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308" r:id="rId2"/>
    <p:sldId id="309" r:id="rId3"/>
    <p:sldId id="320" r:id="rId4"/>
    <p:sldId id="314" r:id="rId5"/>
    <p:sldId id="318" r:id="rId6"/>
    <p:sldId id="319" r:id="rId7"/>
    <p:sldId id="322" r:id="rId8"/>
    <p:sldId id="323" r:id="rId9"/>
    <p:sldId id="324" r:id="rId10"/>
    <p:sldId id="327" r:id="rId11"/>
    <p:sldId id="326" r:id="rId12"/>
    <p:sldId id="328" r:id="rId13"/>
    <p:sldId id="329" r:id="rId14"/>
    <p:sldId id="316" r:id="rId15"/>
    <p:sldId id="313" r:id="rId16"/>
    <p:sldId id="331" r:id="rId17"/>
    <p:sldId id="332" r:id="rId18"/>
    <p:sldId id="333" r:id="rId19"/>
    <p:sldId id="334" r:id="rId20"/>
    <p:sldId id="330" r:id="rId21"/>
    <p:sldId id="335" r:id="rId22"/>
    <p:sldId id="336" r:id="rId23"/>
    <p:sldId id="337" r:id="rId24"/>
    <p:sldId id="339" r:id="rId25"/>
    <p:sldId id="340" r:id="rId26"/>
    <p:sldId id="348" r:id="rId27"/>
    <p:sldId id="338" r:id="rId28"/>
    <p:sldId id="341" r:id="rId29"/>
    <p:sldId id="342" r:id="rId30"/>
    <p:sldId id="343" r:id="rId31"/>
    <p:sldId id="346" r:id="rId32"/>
    <p:sldId id="347" r:id="rId33"/>
    <p:sldId id="353" r:id="rId34"/>
    <p:sldId id="350" r:id="rId35"/>
    <p:sldId id="349" r:id="rId36"/>
    <p:sldId id="352" r:id="rId37"/>
    <p:sldId id="351"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C9A75DE-AA9E-44EC-8FD7-6D8BCD935B4D}">
          <p14:sldIdLst>
            <p14:sldId id="308"/>
            <p14:sldId id="309"/>
            <p14:sldId id="320"/>
            <p14:sldId id="314"/>
            <p14:sldId id="318"/>
            <p14:sldId id="319"/>
            <p14:sldId id="322"/>
            <p14:sldId id="323"/>
            <p14:sldId id="324"/>
            <p14:sldId id="327"/>
            <p14:sldId id="326"/>
            <p14:sldId id="328"/>
            <p14:sldId id="329"/>
            <p14:sldId id="316"/>
            <p14:sldId id="313"/>
            <p14:sldId id="331"/>
            <p14:sldId id="332"/>
            <p14:sldId id="333"/>
            <p14:sldId id="334"/>
            <p14:sldId id="330"/>
            <p14:sldId id="335"/>
            <p14:sldId id="336"/>
            <p14:sldId id="337"/>
            <p14:sldId id="339"/>
            <p14:sldId id="340"/>
            <p14:sldId id="348"/>
            <p14:sldId id="338"/>
            <p14:sldId id="341"/>
            <p14:sldId id="342"/>
            <p14:sldId id="343"/>
            <p14:sldId id="346"/>
            <p14:sldId id="347"/>
            <p14:sldId id="353"/>
            <p14:sldId id="350"/>
            <p14:sldId id="349"/>
            <p14:sldId id="352"/>
            <p14:sldId id="35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FFFF"/>
    <a:srgbClr val="00B0F0"/>
    <a:srgbClr val="3BC0A0"/>
    <a:srgbClr val="C9B18E"/>
    <a:srgbClr val="FFFF00"/>
    <a:srgbClr val="951FB1"/>
    <a:srgbClr val="3AC09F"/>
    <a:srgbClr val="C0AD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EE9421-B805-46E5-A16F-75ADD784299B}" v="586" dt="2021-01-25T12:26:35.4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6" autoAdjust="0"/>
    <p:restoredTop sz="85641" autoAdjust="0"/>
  </p:normalViewPr>
  <p:slideViewPr>
    <p:cSldViewPr snapToGrid="0">
      <p:cViewPr varScale="1">
        <p:scale>
          <a:sx n="62" d="100"/>
          <a:sy n="62" d="100"/>
        </p:scale>
        <p:origin x="39" y="309"/>
      </p:cViewPr>
      <p:guideLst/>
    </p:cSldViewPr>
  </p:slideViewPr>
  <p:notesTextViewPr>
    <p:cViewPr>
      <p:scale>
        <a:sx n="1" d="1"/>
        <a:sy n="1" d="1"/>
      </p:scale>
      <p:origin x="0" y="0"/>
    </p:cViewPr>
  </p:notesText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kai Luo" userId="00052d38854b22bc" providerId="LiveId" clId="{F6BB77BF-4107-4EF7-A5CE-B9B459F56B65}"/>
    <pc:docChg chg="undo custSel addSld modSld">
      <pc:chgData name="Yikai Luo" userId="00052d38854b22bc" providerId="LiveId" clId="{F6BB77BF-4107-4EF7-A5CE-B9B459F56B65}" dt="2018-10-07T05:58:46.234" v="2849"/>
      <pc:docMkLst>
        <pc:docMk/>
      </pc:docMkLst>
      <pc:sldChg chg="addSp delSp modSp modTransition delAnim modAnim">
        <pc:chgData name="Yikai Luo" userId="00052d38854b22bc" providerId="LiveId" clId="{F6BB77BF-4107-4EF7-A5CE-B9B459F56B65}" dt="2018-10-07T05:58:21.688" v="2842"/>
        <pc:sldMkLst>
          <pc:docMk/>
          <pc:sldMk cId="115020451" sldId="256"/>
        </pc:sldMkLst>
        <pc:spChg chg="add del mod">
          <ac:chgData name="Yikai Luo" userId="00052d38854b22bc" providerId="LiveId" clId="{F6BB77BF-4107-4EF7-A5CE-B9B459F56B65}" dt="2018-10-07T04:09:34.598" v="1775" actId="688"/>
          <ac:spMkLst>
            <pc:docMk/>
            <pc:sldMk cId="115020451" sldId="256"/>
            <ac:spMk id="2" creationId="{5E3DB6C2-C99C-4D0B-8463-0E1B2FA0CBE9}"/>
          </ac:spMkLst>
        </pc:spChg>
        <pc:spChg chg="add del mod">
          <ac:chgData name="Yikai Luo" userId="00052d38854b22bc" providerId="LiveId" clId="{F6BB77BF-4107-4EF7-A5CE-B9B459F56B65}" dt="2018-10-02T08:33:54.910" v="560" actId="478"/>
          <ac:spMkLst>
            <pc:docMk/>
            <pc:sldMk cId="115020451" sldId="256"/>
            <ac:spMk id="2" creationId="{C8ACC652-1CFF-43D1-9FE4-F65A328DD223}"/>
          </ac:spMkLst>
        </pc:spChg>
        <pc:spChg chg="add mod ord">
          <ac:chgData name="Yikai Luo" userId="00052d38854b22bc" providerId="LiveId" clId="{F6BB77BF-4107-4EF7-A5CE-B9B459F56B65}" dt="2018-10-07T03:21:58.947" v="1541" actId="164"/>
          <ac:spMkLst>
            <pc:docMk/>
            <pc:sldMk cId="115020451" sldId="256"/>
            <ac:spMk id="3" creationId="{AD333D3F-F32C-4496-9452-572E00B2A5C6}"/>
          </ac:spMkLst>
        </pc:spChg>
        <pc:spChg chg="add mod">
          <ac:chgData name="Yikai Luo" userId="00052d38854b22bc" providerId="LiveId" clId="{F6BB77BF-4107-4EF7-A5CE-B9B459F56B65}" dt="2018-10-07T03:21:58.947" v="1541" actId="164"/>
          <ac:spMkLst>
            <pc:docMk/>
            <pc:sldMk cId="115020451" sldId="256"/>
            <ac:spMk id="4" creationId="{44DBA076-8329-4268-AE25-BB4634C335B9}"/>
          </ac:spMkLst>
        </pc:spChg>
        <pc:spChg chg="add mod">
          <ac:chgData name="Yikai Luo" userId="00052d38854b22bc" providerId="LiveId" clId="{F6BB77BF-4107-4EF7-A5CE-B9B459F56B65}" dt="2018-10-07T04:06:05.821" v="1744" actId="164"/>
          <ac:spMkLst>
            <pc:docMk/>
            <pc:sldMk cId="115020451" sldId="256"/>
            <ac:spMk id="5" creationId="{78755998-4BCD-436E-84D6-3B0F6F744BD1}"/>
          </ac:spMkLst>
        </pc:spChg>
        <pc:spChg chg="del">
          <ac:chgData name="Yikai Luo" userId="00052d38854b22bc" providerId="LiveId" clId="{F6BB77BF-4107-4EF7-A5CE-B9B459F56B65}" dt="2018-10-02T07:59:58.921" v="10" actId="478"/>
          <ac:spMkLst>
            <pc:docMk/>
            <pc:sldMk cId="115020451" sldId="256"/>
            <ac:spMk id="7" creationId="{02D5FCF5-4BEE-40C5-840E-B38F33717EBF}"/>
          </ac:spMkLst>
        </pc:spChg>
        <pc:spChg chg="add del">
          <ac:chgData name="Yikai Luo" userId="00052d38854b22bc" providerId="LiveId" clId="{F6BB77BF-4107-4EF7-A5CE-B9B459F56B65}" dt="2018-10-07T03:27:26.236" v="1585"/>
          <ac:spMkLst>
            <pc:docMk/>
            <pc:sldMk cId="115020451" sldId="256"/>
            <ac:spMk id="7" creationId="{CE7F4272-FAF1-43A4-A81E-408F32A3835A}"/>
          </ac:spMkLst>
        </pc:spChg>
        <pc:spChg chg="mod">
          <ac:chgData name="Yikai Luo" userId="00052d38854b22bc" providerId="LiveId" clId="{F6BB77BF-4107-4EF7-A5CE-B9B459F56B65}" dt="2018-10-07T04:06:05.821" v="1744" actId="164"/>
          <ac:spMkLst>
            <pc:docMk/>
            <pc:sldMk cId="115020451" sldId="256"/>
            <ac:spMk id="8" creationId="{A655D196-4E90-4D67-B541-033311F3B1E2}"/>
          </ac:spMkLst>
        </pc:spChg>
        <pc:spChg chg="add mod">
          <ac:chgData name="Yikai Luo" userId="00052d38854b22bc" providerId="LiveId" clId="{F6BB77BF-4107-4EF7-A5CE-B9B459F56B65}" dt="2018-10-07T04:06:25.043" v="1746" actId="1076"/>
          <ac:spMkLst>
            <pc:docMk/>
            <pc:sldMk cId="115020451" sldId="256"/>
            <ac:spMk id="9" creationId="{5AC2E573-F704-46E8-AAC2-5B65C200DC81}"/>
          </ac:spMkLst>
        </pc:spChg>
        <pc:spChg chg="add mod">
          <ac:chgData name="Yikai Luo" userId="00052d38854b22bc" providerId="LiveId" clId="{F6BB77BF-4107-4EF7-A5CE-B9B459F56B65}" dt="2018-10-07T04:09:36.762" v="1776" actId="688"/>
          <ac:spMkLst>
            <pc:docMk/>
            <pc:sldMk cId="115020451" sldId="256"/>
            <ac:spMk id="10" creationId="{0D88CF36-66BB-4323-9B46-C63B58428C5F}"/>
          </ac:spMkLst>
        </pc:spChg>
        <pc:spChg chg="add mod">
          <ac:chgData name="Yikai Luo" userId="00052d38854b22bc" providerId="LiveId" clId="{F6BB77BF-4107-4EF7-A5CE-B9B459F56B65}" dt="2018-10-07T04:06:12.263" v="1745" actId="1076"/>
          <ac:spMkLst>
            <pc:docMk/>
            <pc:sldMk cId="115020451" sldId="256"/>
            <ac:spMk id="11" creationId="{58C222AC-6AF8-48F4-9B34-7CF4793DCBDA}"/>
          </ac:spMkLst>
        </pc:spChg>
        <pc:spChg chg="add del mod">
          <ac:chgData name="Yikai Luo" userId="00052d38854b22bc" providerId="LiveId" clId="{F6BB77BF-4107-4EF7-A5CE-B9B459F56B65}" dt="2018-10-07T04:03:50.273" v="1686" actId="478"/>
          <ac:spMkLst>
            <pc:docMk/>
            <pc:sldMk cId="115020451" sldId="256"/>
            <ac:spMk id="12" creationId="{042CA6AB-68FC-4BE0-8083-7410BD107547}"/>
          </ac:spMkLst>
        </pc:spChg>
        <pc:spChg chg="add del mod">
          <ac:chgData name="Yikai Luo" userId="00052d38854b22bc" providerId="LiveId" clId="{F6BB77BF-4107-4EF7-A5CE-B9B459F56B65}" dt="2018-10-07T04:03:40.573" v="1682" actId="478"/>
          <ac:spMkLst>
            <pc:docMk/>
            <pc:sldMk cId="115020451" sldId="256"/>
            <ac:spMk id="13" creationId="{00404587-0311-4A48-93A2-21673F0DD471}"/>
          </ac:spMkLst>
        </pc:spChg>
        <pc:spChg chg="add mod">
          <ac:chgData name="Yikai Luo" userId="00052d38854b22bc" providerId="LiveId" clId="{F6BB77BF-4107-4EF7-A5CE-B9B459F56B65}" dt="2018-10-07T04:06:12.263" v="1745" actId="1076"/>
          <ac:spMkLst>
            <pc:docMk/>
            <pc:sldMk cId="115020451" sldId="256"/>
            <ac:spMk id="14" creationId="{E8190927-914E-4926-8F8E-767885F3C7BD}"/>
          </ac:spMkLst>
        </pc:spChg>
        <pc:spChg chg="add mod">
          <ac:chgData name="Yikai Luo" userId="00052d38854b22bc" providerId="LiveId" clId="{F6BB77BF-4107-4EF7-A5CE-B9B459F56B65}" dt="2018-10-07T04:07:13.201" v="1754" actId="14100"/>
          <ac:spMkLst>
            <pc:docMk/>
            <pc:sldMk cId="115020451" sldId="256"/>
            <ac:spMk id="15" creationId="{628A3D9D-F92C-4A88-A1E4-715BC0084A1A}"/>
          </ac:spMkLst>
        </pc:spChg>
        <pc:spChg chg="add mod">
          <ac:chgData name="Yikai Luo" userId="00052d38854b22bc" providerId="LiveId" clId="{F6BB77BF-4107-4EF7-A5CE-B9B459F56B65}" dt="2018-10-07T04:13:37.607" v="1813" actId="1076"/>
          <ac:spMkLst>
            <pc:docMk/>
            <pc:sldMk cId="115020451" sldId="256"/>
            <ac:spMk id="24" creationId="{2BC458D1-CD7A-4ED2-A8A9-1F19EF74647F}"/>
          </ac:spMkLst>
        </pc:spChg>
        <pc:spChg chg="add mod">
          <ac:chgData name="Yikai Luo" userId="00052d38854b22bc" providerId="LiveId" clId="{F6BB77BF-4107-4EF7-A5CE-B9B459F56B65}" dt="2018-10-07T04:29:01.927" v="1894" actId="1076"/>
          <ac:spMkLst>
            <pc:docMk/>
            <pc:sldMk cId="115020451" sldId="256"/>
            <ac:spMk id="25" creationId="{C1A5D40D-443E-4E41-B78D-4120F7F0D04B}"/>
          </ac:spMkLst>
        </pc:spChg>
        <pc:spChg chg="del mod">
          <ac:chgData name="Yikai Luo" userId="00052d38854b22bc" providerId="LiveId" clId="{F6BB77BF-4107-4EF7-A5CE-B9B459F56B65}" dt="2018-10-02T07:59:52.021" v="5" actId="478"/>
          <ac:spMkLst>
            <pc:docMk/>
            <pc:sldMk cId="115020451" sldId="256"/>
            <ac:spMk id="27" creationId="{DAC97D83-6ECA-4642-B741-40BC14F9AF63}"/>
          </ac:spMkLst>
        </pc:spChg>
        <pc:spChg chg="add mod">
          <ac:chgData name="Yikai Luo" userId="00052d38854b22bc" providerId="LiveId" clId="{F6BB77BF-4107-4EF7-A5CE-B9B459F56B65}" dt="2018-10-07T04:57:14.073" v="2003" actId="1035"/>
          <ac:spMkLst>
            <pc:docMk/>
            <pc:sldMk cId="115020451" sldId="256"/>
            <ac:spMk id="37" creationId="{27B50B32-13B1-49D4-ACFF-B20D11EF93E4}"/>
          </ac:spMkLst>
        </pc:spChg>
        <pc:spChg chg="add mod">
          <ac:chgData name="Yikai Luo" userId="00052d38854b22bc" providerId="LiveId" clId="{F6BB77BF-4107-4EF7-A5CE-B9B459F56B65}" dt="2018-10-07T04:57:14.073" v="2003" actId="1035"/>
          <ac:spMkLst>
            <pc:docMk/>
            <pc:sldMk cId="115020451" sldId="256"/>
            <ac:spMk id="38" creationId="{B50DECAC-CBBC-4A60-A2BE-EA2EF28E8624}"/>
          </ac:spMkLst>
        </pc:spChg>
        <pc:spChg chg="add mod">
          <ac:chgData name="Yikai Luo" userId="00052d38854b22bc" providerId="LiveId" clId="{F6BB77BF-4107-4EF7-A5CE-B9B459F56B65}" dt="2018-10-07T04:57:14.073" v="2003" actId="1035"/>
          <ac:spMkLst>
            <pc:docMk/>
            <pc:sldMk cId="115020451" sldId="256"/>
            <ac:spMk id="39" creationId="{2CDE26DD-CB14-4311-812C-953D2367F4F3}"/>
          </ac:spMkLst>
        </pc:spChg>
        <pc:spChg chg="del topLvl">
          <ac:chgData name="Yikai Luo" userId="00052d38854b22bc" providerId="LiveId" clId="{F6BB77BF-4107-4EF7-A5CE-B9B459F56B65}" dt="2018-10-02T07:59:57.211" v="9" actId="478"/>
          <ac:spMkLst>
            <pc:docMk/>
            <pc:sldMk cId="115020451" sldId="256"/>
            <ac:spMk id="63" creationId="{D6EDED61-8E90-4EC4-BB8E-219968F3EAF4}"/>
          </ac:spMkLst>
        </pc:spChg>
        <pc:spChg chg="del topLvl">
          <ac:chgData name="Yikai Luo" userId="00052d38854b22bc" providerId="LiveId" clId="{F6BB77BF-4107-4EF7-A5CE-B9B459F56B65}" dt="2018-10-02T07:59:56.179" v="8" actId="478"/>
          <ac:spMkLst>
            <pc:docMk/>
            <pc:sldMk cId="115020451" sldId="256"/>
            <ac:spMk id="71" creationId="{1B072C48-E5BE-4C75-8AF8-51E64244FCBB}"/>
          </ac:spMkLst>
        </pc:spChg>
        <pc:grpChg chg="add mod">
          <ac:chgData name="Yikai Luo" userId="00052d38854b22bc" providerId="LiveId" clId="{F6BB77BF-4107-4EF7-A5CE-B9B459F56B65}" dt="2018-10-07T04:09:40.696" v="1777" actId="1076"/>
          <ac:grpSpMkLst>
            <pc:docMk/>
            <pc:sldMk cId="115020451" sldId="256"/>
            <ac:grpSpMk id="6" creationId="{971E0B24-5813-4F96-8264-3A7EB2AA3607}"/>
          </ac:grpSpMkLst>
        </pc:grpChg>
        <pc:grpChg chg="add mod">
          <ac:chgData name="Yikai Luo" userId="00052d38854b22bc" providerId="LiveId" clId="{F6BB77BF-4107-4EF7-A5CE-B9B459F56B65}" dt="2018-10-07T04:06:05.821" v="1744" actId="164"/>
          <ac:grpSpMkLst>
            <pc:docMk/>
            <pc:sldMk cId="115020451" sldId="256"/>
            <ac:grpSpMk id="16" creationId="{30E061CF-8048-43A1-AB04-9D7DEBD3E09E}"/>
          </ac:grpSpMkLst>
        </pc:grpChg>
        <pc:grpChg chg="add mod">
          <ac:chgData name="Yikai Luo" userId="00052d38854b22bc" providerId="LiveId" clId="{F6BB77BF-4107-4EF7-A5CE-B9B459F56B65}" dt="2018-10-07T04:27:30.865" v="1879" actId="164"/>
          <ac:grpSpMkLst>
            <pc:docMk/>
            <pc:sldMk cId="115020451" sldId="256"/>
            <ac:grpSpMk id="36" creationId="{1C279DB6-4706-4BB7-9FAD-A1FF94327648}"/>
          </ac:grpSpMkLst>
        </pc:grpChg>
        <pc:grpChg chg="del">
          <ac:chgData name="Yikai Luo" userId="00052d38854b22bc" providerId="LiveId" clId="{F6BB77BF-4107-4EF7-A5CE-B9B459F56B65}" dt="2018-10-02T07:59:53.091" v="6" actId="478"/>
          <ac:grpSpMkLst>
            <pc:docMk/>
            <pc:sldMk cId="115020451" sldId="256"/>
            <ac:grpSpMk id="70" creationId="{D7DE31B8-FC2A-4254-B876-DCFB4C7E32C6}"/>
          </ac:grpSpMkLst>
        </pc:grpChg>
        <pc:grpChg chg="del">
          <ac:chgData name="Yikai Luo" userId="00052d38854b22bc" providerId="LiveId" clId="{F6BB77BF-4107-4EF7-A5CE-B9B459F56B65}" dt="2018-10-02T07:59:56.179" v="8" actId="478"/>
          <ac:grpSpMkLst>
            <pc:docMk/>
            <pc:sldMk cId="115020451" sldId="256"/>
            <ac:grpSpMk id="73" creationId="{4D48AC13-01C2-4E26-8A9F-4D6DD1EA71D7}"/>
          </ac:grpSpMkLst>
        </pc:grpChg>
        <pc:grpChg chg="del">
          <ac:chgData name="Yikai Luo" userId="00052d38854b22bc" providerId="LiveId" clId="{F6BB77BF-4107-4EF7-A5CE-B9B459F56B65}" dt="2018-10-02T07:59:55.012" v="7" actId="478"/>
          <ac:grpSpMkLst>
            <pc:docMk/>
            <pc:sldMk cId="115020451" sldId="256"/>
            <ac:grpSpMk id="74" creationId="{71800DA2-650E-4E4A-A5C6-DB210E04288B}"/>
          </ac:grpSpMkLst>
        </pc:grpChg>
        <pc:picChg chg="add del mod">
          <ac:chgData name="Yikai Luo" userId="00052d38854b22bc" providerId="LiveId" clId="{F6BB77BF-4107-4EF7-A5CE-B9B459F56B65}" dt="2018-10-07T04:25:11.731" v="1855" actId="478"/>
          <ac:picMkLst>
            <pc:docMk/>
            <pc:sldMk cId="115020451" sldId="256"/>
            <ac:picMk id="31" creationId="{60C67BA9-394F-4716-922A-73E8FBBB9CED}"/>
          </ac:picMkLst>
        </pc:picChg>
        <pc:picChg chg="add mod">
          <ac:chgData name="Yikai Luo" userId="00052d38854b22bc" providerId="LiveId" clId="{F6BB77BF-4107-4EF7-A5CE-B9B459F56B65}" dt="2018-10-07T04:54:14.331" v="1918" actId="1076"/>
          <ac:picMkLst>
            <pc:docMk/>
            <pc:sldMk cId="115020451" sldId="256"/>
            <ac:picMk id="35" creationId="{5FCA78D9-4F4D-4580-8682-FA5C34CE3946}"/>
          </ac:picMkLst>
        </pc:picChg>
        <pc:cxnChg chg="add mod ord">
          <ac:chgData name="Yikai Luo" userId="00052d38854b22bc" providerId="LiveId" clId="{F6BB77BF-4107-4EF7-A5CE-B9B459F56B65}" dt="2018-10-07T04:27:05.753" v="1875" actId="166"/>
          <ac:cxnSpMkLst>
            <pc:docMk/>
            <pc:sldMk cId="115020451" sldId="256"/>
            <ac:cxnSpMk id="18" creationId="{28807376-F185-4E96-BCA5-A4B43E6D1D50}"/>
          </ac:cxnSpMkLst>
        </pc:cxnChg>
        <pc:cxnChg chg="add del mod">
          <ac:chgData name="Yikai Luo" userId="00052d38854b22bc" providerId="LiveId" clId="{F6BB77BF-4107-4EF7-A5CE-B9B459F56B65}" dt="2018-10-07T04:08:46.637" v="1768" actId="478"/>
          <ac:cxnSpMkLst>
            <pc:docMk/>
            <pc:sldMk cId="115020451" sldId="256"/>
            <ac:cxnSpMk id="19" creationId="{0AF2C235-6637-45FE-8BEB-CDD90B605A9E}"/>
          </ac:cxnSpMkLst>
        </pc:cxnChg>
        <pc:cxnChg chg="add del mod">
          <ac:chgData name="Yikai Luo" userId="00052d38854b22bc" providerId="LiveId" clId="{F6BB77BF-4107-4EF7-A5CE-B9B459F56B65}" dt="2018-10-07T04:10:11.003" v="1782" actId="478"/>
          <ac:cxnSpMkLst>
            <pc:docMk/>
            <pc:sldMk cId="115020451" sldId="256"/>
            <ac:cxnSpMk id="22" creationId="{239DFB88-6BDE-403C-A859-BAC6B5783C64}"/>
          </ac:cxnSpMkLst>
        </pc:cxnChg>
        <pc:cxnChg chg="add mod ord">
          <ac:chgData name="Yikai Luo" userId="00052d38854b22bc" providerId="LiveId" clId="{F6BB77BF-4107-4EF7-A5CE-B9B459F56B65}" dt="2018-10-07T04:27:05.753" v="1875" actId="166"/>
          <ac:cxnSpMkLst>
            <pc:docMk/>
            <pc:sldMk cId="115020451" sldId="256"/>
            <ac:cxnSpMk id="23" creationId="{28912BBD-5D4C-4F75-8C28-DA1A3B060F5F}"/>
          </ac:cxnSpMkLst>
        </pc:cxnChg>
        <pc:cxnChg chg="add mod ord">
          <ac:chgData name="Yikai Luo" userId="00052d38854b22bc" providerId="LiveId" clId="{F6BB77BF-4107-4EF7-A5CE-B9B459F56B65}" dt="2018-10-07T04:28:02.145" v="1886" actId="208"/>
          <ac:cxnSpMkLst>
            <pc:docMk/>
            <pc:sldMk cId="115020451" sldId="256"/>
            <ac:cxnSpMk id="32" creationId="{8ED60B5C-D0B8-4653-819A-3A1D04925998}"/>
          </ac:cxnSpMkLst>
        </pc:cxnChg>
        <pc:cxnChg chg="add mod ord">
          <ac:chgData name="Yikai Luo" userId="00052d38854b22bc" providerId="LiveId" clId="{F6BB77BF-4107-4EF7-A5CE-B9B459F56B65}" dt="2018-10-07T04:28:02.145" v="1886" actId="208"/>
          <ac:cxnSpMkLst>
            <pc:docMk/>
            <pc:sldMk cId="115020451" sldId="256"/>
            <ac:cxnSpMk id="33" creationId="{0D9DF2A5-CFBE-4A4E-9516-5B7579087894}"/>
          </ac:cxnSpMkLst>
        </pc:cxnChg>
      </pc:sldChg>
      <pc:sldChg chg="delSp modTransition">
        <pc:chgData name="Yikai Luo" userId="00052d38854b22bc" providerId="LiveId" clId="{F6BB77BF-4107-4EF7-A5CE-B9B459F56B65}" dt="2018-10-07T05:58:46.234" v="2849"/>
        <pc:sldMkLst>
          <pc:docMk/>
          <pc:sldMk cId="453335404" sldId="257"/>
        </pc:sldMkLst>
        <pc:spChg chg="del">
          <ac:chgData name="Yikai Luo" userId="00052d38854b22bc" providerId="LiveId" clId="{F6BB77BF-4107-4EF7-A5CE-B9B459F56B65}" dt="2018-10-02T08:00:03.831" v="11" actId="478"/>
          <ac:spMkLst>
            <pc:docMk/>
            <pc:sldMk cId="453335404" sldId="257"/>
            <ac:spMk id="5" creationId="{CAB070D1-F118-46D8-8579-8E474321F8CA}"/>
          </ac:spMkLst>
        </pc:spChg>
      </pc:sldChg>
      <pc:sldChg chg="addSp delSp modSp modTransition delAnim">
        <pc:chgData name="Yikai Luo" userId="00052d38854b22bc" providerId="LiveId" clId="{F6BB77BF-4107-4EF7-A5CE-B9B459F56B65}" dt="2018-10-07T05:58:05.497" v="2838"/>
        <pc:sldMkLst>
          <pc:docMk/>
          <pc:sldMk cId="3290987508" sldId="258"/>
        </pc:sldMkLst>
        <pc:spChg chg="mod">
          <ac:chgData name="Yikai Luo" userId="00052d38854b22bc" providerId="LiveId" clId="{F6BB77BF-4107-4EF7-A5CE-B9B459F56B65}" dt="2018-10-02T08:30:04.546" v="485" actId="1076"/>
          <ac:spMkLst>
            <pc:docMk/>
            <pc:sldMk cId="3290987508" sldId="258"/>
            <ac:spMk id="2" creationId="{00AC84E6-47B8-461A-8D0C-B7C21ABBFB3B}"/>
          </ac:spMkLst>
        </pc:spChg>
        <pc:spChg chg="mod">
          <ac:chgData name="Yikai Luo" userId="00052d38854b22bc" providerId="LiveId" clId="{F6BB77BF-4107-4EF7-A5CE-B9B459F56B65}" dt="2018-10-02T08:30:04.546" v="485" actId="1076"/>
          <ac:spMkLst>
            <pc:docMk/>
            <pc:sldMk cId="3290987508" sldId="258"/>
            <ac:spMk id="6" creationId="{B44DA929-5109-4683-8BCF-C9CB0B8B9360}"/>
          </ac:spMkLst>
        </pc:spChg>
        <pc:spChg chg="add mod">
          <ac:chgData name="Yikai Luo" userId="00052d38854b22bc" providerId="LiveId" clId="{F6BB77BF-4107-4EF7-A5CE-B9B459F56B65}" dt="2018-10-07T03:08:06.311" v="1508" actId="1076"/>
          <ac:spMkLst>
            <pc:docMk/>
            <pc:sldMk cId="3290987508" sldId="258"/>
            <ac:spMk id="28" creationId="{F13FA77D-EDAC-4A81-ABC8-2F6FDF267F43}"/>
          </ac:spMkLst>
        </pc:spChg>
        <pc:spChg chg="mod">
          <ac:chgData name="Yikai Luo" userId="00052d38854b22bc" providerId="LiveId" clId="{F6BB77BF-4107-4EF7-A5CE-B9B459F56B65}" dt="2018-10-02T07:59:45.576" v="1" actId="6549"/>
          <ac:spMkLst>
            <pc:docMk/>
            <pc:sldMk cId="3290987508" sldId="258"/>
            <ac:spMk id="29" creationId="{AFA89CF2-5D0C-4EFE-A321-695F55D659F9}"/>
          </ac:spMkLst>
        </pc:spChg>
        <pc:spChg chg="add del mod">
          <ac:chgData name="Yikai Luo" userId="00052d38854b22bc" providerId="LiveId" clId="{F6BB77BF-4107-4EF7-A5CE-B9B459F56B65}" dt="2018-10-02T08:26:18.337" v="376" actId="478"/>
          <ac:spMkLst>
            <pc:docMk/>
            <pc:sldMk cId="3290987508" sldId="258"/>
            <ac:spMk id="37" creationId="{AC719FC8-6A3A-4D57-8D9B-BD88E839ED2B}"/>
          </ac:spMkLst>
        </pc:spChg>
        <pc:spChg chg="add del mod">
          <ac:chgData name="Yikai Luo" userId="00052d38854b22bc" providerId="LiveId" clId="{F6BB77BF-4107-4EF7-A5CE-B9B459F56B65}" dt="2018-10-02T08:32:20.862" v="504" actId="478"/>
          <ac:spMkLst>
            <pc:docMk/>
            <pc:sldMk cId="3290987508" sldId="258"/>
            <ac:spMk id="39" creationId="{B95860E8-63E7-46D2-9EF4-FEA41285F81B}"/>
          </ac:spMkLst>
        </pc:spChg>
        <pc:spChg chg="add del mod">
          <ac:chgData name="Yikai Luo" userId="00052d38854b22bc" providerId="LiveId" clId="{F6BB77BF-4107-4EF7-A5CE-B9B459F56B65}" dt="2018-10-02T08:29:02.241" v="467" actId="478"/>
          <ac:spMkLst>
            <pc:docMk/>
            <pc:sldMk cId="3290987508" sldId="258"/>
            <ac:spMk id="40" creationId="{A3197513-6690-48FB-AC4C-7FB6997BA7D3}"/>
          </ac:spMkLst>
        </pc:spChg>
        <pc:spChg chg="add mod">
          <ac:chgData name="Yikai Luo" userId="00052d38854b22bc" providerId="LiveId" clId="{F6BB77BF-4107-4EF7-A5CE-B9B459F56B65}" dt="2018-10-02T08:29:34.186" v="479" actId="14100"/>
          <ac:spMkLst>
            <pc:docMk/>
            <pc:sldMk cId="3290987508" sldId="258"/>
            <ac:spMk id="41" creationId="{DA7B1617-815F-4196-A479-249E7A6112D3}"/>
          </ac:spMkLst>
        </pc:spChg>
        <pc:spChg chg="add mod">
          <ac:chgData name="Yikai Luo" userId="00052d38854b22bc" providerId="LiveId" clId="{F6BB77BF-4107-4EF7-A5CE-B9B459F56B65}" dt="2018-10-02T08:33:33.928" v="558" actId="1076"/>
          <ac:spMkLst>
            <pc:docMk/>
            <pc:sldMk cId="3290987508" sldId="258"/>
            <ac:spMk id="42" creationId="{91D8E445-284B-4138-9F10-93723007D835}"/>
          </ac:spMkLst>
        </pc:spChg>
        <pc:grpChg chg="del">
          <ac:chgData name="Yikai Luo" userId="00052d38854b22bc" providerId="LiveId" clId="{F6BB77BF-4107-4EF7-A5CE-B9B459F56B65}" dt="2018-10-02T07:59:44.780" v="0" actId="478"/>
          <ac:grpSpMkLst>
            <pc:docMk/>
            <pc:sldMk cId="3290987508" sldId="258"/>
            <ac:grpSpMk id="38" creationId="{91DF4FA3-A4CE-4DC1-8FEB-F9590AF9858B}"/>
          </ac:grpSpMkLst>
        </pc:grpChg>
        <pc:grpChg chg="del">
          <ac:chgData name="Yikai Luo" userId="00052d38854b22bc" providerId="LiveId" clId="{F6BB77BF-4107-4EF7-A5CE-B9B459F56B65}" dt="2018-10-02T07:59:46.763" v="2" actId="478"/>
          <ac:grpSpMkLst>
            <pc:docMk/>
            <pc:sldMk cId="3290987508" sldId="258"/>
            <ac:grpSpMk id="48" creationId="{6FC951BB-725E-4BF5-A1CB-2107B7D2AA77}"/>
          </ac:grpSpMkLst>
        </pc:grpChg>
        <pc:grpChg chg="del">
          <ac:chgData name="Yikai Luo" userId="00052d38854b22bc" providerId="LiveId" clId="{F6BB77BF-4107-4EF7-A5CE-B9B459F56B65}" dt="2018-10-02T07:59:48.882" v="3" actId="478"/>
          <ac:grpSpMkLst>
            <pc:docMk/>
            <pc:sldMk cId="3290987508" sldId="258"/>
            <ac:grpSpMk id="49" creationId="{82B8A2E6-5A0C-4E93-86B5-C588509521CB}"/>
          </ac:grpSpMkLst>
        </pc:grpChg>
      </pc:sldChg>
      <pc:sldChg chg="addSp delSp modSp add modTransition">
        <pc:chgData name="Yikai Luo" userId="00052d38854b22bc" providerId="LiveId" clId="{F6BB77BF-4107-4EF7-A5CE-B9B459F56B65}" dt="2018-10-07T05:58:15.271" v="2840"/>
        <pc:sldMkLst>
          <pc:docMk/>
          <pc:sldMk cId="621568996" sldId="259"/>
        </pc:sldMkLst>
        <pc:spChg chg="del">
          <ac:chgData name="Yikai Luo" userId="00052d38854b22bc" providerId="LiveId" clId="{F6BB77BF-4107-4EF7-A5CE-B9B459F56B65}" dt="2018-10-04T04:05:07.809" v="591" actId="478"/>
          <ac:spMkLst>
            <pc:docMk/>
            <pc:sldMk cId="621568996" sldId="259"/>
            <ac:spMk id="3" creationId="{AD333D3F-F32C-4496-9452-572E00B2A5C6}"/>
          </ac:spMkLst>
        </pc:spChg>
        <pc:spChg chg="del">
          <ac:chgData name="Yikai Luo" userId="00052d38854b22bc" providerId="LiveId" clId="{F6BB77BF-4107-4EF7-A5CE-B9B459F56B65}" dt="2018-10-04T04:05:06.714" v="590" actId="478"/>
          <ac:spMkLst>
            <pc:docMk/>
            <pc:sldMk cId="621568996" sldId="259"/>
            <ac:spMk id="4" creationId="{44DBA076-8329-4268-AE25-BB4634C335B9}"/>
          </ac:spMkLst>
        </pc:spChg>
        <pc:spChg chg="add mod">
          <ac:chgData name="Yikai Luo" userId="00052d38854b22bc" providerId="LiveId" clId="{F6BB77BF-4107-4EF7-A5CE-B9B459F56B65}" dt="2018-10-04T04:08:02.063" v="615" actId="14100"/>
          <ac:spMkLst>
            <pc:docMk/>
            <pc:sldMk cId="621568996" sldId="259"/>
            <ac:spMk id="5" creationId="{38C69D10-8DFA-4608-8E47-0880C778998E}"/>
          </ac:spMkLst>
        </pc:spChg>
        <pc:spChg chg="add del mod">
          <ac:chgData name="Yikai Luo" userId="00052d38854b22bc" providerId="LiveId" clId="{F6BB77BF-4107-4EF7-A5CE-B9B459F56B65}" dt="2018-10-04T04:19:31.062" v="741" actId="478"/>
          <ac:spMkLst>
            <pc:docMk/>
            <pc:sldMk cId="621568996" sldId="259"/>
            <ac:spMk id="6" creationId="{4C1C5117-FE37-420F-94D6-DBEE0EDA8FF9}"/>
          </ac:spMkLst>
        </pc:spChg>
        <pc:spChg chg="add del mod">
          <ac:chgData name="Yikai Luo" userId="00052d38854b22bc" providerId="LiveId" clId="{F6BB77BF-4107-4EF7-A5CE-B9B459F56B65}" dt="2018-10-04T04:19:29.725" v="740" actId="478"/>
          <ac:spMkLst>
            <pc:docMk/>
            <pc:sldMk cId="621568996" sldId="259"/>
            <ac:spMk id="7" creationId="{A377C5B5-AC22-479B-BE5C-FEE65DB91925}"/>
          </ac:spMkLst>
        </pc:spChg>
        <pc:spChg chg="add del mod">
          <ac:chgData name="Yikai Luo" userId="00052d38854b22bc" providerId="LiveId" clId="{F6BB77BF-4107-4EF7-A5CE-B9B459F56B65}" dt="2018-10-04T04:21:15.866" v="789" actId="478"/>
          <ac:spMkLst>
            <pc:docMk/>
            <pc:sldMk cId="621568996" sldId="259"/>
            <ac:spMk id="9" creationId="{3B70CB1A-A49A-4F2C-A3B1-A28763A70F66}"/>
          </ac:spMkLst>
        </pc:spChg>
        <pc:spChg chg="add del mod">
          <ac:chgData name="Yikai Luo" userId="00052d38854b22bc" providerId="LiveId" clId="{F6BB77BF-4107-4EF7-A5CE-B9B459F56B65}" dt="2018-10-04T04:21:16.697" v="790" actId="478"/>
          <ac:spMkLst>
            <pc:docMk/>
            <pc:sldMk cId="621568996" sldId="259"/>
            <ac:spMk id="10" creationId="{84B2F95B-C558-44C0-B6B0-4FA035FCED42}"/>
          </ac:spMkLst>
        </pc:spChg>
        <pc:spChg chg="add del">
          <ac:chgData name="Yikai Luo" userId="00052d38854b22bc" providerId="LiveId" clId="{F6BB77BF-4107-4EF7-A5CE-B9B459F56B65}" dt="2018-10-04T04:21:14.645" v="788" actId="478"/>
          <ac:spMkLst>
            <pc:docMk/>
            <pc:sldMk cId="621568996" sldId="259"/>
            <ac:spMk id="11" creationId="{4D81DC47-C6D1-470C-9242-7474DE622B2C}"/>
          </ac:spMkLst>
        </pc:spChg>
        <pc:graphicFrameChg chg="add del mod modGraphic">
          <ac:chgData name="Yikai Luo" userId="00052d38854b22bc" providerId="LiveId" clId="{F6BB77BF-4107-4EF7-A5CE-B9B459F56B65}" dt="2018-10-04T04:30:29.001" v="943" actId="478"/>
          <ac:graphicFrameMkLst>
            <pc:docMk/>
            <pc:sldMk cId="621568996" sldId="259"/>
            <ac:graphicFrameMk id="2" creationId="{1AE4A111-6812-4DB9-8C37-1140EE126121}"/>
          </ac:graphicFrameMkLst>
        </pc:graphicFrameChg>
        <pc:graphicFrameChg chg="add mod modGraphic">
          <ac:chgData name="Yikai Luo" userId="00052d38854b22bc" providerId="LiveId" clId="{F6BB77BF-4107-4EF7-A5CE-B9B459F56B65}" dt="2018-10-04T04:47:58.927" v="1364" actId="1076"/>
          <ac:graphicFrameMkLst>
            <pc:docMk/>
            <pc:sldMk cId="621568996" sldId="259"/>
            <ac:graphicFrameMk id="12" creationId="{F59C7574-1E35-4B82-AA45-756B9D08285D}"/>
          </ac:graphicFrameMkLst>
        </pc:graphicFrameChg>
      </pc:sldChg>
      <pc:sldChg chg="addSp delSp modSp add modTransition">
        <pc:chgData name="Yikai Luo" userId="00052d38854b22bc" providerId="LiveId" clId="{F6BB77BF-4107-4EF7-A5CE-B9B459F56B65}" dt="2018-10-07T05:58:40.126" v="2847"/>
        <pc:sldMkLst>
          <pc:docMk/>
          <pc:sldMk cId="3763333477" sldId="260"/>
        </pc:sldMkLst>
        <pc:spChg chg="del">
          <ac:chgData name="Yikai Luo" userId="00052d38854b22bc" providerId="LiveId" clId="{F6BB77BF-4107-4EF7-A5CE-B9B459F56B65}" dt="2018-10-04T04:54:02.529" v="1500" actId="478"/>
          <ac:spMkLst>
            <pc:docMk/>
            <pc:sldMk cId="3763333477" sldId="260"/>
            <ac:spMk id="3" creationId="{AD333D3F-F32C-4496-9452-572E00B2A5C6}"/>
          </ac:spMkLst>
        </pc:spChg>
        <pc:spChg chg="del">
          <ac:chgData name="Yikai Luo" userId="00052d38854b22bc" providerId="LiveId" clId="{F6BB77BF-4107-4EF7-A5CE-B9B459F56B65}" dt="2018-10-04T04:54:04.820" v="1501" actId="478"/>
          <ac:spMkLst>
            <pc:docMk/>
            <pc:sldMk cId="3763333477" sldId="260"/>
            <ac:spMk id="4" creationId="{44DBA076-8329-4268-AE25-BB4634C335B9}"/>
          </ac:spMkLst>
        </pc:spChg>
        <pc:spChg chg="add mod">
          <ac:chgData name="Yikai Luo" userId="00052d38854b22bc" providerId="LiveId" clId="{F6BB77BF-4107-4EF7-A5CE-B9B459F56B65}" dt="2018-10-07T05:54:06.373" v="2800" actId="1076"/>
          <ac:spMkLst>
            <pc:docMk/>
            <pc:sldMk cId="3763333477" sldId="260"/>
            <ac:spMk id="4" creationId="{B48D0AAA-534D-4801-A0FE-CBA54F047547}"/>
          </ac:spMkLst>
        </pc:spChg>
        <pc:spChg chg="mod">
          <ac:chgData name="Yikai Luo" userId="00052d38854b22bc" providerId="LiveId" clId="{F6BB77BF-4107-4EF7-A5CE-B9B459F56B65}" dt="2018-10-04T04:53:53.562" v="1499" actId="20577"/>
          <ac:spMkLst>
            <pc:docMk/>
            <pc:sldMk cId="3763333477" sldId="260"/>
            <ac:spMk id="5" creationId="{78755998-4BCD-436E-84D6-3B0F6F744BD1}"/>
          </ac:spMkLst>
        </pc:spChg>
        <pc:spChg chg="mod">
          <ac:chgData name="Yikai Luo" userId="00052d38854b22bc" providerId="LiveId" clId="{F6BB77BF-4107-4EF7-A5CE-B9B459F56B65}" dt="2018-10-04T04:52:50.576" v="1491" actId="14100"/>
          <ac:spMkLst>
            <pc:docMk/>
            <pc:sldMk cId="3763333477" sldId="260"/>
            <ac:spMk id="8" creationId="{A655D196-4E90-4D67-B541-033311F3B1E2}"/>
          </ac:spMkLst>
        </pc:spChg>
      </pc:sldChg>
      <pc:sldChg chg="addSp delSp modSp add modTransition">
        <pc:chgData name="Yikai Luo" userId="00052d38854b22bc" providerId="LiveId" clId="{F6BB77BF-4107-4EF7-A5CE-B9B459F56B65}" dt="2018-10-07T05:58:43.093" v="2848"/>
        <pc:sldMkLst>
          <pc:docMk/>
          <pc:sldMk cId="1312515426" sldId="261"/>
        </pc:sldMkLst>
        <pc:spChg chg="del">
          <ac:chgData name="Yikai Luo" userId="00052d38854b22bc" providerId="LiveId" clId="{F6BB77BF-4107-4EF7-A5CE-B9B459F56B65}" dt="2018-10-04T04:51:13.505" v="1457" actId="478"/>
          <ac:spMkLst>
            <pc:docMk/>
            <pc:sldMk cId="1312515426" sldId="261"/>
            <ac:spMk id="3" creationId="{AD333D3F-F32C-4496-9452-572E00B2A5C6}"/>
          </ac:spMkLst>
        </pc:spChg>
        <pc:spChg chg="del">
          <ac:chgData name="Yikai Luo" userId="00052d38854b22bc" providerId="LiveId" clId="{F6BB77BF-4107-4EF7-A5CE-B9B459F56B65}" dt="2018-10-04T04:51:13.505" v="1457" actId="478"/>
          <ac:spMkLst>
            <pc:docMk/>
            <pc:sldMk cId="1312515426" sldId="261"/>
            <ac:spMk id="4" creationId="{44DBA076-8329-4268-AE25-BB4634C335B9}"/>
          </ac:spMkLst>
        </pc:spChg>
        <pc:spChg chg="add mod">
          <ac:chgData name="Yikai Luo" userId="00052d38854b22bc" providerId="LiveId" clId="{F6BB77BF-4107-4EF7-A5CE-B9B459F56B65}" dt="2018-10-07T05:55:48.049" v="2836" actId="1076"/>
          <ac:spMkLst>
            <pc:docMk/>
            <pc:sldMk cId="1312515426" sldId="261"/>
            <ac:spMk id="4" creationId="{E9E15133-51D2-415B-8718-74A6387FF149}"/>
          </ac:spMkLst>
        </pc:spChg>
        <pc:spChg chg="mod">
          <ac:chgData name="Yikai Luo" userId="00052d38854b22bc" providerId="LiveId" clId="{F6BB77BF-4107-4EF7-A5CE-B9B459F56B65}" dt="2018-10-04T04:51:16.649" v="1458" actId="313"/>
          <ac:spMkLst>
            <pc:docMk/>
            <pc:sldMk cId="1312515426" sldId="261"/>
            <ac:spMk id="5" creationId="{78755998-4BCD-436E-84D6-3B0F6F744BD1}"/>
          </ac:spMkLst>
        </pc:spChg>
      </pc:sldChg>
      <pc:sldChg chg="addSp delSp modSp add modTransition delAnim modAnim">
        <pc:chgData name="Yikai Luo" userId="00052d38854b22bc" providerId="LiveId" clId="{F6BB77BF-4107-4EF7-A5CE-B9B459F56B65}" dt="2018-10-07T05:58:28.315" v="2844"/>
        <pc:sldMkLst>
          <pc:docMk/>
          <pc:sldMk cId="2146367516" sldId="262"/>
        </pc:sldMkLst>
        <pc:spChg chg="del">
          <ac:chgData name="Yikai Luo" userId="00052d38854b22bc" providerId="LiveId" clId="{F6BB77BF-4107-4EF7-A5CE-B9B459F56B65}" dt="2018-10-07T03:07:47.387" v="1504" actId="478"/>
          <ac:spMkLst>
            <pc:docMk/>
            <pc:sldMk cId="2146367516" sldId="262"/>
            <ac:spMk id="3" creationId="{AD333D3F-F32C-4496-9452-572E00B2A5C6}"/>
          </ac:spMkLst>
        </pc:spChg>
        <pc:spChg chg="del">
          <ac:chgData name="Yikai Luo" userId="00052d38854b22bc" providerId="LiveId" clId="{F6BB77BF-4107-4EF7-A5CE-B9B459F56B65}" dt="2018-10-07T03:07:47.387" v="1504" actId="478"/>
          <ac:spMkLst>
            <pc:docMk/>
            <pc:sldMk cId="2146367516" sldId="262"/>
            <ac:spMk id="4" creationId="{44DBA076-8329-4268-AE25-BB4634C335B9}"/>
          </ac:spMkLst>
        </pc:spChg>
        <pc:spChg chg="add mod">
          <ac:chgData name="Yikai Luo" userId="00052d38854b22bc" providerId="LiveId" clId="{F6BB77BF-4107-4EF7-A5CE-B9B459F56B65}" dt="2018-10-07T05:17:50.791" v="2204" actId="1076"/>
          <ac:spMkLst>
            <pc:docMk/>
            <pc:sldMk cId="2146367516" sldId="262"/>
            <ac:spMk id="10" creationId="{EDE29CBA-9286-4F80-A6E3-B141746B30A3}"/>
          </ac:spMkLst>
        </pc:spChg>
        <pc:spChg chg="add del mod ord">
          <ac:chgData name="Yikai Luo" userId="00052d38854b22bc" providerId="LiveId" clId="{F6BB77BF-4107-4EF7-A5CE-B9B459F56B65}" dt="2018-10-07T05:07:24.295" v="2082" actId="478"/>
          <ac:spMkLst>
            <pc:docMk/>
            <pc:sldMk cId="2146367516" sldId="262"/>
            <ac:spMk id="18" creationId="{E2F7BED8-1F83-43E6-84C3-AC943E97A482}"/>
          </ac:spMkLst>
        </pc:spChg>
        <pc:spChg chg="add del mod">
          <ac:chgData name="Yikai Luo" userId="00052d38854b22bc" providerId="LiveId" clId="{F6BB77BF-4107-4EF7-A5CE-B9B459F56B65}" dt="2018-10-07T05:21:52.231" v="2261" actId="478"/>
          <ac:spMkLst>
            <pc:docMk/>
            <pc:sldMk cId="2146367516" sldId="262"/>
            <ac:spMk id="22" creationId="{DAA1A953-5DA5-4145-94BE-54A1E8D7F4D6}"/>
          </ac:spMkLst>
        </pc:spChg>
        <pc:spChg chg="add del mod">
          <ac:chgData name="Yikai Luo" userId="00052d38854b22bc" providerId="LiveId" clId="{F6BB77BF-4107-4EF7-A5CE-B9B459F56B65}" dt="2018-10-07T05:06:09.136" v="2057" actId="478"/>
          <ac:spMkLst>
            <pc:docMk/>
            <pc:sldMk cId="2146367516" sldId="262"/>
            <ac:spMk id="23" creationId="{E98F2E4E-5F67-4203-9FFC-5696E8B788D9}"/>
          </ac:spMkLst>
        </pc:spChg>
        <pc:spChg chg="add del mod ord">
          <ac:chgData name="Yikai Luo" userId="00052d38854b22bc" providerId="LiveId" clId="{F6BB77BF-4107-4EF7-A5CE-B9B459F56B65}" dt="2018-10-07T05:07:24.856" v="2083" actId="478"/>
          <ac:spMkLst>
            <pc:docMk/>
            <pc:sldMk cId="2146367516" sldId="262"/>
            <ac:spMk id="24" creationId="{DA6E29FB-4224-44CB-BAB1-1C14B533F423}"/>
          </ac:spMkLst>
        </pc:spChg>
        <pc:spChg chg="add del mod ord">
          <ac:chgData name="Yikai Luo" userId="00052d38854b22bc" providerId="LiveId" clId="{F6BB77BF-4107-4EF7-A5CE-B9B459F56B65}" dt="2018-10-07T05:08:45.479" v="2102" actId="478"/>
          <ac:spMkLst>
            <pc:docMk/>
            <pc:sldMk cId="2146367516" sldId="262"/>
            <ac:spMk id="25" creationId="{5469B2E0-38F1-4122-AFCC-D643D9458BC8}"/>
          </ac:spMkLst>
        </pc:spChg>
        <pc:spChg chg="add del mod">
          <ac:chgData name="Yikai Luo" userId="00052d38854b22bc" providerId="LiveId" clId="{F6BB77BF-4107-4EF7-A5CE-B9B459F56B65}" dt="2018-10-07T05:08:44.178" v="2101" actId="478"/>
          <ac:spMkLst>
            <pc:docMk/>
            <pc:sldMk cId="2146367516" sldId="262"/>
            <ac:spMk id="26" creationId="{A38D87CF-0F9D-46DF-9A78-3FEB9AEECA5D}"/>
          </ac:spMkLst>
        </pc:spChg>
        <pc:spChg chg="add del mod">
          <ac:chgData name="Yikai Luo" userId="00052d38854b22bc" providerId="LiveId" clId="{F6BB77BF-4107-4EF7-A5CE-B9B459F56B65}" dt="2018-10-07T05:08:41.327" v="2100" actId="478"/>
          <ac:spMkLst>
            <pc:docMk/>
            <pc:sldMk cId="2146367516" sldId="262"/>
            <ac:spMk id="27" creationId="{AA015321-538E-4EAB-9B19-562BE19E37B5}"/>
          </ac:spMkLst>
        </pc:spChg>
        <pc:spChg chg="add mod ord">
          <ac:chgData name="Yikai Luo" userId="00052d38854b22bc" providerId="LiveId" clId="{F6BB77BF-4107-4EF7-A5CE-B9B459F56B65}" dt="2018-10-07T05:17:57.111" v="2205" actId="164"/>
          <ac:spMkLst>
            <pc:docMk/>
            <pc:sldMk cId="2146367516" sldId="262"/>
            <ac:spMk id="41" creationId="{58E5A16C-7AB6-4C77-B1DB-668916D67FE9}"/>
          </ac:spMkLst>
        </pc:spChg>
        <pc:spChg chg="add mod ord topLvl">
          <ac:chgData name="Yikai Luo" userId="00052d38854b22bc" providerId="LiveId" clId="{F6BB77BF-4107-4EF7-A5CE-B9B459F56B65}" dt="2018-10-07T05:19:40.909" v="2222" actId="165"/>
          <ac:spMkLst>
            <pc:docMk/>
            <pc:sldMk cId="2146367516" sldId="262"/>
            <ac:spMk id="42" creationId="{2AE1D1A9-5F6E-4840-8941-9EEFE5662E8F}"/>
          </ac:spMkLst>
        </pc:spChg>
        <pc:spChg chg="add mod ord topLvl">
          <ac:chgData name="Yikai Luo" userId="00052d38854b22bc" providerId="LiveId" clId="{F6BB77BF-4107-4EF7-A5CE-B9B459F56B65}" dt="2018-10-07T05:19:40.909" v="2222" actId="165"/>
          <ac:spMkLst>
            <pc:docMk/>
            <pc:sldMk cId="2146367516" sldId="262"/>
            <ac:spMk id="43" creationId="{4D97FE18-56D7-4FC0-ABC8-B60567663B29}"/>
          </ac:spMkLst>
        </pc:spChg>
        <pc:spChg chg="add del mod">
          <ac:chgData name="Yikai Luo" userId="00052d38854b22bc" providerId="LiveId" clId="{F6BB77BF-4107-4EF7-A5CE-B9B459F56B65}" dt="2018-10-07T05:21:52.231" v="2261" actId="478"/>
          <ac:spMkLst>
            <pc:docMk/>
            <pc:sldMk cId="2146367516" sldId="262"/>
            <ac:spMk id="44" creationId="{6DA150E1-0C39-45C3-A826-F15114776A8F}"/>
          </ac:spMkLst>
        </pc:spChg>
        <pc:spChg chg="add mod ord">
          <ac:chgData name="Yikai Luo" userId="00052d38854b22bc" providerId="LiveId" clId="{F6BB77BF-4107-4EF7-A5CE-B9B459F56B65}" dt="2018-10-07T05:27:52.330" v="2389" actId="164"/>
          <ac:spMkLst>
            <pc:docMk/>
            <pc:sldMk cId="2146367516" sldId="262"/>
            <ac:spMk id="69" creationId="{95614623-648E-4040-84E7-CFD2B78E3E85}"/>
          </ac:spMkLst>
        </pc:spChg>
        <pc:spChg chg="add del mod ord">
          <ac:chgData name="Yikai Luo" userId="00052d38854b22bc" providerId="LiveId" clId="{F6BB77BF-4107-4EF7-A5CE-B9B459F56B65}" dt="2018-10-07T05:26:50.260" v="2318" actId="478"/>
          <ac:spMkLst>
            <pc:docMk/>
            <pc:sldMk cId="2146367516" sldId="262"/>
            <ac:spMk id="70" creationId="{21BB3C82-1143-4E76-9016-ABDF85ADB734}"/>
          </ac:spMkLst>
        </pc:spChg>
        <pc:spChg chg="add mod ord">
          <ac:chgData name="Yikai Luo" userId="00052d38854b22bc" providerId="LiveId" clId="{F6BB77BF-4107-4EF7-A5CE-B9B459F56B65}" dt="2018-10-07T05:27:57.873" v="2390" actId="164"/>
          <ac:spMkLst>
            <pc:docMk/>
            <pc:sldMk cId="2146367516" sldId="262"/>
            <ac:spMk id="71" creationId="{383CC1BB-9BD5-4A1F-8C08-345553A992AC}"/>
          </ac:spMkLst>
        </pc:spChg>
        <pc:spChg chg="add mod ord">
          <ac:chgData name="Yikai Luo" userId="00052d38854b22bc" providerId="LiveId" clId="{F6BB77BF-4107-4EF7-A5CE-B9B459F56B65}" dt="2018-10-07T05:27:57.873" v="2390" actId="164"/>
          <ac:spMkLst>
            <pc:docMk/>
            <pc:sldMk cId="2146367516" sldId="262"/>
            <ac:spMk id="72" creationId="{D6F8DAEA-834B-447A-ADB2-EE99C56BA4B5}"/>
          </ac:spMkLst>
        </pc:spChg>
        <pc:spChg chg="add mod ord">
          <ac:chgData name="Yikai Luo" userId="00052d38854b22bc" providerId="LiveId" clId="{F6BB77BF-4107-4EF7-A5CE-B9B459F56B65}" dt="2018-10-07T05:27:57.873" v="2390" actId="164"/>
          <ac:spMkLst>
            <pc:docMk/>
            <pc:sldMk cId="2146367516" sldId="262"/>
            <ac:spMk id="73" creationId="{38EC8F63-A3E5-47A5-995F-2AB120CC97FA}"/>
          </ac:spMkLst>
        </pc:spChg>
        <pc:spChg chg="add mod">
          <ac:chgData name="Yikai Luo" userId="00052d38854b22bc" providerId="LiveId" clId="{F6BB77BF-4107-4EF7-A5CE-B9B459F56B65}" dt="2018-10-07T05:28:45.738" v="2406" actId="164"/>
          <ac:spMkLst>
            <pc:docMk/>
            <pc:sldMk cId="2146367516" sldId="262"/>
            <ac:spMk id="76" creationId="{96ED4C93-68C3-4E28-A86F-12C33B7C285A}"/>
          </ac:spMkLst>
        </pc:spChg>
        <pc:spChg chg="add mod">
          <ac:chgData name="Yikai Luo" userId="00052d38854b22bc" providerId="LiveId" clId="{F6BB77BF-4107-4EF7-A5CE-B9B459F56B65}" dt="2018-10-07T05:28:45.738" v="2406" actId="164"/>
          <ac:spMkLst>
            <pc:docMk/>
            <pc:sldMk cId="2146367516" sldId="262"/>
            <ac:spMk id="77" creationId="{9223DB09-F5B3-49D4-8AC9-1B1C9F16F017}"/>
          </ac:spMkLst>
        </pc:spChg>
        <pc:spChg chg="add mod">
          <ac:chgData name="Yikai Luo" userId="00052d38854b22bc" providerId="LiveId" clId="{F6BB77BF-4107-4EF7-A5CE-B9B459F56B65}" dt="2018-10-07T05:28:45.738" v="2406" actId="164"/>
          <ac:spMkLst>
            <pc:docMk/>
            <pc:sldMk cId="2146367516" sldId="262"/>
            <ac:spMk id="78" creationId="{C7F66BAC-E49A-4DF8-9A23-F7F4FFBDDBC2}"/>
          </ac:spMkLst>
        </pc:spChg>
        <pc:grpChg chg="add mod">
          <ac:chgData name="Yikai Luo" userId="00052d38854b22bc" providerId="LiveId" clId="{F6BB77BF-4107-4EF7-A5CE-B9B459F56B65}" dt="2018-10-07T05:02:21.721" v="2030" actId="1076"/>
          <ac:grpSpMkLst>
            <pc:docMk/>
            <pc:sldMk cId="2146367516" sldId="262"/>
            <ac:grpSpMk id="17" creationId="{6A63550C-B31B-4DB0-BD26-3AEB4727AD12}"/>
          </ac:grpSpMkLst>
        </pc:grpChg>
        <pc:grpChg chg="add del mod">
          <ac:chgData name="Yikai Luo" userId="00052d38854b22bc" providerId="LiveId" clId="{F6BB77BF-4107-4EF7-A5CE-B9B459F56B65}" dt="2018-10-07T05:21:53.604" v="2262" actId="478"/>
          <ac:grpSpMkLst>
            <pc:docMk/>
            <pc:sldMk cId="2146367516" sldId="262"/>
            <ac:grpSpMk id="45" creationId="{F83D469D-B910-4EC3-91D1-66834F54D61B}"/>
          </ac:grpSpMkLst>
        </pc:grpChg>
        <pc:grpChg chg="add del mod">
          <ac:chgData name="Yikai Luo" userId="00052d38854b22bc" providerId="LiveId" clId="{F6BB77BF-4107-4EF7-A5CE-B9B459F56B65}" dt="2018-10-07T05:21:52.231" v="2261" actId="478"/>
          <ac:grpSpMkLst>
            <pc:docMk/>
            <pc:sldMk cId="2146367516" sldId="262"/>
            <ac:grpSpMk id="46" creationId="{F994636E-FC5B-46BE-B48E-BC1DBA2EBF94}"/>
          </ac:grpSpMkLst>
        </pc:grpChg>
        <pc:grpChg chg="add mod">
          <ac:chgData name="Yikai Luo" userId="00052d38854b22bc" providerId="LiveId" clId="{F6BB77BF-4107-4EF7-A5CE-B9B459F56B65}" dt="2018-10-07T05:29:21.228" v="2439" actId="1038"/>
          <ac:grpSpMkLst>
            <pc:docMk/>
            <pc:sldMk cId="2146367516" sldId="262"/>
            <ac:grpSpMk id="74" creationId="{BD50C309-ABB3-4D95-9537-4CC841144031}"/>
          </ac:grpSpMkLst>
        </pc:grpChg>
        <pc:grpChg chg="add mod">
          <ac:chgData name="Yikai Luo" userId="00052d38854b22bc" providerId="LiveId" clId="{F6BB77BF-4107-4EF7-A5CE-B9B459F56B65}" dt="2018-10-07T05:29:21.228" v="2439" actId="1038"/>
          <ac:grpSpMkLst>
            <pc:docMk/>
            <pc:sldMk cId="2146367516" sldId="262"/>
            <ac:grpSpMk id="75" creationId="{CEFED0F6-1ECC-43E2-A733-978D1C43FEE0}"/>
          </ac:grpSpMkLst>
        </pc:grpChg>
        <pc:grpChg chg="add mod">
          <ac:chgData name="Yikai Luo" userId="00052d38854b22bc" providerId="LiveId" clId="{F6BB77BF-4107-4EF7-A5CE-B9B459F56B65}" dt="2018-10-07T05:29:21.228" v="2439" actId="1038"/>
          <ac:grpSpMkLst>
            <pc:docMk/>
            <pc:sldMk cId="2146367516" sldId="262"/>
            <ac:grpSpMk id="79" creationId="{484A099D-7ACA-4112-ACCF-6BAD6ED6E377}"/>
          </ac:grpSpMkLst>
        </pc:grpChg>
        <pc:picChg chg="add mod">
          <ac:chgData name="Yikai Luo" userId="00052d38854b22bc" providerId="LiveId" clId="{F6BB77BF-4107-4EF7-A5CE-B9B459F56B65}" dt="2018-10-07T05:01:49.110" v="2019" actId="1076"/>
          <ac:picMkLst>
            <pc:docMk/>
            <pc:sldMk cId="2146367516" sldId="262"/>
            <ac:picMk id="6" creationId="{279EA4CC-3E6D-4242-97E8-44D4D490865A}"/>
          </ac:picMkLst>
        </pc:picChg>
        <pc:picChg chg="add mod">
          <ac:chgData name="Yikai Luo" userId="00052d38854b22bc" providerId="LiveId" clId="{F6BB77BF-4107-4EF7-A5CE-B9B459F56B65}" dt="2018-10-07T05:01:17.944" v="2013" actId="1076"/>
          <ac:picMkLst>
            <pc:docMk/>
            <pc:sldMk cId="2146367516" sldId="262"/>
            <ac:picMk id="9" creationId="{D8A7625A-CD2C-417B-978D-2EE563E88678}"/>
          </ac:picMkLst>
        </pc:picChg>
        <pc:inkChg chg="add del">
          <ac:chgData name="Yikai Luo" userId="00052d38854b22bc" providerId="LiveId" clId="{F6BB77BF-4107-4EF7-A5CE-B9B459F56B65}" dt="2018-10-07T05:04:43.566" v="2041"/>
          <ac:inkMkLst>
            <pc:docMk/>
            <pc:sldMk cId="2146367516" sldId="262"/>
            <ac:inkMk id="19" creationId="{E370C706-79D1-4574-8CE4-2AB719DF5BB1}"/>
          </ac:inkMkLst>
        </pc:inkChg>
        <pc:inkChg chg="add del">
          <ac:chgData name="Yikai Luo" userId="00052d38854b22bc" providerId="LiveId" clId="{F6BB77BF-4107-4EF7-A5CE-B9B459F56B65}" dt="2018-10-07T05:05:00.948" v="2043"/>
          <ac:inkMkLst>
            <pc:docMk/>
            <pc:sldMk cId="2146367516" sldId="262"/>
            <ac:inkMk id="20" creationId="{852A52CD-67C6-48E2-8638-32D9C75D8CFA}"/>
          </ac:inkMkLst>
        </pc:inkChg>
        <pc:inkChg chg="add del">
          <ac:chgData name="Yikai Luo" userId="00052d38854b22bc" providerId="LiveId" clId="{F6BB77BF-4107-4EF7-A5CE-B9B459F56B65}" dt="2018-10-07T05:05:41.972" v="2045" actId="478"/>
          <ac:inkMkLst>
            <pc:docMk/>
            <pc:sldMk cId="2146367516" sldId="262"/>
            <ac:inkMk id="21" creationId="{1BD2F8D7-D64D-4CEA-BA61-4BEC95E87AA8}"/>
          </ac:inkMkLst>
        </pc:inkChg>
        <pc:inkChg chg="add del">
          <ac:chgData name="Yikai Luo" userId="00052d38854b22bc" providerId="LiveId" clId="{F6BB77BF-4107-4EF7-A5CE-B9B459F56B65}" dt="2018-10-07T05:08:59.927" v="2104"/>
          <ac:inkMkLst>
            <pc:docMk/>
            <pc:sldMk cId="2146367516" sldId="262"/>
            <ac:inkMk id="28" creationId="{DE35E4F2-5732-4EE9-8596-BD2E7218F049}"/>
          </ac:inkMkLst>
        </pc:inkChg>
        <pc:inkChg chg="add del">
          <ac:chgData name="Yikai Luo" userId="00052d38854b22bc" providerId="LiveId" clId="{F6BB77BF-4107-4EF7-A5CE-B9B459F56B65}" dt="2018-10-07T05:09:15.264" v="2106"/>
          <ac:inkMkLst>
            <pc:docMk/>
            <pc:sldMk cId="2146367516" sldId="262"/>
            <ac:inkMk id="29" creationId="{6C478691-E0B1-4A34-80CC-AAF98936015F}"/>
          </ac:inkMkLst>
        </pc:inkChg>
        <pc:inkChg chg="add mod">
          <ac:chgData name="Yikai Luo" userId="00052d38854b22bc" providerId="LiveId" clId="{F6BB77BF-4107-4EF7-A5CE-B9B459F56B65}" dt="2018-10-07T05:17:57.111" v="2205" actId="164"/>
          <ac:inkMkLst>
            <pc:docMk/>
            <pc:sldMk cId="2146367516" sldId="262"/>
            <ac:inkMk id="30" creationId="{879FE391-E51B-49E1-A887-46B7DEAA455B}"/>
          </ac:inkMkLst>
        </pc:inkChg>
        <pc:inkChg chg="add del">
          <ac:chgData name="Yikai Luo" userId="00052d38854b22bc" providerId="LiveId" clId="{F6BB77BF-4107-4EF7-A5CE-B9B459F56B65}" dt="2018-10-07T05:09:32.908" v="2109"/>
          <ac:inkMkLst>
            <pc:docMk/>
            <pc:sldMk cId="2146367516" sldId="262"/>
            <ac:inkMk id="31" creationId="{357CD61C-1639-4EA0-815C-BE869750F3C8}"/>
          </ac:inkMkLst>
        </pc:inkChg>
        <pc:inkChg chg="add del">
          <ac:chgData name="Yikai Luo" userId="00052d38854b22bc" providerId="LiveId" clId="{F6BB77BF-4107-4EF7-A5CE-B9B459F56B65}" dt="2018-10-07T05:10:06.945" v="2111"/>
          <ac:inkMkLst>
            <pc:docMk/>
            <pc:sldMk cId="2146367516" sldId="262"/>
            <ac:inkMk id="32" creationId="{86C9BB1B-CED7-43C8-86CE-A64D8E275E72}"/>
          </ac:inkMkLst>
        </pc:inkChg>
        <pc:inkChg chg="add del">
          <ac:chgData name="Yikai Luo" userId="00052d38854b22bc" providerId="LiveId" clId="{F6BB77BF-4107-4EF7-A5CE-B9B459F56B65}" dt="2018-10-07T05:10:13.010" v="2113"/>
          <ac:inkMkLst>
            <pc:docMk/>
            <pc:sldMk cId="2146367516" sldId="262"/>
            <ac:inkMk id="33" creationId="{6F306AD3-B6A2-4210-A214-89A5B278BEF9}"/>
          </ac:inkMkLst>
        </pc:inkChg>
        <pc:inkChg chg="add del">
          <ac:chgData name="Yikai Luo" userId="00052d38854b22bc" providerId="LiveId" clId="{F6BB77BF-4107-4EF7-A5CE-B9B459F56B65}" dt="2018-10-07T05:10:24.678" v="2115"/>
          <ac:inkMkLst>
            <pc:docMk/>
            <pc:sldMk cId="2146367516" sldId="262"/>
            <ac:inkMk id="34" creationId="{4B0DFCF2-D52D-4C89-80A6-F2476E863039}"/>
          </ac:inkMkLst>
        </pc:inkChg>
        <pc:inkChg chg="add del">
          <ac:chgData name="Yikai Luo" userId="00052d38854b22bc" providerId="LiveId" clId="{F6BB77BF-4107-4EF7-A5CE-B9B459F56B65}" dt="2018-10-07T05:10:31.405" v="2117"/>
          <ac:inkMkLst>
            <pc:docMk/>
            <pc:sldMk cId="2146367516" sldId="262"/>
            <ac:inkMk id="35" creationId="{2CAF83E9-F7E5-40A5-88A4-DAEFC9A16A42}"/>
          </ac:inkMkLst>
        </pc:inkChg>
        <pc:inkChg chg="add del">
          <ac:chgData name="Yikai Luo" userId="00052d38854b22bc" providerId="LiveId" clId="{F6BB77BF-4107-4EF7-A5CE-B9B459F56B65}" dt="2018-10-07T05:10:39.661" v="2121"/>
          <ac:inkMkLst>
            <pc:docMk/>
            <pc:sldMk cId="2146367516" sldId="262"/>
            <ac:inkMk id="36" creationId="{3648CC3D-453D-4066-B958-B4D03278DF19}"/>
          </ac:inkMkLst>
        </pc:inkChg>
        <pc:inkChg chg="add del">
          <ac:chgData name="Yikai Luo" userId="00052d38854b22bc" providerId="LiveId" clId="{F6BB77BF-4107-4EF7-A5CE-B9B459F56B65}" dt="2018-10-07T05:10:39.660" v="2120"/>
          <ac:inkMkLst>
            <pc:docMk/>
            <pc:sldMk cId="2146367516" sldId="262"/>
            <ac:inkMk id="37" creationId="{C1F26E3C-1984-4550-8DEC-76EEDCE88A09}"/>
          </ac:inkMkLst>
        </pc:inkChg>
        <pc:inkChg chg="add del">
          <ac:chgData name="Yikai Luo" userId="00052d38854b22bc" providerId="LiveId" clId="{F6BB77BF-4107-4EF7-A5CE-B9B459F56B65}" dt="2018-10-07T05:10:52.691" v="2124"/>
          <ac:inkMkLst>
            <pc:docMk/>
            <pc:sldMk cId="2146367516" sldId="262"/>
            <ac:inkMk id="38" creationId="{4A1BE79B-C260-4AA5-8ADE-8C667891EDFE}"/>
          </ac:inkMkLst>
        </pc:inkChg>
        <pc:inkChg chg="add del">
          <ac:chgData name="Yikai Luo" userId="00052d38854b22bc" providerId="LiveId" clId="{F6BB77BF-4107-4EF7-A5CE-B9B459F56B65}" dt="2018-10-07T05:10:52.691" v="2124"/>
          <ac:inkMkLst>
            <pc:docMk/>
            <pc:sldMk cId="2146367516" sldId="262"/>
            <ac:inkMk id="39" creationId="{A08F8284-8366-40FD-9CEC-CB73310F4C64}"/>
          </ac:inkMkLst>
        </pc:inkChg>
        <pc:inkChg chg="add mod topLvl">
          <ac:chgData name="Yikai Luo" userId="00052d38854b22bc" providerId="LiveId" clId="{F6BB77BF-4107-4EF7-A5CE-B9B459F56B65}" dt="2018-10-07T05:19:40.909" v="2222" actId="165"/>
          <ac:inkMkLst>
            <pc:docMk/>
            <pc:sldMk cId="2146367516" sldId="262"/>
            <ac:inkMk id="40" creationId="{0A75BC27-1913-4FB9-9F60-764B86544727}"/>
          </ac:inkMkLst>
        </pc:inkChg>
        <pc:inkChg chg="add del">
          <ac:chgData name="Yikai Luo" userId="00052d38854b22bc" providerId="LiveId" clId="{F6BB77BF-4107-4EF7-A5CE-B9B459F56B65}" dt="2018-10-07T05:22:35.307" v="2264"/>
          <ac:inkMkLst>
            <pc:docMk/>
            <pc:sldMk cId="2146367516" sldId="262"/>
            <ac:inkMk id="47" creationId="{9B20C957-F711-4B84-940A-82A1762E10E9}"/>
          </ac:inkMkLst>
        </pc:inkChg>
        <pc:inkChg chg="add del">
          <ac:chgData name="Yikai Luo" userId="00052d38854b22bc" providerId="LiveId" clId="{F6BB77BF-4107-4EF7-A5CE-B9B459F56B65}" dt="2018-10-07T05:22:47.655" v="2266"/>
          <ac:inkMkLst>
            <pc:docMk/>
            <pc:sldMk cId="2146367516" sldId="262"/>
            <ac:inkMk id="48" creationId="{D4852B52-83F7-4B06-A17A-D2CF43E0A97D}"/>
          </ac:inkMkLst>
        </pc:inkChg>
        <pc:inkChg chg="add del">
          <ac:chgData name="Yikai Luo" userId="00052d38854b22bc" providerId="LiveId" clId="{F6BB77BF-4107-4EF7-A5CE-B9B459F56B65}" dt="2018-10-07T05:22:56.386" v="2268"/>
          <ac:inkMkLst>
            <pc:docMk/>
            <pc:sldMk cId="2146367516" sldId="262"/>
            <ac:inkMk id="49" creationId="{BE7296CE-C80E-4A7A-896B-6282452E6952}"/>
          </ac:inkMkLst>
        </pc:inkChg>
        <pc:inkChg chg="add del">
          <ac:chgData name="Yikai Luo" userId="00052d38854b22bc" providerId="LiveId" clId="{F6BB77BF-4107-4EF7-A5CE-B9B459F56B65}" dt="2018-10-07T05:23:00.401" v="2270"/>
          <ac:inkMkLst>
            <pc:docMk/>
            <pc:sldMk cId="2146367516" sldId="262"/>
            <ac:inkMk id="50" creationId="{14BCC509-7478-477D-B9B2-0CBD9E2EFA30}"/>
          </ac:inkMkLst>
        </pc:inkChg>
        <pc:inkChg chg="add del">
          <ac:chgData name="Yikai Luo" userId="00052d38854b22bc" providerId="LiveId" clId="{F6BB77BF-4107-4EF7-A5CE-B9B459F56B65}" dt="2018-10-07T05:23:13.934" v="2272"/>
          <ac:inkMkLst>
            <pc:docMk/>
            <pc:sldMk cId="2146367516" sldId="262"/>
            <ac:inkMk id="51" creationId="{DA96642A-2A0B-4F32-9BF7-5F9129024ACF}"/>
          </ac:inkMkLst>
        </pc:inkChg>
        <pc:inkChg chg="add del">
          <ac:chgData name="Yikai Luo" userId="00052d38854b22bc" providerId="LiveId" clId="{F6BB77BF-4107-4EF7-A5CE-B9B459F56B65}" dt="2018-10-07T05:23:23.859" v="2274"/>
          <ac:inkMkLst>
            <pc:docMk/>
            <pc:sldMk cId="2146367516" sldId="262"/>
            <ac:inkMk id="52" creationId="{19206348-A5B6-4975-AAEE-7025D1D241C2}"/>
          </ac:inkMkLst>
        </pc:inkChg>
        <pc:inkChg chg="add del">
          <ac:chgData name="Yikai Luo" userId="00052d38854b22bc" providerId="LiveId" clId="{F6BB77BF-4107-4EF7-A5CE-B9B459F56B65}" dt="2018-10-07T05:23:40.475" v="2276"/>
          <ac:inkMkLst>
            <pc:docMk/>
            <pc:sldMk cId="2146367516" sldId="262"/>
            <ac:inkMk id="53" creationId="{FDFC9AA4-AA76-4FDD-9196-481767717194}"/>
          </ac:inkMkLst>
        </pc:inkChg>
        <pc:inkChg chg="add del">
          <ac:chgData name="Yikai Luo" userId="00052d38854b22bc" providerId="LiveId" clId="{F6BB77BF-4107-4EF7-A5CE-B9B459F56B65}" dt="2018-10-07T05:23:44.952" v="2278"/>
          <ac:inkMkLst>
            <pc:docMk/>
            <pc:sldMk cId="2146367516" sldId="262"/>
            <ac:inkMk id="54" creationId="{C6BEA2FF-D37A-40BF-9CFF-CD1290295C7C}"/>
          </ac:inkMkLst>
        </pc:inkChg>
        <pc:inkChg chg="add del">
          <ac:chgData name="Yikai Luo" userId="00052d38854b22bc" providerId="LiveId" clId="{F6BB77BF-4107-4EF7-A5CE-B9B459F56B65}" dt="2018-10-07T05:23:49.953" v="2280"/>
          <ac:inkMkLst>
            <pc:docMk/>
            <pc:sldMk cId="2146367516" sldId="262"/>
            <ac:inkMk id="55" creationId="{0578A454-B8E8-47DE-8DA9-6C9276342254}"/>
          </ac:inkMkLst>
        </pc:inkChg>
        <pc:inkChg chg="add del">
          <ac:chgData name="Yikai Luo" userId="00052d38854b22bc" providerId="LiveId" clId="{F6BB77BF-4107-4EF7-A5CE-B9B459F56B65}" dt="2018-10-07T05:23:55.874" v="2282"/>
          <ac:inkMkLst>
            <pc:docMk/>
            <pc:sldMk cId="2146367516" sldId="262"/>
            <ac:inkMk id="56" creationId="{5D01BD79-949F-4302-89B9-059824DD15BE}"/>
          </ac:inkMkLst>
        </pc:inkChg>
        <pc:inkChg chg="add del">
          <ac:chgData name="Yikai Luo" userId="00052d38854b22bc" providerId="LiveId" clId="{F6BB77BF-4107-4EF7-A5CE-B9B459F56B65}" dt="2018-10-07T05:23:59.467" v="2284"/>
          <ac:inkMkLst>
            <pc:docMk/>
            <pc:sldMk cId="2146367516" sldId="262"/>
            <ac:inkMk id="57" creationId="{31417646-F322-47CC-9B84-F011329398C0}"/>
          </ac:inkMkLst>
        </pc:inkChg>
        <pc:inkChg chg="add mod">
          <ac:chgData name="Yikai Luo" userId="00052d38854b22bc" providerId="LiveId" clId="{F6BB77BF-4107-4EF7-A5CE-B9B459F56B65}" dt="2018-10-07T05:27:52.330" v="2389" actId="164"/>
          <ac:inkMkLst>
            <pc:docMk/>
            <pc:sldMk cId="2146367516" sldId="262"/>
            <ac:inkMk id="58" creationId="{EF0D1AA9-7686-4F7C-B69F-267113984F34}"/>
          </ac:inkMkLst>
        </pc:inkChg>
        <pc:inkChg chg="add del">
          <ac:chgData name="Yikai Luo" userId="00052d38854b22bc" providerId="LiveId" clId="{F6BB77BF-4107-4EF7-A5CE-B9B459F56B65}" dt="2018-10-07T05:24:40.153" v="2287"/>
          <ac:inkMkLst>
            <pc:docMk/>
            <pc:sldMk cId="2146367516" sldId="262"/>
            <ac:inkMk id="59" creationId="{3F4610D5-DB53-4568-B144-ED342D0BEB27}"/>
          </ac:inkMkLst>
        </pc:inkChg>
        <pc:inkChg chg="add del">
          <ac:chgData name="Yikai Luo" userId="00052d38854b22bc" providerId="LiveId" clId="{F6BB77BF-4107-4EF7-A5CE-B9B459F56B65}" dt="2018-10-07T05:24:54.515" v="2290"/>
          <ac:inkMkLst>
            <pc:docMk/>
            <pc:sldMk cId="2146367516" sldId="262"/>
            <ac:inkMk id="60" creationId="{1024016C-65D9-4FA2-9D8C-9571E416AE96}"/>
          </ac:inkMkLst>
        </pc:inkChg>
        <pc:inkChg chg="add del">
          <ac:chgData name="Yikai Luo" userId="00052d38854b22bc" providerId="LiveId" clId="{F6BB77BF-4107-4EF7-A5CE-B9B459F56B65}" dt="2018-10-07T05:24:54.515" v="2290"/>
          <ac:inkMkLst>
            <pc:docMk/>
            <pc:sldMk cId="2146367516" sldId="262"/>
            <ac:inkMk id="61" creationId="{4A01958D-EB97-4ACF-872B-101B2540367C}"/>
          </ac:inkMkLst>
        </pc:inkChg>
        <pc:inkChg chg="add del">
          <ac:chgData name="Yikai Luo" userId="00052d38854b22bc" providerId="LiveId" clId="{F6BB77BF-4107-4EF7-A5CE-B9B459F56B65}" dt="2018-10-07T05:24:55.812" v="2292"/>
          <ac:inkMkLst>
            <pc:docMk/>
            <pc:sldMk cId="2146367516" sldId="262"/>
            <ac:inkMk id="62" creationId="{29271FAF-16A7-435F-9BCA-F67CB6640FBB}"/>
          </ac:inkMkLst>
        </pc:inkChg>
        <pc:inkChg chg="add del">
          <ac:chgData name="Yikai Luo" userId="00052d38854b22bc" providerId="LiveId" clId="{F6BB77BF-4107-4EF7-A5CE-B9B459F56B65}" dt="2018-10-07T05:24:55.812" v="2292"/>
          <ac:inkMkLst>
            <pc:docMk/>
            <pc:sldMk cId="2146367516" sldId="262"/>
            <ac:inkMk id="63" creationId="{2318A9FF-813D-407F-B36F-38528DBE01F1}"/>
          </ac:inkMkLst>
        </pc:inkChg>
        <pc:inkChg chg="add del">
          <ac:chgData name="Yikai Luo" userId="00052d38854b22bc" providerId="LiveId" clId="{F6BB77BF-4107-4EF7-A5CE-B9B459F56B65}" dt="2018-10-07T05:24:56.795" v="2294"/>
          <ac:inkMkLst>
            <pc:docMk/>
            <pc:sldMk cId="2146367516" sldId="262"/>
            <ac:inkMk id="64" creationId="{E9905FC5-3C99-4BEC-B81D-9B55A674133F}"/>
          </ac:inkMkLst>
        </pc:inkChg>
        <pc:inkChg chg="add del">
          <ac:chgData name="Yikai Luo" userId="00052d38854b22bc" providerId="LiveId" clId="{F6BB77BF-4107-4EF7-A5CE-B9B459F56B65}" dt="2018-10-07T05:24:56.795" v="2294"/>
          <ac:inkMkLst>
            <pc:docMk/>
            <pc:sldMk cId="2146367516" sldId="262"/>
            <ac:inkMk id="65" creationId="{A8C8D265-2354-4128-9995-56C46373179C}"/>
          </ac:inkMkLst>
        </pc:inkChg>
        <pc:inkChg chg="add del">
          <ac:chgData name="Yikai Luo" userId="00052d38854b22bc" providerId="LiveId" clId="{F6BB77BF-4107-4EF7-A5CE-B9B459F56B65}" dt="2018-10-07T05:25:06.381" v="2296"/>
          <ac:inkMkLst>
            <pc:docMk/>
            <pc:sldMk cId="2146367516" sldId="262"/>
            <ac:inkMk id="66" creationId="{3A1948D6-43FB-4E7A-96EB-2C92408D98E9}"/>
          </ac:inkMkLst>
        </pc:inkChg>
        <pc:inkChg chg="add del">
          <ac:chgData name="Yikai Luo" userId="00052d38854b22bc" providerId="LiveId" clId="{F6BB77BF-4107-4EF7-A5CE-B9B459F56B65}" dt="2018-10-07T05:25:06.381" v="2296"/>
          <ac:inkMkLst>
            <pc:docMk/>
            <pc:sldMk cId="2146367516" sldId="262"/>
            <ac:inkMk id="67" creationId="{05C3E8F8-CBB2-4332-B806-02D03C0B7004}"/>
          </ac:inkMkLst>
        </pc:inkChg>
        <pc:inkChg chg="add mod">
          <ac:chgData name="Yikai Luo" userId="00052d38854b22bc" providerId="LiveId" clId="{F6BB77BF-4107-4EF7-A5CE-B9B459F56B65}" dt="2018-10-07T05:27:57.873" v="2390" actId="164"/>
          <ac:inkMkLst>
            <pc:docMk/>
            <pc:sldMk cId="2146367516" sldId="262"/>
            <ac:inkMk id="68" creationId="{BDD9917B-093F-412D-A592-9828CFB194AF}"/>
          </ac:inkMkLst>
        </pc:inkChg>
        <pc:cxnChg chg="add mod">
          <ac:chgData name="Yikai Luo" userId="00052d38854b22bc" providerId="LiveId" clId="{F6BB77BF-4107-4EF7-A5CE-B9B459F56B65}" dt="2018-10-07T05:12:54.870" v="2140" actId="1582"/>
          <ac:cxnSpMkLst>
            <pc:docMk/>
            <pc:sldMk cId="2146367516" sldId="262"/>
            <ac:cxnSpMk id="12" creationId="{382D03D7-DC67-425F-8C62-AA21AD66FD15}"/>
          </ac:cxnSpMkLst>
        </pc:cxnChg>
        <pc:cxnChg chg="add mod">
          <ac:chgData name="Yikai Luo" userId="00052d38854b22bc" providerId="LiveId" clId="{F6BB77BF-4107-4EF7-A5CE-B9B459F56B65}" dt="2018-10-07T05:12:49.262" v="2139" actId="1582"/>
          <ac:cxnSpMkLst>
            <pc:docMk/>
            <pc:sldMk cId="2146367516" sldId="262"/>
            <ac:cxnSpMk id="13" creationId="{D097D67C-F2BA-4651-AC71-9E768AB3AAB7}"/>
          </ac:cxnSpMkLst>
        </pc:cxnChg>
        <pc:cxnChg chg="add mod">
          <ac:chgData name="Yikai Luo" userId="00052d38854b22bc" providerId="LiveId" clId="{F6BB77BF-4107-4EF7-A5CE-B9B459F56B65}" dt="2018-10-07T05:13:00.657" v="2141" actId="1582"/>
          <ac:cxnSpMkLst>
            <pc:docMk/>
            <pc:sldMk cId="2146367516" sldId="262"/>
            <ac:cxnSpMk id="15" creationId="{9EA2681A-23EE-4213-93AB-3046F2EB003B}"/>
          </ac:cxnSpMkLst>
        </pc:cxnChg>
      </pc:sldChg>
      <pc:sldChg chg="addSp delSp modSp add modTransition modAnim">
        <pc:chgData name="Yikai Luo" userId="00052d38854b22bc" providerId="LiveId" clId="{F6BB77BF-4107-4EF7-A5CE-B9B459F56B65}" dt="2018-10-07T05:58:34.597" v="2846"/>
        <pc:sldMkLst>
          <pc:docMk/>
          <pc:sldMk cId="2567841937" sldId="263"/>
        </pc:sldMkLst>
        <pc:spChg chg="add del mod">
          <ac:chgData name="Yikai Luo" userId="00052d38854b22bc" providerId="LiveId" clId="{F6BB77BF-4107-4EF7-A5CE-B9B459F56B65}" dt="2018-10-07T05:21:46.671" v="2260" actId="478"/>
          <ac:spMkLst>
            <pc:docMk/>
            <pc:sldMk cId="2567841937" sldId="263"/>
            <ac:spMk id="2" creationId="{1F75A179-242A-47F9-B3DD-36DAFAC84BE2}"/>
          </ac:spMkLst>
        </pc:spChg>
        <pc:spChg chg="del">
          <ac:chgData name="Yikai Luo" userId="00052d38854b22bc" providerId="LiveId" clId="{F6BB77BF-4107-4EF7-A5CE-B9B459F56B65}" dt="2018-10-07T03:07:49.376" v="1505" actId="478"/>
          <ac:spMkLst>
            <pc:docMk/>
            <pc:sldMk cId="2567841937" sldId="263"/>
            <ac:spMk id="3" creationId="{AD333D3F-F32C-4496-9452-572E00B2A5C6}"/>
          </ac:spMkLst>
        </pc:spChg>
        <pc:spChg chg="del">
          <ac:chgData name="Yikai Luo" userId="00052d38854b22bc" providerId="LiveId" clId="{F6BB77BF-4107-4EF7-A5CE-B9B459F56B65}" dt="2018-10-07T03:07:49.376" v="1505" actId="478"/>
          <ac:spMkLst>
            <pc:docMk/>
            <pc:sldMk cId="2567841937" sldId="263"/>
            <ac:spMk id="4" creationId="{44DBA076-8329-4268-AE25-BB4634C335B9}"/>
          </ac:spMkLst>
        </pc:spChg>
        <pc:spChg chg="add del mod ord">
          <ac:chgData name="Yikai Luo" userId="00052d38854b22bc" providerId="LiveId" clId="{F6BB77BF-4107-4EF7-A5CE-B9B459F56B65}" dt="2018-10-07T05:21:46.671" v="2260" actId="478"/>
          <ac:spMkLst>
            <pc:docMk/>
            <pc:sldMk cId="2567841937" sldId="263"/>
            <ac:spMk id="10" creationId="{0EE4F3B8-C2F2-4733-B1B7-6AE47C41CA11}"/>
          </ac:spMkLst>
        </pc:spChg>
        <pc:spChg chg="add mod ord">
          <ac:chgData name="Yikai Luo" userId="00052d38854b22bc" providerId="LiveId" clId="{F6BB77BF-4107-4EF7-A5CE-B9B459F56B65}" dt="2018-10-07T05:30:27.533" v="2449" actId="14100"/>
          <ac:spMkLst>
            <pc:docMk/>
            <pc:sldMk cId="2567841937" sldId="263"/>
            <ac:spMk id="12" creationId="{86C0D1A2-96E0-43F6-B7B5-A3D73C242E64}"/>
          </ac:spMkLst>
        </pc:spChg>
        <pc:spChg chg="mod topLvl">
          <ac:chgData name="Yikai Luo" userId="00052d38854b22bc" providerId="LiveId" clId="{F6BB77BF-4107-4EF7-A5CE-B9B459F56B65}" dt="2018-10-07T05:35:20.496" v="2561" actId="1035"/>
          <ac:spMkLst>
            <pc:docMk/>
            <pc:sldMk cId="2567841937" sldId="263"/>
            <ac:spMk id="20" creationId="{441193F6-3E14-4671-B9F6-77023E1E7A7C}"/>
          </ac:spMkLst>
        </pc:spChg>
        <pc:spChg chg="mod topLvl">
          <ac:chgData name="Yikai Luo" userId="00052d38854b22bc" providerId="LiveId" clId="{F6BB77BF-4107-4EF7-A5CE-B9B459F56B65}" dt="2018-10-07T05:35:20.496" v="2561" actId="1035"/>
          <ac:spMkLst>
            <pc:docMk/>
            <pc:sldMk cId="2567841937" sldId="263"/>
            <ac:spMk id="21" creationId="{4770DEFE-D5B9-4E64-BB4B-1877B2360A09}"/>
          </ac:spMkLst>
        </pc:spChg>
        <pc:spChg chg="mod ord topLvl">
          <ac:chgData name="Yikai Luo" userId="00052d38854b22bc" providerId="LiveId" clId="{F6BB77BF-4107-4EF7-A5CE-B9B459F56B65}" dt="2018-10-07T05:35:20.496" v="2561" actId="1035"/>
          <ac:spMkLst>
            <pc:docMk/>
            <pc:sldMk cId="2567841937" sldId="263"/>
            <ac:spMk id="22" creationId="{0FA8689A-B2B0-4A25-BCB6-57806886C442}"/>
          </ac:spMkLst>
        </pc:spChg>
        <pc:spChg chg="add del mod">
          <ac:chgData name="Yikai Luo" userId="00052d38854b22bc" providerId="LiveId" clId="{F6BB77BF-4107-4EF7-A5CE-B9B459F56B65}" dt="2018-10-07T05:31:23.377" v="2457" actId="478"/>
          <ac:spMkLst>
            <pc:docMk/>
            <pc:sldMk cId="2567841937" sldId="263"/>
            <ac:spMk id="24" creationId="{FA6B2A1F-14E0-46EB-84C0-3B8900BBC684}"/>
          </ac:spMkLst>
        </pc:spChg>
        <pc:spChg chg="add mod">
          <ac:chgData name="Yikai Luo" userId="00052d38854b22bc" providerId="LiveId" clId="{F6BB77BF-4107-4EF7-A5CE-B9B459F56B65}" dt="2018-10-07T05:35:34.850" v="2577" actId="1076"/>
          <ac:spMkLst>
            <pc:docMk/>
            <pc:sldMk cId="2567841937" sldId="263"/>
            <ac:spMk id="40" creationId="{21568607-828C-4F2B-98C4-435A146EBD11}"/>
          </ac:spMkLst>
        </pc:spChg>
        <pc:spChg chg="add mod">
          <ac:chgData name="Yikai Luo" userId="00052d38854b22bc" providerId="LiveId" clId="{F6BB77BF-4107-4EF7-A5CE-B9B459F56B65}" dt="2018-10-07T05:35:38.657" v="2586" actId="1036"/>
          <ac:spMkLst>
            <pc:docMk/>
            <pc:sldMk cId="2567841937" sldId="263"/>
            <ac:spMk id="41" creationId="{DFEF6419-726B-41E0-977C-245C6112266D}"/>
          </ac:spMkLst>
        </pc:spChg>
        <pc:spChg chg="add mod topLvl">
          <ac:chgData name="Yikai Luo" userId="00052d38854b22bc" providerId="LiveId" clId="{F6BB77BF-4107-4EF7-A5CE-B9B459F56B65}" dt="2018-10-07T05:44:54.675" v="2712" actId="207"/>
          <ac:spMkLst>
            <pc:docMk/>
            <pc:sldMk cId="2567841937" sldId="263"/>
            <ac:spMk id="49" creationId="{E7591B75-7CE3-4077-9743-3AE3379B0005}"/>
          </ac:spMkLst>
        </pc:spChg>
        <pc:grpChg chg="add del mod">
          <ac:chgData name="Yikai Luo" userId="00052d38854b22bc" providerId="LiveId" clId="{F6BB77BF-4107-4EF7-A5CE-B9B459F56B65}" dt="2018-10-07T05:30:58.016" v="2450" actId="478"/>
          <ac:grpSpMkLst>
            <pc:docMk/>
            <pc:sldMk cId="2567841937" sldId="263"/>
            <ac:grpSpMk id="13" creationId="{6C46C218-7F43-4CE2-9038-DDD1BC4A7C64}"/>
          </ac:grpSpMkLst>
        </pc:grpChg>
        <pc:grpChg chg="add mod">
          <ac:chgData name="Yikai Luo" userId="00052d38854b22bc" providerId="LiveId" clId="{F6BB77BF-4107-4EF7-A5CE-B9B459F56B65}" dt="2018-10-07T05:35:26.117" v="2575" actId="1038"/>
          <ac:grpSpMkLst>
            <pc:docMk/>
            <pc:sldMk cId="2567841937" sldId="263"/>
            <ac:grpSpMk id="14" creationId="{7D177442-5025-4E31-A90E-59FBE72F0E4F}"/>
          </ac:grpSpMkLst>
        </pc:grpChg>
        <pc:grpChg chg="add del mod">
          <ac:chgData name="Yikai Luo" userId="00052d38854b22bc" providerId="LiveId" clId="{F6BB77BF-4107-4EF7-A5CE-B9B459F56B65}" dt="2018-10-07T05:31:26.819" v="2458" actId="165"/>
          <ac:grpSpMkLst>
            <pc:docMk/>
            <pc:sldMk cId="2567841937" sldId="263"/>
            <ac:grpSpMk id="19" creationId="{FE7F9859-3705-4ABC-B46C-04A46080711E}"/>
          </ac:grpSpMkLst>
        </pc:grpChg>
        <pc:grpChg chg="add mod">
          <ac:chgData name="Yikai Luo" userId="00052d38854b22bc" providerId="LiveId" clId="{F6BB77BF-4107-4EF7-A5CE-B9B459F56B65}" dt="2018-10-07T05:34:07.587" v="2488" actId="164"/>
          <ac:grpSpMkLst>
            <pc:docMk/>
            <pc:sldMk cId="2567841937" sldId="263"/>
            <ac:grpSpMk id="39" creationId="{813877C1-0C1F-4799-881D-982327F91D8D}"/>
          </ac:grpSpMkLst>
        </pc:grpChg>
        <pc:grpChg chg="add del mod">
          <ac:chgData name="Yikai Luo" userId="00052d38854b22bc" providerId="LiveId" clId="{F6BB77BF-4107-4EF7-A5CE-B9B459F56B65}" dt="2018-10-07T05:42:07.244" v="2703" actId="165"/>
          <ac:grpSpMkLst>
            <pc:docMk/>
            <pc:sldMk cId="2567841937" sldId="263"/>
            <ac:grpSpMk id="50" creationId="{2E079977-99AA-456B-9798-FDD4E819F501}"/>
          </ac:grpSpMkLst>
        </pc:grpChg>
        <pc:picChg chg="add mod">
          <ac:chgData name="Yikai Luo" userId="00052d38854b22bc" providerId="LiveId" clId="{F6BB77BF-4107-4EF7-A5CE-B9B459F56B65}" dt="2018-10-07T05:36:43.610" v="2593" actId="1076"/>
          <ac:picMkLst>
            <pc:docMk/>
            <pc:sldMk cId="2567841937" sldId="263"/>
            <ac:picMk id="43" creationId="{36B6D593-18CD-4FA1-BFF1-A43D7051C72F}"/>
          </ac:picMkLst>
        </pc:picChg>
        <pc:picChg chg="add mod">
          <ac:chgData name="Yikai Luo" userId="00052d38854b22bc" providerId="LiveId" clId="{F6BB77BF-4107-4EF7-A5CE-B9B459F56B65}" dt="2018-10-07T05:37:03.798" v="2598" actId="1076"/>
          <ac:picMkLst>
            <pc:docMk/>
            <pc:sldMk cId="2567841937" sldId="263"/>
            <ac:picMk id="45" creationId="{1E11CC12-BA63-443E-AAF0-C8806CB537DC}"/>
          </ac:picMkLst>
        </pc:picChg>
        <pc:picChg chg="add mod">
          <ac:chgData name="Yikai Luo" userId="00052d38854b22bc" providerId="LiveId" clId="{F6BB77BF-4107-4EF7-A5CE-B9B459F56B65}" dt="2018-10-07T05:37:05.071" v="2599" actId="1076"/>
          <ac:picMkLst>
            <pc:docMk/>
            <pc:sldMk cId="2567841937" sldId="263"/>
            <ac:picMk id="46" creationId="{4293F09D-7DCB-4E01-868E-77DB250E24E2}"/>
          </ac:picMkLst>
        </pc:picChg>
        <pc:picChg chg="add mod topLvl">
          <ac:chgData name="Yikai Luo" userId="00052d38854b22bc" providerId="LiveId" clId="{F6BB77BF-4107-4EF7-A5CE-B9B459F56B65}" dt="2018-10-07T05:42:07.244" v="2703" actId="165"/>
          <ac:picMkLst>
            <pc:docMk/>
            <pc:sldMk cId="2567841937" sldId="263"/>
            <ac:picMk id="48" creationId="{8FA3F62A-5361-44AF-8F5C-00B366293076}"/>
          </ac:picMkLst>
        </pc:picChg>
        <pc:inkChg chg="add del mod">
          <ac:chgData name="Yikai Luo" userId="00052d38854b22bc" providerId="LiveId" clId="{F6BB77BF-4107-4EF7-A5CE-B9B459F56B65}" dt="2018-10-07T05:21:46.671" v="2260" actId="478"/>
          <ac:inkMkLst>
            <pc:docMk/>
            <pc:sldMk cId="2567841937" sldId="263"/>
            <ac:inkMk id="6" creationId="{ED7EC73A-DDE2-4B8C-9122-0F122AC567F0}"/>
          </ac:inkMkLst>
        </pc:inkChg>
        <pc:inkChg chg="add del">
          <ac:chgData name="Yikai Luo" userId="00052d38854b22bc" providerId="LiveId" clId="{F6BB77BF-4107-4EF7-A5CE-B9B459F56B65}" dt="2018-10-07T05:19:25.939" v="2218"/>
          <ac:inkMkLst>
            <pc:docMk/>
            <pc:sldMk cId="2567841937" sldId="263"/>
            <ac:inkMk id="7" creationId="{21E5E88F-A091-496D-88A3-0D3FD457823E}"/>
          </ac:inkMkLst>
        </pc:inkChg>
        <pc:inkChg chg="add del">
          <ac:chgData name="Yikai Luo" userId="00052d38854b22bc" providerId="LiveId" clId="{F6BB77BF-4107-4EF7-A5CE-B9B459F56B65}" dt="2018-10-07T05:19:32.572" v="2220"/>
          <ac:inkMkLst>
            <pc:docMk/>
            <pc:sldMk cId="2567841937" sldId="263"/>
            <ac:inkMk id="9" creationId="{7BE0DA3D-3B7C-49D2-9C28-632EE7613FA8}"/>
          </ac:inkMkLst>
        </pc:inkChg>
        <pc:inkChg chg="add mod">
          <ac:chgData name="Yikai Luo" userId="00052d38854b22bc" providerId="LiveId" clId="{F6BB77BF-4107-4EF7-A5CE-B9B459F56B65}" dt="2018-10-07T05:30:11.995" v="2445" actId="164"/>
          <ac:inkMkLst>
            <pc:docMk/>
            <pc:sldMk cId="2567841937" sldId="263"/>
            <ac:inkMk id="11" creationId="{3CEED8E6-CB42-4EC0-9866-0ACD5777DC67}"/>
          </ac:inkMkLst>
        </pc:inkChg>
        <pc:inkChg chg="mod topLvl">
          <ac:chgData name="Yikai Luo" userId="00052d38854b22bc" providerId="LiveId" clId="{F6BB77BF-4107-4EF7-A5CE-B9B459F56B65}" dt="2018-10-07T05:35:20.496" v="2561" actId="1035"/>
          <ac:inkMkLst>
            <pc:docMk/>
            <pc:sldMk cId="2567841937" sldId="263"/>
            <ac:inkMk id="23" creationId="{BA2C4317-7789-4ECC-8677-8572A8F9A129}"/>
          </ac:inkMkLst>
        </pc:inkChg>
        <pc:inkChg chg="add del">
          <ac:chgData name="Yikai Luo" userId="00052d38854b22bc" providerId="LiveId" clId="{F6BB77BF-4107-4EF7-A5CE-B9B459F56B65}" dt="2018-10-07T05:31:49.813" v="2461"/>
          <ac:inkMkLst>
            <pc:docMk/>
            <pc:sldMk cId="2567841937" sldId="263"/>
            <ac:inkMk id="25" creationId="{607D30B6-0D84-498C-A35D-79F6E64CE895}"/>
          </ac:inkMkLst>
        </pc:inkChg>
        <pc:inkChg chg="add del">
          <ac:chgData name="Yikai Luo" userId="00052d38854b22bc" providerId="LiveId" clId="{F6BB77BF-4107-4EF7-A5CE-B9B459F56B65}" dt="2018-10-07T05:32:03.538" v="2463"/>
          <ac:inkMkLst>
            <pc:docMk/>
            <pc:sldMk cId="2567841937" sldId="263"/>
            <ac:inkMk id="26" creationId="{F4560059-3E8B-4B3A-B4D4-2F1785F8956F}"/>
          </ac:inkMkLst>
        </pc:inkChg>
        <pc:inkChg chg="add del">
          <ac:chgData name="Yikai Luo" userId="00052d38854b22bc" providerId="LiveId" clId="{F6BB77BF-4107-4EF7-A5CE-B9B459F56B65}" dt="2018-10-07T05:32:12.329" v="2465"/>
          <ac:inkMkLst>
            <pc:docMk/>
            <pc:sldMk cId="2567841937" sldId="263"/>
            <ac:inkMk id="27" creationId="{56920413-9207-4A00-991B-43A1A1C2202A}"/>
          </ac:inkMkLst>
        </pc:inkChg>
        <pc:inkChg chg="add del">
          <ac:chgData name="Yikai Luo" userId="00052d38854b22bc" providerId="LiveId" clId="{F6BB77BF-4107-4EF7-A5CE-B9B459F56B65}" dt="2018-10-07T05:32:20.464" v="2467"/>
          <ac:inkMkLst>
            <pc:docMk/>
            <pc:sldMk cId="2567841937" sldId="263"/>
            <ac:inkMk id="28" creationId="{61F4842C-CE88-4797-AB32-A7A5E68B8413}"/>
          </ac:inkMkLst>
        </pc:inkChg>
        <pc:inkChg chg="add del">
          <ac:chgData name="Yikai Luo" userId="00052d38854b22bc" providerId="LiveId" clId="{F6BB77BF-4107-4EF7-A5CE-B9B459F56B65}" dt="2018-10-07T05:32:35.358" v="2469"/>
          <ac:inkMkLst>
            <pc:docMk/>
            <pc:sldMk cId="2567841937" sldId="263"/>
            <ac:inkMk id="29" creationId="{9FC322D7-F9AB-4794-B009-F1B87C865963}"/>
          </ac:inkMkLst>
        </pc:inkChg>
        <pc:inkChg chg="add del">
          <ac:chgData name="Yikai Luo" userId="00052d38854b22bc" providerId="LiveId" clId="{F6BB77BF-4107-4EF7-A5CE-B9B459F56B65}" dt="2018-10-07T05:32:41.908" v="2471"/>
          <ac:inkMkLst>
            <pc:docMk/>
            <pc:sldMk cId="2567841937" sldId="263"/>
            <ac:inkMk id="30" creationId="{633DEC3E-45B7-4E72-9D9C-0C650D7A0671}"/>
          </ac:inkMkLst>
        </pc:inkChg>
        <pc:inkChg chg="add del">
          <ac:chgData name="Yikai Luo" userId="00052d38854b22bc" providerId="LiveId" clId="{F6BB77BF-4107-4EF7-A5CE-B9B459F56B65}" dt="2018-10-07T05:32:51.758" v="2473"/>
          <ac:inkMkLst>
            <pc:docMk/>
            <pc:sldMk cId="2567841937" sldId="263"/>
            <ac:inkMk id="31" creationId="{33CD3FC5-751C-4468-AF1A-176A527FA7D3}"/>
          </ac:inkMkLst>
        </pc:inkChg>
        <pc:inkChg chg="add del">
          <ac:chgData name="Yikai Luo" userId="00052d38854b22bc" providerId="LiveId" clId="{F6BB77BF-4107-4EF7-A5CE-B9B459F56B65}" dt="2018-10-07T05:32:57.758" v="2475"/>
          <ac:inkMkLst>
            <pc:docMk/>
            <pc:sldMk cId="2567841937" sldId="263"/>
            <ac:inkMk id="32" creationId="{62E6A468-B2DD-4F3D-9997-38CAECE0293E}"/>
          </ac:inkMkLst>
        </pc:inkChg>
        <pc:inkChg chg="add del">
          <ac:chgData name="Yikai Luo" userId="00052d38854b22bc" providerId="LiveId" clId="{F6BB77BF-4107-4EF7-A5CE-B9B459F56B65}" dt="2018-10-07T05:33:02.910" v="2477"/>
          <ac:inkMkLst>
            <pc:docMk/>
            <pc:sldMk cId="2567841937" sldId="263"/>
            <ac:inkMk id="33" creationId="{8C2B3A3D-183C-42EA-92D1-366665C6B360}"/>
          </ac:inkMkLst>
        </pc:inkChg>
        <pc:inkChg chg="add del">
          <ac:chgData name="Yikai Luo" userId="00052d38854b22bc" providerId="LiveId" clId="{F6BB77BF-4107-4EF7-A5CE-B9B459F56B65}" dt="2018-10-07T05:33:23.304" v="2479"/>
          <ac:inkMkLst>
            <pc:docMk/>
            <pc:sldMk cId="2567841937" sldId="263"/>
            <ac:inkMk id="34" creationId="{0EEDD80C-D909-44B2-A5F0-552378F22AF6}"/>
          </ac:inkMkLst>
        </pc:inkChg>
        <pc:inkChg chg="add del">
          <ac:chgData name="Yikai Luo" userId="00052d38854b22bc" providerId="LiveId" clId="{F6BB77BF-4107-4EF7-A5CE-B9B459F56B65}" dt="2018-10-07T05:33:27.551" v="2481"/>
          <ac:inkMkLst>
            <pc:docMk/>
            <pc:sldMk cId="2567841937" sldId="263"/>
            <ac:inkMk id="35" creationId="{6C86B1A7-2C41-4B7E-9717-68557A0CA394}"/>
          </ac:inkMkLst>
        </pc:inkChg>
        <pc:inkChg chg="add del">
          <ac:chgData name="Yikai Luo" userId="00052d38854b22bc" providerId="LiveId" clId="{F6BB77BF-4107-4EF7-A5CE-B9B459F56B65}" dt="2018-10-07T05:33:35.161" v="2483"/>
          <ac:inkMkLst>
            <pc:docMk/>
            <pc:sldMk cId="2567841937" sldId="263"/>
            <ac:inkMk id="36" creationId="{26C22AD1-8D90-43E9-AEB9-4836F7A43CA0}"/>
          </ac:inkMkLst>
        </pc:inkChg>
        <pc:inkChg chg="add del">
          <ac:chgData name="Yikai Luo" userId="00052d38854b22bc" providerId="LiveId" clId="{F6BB77BF-4107-4EF7-A5CE-B9B459F56B65}" dt="2018-10-07T05:33:41.541" v="2485"/>
          <ac:inkMkLst>
            <pc:docMk/>
            <pc:sldMk cId="2567841937" sldId="263"/>
            <ac:inkMk id="37" creationId="{452B2223-0275-4A6C-90A6-9F88E1F05F8A}"/>
          </ac:inkMkLst>
        </pc:inkChg>
        <pc:inkChg chg="add mod ord">
          <ac:chgData name="Yikai Luo" userId="00052d38854b22bc" providerId="LiveId" clId="{F6BB77BF-4107-4EF7-A5CE-B9B459F56B65}" dt="2018-10-07T05:35:20.496" v="2561" actId="1035"/>
          <ac:inkMkLst>
            <pc:docMk/>
            <pc:sldMk cId="2567841937" sldId="263"/>
            <ac:inkMk id="38" creationId="{B9DCC3F7-8B9A-4809-AB68-4849BBFFB199}"/>
          </ac:inkMkLst>
        </pc:inkChg>
      </pc:sldChg>
    </pc:docChg>
  </pc:docChgLst>
  <pc:docChgLst>
    <pc:chgData name="Luo Yikai" userId="e23a073d1c60b777" providerId="LiveId" clId="{78EE9421-B805-46E5-A16F-75ADD784299B}"/>
    <pc:docChg chg="undo custSel mod addSld delSld modSld sldOrd">
      <pc:chgData name="Luo Yikai" userId="e23a073d1c60b777" providerId="LiveId" clId="{78EE9421-B805-46E5-A16F-75ADD784299B}" dt="2021-01-25T12:31:47.652" v="7368" actId="47"/>
      <pc:docMkLst>
        <pc:docMk/>
      </pc:docMkLst>
      <pc:sldChg chg="addSp delSp modSp add mod ord modTransition modNotesTx">
        <pc:chgData name="Luo Yikai" userId="e23a073d1c60b777" providerId="LiveId" clId="{78EE9421-B805-46E5-A16F-75ADD784299B}" dt="2021-01-17T07:19:34.009" v="4580" actId="20577"/>
        <pc:sldMkLst>
          <pc:docMk/>
          <pc:sldMk cId="0" sldId="256"/>
        </pc:sldMkLst>
        <pc:spChg chg="add del mod">
          <ac:chgData name="Luo Yikai" userId="e23a073d1c60b777" providerId="LiveId" clId="{78EE9421-B805-46E5-A16F-75ADD784299B}" dt="2021-01-16T07:34:59.334" v="237"/>
          <ac:spMkLst>
            <pc:docMk/>
            <pc:sldMk cId="0" sldId="256"/>
            <ac:spMk id="6" creationId="{4C08778B-6377-42B7-813B-2E4D8FFE2C98}"/>
          </ac:spMkLst>
        </pc:spChg>
        <pc:spChg chg="add del mod">
          <ac:chgData name="Luo Yikai" userId="e23a073d1c60b777" providerId="LiveId" clId="{78EE9421-B805-46E5-A16F-75ADD784299B}" dt="2021-01-16T07:34:59.334" v="237"/>
          <ac:spMkLst>
            <pc:docMk/>
            <pc:sldMk cId="0" sldId="256"/>
            <ac:spMk id="7" creationId="{61321E6B-3991-4635-A946-8C607483754F}"/>
          </ac:spMkLst>
        </pc:spChg>
        <pc:spChg chg="mod">
          <ac:chgData name="Luo Yikai" userId="e23a073d1c60b777" providerId="LiveId" clId="{78EE9421-B805-46E5-A16F-75ADD784299B}" dt="2021-01-16T08:06:45.527" v="744" actId="20577"/>
          <ac:spMkLst>
            <pc:docMk/>
            <pc:sldMk cId="0" sldId="256"/>
            <ac:spMk id="214" creationId="{00000000-0000-0000-0000-000000000000}"/>
          </ac:spMkLst>
        </pc:spChg>
        <pc:spChg chg="mod">
          <ac:chgData name="Luo Yikai" userId="e23a073d1c60b777" providerId="LiveId" clId="{78EE9421-B805-46E5-A16F-75ADD784299B}" dt="2021-01-17T04:33:09.717" v="2641" actId="20577"/>
          <ac:spMkLst>
            <pc:docMk/>
            <pc:sldMk cId="0" sldId="256"/>
            <ac:spMk id="215" creationId="{00000000-0000-0000-0000-000000000000}"/>
          </ac:spMkLst>
        </pc:spChg>
        <pc:spChg chg="mod">
          <ac:chgData name="Luo Yikai" userId="e23a073d1c60b777" providerId="LiveId" clId="{78EE9421-B805-46E5-A16F-75ADD784299B}" dt="2021-01-16T06:25:36.379" v="6" actId="1076"/>
          <ac:spMkLst>
            <pc:docMk/>
            <pc:sldMk cId="0" sldId="256"/>
            <ac:spMk id="216" creationId="{00000000-0000-0000-0000-000000000000}"/>
          </ac:spMkLst>
        </pc:spChg>
      </pc:sldChg>
      <pc:sldChg chg="modSp add del mod setBg modNotes">
        <pc:chgData name="Luo Yikai" userId="e23a073d1c60b777" providerId="LiveId" clId="{78EE9421-B805-46E5-A16F-75ADD784299B}" dt="2021-01-16T06:30:51.642" v="184" actId="47"/>
        <pc:sldMkLst>
          <pc:docMk/>
          <pc:sldMk cId="0" sldId="257"/>
        </pc:sldMkLst>
        <pc:spChg chg="mod">
          <ac:chgData name="Luo Yikai" userId="e23a073d1c60b777" providerId="LiveId" clId="{78EE9421-B805-46E5-A16F-75ADD784299B}" dt="2021-01-16T06:30:11.961" v="171" actId="1076"/>
          <ac:spMkLst>
            <pc:docMk/>
            <pc:sldMk cId="0" sldId="257"/>
            <ac:spMk id="310" creationId="{00000000-0000-0000-0000-000000000000}"/>
          </ac:spMkLst>
        </pc:spChg>
      </pc:sldChg>
      <pc:sldChg chg="addSp delSp modSp add del mod ord">
        <pc:chgData name="Luo Yikai" userId="e23a073d1c60b777" providerId="LiveId" clId="{78EE9421-B805-46E5-A16F-75ADD784299B}" dt="2021-01-25T12:31:47.652" v="7368" actId="47"/>
        <pc:sldMkLst>
          <pc:docMk/>
          <pc:sldMk cId="0" sldId="258"/>
        </pc:sldMkLst>
        <pc:spChg chg="add del mod">
          <ac:chgData name="Luo Yikai" userId="e23a073d1c60b777" providerId="LiveId" clId="{78EE9421-B805-46E5-A16F-75ADD784299B}" dt="2021-01-16T07:11:02.169" v="190" actId="478"/>
          <ac:spMkLst>
            <pc:docMk/>
            <pc:sldMk cId="0" sldId="258"/>
            <ac:spMk id="3" creationId="{6D684BBE-D569-43C7-AB16-21A7C691127A}"/>
          </ac:spMkLst>
        </pc:spChg>
        <pc:spChg chg="add del mod">
          <ac:chgData name="Luo Yikai" userId="e23a073d1c60b777" providerId="LiveId" clId="{78EE9421-B805-46E5-A16F-75ADD784299B}" dt="2021-01-16T07:11:02.169" v="190" actId="478"/>
          <ac:spMkLst>
            <pc:docMk/>
            <pc:sldMk cId="0" sldId="258"/>
            <ac:spMk id="5" creationId="{CBAD06BD-50AF-4085-8DD2-5C7424648577}"/>
          </ac:spMkLst>
        </pc:spChg>
        <pc:spChg chg="add del mod">
          <ac:chgData name="Luo Yikai" userId="e23a073d1c60b777" providerId="LiveId" clId="{78EE9421-B805-46E5-A16F-75ADD784299B}" dt="2021-01-16T07:11:02.169" v="190" actId="478"/>
          <ac:spMkLst>
            <pc:docMk/>
            <pc:sldMk cId="0" sldId="258"/>
            <ac:spMk id="7" creationId="{61CA902F-DD11-424F-A49A-E244B4F5BFB9}"/>
          </ac:spMkLst>
        </pc:spChg>
        <pc:spChg chg="add del mod">
          <ac:chgData name="Luo Yikai" userId="e23a073d1c60b777" providerId="LiveId" clId="{78EE9421-B805-46E5-A16F-75ADD784299B}" dt="2021-01-16T07:11:02.169" v="190" actId="478"/>
          <ac:spMkLst>
            <pc:docMk/>
            <pc:sldMk cId="0" sldId="258"/>
            <ac:spMk id="9" creationId="{11FA3BAC-4650-4E38-B13F-85D0AC8913EA}"/>
          </ac:spMkLst>
        </pc:spChg>
        <pc:spChg chg="add del mod">
          <ac:chgData name="Luo Yikai" userId="e23a073d1c60b777" providerId="LiveId" clId="{78EE9421-B805-46E5-A16F-75ADD784299B}" dt="2021-01-16T07:11:02.169" v="190" actId="478"/>
          <ac:spMkLst>
            <pc:docMk/>
            <pc:sldMk cId="0" sldId="258"/>
            <ac:spMk id="11" creationId="{085C75E2-E300-4CEE-9FC5-F3429C080385}"/>
          </ac:spMkLst>
        </pc:spChg>
        <pc:spChg chg="add del mod">
          <ac:chgData name="Luo Yikai" userId="e23a073d1c60b777" providerId="LiveId" clId="{78EE9421-B805-46E5-A16F-75ADD784299B}" dt="2021-01-16T07:11:02.169" v="190" actId="478"/>
          <ac:spMkLst>
            <pc:docMk/>
            <pc:sldMk cId="0" sldId="258"/>
            <ac:spMk id="13" creationId="{E5978736-E2C9-409A-8FFA-94C4D5D5F5FB}"/>
          </ac:spMkLst>
        </pc:spChg>
        <pc:spChg chg="add del mod">
          <ac:chgData name="Luo Yikai" userId="e23a073d1c60b777" providerId="LiveId" clId="{78EE9421-B805-46E5-A16F-75ADD784299B}" dt="2021-01-16T07:11:02.169" v="190" actId="478"/>
          <ac:spMkLst>
            <pc:docMk/>
            <pc:sldMk cId="0" sldId="258"/>
            <ac:spMk id="15" creationId="{F694D403-4EEE-439D-B8C9-6D05350DF930}"/>
          </ac:spMkLst>
        </pc:spChg>
        <pc:spChg chg="add del mod">
          <ac:chgData name="Luo Yikai" userId="e23a073d1c60b777" providerId="LiveId" clId="{78EE9421-B805-46E5-A16F-75ADD784299B}" dt="2021-01-16T07:11:02.169" v="190" actId="478"/>
          <ac:spMkLst>
            <pc:docMk/>
            <pc:sldMk cId="0" sldId="258"/>
            <ac:spMk id="17" creationId="{324993B5-4310-4001-92EC-9D3005690385}"/>
          </ac:spMkLst>
        </pc:spChg>
        <pc:spChg chg="add del mod">
          <ac:chgData name="Luo Yikai" userId="e23a073d1c60b777" providerId="LiveId" clId="{78EE9421-B805-46E5-A16F-75ADD784299B}" dt="2021-01-16T07:11:02.169" v="190" actId="478"/>
          <ac:spMkLst>
            <pc:docMk/>
            <pc:sldMk cId="0" sldId="258"/>
            <ac:spMk id="19" creationId="{121684A2-648F-4985-B2F3-2841034BBE95}"/>
          </ac:spMkLst>
        </pc:spChg>
        <pc:spChg chg="add del mod">
          <ac:chgData name="Luo Yikai" userId="e23a073d1c60b777" providerId="LiveId" clId="{78EE9421-B805-46E5-A16F-75ADD784299B}" dt="2021-01-16T07:11:02.169" v="190" actId="478"/>
          <ac:spMkLst>
            <pc:docMk/>
            <pc:sldMk cId="0" sldId="258"/>
            <ac:spMk id="21" creationId="{F0AF2BCA-C46E-46C6-B468-945E4FDC9459}"/>
          </ac:spMkLst>
        </pc:spChg>
        <pc:spChg chg="add del mod">
          <ac:chgData name="Luo Yikai" userId="e23a073d1c60b777" providerId="LiveId" clId="{78EE9421-B805-46E5-A16F-75ADD784299B}" dt="2021-01-16T07:11:02.169" v="190" actId="478"/>
          <ac:spMkLst>
            <pc:docMk/>
            <pc:sldMk cId="0" sldId="258"/>
            <ac:spMk id="23" creationId="{4727E496-2183-4101-B543-590B194F313C}"/>
          </ac:spMkLst>
        </pc:spChg>
        <pc:spChg chg="add del mod">
          <ac:chgData name="Luo Yikai" userId="e23a073d1c60b777" providerId="LiveId" clId="{78EE9421-B805-46E5-A16F-75ADD784299B}" dt="2021-01-16T07:11:02.169" v="190" actId="478"/>
          <ac:spMkLst>
            <pc:docMk/>
            <pc:sldMk cId="0" sldId="258"/>
            <ac:spMk id="25" creationId="{41BFBD27-01EC-432A-A99C-1F4A46DAED07}"/>
          </ac:spMkLst>
        </pc:spChg>
        <pc:spChg chg="add del mod">
          <ac:chgData name="Luo Yikai" userId="e23a073d1c60b777" providerId="LiveId" clId="{78EE9421-B805-46E5-A16F-75ADD784299B}" dt="2021-01-16T07:11:02.169" v="190" actId="478"/>
          <ac:spMkLst>
            <pc:docMk/>
            <pc:sldMk cId="0" sldId="258"/>
            <ac:spMk id="28" creationId="{E111CECB-0E71-4940-9F62-403D2906154F}"/>
          </ac:spMkLst>
        </pc:spChg>
        <pc:spChg chg="add del mod">
          <ac:chgData name="Luo Yikai" userId="e23a073d1c60b777" providerId="LiveId" clId="{78EE9421-B805-46E5-A16F-75ADD784299B}" dt="2021-01-16T07:11:02.169" v="190" actId="478"/>
          <ac:spMkLst>
            <pc:docMk/>
            <pc:sldMk cId="0" sldId="258"/>
            <ac:spMk id="30" creationId="{5225B2E8-BDCF-45ED-9091-D4EF74369B90}"/>
          </ac:spMkLst>
        </pc:spChg>
        <pc:spChg chg="mod">
          <ac:chgData name="Luo Yikai" userId="e23a073d1c60b777" providerId="LiveId" clId="{78EE9421-B805-46E5-A16F-75ADD784299B}" dt="2021-01-16T07:58:50.245" v="596"/>
          <ac:spMkLst>
            <pc:docMk/>
            <pc:sldMk cId="0" sldId="258"/>
            <ac:spMk id="65" creationId="{719389B7-375A-4A7F-A253-33CF283D46CD}"/>
          </ac:spMkLst>
        </pc:spChg>
        <pc:spChg chg="mod">
          <ac:chgData name="Luo Yikai" userId="e23a073d1c60b777" providerId="LiveId" clId="{78EE9421-B805-46E5-A16F-75ADD784299B}" dt="2021-01-16T07:58:50.245" v="596"/>
          <ac:spMkLst>
            <pc:docMk/>
            <pc:sldMk cId="0" sldId="258"/>
            <ac:spMk id="66" creationId="{70C0383C-8B07-40DC-8AF6-6F4B1CE02772}"/>
          </ac:spMkLst>
        </pc:spChg>
        <pc:spChg chg="mod">
          <ac:chgData name="Luo Yikai" userId="e23a073d1c60b777" providerId="LiveId" clId="{78EE9421-B805-46E5-A16F-75ADD784299B}" dt="2021-01-16T07:58:50.245" v="596"/>
          <ac:spMkLst>
            <pc:docMk/>
            <pc:sldMk cId="0" sldId="258"/>
            <ac:spMk id="68" creationId="{81D40F91-F8AE-4B25-A45F-5E7C18C938CC}"/>
          </ac:spMkLst>
        </pc:spChg>
        <pc:spChg chg="mod">
          <ac:chgData name="Luo Yikai" userId="e23a073d1c60b777" providerId="LiveId" clId="{78EE9421-B805-46E5-A16F-75ADD784299B}" dt="2021-01-16T07:58:50.245" v="596"/>
          <ac:spMkLst>
            <pc:docMk/>
            <pc:sldMk cId="0" sldId="258"/>
            <ac:spMk id="69" creationId="{23F1C936-E439-403C-9F2F-B4BCCEB65F52}"/>
          </ac:spMkLst>
        </pc:spChg>
        <pc:spChg chg="add del mod">
          <ac:chgData name="Luo Yikai" userId="e23a073d1c60b777" providerId="LiveId" clId="{78EE9421-B805-46E5-A16F-75ADD784299B}" dt="2021-01-16T08:09:58.037" v="802" actId="478"/>
          <ac:spMkLst>
            <pc:docMk/>
            <pc:sldMk cId="0" sldId="258"/>
            <ac:spMk id="70" creationId="{16AC8A6F-6B20-4276-9099-BFB81E3A0EA9}"/>
          </ac:spMkLst>
        </pc:spChg>
        <pc:spChg chg="add del mod">
          <ac:chgData name="Luo Yikai" userId="e23a073d1c60b777" providerId="LiveId" clId="{78EE9421-B805-46E5-A16F-75ADD784299B}" dt="2021-01-16T08:09:58.037" v="802" actId="478"/>
          <ac:spMkLst>
            <pc:docMk/>
            <pc:sldMk cId="0" sldId="258"/>
            <ac:spMk id="71" creationId="{4EB8BF5E-04D2-4237-9C69-82862F9C20BD}"/>
          </ac:spMkLst>
        </pc:spChg>
        <pc:spChg chg="mod">
          <ac:chgData name="Luo Yikai" userId="e23a073d1c60b777" providerId="LiveId" clId="{78EE9421-B805-46E5-A16F-75ADD784299B}" dt="2021-01-16T07:58:50.245" v="596"/>
          <ac:spMkLst>
            <pc:docMk/>
            <pc:sldMk cId="0" sldId="258"/>
            <ac:spMk id="73" creationId="{D9F20EE2-B041-49FD-A9EC-F2474721198E}"/>
          </ac:spMkLst>
        </pc:spChg>
        <pc:spChg chg="mod">
          <ac:chgData name="Luo Yikai" userId="e23a073d1c60b777" providerId="LiveId" clId="{78EE9421-B805-46E5-A16F-75ADD784299B}" dt="2021-01-16T07:58:50.245" v="596"/>
          <ac:spMkLst>
            <pc:docMk/>
            <pc:sldMk cId="0" sldId="258"/>
            <ac:spMk id="74" creationId="{C86768F1-AC2C-4DA4-9EDA-BF002E08931D}"/>
          </ac:spMkLst>
        </pc:spChg>
        <pc:spChg chg="add del mod">
          <ac:chgData name="Luo Yikai" userId="e23a073d1c60b777" providerId="LiveId" clId="{78EE9421-B805-46E5-A16F-75ADD784299B}" dt="2021-01-16T08:09:58.037" v="802" actId="478"/>
          <ac:spMkLst>
            <pc:docMk/>
            <pc:sldMk cId="0" sldId="258"/>
            <ac:spMk id="75" creationId="{F693CAF1-3C35-40E2-9789-E4125D117837}"/>
          </ac:spMkLst>
        </pc:spChg>
        <pc:spChg chg="mod">
          <ac:chgData name="Luo Yikai" userId="e23a073d1c60b777" providerId="LiveId" clId="{78EE9421-B805-46E5-A16F-75ADD784299B}" dt="2021-01-16T07:58:50.245" v="596"/>
          <ac:spMkLst>
            <pc:docMk/>
            <pc:sldMk cId="0" sldId="258"/>
            <ac:spMk id="77" creationId="{4C2B5BB4-7E64-470A-B307-2D63565726DC}"/>
          </ac:spMkLst>
        </pc:spChg>
        <pc:spChg chg="mod">
          <ac:chgData name="Luo Yikai" userId="e23a073d1c60b777" providerId="LiveId" clId="{78EE9421-B805-46E5-A16F-75ADD784299B}" dt="2021-01-16T07:58:50.245" v="596"/>
          <ac:spMkLst>
            <pc:docMk/>
            <pc:sldMk cId="0" sldId="258"/>
            <ac:spMk id="78" creationId="{E46A92A5-3D78-4D1D-83F0-11785CE45EF5}"/>
          </ac:spMkLst>
        </pc:spChg>
        <pc:spChg chg="add del mod">
          <ac:chgData name="Luo Yikai" userId="e23a073d1c60b777" providerId="LiveId" clId="{78EE9421-B805-46E5-A16F-75ADD784299B}" dt="2021-01-16T08:09:58.037" v="802" actId="478"/>
          <ac:spMkLst>
            <pc:docMk/>
            <pc:sldMk cId="0" sldId="258"/>
            <ac:spMk id="79" creationId="{B0431FC4-595D-4008-A459-3CBFCDA09028}"/>
          </ac:spMkLst>
        </pc:spChg>
        <pc:spChg chg="add del mod">
          <ac:chgData name="Luo Yikai" userId="e23a073d1c60b777" providerId="LiveId" clId="{78EE9421-B805-46E5-A16F-75ADD784299B}" dt="2021-01-16T08:09:58.037" v="802" actId="478"/>
          <ac:spMkLst>
            <pc:docMk/>
            <pc:sldMk cId="0" sldId="258"/>
            <ac:spMk id="80" creationId="{0B7A2195-3A79-4E78-A31D-96672B20530F}"/>
          </ac:spMkLst>
        </pc:spChg>
        <pc:spChg chg="add del mod">
          <ac:chgData name="Luo Yikai" userId="e23a073d1c60b777" providerId="LiveId" clId="{78EE9421-B805-46E5-A16F-75ADD784299B}" dt="2021-01-16T08:09:58.037" v="802" actId="478"/>
          <ac:spMkLst>
            <pc:docMk/>
            <pc:sldMk cId="0" sldId="258"/>
            <ac:spMk id="81" creationId="{088A110D-31B8-4642-9DE1-9667C09E71C2}"/>
          </ac:spMkLst>
        </pc:spChg>
        <pc:spChg chg="add del mod">
          <ac:chgData name="Luo Yikai" userId="e23a073d1c60b777" providerId="LiveId" clId="{78EE9421-B805-46E5-A16F-75ADD784299B}" dt="2021-01-16T08:09:58.037" v="802" actId="478"/>
          <ac:spMkLst>
            <pc:docMk/>
            <pc:sldMk cId="0" sldId="258"/>
            <ac:spMk id="82" creationId="{4FAF0692-E9C2-43CA-9386-7B431347103D}"/>
          </ac:spMkLst>
        </pc:spChg>
        <pc:spChg chg="add del mod">
          <ac:chgData name="Luo Yikai" userId="e23a073d1c60b777" providerId="LiveId" clId="{78EE9421-B805-46E5-A16F-75ADD784299B}" dt="2021-01-16T08:09:58.037" v="802" actId="478"/>
          <ac:spMkLst>
            <pc:docMk/>
            <pc:sldMk cId="0" sldId="258"/>
            <ac:spMk id="83" creationId="{0595CDC4-EB24-447B-837F-8D94A86D4C35}"/>
          </ac:spMkLst>
        </pc:spChg>
        <pc:spChg chg="add del mod">
          <ac:chgData name="Luo Yikai" userId="e23a073d1c60b777" providerId="LiveId" clId="{78EE9421-B805-46E5-A16F-75ADD784299B}" dt="2021-01-16T08:09:58.037" v="802" actId="478"/>
          <ac:spMkLst>
            <pc:docMk/>
            <pc:sldMk cId="0" sldId="258"/>
            <ac:spMk id="84" creationId="{97E793CE-DFB2-441B-AAD7-9274341B0B59}"/>
          </ac:spMkLst>
        </pc:spChg>
        <pc:spChg chg="add del mod">
          <ac:chgData name="Luo Yikai" userId="e23a073d1c60b777" providerId="LiveId" clId="{78EE9421-B805-46E5-A16F-75ADD784299B}" dt="2021-01-16T08:09:58.037" v="802" actId="478"/>
          <ac:spMkLst>
            <pc:docMk/>
            <pc:sldMk cId="0" sldId="258"/>
            <ac:spMk id="85" creationId="{552EF67A-CC5F-4816-B79F-BC61E0299C89}"/>
          </ac:spMkLst>
        </pc:spChg>
        <pc:spChg chg="add del mod">
          <ac:chgData name="Luo Yikai" userId="e23a073d1c60b777" providerId="LiveId" clId="{78EE9421-B805-46E5-A16F-75ADD784299B}" dt="2021-01-16T08:09:58.037" v="802" actId="478"/>
          <ac:spMkLst>
            <pc:docMk/>
            <pc:sldMk cId="0" sldId="258"/>
            <ac:spMk id="86" creationId="{FF588A0F-0326-4698-9152-ACEA0549ADCB}"/>
          </ac:spMkLst>
        </pc:spChg>
        <pc:spChg chg="add del mod">
          <ac:chgData name="Luo Yikai" userId="e23a073d1c60b777" providerId="LiveId" clId="{78EE9421-B805-46E5-A16F-75ADD784299B}" dt="2021-01-16T08:09:58.037" v="802" actId="478"/>
          <ac:spMkLst>
            <pc:docMk/>
            <pc:sldMk cId="0" sldId="258"/>
            <ac:spMk id="87" creationId="{EE274252-63ED-482C-9F12-CECE0F1ECFFC}"/>
          </ac:spMkLst>
        </pc:spChg>
        <pc:spChg chg="add del mod">
          <ac:chgData name="Luo Yikai" userId="e23a073d1c60b777" providerId="LiveId" clId="{78EE9421-B805-46E5-A16F-75ADD784299B}" dt="2021-01-16T08:09:58.037" v="802" actId="478"/>
          <ac:spMkLst>
            <pc:docMk/>
            <pc:sldMk cId="0" sldId="258"/>
            <ac:spMk id="88" creationId="{322A677E-C130-4C35-8780-63CAC8BD65DA}"/>
          </ac:spMkLst>
        </pc:spChg>
        <pc:spChg chg="add del mod">
          <ac:chgData name="Luo Yikai" userId="e23a073d1c60b777" providerId="LiveId" clId="{78EE9421-B805-46E5-A16F-75ADD784299B}" dt="2021-01-16T08:09:58.037" v="802" actId="478"/>
          <ac:spMkLst>
            <pc:docMk/>
            <pc:sldMk cId="0" sldId="258"/>
            <ac:spMk id="89" creationId="{E6AEFC33-0C18-4116-91E2-F5CBE4468DCB}"/>
          </ac:spMkLst>
        </pc:spChg>
        <pc:spChg chg="add del mod">
          <ac:chgData name="Luo Yikai" userId="e23a073d1c60b777" providerId="LiveId" clId="{78EE9421-B805-46E5-A16F-75ADD784299B}" dt="2021-01-16T08:09:58.037" v="802" actId="478"/>
          <ac:spMkLst>
            <pc:docMk/>
            <pc:sldMk cId="0" sldId="258"/>
            <ac:spMk id="90" creationId="{74897F16-658B-46E4-B49F-6CAF5D24DEC1}"/>
          </ac:spMkLst>
        </pc:spChg>
        <pc:spChg chg="add del mod">
          <ac:chgData name="Luo Yikai" userId="e23a073d1c60b777" providerId="LiveId" clId="{78EE9421-B805-46E5-A16F-75ADD784299B}" dt="2021-01-16T08:09:59.989" v="803" actId="478"/>
          <ac:spMkLst>
            <pc:docMk/>
            <pc:sldMk cId="0" sldId="258"/>
            <ac:spMk id="92" creationId="{35ADFC50-E032-40B8-B1E8-CF2D7950C540}"/>
          </ac:spMkLst>
        </pc:spChg>
        <pc:spChg chg="add del mod">
          <ac:chgData name="Luo Yikai" userId="e23a073d1c60b777" providerId="LiveId" clId="{78EE9421-B805-46E5-A16F-75ADD784299B}" dt="2021-01-16T08:10:26.191" v="806" actId="478"/>
          <ac:spMkLst>
            <pc:docMk/>
            <pc:sldMk cId="0" sldId="258"/>
            <ac:spMk id="93" creationId="{2E09FB6F-33E7-4DA4-8A4E-ECB736E911C7}"/>
          </ac:spMkLst>
        </pc:spChg>
        <pc:spChg chg="add del mod">
          <ac:chgData name="Luo Yikai" userId="e23a073d1c60b777" providerId="LiveId" clId="{78EE9421-B805-46E5-A16F-75ADD784299B}" dt="2021-01-16T08:10:26.191" v="806" actId="478"/>
          <ac:spMkLst>
            <pc:docMk/>
            <pc:sldMk cId="0" sldId="258"/>
            <ac:spMk id="94" creationId="{49E035BF-3DF5-47DF-AE32-B5D664DC66B1}"/>
          </ac:spMkLst>
        </pc:spChg>
        <pc:spChg chg="add del mod">
          <ac:chgData name="Luo Yikai" userId="e23a073d1c60b777" providerId="LiveId" clId="{78EE9421-B805-46E5-A16F-75ADD784299B}" dt="2021-01-16T08:10:26.191" v="806" actId="478"/>
          <ac:spMkLst>
            <pc:docMk/>
            <pc:sldMk cId="0" sldId="258"/>
            <ac:spMk id="95" creationId="{49D20263-0394-4235-A9C1-F8E1E77C90C6}"/>
          </ac:spMkLst>
        </pc:spChg>
        <pc:spChg chg="add del mod">
          <ac:chgData name="Luo Yikai" userId="e23a073d1c60b777" providerId="LiveId" clId="{78EE9421-B805-46E5-A16F-75ADD784299B}" dt="2021-01-16T08:10:26.191" v="806" actId="478"/>
          <ac:spMkLst>
            <pc:docMk/>
            <pc:sldMk cId="0" sldId="258"/>
            <ac:spMk id="96" creationId="{14FBBD85-5E19-4411-B065-74094D644D33}"/>
          </ac:spMkLst>
        </pc:spChg>
        <pc:spChg chg="add del mod">
          <ac:chgData name="Luo Yikai" userId="e23a073d1c60b777" providerId="LiveId" clId="{78EE9421-B805-46E5-A16F-75ADD784299B}" dt="2021-01-16T08:10:26.191" v="806" actId="478"/>
          <ac:spMkLst>
            <pc:docMk/>
            <pc:sldMk cId="0" sldId="258"/>
            <ac:spMk id="97" creationId="{65121F5E-9060-47B6-838F-F34838F89F31}"/>
          </ac:spMkLst>
        </pc:spChg>
        <pc:spChg chg="add del mod">
          <ac:chgData name="Luo Yikai" userId="e23a073d1c60b777" providerId="LiveId" clId="{78EE9421-B805-46E5-A16F-75ADD784299B}" dt="2021-01-16T08:10:26.191" v="806" actId="478"/>
          <ac:spMkLst>
            <pc:docMk/>
            <pc:sldMk cId="0" sldId="258"/>
            <ac:spMk id="98" creationId="{1B32476C-6369-47B1-8C0D-5E9D9006D6DE}"/>
          </ac:spMkLst>
        </pc:spChg>
        <pc:spChg chg="add del mod">
          <ac:chgData name="Luo Yikai" userId="e23a073d1c60b777" providerId="LiveId" clId="{78EE9421-B805-46E5-A16F-75ADD784299B}" dt="2021-01-16T08:10:26.191" v="806" actId="478"/>
          <ac:spMkLst>
            <pc:docMk/>
            <pc:sldMk cId="0" sldId="258"/>
            <ac:spMk id="99" creationId="{8B85F18D-6CC7-44D8-83F2-0B35215B920C}"/>
          </ac:spMkLst>
        </pc:spChg>
        <pc:spChg chg="add del mod">
          <ac:chgData name="Luo Yikai" userId="e23a073d1c60b777" providerId="LiveId" clId="{78EE9421-B805-46E5-A16F-75ADD784299B}" dt="2021-01-16T08:10:26.191" v="806" actId="478"/>
          <ac:spMkLst>
            <pc:docMk/>
            <pc:sldMk cId="0" sldId="258"/>
            <ac:spMk id="100" creationId="{05E90122-6443-46E5-A99D-F31A7F6C131F}"/>
          </ac:spMkLst>
        </pc:spChg>
        <pc:spChg chg="add del mod">
          <ac:chgData name="Luo Yikai" userId="e23a073d1c60b777" providerId="LiveId" clId="{78EE9421-B805-46E5-A16F-75ADD784299B}" dt="2021-01-16T08:10:26.191" v="806" actId="478"/>
          <ac:spMkLst>
            <pc:docMk/>
            <pc:sldMk cId="0" sldId="258"/>
            <ac:spMk id="101" creationId="{121B89AB-BE07-493A-85D9-E30AB1CF42E5}"/>
          </ac:spMkLst>
        </pc:spChg>
        <pc:spChg chg="add del mod">
          <ac:chgData name="Luo Yikai" userId="e23a073d1c60b777" providerId="LiveId" clId="{78EE9421-B805-46E5-A16F-75ADD784299B}" dt="2021-01-16T08:10:26.191" v="806" actId="478"/>
          <ac:spMkLst>
            <pc:docMk/>
            <pc:sldMk cId="0" sldId="258"/>
            <ac:spMk id="102" creationId="{2164DBFE-B89E-4310-824A-772409A0869D}"/>
          </ac:spMkLst>
        </pc:spChg>
        <pc:spChg chg="add del mod">
          <ac:chgData name="Luo Yikai" userId="e23a073d1c60b777" providerId="LiveId" clId="{78EE9421-B805-46E5-A16F-75ADD784299B}" dt="2021-01-16T08:10:26.191" v="806" actId="478"/>
          <ac:spMkLst>
            <pc:docMk/>
            <pc:sldMk cId="0" sldId="258"/>
            <ac:spMk id="103" creationId="{89843F84-5FB5-42AA-AF61-F6570BF305ED}"/>
          </ac:spMkLst>
        </pc:spChg>
        <pc:spChg chg="add del mod">
          <ac:chgData name="Luo Yikai" userId="e23a073d1c60b777" providerId="LiveId" clId="{78EE9421-B805-46E5-A16F-75ADD784299B}" dt="2021-01-16T08:10:26.191" v="806" actId="478"/>
          <ac:spMkLst>
            <pc:docMk/>
            <pc:sldMk cId="0" sldId="258"/>
            <ac:spMk id="104" creationId="{CA16978B-72DD-470B-8924-A7F778D4DE07}"/>
          </ac:spMkLst>
        </pc:spChg>
        <pc:spChg chg="add del mod">
          <ac:chgData name="Luo Yikai" userId="e23a073d1c60b777" providerId="LiveId" clId="{78EE9421-B805-46E5-A16F-75ADD784299B}" dt="2021-01-16T08:10:26.191" v="806" actId="478"/>
          <ac:spMkLst>
            <pc:docMk/>
            <pc:sldMk cId="0" sldId="258"/>
            <ac:spMk id="105" creationId="{B7737FA0-7019-4568-A11B-460670FC4BFC}"/>
          </ac:spMkLst>
        </pc:spChg>
        <pc:spChg chg="add del mod">
          <ac:chgData name="Luo Yikai" userId="e23a073d1c60b777" providerId="LiveId" clId="{78EE9421-B805-46E5-A16F-75ADD784299B}" dt="2021-01-16T08:10:30.916" v="807" actId="478"/>
          <ac:spMkLst>
            <pc:docMk/>
            <pc:sldMk cId="0" sldId="258"/>
            <ac:spMk id="107" creationId="{65A879AB-C2AF-4CE8-80AB-9CE2964CD77E}"/>
          </ac:spMkLst>
        </pc:spChg>
        <pc:spChg chg="add del mod">
          <ac:chgData name="Luo Yikai" userId="e23a073d1c60b777" providerId="LiveId" clId="{78EE9421-B805-46E5-A16F-75ADD784299B}" dt="2021-01-16T08:10:30.916" v="807" actId="478"/>
          <ac:spMkLst>
            <pc:docMk/>
            <pc:sldMk cId="0" sldId="258"/>
            <ac:spMk id="109" creationId="{B6B20752-894B-40C3-9712-362FEE7167B8}"/>
          </ac:spMkLst>
        </pc:spChg>
        <pc:spChg chg="add del mod">
          <ac:chgData name="Luo Yikai" userId="e23a073d1c60b777" providerId="LiveId" clId="{78EE9421-B805-46E5-A16F-75ADD784299B}" dt="2021-01-16T08:10:30.916" v="807" actId="478"/>
          <ac:spMkLst>
            <pc:docMk/>
            <pc:sldMk cId="0" sldId="258"/>
            <ac:spMk id="111" creationId="{9D324B5F-6C2E-4D2C-B3F0-2FE78E4A9A63}"/>
          </ac:spMkLst>
        </pc:spChg>
        <pc:spChg chg="add del mod">
          <ac:chgData name="Luo Yikai" userId="e23a073d1c60b777" providerId="LiveId" clId="{78EE9421-B805-46E5-A16F-75ADD784299B}" dt="2021-01-16T08:10:30.916" v="807" actId="478"/>
          <ac:spMkLst>
            <pc:docMk/>
            <pc:sldMk cId="0" sldId="258"/>
            <ac:spMk id="113" creationId="{3C712D86-48EF-498B-BD3A-0434CB16D479}"/>
          </ac:spMkLst>
        </pc:spChg>
        <pc:spChg chg="add mod">
          <ac:chgData name="Luo Yikai" userId="e23a073d1c60b777" providerId="LiveId" clId="{78EE9421-B805-46E5-A16F-75ADD784299B}" dt="2021-01-16T08:10:32.186" v="808"/>
          <ac:spMkLst>
            <pc:docMk/>
            <pc:sldMk cId="0" sldId="258"/>
            <ac:spMk id="114" creationId="{9D2152F9-9CB7-477B-8DD9-2263852B03FB}"/>
          </ac:spMkLst>
        </pc:spChg>
        <pc:spChg chg="add mod">
          <ac:chgData name="Luo Yikai" userId="e23a073d1c60b777" providerId="LiveId" clId="{78EE9421-B805-46E5-A16F-75ADD784299B}" dt="2021-01-16T08:10:32.186" v="808"/>
          <ac:spMkLst>
            <pc:docMk/>
            <pc:sldMk cId="0" sldId="258"/>
            <ac:spMk id="115" creationId="{22AC2D20-47B4-4D36-8202-FE3326F86D41}"/>
          </ac:spMkLst>
        </pc:spChg>
        <pc:spChg chg="add mod">
          <ac:chgData name="Luo Yikai" userId="e23a073d1c60b777" providerId="LiveId" clId="{78EE9421-B805-46E5-A16F-75ADD784299B}" dt="2021-01-16T08:10:32.186" v="808"/>
          <ac:spMkLst>
            <pc:docMk/>
            <pc:sldMk cId="0" sldId="258"/>
            <ac:spMk id="116" creationId="{5A34D3C0-97C6-46A7-A800-FEE1A22BDC13}"/>
          </ac:spMkLst>
        </pc:spChg>
        <pc:spChg chg="add mod">
          <ac:chgData name="Luo Yikai" userId="e23a073d1c60b777" providerId="LiveId" clId="{78EE9421-B805-46E5-A16F-75ADD784299B}" dt="2021-01-16T08:10:32.186" v="808"/>
          <ac:spMkLst>
            <pc:docMk/>
            <pc:sldMk cId="0" sldId="258"/>
            <ac:spMk id="117" creationId="{4B7314D4-E5D5-4164-B3E9-847ADEC37DB4}"/>
          </ac:spMkLst>
        </pc:spChg>
        <pc:spChg chg="add mod">
          <ac:chgData name="Luo Yikai" userId="e23a073d1c60b777" providerId="LiveId" clId="{78EE9421-B805-46E5-A16F-75ADD784299B}" dt="2021-01-16T08:10:32.186" v="808"/>
          <ac:spMkLst>
            <pc:docMk/>
            <pc:sldMk cId="0" sldId="258"/>
            <ac:spMk id="118" creationId="{FE10E558-729C-47B4-95F2-BF10CC690079}"/>
          </ac:spMkLst>
        </pc:spChg>
        <pc:spChg chg="add mod">
          <ac:chgData name="Luo Yikai" userId="e23a073d1c60b777" providerId="LiveId" clId="{78EE9421-B805-46E5-A16F-75ADD784299B}" dt="2021-01-16T08:10:32.186" v="808"/>
          <ac:spMkLst>
            <pc:docMk/>
            <pc:sldMk cId="0" sldId="258"/>
            <ac:spMk id="119" creationId="{4A02C856-3526-4CA8-9897-ED7A08521662}"/>
          </ac:spMkLst>
        </pc:spChg>
        <pc:spChg chg="add mod">
          <ac:chgData name="Luo Yikai" userId="e23a073d1c60b777" providerId="LiveId" clId="{78EE9421-B805-46E5-A16F-75ADD784299B}" dt="2021-01-16T08:10:32.186" v="808"/>
          <ac:spMkLst>
            <pc:docMk/>
            <pc:sldMk cId="0" sldId="258"/>
            <ac:spMk id="120" creationId="{BCBAB467-8A4A-4FB7-A4C4-7447A002036D}"/>
          </ac:spMkLst>
        </pc:spChg>
        <pc:spChg chg="add mod">
          <ac:chgData name="Luo Yikai" userId="e23a073d1c60b777" providerId="LiveId" clId="{78EE9421-B805-46E5-A16F-75ADD784299B}" dt="2021-01-16T08:10:32.186" v="808"/>
          <ac:spMkLst>
            <pc:docMk/>
            <pc:sldMk cId="0" sldId="258"/>
            <ac:spMk id="121" creationId="{E0901CDA-C703-40A6-A99B-21423A42981D}"/>
          </ac:spMkLst>
        </pc:spChg>
        <pc:spChg chg="add mod">
          <ac:chgData name="Luo Yikai" userId="e23a073d1c60b777" providerId="LiveId" clId="{78EE9421-B805-46E5-A16F-75ADD784299B}" dt="2021-01-16T08:10:32.186" v="808"/>
          <ac:spMkLst>
            <pc:docMk/>
            <pc:sldMk cId="0" sldId="258"/>
            <ac:spMk id="122" creationId="{58A81C56-856E-4248-BB8F-95396FE2C2CF}"/>
          </ac:spMkLst>
        </pc:spChg>
        <pc:spChg chg="add mod">
          <ac:chgData name="Luo Yikai" userId="e23a073d1c60b777" providerId="LiveId" clId="{78EE9421-B805-46E5-A16F-75ADD784299B}" dt="2021-01-16T08:10:32.186" v="808"/>
          <ac:spMkLst>
            <pc:docMk/>
            <pc:sldMk cId="0" sldId="258"/>
            <ac:spMk id="123" creationId="{130928B9-48B5-4B3A-B7C5-3B117BD6A6FD}"/>
          </ac:spMkLst>
        </pc:spChg>
        <pc:spChg chg="add mod">
          <ac:chgData name="Luo Yikai" userId="e23a073d1c60b777" providerId="LiveId" clId="{78EE9421-B805-46E5-A16F-75ADD784299B}" dt="2021-01-16T08:10:32.186" v="808"/>
          <ac:spMkLst>
            <pc:docMk/>
            <pc:sldMk cId="0" sldId="258"/>
            <ac:spMk id="124" creationId="{9D55EDB5-B5EC-4491-ADB5-1AEB22815EB4}"/>
          </ac:spMkLst>
        </pc:spChg>
        <pc:spChg chg="add mod">
          <ac:chgData name="Luo Yikai" userId="e23a073d1c60b777" providerId="LiveId" clId="{78EE9421-B805-46E5-A16F-75ADD784299B}" dt="2021-01-16T08:10:32.186" v="808"/>
          <ac:spMkLst>
            <pc:docMk/>
            <pc:sldMk cId="0" sldId="258"/>
            <ac:spMk id="125" creationId="{3AF63FDA-5A24-468E-8A67-AA281D29ED46}"/>
          </ac:spMkLst>
        </pc:spChg>
        <pc:spChg chg="add mod">
          <ac:chgData name="Luo Yikai" userId="e23a073d1c60b777" providerId="LiveId" clId="{78EE9421-B805-46E5-A16F-75ADD784299B}" dt="2021-01-16T08:10:32.186" v="808"/>
          <ac:spMkLst>
            <pc:docMk/>
            <pc:sldMk cId="0" sldId="258"/>
            <ac:spMk id="126" creationId="{1D80D1FD-7C1F-437E-85B5-B82AA9D4ACA9}"/>
          </ac:spMkLst>
        </pc:spChg>
        <pc:spChg chg="add del mod">
          <ac:chgData name="Luo Yikai" userId="e23a073d1c60b777" providerId="LiveId" clId="{78EE9421-B805-46E5-A16F-75ADD784299B}" dt="2021-01-16T07:11:02.169" v="190" actId="478"/>
          <ac:spMkLst>
            <pc:docMk/>
            <pc:sldMk cId="0" sldId="258"/>
            <ac:spMk id="224" creationId="{DD2D9779-2924-4D23-8691-BE6F36B53CD2}"/>
          </ac:spMkLst>
        </pc:spChg>
        <pc:spChg chg="add del mod">
          <ac:chgData name="Luo Yikai" userId="e23a073d1c60b777" providerId="LiveId" clId="{78EE9421-B805-46E5-A16F-75ADD784299B}" dt="2021-01-16T07:11:02.169" v="190" actId="478"/>
          <ac:spMkLst>
            <pc:docMk/>
            <pc:sldMk cId="0" sldId="258"/>
            <ac:spMk id="226" creationId="{124BDA38-512A-4023-9E2E-C9157843F74F}"/>
          </ac:spMkLst>
        </pc:spChg>
        <pc:spChg chg="del">
          <ac:chgData name="Luo Yikai" userId="e23a073d1c60b777" providerId="LiveId" clId="{78EE9421-B805-46E5-A16F-75ADD784299B}" dt="2021-01-16T07:10:53.617" v="189" actId="478"/>
          <ac:spMkLst>
            <pc:docMk/>
            <pc:sldMk cId="0" sldId="258"/>
            <ac:spMk id="227" creationId="{00000000-0000-0000-0000-000000000000}"/>
          </ac:spMkLst>
        </pc:spChg>
        <pc:spChg chg="del">
          <ac:chgData name="Luo Yikai" userId="e23a073d1c60b777" providerId="LiveId" clId="{78EE9421-B805-46E5-A16F-75ADD784299B}" dt="2021-01-16T07:10:53.617" v="189" actId="478"/>
          <ac:spMkLst>
            <pc:docMk/>
            <pc:sldMk cId="0" sldId="258"/>
            <ac:spMk id="228" creationId="{00000000-0000-0000-0000-000000000000}"/>
          </ac:spMkLst>
        </pc:spChg>
        <pc:spChg chg="del">
          <ac:chgData name="Luo Yikai" userId="e23a073d1c60b777" providerId="LiveId" clId="{78EE9421-B805-46E5-A16F-75ADD784299B}" dt="2021-01-16T07:10:53.617" v="189" actId="478"/>
          <ac:spMkLst>
            <pc:docMk/>
            <pc:sldMk cId="0" sldId="258"/>
            <ac:spMk id="229" creationId="{00000000-0000-0000-0000-000000000000}"/>
          </ac:spMkLst>
        </pc:spChg>
        <pc:spChg chg="del">
          <ac:chgData name="Luo Yikai" userId="e23a073d1c60b777" providerId="LiveId" clId="{78EE9421-B805-46E5-A16F-75ADD784299B}" dt="2021-01-16T07:10:53.617" v="189" actId="478"/>
          <ac:spMkLst>
            <pc:docMk/>
            <pc:sldMk cId="0" sldId="258"/>
            <ac:spMk id="230" creationId="{00000000-0000-0000-0000-000000000000}"/>
          </ac:spMkLst>
        </pc:spChg>
        <pc:spChg chg="del">
          <ac:chgData name="Luo Yikai" userId="e23a073d1c60b777" providerId="LiveId" clId="{78EE9421-B805-46E5-A16F-75ADD784299B}" dt="2021-01-16T07:10:53.617" v="189" actId="478"/>
          <ac:spMkLst>
            <pc:docMk/>
            <pc:sldMk cId="0" sldId="258"/>
            <ac:spMk id="231" creationId="{00000000-0000-0000-0000-000000000000}"/>
          </ac:spMkLst>
        </pc:spChg>
        <pc:spChg chg="del">
          <ac:chgData name="Luo Yikai" userId="e23a073d1c60b777" providerId="LiveId" clId="{78EE9421-B805-46E5-A16F-75ADD784299B}" dt="2021-01-16T07:10:53.617" v="189" actId="478"/>
          <ac:spMkLst>
            <pc:docMk/>
            <pc:sldMk cId="0" sldId="258"/>
            <ac:spMk id="232" creationId="{00000000-0000-0000-0000-000000000000}"/>
          </ac:spMkLst>
        </pc:spChg>
        <pc:spChg chg="del mod">
          <ac:chgData name="Luo Yikai" userId="e23a073d1c60b777" providerId="LiveId" clId="{78EE9421-B805-46E5-A16F-75ADD784299B}" dt="2021-01-16T08:09:58.037" v="802" actId="478"/>
          <ac:spMkLst>
            <pc:docMk/>
            <pc:sldMk cId="0" sldId="258"/>
            <ac:spMk id="233" creationId="{00000000-0000-0000-0000-000000000000}"/>
          </ac:spMkLst>
        </pc:spChg>
        <pc:spChg chg="del">
          <ac:chgData name="Luo Yikai" userId="e23a073d1c60b777" providerId="LiveId" clId="{78EE9421-B805-46E5-A16F-75ADD784299B}" dt="2021-01-16T07:10:53.617" v="189" actId="478"/>
          <ac:spMkLst>
            <pc:docMk/>
            <pc:sldMk cId="0" sldId="258"/>
            <ac:spMk id="234" creationId="{00000000-0000-0000-0000-000000000000}"/>
          </ac:spMkLst>
        </pc:spChg>
        <pc:spChg chg="del">
          <ac:chgData name="Luo Yikai" userId="e23a073d1c60b777" providerId="LiveId" clId="{78EE9421-B805-46E5-A16F-75ADD784299B}" dt="2021-01-16T07:10:53.617" v="189" actId="478"/>
          <ac:spMkLst>
            <pc:docMk/>
            <pc:sldMk cId="0" sldId="258"/>
            <ac:spMk id="235" creationId="{00000000-0000-0000-0000-000000000000}"/>
          </ac:spMkLst>
        </pc:spChg>
        <pc:spChg chg="del">
          <ac:chgData name="Luo Yikai" userId="e23a073d1c60b777" providerId="LiveId" clId="{78EE9421-B805-46E5-A16F-75ADD784299B}" dt="2021-01-16T07:10:53.617" v="189" actId="478"/>
          <ac:spMkLst>
            <pc:docMk/>
            <pc:sldMk cId="0" sldId="258"/>
            <ac:spMk id="236" creationId="{00000000-0000-0000-0000-000000000000}"/>
          </ac:spMkLst>
        </pc:spChg>
        <pc:spChg chg="del">
          <ac:chgData name="Luo Yikai" userId="e23a073d1c60b777" providerId="LiveId" clId="{78EE9421-B805-46E5-A16F-75ADD784299B}" dt="2021-01-16T07:10:53.617" v="189" actId="478"/>
          <ac:spMkLst>
            <pc:docMk/>
            <pc:sldMk cId="0" sldId="258"/>
            <ac:spMk id="237" creationId="{00000000-0000-0000-0000-000000000000}"/>
          </ac:spMkLst>
        </pc:spChg>
        <pc:spChg chg="del">
          <ac:chgData name="Luo Yikai" userId="e23a073d1c60b777" providerId="LiveId" clId="{78EE9421-B805-46E5-A16F-75ADD784299B}" dt="2021-01-16T07:10:53.617" v="189" actId="478"/>
          <ac:spMkLst>
            <pc:docMk/>
            <pc:sldMk cId="0" sldId="258"/>
            <ac:spMk id="238" creationId="{00000000-0000-0000-0000-000000000000}"/>
          </ac:spMkLst>
        </pc:spChg>
        <pc:spChg chg="del">
          <ac:chgData name="Luo Yikai" userId="e23a073d1c60b777" providerId="LiveId" clId="{78EE9421-B805-46E5-A16F-75ADD784299B}" dt="2021-01-16T07:10:53.617" v="189" actId="478"/>
          <ac:spMkLst>
            <pc:docMk/>
            <pc:sldMk cId="0" sldId="258"/>
            <ac:spMk id="239" creationId="{00000000-0000-0000-0000-000000000000}"/>
          </ac:spMkLst>
        </pc:spChg>
        <pc:spChg chg="del">
          <ac:chgData name="Luo Yikai" userId="e23a073d1c60b777" providerId="LiveId" clId="{78EE9421-B805-46E5-A16F-75ADD784299B}" dt="2021-01-16T07:10:53.617" v="189" actId="478"/>
          <ac:spMkLst>
            <pc:docMk/>
            <pc:sldMk cId="0" sldId="258"/>
            <ac:spMk id="240" creationId="{00000000-0000-0000-0000-000000000000}"/>
          </ac:spMkLst>
        </pc:spChg>
        <pc:spChg chg="del">
          <ac:chgData name="Luo Yikai" userId="e23a073d1c60b777" providerId="LiveId" clId="{78EE9421-B805-46E5-A16F-75ADD784299B}" dt="2021-01-16T07:10:53.617" v="189" actId="478"/>
          <ac:spMkLst>
            <pc:docMk/>
            <pc:sldMk cId="0" sldId="258"/>
            <ac:spMk id="241" creationId="{00000000-0000-0000-0000-000000000000}"/>
          </ac:spMkLst>
        </pc:spChg>
        <pc:spChg chg="del">
          <ac:chgData name="Luo Yikai" userId="e23a073d1c60b777" providerId="LiveId" clId="{78EE9421-B805-46E5-A16F-75ADD784299B}" dt="2021-01-16T07:10:53.617" v="189" actId="478"/>
          <ac:spMkLst>
            <pc:docMk/>
            <pc:sldMk cId="0" sldId="258"/>
            <ac:spMk id="242" creationId="{00000000-0000-0000-0000-000000000000}"/>
          </ac:spMkLst>
        </pc:spChg>
        <pc:spChg chg="del">
          <ac:chgData name="Luo Yikai" userId="e23a073d1c60b777" providerId="LiveId" clId="{78EE9421-B805-46E5-A16F-75ADD784299B}" dt="2021-01-16T07:10:53.617" v="189" actId="478"/>
          <ac:spMkLst>
            <pc:docMk/>
            <pc:sldMk cId="0" sldId="258"/>
            <ac:spMk id="243" creationId="{00000000-0000-0000-0000-000000000000}"/>
          </ac:spMkLst>
        </pc:spChg>
        <pc:spChg chg="del">
          <ac:chgData name="Luo Yikai" userId="e23a073d1c60b777" providerId="LiveId" clId="{78EE9421-B805-46E5-A16F-75ADD784299B}" dt="2021-01-16T07:10:53.617" v="189" actId="478"/>
          <ac:spMkLst>
            <pc:docMk/>
            <pc:sldMk cId="0" sldId="258"/>
            <ac:spMk id="244" creationId="{00000000-0000-0000-0000-000000000000}"/>
          </ac:spMkLst>
        </pc:spChg>
        <pc:spChg chg="del">
          <ac:chgData name="Luo Yikai" userId="e23a073d1c60b777" providerId="LiveId" clId="{78EE9421-B805-46E5-A16F-75ADD784299B}" dt="2021-01-16T07:10:53.617" v="189" actId="478"/>
          <ac:spMkLst>
            <pc:docMk/>
            <pc:sldMk cId="0" sldId="258"/>
            <ac:spMk id="245" creationId="{00000000-0000-0000-0000-000000000000}"/>
          </ac:spMkLst>
        </pc:spChg>
        <pc:spChg chg="del mod">
          <ac:chgData name="Luo Yikai" userId="e23a073d1c60b777" providerId="LiveId" clId="{78EE9421-B805-46E5-A16F-75ADD784299B}" dt="2021-01-16T07:10:53.617" v="189" actId="478"/>
          <ac:spMkLst>
            <pc:docMk/>
            <pc:sldMk cId="0" sldId="258"/>
            <ac:spMk id="246" creationId="{00000000-0000-0000-0000-000000000000}"/>
          </ac:spMkLst>
        </pc:spChg>
        <pc:spChg chg="del">
          <ac:chgData name="Luo Yikai" userId="e23a073d1c60b777" providerId="LiveId" clId="{78EE9421-B805-46E5-A16F-75ADD784299B}" dt="2021-01-16T07:10:53.617" v="189" actId="478"/>
          <ac:spMkLst>
            <pc:docMk/>
            <pc:sldMk cId="0" sldId="258"/>
            <ac:spMk id="247" creationId="{00000000-0000-0000-0000-000000000000}"/>
          </ac:spMkLst>
        </pc:spChg>
        <pc:spChg chg="del">
          <ac:chgData name="Luo Yikai" userId="e23a073d1c60b777" providerId="LiveId" clId="{78EE9421-B805-46E5-A16F-75ADD784299B}" dt="2021-01-16T07:10:53.617" v="189" actId="478"/>
          <ac:spMkLst>
            <pc:docMk/>
            <pc:sldMk cId="0" sldId="258"/>
            <ac:spMk id="248" creationId="{00000000-0000-0000-0000-000000000000}"/>
          </ac:spMkLst>
        </pc:spChg>
        <pc:spChg chg="del">
          <ac:chgData name="Luo Yikai" userId="e23a073d1c60b777" providerId="LiveId" clId="{78EE9421-B805-46E5-A16F-75ADD784299B}" dt="2021-01-16T07:10:53.617" v="189" actId="478"/>
          <ac:spMkLst>
            <pc:docMk/>
            <pc:sldMk cId="0" sldId="258"/>
            <ac:spMk id="249" creationId="{00000000-0000-0000-0000-000000000000}"/>
          </ac:spMkLst>
        </pc:spChg>
        <pc:spChg chg="del">
          <ac:chgData name="Luo Yikai" userId="e23a073d1c60b777" providerId="LiveId" clId="{78EE9421-B805-46E5-A16F-75ADD784299B}" dt="2021-01-16T07:10:53.617" v="189" actId="478"/>
          <ac:spMkLst>
            <pc:docMk/>
            <pc:sldMk cId="0" sldId="258"/>
            <ac:spMk id="250" creationId="{00000000-0000-0000-0000-000000000000}"/>
          </ac:spMkLst>
        </pc:spChg>
        <pc:spChg chg="del">
          <ac:chgData name="Luo Yikai" userId="e23a073d1c60b777" providerId="LiveId" clId="{78EE9421-B805-46E5-A16F-75ADD784299B}" dt="2021-01-16T07:10:53.617" v="189" actId="478"/>
          <ac:spMkLst>
            <pc:docMk/>
            <pc:sldMk cId="0" sldId="258"/>
            <ac:spMk id="251" creationId="{00000000-0000-0000-0000-000000000000}"/>
          </ac:spMkLst>
        </pc:spChg>
        <pc:spChg chg="add del mod">
          <ac:chgData name="Luo Yikai" userId="e23a073d1c60b777" providerId="LiveId" clId="{78EE9421-B805-46E5-A16F-75ADD784299B}" dt="2021-01-16T07:11:02.169" v="190" actId="478"/>
          <ac:spMkLst>
            <pc:docMk/>
            <pc:sldMk cId="0" sldId="258"/>
            <ac:spMk id="253" creationId="{B1917FA0-E962-4F60-8A32-344F1CC46A55}"/>
          </ac:spMkLst>
        </pc:spChg>
        <pc:spChg chg="add del mod">
          <ac:chgData name="Luo Yikai" userId="e23a073d1c60b777" providerId="LiveId" clId="{78EE9421-B805-46E5-A16F-75ADD784299B}" dt="2021-01-16T07:11:02.169" v="190" actId="478"/>
          <ac:spMkLst>
            <pc:docMk/>
            <pc:sldMk cId="0" sldId="258"/>
            <ac:spMk id="255" creationId="{8EC80F55-DD92-496A-9D93-38B50AC9E07A}"/>
          </ac:spMkLst>
        </pc:spChg>
        <pc:grpChg chg="add del mod">
          <ac:chgData name="Luo Yikai" userId="e23a073d1c60b777" providerId="LiveId" clId="{78EE9421-B805-46E5-A16F-75ADD784299B}" dt="2021-01-16T08:09:58.037" v="802" actId="478"/>
          <ac:grpSpMkLst>
            <pc:docMk/>
            <pc:sldMk cId="0" sldId="258"/>
            <ac:grpSpMk id="64" creationId="{1B970B85-C145-4014-B7F0-0CE12B9AE6C1}"/>
          </ac:grpSpMkLst>
        </pc:grpChg>
        <pc:grpChg chg="add del mod">
          <ac:chgData name="Luo Yikai" userId="e23a073d1c60b777" providerId="LiveId" clId="{78EE9421-B805-46E5-A16F-75ADD784299B}" dt="2021-01-16T08:09:58.037" v="802" actId="478"/>
          <ac:grpSpMkLst>
            <pc:docMk/>
            <pc:sldMk cId="0" sldId="258"/>
            <ac:grpSpMk id="67" creationId="{42DA4C1F-55FE-4DAD-814F-EA508F28D69E}"/>
          </ac:grpSpMkLst>
        </pc:grpChg>
        <pc:grpChg chg="add del mod">
          <ac:chgData name="Luo Yikai" userId="e23a073d1c60b777" providerId="LiveId" clId="{78EE9421-B805-46E5-A16F-75ADD784299B}" dt="2021-01-16T08:09:58.037" v="802" actId="478"/>
          <ac:grpSpMkLst>
            <pc:docMk/>
            <pc:sldMk cId="0" sldId="258"/>
            <ac:grpSpMk id="72" creationId="{91A9E5F1-4720-420A-BFF8-259B00D4B975}"/>
          </ac:grpSpMkLst>
        </pc:grpChg>
        <pc:grpChg chg="add del mod">
          <ac:chgData name="Luo Yikai" userId="e23a073d1c60b777" providerId="LiveId" clId="{78EE9421-B805-46E5-A16F-75ADD784299B}" dt="2021-01-16T08:09:58.037" v="802" actId="478"/>
          <ac:grpSpMkLst>
            <pc:docMk/>
            <pc:sldMk cId="0" sldId="258"/>
            <ac:grpSpMk id="76" creationId="{1B93344C-67EC-46CE-8440-705A680651A4}"/>
          </ac:grpSpMkLst>
        </pc:grpChg>
        <pc:picChg chg="del">
          <ac:chgData name="Luo Yikai" userId="e23a073d1c60b777" providerId="LiveId" clId="{78EE9421-B805-46E5-A16F-75ADD784299B}" dt="2021-01-16T08:10:26.191" v="806" actId="478"/>
          <ac:picMkLst>
            <pc:docMk/>
            <pc:sldMk cId="0" sldId="258"/>
            <ac:picMk id="27" creationId="{8D5D59CC-7115-4A51-BEB2-151FD4DA7698}"/>
          </ac:picMkLst>
        </pc:picChg>
      </pc:sldChg>
      <pc:sldChg chg="addSp delSp modSp add mod ord modTransition modAnim modNotes modNotesTx">
        <pc:chgData name="Luo Yikai" userId="e23a073d1c60b777" providerId="LiveId" clId="{78EE9421-B805-46E5-A16F-75ADD784299B}" dt="2021-01-17T08:30:55.428" v="6525" actId="1038"/>
        <pc:sldMkLst>
          <pc:docMk/>
          <pc:sldMk cId="0" sldId="262"/>
        </pc:sldMkLst>
        <pc:spChg chg="add del mod">
          <ac:chgData name="Luo Yikai" userId="e23a073d1c60b777" providerId="LiveId" clId="{78EE9421-B805-46E5-A16F-75ADD784299B}" dt="2021-01-16T08:38:12.617" v="1181" actId="478"/>
          <ac:spMkLst>
            <pc:docMk/>
            <pc:sldMk cId="0" sldId="262"/>
            <ac:spMk id="3" creationId="{F7C9F26F-90F2-4ADA-99E8-D3213B145083}"/>
          </ac:spMkLst>
        </pc:spChg>
        <pc:spChg chg="add del mod">
          <ac:chgData name="Luo Yikai" userId="e23a073d1c60b777" providerId="LiveId" clId="{78EE9421-B805-46E5-A16F-75ADD784299B}" dt="2021-01-16T08:38:12.617" v="1181" actId="478"/>
          <ac:spMkLst>
            <pc:docMk/>
            <pc:sldMk cId="0" sldId="262"/>
            <ac:spMk id="5" creationId="{A76F9708-4046-43DB-9DB9-E1176A464005}"/>
          </ac:spMkLst>
        </pc:spChg>
        <pc:spChg chg="add del mod">
          <ac:chgData name="Luo Yikai" userId="e23a073d1c60b777" providerId="LiveId" clId="{78EE9421-B805-46E5-A16F-75ADD784299B}" dt="2021-01-16T08:38:17.306" v="1183"/>
          <ac:spMkLst>
            <pc:docMk/>
            <pc:sldMk cId="0" sldId="262"/>
            <ac:spMk id="16" creationId="{1831A4FE-063B-447E-ACD0-36114CF37898}"/>
          </ac:spMkLst>
        </pc:spChg>
        <pc:spChg chg="mod">
          <ac:chgData name="Luo Yikai" userId="e23a073d1c60b777" providerId="LiveId" clId="{78EE9421-B805-46E5-A16F-75ADD784299B}" dt="2021-01-16T08:38:13.134" v="1182"/>
          <ac:spMkLst>
            <pc:docMk/>
            <pc:sldMk cId="0" sldId="262"/>
            <ac:spMk id="18" creationId="{DD63B844-15AD-4966-AF7E-0E0AF1E4AD47}"/>
          </ac:spMkLst>
        </pc:spChg>
        <pc:spChg chg="mod">
          <ac:chgData name="Luo Yikai" userId="e23a073d1c60b777" providerId="LiveId" clId="{78EE9421-B805-46E5-A16F-75ADD784299B}" dt="2021-01-16T08:38:13.134" v="1182"/>
          <ac:spMkLst>
            <pc:docMk/>
            <pc:sldMk cId="0" sldId="262"/>
            <ac:spMk id="19" creationId="{E1825980-5042-4FB2-B931-3652D31F6225}"/>
          </ac:spMkLst>
        </pc:spChg>
        <pc:spChg chg="add del mod">
          <ac:chgData name="Luo Yikai" userId="e23a073d1c60b777" providerId="LiveId" clId="{78EE9421-B805-46E5-A16F-75ADD784299B}" dt="2021-01-16T08:38:17.306" v="1183"/>
          <ac:spMkLst>
            <pc:docMk/>
            <pc:sldMk cId="0" sldId="262"/>
            <ac:spMk id="20" creationId="{723FFB13-75B5-4649-B741-ADCDFC342747}"/>
          </ac:spMkLst>
        </pc:spChg>
        <pc:spChg chg="mod">
          <ac:chgData name="Luo Yikai" userId="e23a073d1c60b777" providerId="LiveId" clId="{78EE9421-B805-46E5-A16F-75ADD784299B}" dt="2021-01-16T08:38:13.134" v="1182"/>
          <ac:spMkLst>
            <pc:docMk/>
            <pc:sldMk cId="0" sldId="262"/>
            <ac:spMk id="22" creationId="{C50ED7EC-5E94-4B5D-8458-3BA201BF0638}"/>
          </ac:spMkLst>
        </pc:spChg>
        <pc:spChg chg="mod">
          <ac:chgData name="Luo Yikai" userId="e23a073d1c60b777" providerId="LiveId" clId="{78EE9421-B805-46E5-A16F-75ADD784299B}" dt="2021-01-16T08:38:13.134" v="1182"/>
          <ac:spMkLst>
            <pc:docMk/>
            <pc:sldMk cId="0" sldId="262"/>
            <ac:spMk id="23" creationId="{4612E55B-1870-4B62-90B1-82680D6E817D}"/>
          </ac:spMkLst>
        </pc:spChg>
        <pc:spChg chg="mod">
          <ac:chgData name="Luo Yikai" userId="e23a073d1c60b777" providerId="LiveId" clId="{78EE9421-B805-46E5-A16F-75ADD784299B}" dt="2021-01-16T08:38:13.134" v="1182"/>
          <ac:spMkLst>
            <pc:docMk/>
            <pc:sldMk cId="0" sldId="262"/>
            <ac:spMk id="25" creationId="{03B4B49F-0345-4C07-9211-DA62795CB35C}"/>
          </ac:spMkLst>
        </pc:spChg>
        <pc:spChg chg="mod">
          <ac:chgData name="Luo Yikai" userId="e23a073d1c60b777" providerId="LiveId" clId="{78EE9421-B805-46E5-A16F-75ADD784299B}" dt="2021-01-16T08:38:13.134" v="1182"/>
          <ac:spMkLst>
            <pc:docMk/>
            <pc:sldMk cId="0" sldId="262"/>
            <ac:spMk id="26" creationId="{404D1546-DF4A-4F97-8CE0-EE78EB0A086B}"/>
          </ac:spMkLst>
        </pc:spChg>
        <pc:spChg chg="mod">
          <ac:chgData name="Luo Yikai" userId="e23a073d1c60b777" providerId="LiveId" clId="{78EE9421-B805-46E5-A16F-75ADD784299B}" dt="2021-01-16T08:38:13.134" v="1182"/>
          <ac:spMkLst>
            <pc:docMk/>
            <pc:sldMk cId="0" sldId="262"/>
            <ac:spMk id="29" creationId="{CC8495F8-76EE-432F-9508-163DE3188EB7}"/>
          </ac:spMkLst>
        </pc:spChg>
        <pc:spChg chg="mod">
          <ac:chgData name="Luo Yikai" userId="e23a073d1c60b777" providerId="LiveId" clId="{78EE9421-B805-46E5-A16F-75ADD784299B}" dt="2021-01-16T08:38:13.134" v="1182"/>
          <ac:spMkLst>
            <pc:docMk/>
            <pc:sldMk cId="0" sldId="262"/>
            <ac:spMk id="32" creationId="{EB383DC8-BBE1-4510-AD36-9C8FA8FD6C45}"/>
          </ac:spMkLst>
        </pc:spChg>
        <pc:spChg chg="mod">
          <ac:chgData name="Luo Yikai" userId="e23a073d1c60b777" providerId="LiveId" clId="{78EE9421-B805-46E5-A16F-75ADD784299B}" dt="2021-01-16T08:38:13.134" v="1182"/>
          <ac:spMkLst>
            <pc:docMk/>
            <pc:sldMk cId="0" sldId="262"/>
            <ac:spMk id="35" creationId="{50260C68-BE73-45D5-8651-CFADAB102A18}"/>
          </ac:spMkLst>
        </pc:spChg>
        <pc:spChg chg="add mod">
          <ac:chgData name="Luo Yikai" userId="e23a073d1c60b777" providerId="LiveId" clId="{78EE9421-B805-46E5-A16F-75ADD784299B}" dt="2021-01-16T08:38:22.246" v="1185" actId="1076"/>
          <ac:spMkLst>
            <pc:docMk/>
            <pc:sldMk cId="0" sldId="262"/>
            <ac:spMk id="36" creationId="{4825A496-8B65-40A9-BA21-3ED02BCE9074}"/>
          </ac:spMkLst>
        </pc:spChg>
        <pc:spChg chg="del mod topLvl">
          <ac:chgData name="Luo Yikai" userId="e23a073d1c60b777" providerId="LiveId" clId="{78EE9421-B805-46E5-A16F-75ADD784299B}" dt="2021-01-17T08:30:32.850" v="6469" actId="478"/>
          <ac:spMkLst>
            <pc:docMk/>
            <pc:sldMk cId="0" sldId="262"/>
            <ac:spMk id="38" creationId="{7774AB1A-26F5-423D-A728-3D949B6AEE20}"/>
          </ac:spMkLst>
        </pc:spChg>
        <pc:spChg chg="mod topLvl">
          <ac:chgData name="Luo Yikai" userId="e23a073d1c60b777" providerId="LiveId" clId="{78EE9421-B805-46E5-A16F-75ADD784299B}" dt="2021-01-17T08:30:55.428" v="6525" actId="1038"/>
          <ac:spMkLst>
            <pc:docMk/>
            <pc:sldMk cId="0" sldId="262"/>
            <ac:spMk id="39" creationId="{DDE0868C-D6B1-4831-9AE9-EF4F7B054EA2}"/>
          </ac:spMkLst>
        </pc:spChg>
        <pc:spChg chg="add mod">
          <ac:chgData name="Luo Yikai" userId="e23a073d1c60b777" providerId="LiveId" clId="{78EE9421-B805-46E5-A16F-75ADD784299B}" dt="2021-01-17T08:30:55.428" v="6525" actId="1038"/>
          <ac:spMkLst>
            <pc:docMk/>
            <pc:sldMk cId="0" sldId="262"/>
            <ac:spMk id="40" creationId="{AA405A1E-2501-489B-9944-EDFDF082E821}"/>
          </ac:spMkLst>
        </pc:spChg>
        <pc:spChg chg="del mod topLvl">
          <ac:chgData name="Luo Yikai" userId="e23a073d1c60b777" providerId="LiveId" clId="{78EE9421-B805-46E5-A16F-75ADD784299B}" dt="2021-01-17T08:30:41.829" v="6470" actId="478"/>
          <ac:spMkLst>
            <pc:docMk/>
            <pc:sldMk cId="0" sldId="262"/>
            <ac:spMk id="42" creationId="{188D4305-419A-40D4-8491-3F70EEDD2692}"/>
          </ac:spMkLst>
        </pc:spChg>
        <pc:spChg chg="mod topLvl">
          <ac:chgData name="Luo Yikai" userId="e23a073d1c60b777" providerId="LiveId" clId="{78EE9421-B805-46E5-A16F-75ADD784299B}" dt="2021-01-17T08:30:55.428" v="6525" actId="1038"/>
          <ac:spMkLst>
            <pc:docMk/>
            <pc:sldMk cId="0" sldId="262"/>
            <ac:spMk id="43" creationId="{C6CD09AF-C436-492A-BE94-12528B126894}"/>
          </ac:spMkLst>
        </pc:spChg>
        <pc:spChg chg="del mod topLvl">
          <ac:chgData name="Luo Yikai" userId="e23a073d1c60b777" providerId="LiveId" clId="{78EE9421-B805-46E5-A16F-75ADD784299B}" dt="2021-01-17T08:30:44.038" v="6471" actId="478"/>
          <ac:spMkLst>
            <pc:docMk/>
            <pc:sldMk cId="0" sldId="262"/>
            <ac:spMk id="45" creationId="{D87486DF-81CD-46DD-BC2A-128CD7EBED92}"/>
          </ac:spMkLst>
        </pc:spChg>
        <pc:spChg chg="mod topLvl">
          <ac:chgData name="Luo Yikai" userId="e23a073d1c60b777" providerId="LiveId" clId="{78EE9421-B805-46E5-A16F-75ADD784299B}" dt="2021-01-17T08:30:55.428" v="6525" actId="1038"/>
          <ac:spMkLst>
            <pc:docMk/>
            <pc:sldMk cId="0" sldId="262"/>
            <ac:spMk id="46" creationId="{AEC36327-CB60-41C2-93A5-8322FFF44E6A}"/>
          </ac:spMkLst>
        </pc:spChg>
        <pc:spChg chg="mod">
          <ac:chgData name="Luo Yikai" userId="e23a073d1c60b777" providerId="LiveId" clId="{78EE9421-B805-46E5-A16F-75ADD784299B}" dt="2021-01-16T08:38:18.447" v="1184"/>
          <ac:spMkLst>
            <pc:docMk/>
            <pc:sldMk cId="0" sldId="262"/>
            <ac:spMk id="49" creationId="{70758D54-26F3-4A66-81B7-B78C888AC8FF}"/>
          </ac:spMkLst>
        </pc:spChg>
        <pc:spChg chg="mod">
          <ac:chgData name="Luo Yikai" userId="e23a073d1c60b777" providerId="LiveId" clId="{78EE9421-B805-46E5-A16F-75ADD784299B}" dt="2021-01-16T08:38:18.447" v="1184"/>
          <ac:spMkLst>
            <pc:docMk/>
            <pc:sldMk cId="0" sldId="262"/>
            <ac:spMk id="52" creationId="{B3288A14-C500-42C9-9A93-F83D2D73E1B8}"/>
          </ac:spMkLst>
        </pc:spChg>
        <pc:spChg chg="mod">
          <ac:chgData name="Luo Yikai" userId="e23a073d1c60b777" providerId="LiveId" clId="{78EE9421-B805-46E5-A16F-75ADD784299B}" dt="2021-01-16T08:38:18.447" v="1184"/>
          <ac:spMkLst>
            <pc:docMk/>
            <pc:sldMk cId="0" sldId="262"/>
            <ac:spMk id="55" creationId="{EF87D66E-82EF-480D-841E-AFEA67111C85}"/>
          </ac:spMkLst>
        </pc:spChg>
        <pc:spChg chg="del">
          <ac:chgData name="Luo Yikai" userId="e23a073d1c60b777" providerId="LiveId" clId="{78EE9421-B805-46E5-A16F-75ADD784299B}" dt="2021-01-16T08:38:09.795" v="1180" actId="478"/>
          <ac:spMkLst>
            <pc:docMk/>
            <pc:sldMk cId="0" sldId="262"/>
            <ac:spMk id="278" creationId="{00000000-0000-0000-0000-000000000000}"/>
          </ac:spMkLst>
        </pc:spChg>
        <pc:spChg chg="del">
          <ac:chgData name="Luo Yikai" userId="e23a073d1c60b777" providerId="LiveId" clId="{78EE9421-B805-46E5-A16F-75ADD784299B}" dt="2021-01-16T08:38:09.795" v="1180" actId="478"/>
          <ac:spMkLst>
            <pc:docMk/>
            <pc:sldMk cId="0" sldId="262"/>
            <ac:spMk id="279" creationId="{00000000-0000-0000-0000-000000000000}"/>
          </ac:spMkLst>
        </pc:spChg>
        <pc:spChg chg="del">
          <ac:chgData name="Luo Yikai" userId="e23a073d1c60b777" providerId="LiveId" clId="{78EE9421-B805-46E5-A16F-75ADD784299B}" dt="2021-01-16T08:38:09.795" v="1180" actId="478"/>
          <ac:spMkLst>
            <pc:docMk/>
            <pc:sldMk cId="0" sldId="262"/>
            <ac:spMk id="287" creationId="{00000000-0000-0000-0000-000000000000}"/>
          </ac:spMkLst>
        </pc:spChg>
        <pc:grpChg chg="add del mod">
          <ac:chgData name="Luo Yikai" userId="e23a073d1c60b777" providerId="LiveId" clId="{78EE9421-B805-46E5-A16F-75ADD784299B}" dt="2021-01-16T08:38:17.306" v="1183"/>
          <ac:grpSpMkLst>
            <pc:docMk/>
            <pc:sldMk cId="0" sldId="262"/>
            <ac:grpSpMk id="17" creationId="{0868E598-2249-43A3-BDDA-980022317E09}"/>
          </ac:grpSpMkLst>
        </pc:grpChg>
        <pc:grpChg chg="add del mod">
          <ac:chgData name="Luo Yikai" userId="e23a073d1c60b777" providerId="LiveId" clId="{78EE9421-B805-46E5-A16F-75ADD784299B}" dt="2021-01-16T08:38:17.306" v="1183"/>
          <ac:grpSpMkLst>
            <pc:docMk/>
            <pc:sldMk cId="0" sldId="262"/>
            <ac:grpSpMk id="21" creationId="{D25295E7-DEB5-4966-AA70-E3862C9696FD}"/>
          </ac:grpSpMkLst>
        </pc:grpChg>
        <pc:grpChg chg="add del mod">
          <ac:chgData name="Luo Yikai" userId="e23a073d1c60b777" providerId="LiveId" clId="{78EE9421-B805-46E5-A16F-75ADD784299B}" dt="2021-01-16T08:38:17.306" v="1183"/>
          <ac:grpSpMkLst>
            <pc:docMk/>
            <pc:sldMk cId="0" sldId="262"/>
            <ac:grpSpMk id="24" creationId="{6813379E-1CAC-472C-A43E-E1F21723F739}"/>
          </ac:grpSpMkLst>
        </pc:grpChg>
        <pc:grpChg chg="add del mod">
          <ac:chgData name="Luo Yikai" userId="e23a073d1c60b777" providerId="LiveId" clId="{78EE9421-B805-46E5-A16F-75ADD784299B}" dt="2021-01-16T08:38:17.306" v="1183"/>
          <ac:grpSpMkLst>
            <pc:docMk/>
            <pc:sldMk cId="0" sldId="262"/>
            <ac:grpSpMk id="27" creationId="{E3D65289-2510-4215-8050-FF2A450FDB64}"/>
          </ac:grpSpMkLst>
        </pc:grpChg>
        <pc:grpChg chg="add del mod">
          <ac:chgData name="Luo Yikai" userId="e23a073d1c60b777" providerId="LiveId" clId="{78EE9421-B805-46E5-A16F-75ADD784299B}" dt="2021-01-16T08:38:17.306" v="1183"/>
          <ac:grpSpMkLst>
            <pc:docMk/>
            <pc:sldMk cId="0" sldId="262"/>
            <ac:grpSpMk id="30" creationId="{2AD7B489-D196-412A-8751-0757694A1CC0}"/>
          </ac:grpSpMkLst>
        </pc:grpChg>
        <pc:grpChg chg="add del mod">
          <ac:chgData name="Luo Yikai" userId="e23a073d1c60b777" providerId="LiveId" clId="{78EE9421-B805-46E5-A16F-75ADD784299B}" dt="2021-01-16T08:38:17.306" v="1183"/>
          <ac:grpSpMkLst>
            <pc:docMk/>
            <pc:sldMk cId="0" sldId="262"/>
            <ac:grpSpMk id="33" creationId="{7EA900AE-93B3-48D2-B060-05432F05CF39}"/>
          </ac:grpSpMkLst>
        </pc:grpChg>
        <pc:grpChg chg="add del mod">
          <ac:chgData name="Luo Yikai" userId="e23a073d1c60b777" providerId="LiveId" clId="{78EE9421-B805-46E5-A16F-75ADD784299B}" dt="2021-01-17T08:30:32.850" v="6469" actId="478"/>
          <ac:grpSpMkLst>
            <pc:docMk/>
            <pc:sldMk cId="0" sldId="262"/>
            <ac:grpSpMk id="37" creationId="{1801CB99-7DB7-48C9-948F-8AD234E4137A}"/>
          </ac:grpSpMkLst>
        </pc:grpChg>
        <pc:grpChg chg="add del mod">
          <ac:chgData name="Luo Yikai" userId="e23a073d1c60b777" providerId="LiveId" clId="{78EE9421-B805-46E5-A16F-75ADD784299B}" dt="2021-01-17T08:30:41.829" v="6470" actId="478"/>
          <ac:grpSpMkLst>
            <pc:docMk/>
            <pc:sldMk cId="0" sldId="262"/>
            <ac:grpSpMk id="41" creationId="{F56FEDC5-9AD5-4524-B5D3-2389F32B4521}"/>
          </ac:grpSpMkLst>
        </pc:grpChg>
        <pc:grpChg chg="add del mod">
          <ac:chgData name="Luo Yikai" userId="e23a073d1c60b777" providerId="LiveId" clId="{78EE9421-B805-46E5-A16F-75ADD784299B}" dt="2021-01-17T08:30:44.038" v="6471" actId="478"/>
          <ac:grpSpMkLst>
            <pc:docMk/>
            <pc:sldMk cId="0" sldId="262"/>
            <ac:grpSpMk id="44" creationId="{669E8304-F5B2-4C87-BD7E-670A51FA3D8B}"/>
          </ac:grpSpMkLst>
        </pc:grpChg>
        <pc:grpChg chg="add mod">
          <ac:chgData name="Luo Yikai" userId="e23a073d1c60b777" providerId="LiveId" clId="{78EE9421-B805-46E5-A16F-75ADD784299B}" dt="2021-01-16T08:38:22.246" v="1185" actId="1076"/>
          <ac:grpSpMkLst>
            <pc:docMk/>
            <pc:sldMk cId="0" sldId="262"/>
            <ac:grpSpMk id="47" creationId="{BF5D6459-2800-40DD-9829-9D7981A32DCD}"/>
          </ac:grpSpMkLst>
        </pc:grpChg>
        <pc:grpChg chg="add mod">
          <ac:chgData name="Luo Yikai" userId="e23a073d1c60b777" providerId="LiveId" clId="{78EE9421-B805-46E5-A16F-75ADD784299B}" dt="2021-01-16T08:38:22.246" v="1185" actId="1076"/>
          <ac:grpSpMkLst>
            <pc:docMk/>
            <pc:sldMk cId="0" sldId="262"/>
            <ac:grpSpMk id="50" creationId="{512A0078-49B5-463E-8921-A3B846ACA9BB}"/>
          </ac:grpSpMkLst>
        </pc:grpChg>
        <pc:grpChg chg="add mod">
          <ac:chgData name="Luo Yikai" userId="e23a073d1c60b777" providerId="LiveId" clId="{78EE9421-B805-46E5-A16F-75ADD784299B}" dt="2021-01-16T08:38:22.246" v="1185" actId="1076"/>
          <ac:grpSpMkLst>
            <pc:docMk/>
            <pc:sldMk cId="0" sldId="262"/>
            <ac:grpSpMk id="53" creationId="{6F58C94F-7587-45F3-9CBF-65F0E1899E7E}"/>
          </ac:grpSpMkLst>
        </pc:grpChg>
        <pc:grpChg chg="del">
          <ac:chgData name="Luo Yikai" userId="e23a073d1c60b777" providerId="LiveId" clId="{78EE9421-B805-46E5-A16F-75ADD784299B}" dt="2021-01-16T08:38:09.795" v="1180" actId="478"/>
          <ac:grpSpMkLst>
            <pc:docMk/>
            <pc:sldMk cId="0" sldId="262"/>
            <ac:grpSpMk id="280" creationId="{00000000-0000-0000-0000-000000000000}"/>
          </ac:grpSpMkLst>
        </pc:grpChg>
        <pc:picChg chg="mod">
          <ac:chgData name="Luo Yikai" userId="e23a073d1c60b777" providerId="LiveId" clId="{78EE9421-B805-46E5-A16F-75ADD784299B}" dt="2021-01-16T08:38:13.134" v="1182"/>
          <ac:picMkLst>
            <pc:docMk/>
            <pc:sldMk cId="0" sldId="262"/>
            <ac:picMk id="28" creationId="{010460AB-D074-4EA7-818B-9517FA9B32A5}"/>
          </ac:picMkLst>
        </pc:picChg>
        <pc:picChg chg="mod">
          <ac:chgData name="Luo Yikai" userId="e23a073d1c60b777" providerId="LiveId" clId="{78EE9421-B805-46E5-A16F-75ADD784299B}" dt="2021-01-16T08:38:13.134" v="1182"/>
          <ac:picMkLst>
            <pc:docMk/>
            <pc:sldMk cId="0" sldId="262"/>
            <ac:picMk id="31" creationId="{8DE138A1-FE81-4EA4-8FED-F8879E35833B}"/>
          </ac:picMkLst>
        </pc:picChg>
        <pc:picChg chg="mod">
          <ac:chgData name="Luo Yikai" userId="e23a073d1c60b777" providerId="LiveId" clId="{78EE9421-B805-46E5-A16F-75ADD784299B}" dt="2021-01-16T08:38:13.134" v="1182"/>
          <ac:picMkLst>
            <pc:docMk/>
            <pc:sldMk cId="0" sldId="262"/>
            <ac:picMk id="34" creationId="{DC9B9D5F-8327-4E36-860C-5728752E5D77}"/>
          </ac:picMkLst>
        </pc:picChg>
        <pc:picChg chg="mod">
          <ac:chgData name="Luo Yikai" userId="e23a073d1c60b777" providerId="LiveId" clId="{78EE9421-B805-46E5-A16F-75ADD784299B}" dt="2021-01-16T08:38:18.447" v="1184"/>
          <ac:picMkLst>
            <pc:docMk/>
            <pc:sldMk cId="0" sldId="262"/>
            <ac:picMk id="48" creationId="{6E4959A6-6A3D-4446-AAB1-DEAC743D428E}"/>
          </ac:picMkLst>
        </pc:picChg>
        <pc:picChg chg="mod">
          <ac:chgData name="Luo Yikai" userId="e23a073d1c60b777" providerId="LiveId" clId="{78EE9421-B805-46E5-A16F-75ADD784299B}" dt="2021-01-16T08:38:18.447" v="1184"/>
          <ac:picMkLst>
            <pc:docMk/>
            <pc:sldMk cId="0" sldId="262"/>
            <ac:picMk id="51" creationId="{F5532B50-74DE-40FC-AB02-32589CDD47BE}"/>
          </ac:picMkLst>
        </pc:picChg>
        <pc:picChg chg="mod">
          <ac:chgData name="Luo Yikai" userId="e23a073d1c60b777" providerId="LiveId" clId="{78EE9421-B805-46E5-A16F-75ADD784299B}" dt="2021-01-16T08:38:18.447" v="1184"/>
          <ac:picMkLst>
            <pc:docMk/>
            <pc:sldMk cId="0" sldId="262"/>
            <ac:picMk id="54" creationId="{C483C92B-B0CE-4B8E-AF26-55B113B85150}"/>
          </ac:picMkLst>
        </pc:picChg>
        <pc:picChg chg="add mod">
          <ac:chgData name="Luo Yikai" userId="e23a073d1c60b777" providerId="LiveId" clId="{78EE9421-B805-46E5-A16F-75ADD784299B}" dt="2021-01-16T08:38:27.624" v="1186"/>
          <ac:picMkLst>
            <pc:docMk/>
            <pc:sldMk cId="0" sldId="262"/>
            <ac:picMk id="56" creationId="{0C6D0FB7-8692-4308-9435-F5BD4D71AD55}"/>
          </ac:picMkLst>
        </pc:picChg>
      </pc:sldChg>
      <pc:sldChg chg="addSp delSp modSp add del mod">
        <pc:chgData name="Luo Yikai" userId="e23a073d1c60b777" providerId="LiveId" clId="{78EE9421-B805-46E5-A16F-75ADD784299B}" dt="2021-01-16T08:37:32.986" v="1176" actId="47"/>
        <pc:sldMkLst>
          <pc:docMk/>
          <pc:sldMk cId="0" sldId="263"/>
        </pc:sldMkLst>
        <pc:spChg chg="del topLvl">
          <ac:chgData name="Luo Yikai" userId="e23a073d1c60b777" providerId="LiveId" clId="{78EE9421-B805-46E5-A16F-75ADD784299B}" dt="2021-01-16T08:36:32.971" v="1151" actId="478"/>
          <ac:spMkLst>
            <pc:docMk/>
            <pc:sldMk cId="0" sldId="263"/>
            <ac:spMk id="303" creationId="{00000000-0000-0000-0000-000000000000}"/>
          </ac:spMkLst>
        </pc:spChg>
        <pc:spChg chg="mod topLvl">
          <ac:chgData name="Luo Yikai" userId="e23a073d1c60b777" providerId="LiveId" clId="{78EE9421-B805-46E5-A16F-75ADD784299B}" dt="2021-01-16T08:36:54.910" v="1164" actId="1076"/>
          <ac:spMkLst>
            <pc:docMk/>
            <pc:sldMk cId="0" sldId="263"/>
            <ac:spMk id="304" creationId="{00000000-0000-0000-0000-000000000000}"/>
          </ac:spMkLst>
        </pc:spChg>
        <pc:grpChg chg="del mod">
          <ac:chgData name="Luo Yikai" userId="e23a073d1c60b777" providerId="LiveId" clId="{78EE9421-B805-46E5-A16F-75ADD784299B}" dt="2021-01-16T08:36:32.971" v="1151" actId="478"/>
          <ac:grpSpMkLst>
            <pc:docMk/>
            <pc:sldMk cId="0" sldId="263"/>
            <ac:grpSpMk id="302" creationId="{00000000-0000-0000-0000-000000000000}"/>
          </ac:grpSpMkLst>
        </pc:grpChg>
        <pc:cxnChg chg="del mod">
          <ac:chgData name="Luo Yikai" userId="e23a073d1c60b777" providerId="LiveId" clId="{78EE9421-B805-46E5-A16F-75ADD784299B}" dt="2021-01-16T08:36:50.592" v="1163" actId="478"/>
          <ac:cxnSpMkLst>
            <pc:docMk/>
            <pc:sldMk cId="0" sldId="263"/>
            <ac:cxnSpMk id="311" creationId="{00000000-0000-0000-0000-000000000000}"/>
          </ac:cxnSpMkLst>
        </pc:cxnChg>
        <pc:cxnChg chg="add del mod">
          <ac:chgData name="Luo Yikai" userId="e23a073d1c60b777" providerId="LiveId" clId="{78EE9421-B805-46E5-A16F-75ADD784299B}" dt="2021-01-16T08:36:49.233" v="1161" actId="478"/>
          <ac:cxnSpMkLst>
            <pc:docMk/>
            <pc:sldMk cId="0" sldId="263"/>
            <ac:cxnSpMk id="312" creationId="{00000000-0000-0000-0000-000000000000}"/>
          </ac:cxnSpMkLst>
        </pc:cxnChg>
      </pc:sldChg>
      <pc:sldChg chg="add del">
        <pc:chgData name="Luo Yikai" userId="e23a073d1c60b777" providerId="LiveId" clId="{78EE9421-B805-46E5-A16F-75ADD784299B}" dt="2021-01-16T08:00:11.291" v="601" actId="47"/>
        <pc:sldMkLst>
          <pc:docMk/>
          <pc:sldMk cId="0" sldId="265"/>
        </pc:sldMkLst>
      </pc:sldChg>
      <pc:sldChg chg="delSp modSp add del mod ord setBg modNotes">
        <pc:chgData name="Luo Yikai" userId="e23a073d1c60b777" providerId="LiveId" clId="{78EE9421-B805-46E5-A16F-75ADD784299B}" dt="2021-01-16T08:35:37.310" v="1133"/>
        <pc:sldMkLst>
          <pc:docMk/>
          <pc:sldMk cId="0" sldId="275"/>
        </pc:sldMkLst>
        <pc:picChg chg="del mod">
          <ac:chgData name="Luo Yikai" userId="e23a073d1c60b777" providerId="LiveId" clId="{78EE9421-B805-46E5-A16F-75ADD784299B}" dt="2021-01-16T06:31:04.896" v="188" actId="478"/>
          <ac:picMkLst>
            <pc:docMk/>
            <pc:sldMk cId="0" sldId="275"/>
            <ac:picMk id="256" creationId="{00000000-0000-0000-0000-000000000000}"/>
          </ac:picMkLst>
        </pc:picChg>
      </pc:sldChg>
      <pc:sldChg chg="addSp delSp modSp add del mod">
        <pc:chgData name="Luo Yikai" userId="e23a073d1c60b777" providerId="LiveId" clId="{78EE9421-B805-46E5-A16F-75ADD784299B}" dt="2021-01-16T06:30:39.930" v="181" actId="47"/>
        <pc:sldMkLst>
          <pc:docMk/>
          <pc:sldMk cId="2284914109" sldId="275"/>
        </pc:sldMkLst>
        <pc:spChg chg="add del mod">
          <ac:chgData name="Luo Yikai" userId="e23a073d1c60b777" providerId="LiveId" clId="{78EE9421-B805-46E5-A16F-75ADD784299B}" dt="2021-01-16T06:30:28.094" v="175" actId="478"/>
          <ac:spMkLst>
            <pc:docMk/>
            <pc:sldMk cId="2284914109" sldId="275"/>
            <ac:spMk id="3" creationId="{BAFF5C75-828C-4B57-81F6-ADD3FA3D832D}"/>
          </ac:spMkLst>
        </pc:spChg>
        <pc:spChg chg="add del mod">
          <ac:chgData name="Luo Yikai" userId="e23a073d1c60b777" providerId="LiveId" clId="{78EE9421-B805-46E5-A16F-75ADD784299B}" dt="2021-01-16T06:30:28.690" v="176" actId="478"/>
          <ac:spMkLst>
            <pc:docMk/>
            <pc:sldMk cId="2284914109" sldId="275"/>
            <ac:spMk id="6" creationId="{A3A5E0BC-48D1-4FBB-9973-C980E29701ED}"/>
          </ac:spMkLst>
        </pc:spChg>
        <pc:spChg chg="add del mod">
          <ac:chgData name="Luo Yikai" userId="e23a073d1c60b777" providerId="LiveId" clId="{78EE9421-B805-46E5-A16F-75ADD784299B}" dt="2021-01-16T06:30:38.183" v="180"/>
          <ac:spMkLst>
            <pc:docMk/>
            <pc:sldMk cId="2284914109" sldId="275"/>
            <ac:spMk id="10" creationId="{14E451F4-A80B-45FC-97C4-F7F360CDED79}"/>
          </ac:spMkLst>
        </pc:spChg>
        <pc:spChg chg="add del mod">
          <ac:chgData name="Luo Yikai" userId="e23a073d1c60b777" providerId="LiveId" clId="{78EE9421-B805-46E5-A16F-75ADD784299B}" dt="2021-01-16T06:30:38.183" v="180"/>
          <ac:spMkLst>
            <pc:docMk/>
            <pc:sldMk cId="2284914109" sldId="275"/>
            <ac:spMk id="11" creationId="{2B3F216B-AB83-4794-961B-1ED64C875C12}"/>
          </ac:spMkLst>
        </pc:spChg>
        <pc:spChg chg="add del mod">
          <ac:chgData name="Luo Yikai" userId="e23a073d1c60b777" providerId="LiveId" clId="{78EE9421-B805-46E5-A16F-75ADD784299B}" dt="2021-01-16T06:30:38.183" v="180"/>
          <ac:spMkLst>
            <pc:docMk/>
            <pc:sldMk cId="2284914109" sldId="275"/>
            <ac:spMk id="12" creationId="{E56F87A7-EBBC-42AB-972C-0E673AA95BD7}"/>
          </ac:spMkLst>
        </pc:spChg>
        <pc:spChg chg="add del mod">
          <ac:chgData name="Luo Yikai" userId="e23a073d1c60b777" providerId="LiveId" clId="{78EE9421-B805-46E5-A16F-75ADD784299B}" dt="2021-01-16T06:30:38.183" v="180"/>
          <ac:spMkLst>
            <pc:docMk/>
            <pc:sldMk cId="2284914109" sldId="275"/>
            <ac:spMk id="13" creationId="{1CCF1681-AF6E-4864-A47A-27B1691577B9}"/>
          </ac:spMkLst>
        </pc:spChg>
        <pc:spChg chg="add del mod">
          <ac:chgData name="Luo Yikai" userId="e23a073d1c60b777" providerId="LiveId" clId="{78EE9421-B805-46E5-A16F-75ADD784299B}" dt="2021-01-16T06:30:38.183" v="180"/>
          <ac:spMkLst>
            <pc:docMk/>
            <pc:sldMk cId="2284914109" sldId="275"/>
            <ac:spMk id="14" creationId="{BC369E86-2725-4BAA-8052-24413F5BEAAF}"/>
          </ac:spMkLst>
        </pc:spChg>
        <pc:spChg chg="add del mod">
          <ac:chgData name="Luo Yikai" userId="e23a073d1c60b777" providerId="LiveId" clId="{78EE9421-B805-46E5-A16F-75ADD784299B}" dt="2021-01-16T06:30:38.183" v="180"/>
          <ac:spMkLst>
            <pc:docMk/>
            <pc:sldMk cId="2284914109" sldId="275"/>
            <ac:spMk id="15" creationId="{B1F8D05D-0517-4D51-B34E-CF58FF526F8B}"/>
          </ac:spMkLst>
        </pc:spChg>
        <pc:spChg chg="add del mod">
          <ac:chgData name="Luo Yikai" userId="e23a073d1c60b777" providerId="LiveId" clId="{78EE9421-B805-46E5-A16F-75ADD784299B}" dt="2021-01-16T06:30:38.183" v="180"/>
          <ac:spMkLst>
            <pc:docMk/>
            <pc:sldMk cId="2284914109" sldId="275"/>
            <ac:spMk id="16" creationId="{23F71BBE-00D0-4A2C-B186-3542811B89EC}"/>
          </ac:spMkLst>
        </pc:spChg>
        <pc:spChg chg="add del mod">
          <ac:chgData name="Luo Yikai" userId="e23a073d1c60b777" providerId="LiveId" clId="{78EE9421-B805-46E5-A16F-75ADD784299B}" dt="2021-01-16T06:30:38.183" v="180"/>
          <ac:spMkLst>
            <pc:docMk/>
            <pc:sldMk cId="2284914109" sldId="275"/>
            <ac:spMk id="17" creationId="{B0FA7A54-0C5D-43A3-9F1E-0D6A6B71B3FE}"/>
          </ac:spMkLst>
        </pc:spChg>
        <pc:spChg chg="add del mod">
          <ac:chgData name="Luo Yikai" userId="e23a073d1c60b777" providerId="LiveId" clId="{78EE9421-B805-46E5-A16F-75ADD784299B}" dt="2021-01-16T06:30:38.183" v="180"/>
          <ac:spMkLst>
            <pc:docMk/>
            <pc:sldMk cId="2284914109" sldId="275"/>
            <ac:spMk id="18" creationId="{66EB9CCA-3BD5-479C-B87B-22516BB4FE08}"/>
          </ac:spMkLst>
        </pc:spChg>
        <pc:spChg chg="add del mod">
          <ac:chgData name="Luo Yikai" userId="e23a073d1c60b777" providerId="LiveId" clId="{78EE9421-B805-46E5-A16F-75ADD784299B}" dt="2021-01-16T06:30:38.183" v="180"/>
          <ac:spMkLst>
            <pc:docMk/>
            <pc:sldMk cId="2284914109" sldId="275"/>
            <ac:spMk id="19" creationId="{18EC8227-584F-48D4-802D-85C314C84215}"/>
          </ac:spMkLst>
        </pc:spChg>
        <pc:spChg chg="add del mod">
          <ac:chgData name="Luo Yikai" userId="e23a073d1c60b777" providerId="LiveId" clId="{78EE9421-B805-46E5-A16F-75ADD784299B}" dt="2021-01-16T06:30:38.183" v="180"/>
          <ac:spMkLst>
            <pc:docMk/>
            <pc:sldMk cId="2284914109" sldId="275"/>
            <ac:spMk id="20" creationId="{F88807CF-F5B7-4C4B-A4EF-BA47D5839BFD}"/>
          </ac:spMkLst>
        </pc:spChg>
        <pc:spChg chg="add del mod">
          <ac:chgData name="Luo Yikai" userId="e23a073d1c60b777" providerId="LiveId" clId="{78EE9421-B805-46E5-A16F-75ADD784299B}" dt="2021-01-16T06:30:38.183" v="180"/>
          <ac:spMkLst>
            <pc:docMk/>
            <pc:sldMk cId="2284914109" sldId="275"/>
            <ac:spMk id="21" creationId="{369B4D79-5C11-4678-8A6E-ED685F9162FB}"/>
          </ac:spMkLst>
        </pc:spChg>
        <pc:spChg chg="del">
          <ac:chgData name="Luo Yikai" userId="e23a073d1c60b777" providerId="LiveId" clId="{78EE9421-B805-46E5-A16F-75ADD784299B}" dt="2021-01-16T06:30:24.690" v="173" actId="478"/>
          <ac:spMkLst>
            <pc:docMk/>
            <pc:sldMk cId="2284914109" sldId="275"/>
            <ac:spMk id="214" creationId="{00000000-0000-0000-0000-000000000000}"/>
          </ac:spMkLst>
        </pc:spChg>
        <pc:spChg chg="del">
          <ac:chgData name="Luo Yikai" userId="e23a073d1c60b777" providerId="LiveId" clId="{78EE9421-B805-46E5-A16F-75ADD784299B}" dt="2021-01-16T06:30:24.690" v="173" actId="478"/>
          <ac:spMkLst>
            <pc:docMk/>
            <pc:sldMk cId="2284914109" sldId="275"/>
            <ac:spMk id="215" creationId="{00000000-0000-0000-0000-000000000000}"/>
          </ac:spMkLst>
        </pc:spChg>
        <pc:spChg chg="del">
          <ac:chgData name="Luo Yikai" userId="e23a073d1c60b777" providerId="LiveId" clId="{78EE9421-B805-46E5-A16F-75ADD784299B}" dt="2021-01-16T06:30:26.908" v="174" actId="478"/>
          <ac:spMkLst>
            <pc:docMk/>
            <pc:sldMk cId="2284914109" sldId="275"/>
            <ac:spMk id="216" creationId="{00000000-0000-0000-0000-000000000000}"/>
          </ac:spMkLst>
        </pc:spChg>
      </pc:sldChg>
      <pc:sldChg chg="addSp delSp modSp add mod ord modTransition">
        <pc:chgData name="Luo Yikai" userId="e23a073d1c60b777" providerId="LiveId" clId="{78EE9421-B805-46E5-A16F-75ADD784299B}" dt="2021-01-17T11:48:07.285" v="7065"/>
        <pc:sldMkLst>
          <pc:docMk/>
          <pc:sldMk cId="0" sldId="276"/>
        </pc:sldMkLst>
        <pc:spChg chg="add del mod">
          <ac:chgData name="Luo Yikai" userId="e23a073d1c60b777" providerId="LiveId" clId="{78EE9421-B805-46E5-A16F-75ADD784299B}" dt="2021-01-17T08:31:10.015" v="6531" actId="478"/>
          <ac:spMkLst>
            <pc:docMk/>
            <pc:sldMk cId="0" sldId="276"/>
            <ac:spMk id="3" creationId="{2A4795FA-5D98-4C0C-923E-38B806041E8A}"/>
          </ac:spMkLst>
        </pc:spChg>
        <pc:spChg chg="add del mod">
          <ac:chgData name="Luo Yikai" userId="e23a073d1c60b777" providerId="LiveId" clId="{78EE9421-B805-46E5-A16F-75ADD784299B}" dt="2021-01-17T08:31:44.554" v="6533" actId="478"/>
          <ac:spMkLst>
            <pc:docMk/>
            <pc:sldMk cId="0" sldId="276"/>
            <ac:spMk id="5" creationId="{6C520D23-ACC3-4965-B147-75E2C8BAD3BB}"/>
          </ac:spMkLst>
        </pc:spChg>
        <pc:spChg chg="add del">
          <ac:chgData name="Luo Yikai" userId="e23a073d1c60b777" providerId="LiveId" clId="{78EE9421-B805-46E5-A16F-75ADD784299B}" dt="2021-01-17T08:31:50.343" v="6536"/>
          <ac:spMkLst>
            <pc:docMk/>
            <pc:sldMk cId="0" sldId="276"/>
            <ac:spMk id="6" creationId="{419502A0-C647-4382-A19B-54A069C6BAFD}"/>
          </ac:spMkLst>
        </pc:spChg>
        <pc:spChg chg="add mod">
          <ac:chgData name="Luo Yikai" userId="e23a073d1c60b777" providerId="LiveId" clId="{78EE9421-B805-46E5-A16F-75ADD784299B}" dt="2021-01-17T08:31:54.290" v="6539"/>
          <ac:spMkLst>
            <pc:docMk/>
            <pc:sldMk cId="0" sldId="276"/>
            <ac:spMk id="12" creationId="{C8D44C83-B4B1-48E8-85B1-140F852AA0AB}"/>
          </ac:spMkLst>
        </pc:spChg>
        <pc:spChg chg="del">
          <ac:chgData name="Luo Yikai" userId="e23a073d1c60b777" providerId="LiveId" clId="{78EE9421-B805-46E5-A16F-75ADD784299B}" dt="2021-01-17T08:31:43.136" v="6532" actId="478"/>
          <ac:spMkLst>
            <pc:docMk/>
            <pc:sldMk cId="0" sldId="276"/>
            <ac:spMk id="269" creationId="{00000000-0000-0000-0000-000000000000}"/>
          </ac:spMkLst>
        </pc:spChg>
        <pc:spChg chg="del mod">
          <ac:chgData name="Luo Yikai" userId="e23a073d1c60b777" providerId="LiveId" clId="{78EE9421-B805-46E5-A16F-75ADD784299B}" dt="2021-01-17T08:31:08.672" v="6530" actId="478"/>
          <ac:spMkLst>
            <pc:docMk/>
            <pc:sldMk cId="0" sldId="276"/>
            <ac:spMk id="271" creationId="{00000000-0000-0000-0000-000000000000}"/>
          </ac:spMkLst>
        </pc:spChg>
        <pc:spChg chg="del">
          <ac:chgData name="Luo Yikai" userId="e23a073d1c60b777" providerId="LiveId" clId="{78EE9421-B805-46E5-A16F-75ADD784299B}" dt="2021-01-17T08:31:04.649" v="6526" actId="478"/>
          <ac:spMkLst>
            <pc:docMk/>
            <pc:sldMk cId="0" sldId="276"/>
            <ac:spMk id="272" creationId="{00000000-0000-0000-0000-000000000000}"/>
          </ac:spMkLst>
        </pc:spChg>
        <pc:spChg chg="del">
          <ac:chgData name="Luo Yikai" userId="e23a073d1c60b777" providerId="LiveId" clId="{78EE9421-B805-46E5-A16F-75ADD784299B}" dt="2021-01-17T08:31:05.697" v="6527" actId="478"/>
          <ac:spMkLst>
            <pc:docMk/>
            <pc:sldMk cId="0" sldId="276"/>
            <ac:spMk id="273" creationId="{00000000-0000-0000-0000-000000000000}"/>
          </ac:spMkLst>
        </pc:spChg>
      </pc:sldChg>
      <pc:sldChg chg="addSp delSp modSp add del mod ord modTransition modNotes modNotesTx">
        <pc:chgData name="Luo Yikai" userId="e23a073d1c60b777" providerId="LiveId" clId="{78EE9421-B805-46E5-A16F-75ADD784299B}" dt="2021-01-17T07:17:16.511" v="4220" actId="20577"/>
        <pc:sldMkLst>
          <pc:docMk/>
          <pc:sldMk cId="0" sldId="277"/>
        </pc:sldMkLst>
        <pc:spChg chg="add del mod">
          <ac:chgData name="Luo Yikai" userId="e23a073d1c60b777" providerId="LiveId" clId="{78EE9421-B805-46E5-A16F-75ADD784299B}" dt="2021-01-16T07:32:07.845" v="216" actId="21"/>
          <ac:spMkLst>
            <pc:docMk/>
            <pc:sldMk cId="0" sldId="277"/>
            <ac:spMk id="3" creationId="{C3223775-14C2-4DD2-AD33-DE8312967315}"/>
          </ac:spMkLst>
        </pc:spChg>
        <pc:spChg chg="add mod">
          <ac:chgData name="Luo Yikai" userId="e23a073d1c60b777" providerId="LiveId" clId="{78EE9421-B805-46E5-A16F-75ADD784299B}" dt="2021-01-16T07:51:38.614" v="593" actId="207"/>
          <ac:spMkLst>
            <pc:docMk/>
            <pc:sldMk cId="0" sldId="277"/>
            <ac:spMk id="5" creationId="{08F9E344-14B2-475B-8A29-20801C313208}"/>
          </ac:spMkLst>
        </pc:spChg>
        <pc:spChg chg="add del mod">
          <ac:chgData name="Luo Yikai" userId="e23a073d1c60b777" providerId="LiveId" clId="{78EE9421-B805-46E5-A16F-75ADD784299B}" dt="2021-01-16T07:32:07.845" v="216" actId="21"/>
          <ac:spMkLst>
            <pc:docMk/>
            <pc:sldMk cId="0" sldId="277"/>
            <ac:spMk id="5" creationId="{CD23F0B9-039F-4861-ABC2-BAAAC8B0835A}"/>
          </ac:spMkLst>
        </pc:spChg>
        <pc:spChg chg="add del mod">
          <ac:chgData name="Luo Yikai" userId="e23a073d1c60b777" providerId="LiveId" clId="{78EE9421-B805-46E5-A16F-75ADD784299B}" dt="2021-01-16T07:48:00.014" v="539" actId="20577"/>
          <ac:spMkLst>
            <pc:docMk/>
            <pc:sldMk cId="0" sldId="277"/>
            <ac:spMk id="152" creationId="{00000000-0000-0000-0000-000000000000}"/>
          </ac:spMkLst>
        </pc:spChg>
        <pc:spChg chg="add del mod">
          <ac:chgData name="Luo Yikai" userId="e23a073d1c60b777" providerId="LiveId" clId="{78EE9421-B805-46E5-A16F-75ADD784299B}" dt="2021-01-17T07:12:52.256" v="4180" actId="20577"/>
          <ac:spMkLst>
            <pc:docMk/>
            <pc:sldMk cId="0" sldId="277"/>
            <ac:spMk id="153" creationId="{00000000-0000-0000-0000-000000000000}"/>
          </ac:spMkLst>
        </pc:spChg>
        <pc:picChg chg="add mod">
          <ac:chgData name="Luo Yikai" userId="e23a073d1c60b777" providerId="LiveId" clId="{78EE9421-B805-46E5-A16F-75ADD784299B}" dt="2021-01-16T07:46:18.324" v="497"/>
          <ac:picMkLst>
            <pc:docMk/>
            <pc:sldMk cId="0" sldId="277"/>
            <ac:picMk id="4" creationId="{0EE89105-2645-414F-895E-940CB8B207D5}"/>
          </ac:picMkLst>
        </pc:picChg>
      </pc:sldChg>
      <pc:sldChg chg="addSp delSp modSp add mod ord delAnim modAnim modNotes modNotesTx">
        <pc:chgData name="Luo Yikai" userId="e23a073d1c60b777" providerId="LiveId" clId="{78EE9421-B805-46E5-A16F-75ADD784299B}" dt="2021-01-17T08:41:05.593" v="6690" actId="20577"/>
        <pc:sldMkLst>
          <pc:docMk/>
          <pc:sldMk cId="0" sldId="278"/>
        </pc:sldMkLst>
        <pc:spChg chg="add del mod">
          <ac:chgData name="Luo Yikai" userId="e23a073d1c60b777" providerId="LiveId" clId="{78EE9421-B805-46E5-A16F-75ADD784299B}" dt="2021-01-17T08:33:30.180" v="6541" actId="478"/>
          <ac:spMkLst>
            <pc:docMk/>
            <pc:sldMk cId="0" sldId="278"/>
            <ac:spMk id="3" creationId="{67F03FD3-14E5-43C2-BD58-CAF69BDA8564}"/>
          </ac:spMkLst>
        </pc:spChg>
        <pc:spChg chg="add del mod">
          <ac:chgData name="Luo Yikai" userId="e23a073d1c60b777" providerId="LiveId" clId="{78EE9421-B805-46E5-A16F-75ADD784299B}" dt="2021-01-17T08:36:32.133" v="6587" actId="478"/>
          <ac:spMkLst>
            <pc:docMk/>
            <pc:sldMk cId="0" sldId="278"/>
            <ac:spMk id="9" creationId="{040534F3-AE4A-4EDE-929C-C94165D6AFD4}"/>
          </ac:spMkLst>
        </pc:spChg>
        <pc:spChg chg="del mod">
          <ac:chgData name="Luo Yikai" userId="e23a073d1c60b777" providerId="LiveId" clId="{78EE9421-B805-46E5-A16F-75ADD784299B}" dt="2021-01-17T08:36:30.596" v="6586" actId="478"/>
          <ac:spMkLst>
            <pc:docMk/>
            <pc:sldMk cId="0" sldId="278"/>
            <ac:spMk id="634" creationId="{00000000-0000-0000-0000-000000000000}"/>
          </ac:spMkLst>
        </pc:spChg>
        <pc:spChg chg="del">
          <ac:chgData name="Luo Yikai" userId="e23a073d1c60b777" providerId="LiveId" clId="{78EE9421-B805-46E5-A16F-75ADD784299B}" dt="2021-01-17T08:33:28.844" v="6540" actId="478"/>
          <ac:spMkLst>
            <pc:docMk/>
            <pc:sldMk cId="0" sldId="278"/>
            <ac:spMk id="635" creationId="{00000000-0000-0000-0000-000000000000}"/>
          </ac:spMkLst>
        </pc:spChg>
        <pc:grpChg chg="del">
          <ac:chgData name="Luo Yikai" userId="e23a073d1c60b777" providerId="LiveId" clId="{78EE9421-B805-46E5-A16F-75ADD784299B}" dt="2021-01-17T08:36:33.603" v="6588" actId="478"/>
          <ac:grpSpMkLst>
            <pc:docMk/>
            <pc:sldMk cId="0" sldId="278"/>
            <ac:grpSpMk id="636" creationId="{00000000-0000-0000-0000-000000000000}"/>
          </ac:grpSpMkLst>
        </pc:grpChg>
        <pc:picChg chg="add del mod">
          <ac:chgData name="Luo Yikai" userId="e23a073d1c60b777" providerId="LiveId" clId="{78EE9421-B805-46E5-A16F-75ADD784299B}" dt="2021-01-17T08:34:04.858" v="6551" actId="478"/>
          <ac:picMkLst>
            <pc:docMk/>
            <pc:sldMk cId="0" sldId="278"/>
            <ac:picMk id="5" creationId="{72648CAB-9C58-4451-820F-69461B615DBF}"/>
          </ac:picMkLst>
        </pc:picChg>
        <pc:picChg chg="add del mod">
          <ac:chgData name="Luo Yikai" userId="e23a073d1c60b777" providerId="LiveId" clId="{78EE9421-B805-46E5-A16F-75ADD784299B}" dt="2021-01-17T08:36:24.571" v="6584" actId="478"/>
          <ac:picMkLst>
            <pc:docMk/>
            <pc:sldMk cId="0" sldId="278"/>
            <ac:picMk id="7" creationId="{20422B62-DF38-4894-971D-7376A720E587}"/>
          </ac:picMkLst>
        </pc:picChg>
        <pc:picChg chg="add del mod">
          <ac:chgData name="Luo Yikai" userId="e23a073d1c60b777" providerId="LiveId" clId="{78EE9421-B805-46E5-A16F-75ADD784299B}" dt="2021-01-17T08:38:34.643" v="6608" actId="478"/>
          <ac:picMkLst>
            <pc:docMk/>
            <pc:sldMk cId="0" sldId="278"/>
            <ac:picMk id="11" creationId="{5FDEFACC-BF61-4FF6-917A-A8420D0CA866}"/>
          </ac:picMkLst>
        </pc:picChg>
        <pc:picChg chg="add mod ord">
          <ac:chgData name="Luo Yikai" userId="e23a073d1c60b777" providerId="LiveId" clId="{78EE9421-B805-46E5-A16F-75ADD784299B}" dt="2021-01-17T08:38:54.320" v="6628" actId="1036"/>
          <ac:picMkLst>
            <pc:docMk/>
            <pc:sldMk cId="0" sldId="278"/>
            <ac:picMk id="13" creationId="{EF593D72-84B9-4B61-BFDE-66585017271C}"/>
          </ac:picMkLst>
        </pc:picChg>
        <pc:picChg chg="add mod ord">
          <ac:chgData name="Luo Yikai" userId="e23a073d1c60b777" providerId="LiveId" clId="{78EE9421-B805-46E5-A16F-75ADD784299B}" dt="2021-01-17T08:39:56.638" v="6631" actId="1076"/>
          <ac:picMkLst>
            <pc:docMk/>
            <pc:sldMk cId="0" sldId="278"/>
            <ac:picMk id="17" creationId="{573F0BB4-2D56-4481-8C59-5C8CC41EA4D3}"/>
          </ac:picMkLst>
        </pc:picChg>
      </pc:sldChg>
      <pc:sldChg chg="addSp delSp modSp add del mod">
        <pc:chgData name="Luo Yikai" userId="e23a073d1c60b777" providerId="LiveId" clId="{78EE9421-B805-46E5-A16F-75ADD784299B}" dt="2021-01-16T07:34:28.364" v="234" actId="47"/>
        <pc:sldMkLst>
          <pc:docMk/>
          <pc:sldMk cId="2341014216" sldId="278"/>
        </pc:sldMkLst>
        <pc:spChg chg="add del mod">
          <ac:chgData name="Luo Yikai" userId="e23a073d1c60b777" providerId="LiveId" clId="{78EE9421-B805-46E5-A16F-75ADD784299B}" dt="2021-01-16T07:32:25.642" v="222" actId="478"/>
          <ac:spMkLst>
            <pc:docMk/>
            <pc:sldMk cId="2341014216" sldId="278"/>
            <ac:spMk id="3" creationId="{A6AF20B5-C396-46BF-B49D-24B20FD71A0A}"/>
          </ac:spMkLst>
        </pc:spChg>
        <pc:spChg chg="add del mod">
          <ac:chgData name="Luo Yikai" userId="e23a073d1c60b777" providerId="LiveId" clId="{78EE9421-B805-46E5-A16F-75ADD784299B}" dt="2021-01-16T07:32:17.776" v="219"/>
          <ac:spMkLst>
            <pc:docMk/>
            <pc:sldMk cId="2341014216" sldId="278"/>
            <ac:spMk id="6" creationId="{67F23DC1-7C31-431E-B8BD-C43DB0DB5E73}"/>
          </ac:spMkLst>
        </pc:spChg>
        <pc:spChg chg="add del mod">
          <ac:chgData name="Luo Yikai" userId="e23a073d1c60b777" providerId="LiveId" clId="{78EE9421-B805-46E5-A16F-75ADD784299B}" dt="2021-01-16T07:32:17.776" v="219"/>
          <ac:spMkLst>
            <pc:docMk/>
            <pc:sldMk cId="2341014216" sldId="278"/>
            <ac:spMk id="7" creationId="{20FFC9B3-5081-4239-A23B-407FD72CD779}"/>
          </ac:spMkLst>
        </pc:spChg>
        <pc:spChg chg="add del mod">
          <ac:chgData name="Luo Yikai" userId="e23a073d1c60b777" providerId="LiveId" clId="{78EE9421-B805-46E5-A16F-75ADD784299B}" dt="2021-01-16T07:32:22.408" v="221" actId="478"/>
          <ac:spMkLst>
            <pc:docMk/>
            <pc:sldMk cId="2341014216" sldId="278"/>
            <ac:spMk id="8" creationId="{590FF08D-58DF-4140-AAAC-BF48B047C7D4}"/>
          </ac:spMkLst>
        </pc:spChg>
        <pc:spChg chg="add mod">
          <ac:chgData name="Luo Yikai" userId="e23a073d1c60b777" providerId="LiveId" clId="{78EE9421-B805-46E5-A16F-75ADD784299B}" dt="2021-01-16T07:32:55.507" v="226" actId="1076"/>
          <ac:spMkLst>
            <pc:docMk/>
            <pc:sldMk cId="2341014216" sldId="278"/>
            <ac:spMk id="12" creationId="{B7D93279-54E3-4D53-B3B4-C0DD64B67BBE}"/>
          </ac:spMkLst>
        </pc:spChg>
        <pc:spChg chg="add mod">
          <ac:chgData name="Luo Yikai" userId="e23a073d1c60b777" providerId="LiveId" clId="{78EE9421-B805-46E5-A16F-75ADD784299B}" dt="2021-01-16T07:32:55.507" v="226" actId="1076"/>
          <ac:spMkLst>
            <pc:docMk/>
            <pc:sldMk cId="2341014216" sldId="278"/>
            <ac:spMk id="13" creationId="{E19F2FEA-B512-40B6-8FD1-5E8D5650F7C8}"/>
          </ac:spMkLst>
        </pc:spChg>
        <pc:spChg chg="del">
          <ac:chgData name="Luo Yikai" userId="e23a073d1c60b777" providerId="LiveId" clId="{78EE9421-B805-46E5-A16F-75ADD784299B}" dt="2021-01-16T07:32:20.341" v="220" actId="478"/>
          <ac:spMkLst>
            <pc:docMk/>
            <pc:sldMk cId="2341014216" sldId="278"/>
            <ac:spMk id="214" creationId="{00000000-0000-0000-0000-000000000000}"/>
          </ac:spMkLst>
        </pc:spChg>
        <pc:spChg chg="del">
          <ac:chgData name="Luo Yikai" userId="e23a073d1c60b777" providerId="LiveId" clId="{78EE9421-B805-46E5-A16F-75ADD784299B}" dt="2021-01-16T07:32:20.341" v="220" actId="478"/>
          <ac:spMkLst>
            <pc:docMk/>
            <pc:sldMk cId="2341014216" sldId="278"/>
            <ac:spMk id="215" creationId="{00000000-0000-0000-0000-000000000000}"/>
          </ac:spMkLst>
        </pc:spChg>
      </pc:sldChg>
      <pc:sldChg chg="addSp delSp modSp add del mod ord modAnim">
        <pc:chgData name="Luo Yikai" userId="e23a073d1c60b777" providerId="LiveId" clId="{78EE9421-B805-46E5-A16F-75ADD784299B}" dt="2021-01-17T04:23:18.460" v="2564" actId="47"/>
        <pc:sldMkLst>
          <pc:docMk/>
          <pc:sldMk cId="0" sldId="282"/>
        </pc:sldMkLst>
        <pc:spChg chg="add del mod">
          <ac:chgData name="Luo Yikai" userId="e23a073d1c60b777" providerId="LiveId" clId="{78EE9421-B805-46E5-A16F-75ADD784299B}" dt="2021-01-16T09:02:41.997" v="1330" actId="478"/>
          <ac:spMkLst>
            <pc:docMk/>
            <pc:sldMk cId="0" sldId="282"/>
            <ac:spMk id="3" creationId="{F94A7DC1-61BD-4FEF-B9D8-D1C45B29A75A}"/>
          </ac:spMkLst>
        </pc:spChg>
        <pc:spChg chg="add del mod">
          <ac:chgData name="Luo Yikai" userId="e23a073d1c60b777" providerId="LiveId" clId="{78EE9421-B805-46E5-A16F-75ADD784299B}" dt="2021-01-16T09:02:41.997" v="1330" actId="478"/>
          <ac:spMkLst>
            <pc:docMk/>
            <pc:sldMk cId="0" sldId="282"/>
            <ac:spMk id="5" creationId="{46001BB6-E2A9-4A7D-803C-6CF53969757B}"/>
          </ac:spMkLst>
        </pc:spChg>
        <pc:spChg chg="add del mod">
          <ac:chgData name="Luo Yikai" userId="e23a073d1c60b777" providerId="LiveId" clId="{78EE9421-B805-46E5-A16F-75ADD784299B}" dt="2021-01-16T09:02:41.997" v="1330" actId="478"/>
          <ac:spMkLst>
            <pc:docMk/>
            <pc:sldMk cId="0" sldId="282"/>
            <ac:spMk id="7" creationId="{9ACF546E-A7F6-4340-90CF-61C9FB0989B6}"/>
          </ac:spMkLst>
        </pc:spChg>
        <pc:spChg chg="add del mod">
          <ac:chgData name="Luo Yikai" userId="e23a073d1c60b777" providerId="LiveId" clId="{78EE9421-B805-46E5-A16F-75ADD784299B}" dt="2021-01-16T09:02:41.997" v="1330" actId="478"/>
          <ac:spMkLst>
            <pc:docMk/>
            <pc:sldMk cId="0" sldId="282"/>
            <ac:spMk id="9" creationId="{544F95A9-814E-45BD-B685-0DD88E72B895}"/>
          </ac:spMkLst>
        </pc:spChg>
        <pc:spChg chg="add del mod">
          <ac:chgData name="Luo Yikai" userId="e23a073d1c60b777" providerId="LiveId" clId="{78EE9421-B805-46E5-A16F-75ADD784299B}" dt="2021-01-16T09:02:41.997" v="1330" actId="478"/>
          <ac:spMkLst>
            <pc:docMk/>
            <pc:sldMk cId="0" sldId="282"/>
            <ac:spMk id="11" creationId="{CD118DDF-6246-4A89-BFD9-93C87204FBAF}"/>
          </ac:spMkLst>
        </pc:spChg>
        <pc:spChg chg="add del mod">
          <ac:chgData name="Luo Yikai" userId="e23a073d1c60b777" providerId="LiveId" clId="{78EE9421-B805-46E5-A16F-75ADD784299B}" dt="2021-01-16T09:02:41.997" v="1330" actId="478"/>
          <ac:spMkLst>
            <pc:docMk/>
            <pc:sldMk cId="0" sldId="282"/>
            <ac:spMk id="13" creationId="{E5EAA148-1C51-442D-8FC9-77BF61F65EDF}"/>
          </ac:spMkLst>
        </pc:spChg>
        <pc:spChg chg="add del mod">
          <ac:chgData name="Luo Yikai" userId="e23a073d1c60b777" providerId="LiveId" clId="{78EE9421-B805-46E5-A16F-75ADD784299B}" dt="2021-01-16T09:02:41.997" v="1330" actId="478"/>
          <ac:spMkLst>
            <pc:docMk/>
            <pc:sldMk cId="0" sldId="282"/>
            <ac:spMk id="15" creationId="{4EB891DD-15AC-412C-A7CC-5B704BA9B194}"/>
          </ac:spMkLst>
        </pc:spChg>
        <pc:spChg chg="add del mod">
          <ac:chgData name="Luo Yikai" userId="e23a073d1c60b777" providerId="LiveId" clId="{78EE9421-B805-46E5-A16F-75ADD784299B}" dt="2021-01-16T09:02:41.997" v="1330" actId="478"/>
          <ac:spMkLst>
            <pc:docMk/>
            <pc:sldMk cId="0" sldId="282"/>
            <ac:spMk id="17" creationId="{CDF888DF-05D4-4035-AE1D-DC573DAB53FC}"/>
          </ac:spMkLst>
        </pc:spChg>
        <pc:spChg chg="add del mod">
          <ac:chgData name="Luo Yikai" userId="e23a073d1c60b777" providerId="LiveId" clId="{78EE9421-B805-46E5-A16F-75ADD784299B}" dt="2021-01-16T09:02:41.997" v="1330" actId="478"/>
          <ac:spMkLst>
            <pc:docMk/>
            <pc:sldMk cId="0" sldId="282"/>
            <ac:spMk id="19" creationId="{CB777CC6-71EF-461B-BD32-A8521EDC0756}"/>
          </ac:spMkLst>
        </pc:spChg>
        <pc:spChg chg="add del mod ord">
          <ac:chgData name="Luo Yikai" userId="e23a073d1c60b777" providerId="LiveId" clId="{78EE9421-B805-46E5-A16F-75ADD784299B}" dt="2021-01-16T09:09:20.420" v="1385" actId="478"/>
          <ac:spMkLst>
            <pc:docMk/>
            <pc:sldMk cId="0" sldId="282"/>
            <ac:spMk id="20" creationId="{D092518E-C758-48ED-A84B-026060CB2181}"/>
          </ac:spMkLst>
        </pc:spChg>
        <pc:spChg chg="add mod">
          <ac:chgData name="Luo Yikai" userId="e23a073d1c60b777" providerId="LiveId" clId="{78EE9421-B805-46E5-A16F-75ADD784299B}" dt="2021-01-16T09:11:18.493" v="1395" actId="164"/>
          <ac:spMkLst>
            <pc:docMk/>
            <pc:sldMk cId="0" sldId="282"/>
            <ac:spMk id="48" creationId="{0E539EB8-D8DD-4850-86D4-605BF63E1B87}"/>
          </ac:spMkLst>
        </pc:spChg>
        <pc:spChg chg="add mod">
          <ac:chgData name="Luo Yikai" userId="e23a073d1c60b777" providerId="LiveId" clId="{78EE9421-B805-46E5-A16F-75ADD784299B}" dt="2021-01-16T09:11:22.562" v="1396" actId="164"/>
          <ac:spMkLst>
            <pc:docMk/>
            <pc:sldMk cId="0" sldId="282"/>
            <ac:spMk id="50" creationId="{5F7E0392-007B-4C26-ABC1-519C1510E6BA}"/>
          </ac:spMkLst>
        </pc:spChg>
        <pc:spChg chg="add mod">
          <ac:chgData name="Luo Yikai" userId="e23a073d1c60b777" providerId="LiveId" clId="{78EE9421-B805-46E5-A16F-75ADD784299B}" dt="2021-01-16T09:39:57.740" v="1905" actId="164"/>
          <ac:spMkLst>
            <pc:docMk/>
            <pc:sldMk cId="0" sldId="282"/>
            <ac:spMk id="65" creationId="{2F024763-2F2A-44E3-812E-DB713C37D082}"/>
          </ac:spMkLst>
        </pc:spChg>
        <pc:spChg chg="mod">
          <ac:chgData name="Luo Yikai" userId="e23a073d1c60b777" providerId="LiveId" clId="{78EE9421-B805-46E5-A16F-75ADD784299B}" dt="2021-01-16T09:12:59.358" v="1435"/>
          <ac:spMkLst>
            <pc:docMk/>
            <pc:sldMk cId="0" sldId="282"/>
            <ac:spMk id="69" creationId="{0A3BEE30-A275-4FD7-ADEF-7AC6F6CECDF1}"/>
          </ac:spMkLst>
        </pc:spChg>
        <pc:spChg chg="mod">
          <ac:chgData name="Luo Yikai" userId="e23a073d1c60b777" providerId="LiveId" clId="{78EE9421-B805-46E5-A16F-75ADD784299B}" dt="2021-01-16T09:13:07.232" v="1437"/>
          <ac:spMkLst>
            <pc:docMk/>
            <pc:sldMk cId="0" sldId="282"/>
            <ac:spMk id="72" creationId="{9E3A7BDC-263E-4EB6-A5BF-5E72CD75CFEB}"/>
          </ac:spMkLst>
        </pc:spChg>
        <pc:spChg chg="mod">
          <ac:chgData name="Luo Yikai" userId="e23a073d1c60b777" providerId="LiveId" clId="{78EE9421-B805-46E5-A16F-75ADD784299B}" dt="2021-01-16T09:13:35.149" v="1442"/>
          <ac:spMkLst>
            <pc:docMk/>
            <pc:sldMk cId="0" sldId="282"/>
            <ac:spMk id="75" creationId="{98897F32-28C7-4986-B3D8-697713143444}"/>
          </ac:spMkLst>
        </pc:spChg>
        <pc:spChg chg="mod">
          <ac:chgData name="Luo Yikai" userId="e23a073d1c60b777" providerId="LiveId" clId="{78EE9421-B805-46E5-A16F-75ADD784299B}" dt="2021-01-16T09:13:44.018" v="1445"/>
          <ac:spMkLst>
            <pc:docMk/>
            <pc:sldMk cId="0" sldId="282"/>
            <ac:spMk id="79" creationId="{22D629AF-6192-4D0E-9BE3-AC5CD428BD23}"/>
          </ac:spMkLst>
        </pc:spChg>
        <pc:spChg chg="add mod">
          <ac:chgData name="Luo Yikai" userId="e23a073d1c60b777" providerId="LiveId" clId="{78EE9421-B805-46E5-A16F-75ADD784299B}" dt="2021-01-17T04:14:24.015" v="2309" actId="1076"/>
          <ac:spMkLst>
            <pc:docMk/>
            <pc:sldMk cId="0" sldId="282"/>
            <ac:spMk id="80" creationId="{E53F5CD6-7959-408E-888B-22BB58918F0D}"/>
          </ac:spMkLst>
        </pc:spChg>
        <pc:spChg chg="add mod">
          <ac:chgData name="Luo Yikai" userId="e23a073d1c60b777" providerId="LiveId" clId="{78EE9421-B805-46E5-A16F-75ADD784299B}" dt="2021-01-17T04:06:08.064" v="2187" actId="6549"/>
          <ac:spMkLst>
            <pc:docMk/>
            <pc:sldMk cId="0" sldId="282"/>
            <ac:spMk id="82" creationId="{3A4884F4-27FF-4BE0-B4FC-58AD39209E62}"/>
          </ac:spMkLst>
        </pc:spChg>
        <pc:spChg chg="mod">
          <ac:chgData name="Luo Yikai" userId="e23a073d1c60b777" providerId="LiveId" clId="{78EE9421-B805-46E5-A16F-75ADD784299B}" dt="2021-01-17T04:05:31.610" v="2157" actId="14100"/>
          <ac:spMkLst>
            <pc:docMk/>
            <pc:sldMk cId="0" sldId="282"/>
            <ac:spMk id="86" creationId="{7FF2732C-04D4-4C01-81E2-97830BF1D3E3}"/>
          </ac:spMkLst>
        </pc:spChg>
        <pc:spChg chg="add mod">
          <ac:chgData name="Luo Yikai" userId="e23a073d1c60b777" providerId="LiveId" clId="{78EE9421-B805-46E5-A16F-75ADD784299B}" dt="2021-01-17T04:06:59.413" v="2198" actId="1076"/>
          <ac:spMkLst>
            <pc:docMk/>
            <pc:sldMk cId="0" sldId="282"/>
            <ac:spMk id="97" creationId="{55DA62F7-A4C1-4282-893D-9902C2709A88}"/>
          </ac:spMkLst>
        </pc:spChg>
        <pc:spChg chg="add mod">
          <ac:chgData name="Luo Yikai" userId="e23a073d1c60b777" providerId="LiveId" clId="{78EE9421-B805-46E5-A16F-75ADD784299B}" dt="2021-01-17T04:07:21.034" v="2206" actId="1076"/>
          <ac:spMkLst>
            <pc:docMk/>
            <pc:sldMk cId="0" sldId="282"/>
            <ac:spMk id="99" creationId="{01918F87-B36A-4C11-AEA4-A6AA16B8B9D5}"/>
          </ac:spMkLst>
        </pc:spChg>
        <pc:spChg chg="add del mod">
          <ac:chgData name="Luo Yikai" userId="e23a073d1c60b777" providerId="LiveId" clId="{78EE9421-B805-46E5-A16F-75ADD784299B}" dt="2021-01-17T04:03:38.512" v="2034" actId="478"/>
          <ac:spMkLst>
            <pc:docMk/>
            <pc:sldMk cId="0" sldId="282"/>
            <ac:spMk id="112" creationId="{5CDB05AD-16D1-49CC-9055-9EFD1FDEED9D}"/>
          </ac:spMkLst>
        </pc:spChg>
        <pc:spChg chg="add del mod">
          <ac:chgData name="Luo Yikai" userId="e23a073d1c60b777" providerId="LiveId" clId="{78EE9421-B805-46E5-A16F-75ADD784299B}" dt="2021-01-16T10:06:02.762" v="1990" actId="478"/>
          <ac:spMkLst>
            <pc:docMk/>
            <pc:sldMk cId="0" sldId="282"/>
            <ac:spMk id="113" creationId="{F68CFFDD-A184-4469-9F4B-4EBEC308DEE4}"/>
          </ac:spMkLst>
        </pc:spChg>
        <pc:spChg chg="add del mod">
          <ac:chgData name="Luo Yikai" userId="e23a073d1c60b777" providerId="LiveId" clId="{78EE9421-B805-46E5-A16F-75ADD784299B}" dt="2021-01-16T10:05:57.176" v="1988" actId="478"/>
          <ac:spMkLst>
            <pc:docMk/>
            <pc:sldMk cId="0" sldId="282"/>
            <ac:spMk id="114" creationId="{3F2C38E9-23B8-48D6-B1D2-25D4CF955F0C}"/>
          </ac:spMkLst>
        </pc:spChg>
        <pc:spChg chg="add del mod">
          <ac:chgData name="Luo Yikai" userId="e23a073d1c60b777" providerId="LiveId" clId="{78EE9421-B805-46E5-A16F-75ADD784299B}" dt="2021-01-17T03:54:44.009" v="1993"/>
          <ac:spMkLst>
            <pc:docMk/>
            <pc:sldMk cId="0" sldId="282"/>
            <ac:spMk id="115" creationId="{C3B50B38-3235-4CA6-ABEB-468FE44C0375}"/>
          </ac:spMkLst>
        </pc:spChg>
        <pc:spChg chg="add del mod">
          <ac:chgData name="Luo Yikai" userId="e23a073d1c60b777" providerId="LiveId" clId="{78EE9421-B805-46E5-A16F-75ADD784299B}" dt="2021-01-17T03:54:44.009" v="1993"/>
          <ac:spMkLst>
            <pc:docMk/>
            <pc:sldMk cId="0" sldId="282"/>
            <ac:spMk id="116" creationId="{0571769B-75EA-436F-8FB3-69DE1CC3583A}"/>
          </ac:spMkLst>
        </pc:spChg>
        <pc:spChg chg="add del mod">
          <ac:chgData name="Luo Yikai" userId="e23a073d1c60b777" providerId="LiveId" clId="{78EE9421-B805-46E5-A16F-75ADD784299B}" dt="2021-01-17T03:54:44.009" v="1993"/>
          <ac:spMkLst>
            <pc:docMk/>
            <pc:sldMk cId="0" sldId="282"/>
            <ac:spMk id="117" creationId="{6A990D95-4D95-4BAF-AA79-011B6A7C9DEC}"/>
          </ac:spMkLst>
        </pc:spChg>
        <pc:spChg chg="add del mod">
          <ac:chgData name="Luo Yikai" userId="e23a073d1c60b777" providerId="LiveId" clId="{78EE9421-B805-46E5-A16F-75ADD784299B}" dt="2021-01-17T03:54:44.009" v="1993"/>
          <ac:spMkLst>
            <pc:docMk/>
            <pc:sldMk cId="0" sldId="282"/>
            <ac:spMk id="118" creationId="{86DDBBE5-62CA-46E9-8CBD-16530237762A}"/>
          </ac:spMkLst>
        </pc:spChg>
        <pc:spChg chg="add del mod">
          <ac:chgData name="Luo Yikai" userId="e23a073d1c60b777" providerId="LiveId" clId="{78EE9421-B805-46E5-A16F-75ADD784299B}" dt="2021-01-17T03:54:44.009" v="1993"/>
          <ac:spMkLst>
            <pc:docMk/>
            <pc:sldMk cId="0" sldId="282"/>
            <ac:spMk id="119" creationId="{02E68389-BBAE-4BB4-8991-9CC5C4777647}"/>
          </ac:spMkLst>
        </pc:spChg>
        <pc:spChg chg="add del mod">
          <ac:chgData name="Luo Yikai" userId="e23a073d1c60b777" providerId="LiveId" clId="{78EE9421-B805-46E5-A16F-75ADD784299B}" dt="2021-01-17T03:54:44.009" v="1993"/>
          <ac:spMkLst>
            <pc:docMk/>
            <pc:sldMk cId="0" sldId="282"/>
            <ac:spMk id="120" creationId="{3D51A6CD-9278-4404-B192-E5C920CCC214}"/>
          </ac:spMkLst>
        </pc:spChg>
        <pc:spChg chg="add del mod">
          <ac:chgData name="Luo Yikai" userId="e23a073d1c60b777" providerId="LiveId" clId="{78EE9421-B805-46E5-A16F-75ADD784299B}" dt="2021-01-17T03:54:44.009" v="1993"/>
          <ac:spMkLst>
            <pc:docMk/>
            <pc:sldMk cId="0" sldId="282"/>
            <ac:spMk id="121" creationId="{B70AB772-FA10-4FCD-8A9E-9FC6F8530E1F}"/>
          </ac:spMkLst>
        </pc:spChg>
        <pc:spChg chg="add del mod">
          <ac:chgData name="Luo Yikai" userId="e23a073d1c60b777" providerId="LiveId" clId="{78EE9421-B805-46E5-A16F-75ADD784299B}" dt="2021-01-17T03:54:44.009" v="1993"/>
          <ac:spMkLst>
            <pc:docMk/>
            <pc:sldMk cId="0" sldId="282"/>
            <ac:spMk id="122" creationId="{F45856E3-0E8C-4959-8A3D-B7006C1C7493}"/>
          </ac:spMkLst>
        </pc:spChg>
        <pc:spChg chg="add del mod">
          <ac:chgData name="Luo Yikai" userId="e23a073d1c60b777" providerId="LiveId" clId="{78EE9421-B805-46E5-A16F-75ADD784299B}" dt="2021-01-17T03:54:44.009" v="1993"/>
          <ac:spMkLst>
            <pc:docMk/>
            <pc:sldMk cId="0" sldId="282"/>
            <ac:spMk id="123" creationId="{44C87313-01B8-4C9A-B2B7-CDF919AECBEE}"/>
          </ac:spMkLst>
        </pc:spChg>
        <pc:spChg chg="add del mod">
          <ac:chgData name="Luo Yikai" userId="e23a073d1c60b777" providerId="LiveId" clId="{78EE9421-B805-46E5-A16F-75ADD784299B}" dt="2021-01-17T03:54:44.009" v="1993"/>
          <ac:spMkLst>
            <pc:docMk/>
            <pc:sldMk cId="0" sldId="282"/>
            <ac:spMk id="124" creationId="{56A9A2C2-BC74-4974-B825-BCEA996F5652}"/>
          </ac:spMkLst>
        </pc:spChg>
        <pc:spChg chg="add del mod">
          <ac:chgData name="Luo Yikai" userId="e23a073d1c60b777" providerId="LiveId" clId="{78EE9421-B805-46E5-A16F-75ADD784299B}" dt="2021-01-17T03:54:44.009" v="1993"/>
          <ac:spMkLst>
            <pc:docMk/>
            <pc:sldMk cId="0" sldId="282"/>
            <ac:spMk id="125" creationId="{5A8E3009-39F9-4C7B-BA29-2009147C235A}"/>
          </ac:spMkLst>
        </pc:spChg>
        <pc:spChg chg="add del mod">
          <ac:chgData name="Luo Yikai" userId="e23a073d1c60b777" providerId="LiveId" clId="{78EE9421-B805-46E5-A16F-75ADD784299B}" dt="2021-01-17T03:54:44.009" v="1993"/>
          <ac:spMkLst>
            <pc:docMk/>
            <pc:sldMk cId="0" sldId="282"/>
            <ac:spMk id="126" creationId="{BA68FE16-5FA9-4C8A-890D-74DEEE80BA3F}"/>
          </ac:spMkLst>
        </pc:spChg>
        <pc:spChg chg="add del mod">
          <ac:chgData name="Luo Yikai" userId="e23a073d1c60b777" providerId="LiveId" clId="{78EE9421-B805-46E5-A16F-75ADD784299B}" dt="2021-01-17T03:54:44.009" v="1993"/>
          <ac:spMkLst>
            <pc:docMk/>
            <pc:sldMk cId="0" sldId="282"/>
            <ac:spMk id="127" creationId="{9999683C-279C-4AA3-B53D-A0BBE222CC6B}"/>
          </ac:spMkLst>
        </pc:spChg>
        <pc:spChg chg="add del mod">
          <ac:chgData name="Luo Yikai" userId="e23a073d1c60b777" providerId="LiveId" clId="{78EE9421-B805-46E5-A16F-75ADD784299B}" dt="2021-01-17T03:54:44.009" v="1993"/>
          <ac:spMkLst>
            <pc:docMk/>
            <pc:sldMk cId="0" sldId="282"/>
            <ac:spMk id="128" creationId="{5ECDD1F3-6BF1-4BEC-8C83-3CB5A0AF8E76}"/>
          </ac:spMkLst>
        </pc:spChg>
        <pc:spChg chg="add del mod">
          <ac:chgData name="Luo Yikai" userId="e23a073d1c60b777" providerId="LiveId" clId="{78EE9421-B805-46E5-A16F-75ADD784299B}" dt="2021-01-17T03:54:44.009" v="1993"/>
          <ac:spMkLst>
            <pc:docMk/>
            <pc:sldMk cId="0" sldId="282"/>
            <ac:spMk id="129" creationId="{BFE0D153-62FB-497E-B55C-B93038FFABC1}"/>
          </ac:spMkLst>
        </pc:spChg>
        <pc:spChg chg="add del mod">
          <ac:chgData name="Luo Yikai" userId="e23a073d1c60b777" providerId="LiveId" clId="{78EE9421-B805-46E5-A16F-75ADD784299B}" dt="2021-01-17T03:54:44.009" v="1993"/>
          <ac:spMkLst>
            <pc:docMk/>
            <pc:sldMk cId="0" sldId="282"/>
            <ac:spMk id="130" creationId="{27A7B1CF-EB89-40D6-B6E8-633C0861739C}"/>
          </ac:spMkLst>
        </pc:spChg>
        <pc:spChg chg="add mod">
          <ac:chgData name="Luo Yikai" userId="e23a073d1c60b777" providerId="LiveId" clId="{78EE9421-B805-46E5-A16F-75ADD784299B}" dt="2021-01-17T04:17:16.240" v="2456" actId="1076"/>
          <ac:spMkLst>
            <pc:docMk/>
            <pc:sldMk cId="0" sldId="282"/>
            <ac:spMk id="133" creationId="{27168F28-BDBD-4AD2-BBD1-D54C50EFE96D}"/>
          </ac:spMkLst>
        </pc:spChg>
        <pc:spChg chg="add mod">
          <ac:chgData name="Luo Yikai" userId="e23a073d1c60b777" providerId="LiveId" clId="{78EE9421-B805-46E5-A16F-75ADD784299B}" dt="2021-01-17T04:11:35.347" v="2262" actId="164"/>
          <ac:spMkLst>
            <pc:docMk/>
            <pc:sldMk cId="0" sldId="282"/>
            <ac:spMk id="135" creationId="{A8BD43CA-8E6C-46AF-91A8-417AFCFD350D}"/>
          </ac:spMkLst>
        </pc:spChg>
        <pc:spChg chg="mod">
          <ac:chgData name="Luo Yikai" userId="e23a073d1c60b777" providerId="LiveId" clId="{78EE9421-B805-46E5-A16F-75ADD784299B}" dt="2021-01-17T04:11:40.631" v="2266" actId="20577"/>
          <ac:spMkLst>
            <pc:docMk/>
            <pc:sldMk cId="0" sldId="282"/>
            <ac:spMk id="139" creationId="{6C50B774-F8AB-401C-A82B-9BBC0073F889}"/>
          </ac:spMkLst>
        </pc:spChg>
        <pc:spChg chg="del mod topLvl">
          <ac:chgData name="Luo Yikai" userId="e23a073d1c60b777" providerId="LiveId" clId="{78EE9421-B805-46E5-A16F-75ADD784299B}" dt="2021-01-17T04:12:24.742" v="2276" actId="478"/>
          <ac:spMkLst>
            <pc:docMk/>
            <pc:sldMk cId="0" sldId="282"/>
            <ac:spMk id="142" creationId="{F7F5201B-5538-441D-BD68-9807FAE489B1}"/>
          </ac:spMkLst>
        </pc:spChg>
        <pc:spChg chg="add del mod">
          <ac:chgData name="Luo Yikai" userId="e23a073d1c60b777" providerId="LiveId" clId="{78EE9421-B805-46E5-A16F-75ADD784299B}" dt="2021-01-17T04:15:35.392" v="2319" actId="478"/>
          <ac:spMkLst>
            <pc:docMk/>
            <pc:sldMk cId="0" sldId="282"/>
            <ac:spMk id="146" creationId="{E16BAC6A-16CD-4CA5-BEDF-F3C95A493973}"/>
          </ac:spMkLst>
        </pc:spChg>
        <pc:spChg chg="add mod">
          <ac:chgData name="Luo Yikai" userId="e23a073d1c60b777" providerId="LiveId" clId="{78EE9421-B805-46E5-A16F-75ADD784299B}" dt="2021-01-17T04:18:28.214" v="2512" actId="1036"/>
          <ac:spMkLst>
            <pc:docMk/>
            <pc:sldMk cId="0" sldId="282"/>
            <ac:spMk id="147" creationId="{A868C2C3-ECCC-4477-AC60-73D85368E9C5}"/>
          </ac:spMkLst>
        </pc:spChg>
        <pc:spChg chg="add del mod">
          <ac:chgData name="Luo Yikai" userId="e23a073d1c60b777" providerId="LiveId" clId="{78EE9421-B805-46E5-A16F-75ADD784299B}" dt="2021-01-16T09:47:59.893" v="1946" actId="478"/>
          <ac:spMkLst>
            <pc:docMk/>
            <pc:sldMk cId="0" sldId="282"/>
            <ac:spMk id="713" creationId="{68A5084A-79EF-4B5C-AC00-CD192DCA2681}"/>
          </ac:spMkLst>
        </pc:spChg>
        <pc:spChg chg="del">
          <ac:chgData name="Luo Yikai" userId="e23a073d1c60b777" providerId="LiveId" clId="{78EE9421-B805-46E5-A16F-75ADD784299B}" dt="2021-01-16T09:02:37.824" v="1329" actId="478"/>
          <ac:spMkLst>
            <pc:docMk/>
            <pc:sldMk cId="0" sldId="282"/>
            <ac:spMk id="714" creationId="{00000000-0000-0000-0000-000000000000}"/>
          </ac:spMkLst>
        </pc:spChg>
        <pc:spChg chg="del">
          <ac:chgData name="Luo Yikai" userId="e23a073d1c60b777" providerId="LiveId" clId="{78EE9421-B805-46E5-A16F-75ADD784299B}" dt="2021-01-16T09:02:37.824" v="1329" actId="478"/>
          <ac:spMkLst>
            <pc:docMk/>
            <pc:sldMk cId="0" sldId="282"/>
            <ac:spMk id="715" creationId="{00000000-0000-0000-0000-000000000000}"/>
          </ac:spMkLst>
        </pc:spChg>
        <pc:spChg chg="del">
          <ac:chgData name="Luo Yikai" userId="e23a073d1c60b777" providerId="LiveId" clId="{78EE9421-B805-46E5-A16F-75ADD784299B}" dt="2021-01-16T09:02:37.824" v="1329" actId="478"/>
          <ac:spMkLst>
            <pc:docMk/>
            <pc:sldMk cId="0" sldId="282"/>
            <ac:spMk id="716" creationId="{00000000-0000-0000-0000-000000000000}"/>
          </ac:spMkLst>
        </pc:spChg>
        <pc:spChg chg="del">
          <ac:chgData name="Luo Yikai" userId="e23a073d1c60b777" providerId="LiveId" clId="{78EE9421-B805-46E5-A16F-75ADD784299B}" dt="2021-01-16T09:02:37.824" v="1329" actId="478"/>
          <ac:spMkLst>
            <pc:docMk/>
            <pc:sldMk cId="0" sldId="282"/>
            <ac:spMk id="717" creationId="{00000000-0000-0000-0000-000000000000}"/>
          </ac:spMkLst>
        </pc:spChg>
        <pc:spChg chg="del">
          <ac:chgData name="Luo Yikai" userId="e23a073d1c60b777" providerId="LiveId" clId="{78EE9421-B805-46E5-A16F-75ADD784299B}" dt="2021-01-16T09:02:37.824" v="1329" actId="478"/>
          <ac:spMkLst>
            <pc:docMk/>
            <pc:sldMk cId="0" sldId="282"/>
            <ac:spMk id="718" creationId="{00000000-0000-0000-0000-000000000000}"/>
          </ac:spMkLst>
        </pc:spChg>
        <pc:spChg chg="del">
          <ac:chgData name="Luo Yikai" userId="e23a073d1c60b777" providerId="LiveId" clId="{78EE9421-B805-46E5-A16F-75ADD784299B}" dt="2021-01-16T09:02:37.824" v="1329" actId="478"/>
          <ac:spMkLst>
            <pc:docMk/>
            <pc:sldMk cId="0" sldId="282"/>
            <ac:spMk id="719" creationId="{00000000-0000-0000-0000-000000000000}"/>
          </ac:spMkLst>
        </pc:spChg>
        <pc:spChg chg="del">
          <ac:chgData name="Luo Yikai" userId="e23a073d1c60b777" providerId="LiveId" clId="{78EE9421-B805-46E5-A16F-75ADD784299B}" dt="2021-01-16T09:02:37.824" v="1329" actId="478"/>
          <ac:spMkLst>
            <pc:docMk/>
            <pc:sldMk cId="0" sldId="282"/>
            <ac:spMk id="720" creationId="{00000000-0000-0000-0000-000000000000}"/>
          </ac:spMkLst>
        </pc:spChg>
        <pc:spChg chg="del">
          <ac:chgData name="Luo Yikai" userId="e23a073d1c60b777" providerId="LiveId" clId="{78EE9421-B805-46E5-A16F-75ADD784299B}" dt="2021-01-16T09:02:37.824" v="1329" actId="478"/>
          <ac:spMkLst>
            <pc:docMk/>
            <pc:sldMk cId="0" sldId="282"/>
            <ac:spMk id="721" creationId="{00000000-0000-0000-0000-000000000000}"/>
          </ac:spMkLst>
        </pc:spChg>
        <pc:spChg chg="del">
          <ac:chgData name="Luo Yikai" userId="e23a073d1c60b777" providerId="LiveId" clId="{78EE9421-B805-46E5-A16F-75ADD784299B}" dt="2021-01-16T09:02:37.824" v="1329" actId="478"/>
          <ac:spMkLst>
            <pc:docMk/>
            <pc:sldMk cId="0" sldId="282"/>
            <ac:spMk id="722" creationId="{00000000-0000-0000-0000-000000000000}"/>
          </ac:spMkLst>
        </pc:spChg>
        <pc:spChg chg="del">
          <ac:chgData name="Luo Yikai" userId="e23a073d1c60b777" providerId="LiveId" clId="{78EE9421-B805-46E5-A16F-75ADD784299B}" dt="2021-01-16T09:02:37.824" v="1329" actId="478"/>
          <ac:spMkLst>
            <pc:docMk/>
            <pc:sldMk cId="0" sldId="282"/>
            <ac:spMk id="723" creationId="{00000000-0000-0000-0000-000000000000}"/>
          </ac:spMkLst>
        </pc:spChg>
        <pc:spChg chg="del">
          <ac:chgData name="Luo Yikai" userId="e23a073d1c60b777" providerId="LiveId" clId="{78EE9421-B805-46E5-A16F-75ADD784299B}" dt="2021-01-16T09:02:37.824" v="1329" actId="478"/>
          <ac:spMkLst>
            <pc:docMk/>
            <pc:sldMk cId="0" sldId="282"/>
            <ac:spMk id="724" creationId="{00000000-0000-0000-0000-000000000000}"/>
          </ac:spMkLst>
        </pc:spChg>
        <pc:spChg chg="del">
          <ac:chgData name="Luo Yikai" userId="e23a073d1c60b777" providerId="LiveId" clId="{78EE9421-B805-46E5-A16F-75ADD784299B}" dt="2021-01-16T09:02:37.824" v="1329" actId="478"/>
          <ac:spMkLst>
            <pc:docMk/>
            <pc:sldMk cId="0" sldId="282"/>
            <ac:spMk id="725" creationId="{00000000-0000-0000-0000-000000000000}"/>
          </ac:spMkLst>
        </pc:spChg>
        <pc:spChg chg="del">
          <ac:chgData name="Luo Yikai" userId="e23a073d1c60b777" providerId="LiveId" clId="{78EE9421-B805-46E5-A16F-75ADD784299B}" dt="2021-01-16T09:02:37.824" v="1329" actId="478"/>
          <ac:spMkLst>
            <pc:docMk/>
            <pc:sldMk cId="0" sldId="282"/>
            <ac:spMk id="726" creationId="{00000000-0000-0000-0000-000000000000}"/>
          </ac:spMkLst>
        </pc:spChg>
        <pc:spChg chg="del">
          <ac:chgData name="Luo Yikai" userId="e23a073d1c60b777" providerId="LiveId" clId="{78EE9421-B805-46E5-A16F-75ADD784299B}" dt="2021-01-16T09:02:37.824" v="1329" actId="478"/>
          <ac:spMkLst>
            <pc:docMk/>
            <pc:sldMk cId="0" sldId="282"/>
            <ac:spMk id="727" creationId="{00000000-0000-0000-0000-000000000000}"/>
          </ac:spMkLst>
        </pc:spChg>
        <pc:spChg chg="del">
          <ac:chgData name="Luo Yikai" userId="e23a073d1c60b777" providerId="LiveId" clId="{78EE9421-B805-46E5-A16F-75ADD784299B}" dt="2021-01-16T09:02:37.824" v="1329" actId="478"/>
          <ac:spMkLst>
            <pc:docMk/>
            <pc:sldMk cId="0" sldId="282"/>
            <ac:spMk id="728" creationId="{00000000-0000-0000-0000-000000000000}"/>
          </ac:spMkLst>
        </pc:spChg>
        <pc:spChg chg="del">
          <ac:chgData name="Luo Yikai" userId="e23a073d1c60b777" providerId="LiveId" clId="{78EE9421-B805-46E5-A16F-75ADD784299B}" dt="2021-01-16T09:02:37.824" v="1329" actId="478"/>
          <ac:spMkLst>
            <pc:docMk/>
            <pc:sldMk cId="0" sldId="282"/>
            <ac:spMk id="729" creationId="{00000000-0000-0000-0000-000000000000}"/>
          </ac:spMkLst>
        </pc:spChg>
        <pc:spChg chg="del">
          <ac:chgData name="Luo Yikai" userId="e23a073d1c60b777" providerId="LiveId" clId="{78EE9421-B805-46E5-A16F-75ADD784299B}" dt="2021-01-16T09:02:37.824" v="1329" actId="478"/>
          <ac:spMkLst>
            <pc:docMk/>
            <pc:sldMk cId="0" sldId="282"/>
            <ac:spMk id="730" creationId="{00000000-0000-0000-0000-000000000000}"/>
          </ac:spMkLst>
        </pc:spChg>
        <pc:spChg chg="del">
          <ac:chgData name="Luo Yikai" userId="e23a073d1c60b777" providerId="LiveId" clId="{78EE9421-B805-46E5-A16F-75ADD784299B}" dt="2021-01-16T09:02:37.824" v="1329" actId="478"/>
          <ac:spMkLst>
            <pc:docMk/>
            <pc:sldMk cId="0" sldId="282"/>
            <ac:spMk id="731" creationId="{00000000-0000-0000-0000-000000000000}"/>
          </ac:spMkLst>
        </pc:spChg>
        <pc:spChg chg="del">
          <ac:chgData name="Luo Yikai" userId="e23a073d1c60b777" providerId="LiveId" clId="{78EE9421-B805-46E5-A16F-75ADD784299B}" dt="2021-01-16T09:02:37.824" v="1329" actId="478"/>
          <ac:spMkLst>
            <pc:docMk/>
            <pc:sldMk cId="0" sldId="282"/>
            <ac:spMk id="737" creationId="{00000000-0000-0000-0000-000000000000}"/>
          </ac:spMkLst>
        </pc:spChg>
        <pc:grpChg chg="add mod">
          <ac:chgData name="Luo Yikai" userId="e23a073d1c60b777" providerId="LiveId" clId="{78EE9421-B805-46E5-A16F-75ADD784299B}" dt="2021-01-17T04:18:22.019" v="2500" actId="1035"/>
          <ac:grpSpMkLst>
            <pc:docMk/>
            <pc:sldMk cId="0" sldId="282"/>
            <ac:grpSpMk id="25" creationId="{D265BF5F-357B-42BA-A91C-AFA555D198DB}"/>
          </ac:grpSpMkLst>
        </pc:grpChg>
        <pc:grpChg chg="add mod">
          <ac:chgData name="Luo Yikai" userId="e23a073d1c60b777" providerId="LiveId" clId="{78EE9421-B805-46E5-A16F-75ADD784299B}" dt="2021-01-17T04:18:22.019" v="2500" actId="1035"/>
          <ac:grpSpMkLst>
            <pc:docMk/>
            <pc:sldMk cId="0" sldId="282"/>
            <ac:grpSpMk id="26" creationId="{975C9A06-5AF5-4245-8038-17631CE04123}"/>
          </ac:grpSpMkLst>
        </pc:grpChg>
        <pc:grpChg chg="add mod">
          <ac:chgData name="Luo Yikai" userId="e23a073d1c60b777" providerId="LiveId" clId="{78EE9421-B805-46E5-A16F-75ADD784299B}" dt="2021-01-17T04:18:22.019" v="2500" actId="1035"/>
          <ac:grpSpMkLst>
            <pc:docMk/>
            <pc:sldMk cId="0" sldId="282"/>
            <ac:grpSpMk id="27" creationId="{0B3DBECB-A10E-4013-BE9D-E6982FC41F76}"/>
          </ac:grpSpMkLst>
        </pc:grpChg>
        <pc:grpChg chg="add mod">
          <ac:chgData name="Luo Yikai" userId="e23a073d1c60b777" providerId="LiveId" clId="{78EE9421-B805-46E5-A16F-75ADD784299B}" dt="2021-01-17T04:19:34.155" v="2518" actId="1036"/>
          <ac:grpSpMkLst>
            <pc:docMk/>
            <pc:sldMk cId="0" sldId="282"/>
            <ac:grpSpMk id="40" creationId="{BA504B0A-2AEF-4BAE-B073-A2E1AC8D6CBC}"/>
          </ac:grpSpMkLst>
        </pc:grpChg>
        <pc:grpChg chg="add mod">
          <ac:chgData name="Luo Yikai" userId="e23a073d1c60b777" providerId="LiveId" clId="{78EE9421-B805-46E5-A16F-75ADD784299B}" dt="2021-01-17T04:19:34.155" v="2518" actId="1036"/>
          <ac:grpSpMkLst>
            <pc:docMk/>
            <pc:sldMk cId="0" sldId="282"/>
            <ac:grpSpMk id="41" creationId="{3AB6F976-59C2-4685-B6F5-7BA0BDBCC912}"/>
          </ac:grpSpMkLst>
        </pc:grpChg>
        <pc:grpChg chg="add mod">
          <ac:chgData name="Luo Yikai" userId="e23a073d1c60b777" providerId="LiveId" clId="{78EE9421-B805-46E5-A16F-75ADD784299B}" dt="2021-01-17T04:18:22.019" v="2500" actId="1035"/>
          <ac:grpSpMkLst>
            <pc:docMk/>
            <pc:sldMk cId="0" sldId="282"/>
            <ac:grpSpMk id="67" creationId="{89B8D4E7-6865-4517-950D-C6854EFDD487}"/>
          </ac:grpSpMkLst>
        </pc:grpChg>
        <pc:grpChg chg="add del mod">
          <ac:chgData name="Luo Yikai" userId="e23a073d1c60b777" providerId="LiveId" clId="{78EE9421-B805-46E5-A16F-75ADD784299B}" dt="2021-01-16T09:13:11.976" v="1439" actId="478"/>
          <ac:grpSpMkLst>
            <pc:docMk/>
            <pc:sldMk cId="0" sldId="282"/>
            <ac:grpSpMk id="70" creationId="{C392BDFF-C654-4F9F-AFBB-91B26BC192C2}"/>
          </ac:grpSpMkLst>
        </pc:grpChg>
        <pc:grpChg chg="add del mod">
          <ac:chgData name="Luo Yikai" userId="e23a073d1c60b777" providerId="LiveId" clId="{78EE9421-B805-46E5-A16F-75ADD784299B}" dt="2021-01-16T09:13:38.781" v="1444" actId="478"/>
          <ac:grpSpMkLst>
            <pc:docMk/>
            <pc:sldMk cId="0" sldId="282"/>
            <ac:grpSpMk id="73" creationId="{D1FB21B5-950E-409F-B087-43559CC2E630}"/>
          </ac:grpSpMkLst>
        </pc:grpChg>
        <pc:grpChg chg="add mod">
          <ac:chgData name="Luo Yikai" userId="e23a073d1c60b777" providerId="LiveId" clId="{78EE9421-B805-46E5-A16F-75ADD784299B}" dt="2021-01-17T04:18:22.019" v="2500" actId="1035"/>
          <ac:grpSpMkLst>
            <pc:docMk/>
            <pc:sldMk cId="0" sldId="282"/>
            <ac:grpSpMk id="77" creationId="{09746599-E776-4DB3-AC38-5858B0641E75}"/>
          </ac:grpSpMkLst>
        </pc:grpChg>
        <pc:grpChg chg="add mod">
          <ac:chgData name="Luo Yikai" userId="e23a073d1c60b777" providerId="LiveId" clId="{78EE9421-B805-46E5-A16F-75ADD784299B}" dt="2021-01-17T04:18:22.019" v="2500" actId="1035"/>
          <ac:grpSpMkLst>
            <pc:docMk/>
            <pc:sldMk cId="0" sldId="282"/>
            <ac:grpSpMk id="84" creationId="{8A96BE68-792F-491C-B522-88A02912356F}"/>
          </ac:grpSpMkLst>
        </pc:grpChg>
        <pc:grpChg chg="add mod">
          <ac:chgData name="Luo Yikai" userId="e23a073d1c60b777" providerId="LiveId" clId="{78EE9421-B805-46E5-A16F-75ADD784299B}" dt="2021-01-17T04:19:34.155" v="2518" actId="1036"/>
          <ac:grpSpMkLst>
            <pc:docMk/>
            <pc:sldMk cId="0" sldId="282"/>
            <ac:grpSpMk id="137" creationId="{73B86DDB-616E-452B-BB6E-4072874A7CC1}"/>
          </ac:grpSpMkLst>
        </pc:grpChg>
        <pc:grpChg chg="add del mod">
          <ac:chgData name="Luo Yikai" userId="e23a073d1c60b777" providerId="LiveId" clId="{78EE9421-B805-46E5-A16F-75ADD784299B}" dt="2021-01-17T04:12:24.742" v="2276" actId="478"/>
          <ac:grpSpMkLst>
            <pc:docMk/>
            <pc:sldMk cId="0" sldId="282"/>
            <ac:grpSpMk id="140" creationId="{04DAEB40-DF2A-465C-9288-1FB113B68DB5}"/>
          </ac:grpSpMkLst>
        </pc:grpChg>
        <pc:grpChg chg="add mod">
          <ac:chgData name="Luo Yikai" userId="e23a073d1c60b777" providerId="LiveId" clId="{78EE9421-B805-46E5-A16F-75ADD784299B}" dt="2021-01-17T04:18:22.019" v="2500" actId="1035"/>
          <ac:grpSpMkLst>
            <pc:docMk/>
            <pc:sldMk cId="0" sldId="282"/>
            <ac:grpSpMk id="710" creationId="{98855D0D-1A05-4EFA-A341-B5FE102851A9}"/>
          </ac:grpSpMkLst>
        </pc:grpChg>
        <pc:grpChg chg="add mod">
          <ac:chgData name="Luo Yikai" userId="e23a073d1c60b777" providerId="LiveId" clId="{78EE9421-B805-46E5-A16F-75ADD784299B}" dt="2021-01-17T04:18:22.019" v="2500" actId="1035"/>
          <ac:grpSpMkLst>
            <pc:docMk/>
            <pc:sldMk cId="0" sldId="282"/>
            <ac:grpSpMk id="711" creationId="{69F59076-974D-4835-A776-5E0434D8D9F5}"/>
          </ac:grpSpMkLst>
        </pc:grpChg>
        <pc:grpChg chg="add mod">
          <ac:chgData name="Luo Yikai" userId="e23a073d1c60b777" providerId="LiveId" clId="{78EE9421-B805-46E5-A16F-75ADD784299B}" dt="2021-01-17T04:18:22.019" v="2500" actId="1035"/>
          <ac:grpSpMkLst>
            <pc:docMk/>
            <pc:sldMk cId="0" sldId="282"/>
            <ac:grpSpMk id="712" creationId="{DD11AC1A-4323-4121-992B-A614268E38DA}"/>
          </ac:grpSpMkLst>
        </pc:grpChg>
        <pc:grpChg chg="del">
          <ac:chgData name="Luo Yikai" userId="e23a073d1c60b777" providerId="LiveId" clId="{78EE9421-B805-46E5-A16F-75ADD784299B}" dt="2021-01-16T09:02:37.824" v="1329" actId="478"/>
          <ac:grpSpMkLst>
            <pc:docMk/>
            <pc:sldMk cId="0" sldId="282"/>
            <ac:grpSpMk id="732" creationId="{00000000-0000-0000-0000-000000000000}"/>
          </ac:grpSpMkLst>
        </pc:grpChg>
        <pc:picChg chg="add mod">
          <ac:chgData name="Luo Yikai" userId="e23a073d1c60b777" providerId="LiveId" clId="{78EE9421-B805-46E5-A16F-75ADD784299B}" dt="2021-01-16T09:39:57.740" v="1905" actId="164"/>
          <ac:picMkLst>
            <pc:docMk/>
            <pc:sldMk cId="0" sldId="282"/>
            <ac:picMk id="22" creationId="{E0121F29-6107-4407-A54C-7E3525298943}"/>
          </ac:picMkLst>
        </pc:picChg>
        <pc:picChg chg="add del mod">
          <ac:chgData name="Luo Yikai" userId="e23a073d1c60b777" providerId="LiveId" clId="{78EE9421-B805-46E5-A16F-75ADD784299B}" dt="2021-01-16T09:13:23.363" v="1441" actId="478"/>
          <ac:picMkLst>
            <pc:docMk/>
            <pc:sldMk cId="0" sldId="282"/>
            <ac:picMk id="24" creationId="{5C59D1B2-E3A4-4C75-B231-CD432EC69D2F}"/>
          </ac:picMkLst>
        </pc:picChg>
        <pc:picChg chg="add mod">
          <ac:chgData name="Luo Yikai" userId="e23a073d1c60b777" providerId="LiveId" clId="{78EE9421-B805-46E5-A16F-75ADD784299B}" dt="2021-01-17T04:18:22.019" v="2500" actId="1035"/>
          <ac:picMkLst>
            <pc:docMk/>
            <pc:sldMk cId="0" sldId="282"/>
            <ac:picMk id="29" creationId="{EBDDADC4-FD50-491C-8A63-B526AB71BE97}"/>
          </ac:picMkLst>
        </pc:picChg>
        <pc:picChg chg="add mod">
          <ac:chgData name="Luo Yikai" userId="e23a073d1c60b777" providerId="LiveId" clId="{78EE9421-B805-46E5-A16F-75ADD784299B}" dt="2021-01-17T04:18:22.019" v="2500" actId="1035"/>
          <ac:picMkLst>
            <pc:docMk/>
            <pc:sldMk cId="0" sldId="282"/>
            <ac:picMk id="31" creationId="{4543E95F-D35E-4420-ADD1-824445A6F7E5}"/>
          </ac:picMkLst>
        </pc:picChg>
        <pc:picChg chg="add del mod">
          <ac:chgData name="Luo Yikai" userId="e23a073d1c60b777" providerId="LiveId" clId="{78EE9421-B805-46E5-A16F-75ADD784299B}" dt="2021-01-16T09:52:14.825" v="1963" actId="478"/>
          <ac:picMkLst>
            <pc:docMk/>
            <pc:sldMk cId="0" sldId="282"/>
            <ac:picMk id="33" creationId="{90F24F62-869D-4857-AFA1-BA6EC4B35723}"/>
          </ac:picMkLst>
        </pc:picChg>
        <pc:picChg chg="add del mod">
          <ac:chgData name="Luo Yikai" userId="e23a073d1c60b777" providerId="LiveId" clId="{78EE9421-B805-46E5-A16F-75ADD784299B}" dt="2021-01-16T09:52:40.205" v="1966" actId="478"/>
          <ac:picMkLst>
            <pc:docMk/>
            <pc:sldMk cId="0" sldId="282"/>
            <ac:picMk id="35" creationId="{7A85781F-D0AD-49CD-A93C-4035E9E028D7}"/>
          </ac:picMkLst>
        </pc:picChg>
        <pc:picChg chg="add del mod">
          <ac:chgData name="Luo Yikai" userId="e23a073d1c60b777" providerId="LiveId" clId="{78EE9421-B805-46E5-A16F-75ADD784299B}" dt="2021-01-16T09:50:13.001" v="1956" actId="478"/>
          <ac:picMkLst>
            <pc:docMk/>
            <pc:sldMk cId="0" sldId="282"/>
            <ac:picMk id="37" creationId="{CC406CEA-CE74-4636-9DEA-816D20573FBB}"/>
          </ac:picMkLst>
        </pc:picChg>
        <pc:picChg chg="add del mod">
          <ac:chgData name="Luo Yikai" userId="e23a073d1c60b777" providerId="LiveId" clId="{78EE9421-B805-46E5-A16F-75ADD784299B}" dt="2021-01-16T09:50:15.363" v="1957" actId="478"/>
          <ac:picMkLst>
            <pc:docMk/>
            <pc:sldMk cId="0" sldId="282"/>
            <ac:picMk id="39" creationId="{9BBBD26B-4FD1-45E5-B53B-C105AF04CC86}"/>
          </ac:picMkLst>
        </pc:picChg>
        <pc:picChg chg="add mod">
          <ac:chgData name="Luo Yikai" userId="e23a073d1c60b777" providerId="LiveId" clId="{78EE9421-B805-46E5-A16F-75ADD784299B}" dt="2021-01-17T04:18:22.019" v="2500" actId="1035"/>
          <ac:picMkLst>
            <pc:docMk/>
            <pc:sldMk cId="0" sldId="282"/>
            <ac:picMk id="44" creationId="{42DC1EBC-7BE0-4916-B87E-1FE095B68026}"/>
          </ac:picMkLst>
        </pc:picChg>
        <pc:picChg chg="add mod">
          <ac:chgData name="Luo Yikai" userId="e23a073d1c60b777" providerId="LiveId" clId="{78EE9421-B805-46E5-A16F-75ADD784299B}" dt="2021-01-16T09:11:18.493" v="1395" actId="164"/>
          <ac:picMkLst>
            <pc:docMk/>
            <pc:sldMk cId="0" sldId="282"/>
            <ac:picMk id="45" creationId="{63A8742F-0A7A-4B80-86CC-A0661622941E}"/>
          </ac:picMkLst>
        </pc:picChg>
        <pc:picChg chg="add mod">
          <ac:chgData name="Luo Yikai" userId="e23a073d1c60b777" providerId="LiveId" clId="{78EE9421-B805-46E5-A16F-75ADD784299B}" dt="2021-01-16T09:11:22.562" v="1396" actId="164"/>
          <ac:picMkLst>
            <pc:docMk/>
            <pc:sldMk cId="0" sldId="282"/>
            <ac:picMk id="46" creationId="{DC865128-0B40-4D41-AEF8-B5C37E61FB04}"/>
          </ac:picMkLst>
        </pc:picChg>
        <pc:picChg chg="add mod">
          <ac:chgData name="Luo Yikai" userId="e23a073d1c60b777" providerId="LiveId" clId="{78EE9421-B805-46E5-A16F-75ADD784299B}" dt="2021-01-17T04:18:22.019" v="2500" actId="1035"/>
          <ac:picMkLst>
            <pc:docMk/>
            <pc:sldMk cId="0" sldId="282"/>
            <ac:picMk id="47" creationId="{72184652-27FB-46D1-BA28-74751EC991D7}"/>
          </ac:picMkLst>
        </pc:picChg>
        <pc:picChg chg="add mod">
          <ac:chgData name="Luo Yikai" userId="e23a073d1c60b777" providerId="LiveId" clId="{78EE9421-B805-46E5-A16F-75ADD784299B}" dt="2021-01-17T04:18:22.019" v="2500" actId="1035"/>
          <ac:picMkLst>
            <pc:docMk/>
            <pc:sldMk cId="0" sldId="282"/>
            <ac:picMk id="49" creationId="{D9CF6350-F49A-444C-9A4B-76D46C21E9EA}"/>
          </ac:picMkLst>
        </pc:picChg>
        <pc:picChg chg="add del mod">
          <ac:chgData name="Luo Yikai" userId="e23a073d1c60b777" providerId="LiveId" clId="{78EE9421-B805-46E5-A16F-75ADD784299B}" dt="2021-01-16T09:06:52.013" v="1374" actId="478"/>
          <ac:picMkLst>
            <pc:docMk/>
            <pc:sldMk cId="0" sldId="282"/>
            <ac:picMk id="51" creationId="{5A0ED35D-4C19-4C25-8FEB-E0CB2E27E167}"/>
          </ac:picMkLst>
        </pc:picChg>
        <pc:picChg chg="add del mod">
          <ac:chgData name="Luo Yikai" userId="e23a073d1c60b777" providerId="LiveId" clId="{78EE9421-B805-46E5-A16F-75ADD784299B}" dt="2021-01-16T09:07:01.553" v="1378"/>
          <ac:picMkLst>
            <pc:docMk/>
            <pc:sldMk cId="0" sldId="282"/>
            <ac:picMk id="53" creationId="{1210A8B8-053B-4947-BB6E-30C9423517D3}"/>
          </ac:picMkLst>
        </pc:picChg>
        <pc:picChg chg="add del mod">
          <ac:chgData name="Luo Yikai" userId="e23a073d1c60b777" providerId="LiveId" clId="{78EE9421-B805-46E5-A16F-75ADD784299B}" dt="2021-01-16T09:08:58.975" v="1381"/>
          <ac:picMkLst>
            <pc:docMk/>
            <pc:sldMk cId="0" sldId="282"/>
            <ac:picMk id="54" creationId="{41107607-A522-48A3-966E-B24633D575F8}"/>
          </ac:picMkLst>
        </pc:picChg>
        <pc:picChg chg="add del mod">
          <ac:chgData name="Luo Yikai" userId="e23a073d1c60b777" providerId="LiveId" clId="{78EE9421-B805-46E5-A16F-75ADD784299B}" dt="2021-01-16T09:09:22.016" v="1386" actId="478"/>
          <ac:picMkLst>
            <pc:docMk/>
            <pc:sldMk cId="0" sldId="282"/>
            <ac:picMk id="55" creationId="{B46604C4-671F-4EA9-AB3C-436CB15143E3}"/>
          </ac:picMkLst>
        </pc:picChg>
        <pc:picChg chg="add mod">
          <ac:chgData name="Luo Yikai" userId="e23a073d1c60b777" providerId="LiveId" clId="{78EE9421-B805-46E5-A16F-75ADD784299B}" dt="2021-01-16T09:09:25.647" v="1387"/>
          <ac:picMkLst>
            <pc:docMk/>
            <pc:sldMk cId="0" sldId="282"/>
            <ac:picMk id="56" creationId="{E6700E6E-8DC2-470F-B1E9-1664314A9EFA}"/>
          </ac:picMkLst>
        </pc:picChg>
        <pc:picChg chg="add del mod">
          <ac:chgData name="Luo Yikai" userId="e23a073d1c60b777" providerId="LiveId" clId="{78EE9421-B805-46E5-A16F-75ADD784299B}" dt="2021-01-16T09:09:37.757" v="1390" actId="478"/>
          <ac:picMkLst>
            <pc:docMk/>
            <pc:sldMk cId="0" sldId="282"/>
            <ac:picMk id="57" creationId="{4F49CC9D-CD56-4825-960A-223290428454}"/>
          </ac:picMkLst>
        </pc:picChg>
        <pc:picChg chg="add mod">
          <ac:chgData name="Luo Yikai" userId="e23a073d1c60b777" providerId="LiveId" clId="{78EE9421-B805-46E5-A16F-75ADD784299B}" dt="2021-01-17T04:18:22.019" v="2500" actId="1035"/>
          <ac:picMkLst>
            <pc:docMk/>
            <pc:sldMk cId="0" sldId="282"/>
            <ac:picMk id="64" creationId="{48DBEAC6-262B-49BA-A72C-EBCE90FA74A3}"/>
          </ac:picMkLst>
        </pc:picChg>
        <pc:picChg chg="add mod">
          <ac:chgData name="Luo Yikai" userId="e23a073d1c60b777" providerId="LiveId" clId="{78EE9421-B805-46E5-A16F-75ADD784299B}" dt="2021-01-17T04:18:22.019" v="2500" actId="1035"/>
          <ac:picMkLst>
            <pc:docMk/>
            <pc:sldMk cId="0" sldId="282"/>
            <ac:picMk id="66" creationId="{36687C80-0C31-4E79-AF32-C9A505E8E608}"/>
          </ac:picMkLst>
        </pc:picChg>
        <pc:picChg chg="mod">
          <ac:chgData name="Luo Yikai" userId="e23a073d1c60b777" providerId="LiveId" clId="{78EE9421-B805-46E5-A16F-75ADD784299B}" dt="2021-01-16T09:12:59.358" v="1435"/>
          <ac:picMkLst>
            <pc:docMk/>
            <pc:sldMk cId="0" sldId="282"/>
            <ac:picMk id="68" creationId="{0F302667-C4FA-4423-B6F0-F110A8149CEE}"/>
          </ac:picMkLst>
        </pc:picChg>
        <pc:picChg chg="mod">
          <ac:chgData name="Luo Yikai" userId="e23a073d1c60b777" providerId="LiveId" clId="{78EE9421-B805-46E5-A16F-75ADD784299B}" dt="2021-01-16T09:13:07.232" v="1437"/>
          <ac:picMkLst>
            <pc:docMk/>
            <pc:sldMk cId="0" sldId="282"/>
            <ac:picMk id="71" creationId="{1D4E6AF9-1DB8-4B4A-AD1C-DD1A8142ABA4}"/>
          </ac:picMkLst>
        </pc:picChg>
        <pc:picChg chg="mod">
          <ac:chgData name="Luo Yikai" userId="e23a073d1c60b777" providerId="LiveId" clId="{78EE9421-B805-46E5-A16F-75ADD784299B}" dt="2021-01-16T09:13:35.149" v="1442"/>
          <ac:picMkLst>
            <pc:docMk/>
            <pc:sldMk cId="0" sldId="282"/>
            <ac:picMk id="74" creationId="{8BCA957E-8EB1-44A8-98B3-7A8532E96317}"/>
          </ac:picMkLst>
        </pc:picChg>
        <pc:picChg chg="add mod">
          <ac:chgData name="Luo Yikai" userId="e23a073d1c60b777" providerId="LiveId" clId="{78EE9421-B805-46E5-A16F-75ADD784299B}" dt="2021-01-17T04:18:22.019" v="2500" actId="1035"/>
          <ac:picMkLst>
            <pc:docMk/>
            <pc:sldMk cId="0" sldId="282"/>
            <ac:picMk id="76" creationId="{276ED51B-A648-4198-80CF-4004DFE73519}"/>
          </ac:picMkLst>
        </pc:picChg>
        <pc:picChg chg="mod">
          <ac:chgData name="Luo Yikai" userId="e23a073d1c60b777" providerId="LiveId" clId="{78EE9421-B805-46E5-A16F-75ADD784299B}" dt="2021-01-16T09:13:44.018" v="1445"/>
          <ac:picMkLst>
            <pc:docMk/>
            <pc:sldMk cId="0" sldId="282"/>
            <ac:picMk id="78" creationId="{8727E18C-389F-405C-85F2-9625D62A7C3A}"/>
          </ac:picMkLst>
        </pc:picChg>
        <pc:picChg chg="add mod">
          <ac:chgData name="Luo Yikai" userId="e23a073d1c60b777" providerId="LiveId" clId="{78EE9421-B805-46E5-A16F-75ADD784299B}" dt="2021-01-17T04:06:15.884" v="2188" actId="1076"/>
          <ac:picMkLst>
            <pc:docMk/>
            <pc:sldMk cId="0" sldId="282"/>
            <ac:picMk id="81" creationId="{6F14ECD6-59F5-4D7D-AC87-6DC2387F0080}"/>
          </ac:picMkLst>
        </pc:picChg>
        <pc:picChg chg="mod">
          <ac:chgData name="Luo Yikai" userId="e23a073d1c60b777" providerId="LiveId" clId="{78EE9421-B805-46E5-A16F-75ADD784299B}" dt="2021-01-17T04:05:39.334" v="2160" actId="14100"/>
          <ac:picMkLst>
            <pc:docMk/>
            <pc:sldMk cId="0" sldId="282"/>
            <ac:picMk id="85" creationId="{CA8A6169-5806-4046-BE7C-7844E2E2D407}"/>
          </ac:picMkLst>
        </pc:picChg>
        <pc:picChg chg="add mod">
          <ac:chgData name="Luo Yikai" userId="e23a073d1c60b777" providerId="LiveId" clId="{78EE9421-B805-46E5-A16F-75ADD784299B}" dt="2021-01-17T04:07:15.475" v="2205" actId="1076"/>
          <ac:picMkLst>
            <pc:docMk/>
            <pc:sldMk cId="0" sldId="282"/>
            <ac:picMk id="98" creationId="{EBBC2EBB-E5E5-4001-8C51-9F8639B84CDA}"/>
          </ac:picMkLst>
        </pc:picChg>
        <pc:picChg chg="add mod">
          <ac:chgData name="Luo Yikai" userId="e23a073d1c60b777" providerId="LiveId" clId="{78EE9421-B805-46E5-A16F-75ADD784299B}" dt="2021-01-17T04:11:35.347" v="2262" actId="164"/>
          <ac:picMkLst>
            <pc:docMk/>
            <pc:sldMk cId="0" sldId="282"/>
            <ac:picMk id="131" creationId="{487C6398-408F-4F98-A2DA-5DB61F3A6C45}"/>
          </ac:picMkLst>
        </pc:picChg>
        <pc:picChg chg="add mod">
          <ac:chgData name="Luo Yikai" userId="e23a073d1c60b777" providerId="LiveId" clId="{78EE9421-B805-46E5-A16F-75ADD784299B}" dt="2021-01-17T04:16:02.786" v="2321" actId="1076"/>
          <ac:picMkLst>
            <pc:docMk/>
            <pc:sldMk cId="0" sldId="282"/>
            <ac:picMk id="132" creationId="{884BEA73-B5B6-4C50-AD4D-B5806B587C76}"/>
          </ac:picMkLst>
        </pc:picChg>
        <pc:picChg chg="mod">
          <ac:chgData name="Luo Yikai" userId="e23a073d1c60b777" providerId="LiveId" clId="{78EE9421-B805-46E5-A16F-75ADD784299B}" dt="2021-01-17T04:11:36.968" v="2263"/>
          <ac:picMkLst>
            <pc:docMk/>
            <pc:sldMk cId="0" sldId="282"/>
            <ac:picMk id="138" creationId="{F8B7425B-47AB-40B0-931B-6526640893DB}"/>
          </ac:picMkLst>
        </pc:picChg>
        <pc:picChg chg="del mod topLvl">
          <ac:chgData name="Luo Yikai" userId="e23a073d1c60b777" providerId="LiveId" clId="{78EE9421-B805-46E5-A16F-75ADD784299B}" dt="2021-01-17T04:12:39.526" v="2284" actId="478"/>
          <ac:picMkLst>
            <pc:docMk/>
            <pc:sldMk cId="0" sldId="282"/>
            <ac:picMk id="141" creationId="{3D9B7FE0-CAFA-4B65-BE80-6100BAAA2F21}"/>
          </ac:picMkLst>
        </pc:picChg>
        <pc:picChg chg="add del mod">
          <ac:chgData name="Luo Yikai" userId="e23a073d1c60b777" providerId="LiveId" clId="{78EE9421-B805-46E5-A16F-75ADD784299B}" dt="2021-01-17T04:12:38.587" v="2283" actId="478"/>
          <ac:picMkLst>
            <pc:docMk/>
            <pc:sldMk cId="0" sldId="282"/>
            <ac:picMk id="143" creationId="{16015F59-7885-4FFD-B404-B5B0D5EF1B71}"/>
          </ac:picMkLst>
        </pc:picChg>
        <pc:picChg chg="add mod">
          <ac:chgData name="Luo Yikai" userId="e23a073d1c60b777" providerId="LiveId" clId="{78EE9421-B805-46E5-A16F-75ADD784299B}" dt="2021-01-17T04:19:34.155" v="2518" actId="1036"/>
          <ac:picMkLst>
            <pc:docMk/>
            <pc:sldMk cId="0" sldId="282"/>
            <ac:picMk id="144" creationId="{B73B57F6-CAC6-4881-A36B-98126BFC3669}"/>
          </ac:picMkLst>
        </pc:picChg>
        <pc:picChg chg="add mod">
          <ac:chgData name="Luo Yikai" userId="e23a073d1c60b777" providerId="LiveId" clId="{78EE9421-B805-46E5-A16F-75ADD784299B}" dt="2021-01-17T04:19:34.155" v="2518" actId="1036"/>
          <ac:picMkLst>
            <pc:docMk/>
            <pc:sldMk cId="0" sldId="282"/>
            <ac:picMk id="145" creationId="{F25BE42F-DBB0-4FB7-A0E7-59619269ECCD}"/>
          </ac:picMkLst>
        </pc:picChg>
        <pc:picChg chg="add del mod">
          <ac:chgData name="Luo Yikai" userId="e23a073d1c60b777" providerId="LiveId" clId="{78EE9421-B805-46E5-A16F-75ADD784299B}" dt="2021-01-16T09:30:35.915" v="1648" actId="478"/>
          <ac:picMkLst>
            <pc:docMk/>
            <pc:sldMk cId="0" sldId="282"/>
            <ac:picMk id="705" creationId="{0D086FCD-33ED-4069-90EF-218F82CF8B1A}"/>
          </ac:picMkLst>
        </pc:picChg>
        <pc:picChg chg="add del mod">
          <ac:chgData name="Luo Yikai" userId="e23a073d1c60b777" providerId="LiveId" clId="{78EE9421-B805-46E5-A16F-75ADD784299B}" dt="2021-01-16T09:30:50.099" v="1655" actId="478"/>
          <ac:picMkLst>
            <pc:docMk/>
            <pc:sldMk cId="0" sldId="282"/>
            <ac:picMk id="707" creationId="{63A18D1D-9D3A-4E1F-8C74-4AF5B779309A}"/>
          </ac:picMkLst>
        </pc:picChg>
        <pc:picChg chg="add mod">
          <ac:chgData name="Luo Yikai" userId="e23a073d1c60b777" providerId="LiveId" clId="{78EE9421-B805-46E5-A16F-75ADD784299B}" dt="2021-01-17T04:06:56.455" v="2197" actId="1076"/>
          <ac:picMkLst>
            <pc:docMk/>
            <pc:sldMk cId="0" sldId="282"/>
            <ac:picMk id="709" creationId="{67EB5D35-9D91-4AC5-B9DF-FC03A2ECDC88}"/>
          </ac:picMkLst>
        </pc:picChg>
      </pc:sldChg>
      <pc:sldChg chg="modSp add mod">
        <pc:chgData name="Luo Yikai" userId="e23a073d1c60b777" providerId="LiveId" clId="{78EE9421-B805-46E5-A16F-75ADD784299B}" dt="2021-01-17T04:17:50.908" v="2465" actId="1076"/>
        <pc:sldMkLst>
          <pc:docMk/>
          <pc:sldMk cId="0" sldId="291"/>
        </pc:sldMkLst>
        <pc:spChg chg="mod">
          <ac:chgData name="Luo Yikai" userId="e23a073d1c60b777" providerId="LiveId" clId="{78EE9421-B805-46E5-A16F-75ADD784299B}" dt="2021-01-17T04:17:50.908" v="2465" actId="1076"/>
          <ac:spMkLst>
            <pc:docMk/>
            <pc:sldMk cId="0" sldId="291"/>
            <ac:spMk id="929" creationId="{00000000-0000-0000-0000-000000000000}"/>
          </ac:spMkLst>
        </pc:spChg>
      </pc:sldChg>
      <pc:sldChg chg="addSp delSp modSp add mod ord modTransition setBg delAnim modAnim modNotes modNotesTx">
        <pc:chgData name="Luo Yikai" userId="e23a073d1c60b777" providerId="LiveId" clId="{78EE9421-B805-46E5-A16F-75ADD784299B}" dt="2021-01-17T08:48:00.079" v="6757" actId="1076"/>
        <pc:sldMkLst>
          <pc:docMk/>
          <pc:sldMk cId="0" sldId="292"/>
        </pc:sldMkLst>
        <pc:spChg chg="add del mod">
          <ac:chgData name="Luo Yikai" userId="e23a073d1c60b777" providerId="LiveId" clId="{78EE9421-B805-46E5-A16F-75ADD784299B}" dt="2021-01-16T08:39:08.132" v="1192" actId="478"/>
          <ac:spMkLst>
            <pc:docMk/>
            <pc:sldMk cId="0" sldId="292"/>
            <ac:spMk id="3" creationId="{2BF61FCF-7310-4CDD-89DE-80D98E02649D}"/>
          </ac:spMkLst>
        </pc:spChg>
        <pc:spChg chg="add del mod">
          <ac:chgData name="Luo Yikai" userId="e23a073d1c60b777" providerId="LiveId" clId="{78EE9421-B805-46E5-A16F-75ADD784299B}" dt="2021-01-16T08:39:08.132" v="1192" actId="478"/>
          <ac:spMkLst>
            <pc:docMk/>
            <pc:sldMk cId="0" sldId="292"/>
            <ac:spMk id="5" creationId="{23B51B21-AC6A-44FE-A883-E6B08573800D}"/>
          </ac:spMkLst>
        </pc:spChg>
        <pc:spChg chg="add del mod">
          <ac:chgData name="Luo Yikai" userId="e23a073d1c60b777" providerId="LiveId" clId="{78EE9421-B805-46E5-A16F-75ADD784299B}" dt="2021-01-16T08:39:08.132" v="1192" actId="478"/>
          <ac:spMkLst>
            <pc:docMk/>
            <pc:sldMk cId="0" sldId="292"/>
            <ac:spMk id="7" creationId="{BA14FFBD-EA40-493D-ACF0-C10A06BCF08E}"/>
          </ac:spMkLst>
        </pc:spChg>
        <pc:spChg chg="add del mod">
          <ac:chgData name="Luo Yikai" userId="e23a073d1c60b777" providerId="LiveId" clId="{78EE9421-B805-46E5-A16F-75ADD784299B}" dt="2021-01-16T08:39:08.132" v="1192" actId="478"/>
          <ac:spMkLst>
            <pc:docMk/>
            <pc:sldMk cId="0" sldId="292"/>
            <ac:spMk id="9" creationId="{06D6481F-2C81-4D7E-A610-3B27B115AD83}"/>
          </ac:spMkLst>
        </pc:spChg>
        <pc:spChg chg="add del mod">
          <ac:chgData name="Luo Yikai" userId="e23a073d1c60b777" providerId="LiveId" clId="{78EE9421-B805-46E5-A16F-75ADD784299B}" dt="2021-01-16T08:39:14.405" v="1194" actId="478"/>
          <ac:spMkLst>
            <pc:docMk/>
            <pc:sldMk cId="0" sldId="292"/>
            <ac:spMk id="11" creationId="{EB6BFF5C-858E-4BF6-AFE6-FC4B31949418}"/>
          </ac:spMkLst>
        </pc:spChg>
        <pc:spChg chg="add del mod">
          <ac:chgData name="Luo Yikai" userId="e23a073d1c60b777" providerId="LiveId" clId="{78EE9421-B805-46E5-A16F-75ADD784299B}" dt="2021-01-16T08:39:14.405" v="1194" actId="478"/>
          <ac:spMkLst>
            <pc:docMk/>
            <pc:sldMk cId="0" sldId="292"/>
            <ac:spMk id="13" creationId="{E9EF2AF5-C32B-4563-B0A6-87F9A25DFA21}"/>
          </ac:spMkLst>
        </pc:spChg>
        <pc:spChg chg="add del mod">
          <ac:chgData name="Luo Yikai" userId="e23a073d1c60b777" providerId="LiveId" clId="{78EE9421-B805-46E5-A16F-75ADD784299B}" dt="2021-01-16T08:39:14.405" v="1194" actId="478"/>
          <ac:spMkLst>
            <pc:docMk/>
            <pc:sldMk cId="0" sldId="292"/>
            <ac:spMk id="15" creationId="{330A6C29-1F21-4465-B339-47C26DD5E471}"/>
          </ac:spMkLst>
        </pc:spChg>
        <pc:spChg chg="add del mod">
          <ac:chgData name="Luo Yikai" userId="e23a073d1c60b777" providerId="LiveId" clId="{78EE9421-B805-46E5-A16F-75ADD784299B}" dt="2021-01-16T08:39:14.405" v="1194" actId="478"/>
          <ac:spMkLst>
            <pc:docMk/>
            <pc:sldMk cId="0" sldId="292"/>
            <ac:spMk id="17" creationId="{5FE588C7-3B62-40ED-AF19-EE1C70E3B39E}"/>
          </ac:spMkLst>
        </pc:spChg>
        <pc:spChg chg="add del mod">
          <ac:chgData name="Luo Yikai" userId="e23a073d1c60b777" providerId="LiveId" clId="{78EE9421-B805-46E5-A16F-75ADD784299B}" dt="2021-01-16T08:39:14.405" v="1194" actId="478"/>
          <ac:spMkLst>
            <pc:docMk/>
            <pc:sldMk cId="0" sldId="292"/>
            <ac:spMk id="19" creationId="{55832A6E-7169-4C70-98A8-13FF9C7D8712}"/>
          </ac:spMkLst>
        </pc:spChg>
        <pc:spChg chg="add del mod">
          <ac:chgData name="Luo Yikai" userId="e23a073d1c60b777" providerId="LiveId" clId="{78EE9421-B805-46E5-A16F-75ADD784299B}" dt="2021-01-16T08:39:14.405" v="1194" actId="478"/>
          <ac:spMkLst>
            <pc:docMk/>
            <pc:sldMk cId="0" sldId="292"/>
            <ac:spMk id="21" creationId="{0C637657-2076-4290-BE99-8C45080EB944}"/>
          </ac:spMkLst>
        </pc:spChg>
        <pc:spChg chg="add del mod">
          <ac:chgData name="Luo Yikai" userId="e23a073d1c60b777" providerId="LiveId" clId="{78EE9421-B805-46E5-A16F-75ADD784299B}" dt="2021-01-16T08:39:18.286" v="1196" actId="478"/>
          <ac:spMkLst>
            <pc:docMk/>
            <pc:sldMk cId="0" sldId="292"/>
            <ac:spMk id="23" creationId="{46F287D8-9564-414D-AD30-FBD7D43F709A}"/>
          </ac:spMkLst>
        </pc:spChg>
        <pc:spChg chg="add del mod">
          <ac:chgData name="Luo Yikai" userId="e23a073d1c60b777" providerId="LiveId" clId="{78EE9421-B805-46E5-A16F-75ADD784299B}" dt="2021-01-17T07:28:30.899" v="4933" actId="478"/>
          <ac:spMkLst>
            <pc:docMk/>
            <pc:sldMk cId="0" sldId="292"/>
            <ac:spMk id="95" creationId="{266B4808-5640-4A6E-841A-B399C4C03ACA}"/>
          </ac:spMkLst>
        </pc:spChg>
        <pc:spChg chg="add del mod">
          <ac:chgData name="Luo Yikai" userId="e23a073d1c60b777" providerId="LiveId" clId="{78EE9421-B805-46E5-A16F-75ADD784299B}" dt="2021-01-17T07:28:30.899" v="4933" actId="478"/>
          <ac:spMkLst>
            <pc:docMk/>
            <pc:sldMk cId="0" sldId="292"/>
            <ac:spMk id="96" creationId="{97856F0E-1EFA-4F04-A68A-AEB2BF9D329C}"/>
          </ac:spMkLst>
        </pc:spChg>
        <pc:spChg chg="add del mod">
          <ac:chgData name="Luo Yikai" userId="e23a073d1c60b777" providerId="LiveId" clId="{78EE9421-B805-46E5-A16F-75ADD784299B}" dt="2021-01-17T07:28:30.899" v="4933" actId="478"/>
          <ac:spMkLst>
            <pc:docMk/>
            <pc:sldMk cId="0" sldId="292"/>
            <ac:spMk id="97" creationId="{1DA0F683-3BA8-43C5-88F6-3C5CB3D6D692}"/>
          </ac:spMkLst>
        </pc:spChg>
        <pc:spChg chg="add del mod">
          <ac:chgData name="Luo Yikai" userId="e23a073d1c60b777" providerId="LiveId" clId="{78EE9421-B805-46E5-A16F-75ADD784299B}" dt="2021-01-17T07:28:30.899" v="4933" actId="478"/>
          <ac:spMkLst>
            <pc:docMk/>
            <pc:sldMk cId="0" sldId="292"/>
            <ac:spMk id="98" creationId="{5B430B8F-B8F8-4B9D-B220-0BADB65C63CF}"/>
          </ac:spMkLst>
        </pc:spChg>
        <pc:spChg chg="add del mod">
          <ac:chgData name="Luo Yikai" userId="e23a073d1c60b777" providerId="LiveId" clId="{78EE9421-B805-46E5-A16F-75ADD784299B}" dt="2021-01-17T07:28:30.899" v="4933" actId="478"/>
          <ac:spMkLst>
            <pc:docMk/>
            <pc:sldMk cId="0" sldId="292"/>
            <ac:spMk id="99" creationId="{094E6B1E-D46F-4A84-B47D-01E19B6E2AEC}"/>
          </ac:spMkLst>
        </pc:spChg>
        <pc:spChg chg="add del mod">
          <ac:chgData name="Luo Yikai" userId="e23a073d1c60b777" providerId="LiveId" clId="{78EE9421-B805-46E5-A16F-75ADD784299B}" dt="2021-01-17T07:28:30.899" v="4933" actId="478"/>
          <ac:spMkLst>
            <pc:docMk/>
            <pc:sldMk cId="0" sldId="292"/>
            <ac:spMk id="100" creationId="{AF8E3D01-43ED-4A17-BF38-C9D9222BCB08}"/>
          </ac:spMkLst>
        </pc:spChg>
        <pc:spChg chg="add del mod">
          <ac:chgData name="Luo Yikai" userId="e23a073d1c60b777" providerId="LiveId" clId="{78EE9421-B805-46E5-A16F-75ADD784299B}" dt="2021-01-17T07:28:30.899" v="4933" actId="478"/>
          <ac:spMkLst>
            <pc:docMk/>
            <pc:sldMk cId="0" sldId="292"/>
            <ac:spMk id="101" creationId="{6B321059-E3C4-4540-A0F1-A5041B9D1BBF}"/>
          </ac:spMkLst>
        </pc:spChg>
        <pc:spChg chg="add del mod">
          <ac:chgData name="Luo Yikai" userId="e23a073d1c60b777" providerId="LiveId" clId="{78EE9421-B805-46E5-A16F-75ADD784299B}" dt="2021-01-17T07:28:30.899" v="4933" actId="478"/>
          <ac:spMkLst>
            <pc:docMk/>
            <pc:sldMk cId="0" sldId="292"/>
            <ac:spMk id="102" creationId="{2974E3AA-9AF4-477D-9990-AFEC565699D3}"/>
          </ac:spMkLst>
        </pc:spChg>
        <pc:spChg chg="add del mod">
          <ac:chgData name="Luo Yikai" userId="e23a073d1c60b777" providerId="LiveId" clId="{78EE9421-B805-46E5-A16F-75ADD784299B}" dt="2021-01-17T07:28:30.899" v="4933" actId="478"/>
          <ac:spMkLst>
            <pc:docMk/>
            <pc:sldMk cId="0" sldId="292"/>
            <ac:spMk id="103" creationId="{27502ACC-F935-4C45-8EEE-AC3CD3D9453D}"/>
          </ac:spMkLst>
        </pc:spChg>
        <pc:spChg chg="add del mod">
          <ac:chgData name="Luo Yikai" userId="e23a073d1c60b777" providerId="LiveId" clId="{78EE9421-B805-46E5-A16F-75ADD784299B}" dt="2021-01-17T07:28:30.899" v="4933" actId="478"/>
          <ac:spMkLst>
            <pc:docMk/>
            <pc:sldMk cId="0" sldId="292"/>
            <ac:spMk id="104" creationId="{3642286F-1C28-4553-9B1E-0D5212845234}"/>
          </ac:spMkLst>
        </pc:spChg>
        <pc:spChg chg="add del mod">
          <ac:chgData name="Luo Yikai" userId="e23a073d1c60b777" providerId="LiveId" clId="{78EE9421-B805-46E5-A16F-75ADD784299B}" dt="2021-01-17T07:28:30.899" v="4933" actId="478"/>
          <ac:spMkLst>
            <pc:docMk/>
            <pc:sldMk cId="0" sldId="292"/>
            <ac:spMk id="105" creationId="{20667A82-8685-4E28-A4E9-90FBFD665820}"/>
          </ac:spMkLst>
        </pc:spChg>
        <pc:spChg chg="add del mod">
          <ac:chgData name="Luo Yikai" userId="e23a073d1c60b777" providerId="LiveId" clId="{78EE9421-B805-46E5-A16F-75ADD784299B}" dt="2021-01-17T07:28:30.899" v="4933" actId="478"/>
          <ac:spMkLst>
            <pc:docMk/>
            <pc:sldMk cId="0" sldId="292"/>
            <ac:spMk id="106" creationId="{CD260ED5-D672-419A-B1A6-4B8A05F9B803}"/>
          </ac:spMkLst>
        </pc:spChg>
        <pc:spChg chg="add del mod">
          <ac:chgData name="Luo Yikai" userId="e23a073d1c60b777" providerId="LiveId" clId="{78EE9421-B805-46E5-A16F-75ADD784299B}" dt="2021-01-17T07:28:30.899" v="4933" actId="478"/>
          <ac:spMkLst>
            <pc:docMk/>
            <pc:sldMk cId="0" sldId="292"/>
            <ac:spMk id="107" creationId="{2088AEFA-BBE2-4315-AB93-32273CA6D5A1}"/>
          </ac:spMkLst>
        </pc:spChg>
        <pc:spChg chg="add del mod">
          <ac:chgData name="Luo Yikai" userId="e23a073d1c60b777" providerId="LiveId" clId="{78EE9421-B805-46E5-A16F-75ADD784299B}" dt="2021-01-17T07:28:30.899" v="4933" actId="478"/>
          <ac:spMkLst>
            <pc:docMk/>
            <pc:sldMk cId="0" sldId="292"/>
            <ac:spMk id="108" creationId="{6C9F9B27-EE62-4434-A0B7-733B040DF960}"/>
          </ac:spMkLst>
        </pc:spChg>
        <pc:spChg chg="add del mod">
          <ac:chgData name="Luo Yikai" userId="e23a073d1c60b777" providerId="LiveId" clId="{78EE9421-B805-46E5-A16F-75ADD784299B}" dt="2021-01-17T07:28:30.899" v="4933" actId="478"/>
          <ac:spMkLst>
            <pc:docMk/>
            <pc:sldMk cId="0" sldId="292"/>
            <ac:spMk id="109" creationId="{FF7D88B4-14E4-4282-ABD1-5A6DD6286989}"/>
          </ac:spMkLst>
        </pc:spChg>
        <pc:spChg chg="add del mod">
          <ac:chgData name="Luo Yikai" userId="e23a073d1c60b777" providerId="LiveId" clId="{78EE9421-B805-46E5-A16F-75ADD784299B}" dt="2021-01-17T07:28:30.899" v="4933" actId="478"/>
          <ac:spMkLst>
            <pc:docMk/>
            <pc:sldMk cId="0" sldId="292"/>
            <ac:spMk id="110" creationId="{EBBAA480-4B4C-4F85-B7AB-37F795F32096}"/>
          </ac:spMkLst>
        </pc:spChg>
        <pc:spChg chg="add del mod">
          <ac:chgData name="Luo Yikai" userId="e23a073d1c60b777" providerId="LiveId" clId="{78EE9421-B805-46E5-A16F-75ADD784299B}" dt="2021-01-17T07:28:30.899" v="4933" actId="478"/>
          <ac:spMkLst>
            <pc:docMk/>
            <pc:sldMk cId="0" sldId="292"/>
            <ac:spMk id="111" creationId="{7946408D-7CD7-466A-A61A-34C02BCF548E}"/>
          </ac:spMkLst>
        </pc:spChg>
        <pc:spChg chg="add del">
          <ac:chgData name="Luo Yikai" userId="e23a073d1c60b777" providerId="LiveId" clId="{78EE9421-B805-46E5-A16F-75ADD784299B}" dt="2021-01-17T07:32:55.405" v="4940" actId="26606"/>
          <ac:spMkLst>
            <pc:docMk/>
            <pc:sldMk cId="0" sldId="292"/>
            <ac:spMk id="120" creationId="{5D1D4658-32CD-4903-BDA6-7B54EEA4ED6F}"/>
          </ac:spMkLst>
        </pc:spChg>
        <pc:spChg chg="add del">
          <ac:chgData name="Luo Yikai" userId="e23a073d1c60b777" providerId="LiveId" clId="{78EE9421-B805-46E5-A16F-75ADD784299B}" dt="2021-01-17T07:32:55.405" v="4940" actId="26606"/>
          <ac:spMkLst>
            <pc:docMk/>
            <pc:sldMk cId="0" sldId="292"/>
            <ac:spMk id="122" creationId="{7A29A97C-0C3C-4F06-9CA4-68DFD1CE4039}"/>
          </ac:spMkLst>
        </pc:spChg>
        <pc:spChg chg="del mod topLvl">
          <ac:chgData name="Luo Yikai" userId="e23a073d1c60b777" providerId="LiveId" clId="{78EE9421-B805-46E5-A16F-75ADD784299B}" dt="2021-01-17T07:38:07.835" v="4952" actId="478"/>
          <ac:spMkLst>
            <pc:docMk/>
            <pc:sldMk cId="0" sldId="292"/>
            <ac:spMk id="123" creationId="{E7D8EE00-D879-4D7D-B757-048939E3F7F1}"/>
          </ac:spMkLst>
        </pc:spChg>
        <pc:spChg chg="add del">
          <ac:chgData name="Luo Yikai" userId="e23a073d1c60b777" providerId="LiveId" clId="{78EE9421-B805-46E5-A16F-75ADD784299B}" dt="2021-01-17T07:32:55.405" v="4940" actId="26606"/>
          <ac:spMkLst>
            <pc:docMk/>
            <pc:sldMk cId="0" sldId="292"/>
            <ac:spMk id="124" creationId="{801292C1-8B12-4AF2-9B59-8851A132E5E2}"/>
          </ac:spMkLst>
        </pc:spChg>
        <pc:spChg chg="add del mod topLvl">
          <ac:chgData name="Luo Yikai" userId="e23a073d1c60b777" providerId="LiveId" clId="{78EE9421-B805-46E5-A16F-75ADD784299B}" dt="2021-01-17T07:53:36.286" v="5172" actId="478"/>
          <ac:spMkLst>
            <pc:docMk/>
            <pc:sldMk cId="0" sldId="292"/>
            <ac:spMk id="126" creationId="{3C7CC399-1F8F-4FC9-A4F3-2AF6EBFAF7FB}"/>
          </ac:spMkLst>
        </pc:spChg>
        <pc:spChg chg="add del mod topLvl">
          <ac:chgData name="Luo Yikai" userId="e23a073d1c60b777" providerId="LiveId" clId="{78EE9421-B805-46E5-A16F-75ADD784299B}" dt="2021-01-17T07:53:38.549" v="5174" actId="478"/>
          <ac:spMkLst>
            <pc:docMk/>
            <pc:sldMk cId="0" sldId="292"/>
            <ac:spMk id="127" creationId="{2132CFAA-5A38-451C-84C2-D3FF1D3AF018}"/>
          </ac:spMkLst>
        </pc:spChg>
        <pc:spChg chg="del mod topLvl">
          <ac:chgData name="Luo Yikai" userId="e23a073d1c60b777" providerId="LiveId" clId="{78EE9421-B805-46E5-A16F-75ADD784299B}" dt="2021-01-17T07:50:57.692" v="5140" actId="478"/>
          <ac:spMkLst>
            <pc:docMk/>
            <pc:sldMk cId="0" sldId="292"/>
            <ac:spMk id="143" creationId="{C7AAB3E3-25FF-4140-B089-6F98A226AABB}"/>
          </ac:spMkLst>
        </pc:spChg>
        <pc:spChg chg="add mod">
          <ac:chgData name="Luo Yikai" userId="e23a073d1c60b777" providerId="LiveId" clId="{78EE9421-B805-46E5-A16F-75ADD784299B}" dt="2021-01-17T07:58:58.338" v="5245" actId="164"/>
          <ac:spMkLst>
            <pc:docMk/>
            <pc:sldMk cId="0" sldId="292"/>
            <ac:spMk id="165" creationId="{F28A4835-839C-4B68-BB59-05A6D84C4510}"/>
          </ac:spMkLst>
        </pc:spChg>
        <pc:spChg chg="del">
          <ac:chgData name="Luo Yikai" userId="e23a073d1c60b777" providerId="LiveId" clId="{78EE9421-B805-46E5-A16F-75ADD784299B}" dt="2021-01-16T08:39:16.322" v="1195" actId="478"/>
          <ac:spMkLst>
            <pc:docMk/>
            <pc:sldMk cId="0" sldId="292"/>
            <ac:spMk id="385" creationId="{00000000-0000-0000-0000-000000000000}"/>
          </ac:spMkLst>
        </pc:spChg>
        <pc:spChg chg="add del">
          <ac:chgData name="Luo Yikai" userId="e23a073d1c60b777" providerId="LiveId" clId="{78EE9421-B805-46E5-A16F-75ADD784299B}" dt="2021-01-16T08:39:11.327" v="1193" actId="478"/>
          <ac:spMkLst>
            <pc:docMk/>
            <pc:sldMk cId="0" sldId="292"/>
            <ac:spMk id="386" creationId="{00000000-0000-0000-0000-000000000000}"/>
          </ac:spMkLst>
        </pc:spChg>
        <pc:spChg chg="add del">
          <ac:chgData name="Luo Yikai" userId="e23a073d1c60b777" providerId="LiveId" clId="{78EE9421-B805-46E5-A16F-75ADD784299B}" dt="2021-01-16T08:39:11.327" v="1193" actId="478"/>
          <ac:spMkLst>
            <pc:docMk/>
            <pc:sldMk cId="0" sldId="292"/>
            <ac:spMk id="387" creationId="{00000000-0000-0000-0000-000000000000}"/>
          </ac:spMkLst>
        </pc:spChg>
        <pc:spChg chg="add del">
          <ac:chgData name="Luo Yikai" userId="e23a073d1c60b777" providerId="LiveId" clId="{78EE9421-B805-46E5-A16F-75ADD784299B}" dt="2021-01-16T08:39:11.327" v="1193" actId="478"/>
          <ac:spMkLst>
            <pc:docMk/>
            <pc:sldMk cId="0" sldId="292"/>
            <ac:spMk id="388" creationId="{00000000-0000-0000-0000-000000000000}"/>
          </ac:spMkLst>
        </pc:spChg>
        <pc:spChg chg="add del">
          <ac:chgData name="Luo Yikai" userId="e23a073d1c60b777" providerId="LiveId" clId="{78EE9421-B805-46E5-A16F-75ADD784299B}" dt="2021-01-16T08:39:11.327" v="1193" actId="478"/>
          <ac:spMkLst>
            <pc:docMk/>
            <pc:sldMk cId="0" sldId="292"/>
            <ac:spMk id="389" creationId="{00000000-0000-0000-0000-000000000000}"/>
          </ac:spMkLst>
        </pc:spChg>
        <pc:spChg chg="del">
          <ac:chgData name="Luo Yikai" userId="e23a073d1c60b777" providerId="LiveId" clId="{78EE9421-B805-46E5-A16F-75ADD784299B}" dt="2021-01-16T08:39:11.327" v="1193" actId="478"/>
          <ac:spMkLst>
            <pc:docMk/>
            <pc:sldMk cId="0" sldId="292"/>
            <ac:spMk id="390" creationId="{00000000-0000-0000-0000-000000000000}"/>
          </ac:spMkLst>
        </pc:spChg>
        <pc:spChg chg="del">
          <ac:chgData name="Luo Yikai" userId="e23a073d1c60b777" providerId="LiveId" clId="{78EE9421-B805-46E5-A16F-75ADD784299B}" dt="2021-01-16T08:39:11.327" v="1193" actId="478"/>
          <ac:spMkLst>
            <pc:docMk/>
            <pc:sldMk cId="0" sldId="292"/>
            <ac:spMk id="391" creationId="{00000000-0000-0000-0000-000000000000}"/>
          </ac:spMkLst>
        </pc:spChg>
        <pc:spChg chg="add del">
          <ac:chgData name="Luo Yikai" userId="e23a073d1c60b777" providerId="LiveId" clId="{78EE9421-B805-46E5-A16F-75ADD784299B}" dt="2021-01-16T08:49:13.257" v="1257" actId="478"/>
          <ac:spMkLst>
            <pc:docMk/>
            <pc:sldMk cId="0" sldId="292"/>
            <ac:spMk id="423" creationId="{8376BEF6-D5F8-4598-9A63-AAE738979E15}"/>
          </ac:spMkLst>
        </pc:spChg>
        <pc:spChg chg="add del mod">
          <ac:chgData name="Luo Yikai" userId="e23a073d1c60b777" providerId="LiveId" clId="{78EE9421-B805-46E5-A16F-75ADD784299B}" dt="2021-01-16T09:02:49.665" v="1333" actId="21"/>
          <ac:spMkLst>
            <pc:docMk/>
            <pc:sldMk cId="0" sldId="292"/>
            <ac:spMk id="444" creationId="{35FEE184-A2F9-49AE-9B0D-536CDE83C262}"/>
          </ac:spMkLst>
        </pc:spChg>
        <pc:spChg chg="add del mod">
          <ac:chgData name="Luo Yikai" userId="e23a073d1c60b777" providerId="LiveId" clId="{78EE9421-B805-46E5-A16F-75ADD784299B}" dt="2021-01-17T07:28:30.899" v="4933" actId="478"/>
          <ac:spMkLst>
            <pc:docMk/>
            <pc:sldMk cId="0" sldId="292"/>
            <ac:spMk id="445" creationId="{F0AE236A-3587-4429-A4A2-75655BD89A09}"/>
          </ac:spMkLst>
        </pc:spChg>
        <pc:spChg chg="add del mod">
          <ac:chgData name="Luo Yikai" userId="e23a073d1c60b777" providerId="LiveId" clId="{78EE9421-B805-46E5-A16F-75ADD784299B}" dt="2021-01-17T07:28:30.899" v="4933" actId="478"/>
          <ac:spMkLst>
            <pc:docMk/>
            <pc:sldMk cId="0" sldId="292"/>
            <ac:spMk id="446" creationId="{2F2D57E0-2056-45F8-8A46-09EEBBEB5952}"/>
          </ac:spMkLst>
        </pc:spChg>
        <pc:grpChg chg="add del mod">
          <ac:chgData name="Luo Yikai" userId="e23a073d1c60b777" providerId="LiveId" clId="{78EE9421-B805-46E5-A16F-75ADD784299B}" dt="2021-01-17T07:44:17.269" v="4978" actId="165"/>
          <ac:grpSpMkLst>
            <pc:docMk/>
            <pc:sldMk cId="0" sldId="292"/>
            <ac:grpSpMk id="64" creationId="{A509CE87-DE9D-44D4-893B-FDF8E1788E89}"/>
          </ac:grpSpMkLst>
        </pc:grpChg>
        <pc:grpChg chg="add mod">
          <ac:chgData name="Luo Yikai" userId="e23a073d1c60b777" providerId="LiveId" clId="{78EE9421-B805-46E5-A16F-75ADD784299B}" dt="2021-01-17T07:51:23.127" v="5152" actId="164"/>
          <ac:grpSpMkLst>
            <pc:docMk/>
            <pc:sldMk cId="0" sldId="292"/>
            <ac:grpSpMk id="82" creationId="{48CE04B8-49CE-4E76-A55C-1FB664CDC69B}"/>
          </ac:grpSpMkLst>
        </pc:grpChg>
        <pc:grpChg chg="add mod">
          <ac:chgData name="Luo Yikai" userId="e23a073d1c60b777" providerId="LiveId" clId="{78EE9421-B805-46E5-A16F-75ADD784299B}" dt="2021-01-17T08:16:37.518" v="5263" actId="1076"/>
          <ac:grpSpMkLst>
            <pc:docMk/>
            <pc:sldMk cId="0" sldId="292"/>
            <ac:grpSpMk id="83" creationId="{794FE04B-F31E-4AFA-A358-EFDEE43CE54D}"/>
          </ac:grpSpMkLst>
        </pc:grpChg>
        <pc:grpChg chg="add del mod">
          <ac:chgData name="Luo Yikai" userId="e23a073d1c60b777" providerId="LiveId" clId="{78EE9421-B805-46E5-A16F-75ADD784299B}" dt="2021-01-17T07:38:07.835" v="4952" actId="478"/>
          <ac:grpSpMkLst>
            <pc:docMk/>
            <pc:sldMk cId="0" sldId="292"/>
            <ac:grpSpMk id="119" creationId="{4329AE90-A277-4A9D-8E7B-AE58DDAA0822}"/>
          </ac:grpSpMkLst>
        </pc:grpChg>
        <pc:grpChg chg="add del mod">
          <ac:chgData name="Luo Yikai" userId="e23a073d1c60b777" providerId="LiveId" clId="{78EE9421-B805-46E5-A16F-75ADD784299B}" dt="2021-01-17T07:50:57.692" v="5140" actId="478"/>
          <ac:grpSpMkLst>
            <pc:docMk/>
            <pc:sldMk cId="0" sldId="292"/>
            <ac:grpSpMk id="141" creationId="{EE8BE1BB-83DB-42C8-A870-5724287A0463}"/>
          </ac:grpSpMkLst>
        </pc:grpChg>
        <pc:grpChg chg="add mod">
          <ac:chgData name="Luo Yikai" userId="e23a073d1c60b777" providerId="LiveId" clId="{78EE9421-B805-46E5-A16F-75ADD784299B}" dt="2021-01-17T07:55:52.999" v="5205" actId="1076"/>
          <ac:grpSpMkLst>
            <pc:docMk/>
            <pc:sldMk cId="0" sldId="292"/>
            <ac:grpSpMk id="153" creationId="{143EF04A-4F90-4FFD-9664-D1ED69CAF967}"/>
          </ac:grpSpMkLst>
        </pc:grpChg>
        <pc:grpChg chg="add mod">
          <ac:chgData name="Luo Yikai" userId="e23a073d1c60b777" providerId="LiveId" clId="{78EE9421-B805-46E5-A16F-75ADD784299B}" dt="2021-01-17T08:16:14.284" v="5253" actId="1076"/>
          <ac:grpSpMkLst>
            <pc:docMk/>
            <pc:sldMk cId="0" sldId="292"/>
            <ac:grpSpMk id="156" creationId="{A365DE56-C9F0-4C7D-999A-AAEDFD77C4C2}"/>
          </ac:grpSpMkLst>
        </pc:grpChg>
        <pc:grpChg chg="add mod">
          <ac:chgData name="Luo Yikai" userId="e23a073d1c60b777" providerId="LiveId" clId="{78EE9421-B805-46E5-A16F-75ADD784299B}" dt="2021-01-17T07:56:57.463" v="5226" actId="688"/>
          <ac:grpSpMkLst>
            <pc:docMk/>
            <pc:sldMk cId="0" sldId="292"/>
            <ac:grpSpMk id="159" creationId="{98587DB7-A046-4C15-BD4E-D43F2DE11B3B}"/>
          </ac:grpSpMkLst>
        </pc:grpChg>
        <pc:grpChg chg="add mod">
          <ac:chgData name="Luo Yikai" userId="e23a073d1c60b777" providerId="LiveId" clId="{78EE9421-B805-46E5-A16F-75ADD784299B}" dt="2021-01-17T07:57:05.782" v="5230" actId="1076"/>
          <ac:grpSpMkLst>
            <pc:docMk/>
            <pc:sldMk cId="0" sldId="292"/>
            <ac:grpSpMk id="162" creationId="{78B4C84E-A0F3-4943-91D9-C37ABE664D3A}"/>
          </ac:grpSpMkLst>
        </pc:grpChg>
        <pc:grpChg chg="add mod">
          <ac:chgData name="Luo Yikai" userId="e23a073d1c60b777" providerId="LiveId" clId="{78EE9421-B805-46E5-A16F-75ADD784299B}" dt="2021-01-17T08:16:27.550" v="5257" actId="1076"/>
          <ac:grpSpMkLst>
            <pc:docMk/>
            <pc:sldMk cId="0" sldId="292"/>
            <ac:grpSpMk id="167" creationId="{36FEDB4D-F557-464C-B693-209861BAFD5A}"/>
          </ac:grpSpMkLst>
        </pc:grpChg>
        <pc:grpChg chg="add del mod">
          <ac:chgData name="Luo Yikai" userId="e23a073d1c60b777" providerId="LiveId" clId="{78EE9421-B805-46E5-A16F-75ADD784299B}" dt="2021-01-17T08:16:33.375" v="5260"/>
          <ac:grpSpMkLst>
            <pc:docMk/>
            <pc:sldMk cId="0" sldId="292"/>
            <ac:grpSpMk id="170" creationId="{CA01F8A1-8F31-4816-B21F-54C717D88BCA}"/>
          </ac:grpSpMkLst>
        </pc:grpChg>
        <pc:grpChg chg="add mod">
          <ac:chgData name="Luo Yikai" userId="e23a073d1c60b777" providerId="LiveId" clId="{78EE9421-B805-46E5-A16F-75ADD784299B}" dt="2021-01-17T08:48:00.079" v="6757" actId="1076"/>
          <ac:grpSpMkLst>
            <pc:docMk/>
            <pc:sldMk cId="0" sldId="292"/>
            <ac:grpSpMk id="173" creationId="{1448CEDC-F710-4AE6-AB7B-DE1629B68ABA}"/>
          </ac:grpSpMkLst>
        </pc:grpChg>
        <pc:grpChg chg="add del">
          <ac:chgData name="Luo Yikai" userId="e23a073d1c60b777" providerId="LiveId" clId="{78EE9421-B805-46E5-A16F-75ADD784299B}" dt="2021-01-16T08:39:11.327" v="1193" actId="478"/>
          <ac:grpSpMkLst>
            <pc:docMk/>
            <pc:sldMk cId="0" sldId="292"/>
            <ac:grpSpMk id="392" creationId="{00000000-0000-0000-0000-000000000000}"/>
          </ac:grpSpMkLst>
        </pc:grpChg>
        <pc:grpChg chg="add del">
          <ac:chgData name="Luo Yikai" userId="e23a073d1c60b777" providerId="LiveId" clId="{78EE9421-B805-46E5-A16F-75ADD784299B}" dt="2021-01-16T08:39:11.327" v="1193" actId="478"/>
          <ac:grpSpMkLst>
            <pc:docMk/>
            <pc:sldMk cId="0" sldId="292"/>
            <ac:grpSpMk id="398" creationId="{00000000-0000-0000-0000-000000000000}"/>
          </ac:grpSpMkLst>
        </pc:grpChg>
        <pc:grpChg chg="add del">
          <ac:chgData name="Luo Yikai" userId="e23a073d1c60b777" providerId="LiveId" clId="{78EE9421-B805-46E5-A16F-75ADD784299B}" dt="2021-01-16T08:39:11.327" v="1193" actId="478"/>
          <ac:grpSpMkLst>
            <pc:docMk/>
            <pc:sldMk cId="0" sldId="292"/>
            <ac:grpSpMk id="403" creationId="{00000000-0000-0000-0000-000000000000}"/>
          </ac:grpSpMkLst>
        </pc:grpChg>
        <pc:grpChg chg="add del mod">
          <ac:chgData name="Luo Yikai" userId="e23a073d1c60b777" providerId="LiveId" clId="{78EE9421-B805-46E5-A16F-75ADD784299B}" dt="2021-01-17T07:44:14.405" v="4977" actId="165"/>
          <ac:grpSpMkLst>
            <pc:docMk/>
            <pc:sldMk cId="0" sldId="292"/>
            <ac:grpSpMk id="447" creationId="{CC7F65EF-6391-496C-9435-DE551042E535}"/>
          </ac:grpSpMkLst>
        </pc:grpChg>
        <pc:picChg chg="add del mod">
          <ac:chgData name="Luo Yikai" userId="e23a073d1c60b777" providerId="LiveId" clId="{78EE9421-B805-46E5-A16F-75ADD784299B}" dt="2021-01-16T08:55:30.808" v="1264" actId="478"/>
          <ac:picMkLst>
            <pc:docMk/>
            <pc:sldMk cId="0" sldId="292"/>
            <ac:picMk id="25" creationId="{B3C99C45-2758-4CBC-9559-DD96893F1578}"/>
          </ac:picMkLst>
        </pc:picChg>
        <pc:picChg chg="add del mod">
          <ac:chgData name="Luo Yikai" userId="e23a073d1c60b777" providerId="LiveId" clId="{78EE9421-B805-46E5-A16F-75ADD784299B}" dt="2021-01-16T08:55:30.808" v="1264" actId="478"/>
          <ac:picMkLst>
            <pc:docMk/>
            <pc:sldMk cId="0" sldId="292"/>
            <ac:picMk id="27" creationId="{C092B435-A605-43B2-9255-E99C8FA484CB}"/>
          </ac:picMkLst>
        </pc:picChg>
        <pc:picChg chg="add del mod">
          <ac:chgData name="Luo Yikai" userId="e23a073d1c60b777" providerId="LiveId" clId="{78EE9421-B805-46E5-A16F-75ADD784299B}" dt="2021-01-16T08:55:33.668" v="1265" actId="478"/>
          <ac:picMkLst>
            <pc:docMk/>
            <pc:sldMk cId="0" sldId="292"/>
            <ac:picMk id="29" creationId="{4322FCB0-F73D-4707-91FD-8F5907E93409}"/>
          </ac:picMkLst>
        </pc:picChg>
        <pc:picChg chg="add del mod">
          <ac:chgData name="Luo Yikai" userId="e23a073d1c60b777" providerId="LiveId" clId="{78EE9421-B805-46E5-A16F-75ADD784299B}" dt="2021-01-16T09:02:49.665" v="1333" actId="21"/>
          <ac:picMkLst>
            <pc:docMk/>
            <pc:sldMk cId="0" sldId="292"/>
            <ac:picMk id="31" creationId="{98E25D8D-D0A7-44E4-9B5C-013CF53692B6}"/>
          </ac:picMkLst>
        </pc:picChg>
        <pc:picChg chg="add mod">
          <ac:chgData name="Luo Yikai" userId="e23a073d1c60b777" providerId="LiveId" clId="{78EE9421-B805-46E5-A16F-75ADD784299B}" dt="2021-01-17T07:58:58.338" v="5245" actId="164"/>
          <ac:picMkLst>
            <pc:docMk/>
            <pc:sldMk cId="0" sldId="292"/>
            <ac:picMk id="66" creationId="{F2E84946-1C13-43D0-9A18-A59D1AF5CB6A}"/>
          </ac:picMkLst>
        </pc:picChg>
        <pc:picChg chg="add del mod">
          <ac:chgData name="Luo Yikai" userId="e23a073d1c60b777" providerId="LiveId" clId="{78EE9421-B805-46E5-A16F-75ADD784299B}" dt="2021-01-17T07:43:28.365" v="4973" actId="478"/>
          <ac:picMkLst>
            <pc:docMk/>
            <pc:sldMk cId="0" sldId="292"/>
            <ac:picMk id="68" creationId="{CE1196B9-41C2-4D69-BBBC-C5C5168BB7F5}"/>
          </ac:picMkLst>
        </pc:picChg>
        <pc:picChg chg="add del mod">
          <ac:chgData name="Luo Yikai" userId="e23a073d1c60b777" providerId="LiveId" clId="{78EE9421-B805-46E5-A16F-75ADD784299B}" dt="2021-01-17T07:53:53.425" v="5178" actId="478"/>
          <ac:picMkLst>
            <pc:docMk/>
            <pc:sldMk cId="0" sldId="292"/>
            <ac:picMk id="70" creationId="{A0AAF8EA-C4E5-4347-BFDE-920EE3FBD4DB}"/>
          </ac:picMkLst>
        </pc:picChg>
        <pc:picChg chg="add del mod">
          <ac:chgData name="Luo Yikai" userId="e23a073d1c60b777" providerId="LiveId" clId="{78EE9421-B805-46E5-A16F-75ADD784299B}" dt="2021-01-16T09:02:49.665" v="1333" actId="21"/>
          <ac:picMkLst>
            <pc:docMk/>
            <pc:sldMk cId="0" sldId="292"/>
            <ac:picMk id="72" creationId="{D1C07EC1-FB9F-4F88-9540-236C51C63758}"/>
          </ac:picMkLst>
        </pc:picChg>
        <pc:picChg chg="add mod">
          <ac:chgData name="Luo Yikai" userId="e23a073d1c60b777" providerId="LiveId" clId="{78EE9421-B805-46E5-A16F-75ADD784299B}" dt="2021-01-17T07:48:35.214" v="5126" actId="1076"/>
          <ac:picMkLst>
            <pc:docMk/>
            <pc:sldMk cId="0" sldId="292"/>
            <ac:picMk id="73" creationId="{B4160844-0D7F-47E5-A611-B2B73C52F807}"/>
          </ac:picMkLst>
        </pc:picChg>
        <pc:picChg chg="add del mod">
          <ac:chgData name="Luo Yikai" userId="e23a073d1c60b777" providerId="LiveId" clId="{78EE9421-B805-46E5-A16F-75ADD784299B}" dt="2021-01-17T07:50:28.618" v="5133" actId="478"/>
          <ac:picMkLst>
            <pc:docMk/>
            <pc:sldMk cId="0" sldId="292"/>
            <ac:picMk id="75" creationId="{137D76BE-D1FC-4075-9837-196D5B021C63}"/>
          </ac:picMkLst>
        </pc:picChg>
        <pc:picChg chg="add mod">
          <ac:chgData name="Luo Yikai" userId="e23a073d1c60b777" providerId="LiveId" clId="{78EE9421-B805-46E5-A16F-75ADD784299B}" dt="2021-01-17T07:50:33.708" v="5134" actId="1076"/>
          <ac:picMkLst>
            <pc:docMk/>
            <pc:sldMk cId="0" sldId="292"/>
            <ac:picMk id="77" creationId="{68B615C8-FD12-410E-9BA7-646C0203AA6C}"/>
          </ac:picMkLst>
        </pc:picChg>
        <pc:picChg chg="add del mod">
          <ac:chgData name="Luo Yikai" userId="e23a073d1c60b777" providerId="LiveId" clId="{78EE9421-B805-46E5-A16F-75ADD784299B}" dt="2021-01-16T09:02:49.665" v="1333" actId="21"/>
          <ac:picMkLst>
            <pc:docMk/>
            <pc:sldMk cId="0" sldId="292"/>
            <ac:picMk id="94" creationId="{3FA7E05E-50AD-43EC-8A11-2DC85D253BA4}"/>
          </ac:picMkLst>
        </pc:picChg>
        <pc:picChg chg="add mod">
          <ac:chgData name="Luo Yikai" userId="e23a073d1c60b777" providerId="LiveId" clId="{78EE9421-B805-46E5-A16F-75ADD784299B}" dt="2021-01-17T07:44:36.808" v="4984" actId="1076"/>
          <ac:picMkLst>
            <pc:docMk/>
            <pc:sldMk cId="0" sldId="292"/>
            <ac:picMk id="114" creationId="{F9F65837-4077-4E51-BDB4-A74461204C58}"/>
          </ac:picMkLst>
        </pc:picChg>
        <pc:picChg chg="add del mod">
          <ac:chgData name="Luo Yikai" userId="e23a073d1c60b777" providerId="LiveId" clId="{78EE9421-B805-46E5-A16F-75ADD784299B}" dt="2021-01-17T07:35:31.007" v="4945" actId="478"/>
          <ac:picMkLst>
            <pc:docMk/>
            <pc:sldMk cId="0" sldId="292"/>
            <ac:picMk id="115" creationId="{6645B135-F6B6-4B62-949A-FD8A99A02CCE}"/>
          </ac:picMkLst>
        </pc:picChg>
        <pc:picChg chg="mod ord topLvl">
          <ac:chgData name="Luo Yikai" userId="e23a073d1c60b777" providerId="LiveId" clId="{78EE9421-B805-46E5-A16F-75ADD784299B}" dt="2021-01-17T08:47:40.672" v="6750" actId="1076"/>
          <ac:picMkLst>
            <pc:docMk/>
            <pc:sldMk cId="0" sldId="292"/>
            <ac:picMk id="121" creationId="{E43AB5FB-678A-4524-AF82-5F13687A0742}"/>
          </ac:picMkLst>
        </pc:picChg>
        <pc:picChg chg="add mod topLvl">
          <ac:chgData name="Luo Yikai" userId="e23a073d1c60b777" providerId="LiveId" clId="{78EE9421-B805-46E5-A16F-75ADD784299B}" dt="2021-01-17T08:47:39.424" v="6747" actId="1076"/>
          <ac:picMkLst>
            <pc:docMk/>
            <pc:sldMk cId="0" sldId="292"/>
            <ac:picMk id="125" creationId="{C88AC896-5069-4192-9E92-296A2ED451A4}"/>
          </ac:picMkLst>
        </pc:picChg>
        <pc:picChg chg="add mod ord">
          <ac:chgData name="Luo Yikai" userId="e23a073d1c60b777" providerId="LiveId" clId="{78EE9421-B805-46E5-A16F-75ADD784299B}" dt="2021-01-17T08:47:39.813" v="6748" actId="167"/>
          <ac:picMkLst>
            <pc:docMk/>
            <pc:sldMk cId="0" sldId="292"/>
            <ac:picMk id="131" creationId="{CD5189E8-E184-4E78-BEF4-C9D683113479}"/>
          </ac:picMkLst>
        </pc:picChg>
        <pc:picChg chg="add mod">
          <ac:chgData name="Luo Yikai" userId="e23a073d1c60b777" providerId="LiveId" clId="{78EE9421-B805-46E5-A16F-75ADD784299B}" dt="2021-01-17T07:45:12.846" v="4988"/>
          <ac:picMkLst>
            <pc:docMk/>
            <pc:sldMk cId="0" sldId="292"/>
            <ac:picMk id="132" creationId="{D5506763-133C-4D10-9F12-97DD87182FAA}"/>
          </ac:picMkLst>
        </pc:picChg>
        <pc:picChg chg="add del mod">
          <ac:chgData name="Luo Yikai" userId="e23a073d1c60b777" providerId="LiveId" clId="{78EE9421-B805-46E5-A16F-75ADD784299B}" dt="2021-01-17T07:54:09.816" v="5185" actId="478"/>
          <ac:picMkLst>
            <pc:docMk/>
            <pc:sldMk cId="0" sldId="292"/>
            <ac:picMk id="150" creationId="{F64256DD-0F43-4A11-A9D4-B2E1DA58B6F1}"/>
          </ac:picMkLst>
        </pc:picChg>
        <pc:picChg chg="add mod">
          <ac:chgData name="Luo Yikai" userId="e23a073d1c60b777" providerId="LiveId" clId="{78EE9421-B805-46E5-A16F-75ADD784299B}" dt="2021-01-17T07:56:34.760" v="5217" actId="1076"/>
          <ac:picMkLst>
            <pc:docMk/>
            <pc:sldMk cId="0" sldId="292"/>
            <ac:picMk id="151" creationId="{39EF3D0B-F1CB-4CAC-AD6A-4EB3053775B5}"/>
          </ac:picMkLst>
        </pc:picChg>
        <pc:picChg chg="add mod">
          <ac:chgData name="Luo Yikai" userId="e23a073d1c60b777" providerId="LiveId" clId="{78EE9421-B805-46E5-A16F-75ADD784299B}" dt="2021-01-17T07:55:50.385" v="5204" actId="1076"/>
          <ac:picMkLst>
            <pc:docMk/>
            <pc:sldMk cId="0" sldId="292"/>
            <ac:picMk id="152" creationId="{613ED304-26F5-43C4-8A49-CFC4F8C8D1A1}"/>
          </ac:picMkLst>
        </pc:picChg>
        <pc:picChg chg="add mod">
          <ac:chgData name="Luo Yikai" userId="e23a073d1c60b777" providerId="LiveId" clId="{78EE9421-B805-46E5-A16F-75ADD784299B}" dt="2021-01-17T08:47:08.662" v="6727" actId="571"/>
          <ac:picMkLst>
            <pc:docMk/>
            <pc:sldMk cId="0" sldId="292"/>
            <ac:picMk id="176" creationId="{53B06FA5-5566-4BF2-AE81-22DE0A34A3FE}"/>
          </ac:picMkLst>
        </pc:picChg>
        <pc:picChg chg="add mod">
          <ac:chgData name="Luo Yikai" userId="e23a073d1c60b777" providerId="LiveId" clId="{78EE9421-B805-46E5-A16F-75ADD784299B}" dt="2021-01-17T08:47:08.662" v="6727" actId="571"/>
          <ac:picMkLst>
            <pc:docMk/>
            <pc:sldMk cId="0" sldId="292"/>
            <ac:picMk id="177" creationId="{C3A5ACA4-6461-46EE-A2AB-A4F6F6D4956F}"/>
          </ac:picMkLst>
        </pc:picChg>
        <pc:picChg chg="add del mod">
          <ac:chgData name="Luo Yikai" userId="e23a073d1c60b777" providerId="LiveId" clId="{78EE9421-B805-46E5-A16F-75ADD784299B}" dt="2021-01-16T08:55:33.668" v="1265" actId="478"/>
          <ac:picMkLst>
            <pc:docMk/>
            <pc:sldMk cId="0" sldId="292"/>
            <ac:picMk id="410" creationId="{5B66850E-84DD-4DA2-A519-D834A7ED3DCD}"/>
          </ac:picMkLst>
        </pc:picChg>
        <pc:picChg chg="add del mod">
          <ac:chgData name="Luo Yikai" userId="e23a073d1c60b777" providerId="LiveId" clId="{78EE9421-B805-46E5-A16F-75ADD784299B}" dt="2021-01-16T08:55:30.808" v="1264" actId="478"/>
          <ac:picMkLst>
            <pc:docMk/>
            <pc:sldMk cId="0" sldId="292"/>
            <ac:picMk id="412" creationId="{839D3184-560A-4DFA-AE66-DAE5DD66F393}"/>
          </ac:picMkLst>
        </pc:picChg>
        <pc:picChg chg="add del mod">
          <ac:chgData name="Luo Yikai" userId="e23a073d1c60b777" providerId="LiveId" clId="{78EE9421-B805-46E5-A16F-75ADD784299B}" dt="2021-01-16T08:55:33.668" v="1265" actId="478"/>
          <ac:picMkLst>
            <pc:docMk/>
            <pc:sldMk cId="0" sldId="292"/>
            <ac:picMk id="414" creationId="{2D938975-3D5F-4E0D-9439-81CDBC51224B}"/>
          </ac:picMkLst>
        </pc:picChg>
        <pc:picChg chg="add del mod">
          <ac:chgData name="Luo Yikai" userId="e23a073d1c60b777" providerId="LiveId" clId="{78EE9421-B805-46E5-A16F-75ADD784299B}" dt="2021-01-16T08:55:30.808" v="1264" actId="478"/>
          <ac:picMkLst>
            <pc:docMk/>
            <pc:sldMk cId="0" sldId="292"/>
            <ac:picMk id="416" creationId="{7597CC59-AAB4-4E78-962E-7393C6BB5AC2}"/>
          </ac:picMkLst>
        </pc:picChg>
        <pc:picChg chg="add del mod">
          <ac:chgData name="Luo Yikai" userId="e23a073d1c60b777" providerId="LiveId" clId="{78EE9421-B805-46E5-A16F-75ADD784299B}" dt="2021-01-16T09:02:49.665" v="1333" actId="21"/>
          <ac:picMkLst>
            <pc:docMk/>
            <pc:sldMk cId="0" sldId="292"/>
            <ac:picMk id="418" creationId="{11C7B19C-6144-4978-B8A3-B3014F065999}"/>
          </ac:picMkLst>
        </pc:picChg>
        <pc:picChg chg="add del mod">
          <ac:chgData name="Luo Yikai" userId="e23a073d1c60b777" providerId="LiveId" clId="{78EE9421-B805-46E5-A16F-75ADD784299B}" dt="2021-01-16T08:55:30.808" v="1264" actId="478"/>
          <ac:picMkLst>
            <pc:docMk/>
            <pc:sldMk cId="0" sldId="292"/>
            <ac:picMk id="420" creationId="{3E403C4A-E7E8-472C-99F4-56E0C5A14D79}"/>
          </ac:picMkLst>
        </pc:picChg>
        <pc:picChg chg="add del mod">
          <ac:chgData name="Luo Yikai" userId="e23a073d1c60b777" providerId="LiveId" clId="{78EE9421-B805-46E5-A16F-75ADD784299B}" dt="2021-01-16T08:55:30.808" v="1264" actId="478"/>
          <ac:picMkLst>
            <pc:docMk/>
            <pc:sldMk cId="0" sldId="292"/>
            <ac:picMk id="422" creationId="{0AA5A60F-8C96-43C8-8953-BF89F29E1974}"/>
          </ac:picMkLst>
        </pc:picChg>
        <pc:picChg chg="add del mod">
          <ac:chgData name="Luo Yikai" userId="e23a073d1c60b777" providerId="LiveId" clId="{78EE9421-B805-46E5-A16F-75ADD784299B}" dt="2021-01-16T08:56:57.975" v="1269" actId="478"/>
          <ac:picMkLst>
            <pc:docMk/>
            <pc:sldMk cId="0" sldId="292"/>
            <ac:picMk id="425" creationId="{5CF90869-CC57-4E26-99F0-C6D65BC91FE4}"/>
          </ac:picMkLst>
        </pc:picChg>
        <pc:picChg chg="add del mod">
          <ac:chgData name="Luo Yikai" userId="e23a073d1c60b777" providerId="LiveId" clId="{78EE9421-B805-46E5-A16F-75ADD784299B}" dt="2021-01-16T09:02:49.665" v="1333" actId="21"/>
          <ac:picMkLst>
            <pc:docMk/>
            <pc:sldMk cId="0" sldId="292"/>
            <ac:picMk id="427" creationId="{C6C06E9F-37CB-4778-9D19-E53962FC94C8}"/>
          </ac:picMkLst>
        </pc:picChg>
        <pc:picChg chg="add del mod">
          <ac:chgData name="Luo Yikai" userId="e23a073d1c60b777" providerId="LiveId" clId="{78EE9421-B805-46E5-A16F-75ADD784299B}" dt="2021-01-16T09:00:46.236" v="1289" actId="478"/>
          <ac:picMkLst>
            <pc:docMk/>
            <pc:sldMk cId="0" sldId="292"/>
            <ac:picMk id="429" creationId="{151DC2E7-0D14-4A76-9B51-69D903503A5A}"/>
          </ac:picMkLst>
        </pc:picChg>
        <pc:picChg chg="add del mod">
          <ac:chgData name="Luo Yikai" userId="e23a073d1c60b777" providerId="LiveId" clId="{78EE9421-B805-46E5-A16F-75ADD784299B}" dt="2021-01-16T09:01:52.185" v="1324" actId="478"/>
          <ac:picMkLst>
            <pc:docMk/>
            <pc:sldMk cId="0" sldId="292"/>
            <ac:picMk id="431" creationId="{44C79924-193C-4FF5-9019-8DC650C1C7CB}"/>
          </ac:picMkLst>
        </pc:picChg>
        <pc:picChg chg="add del mod">
          <ac:chgData name="Luo Yikai" userId="e23a073d1c60b777" providerId="LiveId" clId="{78EE9421-B805-46E5-A16F-75ADD784299B}" dt="2021-01-16T09:01:52.185" v="1324" actId="478"/>
          <ac:picMkLst>
            <pc:docMk/>
            <pc:sldMk cId="0" sldId="292"/>
            <ac:picMk id="433" creationId="{2A30009A-CAFC-4300-B867-7B0D9707D770}"/>
          </ac:picMkLst>
        </pc:picChg>
        <pc:picChg chg="add del mod">
          <ac:chgData name="Luo Yikai" userId="e23a073d1c60b777" providerId="LiveId" clId="{78EE9421-B805-46E5-A16F-75ADD784299B}" dt="2021-01-16T09:01:52.185" v="1324" actId="478"/>
          <ac:picMkLst>
            <pc:docMk/>
            <pc:sldMk cId="0" sldId="292"/>
            <ac:picMk id="435" creationId="{4B454056-28C5-434B-8772-726FDCD0B64C}"/>
          </ac:picMkLst>
        </pc:picChg>
        <pc:picChg chg="add del mod">
          <ac:chgData name="Luo Yikai" userId="e23a073d1c60b777" providerId="LiveId" clId="{78EE9421-B805-46E5-A16F-75ADD784299B}" dt="2021-01-16T09:01:52.185" v="1324" actId="478"/>
          <ac:picMkLst>
            <pc:docMk/>
            <pc:sldMk cId="0" sldId="292"/>
            <ac:picMk id="437" creationId="{F6004113-58F8-4BA0-A64E-D6223E5D2575}"/>
          </ac:picMkLst>
        </pc:picChg>
        <pc:picChg chg="add del mod">
          <ac:chgData name="Luo Yikai" userId="e23a073d1c60b777" providerId="LiveId" clId="{78EE9421-B805-46E5-A16F-75ADD784299B}" dt="2021-01-16T09:01:52.185" v="1324" actId="478"/>
          <ac:picMkLst>
            <pc:docMk/>
            <pc:sldMk cId="0" sldId="292"/>
            <ac:picMk id="439" creationId="{7DD41709-33B6-4B80-A795-B78C1BE80F88}"/>
          </ac:picMkLst>
        </pc:picChg>
        <pc:picChg chg="add del mod">
          <ac:chgData name="Luo Yikai" userId="e23a073d1c60b777" providerId="LiveId" clId="{78EE9421-B805-46E5-A16F-75ADD784299B}" dt="2021-01-16T09:01:52.185" v="1324" actId="478"/>
          <ac:picMkLst>
            <pc:docMk/>
            <pc:sldMk cId="0" sldId="292"/>
            <ac:picMk id="441" creationId="{D6FBAC06-474E-48E5-AB9B-8EB38A72816E}"/>
          </ac:picMkLst>
        </pc:picChg>
        <pc:picChg chg="add del mod">
          <ac:chgData name="Luo Yikai" userId="e23a073d1c60b777" providerId="LiveId" clId="{78EE9421-B805-46E5-A16F-75ADD784299B}" dt="2021-01-16T09:01:52.185" v="1324" actId="478"/>
          <ac:picMkLst>
            <pc:docMk/>
            <pc:sldMk cId="0" sldId="292"/>
            <ac:picMk id="443" creationId="{C6C64409-00A5-4972-8C0B-2E0FB85D699C}"/>
          </ac:picMkLst>
        </pc:picChg>
        <pc:cxnChg chg="mod topLvl">
          <ac:chgData name="Luo Yikai" userId="e23a073d1c60b777" providerId="LiveId" clId="{78EE9421-B805-46E5-A16F-75ADD784299B}" dt="2021-01-17T07:51:23.127" v="5152" actId="164"/>
          <ac:cxnSpMkLst>
            <pc:docMk/>
            <pc:sldMk cId="0" sldId="292"/>
            <ac:cxnSpMk id="142" creationId="{820A08D3-7A6D-4997-8A24-A01CB957621D}"/>
          </ac:cxnSpMkLst>
        </pc:cxnChg>
        <pc:cxnChg chg="add mod">
          <ac:chgData name="Luo Yikai" userId="e23a073d1c60b777" providerId="LiveId" clId="{78EE9421-B805-46E5-A16F-75ADD784299B}" dt="2021-01-17T07:51:23.127" v="5152" actId="164"/>
          <ac:cxnSpMkLst>
            <pc:docMk/>
            <pc:sldMk cId="0" sldId="292"/>
            <ac:cxnSpMk id="145" creationId="{24C0BC06-38E5-4473-9C37-51AA5CA1A82E}"/>
          </ac:cxnSpMkLst>
        </pc:cxnChg>
        <pc:cxnChg chg="mod">
          <ac:chgData name="Luo Yikai" userId="e23a073d1c60b777" providerId="LiveId" clId="{78EE9421-B805-46E5-A16F-75ADD784299B}" dt="2021-01-17T07:55:29.895" v="5195"/>
          <ac:cxnSpMkLst>
            <pc:docMk/>
            <pc:sldMk cId="0" sldId="292"/>
            <ac:cxnSpMk id="154" creationId="{575C3DB9-4702-4A9D-B8E9-5833F07C0836}"/>
          </ac:cxnSpMkLst>
        </pc:cxnChg>
        <pc:cxnChg chg="mod">
          <ac:chgData name="Luo Yikai" userId="e23a073d1c60b777" providerId="LiveId" clId="{78EE9421-B805-46E5-A16F-75ADD784299B}" dt="2021-01-17T07:55:29.895" v="5195"/>
          <ac:cxnSpMkLst>
            <pc:docMk/>
            <pc:sldMk cId="0" sldId="292"/>
            <ac:cxnSpMk id="155" creationId="{9011777A-2822-4D9A-BDAF-6E5A7D36FB4C}"/>
          </ac:cxnSpMkLst>
        </pc:cxnChg>
        <pc:cxnChg chg="mod">
          <ac:chgData name="Luo Yikai" userId="e23a073d1c60b777" providerId="LiveId" clId="{78EE9421-B805-46E5-A16F-75ADD784299B}" dt="2021-01-17T07:56:08.616" v="5206"/>
          <ac:cxnSpMkLst>
            <pc:docMk/>
            <pc:sldMk cId="0" sldId="292"/>
            <ac:cxnSpMk id="157" creationId="{5D9F8885-70F3-4F04-B245-42BD8C070E83}"/>
          </ac:cxnSpMkLst>
        </pc:cxnChg>
        <pc:cxnChg chg="mod">
          <ac:chgData name="Luo Yikai" userId="e23a073d1c60b777" providerId="LiveId" clId="{78EE9421-B805-46E5-A16F-75ADD784299B}" dt="2021-01-17T07:56:08.616" v="5206"/>
          <ac:cxnSpMkLst>
            <pc:docMk/>
            <pc:sldMk cId="0" sldId="292"/>
            <ac:cxnSpMk id="158" creationId="{DB8D9FCB-54B0-40EA-A721-276A1E35808C}"/>
          </ac:cxnSpMkLst>
        </pc:cxnChg>
        <pc:cxnChg chg="mod">
          <ac:chgData name="Luo Yikai" userId="e23a073d1c60b777" providerId="LiveId" clId="{78EE9421-B805-46E5-A16F-75ADD784299B}" dt="2021-01-17T07:56:38.992" v="5218"/>
          <ac:cxnSpMkLst>
            <pc:docMk/>
            <pc:sldMk cId="0" sldId="292"/>
            <ac:cxnSpMk id="160" creationId="{9D5C142E-B3F3-439E-8435-5C27187E534C}"/>
          </ac:cxnSpMkLst>
        </pc:cxnChg>
        <pc:cxnChg chg="mod">
          <ac:chgData name="Luo Yikai" userId="e23a073d1c60b777" providerId="LiveId" clId="{78EE9421-B805-46E5-A16F-75ADD784299B}" dt="2021-01-17T07:56:38.992" v="5218"/>
          <ac:cxnSpMkLst>
            <pc:docMk/>
            <pc:sldMk cId="0" sldId="292"/>
            <ac:cxnSpMk id="161" creationId="{2F68CD71-9A77-45BF-80C1-0B84908A720E}"/>
          </ac:cxnSpMkLst>
        </pc:cxnChg>
        <pc:cxnChg chg="mod">
          <ac:chgData name="Luo Yikai" userId="e23a073d1c60b777" providerId="LiveId" clId="{78EE9421-B805-46E5-A16F-75ADD784299B}" dt="2021-01-17T07:56:58.686" v="5227"/>
          <ac:cxnSpMkLst>
            <pc:docMk/>
            <pc:sldMk cId="0" sldId="292"/>
            <ac:cxnSpMk id="163" creationId="{E58ADB54-3112-47DB-857E-CB52D6DC71D7}"/>
          </ac:cxnSpMkLst>
        </pc:cxnChg>
        <pc:cxnChg chg="mod">
          <ac:chgData name="Luo Yikai" userId="e23a073d1c60b777" providerId="LiveId" clId="{78EE9421-B805-46E5-A16F-75ADD784299B}" dt="2021-01-17T07:56:58.686" v="5227"/>
          <ac:cxnSpMkLst>
            <pc:docMk/>
            <pc:sldMk cId="0" sldId="292"/>
            <ac:cxnSpMk id="164" creationId="{F5734123-5DB3-4B6A-8AED-0EFBB45E2E09}"/>
          </ac:cxnSpMkLst>
        </pc:cxnChg>
        <pc:cxnChg chg="mod">
          <ac:chgData name="Luo Yikai" userId="e23a073d1c60b777" providerId="LiveId" clId="{78EE9421-B805-46E5-A16F-75ADD784299B}" dt="2021-01-17T08:16:06.376" v="5251"/>
          <ac:cxnSpMkLst>
            <pc:docMk/>
            <pc:sldMk cId="0" sldId="292"/>
            <ac:cxnSpMk id="168" creationId="{24D13386-6EEC-47C4-87DB-75FAC8407D30}"/>
          </ac:cxnSpMkLst>
        </pc:cxnChg>
        <pc:cxnChg chg="mod">
          <ac:chgData name="Luo Yikai" userId="e23a073d1c60b777" providerId="LiveId" clId="{78EE9421-B805-46E5-A16F-75ADD784299B}" dt="2021-01-17T08:16:06.376" v="5251"/>
          <ac:cxnSpMkLst>
            <pc:docMk/>
            <pc:sldMk cId="0" sldId="292"/>
            <ac:cxnSpMk id="169" creationId="{06F27168-D2EE-4607-B7F0-873EAE1C124D}"/>
          </ac:cxnSpMkLst>
        </pc:cxnChg>
        <pc:cxnChg chg="mod">
          <ac:chgData name="Luo Yikai" userId="e23a073d1c60b777" providerId="LiveId" clId="{78EE9421-B805-46E5-A16F-75ADD784299B}" dt="2021-01-17T08:16:31.712" v="5259"/>
          <ac:cxnSpMkLst>
            <pc:docMk/>
            <pc:sldMk cId="0" sldId="292"/>
            <ac:cxnSpMk id="171" creationId="{F3E66C87-1BDD-4468-A0A1-5F3598DC90E4}"/>
          </ac:cxnSpMkLst>
        </pc:cxnChg>
        <pc:cxnChg chg="mod">
          <ac:chgData name="Luo Yikai" userId="e23a073d1c60b777" providerId="LiveId" clId="{78EE9421-B805-46E5-A16F-75ADD784299B}" dt="2021-01-17T08:16:31.712" v="5259"/>
          <ac:cxnSpMkLst>
            <pc:docMk/>
            <pc:sldMk cId="0" sldId="292"/>
            <ac:cxnSpMk id="172" creationId="{9BD22EFD-4CB4-4387-BA6A-6DCA169E5AB8}"/>
          </ac:cxnSpMkLst>
        </pc:cxnChg>
        <pc:cxnChg chg="mod">
          <ac:chgData name="Luo Yikai" userId="e23a073d1c60b777" providerId="LiveId" clId="{78EE9421-B805-46E5-A16F-75ADD784299B}" dt="2021-01-17T08:16:35.492" v="5261"/>
          <ac:cxnSpMkLst>
            <pc:docMk/>
            <pc:sldMk cId="0" sldId="292"/>
            <ac:cxnSpMk id="174" creationId="{116B8630-61E5-40A2-B4ED-279240D4682F}"/>
          </ac:cxnSpMkLst>
        </pc:cxnChg>
        <pc:cxnChg chg="mod">
          <ac:chgData name="Luo Yikai" userId="e23a073d1c60b777" providerId="LiveId" clId="{78EE9421-B805-46E5-A16F-75ADD784299B}" dt="2021-01-17T08:16:35.492" v="5261"/>
          <ac:cxnSpMkLst>
            <pc:docMk/>
            <pc:sldMk cId="0" sldId="292"/>
            <ac:cxnSpMk id="175" creationId="{ABEABC12-2446-45E7-B553-8FC458F89EE7}"/>
          </ac:cxnSpMkLst>
        </pc:cxnChg>
      </pc:sldChg>
      <pc:sldChg chg="addSp delSp modSp add del mod modTransition modAnim">
        <pc:chgData name="Luo Yikai" userId="e23a073d1c60b777" providerId="LiveId" clId="{78EE9421-B805-46E5-A16F-75ADD784299B}" dt="2021-01-16T08:38:45.995" v="1187" actId="47"/>
        <pc:sldMkLst>
          <pc:docMk/>
          <pc:sldMk cId="1016027917" sldId="292"/>
        </pc:sldMkLst>
        <pc:spChg chg="add del mod">
          <ac:chgData name="Luo Yikai" userId="e23a073d1c60b777" providerId="LiveId" clId="{78EE9421-B805-46E5-A16F-75ADD784299B}" dt="2021-01-16T08:02:07.597" v="684" actId="478"/>
          <ac:spMkLst>
            <pc:docMk/>
            <pc:sldMk cId="1016027917" sldId="292"/>
            <ac:spMk id="3" creationId="{B9C8D7A3-76E5-445F-BFD6-61194BFC36B4}"/>
          </ac:spMkLst>
        </pc:spChg>
        <pc:spChg chg="add del mod">
          <ac:chgData name="Luo Yikai" userId="e23a073d1c60b777" providerId="LiveId" clId="{78EE9421-B805-46E5-A16F-75ADD784299B}" dt="2021-01-16T08:02:08.247" v="685" actId="478"/>
          <ac:spMkLst>
            <pc:docMk/>
            <pc:sldMk cId="1016027917" sldId="292"/>
            <ac:spMk id="6" creationId="{E0681E39-2E4C-49AB-ABE0-01EFCE13E597}"/>
          </ac:spMkLst>
        </pc:spChg>
        <pc:spChg chg="add mod">
          <ac:chgData name="Luo Yikai" userId="e23a073d1c60b777" providerId="LiveId" clId="{78EE9421-B805-46E5-A16F-75ADD784299B}" dt="2021-01-16T08:15:45.106" v="908" actId="1076"/>
          <ac:spMkLst>
            <pc:docMk/>
            <pc:sldMk cId="1016027917" sldId="292"/>
            <ac:spMk id="10" creationId="{7B4AC29B-A219-43B5-83E5-EC2AC4F5EF3D}"/>
          </ac:spMkLst>
        </pc:spChg>
        <pc:spChg chg="add mod">
          <ac:chgData name="Luo Yikai" userId="e23a073d1c60b777" providerId="LiveId" clId="{78EE9421-B805-46E5-A16F-75ADD784299B}" dt="2021-01-16T08:16:38.026" v="919" actId="207"/>
          <ac:spMkLst>
            <pc:docMk/>
            <pc:sldMk cId="1016027917" sldId="292"/>
            <ac:spMk id="11" creationId="{96DE821C-9B77-4E0A-898E-62DCA65E88DF}"/>
          </ac:spMkLst>
        </pc:spChg>
        <pc:spChg chg="add del mod">
          <ac:chgData name="Luo Yikai" userId="e23a073d1c60b777" providerId="LiveId" clId="{78EE9421-B805-46E5-A16F-75ADD784299B}" dt="2021-01-16T08:02:40.396" v="690"/>
          <ac:spMkLst>
            <pc:docMk/>
            <pc:sldMk cId="1016027917" sldId="292"/>
            <ac:spMk id="12" creationId="{7B3229A9-4E85-40AA-90F8-7EAB3AA21B8F}"/>
          </ac:spMkLst>
        </pc:spChg>
        <pc:spChg chg="mod">
          <ac:chgData name="Luo Yikai" userId="e23a073d1c60b777" providerId="LiveId" clId="{78EE9421-B805-46E5-A16F-75ADD784299B}" dt="2021-01-16T08:02:39.255" v="689"/>
          <ac:spMkLst>
            <pc:docMk/>
            <pc:sldMk cId="1016027917" sldId="292"/>
            <ac:spMk id="15" creationId="{47E400F6-8887-483E-A8A5-9BE533959721}"/>
          </ac:spMkLst>
        </pc:spChg>
        <pc:spChg chg="mod">
          <ac:chgData name="Luo Yikai" userId="e23a073d1c60b777" providerId="LiveId" clId="{78EE9421-B805-46E5-A16F-75ADD784299B}" dt="2021-01-16T08:02:39.255" v="689"/>
          <ac:spMkLst>
            <pc:docMk/>
            <pc:sldMk cId="1016027917" sldId="292"/>
            <ac:spMk id="16" creationId="{D9BD49B1-AE77-427C-B217-8E092842FA93}"/>
          </ac:spMkLst>
        </pc:spChg>
        <pc:spChg chg="mod">
          <ac:chgData name="Luo Yikai" userId="e23a073d1c60b777" providerId="LiveId" clId="{78EE9421-B805-46E5-A16F-75ADD784299B}" dt="2021-01-16T08:02:39.255" v="689"/>
          <ac:spMkLst>
            <pc:docMk/>
            <pc:sldMk cId="1016027917" sldId="292"/>
            <ac:spMk id="18" creationId="{84A0D841-FD1A-4EE7-AEB3-0D9F2C810182}"/>
          </ac:spMkLst>
        </pc:spChg>
        <pc:spChg chg="mod">
          <ac:chgData name="Luo Yikai" userId="e23a073d1c60b777" providerId="LiveId" clId="{78EE9421-B805-46E5-A16F-75ADD784299B}" dt="2021-01-16T08:02:39.255" v="689"/>
          <ac:spMkLst>
            <pc:docMk/>
            <pc:sldMk cId="1016027917" sldId="292"/>
            <ac:spMk id="19" creationId="{17647DB6-18F2-476F-A387-FEFB06AD4C77}"/>
          </ac:spMkLst>
        </pc:spChg>
        <pc:spChg chg="add del mod">
          <ac:chgData name="Luo Yikai" userId="e23a073d1c60b777" providerId="LiveId" clId="{78EE9421-B805-46E5-A16F-75ADD784299B}" dt="2021-01-16T08:02:40.396" v="690"/>
          <ac:spMkLst>
            <pc:docMk/>
            <pc:sldMk cId="1016027917" sldId="292"/>
            <ac:spMk id="20" creationId="{C4D184D5-661F-4631-A2A1-904F39FDC4A0}"/>
          </ac:spMkLst>
        </pc:spChg>
        <pc:spChg chg="add del mod">
          <ac:chgData name="Luo Yikai" userId="e23a073d1c60b777" providerId="LiveId" clId="{78EE9421-B805-46E5-A16F-75ADD784299B}" dt="2021-01-16T08:02:40.396" v="690"/>
          <ac:spMkLst>
            <pc:docMk/>
            <pc:sldMk cId="1016027917" sldId="292"/>
            <ac:spMk id="21" creationId="{9FEF7BF1-86E3-4BC3-891C-3B90B677BE6C}"/>
          </ac:spMkLst>
        </pc:spChg>
        <pc:spChg chg="mod">
          <ac:chgData name="Luo Yikai" userId="e23a073d1c60b777" providerId="LiveId" clId="{78EE9421-B805-46E5-A16F-75ADD784299B}" dt="2021-01-16T08:02:39.255" v="689"/>
          <ac:spMkLst>
            <pc:docMk/>
            <pc:sldMk cId="1016027917" sldId="292"/>
            <ac:spMk id="23" creationId="{B372E036-DBB7-4B39-8F86-CFA14B7E64C1}"/>
          </ac:spMkLst>
        </pc:spChg>
        <pc:spChg chg="mod">
          <ac:chgData name="Luo Yikai" userId="e23a073d1c60b777" providerId="LiveId" clId="{78EE9421-B805-46E5-A16F-75ADD784299B}" dt="2021-01-16T08:02:39.255" v="689"/>
          <ac:spMkLst>
            <pc:docMk/>
            <pc:sldMk cId="1016027917" sldId="292"/>
            <ac:spMk id="24" creationId="{D054B255-E321-4CCE-BB41-999456BA77DF}"/>
          </ac:spMkLst>
        </pc:spChg>
        <pc:spChg chg="add del mod">
          <ac:chgData name="Luo Yikai" userId="e23a073d1c60b777" providerId="LiveId" clId="{78EE9421-B805-46E5-A16F-75ADD784299B}" dt="2021-01-16T08:02:40.396" v="690"/>
          <ac:spMkLst>
            <pc:docMk/>
            <pc:sldMk cId="1016027917" sldId="292"/>
            <ac:spMk id="25" creationId="{2126BBCF-2CFF-49D6-95F1-E44112EC4507}"/>
          </ac:spMkLst>
        </pc:spChg>
        <pc:spChg chg="mod">
          <ac:chgData name="Luo Yikai" userId="e23a073d1c60b777" providerId="LiveId" clId="{78EE9421-B805-46E5-A16F-75ADD784299B}" dt="2021-01-16T08:02:39.255" v="689"/>
          <ac:spMkLst>
            <pc:docMk/>
            <pc:sldMk cId="1016027917" sldId="292"/>
            <ac:spMk id="27" creationId="{C245687F-7C51-4CB7-9AC8-241BFAD16C62}"/>
          </ac:spMkLst>
        </pc:spChg>
        <pc:spChg chg="mod">
          <ac:chgData name="Luo Yikai" userId="e23a073d1c60b777" providerId="LiveId" clId="{78EE9421-B805-46E5-A16F-75ADD784299B}" dt="2021-01-16T08:02:39.255" v="689"/>
          <ac:spMkLst>
            <pc:docMk/>
            <pc:sldMk cId="1016027917" sldId="292"/>
            <ac:spMk id="28" creationId="{F9BAE216-8E42-48D5-BD9A-6CC8E4BD09FB}"/>
          </ac:spMkLst>
        </pc:spChg>
        <pc:spChg chg="add del mod">
          <ac:chgData name="Luo Yikai" userId="e23a073d1c60b777" providerId="LiveId" clId="{78EE9421-B805-46E5-A16F-75ADD784299B}" dt="2021-01-16T08:02:40.396" v="690"/>
          <ac:spMkLst>
            <pc:docMk/>
            <pc:sldMk cId="1016027917" sldId="292"/>
            <ac:spMk id="29" creationId="{C43A5596-F2E8-4DCF-A8CE-521113F7A77A}"/>
          </ac:spMkLst>
        </pc:spChg>
        <pc:spChg chg="add del mod">
          <ac:chgData name="Luo Yikai" userId="e23a073d1c60b777" providerId="LiveId" clId="{78EE9421-B805-46E5-A16F-75ADD784299B}" dt="2021-01-16T08:02:40.396" v="690"/>
          <ac:spMkLst>
            <pc:docMk/>
            <pc:sldMk cId="1016027917" sldId="292"/>
            <ac:spMk id="30" creationId="{8C964B53-81B9-458B-AF24-87EB2317480B}"/>
          </ac:spMkLst>
        </pc:spChg>
        <pc:spChg chg="add del mod">
          <ac:chgData name="Luo Yikai" userId="e23a073d1c60b777" providerId="LiveId" clId="{78EE9421-B805-46E5-A16F-75ADD784299B}" dt="2021-01-16T08:02:40.396" v="690"/>
          <ac:spMkLst>
            <pc:docMk/>
            <pc:sldMk cId="1016027917" sldId="292"/>
            <ac:spMk id="31" creationId="{3D8DA612-1A19-41D0-8E9C-FE31C355B71E}"/>
          </ac:spMkLst>
        </pc:spChg>
        <pc:spChg chg="add del mod">
          <ac:chgData name="Luo Yikai" userId="e23a073d1c60b777" providerId="LiveId" clId="{78EE9421-B805-46E5-A16F-75ADD784299B}" dt="2021-01-16T08:02:40.396" v="690"/>
          <ac:spMkLst>
            <pc:docMk/>
            <pc:sldMk cId="1016027917" sldId="292"/>
            <ac:spMk id="32" creationId="{2253482C-1862-4041-949E-20730FDC02EA}"/>
          </ac:spMkLst>
        </pc:spChg>
        <pc:spChg chg="add del mod">
          <ac:chgData name="Luo Yikai" userId="e23a073d1c60b777" providerId="LiveId" clId="{78EE9421-B805-46E5-A16F-75ADD784299B}" dt="2021-01-16T08:02:40.396" v="690"/>
          <ac:spMkLst>
            <pc:docMk/>
            <pc:sldMk cId="1016027917" sldId="292"/>
            <ac:spMk id="33" creationId="{5C9482FF-2491-4692-A5CE-BC2F95690EFC}"/>
          </ac:spMkLst>
        </pc:spChg>
        <pc:spChg chg="add del mod">
          <ac:chgData name="Luo Yikai" userId="e23a073d1c60b777" providerId="LiveId" clId="{78EE9421-B805-46E5-A16F-75ADD784299B}" dt="2021-01-16T08:02:40.396" v="690"/>
          <ac:spMkLst>
            <pc:docMk/>
            <pc:sldMk cId="1016027917" sldId="292"/>
            <ac:spMk id="34" creationId="{7E77989D-DEDE-43AF-8286-3067C7084E72}"/>
          </ac:spMkLst>
        </pc:spChg>
        <pc:spChg chg="add del mod">
          <ac:chgData name="Luo Yikai" userId="e23a073d1c60b777" providerId="LiveId" clId="{78EE9421-B805-46E5-A16F-75ADD784299B}" dt="2021-01-16T08:02:40.396" v="690"/>
          <ac:spMkLst>
            <pc:docMk/>
            <pc:sldMk cId="1016027917" sldId="292"/>
            <ac:spMk id="35" creationId="{616F1AC6-624B-4A7E-964B-32DF1429D63C}"/>
          </ac:spMkLst>
        </pc:spChg>
        <pc:spChg chg="add del mod">
          <ac:chgData name="Luo Yikai" userId="e23a073d1c60b777" providerId="LiveId" clId="{78EE9421-B805-46E5-A16F-75ADD784299B}" dt="2021-01-16T08:02:40.396" v="690"/>
          <ac:spMkLst>
            <pc:docMk/>
            <pc:sldMk cId="1016027917" sldId="292"/>
            <ac:spMk id="36" creationId="{B0A74D79-8D1A-4EC4-9525-5E51325D4D5F}"/>
          </ac:spMkLst>
        </pc:spChg>
        <pc:spChg chg="add del mod">
          <ac:chgData name="Luo Yikai" userId="e23a073d1c60b777" providerId="LiveId" clId="{78EE9421-B805-46E5-A16F-75ADD784299B}" dt="2021-01-16T08:02:40.396" v="690"/>
          <ac:spMkLst>
            <pc:docMk/>
            <pc:sldMk cId="1016027917" sldId="292"/>
            <ac:spMk id="37" creationId="{18E2DFE2-3EEA-4FFE-B0F4-23F54FDF0E53}"/>
          </ac:spMkLst>
        </pc:spChg>
        <pc:spChg chg="add del mod">
          <ac:chgData name="Luo Yikai" userId="e23a073d1c60b777" providerId="LiveId" clId="{78EE9421-B805-46E5-A16F-75ADD784299B}" dt="2021-01-16T08:02:40.396" v="690"/>
          <ac:spMkLst>
            <pc:docMk/>
            <pc:sldMk cId="1016027917" sldId="292"/>
            <ac:spMk id="38" creationId="{B9DCE1F9-4B3A-4B91-981C-D24126C7B41B}"/>
          </ac:spMkLst>
        </pc:spChg>
        <pc:spChg chg="add del mod">
          <ac:chgData name="Luo Yikai" userId="e23a073d1c60b777" providerId="LiveId" clId="{78EE9421-B805-46E5-A16F-75ADD784299B}" dt="2021-01-16T08:02:40.396" v="690"/>
          <ac:spMkLst>
            <pc:docMk/>
            <pc:sldMk cId="1016027917" sldId="292"/>
            <ac:spMk id="39" creationId="{B705D35D-864B-498D-8E52-A52808146C83}"/>
          </ac:spMkLst>
        </pc:spChg>
        <pc:spChg chg="add del mod">
          <ac:chgData name="Luo Yikai" userId="e23a073d1c60b777" providerId="LiveId" clId="{78EE9421-B805-46E5-A16F-75ADD784299B}" dt="2021-01-16T08:02:40.396" v="690"/>
          <ac:spMkLst>
            <pc:docMk/>
            <pc:sldMk cId="1016027917" sldId="292"/>
            <ac:spMk id="40" creationId="{32498301-DBC5-4237-AE22-1BB76BDC418A}"/>
          </ac:spMkLst>
        </pc:spChg>
        <pc:spChg chg="add mod">
          <ac:chgData name="Luo Yikai" userId="e23a073d1c60b777" providerId="LiveId" clId="{78EE9421-B805-46E5-A16F-75ADD784299B}" dt="2021-01-16T08:17:49.816" v="951" actId="1036"/>
          <ac:spMkLst>
            <pc:docMk/>
            <pc:sldMk cId="1016027917" sldId="292"/>
            <ac:spMk id="41" creationId="{32C57208-0200-4380-9448-10D22C9823E0}"/>
          </ac:spMkLst>
        </pc:spChg>
        <pc:spChg chg="mod">
          <ac:chgData name="Luo Yikai" userId="e23a073d1c60b777" providerId="LiveId" clId="{78EE9421-B805-46E5-A16F-75ADD784299B}" dt="2021-01-16T08:02:47.693" v="691"/>
          <ac:spMkLst>
            <pc:docMk/>
            <pc:sldMk cId="1016027917" sldId="292"/>
            <ac:spMk id="43" creationId="{BD6E10D2-BF9C-4A82-AF7B-76677FB0B7F5}"/>
          </ac:spMkLst>
        </pc:spChg>
        <pc:spChg chg="mod">
          <ac:chgData name="Luo Yikai" userId="e23a073d1c60b777" providerId="LiveId" clId="{78EE9421-B805-46E5-A16F-75ADD784299B}" dt="2021-01-16T08:02:47.693" v="691"/>
          <ac:spMkLst>
            <pc:docMk/>
            <pc:sldMk cId="1016027917" sldId="292"/>
            <ac:spMk id="44" creationId="{E1DF88DA-228E-4F34-BD50-E051669DB7E4}"/>
          </ac:spMkLst>
        </pc:spChg>
        <pc:spChg chg="mod">
          <ac:chgData name="Luo Yikai" userId="e23a073d1c60b777" providerId="LiveId" clId="{78EE9421-B805-46E5-A16F-75ADD784299B}" dt="2021-01-16T08:02:47.693" v="691"/>
          <ac:spMkLst>
            <pc:docMk/>
            <pc:sldMk cId="1016027917" sldId="292"/>
            <ac:spMk id="46" creationId="{DC15D445-DDEC-424C-8344-5A96EA8B1A17}"/>
          </ac:spMkLst>
        </pc:spChg>
        <pc:spChg chg="mod">
          <ac:chgData name="Luo Yikai" userId="e23a073d1c60b777" providerId="LiveId" clId="{78EE9421-B805-46E5-A16F-75ADD784299B}" dt="2021-01-16T08:02:47.693" v="691"/>
          <ac:spMkLst>
            <pc:docMk/>
            <pc:sldMk cId="1016027917" sldId="292"/>
            <ac:spMk id="47" creationId="{C3FC5D9F-3E42-49A2-B672-502738047CEF}"/>
          </ac:spMkLst>
        </pc:spChg>
        <pc:spChg chg="add del mod">
          <ac:chgData name="Luo Yikai" userId="e23a073d1c60b777" providerId="LiveId" clId="{78EE9421-B805-46E5-A16F-75ADD784299B}" dt="2021-01-16T08:11:34.890" v="811" actId="478"/>
          <ac:spMkLst>
            <pc:docMk/>
            <pc:sldMk cId="1016027917" sldId="292"/>
            <ac:spMk id="48" creationId="{411AB982-F7FC-43CA-9E10-B894123682F3}"/>
          </ac:spMkLst>
        </pc:spChg>
        <pc:spChg chg="add del mod">
          <ac:chgData name="Luo Yikai" userId="e23a073d1c60b777" providerId="LiveId" clId="{78EE9421-B805-46E5-A16F-75ADD784299B}" dt="2021-01-16T08:11:34.890" v="811" actId="478"/>
          <ac:spMkLst>
            <pc:docMk/>
            <pc:sldMk cId="1016027917" sldId="292"/>
            <ac:spMk id="49" creationId="{AD6C26B0-A3FF-4023-9DF8-1A9A73EA2E62}"/>
          </ac:spMkLst>
        </pc:spChg>
        <pc:spChg chg="mod">
          <ac:chgData name="Luo Yikai" userId="e23a073d1c60b777" providerId="LiveId" clId="{78EE9421-B805-46E5-A16F-75ADD784299B}" dt="2021-01-16T08:02:47.693" v="691"/>
          <ac:spMkLst>
            <pc:docMk/>
            <pc:sldMk cId="1016027917" sldId="292"/>
            <ac:spMk id="51" creationId="{C216E524-52F9-47D0-9578-B181D6753345}"/>
          </ac:spMkLst>
        </pc:spChg>
        <pc:spChg chg="mod">
          <ac:chgData name="Luo Yikai" userId="e23a073d1c60b777" providerId="LiveId" clId="{78EE9421-B805-46E5-A16F-75ADD784299B}" dt="2021-01-16T08:02:47.693" v="691"/>
          <ac:spMkLst>
            <pc:docMk/>
            <pc:sldMk cId="1016027917" sldId="292"/>
            <ac:spMk id="52" creationId="{820315FA-BD5B-4BDF-BF67-091D0C316FF9}"/>
          </ac:spMkLst>
        </pc:spChg>
        <pc:spChg chg="add del mod">
          <ac:chgData name="Luo Yikai" userId="e23a073d1c60b777" providerId="LiveId" clId="{78EE9421-B805-46E5-A16F-75ADD784299B}" dt="2021-01-16T08:11:34.890" v="811" actId="478"/>
          <ac:spMkLst>
            <pc:docMk/>
            <pc:sldMk cId="1016027917" sldId="292"/>
            <ac:spMk id="53" creationId="{41960A69-4E92-42AC-95A8-9CBB15D5AB9A}"/>
          </ac:spMkLst>
        </pc:spChg>
        <pc:spChg chg="mod">
          <ac:chgData name="Luo Yikai" userId="e23a073d1c60b777" providerId="LiveId" clId="{78EE9421-B805-46E5-A16F-75ADD784299B}" dt="2021-01-16T08:02:47.693" v="691"/>
          <ac:spMkLst>
            <pc:docMk/>
            <pc:sldMk cId="1016027917" sldId="292"/>
            <ac:spMk id="55" creationId="{3C93284C-06B7-43F5-88F9-9684D42D7379}"/>
          </ac:spMkLst>
        </pc:spChg>
        <pc:spChg chg="mod">
          <ac:chgData name="Luo Yikai" userId="e23a073d1c60b777" providerId="LiveId" clId="{78EE9421-B805-46E5-A16F-75ADD784299B}" dt="2021-01-16T08:02:47.693" v="691"/>
          <ac:spMkLst>
            <pc:docMk/>
            <pc:sldMk cId="1016027917" sldId="292"/>
            <ac:spMk id="56" creationId="{2D626F1A-490F-439B-9786-FA45FE8DA018}"/>
          </ac:spMkLst>
        </pc:spChg>
        <pc:spChg chg="add del mod">
          <ac:chgData name="Luo Yikai" userId="e23a073d1c60b777" providerId="LiveId" clId="{78EE9421-B805-46E5-A16F-75ADD784299B}" dt="2021-01-16T08:11:34.890" v="811" actId="478"/>
          <ac:spMkLst>
            <pc:docMk/>
            <pc:sldMk cId="1016027917" sldId="292"/>
            <ac:spMk id="57" creationId="{234D02A2-5DD4-4B19-96BF-5200A4B4C6CD}"/>
          </ac:spMkLst>
        </pc:spChg>
        <pc:spChg chg="add del mod">
          <ac:chgData name="Luo Yikai" userId="e23a073d1c60b777" providerId="LiveId" clId="{78EE9421-B805-46E5-A16F-75ADD784299B}" dt="2021-01-16T08:11:34.890" v="811" actId="478"/>
          <ac:spMkLst>
            <pc:docMk/>
            <pc:sldMk cId="1016027917" sldId="292"/>
            <ac:spMk id="58" creationId="{E04A0622-534B-422C-A4EA-53BC63DB8DD2}"/>
          </ac:spMkLst>
        </pc:spChg>
        <pc:spChg chg="add del mod">
          <ac:chgData name="Luo Yikai" userId="e23a073d1c60b777" providerId="LiveId" clId="{78EE9421-B805-46E5-A16F-75ADD784299B}" dt="2021-01-16T08:11:34.890" v="811" actId="478"/>
          <ac:spMkLst>
            <pc:docMk/>
            <pc:sldMk cId="1016027917" sldId="292"/>
            <ac:spMk id="59" creationId="{AB9C7942-F028-417E-9F0C-B9D41A6667DB}"/>
          </ac:spMkLst>
        </pc:spChg>
        <pc:spChg chg="add del mod">
          <ac:chgData name="Luo Yikai" userId="e23a073d1c60b777" providerId="LiveId" clId="{78EE9421-B805-46E5-A16F-75ADD784299B}" dt="2021-01-16T08:11:34.890" v="811" actId="478"/>
          <ac:spMkLst>
            <pc:docMk/>
            <pc:sldMk cId="1016027917" sldId="292"/>
            <ac:spMk id="60" creationId="{7563A9EA-29FF-47AD-B25B-62A27FF2970E}"/>
          </ac:spMkLst>
        </pc:spChg>
        <pc:spChg chg="add del mod">
          <ac:chgData name="Luo Yikai" userId="e23a073d1c60b777" providerId="LiveId" clId="{78EE9421-B805-46E5-A16F-75ADD784299B}" dt="2021-01-16T08:11:34.890" v="811" actId="478"/>
          <ac:spMkLst>
            <pc:docMk/>
            <pc:sldMk cId="1016027917" sldId="292"/>
            <ac:spMk id="61" creationId="{BAC5D1AD-B331-4FEC-9EC2-9DAB1481BEA9}"/>
          </ac:spMkLst>
        </pc:spChg>
        <pc:spChg chg="add del mod">
          <ac:chgData name="Luo Yikai" userId="e23a073d1c60b777" providerId="LiveId" clId="{78EE9421-B805-46E5-A16F-75ADD784299B}" dt="2021-01-16T08:11:34.890" v="811" actId="478"/>
          <ac:spMkLst>
            <pc:docMk/>
            <pc:sldMk cId="1016027917" sldId="292"/>
            <ac:spMk id="62" creationId="{97561AF4-A5E7-4812-9E7E-79F3A166B216}"/>
          </ac:spMkLst>
        </pc:spChg>
        <pc:spChg chg="add del mod">
          <ac:chgData name="Luo Yikai" userId="e23a073d1c60b777" providerId="LiveId" clId="{78EE9421-B805-46E5-A16F-75ADD784299B}" dt="2021-01-16T08:11:34.890" v="811" actId="478"/>
          <ac:spMkLst>
            <pc:docMk/>
            <pc:sldMk cId="1016027917" sldId="292"/>
            <ac:spMk id="63" creationId="{62D5C599-5A30-4C66-9054-3C544F53F118}"/>
          </ac:spMkLst>
        </pc:spChg>
        <pc:spChg chg="add del mod">
          <ac:chgData name="Luo Yikai" userId="e23a073d1c60b777" providerId="LiveId" clId="{78EE9421-B805-46E5-A16F-75ADD784299B}" dt="2021-01-16T08:11:34.890" v="811" actId="478"/>
          <ac:spMkLst>
            <pc:docMk/>
            <pc:sldMk cId="1016027917" sldId="292"/>
            <ac:spMk id="64" creationId="{BE3EA17A-C772-4930-8CBD-79A881E2FC60}"/>
          </ac:spMkLst>
        </pc:spChg>
        <pc:spChg chg="add del mod">
          <ac:chgData name="Luo Yikai" userId="e23a073d1c60b777" providerId="LiveId" clId="{78EE9421-B805-46E5-A16F-75ADD784299B}" dt="2021-01-16T08:11:34.890" v="811" actId="478"/>
          <ac:spMkLst>
            <pc:docMk/>
            <pc:sldMk cId="1016027917" sldId="292"/>
            <ac:spMk id="65" creationId="{15D3223F-ECE5-4D2E-B64E-933B47245649}"/>
          </ac:spMkLst>
        </pc:spChg>
        <pc:spChg chg="add del mod">
          <ac:chgData name="Luo Yikai" userId="e23a073d1c60b777" providerId="LiveId" clId="{78EE9421-B805-46E5-A16F-75ADD784299B}" dt="2021-01-16T08:11:34.890" v="811" actId="478"/>
          <ac:spMkLst>
            <pc:docMk/>
            <pc:sldMk cId="1016027917" sldId="292"/>
            <ac:spMk id="66" creationId="{987455C1-3941-48D8-85EC-BE87AE0E9C92}"/>
          </ac:spMkLst>
        </pc:spChg>
        <pc:spChg chg="add del mod">
          <ac:chgData name="Luo Yikai" userId="e23a073d1c60b777" providerId="LiveId" clId="{78EE9421-B805-46E5-A16F-75ADD784299B}" dt="2021-01-16T08:11:34.890" v="811" actId="478"/>
          <ac:spMkLst>
            <pc:docMk/>
            <pc:sldMk cId="1016027917" sldId="292"/>
            <ac:spMk id="67" creationId="{AFE6DD5D-7CB2-45EE-BED6-B913E86C8D6D}"/>
          </ac:spMkLst>
        </pc:spChg>
        <pc:spChg chg="add del mod">
          <ac:chgData name="Luo Yikai" userId="e23a073d1c60b777" providerId="LiveId" clId="{78EE9421-B805-46E5-A16F-75ADD784299B}" dt="2021-01-16T08:11:34.890" v="811" actId="478"/>
          <ac:spMkLst>
            <pc:docMk/>
            <pc:sldMk cId="1016027917" sldId="292"/>
            <ac:spMk id="68" creationId="{6ACD7559-F346-45DF-844A-E3AE3B3AB2EC}"/>
          </ac:spMkLst>
        </pc:spChg>
        <pc:spChg chg="add mod">
          <ac:chgData name="Luo Yikai" userId="e23a073d1c60b777" providerId="LiveId" clId="{78EE9421-B805-46E5-A16F-75ADD784299B}" dt="2021-01-16T08:16:38.026" v="919" actId="207"/>
          <ac:spMkLst>
            <pc:docMk/>
            <pc:sldMk cId="1016027917" sldId="292"/>
            <ac:spMk id="69" creationId="{6DCD880D-6802-4C28-B30C-0E8D291F6C9E}"/>
          </ac:spMkLst>
        </pc:spChg>
        <pc:spChg chg="add del mod">
          <ac:chgData name="Luo Yikai" userId="e23a073d1c60b777" providerId="LiveId" clId="{78EE9421-B805-46E5-A16F-75ADD784299B}" dt="2021-01-16T08:12:27.525" v="821" actId="478"/>
          <ac:spMkLst>
            <pc:docMk/>
            <pc:sldMk cId="1016027917" sldId="292"/>
            <ac:spMk id="70" creationId="{B18737ED-E2B9-427A-B5B5-DE1E02731378}"/>
          </ac:spMkLst>
        </pc:spChg>
        <pc:spChg chg="add mod">
          <ac:chgData name="Luo Yikai" userId="e23a073d1c60b777" providerId="LiveId" clId="{78EE9421-B805-46E5-A16F-75ADD784299B}" dt="2021-01-16T08:16:38.026" v="919" actId="207"/>
          <ac:spMkLst>
            <pc:docMk/>
            <pc:sldMk cId="1016027917" sldId="292"/>
            <ac:spMk id="71" creationId="{7F60F5A7-7165-44BF-A0AB-A317EDABA9FD}"/>
          </ac:spMkLst>
        </pc:spChg>
        <pc:spChg chg="add mod">
          <ac:chgData name="Luo Yikai" userId="e23a073d1c60b777" providerId="LiveId" clId="{78EE9421-B805-46E5-A16F-75ADD784299B}" dt="2021-01-16T08:17:49.816" v="951" actId="1036"/>
          <ac:spMkLst>
            <pc:docMk/>
            <pc:sldMk cId="1016027917" sldId="292"/>
            <ac:spMk id="72" creationId="{B3FE84FF-B39C-4A2C-9C88-772F02E7F4B1}"/>
          </ac:spMkLst>
        </pc:spChg>
        <pc:spChg chg="mod">
          <ac:chgData name="Luo Yikai" userId="e23a073d1c60b777" providerId="LiveId" clId="{78EE9421-B805-46E5-A16F-75ADD784299B}" dt="2021-01-16T08:16:38.026" v="919" actId="207"/>
          <ac:spMkLst>
            <pc:docMk/>
            <pc:sldMk cId="1016027917" sldId="292"/>
            <ac:spMk id="75" creationId="{692A0627-8D81-44A6-9330-4D48BFC59383}"/>
          </ac:spMkLst>
        </pc:spChg>
        <pc:spChg chg="mod">
          <ac:chgData name="Luo Yikai" userId="e23a073d1c60b777" providerId="LiveId" clId="{78EE9421-B805-46E5-A16F-75ADD784299B}" dt="2021-01-16T08:16:38.026" v="919" actId="207"/>
          <ac:spMkLst>
            <pc:docMk/>
            <pc:sldMk cId="1016027917" sldId="292"/>
            <ac:spMk id="76" creationId="{5EA71E8B-EA70-4B7E-8811-85B049464410}"/>
          </ac:spMkLst>
        </pc:spChg>
        <pc:spChg chg="mod">
          <ac:chgData name="Luo Yikai" userId="e23a073d1c60b777" providerId="LiveId" clId="{78EE9421-B805-46E5-A16F-75ADD784299B}" dt="2021-01-16T08:16:38.026" v="919" actId="207"/>
          <ac:spMkLst>
            <pc:docMk/>
            <pc:sldMk cId="1016027917" sldId="292"/>
            <ac:spMk id="78" creationId="{BFDEBDAB-33EC-4391-B2DD-A86FBF887AE0}"/>
          </ac:spMkLst>
        </pc:spChg>
        <pc:spChg chg="mod">
          <ac:chgData name="Luo Yikai" userId="e23a073d1c60b777" providerId="LiveId" clId="{78EE9421-B805-46E5-A16F-75ADD784299B}" dt="2021-01-16T08:16:38.026" v="919" actId="207"/>
          <ac:spMkLst>
            <pc:docMk/>
            <pc:sldMk cId="1016027917" sldId="292"/>
            <ac:spMk id="79" creationId="{A3CF7683-9C97-43C1-9B97-501194E1DAB6}"/>
          </ac:spMkLst>
        </pc:spChg>
        <pc:spChg chg="add mod">
          <ac:chgData name="Luo Yikai" userId="e23a073d1c60b777" providerId="LiveId" clId="{78EE9421-B805-46E5-A16F-75ADD784299B}" dt="2021-01-16T08:17:28.852" v="927" actId="1076"/>
          <ac:spMkLst>
            <pc:docMk/>
            <pc:sldMk cId="1016027917" sldId="292"/>
            <ac:spMk id="80" creationId="{7487A904-6371-49F6-8248-F6DAE6D88C7C}"/>
          </ac:spMkLst>
        </pc:spChg>
        <pc:spChg chg="add mod">
          <ac:chgData name="Luo Yikai" userId="e23a073d1c60b777" providerId="LiveId" clId="{78EE9421-B805-46E5-A16F-75ADD784299B}" dt="2021-01-16T08:17:22.342" v="925" actId="1076"/>
          <ac:spMkLst>
            <pc:docMk/>
            <pc:sldMk cId="1016027917" sldId="292"/>
            <ac:spMk id="81" creationId="{A6E3027B-DECB-4CD5-8D2B-66B323F7F921}"/>
          </ac:spMkLst>
        </pc:spChg>
        <pc:spChg chg="add mod">
          <ac:chgData name="Luo Yikai" userId="e23a073d1c60b777" providerId="LiveId" clId="{78EE9421-B805-46E5-A16F-75ADD784299B}" dt="2021-01-16T08:28:56.408" v="1094" actId="1076"/>
          <ac:spMkLst>
            <pc:docMk/>
            <pc:sldMk cId="1016027917" sldId="292"/>
            <ac:spMk id="83" creationId="{70E2EA2F-569F-46A3-8230-D41920EE51FB}"/>
          </ac:spMkLst>
        </pc:spChg>
        <pc:spChg chg="add mod">
          <ac:chgData name="Luo Yikai" userId="e23a073d1c60b777" providerId="LiveId" clId="{78EE9421-B805-46E5-A16F-75ADD784299B}" dt="2021-01-16T08:30:34.339" v="1102" actId="164"/>
          <ac:spMkLst>
            <pc:docMk/>
            <pc:sldMk cId="1016027917" sldId="292"/>
            <ac:spMk id="88" creationId="{92EC381D-2521-478D-ACBB-CD15E717394A}"/>
          </ac:spMkLst>
        </pc:spChg>
        <pc:spChg chg="add mod">
          <ac:chgData name="Luo Yikai" userId="e23a073d1c60b777" providerId="LiveId" clId="{78EE9421-B805-46E5-A16F-75ADD784299B}" dt="2021-01-16T08:34:57.636" v="1130" actId="1076"/>
          <ac:spMkLst>
            <pc:docMk/>
            <pc:sldMk cId="1016027917" sldId="292"/>
            <ac:spMk id="92" creationId="{41AA0767-16DE-45CA-BF14-4EB75C440EF1}"/>
          </ac:spMkLst>
        </pc:spChg>
        <pc:spChg chg="add del mod ord">
          <ac:chgData name="Luo Yikai" userId="e23a073d1c60b777" providerId="LiveId" clId="{78EE9421-B805-46E5-A16F-75ADD784299B}" dt="2021-01-16T08:37:29.602" v="1175" actId="478"/>
          <ac:spMkLst>
            <pc:docMk/>
            <pc:sldMk cId="1016027917" sldId="292"/>
            <ac:spMk id="94" creationId="{6EE90D7B-2873-4D88-9DC1-6769F33E07BB}"/>
          </ac:spMkLst>
        </pc:spChg>
        <pc:spChg chg="del">
          <ac:chgData name="Luo Yikai" userId="e23a073d1c60b777" providerId="LiveId" clId="{78EE9421-B805-46E5-A16F-75ADD784299B}" dt="2021-01-16T08:02:03.239" v="682" actId="478"/>
          <ac:spMkLst>
            <pc:docMk/>
            <pc:sldMk cId="1016027917" sldId="292"/>
            <ac:spMk id="214" creationId="{00000000-0000-0000-0000-000000000000}"/>
          </ac:spMkLst>
        </pc:spChg>
        <pc:spChg chg="del">
          <ac:chgData name="Luo Yikai" userId="e23a073d1c60b777" providerId="LiveId" clId="{78EE9421-B805-46E5-A16F-75ADD784299B}" dt="2021-01-16T08:02:03.239" v="682" actId="478"/>
          <ac:spMkLst>
            <pc:docMk/>
            <pc:sldMk cId="1016027917" sldId="292"/>
            <ac:spMk id="215" creationId="{00000000-0000-0000-0000-000000000000}"/>
          </ac:spMkLst>
        </pc:spChg>
        <pc:spChg chg="del">
          <ac:chgData name="Luo Yikai" userId="e23a073d1c60b777" providerId="LiveId" clId="{78EE9421-B805-46E5-A16F-75ADD784299B}" dt="2021-01-16T08:02:05.897" v="683" actId="478"/>
          <ac:spMkLst>
            <pc:docMk/>
            <pc:sldMk cId="1016027917" sldId="292"/>
            <ac:spMk id="216" creationId="{00000000-0000-0000-0000-000000000000}"/>
          </ac:spMkLst>
        </pc:spChg>
        <pc:grpChg chg="add mod">
          <ac:chgData name="Luo Yikai" userId="e23a073d1c60b777" providerId="LiveId" clId="{78EE9421-B805-46E5-A16F-75ADD784299B}" dt="2021-01-16T08:17:49.816" v="951" actId="1036"/>
          <ac:grpSpMkLst>
            <pc:docMk/>
            <pc:sldMk cId="1016027917" sldId="292"/>
            <ac:grpSpMk id="7" creationId="{D45FCD3D-428F-4EF0-A8F8-33C647A7BC77}"/>
          </ac:grpSpMkLst>
        </pc:grpChg>
        <pc:grpChg chg="add del mod">
          <ac:chgData name="Luo Yikai" userId="e23a073d1c60b777" providerId="LiveId" clId="{78EE9421-B805-46E5-A16F-75ADD784299B}" dt="2021-01-16T08:02:40.396" v="690"/>
          <ac:grpSpMkLst>
            <pc:docMk/>
            <pc:sldMk cId="1016027917" sldId="292"/>
            <ac:grpSpMk id="14" creationId="{303E873E-E928-4458-811B-6C4D2F6FB179}"/>
          </ac:grpSpMkLst>
        </pc:grpChg>
        <pc:grpChg chg="add del mod">
          <ac:chgData name="Luo Yikai" userId="e23a073d1c60b777" providerId="LiveId" clId="{78EE9421-B805-46E5-A16F-75ADD784299B}" dt="2021-01-16T08:02:40.396" v="690"/>
          <ac:grpSpMkLst>
            <pc:docMk/>
            <pc:sldMk cId="1016027917" sldId="292"/>
            <ac:grpSpMk id="17" creationId="{C1612B24-65CC-4D60-9FD3-24AF33BBB99B}"/>
          </ac:grpSpMkLst>
        </pc:grpChg>
        <pc:grpChg chg="add del mod">
          <ac:chgData name="Luo Yikai" userId="e23a073d1c60b777" providerId="LiveId" clId="{78EE9421-B805-46E5-A16F-75ADD784299B}" dt="2021-01-16T08:02:40.396" v="690"/>
          <ac:grpSpMkLst>
            <pc:docMk/>
            <pc:sldMk cId="1016027917" sldId="292"/>
            <ac:grpSpMk id="22" creationId="{22E5B717-1ADD-4BA8-8240-CCCA56CF8BE9}"/>
          </ac:grpSpMkLst>
        </pc:grpChg>
        <pc:grpChg chg="add del mod">
          <ac:chgData name="Luo Yikai" userId="e23a073d1c60b777" providerId="LiveId" clId="{78EE9421-B805-46E5-A16F-75ADD784299B}" dt="2021-01-16T08:02:40.396" v="690"/>
          <ac:grpSpMkLst>
            <pc:docMk/>
            <pc:sldMk cId="1016027917" sldId="292"/>
            <ac:grpSpMk id="26" creationId="{92F05FB2-5A8B-44C3-A3B1-5F9F1D05A123}"/>
          </ac:grpSpMkLst>
        </pc:grpChg>
        <pc:grpChg chg="add del mod">
          <ac:chgData name="Luo Yikai" userId="e23a073d1c60b777" providerId="LiveId" clId="{78EE9421-B805-46E5-A16F-75ADD784299B}" dt="2021-01-16T08:11:34.890" v="811" actId="478"/>
          <ac:grpSpMkLst>
            <pc:docMk/>
            <pc:sldMk cId="1016027917" sldId="292"/>
            <ac:grpSpMk id="42" creationId="{641C5091-00FA-4CAF-ACFE-B578443CB800}"/>
          </ac:grpSpMkLst>
        </pc:grpChg>
        <pc:grpChg chg="add del mod">
          <ac:chgData name="Luo Yikai" userId="e23a073d1c60b777" providerId="LiveId" clId="{78EE9421-B805-46E5-A16F-75ADD784299B}" dt="2021-01-16T08:11:34.890" v="811" actId="478"/>
          <ac:grpSpMkLst>
            <pc:docMk/>
            <pc:sldMk cId="1016027917" sldId="292"/>
            <ac:grpSpMk id="45" creationId="{DC037D0C-47F3-4A16-BC47-43637B2E223A}"/>
          </ac:grpSpMkLst>
        </pc:grpChg>
        <pc:grpChg chg="add del mod">
          <ac:chgData name="Luo Yikai" userId="e23a073d1c60b777" providerId="LiveId" clId="{78EE9421-B805-46E5-A16F-75ADD784299B}" dt="2021-01-16T08:11:34.890" v="811" actId="478"/>
          <ac:grpSpMkLst>
            <pc:docMk/>
            <pc:sldMk cId="1016027917" sldId="292"/>
            <ac:grpSpMk id="50" creationId="{03462320-C1C7-42C4-96E9-2879F5288E2C}"/>
          </ac:grpSpMkLst>
        </pc:grpChg>
        <pc:grpChg chg="add del mod">
          <ac:chgData name="Luo Yikai" userId="e23a073d1c60b777" providerId="LiveId" clId="{78EE9421-B805-46E5-A16F-75ADD784299B}" dt="2021-01-16T08:11:34.890" v="811" actId="478"/>
          <ac:grpSpMkLst>
            <pc:docMk/>
            <pc:sldMk cId="1016027917" sldId="292"/>
            <ac:grpSpMk id="54" creationId="{C591322E-1411-467D-8BAC-2FB505D66FE9}"/>
          </ac:grpSpMkLst>
        </pc:grpChg>
        <pc:grpChg chg="add mod">
          <ac:chgData name="Luo Yikai" userId="e23a073d1c60b777" providerId="LiveId" clId="{78EE9421-B805-46E5-A16F-75ADD784299B}" dt="2021-01-16T08:17:49.816" v="951" actId="1036"/>
          <ac:grpSpMkLst>
            <pc:docMk/>
            <pc:sldMk cId="1016027917" sldId="292"/>
            <ac:grpSpMk id="74" creationId="{27424A9B-EE75-4094-BEDB-84B48E296004}"/>
          </ac:grpSpMkLst>
        </pc:grpChg>
        <pc:grpChg chg="add mod">
          <ac:chgData name="Luo Yikai" userId="e23a073d1c60b777" providerId="LiveId" clId="{78EE9421-B805-46E5-A16F-75ADD784299B}" dt="2021-01-16T08:17:49.816" v="951" actId="1036"/>
          <ac:grpSpMkLst>
            <pc:docMk/>
            <pc:sldMk cId="1016027917" sldId="292"/>
            <ac:grpSpMk id="77" creationId="{78742E83-40B7-4AB5-A3AF-1038803ECCF7}"/>
          </ac:grpSpMkLst>
        </pc:grpChg>
        <pc:grpChg chg="add mod">
          <ac:chgData name="Luo Yikai" userId="e23a073d1c60b777" providerId="LiveId" clId="{78EE9421-B805-46E5-A16F-75ADD784299B}" dt="2021-01-16T08:29:08.057" v="1096" actId="1076"/>
          <ac:grpSpMkLst>
            <pc:docMk/>
            <pc:sldMk cId="1016027917" sldId="292"/>
            <ac:grpSpMk id="84" creationId="{5DED0041-2A13-4121-8CD5-D512C4690680}"/>
          </ac:grpSpMkLst>
        </pc:grpChg>
        <pc:grpChg chg="add mod">
          <ac:chgData name="Luo Yikai" userId="e23a073d1c60b777" providerId="LiveId" clId="{78EE9421-B805-46E5-A16F-75ADD784299B}" dt="2021-01-16T08:30:48.681" v="1105" actId="1076"/>
          <ac:grpSpMkLst>
            <pc:docMk/>
            <pc:sldMk cId="1016027917" sldId="292"/>
            <ac:grpSpMk id="85" creationId="{D5C3BBF8-384D-4DFE-BA1E-85BEA7B37F5F}"/>
          </ac:grpSpMkLst>
        </pc:grpChg>
        <pc:grpChg chg="add mod">
          <ac:chgData name="Luo Yikai" userId="e23a073d1c60b777" providerId="LiveId" clId="{78EE9421-B805-46E5-A16F-75ADD784299B}" dt="2021-01-16T08:35:01.857" v="1131" actId="1076"/>
          <ac:grpSpMkLst>
            <pc:docMk/>
            <pc:sldMk cId="1016027917" sldId="292"/>
            <ac:grpSpMk id="89" creationId="{A93FB16D-643F-46B1-A78A-6DE24A876292}"/>
          </ac:grpSpMkLst>
        </pc:grpChg>
        <pc:picChg chg="add mod">
          <ac:chgData name="Luo Yikai" userId="e23a073d1c60b777" providerId="LiveId" clId="{78EE9421-B805-46E5-A16F-75ADD784299B}" dt="2021-01-16T08:28:01.792" v="1077" actId="164"/>
          <ac:picMkLst>
            <pc:docMk/>
            <pc:sldMk cId="1016027917" sldId="292"/>
            <ac:picMk id="9" creationId="{65F8DC11-F07C-4E87-AD49-E446EAEA9F3E}"/>
          </ac:picMkLst>
        </pc:picChg>
        <pc:picChg chg="add del mod">
          <ac:chgData name="Luo Yikai" userId="e23a073d1c60b777" providerId="LiveId" clId="{78EE9421-B805-46E5-A16F-75ADD784299B}" dt="2021-01-16T08:02:40.396" v="690"/>
          <ac:picMkLst>
            <pc:docMk/>
            <pc:sldMk cId="1016027917" sldId="292"/>
            <ac:picMk id="13" creationId="{47313ABB-00DC-47E2-92B3-3870B56CE0C5}"/>
          </ac:picMkLst>
        </pc:picChg>
        <pc:picChg chg="add mod">
          <ac:chgData name="Luo Yikai" userId="e23a073d1c60b777" providerId="LiveId" clId="{78EE9421-B805-46E5-A16F-75ADD784299B}" dt="2021-01-16T08:30:34.339" v="1102" actId="164"/>
          <ac:picMkLst>
            <pc:docMk/>
            <pc:sldMk cId="1016027917" sldId="292"/>
            <ac:picMk id="82" creationId="{DC22E955-7456-4B77-9457-DB9A51FCA3AA}"/>
          </ac:picMkLst>
        </pc:picChg>
        <pc:picChg chg="add mod">
          <ac:chgData name="Luo Yikai" userId="e23a073d1c60b777" providerId="LiveId" clId="{78EE9421-B805-46E5-A16F-75ADD784299B}" dt="2021-01-16T08:34:50.178" v="1129" actId="14100"/>
          <ac:picMkLst>
            <pc:docMk/>
            <pc:sldMk cId="1016027917" sldId="292"/>
            <ac:picMk id="87" creationId="{93BF6C9D-81E3-4E3F-878E-B348442C2762}"/>
          </ac:picMkLst>
        </pc:picChg>
      </pc:sldChg>
      <pc:sldChg chg="add del">
        <pc:chgData name="Luo Yikai" userId="e23a073d1c60b777" providerId="LiveId" clId="{78EE9421-B805-46E5-A16F-75ADD784299B}" dt="2021-01-16T08:45:31.004" v="1232" actId="47"/>
        <pc:sldMkLst>
          <pc:docMk/>
          <pc:sldMk cId="0" sldId="293"/>
        </pc:sldMkLst>
      </pc:sldChg>
      <pc:sldChg chg="addSp delSp modSp add del mod">
        <pc:chgData name="Luo Yikai" userId="e23a073d1c60b777" providerId="LiveId" clId="{78EE9421-B805-46E5-A16F-75ADD784299B}" dt="2021-01-16T08:09:10.064" v="801" actId="47"/>
        <pc:sldMkLst>
          <pc:docMk/>
          <pc:sldMk cId="2674221419" sldId="293"/>
        </pc:sldMkLst>
        <pc:spChg chg="add del mod">
          <ac:chgData name="Luo Yikai" userId="e23a073d1c60b777" providerId="LiveId" clId="{78EE9421-B805-46E5-A16F-75ADD784299B}" dt="2021-01-16T08:08:12.982" v="771" actId="478"/>
          <ac:spMkLst>
            <pc:docMk/>
            <pc:sldMk cId="2674221419" sldId="293"/>
            <ac:spMk id="3" creationId="{3FBC1D27-7283-4179-9DBB-DEB1068A7F20}"/>
          </ac:spMkLst>
        </pc:spChg>
        <pc:spChg chg="add mod">
          <ac:chgData name="Luo Yikai" userId="e23a073d1c60b777" providerId="LiveId" clId="{78EE9421-B805-46E5-A16F-75ADD784299B}" dt="2021-01-16T08:08:56.770" v="800" actId="1076"/>
          <ac:spMkLst>
            <pc:docMk/>
            <pc:sldMk cId="2674221419" sldId="293"/>
            <ac:spMk id="33" creationId="{2241707B-6DC8-48D5-9092-177D95B6E969}"/>
          </ac:spMkLst>
        </pc:spChg>
        <pc:spChg chg="add mod">
          <ac:chgData name="Luo Yikai" userId="e23a073d1c60b777" providerId="LiveId" clId="{78EE9421-B805-46E5-A16F-75ADD784299B}" dt="2021-01-16T08:08:56.770" v="800" actId="1076"/>
          <ac:spMkLst>
            <pc:docMk/>
            <pc:sldMk cId="2674221419" sldId="293"/>
            <ac:spMk id="34" creationId="{251803DC-8A53-4B80-BBBF-E84639CCB22B}"/>
          </ac:spMkLst>
        </pc:spChg>
        <pc:spChg chg="add mod">
          <ac:chgData name="Luo Yikai" userId="e23a073d1c60b777" providerId="LiveId" clId="{78EE9421-B805-46E5-A16F-75ADD784299B}" dt="2021-01-16T08:08:56.770" v="800" actId="1076"/>
          <ac:spMkLst>
            <pc:docMk/>
            <pc:sldMk cId="2674221419" sldId="293"/>
            <ac:spMk id="35" creationId="{FA23105F-C8FA-4B42-8161-FA62C982E4D4}"/>
          </ac:spMkLst>
        </pc:spChg>
        <pc:spChg chg="del">
          <ac:chgData name="Luo Yikai" userId="e23a073d1c60b777" providerId="LiveId" clId="{78EE9421-B805-46E5-A16F-75ADD784299B}" dt="2021-01-16T08:08:10.972" v="770" actId="478"/>
          <ac:spMkLst>
            <pc:docMk/>
            <pc:sldMk cId="2674221419" sldId="293"/>
            <ac:spMk id="70" creationId="{16AC8A6F-6B20-4276-9099-BFB81E3A0EA9}"/>
          </ac:spMkLst>
        </pc:spChg>
        <pc:spChg chg="del">
          <ac:chgData name="Luo Yikai" userId="e23a073d1c60b777" providerId="LiveId" clId="{78EE9421-B805-46E5-A16F-75ADD784299B}" dt="2021-01-16T08:08:10.972" v="770" actId="478"/>
          <ac:spMkLst>
            <pc:docMk/>
            <pc:sldMk cId="2674221419" sldId="293"/>
            <ac:spMk id="71" creationId="{4EB8BF5E-04D2-4237-9C69-82862F9C20BD}"/>
          </ac:spMkLst>
        </pc:spChg>
        <pc:spChg chg="del">
          <ac:chgData name="Luo Yikai" userId="e23a073d1c60b777" providerId="LiveId" clId="{78EE9421-B805-46E5-A16F-75ADD784299B}" dt="2021-01-16T08:08:10.972" v="770" actId="478"/>
          <ac:spMkLst>
            <pc:docMk/>
            <pc:sldMk cId="2674221419" sldId="293"/>
            <ac:spMk id="75" creationId="{F693CAF1-3C35-40E2-9789-E4125D117837}"/>
          </ac:spMkLst>
        </pc:spChg>
        <pc:spChg chg="del">
          <ac:chgData name="Luo Yikai" userId="e23a073d1c60b777" providerId="LiveId" clId="{78EE9421-B805-46E5-A16F-75ADD784299B}" dt="2021-01-16T08:08:10.972" v="770" actId="478"/>
          <ac:spMkLst>
            <pc:docMk/>
            <pc:sldMk cId="2674221419" sldId="293"/>
            <ac:spMk id="79" creationId="{B0431FC4-595D-4008-A459-3CBFCDA09028}"/>
          </ac:spMkLst>
        </pc:spChg>
        <pc:spChg chg="del">
          <ac:chgData name="Luo Yikai" userId="e23a073d1c60b777" providerId="LiveId" clId="{78EE9421-B805-46E5-A16F-75ADD784299B}" dt="2021-01-16T08:08:10.972" v="770" actId="478"/>
          <ac:spMkLst>
            <pc:docMk/>
            <pc:sldMk cId="2674221419" sldId="293"/>
            <ac:spMk id="80" creationId="{0B7A2195-3A79-4E78-A31D-96672B20530F}"/>
          </ac:spMkLst>
        </pc:spChg>
        <pc:spChg chg="del">
          <ac:chgData name="Luo Yikai" userId="e23a073d1c60b777" providerId="LiveId" clId="{78EE9421-B805-46E5-A16F-75ADD784299B}" dt="2021-01-16T08:08:10.972" v="770" actId="478"/>
          <ac:spMkLst>
            <pc:docMk/>
            <pc:sldMk cId="2674221419" sldId="293"/>
            <ac:spMk id="81" creationId="{088A110D-31B8-4642-9DE1-9667C09E71C2}"/>
          </ac:spMkLst>
        </pc:spChg>
        <pc:spChg chg="del">
          <ac:chgData name="Luo Yikai" userId="e23a073d1c60b777" providerId="LiveId" clId="{78EE9421-B805-46E5-A16F-75ADD784299B}" dt="2021-01-16T08:08:10.972" v="770" actId="478"/>
          <ac:spMkLst>
            <pc:docMk/>
            <pc:sldMk cId="2674221419" sldId="293"/>
            <ac:spMk id="82" creationId="{4FAF0692-E9C2-43CA-9386-7B431347103D}"/>
          </ac:spMkLst>
        </pc:spChg>
        <pc:spChg chg="del">
          <ac:chgData name="Luo Yikai" userId="e23a073d1c60b777" providerId="LiveId" clId="{78EE9421-B805-46E5-A16F-75ADD784299B}" dt="2021-01-16T08:08:10.972" v="770" actId="478"/>
          <ac:spMkLst>
            <pc:docMk/>
            <pc:sldMk cId="2674221419" sldId="293"/>
            <ac:spMk id="83" creationId="{0595CDC4-EB24-447B-837F-8D94A86D4C35}"/>
          </ac:spMkLst>
        </pc:spChg>
        <pc:spChg chg="del">
          <ac:chgData name="Luo Yikai" userId="e23a073d1c60b777" providerId="LiveId" clId="{78EE9421-B805-46E5-A16F-75ADD784299B}" dt="2021-01-16T08:08:10.972" v="770" actId="478"/>
          <ac:spMkLst>
            <pc:docMk/>
            <pc:sldMk cId="2674221419" sldId="293"/>
            <ac:spMk id="84" creationId="{97E793CE-DFB2-441B-AAD7-9274341B0B59}"/>
          </ac:spMkLst>
        </pc:spChg>
        <pc:spChg chg="del">
          <ac:chgData name="Luo Yikai" userId="e23a073d1c60b777" providerId="LiveId" clId="{78EE9421-B805-46E5-A16F-75ADD784299B}" dt="2021-01-16T08:08:10.972" v="770" actId="478"/>
          <ac:spMkLst>
            <pc:docMk/>
            <pc:sldMk cId="2674221419" sldId="293"/>
            <ac:spMk id="85" creationId="{552EF67A-CC5F-4816-B79F-BC61E0299C89}"/>
          </ac:spMkLst>
        </pc:spChg>
        <pc:spChg chg="del">
          <ac:chgData name="Luo Yikai" userId="e23a073d1c60b777" providerId="LiveId" clId="{78EE9421-B805-46E5-A16F-75ADD784299B}" dt="2021-01-16T08:08:10.972" v="770" actId="478"/>
          <ac:spMkLst>
            <pc:docMk/>
            <pc:sldMk cId="2674221419" sldId="293"/>
            <ac:spMk id="86" creationId="{FF588A0F-0326-4698-9152-ACEA0549ADCB}"/>
          </ac:spMkLst>
        </pc:spChg>
        <pc:spChg chg="del">
          <ac:chgData name="Luo Yikai" userId="e23a073d1c60b777" providerId="LiveId" clId="{78EE9421-B805-46E5-A16F-75ADD784299B}" dt="2021-01-16T08:08:10.972" v="770" actId="478"/>
          <ac:spMkLst>
            <pc:docMk/>
            <pc:sldMk cId="2674221419" sldId="293"/>
            <ac:spMk id="87" creationId="{EE274252-63ED-482C-9F12-CECE0F1ECFFC}"/>
          </ac:spMkLst>
        </pc:spChg>
        <pc:spChg chg="del">
          <ac:chgData name="Luo Yikai" userId="e23a073d1c60b777" providerId="LiveId" clId="{78EE9421-B805-46E5-A16F-75ADD784299B}" dt="2021-01-16T08:08:10.972" v="770" actId="478"/>
          <ac:spMkLst>
            <pc:docMk/>
            <pc:sldMk cId="2674221419" sldId="293"/>
            <ac:spMk id="88" creationId="{322A677E-C130-4C35-8780-63CAC8BD65DA}"/>
          </ac:spMkLst>
        </pc:spChg>
        <pc:spChg chg="del">
          <ac:chgData name="Luo Yikai" userId="e23a073d1c60b777" providerId="LiveId" clId="{78EE9421-B805-46E5-A16F-75ADD784299B}" dt="2021-01-16T08:08:10.972" v="770" actId="478"/>
          <ac:spMkLst>
            <pc:docMk/>
            <pc:sldMk cId="2674221419" sldId="293"/>
            <ac:spMk id="89" creationId="{E6AEFC33-0C18-4116-91E2-F5CBE4468DCB}"/>
          </ac:spMkLst>
        </pc:spChg>
        <pc:spChg chg="del">
          <ac:chgData name="Luo Yikai" userId="e23a073d1c60b777" providerId="LiveId" clId="{78EE9421-B805-46E5-A16F-75ADD784299B}" dt="2021-01-16T08:08:10.972" v="770" actId="478"/>
          <ac:spMkLst>
            <pc:docMk/>
            <pc:sldMk cId="2674221419" sldId="293"/>
            <ac:spMk id="90" creationId="{74897F16-658B-46E4-B49F-6CAF5D24DEC1}"/>
          </ac:spMkLst>
        </pc:spChg>
        <pc:spChg chg="del">
          <ac:chgData name="Luo Yikai" userId="e23a073d1c60b777" providerId="LiveId" clId="{78EE9421-B805-46E5-A16F-75ADD784299B}" dt="2021-01-16T08:08:10.972" v="770" actId="478"/>
          <ac:spMkLst>
            <pc:docMk/>
            <pc:sldMk cId="2674221419" sldId="293"/>
            <ac:spMk id="233" creationId="{00000000-0000-0000-0000-000000000000}"/>
          </ac:spMkLst>
        </pc:spChg>
        <pc:grpChg chg="del">
          <ac:chgData name="Luo Yikai" userId="e23a073d1c60b777" providerId="LiveId" clId="{78EE9421-B805-46E5-A16F-75ADD784299B}" dt="2021-01-16T08:08:10.972" v="770" actId="478"/>
          <ac:grpSpMkLst>
            <pc:docMk/>
            <pc:sldMk cId="2674221419" sldId="293"/>
            <ac:grpSpMk id="64" creationId="{1B970B85-C145-4014-B7F0-0CE12B9AE6C1}"/>
          </ac:grpSpMkLst>
        </pc:grpChg>
        <pc:grpChg chg="del">
          <ac:chgData name="Luo Yikai" userId="e23a073d1c60b777" providerId="LiveId" clId="{78EE9421-B805-46E5-A16F-75ADD784299B}" dt="2021-01-16T08:08:10.972" v="770" actId="478"/>
          <ac:grpSpMkLst>
            <pc:docMk/>
            <pc:sldMk cId="2674221419" sldId="293"/>
            <ac:grpSpMk id="67" creationId="{42DA4C1F-55FE-4DAD-814F-EA508F28D69E}"/>
          </ac:grpSpMkLst>
        </pc:grpChg>
        <pc:grpChg chg="del">
          <ac:chgData name="Luo Yikai" userId="e23a073d1c60b777" providerId="LiveId" clId="{78EE9421-B805-46E5-A16F-75ADD784299B}" dt="2021-01-16T08:08:10.972" v="770" actId="478"/>
          <ac:grpSpMkLst>
            <pc:docMk/>
            <pc:sldMk cId="2674221419" sldId="293"/>
            <ac:grpSpMk id="72" creationId="{91A9E5F1-4720-420A-BFF8-259B00D4B975}"/>
          </ac:grpSpMkLst>
        </pc:grpChg>
        <pc:grpChg chg="del">
          <ac:chgData name="Luo Yikai" userId="e23a073d1c60b777" providerId="LiveId" clId="{78EE9421-B805-46E5-A16F-75ADD784299B}" dt="2021-01-16T08:08:10.972" v="770" actId="478"/>
          <ac:grpSpMkLst>
            <pc:docMk/>
            <pc:sldMk cId="2674221419" sldId="293"/>
            <ac:grpSpMk id="76" creationId="{1B93344C-67EC-46CE-8440-705A680651A4}"/>
          </ac:grpSpMkLst>
        </pc:grpChg>
      </pc:sldChg>
      <pc:sldChg chg="addSp delSp modSp add del mod ord chgLayout">
        <pc:chgData name="Luo Yikai" userId="e23a073d1c60b777" providerId="LiveId" clId="{78EE9421-B805-46E5-A16F-75ADD784299B}" dt="2021-01-17T08:40:44.690" v="6633"/>
        <pc:sldMkLst>
          <pc:docMk/>
          <pc:sldMk cId="0" sldId="294"/>
        </pc:sldMkLst>
        <pc:spChg chg="add del mod">
          <ac:chgData name="Luo Yikai" userId="e23a073d1c60b777" providerId="LiveId" clId="{78EE9421-B805-46E5-A16F-75ADD784299B}" dt="2021-01-16T08:45:42.835" v="1234" actId="6264"/>
          <ac:spMkLst>
            <pc:docMk/>
            <pc:sldMk cId="0" sldId="294"/>
            <ac:spMk id="2" creationId="{87D439D4-9506-4E71-A26C-352AD1241937}"/>
          </ac:spMkLst>
        </pc:spChg>
        <pc:spChg chg="add del mod">
          <ac:chgData name="Luo Yikai" userId="e23a073d1c60b777" providerId="LiveId" clId="{78EE9421-B805-46E5-A16F-75ADD784299B}" dt="2021-01-16T08:45:42.835" v="1234" actId="6264"/>
          <ac:spMkLst>
            <pc:docMk/>
            <pc:sldMk cId="0" sldId="294"/>
            <ac:spMk id="3" creationId="{92046876-BB3A-4A81-979A-9769C94E106D}"/>
          </ac:spMkLst>
        </pc:spChg>
        <pc:spChg chg="add del mod">
          <ac:chgData name="Luo Yikai" userId="e23a073d1c60b777" providerId="LiveId" clId="{78EE9421-B805-46E5-A16F-75ADD784299B}" dt="2021-01-16T08:45:42.835" v="1234" actId="6264"/>
          <ac:spMkLst>
            <pc:docMk/>
            <pc:sldMk cId="0" sldId="294"/>
            <ac:spMk id="4" creationId="{AFAD9505-844D-4F46-8BEA-EF8DC55CFB49}"/>
          </ac:spMkLst>
        </pc:spChg>
        <pc:spChg chg="add del mod">
          <ac:chgData name="Luo Yikai" userId="e23a073d1c60b777" providerId="LiveId" clId="{78EE9421-B805-46E5-A16F-75ADD784299B}" dt="2021-01-16T08:45:42.835" v="1234" actId="6264"/>
          <ac:spMkLst>
            <pc:docMk/>
            <pc:sldMk cId="0" sldId="294"/>
            <ac:spMk id="5" creationId="{A8F71E6D-3F5A-4BD2-8E37-ACDF31052F02}"/>
          </ac:spMkLst>
        </pc:spChg>
        <pc:spChg chg="add del mod">
          <ac:chgData name="Luo Yikai" userId="e23a073d1c60b777" providerId="LiveId" clId="{78EE9421-B805-46E5-A16F-75ADD784299B}" dt="2021-01-16T08:45:42.835" v="1234" actId="6264"/>
          <ac:spMkLst>
            <pc:docMk/>
            <pc:sldMk cId="0" sldId="294"/>
            <ac:spMk id="6" creationId="{48D7F4BC-41F1-422F-8D83-4C64F3F58F6E}"/>
          </ac:spMkLst>
        </pc:spChg>
        <pc:spChg chg="mod ord">
          <ac:chgData name="Luo Yikai" userId="e23a073d1c60b777" providerId="LiveId" clId="{78EE9421-B805-46E5-A16F-75ADD784299B}" dt="2021-01-16T08:45:42.835" v="1234" actId="6264"/>
          <ac:spMkLst>
            <pc:docMk/>
            <pc:sldMk cId="0" sldId="294"/>
            <ac:spMk id="452" creationId="{00000000-0000-0000-0000-000000000000}"/>
          </ac:spMkLst>
        </pc:spChg>
        <pc:spChg chg="mod ord">
          <ac:chgData name="Luo Yikai" userId="e23a073d1c60b777" providerId="LiveId" clId="{78EE9421-B805-46E5-A16F-75ADD784299B}" dt="2021-01-16T08:45:42.835" v="1234" actId="6264"/>
          <ac:spMkLst>
            <pc:docMk/>
            <pc:sldMk cId="0" sldId="294"/>
            <ac:spMk id="453" creationId="{00000000-0000-0000-0000-000000000000}"/>
          </ac:spMkLst>
        </pc:spChg>
        <pc:spChg chg="mod ord">
          <ac:chgData name="Luo Yikai" userId="e23a073d1c60b777" providerId="LiveId" clId="{78EE9421-B805-46E5-A16F-75ADD784299B}" dt="2021-01-16T08:45:42.835" v="1234" actId="6264"/>
          <ac:spMkLst>
            <pc:docMk/>
            <pc:sldMk cId="0" sldId="294"/>
            <ac:spMk id="454" creationId="{00000000-0000-0000-0000-000000000000}"/>
          </ac:spMkLst>
        </pc:spChg>
        <pc:spChg chg="mod ord">
          <ac:chgData name="Luo Yikai" userId="e23a073d1c60b777" providerId="LiveId" clId="{78EE9421-B805-46E5-A16F-75ADD784299B}" dt="2021-01-16T08:45:42.835" v="1234" actId="6264"/>
          <ac:spMkLst>
            <pc:docMk/>
            <pc:sldMk cId="0" sldId="294"/>
            <ac:spMk id="455" creationId="{00000000-0000-0000-0000-000000000000}"/>
          </ac:spMkLst>
        </pc:spChg>
        <pc:spChg chg="mod ord">
          <ac:chgData name="Luo Yikai" userId="e23a073d1c60b777" providerId="LiveId" clId="{78EE9421-B805-46E5-A16F-75ADD784299B}" dt="2021-01-16T08:45:42.835" v="1234" actId="6264"/>
          <ac:spMkLst>
            <pc:docMk/>
            <pc:sldMk cId="0" sldId="294"/>
            <ac:spMk id="456" creationId="{00000000-0000-0000-0000-000000000000}"/>
          </ac:spMkLst>
        </pc:spChg>
      </pc:sldChg>
      <pc:sldChg chg="add">
        <pc:chgData name="Luo Yikai" userId="e23a073d1c60b777" providerId="LiveId" clId="{78EE9421-B805-46E5-A16F-75ADD784299B}" dt="2021-01-16T08:46:05.201" v="1235"/>
        <pc:sldMkLst>
          <pc:docMk/>
          <pc:sldMk cId="0" sldId="295"/>
        </pc:sldMkLst>
      </pc:sldChg>
      <pc:sldChg chg="add">
        <pc:chgData name="Luo Yikai" userId="e23a073d1c60b777" providerId="LiveId" clId="{78EE9421-B805-46E5-A16F-75ADD784299B}" dt="2021-01-16T08:46:13.122" v="1236"/>
        <pc:sldMkLst>
          <pc:docMk/>
          <pc:sldMk cId="0" sldId="296"/>
        </pc:sldMkLst>
      </pc:sldChg>
      <pc:sldChg chg="add del">
        <pc:chgData name="Luo Yikai" userId="e23a073d1c60b777" providerId="LiveId" clId="{78EE9421-B805-46E5-A16F-75ADD784299B}" dt="2021-01-16T08:55:25.412" v="1263" actId="47"/>
        <pc:sldMkLst>
          <pc:docMk/>
          <pc:sldMk cId="0" sldId="297"/>
        </pc:sldMkLst>
      </pc:sldChg>
      <pc:sldChg chg="addSp delSp modSp add del mod modAnim">
        <pc:chgData name="Luo Yikai" userId="e23a073d1c60b777" providerId="LiveId" clId="{78EE9421-B805-46E5-A16F-75ADD784299B}" dt="2021-01-17T08:22:47.108" v="5611" actId="47"/>
        <pc:sldMkLst>
          <pc:docMk/>
          <pc:sldMk cId="470414666" sldId="298"/>
        </pc:sldMkLst>
        <pc:grpChg chg="add del mod">
          <ac:chgData name="Luo Yikai" userId="e23a073d1c60b777" providerId="LiveId" clId="{78EE9421-B805-46E5-A16F-75ADD784299B}" dt="2021-01-17T08:22:45.214" v="5610" actId="478"/>
          <ac:grpSpMkLst>
            <pc:docMk/>
            <pc:sldMk cId="470414666" sldId="298"/>
            <ac:grpSpMk id="19" creationId="{B00B9830-5DF8-4D58-802F-9DC057571269}"/>
          </ac:grpSpMkLst>
        </pc:grpChg>
        <pc:picChg chg="add del mod">
          <ac:chgData name="Luo Yikai" userId="e23a073d1c60b777" providerId="LiveId" clId="{78EE9421-B805-46E5-A16F-75ADD784299B}" dt="2021-01-17T08:20:25.390" v="5428" actId="478"/>
          <ac:picMkLst>
            <pc:docMk/>
            <pc:sldMk cId="470414666" sldId="298"/>
            <ac:picMk id="13" creationId="{F2ED9FE1-DAC3-4719-8F6F-0DD2DC9A4016}"/>
          </ac:picMkLst>
        </pc:picChg>
        <pc:picChg chg="add del mod">
          <ac:chgData name="Luo Yikai" userId="e23a073d1c60b777" providerId="LiveId" clId="{78EE9421-B805-46E5-A16F-75ADD784299B}" dt="2021-01-17T08:20:25.390" v="5428" actId="478"/>
          <ac:picMkLst>
            <pc:docMk/>
            <pc:sldMk cId="470414666" sldId="298"/>
            <ac:picMk id="14" creationId="{24B78885-98C1-4BBD-8C64-D8780A838F45}"/>
          </ac:picMkLst>
        </pc:picChg>
        <pc:picChg chg="add del mod">
          <ac:chgData name="Luo Yikai" userId="e23a073d1c60b777" providerId="LiveId" clId="{78EE9421-B805-46E5-A16F-75ADD784299B}" dt="2021-01-17T08:20:25.390" v="5428" actId="478"/>
          <ac:picMkLst>
            <pc:docMk/>
            <pc:sldMk cId="470414666" sldId="298"/>
            <ac:picMk id="15" creationId="{28AD7890-7B9A-4883-AD6F-6735259E427F}"/>
          </ac:picMkLst>
        </pc:picChg>
        <pc:picChg chg="add del mod">
          <ac:chgData name="Luo Yikai" userId="e23a073d1c60b777" providerId="LiveId" clId="{78EE9421-B805-46E5-A16F-75ADD784299B}" dt="2021-01-17T08:21:40.490" v="5448" actId="478"/>
          <ac:picMkLst>
            <pc:docMk/>
            <pc:sldMk cId="470414666" sldId="298"/>
            <ac:picMk id="16" creationId="{514E3C33-6D97-4309-9F38-34F513BDC095}"/>
          </ac:picMkLst>
        </pc:picChg>
        <pc:picChg chg="add del mod">
          <ac:chgData name="Luo Yikai" userId="e23a073d1c60b777" providerId="LiveId" clId="{78EE9421-B805-46E5-A16F-75ADD784299B}" dt="2021-01-17T08:22:45.214" v="5610" actId="478"/>
          <ac:picMkLst>
            <pc:docMk/>
            <pc:sldMk cId="470414666" sldId="298"/>
            <ac:picMk id="17" creationId="{7B2E1883-8C49-49EA-AC3A-D37FCB63010B}"/>
          </ac:picMkLst>
        </pc:picChg>
        <pc:picChg chg="add del mod">
          <ac:chgData name="Luo Yikai" userId="e23a073d1c60b777" providerId="LiveId" clId="{78EE9421-B805-46E5-A16F-75ADD784299B}" dt="2021-01-17T08:22:45.214" v="5610" actId="478"/>
          <ac:picMkLst>
            <pc:docMk/>
            <pc:sldMk cId="470414666" sldId="298"/>
            <ac:picMk id="18" creationId="{C6A18B33-6916-4972-81EA-EE7E1B8DB334}"/>
          </ac:picMkLst>
        </pc:picChg>
        <pc:picChg chg="del">
          <ac:chgData name="Luo Yikai" userId="e23a073d1c60b777" providerId="LiveId" clId="{78EE9421-B805-46E5-A16F-75ADD784299B}" dt="2021-01-17T08:20:27.654" v="5429" actId="478"/>
          <ac:picMkLst>
            <pc:docMk/>
            <pc:sldMk cId="470414666" sldId="298"/>
            <ac:picMk id="25" creationId="{B3C99C45-2758-4CBC-9559-DD96893F1578}"/>
          </ac:picMkLst>
        </pc:picChg>
        <pc:picChg chg="del">
          <ac:chgData name="Luo Yikai" userId="e23a073d1c60b777" providerId="LiveId" clId="{78EE9421-B805-46E5-A16F-75ADD784299B}" dt="2021-01-17T08:20:27.654" v="5429" actId="478"/>
          <ac:picMkLst>
            <pc:docMk/>
            <pc:sldMk cId="470414666" sldId="298"/>
            <ac:picMk id="27" creationId="{C092B435-A605-43B2-9255-E99C8FA484CB}"/>
          </ac:picMkLst>
        </pc:picChg>
        <pc:picChg chg="del">
          <ac:chgData name="Luo Yikai" userId="e23a073d1c60b777" providerId="LiveId" clId="{78EE9421-B805-46E5-A16F-75ADD784299B}" dt="2021-01-17T08:20:29.640" v="5430" actId="478"/>
          <ac:picMkLst>
            <pc:docMk/>
            <pc:sldMk cId="470414666" sldId="298"/>
            <ac:picMk id="29" creationId="{4322FCB0-F73D-4707-91FD-8F5907E93409}"/>
          </ac:picMkLst>
        </pc:picChg>
        <pc:picChg chg="del mod">
          <ac:chgData name="Luo Yikai" userId="e23a073d1c60b777" providerId="LiveId" clId="{78EE9421-B805-46E5-A16F-75ADD784299B}" dt="2021-01-17T08:22:45.214" v="5610" actId="478"/>
          <ac:picMkLst>
            <pc:docMk/>
            <pc:sldMk cId="470414666" sldId="298"/>
            <ac:picMk id="31" creationId="{98E25D8D-D0A7-44E4-9B5C-013CF53692B6}"/>
          </ac:picMkLst>
        </pc:picChg>
        <pc:picChg chg="del">
          <ac:chgData name="Luo Yikai" userId="e23a073d1c60b777" providerId="LiveId" clId="{78EE9421-B805-46E5-A16F-75ADD784299B}" dt="2021-01-17T08:20:25.390" v="5428" actId="478"/>
          <ac:picMkLst>
            <pc:docMk/>
            <pc:sldMk cId="470414666" sldId="298"/>
            <ac:picMk id="410" creationId="{5B66850E-84DD-4DA2-A519-D834A7ED3DCD}"/>
          </ac:picMkLst>
        </pc:picChg>
        <pc:picChg chg="del">
          <ac:chgData name="Luo Yikai" userId="e23a073d1c60b777" providerId="LiveId" clId="{78EE9421-B805-46E5-A16F-75ADD784299B}" dt="2021-01-17T08:20:27.654" v="5429" actId="478"/>
          <ac:picMkLst>
            <pc:docMk/>
            <pc:sldMk cId="470414666" sldId="298"/>
            <ac:picMk id="412" creationId="{839D3184-560A-4DFA-AE66-DAE5DD66F393}"/>
          </ac:picMkLst>
        </pc:picChg>
        <pc:picChg chg="del">
          <ac:chgData name="Luo Yikai" userId="e23a073d1c60b777" providerId="LiveId" clId="{78EE9421-B805-46E5-A16F-75ADD784299B}" dt="2021-01-17T08:20:25.390" v="5428" actId="478"/>
          <ac:picMkLst>
            <pc:docMk/>
            <pc:sldMk cId="470414666" sldId="298"/>
            <ac:picMk id="414" creationId="{2D938975-3D5F-4E0D-9439-81CDBC51224B}"/>
          </ac:picMkLst>
        </pc:picChg>
        <pc:picChg chg="del">
          <ac:chgData name="Luo Yikai" userId="e23a073d1c60b777" providerId="LiveId" clId="{78EE9421-B805-46E5-A16F-75ADD784299B}" dt="2021-01-17T08:20:27.654" v="5429" actId="478"/>
          <ac:picMkLst>
            <pc:docMk/>
            <pc:sldMk cId="470414666" sldId="298"/>
            <ac:picMk id="416" creationId="{7597CC59-AAB4-4E78-962E-7393C6BB5AC2}"/>
          </ac:picMkLst>
        </pc:picChg>
        <pc:picChg chg="del">
          <ac:chgData name="Luo Yikai" userId="e23a073d1c60b777" providerId="LiveId" clId="{78EE9421-B805-46E5-A16F-75ADD784299B}" dt="2021-01-17T08:20:25.390" v="5428" actId="478"/>
          <ac:picMkLst>
            <pc:docMk/>
            <pc:sldMk cId="470414666" sldId="298"/>
            <ac:picMk id="418" creationId="{11C7B19C-6144-4978-B8A3-B3014F065999}"/>
          </ac:picMkLst>
        </pc:picChg>
        <pc:picChg chg="del">
          <ac:chgData name="Luo Yikai" userId="e23a073d1c60b777" providerId="LiveId" clId="{78EE9421-B805-46E5-A16F-75ADD784299B}" dt="2021-01-17T08:20:27.654" v="5429" actId="478"/>
          <ac:picMkLst>
            <pc:docMk/>
            <pc:sldMk cId="470414666" sldId="298"/>
            <ac:picMk id="420" creationId="{3E403C4A-E7E8-472C-99F4-56E0C5A14D79}"/>
          </ac:picMkLst>
        </pc:picChg>
        <pc:picChg chg="del">
          <ac:chgData name="Luo Yikai" userId="e23a073d1c60b777" providerId="LiveId" clId="{78EE9421-B805-46E5-A16F-75ADD784299B}" dt="2021-01-17T08:20:27.654" v="5429" actId="478"/>
          <ac:picMkLst>
            <pc:docMk/>
            <pc:sldMk cId="470414666" sldId="298"/>
            <ac:picMk id="422" creationId="{0AA5A60F-8C96-43C8-8953-BF89F29E1974}"/>
          </ac:picMkLst>
        </pc:picChg>
        <pc:cxnChg chg="mod">
          <ac:chgData name="Luo Yikai" userId="e23a073d1c60b777" providerId="LiveId" clId="{78EE9421-B805-46E5-A16F-75ADD784299B}" dt="2021-01-17T08:21:11.820" v="5441"/>
          <ac:cxnSpMkLst>
            <pc:docMk/>
            <pc:sldMk cId="470414666" sldId="298"/>
            <ac:cxnSpMk id="20" creationId="{EC0EFBE0-91A9-4D9A-B2EB-A308A9F88B0E}"/>
          </ac:cxnSpMkLst>
        </pc:cxnChg>
        <pc:cxnChg chg="mod">
          <ac:chgData name="Luo Yikai" userId="e23a073d1c60b777" providerId="LiveId" clId="{78EE9421-B805-46E5-A16F-75ADD784299B}" dt="2021-01-17T08:21:11.820" v="5441"/>
          <ac:cxnSpMkLst>
            <pc:docMk/>
            <pc:sldMk cId="470414666" sldId="298"/>
            <ac:cxnSpMk id="21" creationId="{DA9440E5-4883-4383-8E6D-B9B7553587BE}"/>
          </ac:cxnSpMkLst>
        </pc:cxnChg>
      </pc:sldChg>
      <pc:sldChg chg="addSp delSp modSp add mod delAnim modAnim">
        <pc:chgData name="Luo Yikai" userId="e23a073d1c60b777" providerId="LiveId" clId="{78EE9421-B805-46E5-A16F-75ADD784299B}" dt="2021-01-17T07:26:18.367" v="4932" actId="1076"/>
        <pc:sldMkLst>
          <pc:docMk/>
          <pc:sldMk cId="1307129664" sldId="299"/>
        </pc:sldMkLst>
        <pc:spChg chg="add del mod">
          <ac:chgData name="Luo Yikai" userId="e23a073d1c60b777" providerId="LiveId" clId="{78EE9421-B805-46E5-A16F-75ADD784299B}" dt="2021-01-17T04:20:13.436" v="2524" actId="478"/>
          <ac:spMkLst>
            <pc:docMk/>
            <pc:sldMk cId="1307129664" sldId="299"/>
            <ac:spMk id="3" creationId="{1549C0A7-4A5E-4B7F-926C-53B901AEE278}"/>
          </ac:spMkLst>
        </pc:spChg>
        <pc:spChg chg="add del mod">
          <ac:chgData name="Luo Yikai" userId="e23a073d1c60b777" providerId="LiveId" clId="{78EE9421-B805-46E5-A16F-75ADD784299B}" dt="2021-01-17T04:20:12.762" v="2523" actId="478"/>
          <ac:spMkLst>
            <pc:docMk/>
            <pc:sldMk cId="1307129664" sldId="299"/>
            <ac:spMk id="6" creationId="{C6B9B2F4-C7E6-4B72-8579-5F1C3CEE089E}"/>
          </ac:spMkLst>
        </pc:spChg>
        <pc:spChg chg="add del mod">
          <ac:chgData name="Luo Yikai" userId="e23a073d1c60b777" providerId="LiveId" clId="{78EE9421-B805-46E5-A16F-75ADD784299B}" dt="2021-01-17T05:23:21.684" v="2803" actId="478"/>
          <ac:spMkLst>
            <pc:docMk/>
            <pc:sldMk cId="1307129664" sldId="299"/>
            <ac:spMk id="7" creationId="{E27E69CC-34D9-421B-9CD1-F71203AF9EDE}"/>
          </ac:spMkLst>
        </pc:spChg>
        <pc:spChg chg="add del mod">
          <ac:chgData name="Luo Yikai" userId="e23a073d1c60b777" providerId="LiveId" clId="{78EE9421-B805-46E5-A16F-75ADD784299B}" dt="2021-01-17T04:27:45.887" v="2638" actId="478"/>
          <ac:spMkLst>
            <pc:docMk/>
            <pc:sldMk cId="1307129664" sldId="299"/>
            <ac:spMk id="8" creationId="{3449A5B4-CC83-44A1-B5C7-BE79EC91A363}"/>
          </ac:spMkLst>
        </pc:spChg>
        <pc:spChg chg="mod">
          <ac:chgData name="Luo Yikai" userId="e23a073d1c60b777" providerId="LiveId" clId="{78EE9421-B805-46E5-A16F-75ADD784299B}" dt="2021-01-17T04:20:20.389" v="2525"/>
          <ac:spMkLst>
            <pc:docMk/>
            <pc:sldMk cId="1307129664" sldId="299"/>
            <ac:spMk id="14" creationId="{4C7CE002-84ED-4D57-A634-106D9D41D4AD}"/>
          </ac:spMkLst>
        </pc:spChg>
        <pc:spChg chg="mod">
          <ac:chgData name="Luo Yikai" userId="e23a073d1c60b777" providerId="LiveId" clId="{78EE9421-B805-46E5-A16F-75ADD784299B}" dt="2021-01-17T04:20:20.389" v="2525"/>
          <ac:spMkLst>
            <pc:docMk/>
            <pc:sldMk cId="1307129664" sldId="299"/>
            <ac:spMk id="18" creationId="{0108BDD6-91E5-4E34-B8FB-BDE6C3599B18}"/>
          </ac:spMkLst>
        </pc:spChg>
        <pc:spChg chg="mod">
          <ac:chgData name="Luo Yikai" userId="e23a073d1c60b777" providerId="LiveId" clId="{78EE9421-B805-46E5-A16F-75ADD784299B}" dt="2021-01-17T04:20:20.389" v="2525"/>
          <ac:spMkLst>
            <pc:docMk/>
            <pc:sldMk cId="1307129664" sldId="299"/>
            <ac:spMk id="22" creationId="{CD5824D7-B05D-41FC-B4C3-D352C05E6C89}"/>
          </ac:spMkLst>
        </pc:spChg>
        <pc:spChg chg="mod">
          <ac:chgData name="Luo Yikai" userId="e23a073d1c60b777" providerId="LiveId" clId="{78EE9421-B805-46E5-A16F-75ADD784299B}" dt="2021-01-17T04:20:20.389" v="2525"/>
          <ac:spMkLst>
            <pc:docMk/>
            <pc:sldMk cId="1307129664" sldId="299"/>
            <ac:spMk id="26" creationId="{89F9AF82-FC88-4F08-9A4F-26D36CDB51CB}"/>
          </ac:spMkLst>
        </pc:spChg>
        <pc:spChg chg="mod">
          <ac:chgData name="Luo Yikai" userId="e23a073d1c60b777" providerId="LiveId" clId="{78EE9421-B805-46E5-A16F-75ADD784299B}" dt="2021-01-17T04:20:20.389" v="2525"/>
          <ac:spMkLst>
            <pc:docMk/>
            <pc:sldMk cId="1307129664" sldId="299"/>
            <ac:spMk id="30" creationId="{03368244-7589-4D5E-BCBD-5B46A0CB2DB8}"/>
          </ac:spMkLst>
        </pc:spChg>
        <pc:spChg chg="add mod">
          <ac:chgData name="Luo Yikai" userId="e23a073d1c60b777" providerId="LiveId" clId="{78EE9421-B805-46E5-A16F-75ADD784299B}" dt="2021-01-17T04:20:20.389" v="2525"/>
          <ac:spMkLst>
            <pc:docMk/>
            <pc:sldMk cId="1307129664" sldId="299"/>
            <ac:spMk id="31" creationId="{EDF990AD-ADFF-4175-836B-7066B547BD27}"/>
          </ac:spMkLst>
        </pc:spChg>
        <pc:spChg chg="mod">
          <ac:chgData name="Luo Yikai" userId="e23a073d1c60b777" providerId="LiveId" clId="{78EE9421-B805-46E5-A16F-75ADD784299B}" dt="2021-01-17T04:20:20.389" v="2525"/>
          <ac:spMkLst>
            <pc:docMk/>
            <pc:sldMk cId="1307129664" sldId="299"/>
            <ac:spMk id="34" creationId="{683A4698-0952-484C-9D9D-49661D2B2CA6}"/>
          </ac:spMkLst>
        </pc:spChg>
        <pc:spChg chg="mod">
          <ac:chgData name="Luo Yikai" userId="e23a073d1c60b777" providerId="LiveId" clId="{78EE9421-B805-46E5-A16F-75ADD784299B}" dt="2021-01-17T04:20:20.389" v="2525"/>
          <ac:spMkLst>
            <pc:docMk/>
            <pc:sldMk cId="1307129664" sldId="299"/>
            <ac:spMk id="37" creationId="{6EDFADD0-F407-43E5-877F-758511F53C32}"/>
          </ac:spMkLst>
        </pc:spChg>
        <pc:spChg chg="mod">
          <ac:chgData name="Luo Yikai" userId="e23a073d1c60b777" providerId="LiveId" clId="{78EE9421-B805-46E5-A16F-75ADD784299B}" dt="2021-01-17T04:20:20.389" v="2525"/>
          <ac:spMkLst>
            <pc:docMk/>
            <pc:sldMk cId="1307129664" sldId="299"/>
            <ac:spMk id="42" creationId="{B72F5BD8-D1E1-4358-8C48-0E48E78BF3FA}"/>
          </ac:spMkLst>
        </pc:spChg>
        <pc:spChg chg="mod">
          <ac:chgData name="Luo Yikai" userId="e23a073d1c60b777" providerId="LiveId" clId="{78EE9421-B805-46E5-A16F-75ADD784299B}" dt="2021-01-17T04:20:20.389" v="2525"/>
          <ac:spMkLst>
            <pc:docMk/>
            <pc:sldMk cId="1307129664" sldId="299"/>
            <ac:spMk id="45" creationId="{FCC5D1DC-C975-4301-828E-835643ECFDB5}"/>
          </ac:spMkLst>
        </pc:spChg>
        <pc:spChg chg="mod">
          <ac:chgData name="Luo Yikai" userId="e23a073d1c60b777" providerId="LiveId" clId="{78EE9421-B805-46E5-A16F-75ADD784299B}" dt="2021-01-17T04:25:54.636" v="2611" actId="20577"/>
          <ac:spMkLst>
            <pc:docMk/>
            <pc:sldMk cId="1307129664" sldId="299"/>
            <ac:spMk id="48" creationId="{8CA30F02-C7D0-42AE-9429-CF49FBEB7DCC}"/>
          </ac:spMkLst>
        </pc:spChg>
        <pc:spChg chg="mod">
          <ac:chgData name="Luo Yikai" userId="e23a073d1c60b777" providerId="LiveId" clId="{78EE9421-B805-46E5-A16F-75ADD784299B}" dt="2021-01-17T04:20:20.389" v="2525"/>
          <ac:spMkLst>
            <pc:docMk/>
            <pc:sldMk cId="1307129664" sldId="299"/>
            <ac:spMk id="51" creationId="{CABE2E08-9ADC-4B41-A841-2F7EA4144F83}"/>
          </ac:spMkLst>
        </pc:spChg>
        <pc:spChg chg="mod">
          <ac:chgData name="Luo Yikai" userId="e23a073d1c60b777" providerId="LiveId" clId="{78EE9421-B805-46E5-A16F-75ADD784299B}" dt="2021-01-17T04:20:20.389" v="2525"/>
          <ac:spMkLst>
            <pc:docMk/>
            <pc:sldMk cId="1307129664" sldId="299"/>
            <ac:spMk id="54" creationId="{FB1C3266-ED03-4933-B0EB-346B45ACF2B5}"/>
          </ac:spMkLst>
        </pc:spChg>
        <pc:spChg chg="add mod">
          <ac:chgData name="Luo Yikai" userId="e23a073d1c60b777" providerId="LiveId" clId="{78EE9421-B805-46E5-A16F-75ADD784299B}" dt="2021-01-17T05:24:03.547" v="2833" actId="1076"/>
          <ac:spMkLst>
            <pc:docMk/>
            <pc:sldMk cId="1307129664" sldId="299"/>
            <ac:spMk id="57" creationId="{A6797795-C16A-4298-9B6F-0B11C075AF29}"/>
          </ac:spMkLst>
        </pc:spChg>
        <pc:spChg chg="add mod">
          <ac:chgData name="Luo Yikai" userId="e23a073d1c60b777" providerId="LiveId" clId="{78EE9421-B805-46E5-A16F-75ADD784299B}" dt="2021-01-17T05:24:12.204" v="2834" actId="1076"/>
          <ac:spMkLst>
            <pc:docMk/>
            <pc:sldMk cId="1307129664" sldId="299"/>
            <ac:spMk id="59" creationId="{313BD62D-BF30-4287-9F2A-FE6E3A44A66F}"/>
          </ac:spMkLst>
        </pc:spChg>
        <pc:spChg chg="add del mod">
          <ac:chgData name="Luo Yikai" userId="e23a073d1c60b777" providerId="LiveId" clId="{78EE9421-B805-46E5-A16F-75ADD784299B}" dt="2021-01-17T04:27:44.610" v="2637" actId="478"/>
          <ac:spMkLst>
            <pc:docMk/>
            <pc:sldMk cId="1307129664" sldId="299"/>
            <ac:spMk id="61" creationId="{E38C8942-8D2B-46CC-A315-611D18DF9D0C}"/>
          </ac:spMkLst>
        </pc:spChg>
        <pc:spChg chg="add mod topLvl">
          <ac:chgData name="Luo Yikai" userId="e23a073d1c60b777" providerId="LiveId" clId="{78EE9421-B805-46E5-A16F-75ADD784299B}" dt="2021-01-17T05:10:41.941" v="2761" actId="207"/>
          <ac:spMkLst>
            <pc:docMk/>
            <pc:sldMk cId="1307129664" sldId="299"/>
            <ac:spMk id="73" creationId="{8DCEF804-68A3-4352-8A18-3E9F8C9E78CB}"/>
          </ac:spMkLst>
        </pc:spChg>
        <pc:spChg chg="mod">
          <ac:chgData name="Luo Yikai" userId="e23a073d1c60b777" providerId="LiveId" clId="{78EE9421-B805-46E5-A16F-75ADD784299B}" dt="2021-01-17T05:10:38.205" v="2760" actId="207"/>
          <ac:spMkLst>
            <pc:docMk/>
            <pc:sldMk cId="1307129664" sldId="299"/>
            <ac:spMk id="80" creationId="{CD5D00C8-46B6-416F-945C-883F3F5BE6C0}"/>
          </ac:spMkLst>
        </pc:spChg>
        <pc:spChg chg="mod">
          <ac:chgData name="Luo Yikai" userId="e23a073d1c60b777" providerId="LiveId" clId="{78EE9421-B805-46E5-A16F-75ADD784299B}" dt="2021-01-17T05:12:00.151" v="2773" actId="20577"/>
          <ac:spMkLst>
            <pc:docMk/>
            <pc:sldMk cId="1307129664" sldId="299"/>
            <ac:spMk id="83" creationId="{8AF7F617-AA49-4A60-B21D-D996598B2051}"/>
          </ac:spMkLst>
        </pc:spChg>
        <pc:spChg chg="mod">
          <ac:chgData name="Luo Yikai" userId="e23a073d1c60b777" providerId="LiveId" clId="{78EE9421-B805-46E5-A16F-75ADD784299B}" dt="2021-01-17T05:15:31.600" v="2792"/>
          <ac:spMkLst>
            <pc:docMk/>
            <pc:sldMk cId="1307129664" sldId="299"/>
            <ac:spMk id="86" creationId="{1EA2BF3C-4E0A-40B0-857F-BE9C5688DB18}"/>
          </ac:spMkLst>
        </pc:spChg>
        <pc:spChg chg="add mod">
          <ac:chgData name="Luo Yikai" userId="e23a073d1c60b777" providerId="LiveId" clId="{78EE9421-B805-46E5-A16F-75ADD784299B}" dt="2021-01-17T05:23:19.500" v="2802"/>
          <ac:spMkLst>
            <pc:docMk/>
            <pc:sldMk cId="1307129664" sldId="299"/>
            <ac:spMk id="88" creationId="{79117BB3-5F10-4555-BC2A-4ADFAE56C173}"/>
          </ac:spMkLst>
        </pc:spChg>
        <pc:spChg chg="mod">
          <ac:chgData name="Luo Yikai" userId="e23a073d1c60b777" providerId="LiveId" clId="{78EE9421-B805-46E5-A16F-75ADD784299B}" dt="2021-01-17T05:23:42.219" v="2807" actId="571"/>
          <ac:spMkLst>
            <pc:docMk/>
            <pc:sldMk cId="1307129664" sldId="299"/>
            <ac:spMk id="93" creationId="{ADA7CED8-DA15-419F-BFC0-5B5648C282A6}"/>
          </ac:spMkLst>
        </pc:spChg>
        <pc:spChg chg="mod">
          <ac:chgData name="Luo Yikai" userId="e23a073d1c60b777" providerId="LiveId" clId="{78EE9421-B805-46E5-A16F-75ADD784299B}" dt="2021-01-17T05:23:42.219" v="2807" actId="571"/>
          <ac:spMkLst>
            <pc:docMk/>
            <pc:sldMk cId="1307129664" sldId="299"/>
            <ac:spMk id="97" creationId="{D0FD6CC9-7F33-4684-BA27-51D764DC2DF6}"/>
          </ac:spMkLst>
        </pc:spChg>
        <pc:spChg chg="mod">
          <ac:chgData name="Luo Yikai" userId="e23a073d1c60b777" providerId="LiveId" clId="{78EE9421-B805-46E5-A16F-75ADD784299B}" dt="2021-01-17T05:23:42.219" v="2807" actId="571"/>
          <ac:spMkLst>
            <pc:docMk/>
            <pc:sldMk cId="1307129664" sldId="299"/>
            <ac:spMk id="101" creationId="{DEDDF053-8FEC-481D-8424-6C234A0162FD}"/>
          </ac:spMkLst>
        </pc:spChg>
        <pc:spChg chg="mod">
          <ac:chgData name="Luo Yikai" userId="e23a073d1c60b777" providerId="LiveId" clId="{78EE9421-B805-46E5-A16F-75ADD784299B}" dt="2021-01-17T05:23:42.219" v="2807" actId="571"/>
          <ac:spMkLst>
            <pc:docMk/>
            <pc:sldMk cId="1307129664" sldId="299"/>
            <ac:spMk id="105" creationId="{E915668D-C15F-4033-B752-2B3343E76A6C}"/>
          </ac:spMkLst>
        </pc:spChg>
        <pc:spChg chg="mod">
          <ac:chgData name="Luo Yikai" userId="e23a073d1c60b777" providerId="LiveId" clId="{78EE9421-B805-46E5-A16F-75ADD784299B}" dt="2021-01-17T05:23:42.219" v="2807" actId="571"/>
          <ac:spMkLst>
            <pc:docMk/>
            <pc:sldMk cId="1307129664" sldId="299"/>
            <ac:spMk id="109" creationId="{401AADFD-91FC-4DE0-8F50-093CB4711BD5}"/>
          </ac:spMkLst>
        </pc:spChg>
        <pc:spChg chg="mod">
          <ac:chgData name="Luo Yikai" userId="e23a073d1c60b777" providerId="LiveId" clId="{78EE9421-B805-46E5-A16F-75ADD784299B}" dt="2021-01-17T05:23:42.219" v="2807" actId="571"/>
          <ac:spMkLst>
            <pc:docMk/>
            <pc:sldMk cId="1307129664" sldId="299"/>
            <ac:spMk id="112" creationId="{E244974F-6FB6-4F93-8621-CE1949F913CF}"/>
          </ac:spMkLst>
        </pc:spChg>
        <pc:spChg chg="mod">
          <ac:chgData name="Luo Yikai" userId="e23a073d1c60b777" providerId="LiveId" clId="{78EE9421-B805-46E5-A16F-75ADD784299B}" dt="2021-01-17T05:23:42.219" v="2807" actId="571"/>
          <ac:spMkLst>
            <pc:docMk/>
            <pc:sldMk cId="1307129664" sldId="299"/>
            <ac:spMk id="115" creationId="{723FD30B-A2C2-4B14-B3BA-E5CA458E2F20}"/>
          </ac:spMkLst>
        </pc:spChg>
        <pc:spChg chg="mod">
          <ac:chgData name="Luo Yikai" userId="e23a073d1c60b777" providerId="LiveId" clId="{78EE9421-B805-46E5-A16F-75ADD784299B}" dt="2021-01-17T05:23:42.219" v="2807" actId="571"/>
          <ac:spMkLst>
            <pc:docMk/>
            <pc:sldMk cId="1307129664" sldId="299"/>
            <ac:spMk id="120" creationId="{72E08E13-3E7E-4522-B2BF-597BBD752132}"/>
          </ac:spMkLst>
        </pc:spChg>
        <pc:spChg chg="mod">
          <ac:chgData name="Luo Yikai" userId="e23a073d1c60b777" providerId="LiveId" clId="{78EE9421-B805-46E5-A16F-75ADD784299B}" dt="2021-01-17T05:23:42.219" v="2807" actId="571"/>
          <ac:spMkLst>
            <pc:docMk/>
            <pc:sldMk cId="1307129664" sldId="299"/>
            <ac:spMk id="123" creationId="{93B129C5-AE79-49D7-88EE-9B9BF2E7FD32}"/>
          </ac:spMkLst>
        </pc:spChg>
        <pc:spChg chg="add mod">
          <ac:chgData name="Luo Yikai" userId="e23a073d1c60b777" providerId="LiveId" clId="{78EE9421-B805-46E5-A16F-75ADD784299B}" dt="2021-01-17T05:23:42.219" v="2807" actId="571"/>
          <ac:spMkLst>
            <pc:docMk/>
            <pc:sldMk cId="1307129664" sldId="299"/>
            <ac:spMk id="124" creationId="{C8F08677-EF5A-4379-A9DE-A7362BAA97DD}"/>
          </ac:spMkLst>
        </pc:spChg>
        <pc:spChg chg="add del">
          <ac:chgData name="Luo Yikai" userId="e23a073d1c60b777" providerId="LiveId" clId="{78EE9421-B805-46E5-A16F-75ADD784299B}" dt="2021-01-17T07:23:46.567" v="4910" actId="22"/>
          <ac:spMkLst>
            <pc:docMk/>
            <pc:sldMk cId="1307129664" sldId="299"/>
            <ac:spMk id="126" creationId="{CBE39055-6DB7-4F80-96BD-5C6940B898EB}"/>
          </ac:spMkLst>
        </pc:spChg>
        <pc:spChg chg="add mod">
          <ac:chgData name="Luo Yikai" userId="e23a073d1c60b777" providerId="LiveId" clId="{78EE9421-B805-46E5-A16F-75ADD784299B}" dt="2021-01-17T07:24:42.004" v="4922" actId="164"/>
          <ac:spMkLst>
            <pc:docMk/>
            <pc:sldMk cId="1307129664" sldId="299"/>
            <ac:spMk id="129" creationId="{813DC858-4494-48A5-897F-1A55D69B4591}"/>
          </ac:spMkLst>
        </pc:spChg>
        <pc:spChg chg="del">
          <ac:chgData name="Luo Yikai" userId="e23a073d1c60b777" providerId="LiveId" clId="{78EE9421-B805-46E5-A16F-75ADD784299B}" dt="2021-01-17T04:20:10.547" v="2522" actId="478"/>
          <ac:spMkLst>
            <pc:docMk/>
            <pc:sldMk cId="1307129664" sldId="299"/>
            <ac:spMk id="214" creationId="{00000000-0000-0000-0000-000000000000}"/>
          </ac:spMkLst>
        </pc:spChg>
        <pc:spChg chg="del">
          <ac:chgData name="Luo Yikai" userId="e23a073d1c60b777" providerId="LiveId" clId="{78EE9421-B805-46E5-A16F-75ADD784299B}" dt="2021-01-17T04:20:10.547" v="2522" actId="478"/>
          <ac:spMkLst>
            <pc:docMk/>
            <pc:sldMk cId="1307129664" sldId="299"/>
            <ac:spMk id="215" creationId="{00000000-0000-0000-0000-000000000000}"/>
          </ac:spMkLst>
        </pc:spChg>
        <pc:spChg chg="del">
          <ac:chgData name="Luo Yikai" userId="e23a073d1c60b777" providerId="LiveId" clId="{78EE9421-B805-46E5-A16F-75ADD784299B}" dt="2021-01-17T04:20:10.547" v="2522" actId="478"/>
          <ac:spMkLst>
            <pc:docMk/>
            <pc:sldMk cId="1307129664" sldId="299"/>
            <ac:spMk id="216" creationId="{00000000-0000-0000-0000-000000000000}"/>
          </ac:spMkLst>
        </pc:spChg>
        <pc:grpChg chg="add mod">
          <ac:chgData name="Luo Yikai" userId="e23a073d1c60b777" providerId="LiveId" clId="{78EE9421-B805-46E5-A16F-75ADD784299B}" dt="2021-01-17T05:23:59.808" v="2832" actId="1035"/>
          <ac:grpSpMkLst>
            <pc:docMk/>
            <pc:sldMk cId="1307129664" sldId="299"/>
            <ac:grpSpMk id="12" creationId="{EACC9154-9372-427F-A64B-69E61E906FE6}"/>
          </ac:grpSpMkLst>
        </pc:grpChg>
        <pc:grpChg chg="add mod">
          <ac:chgData name="Luo Yikai" userId="e23a073d1c60b777" providerId="LiveId" clId="{78EE9421-B805-46E5-A16F-75ADD784299B}" dt="2021-01-17T05:23:59.808" v="2832" actId="1035"/>
          <ac:grpSpMkLst>
            <pc:docMk/>
            <pc:sldMk cId="1307129664" sldId="299"/>
            <ac:grpSpMk id="16" creationId="{82651DC1-87B5-4520-BE5E-32863F9C70CA}"/>
          </ac:grpSpMkLst>
        </pc:grpChg>
        <pc:grpChg chg="add mod">
          <ac:chgData name="Luo Yikai" userId="e23a073d1c60b777" providerId="LiveId" clId="{78EE9421-B805-46E5-A16F-75ADD784299B}" dt="2021-01-17T05:23:59.808" v="2832" actId="1035"/>
          <ac:grpSpMkLst>
            <pc:docMk/>
            <pc:sldMk cId="1307129664" sldId="299"/>
            <ac:grpSpMk id="20" creationId="{7C930D0C-568C-44D9-85F3-36CBA15DCF10}"/>
          </ac:grpSpMkLst>
        </pc:grpChg>
        <pc:grpChg chg="add mod">
          <ac:chgData name="Luo Yikai" userId="e23a073d1c60b777" providerId="LiveId" clId="{78EE9421-B805-46E5-A16F-75ADD784299B}" dt="2021-01-17T05:23:59.808" v="2832" actId="1035"/>
          <ac:grpSpMkLst>
            <pc:docMk/>
            <pc:sldMk cId="1307129664" sldId="299"/>
            <ac:grpSpMk id="24" creationId="{CD67CCDC-DD35-4817-8A10-3393D90BC9AA}"/>
          </ac:grpSpMkLst>
        </pc:grpChg>
        <pc:grpChg chg="add mod">
          <ac:chgData name="Luo Yikai" userId="e23a073d1c60b777" providerId="LiveId" clId="{78EE9421-B805-46E5-A16F-75ADD784299B}" dt="2021-01-17T05:23:59.808" v="2832" actId="1035"/>
          <ac:grpSpMkLst>
            <pc:docMk/>
            <pc:sldMk cId="1307129664" sldId="299"/>
            <ac:grpSpMk id="28" creationId="{BDAC4D47-A741-4182-ABAB-DD6CBB789E71}"/>
          </ac:grpSpMkLst>
        </pc:grpChg>
        <pc:grpChg chg="add mod">
          <ac:chgData name="Luo Yikai" userId="e23a073d1c60b777" providerId="LiveId" clId="{78EE9421-B805-46E5-A16F-75ADD784299B}" dt="2021-01-17T05:23:59.808" v="2832" actId="1035"/>
          <ac:grpSpMkLst>
            <pc:docMk/>
            <pc:sldMk cId="1307129664" sldId="299"/>
            <ac:grpSpMk id="32" creationId="{A80B4585-17EE-482A-96C7-A40B6BE2BE61}"/>
          </ac:grpSpMkLst>
        </pc:grpChg>
        <pc:grpChg chg="add mod">
          <ac:chgData name="Luo Yikai" userId="e23a073d1c60b777" providerId="LiveId" clId="{78EE9421-B805-46E5-A16F-75ADD784299B}" dt="2021-01-17T05:23:59.808" v="2832" actId="1035"/>
          <ac:grpSpMkLst>
            <pc:docMk/>
            <pc:sldMk cId="1307129664" sldId="299"/>
            <ac:grpSpMk id="35" creationId="{46D9E6FC-7E94-4C53-98B0-2C1F16DEA4B7}"/>
          </ac:grpSpMkLst>
        </pc:grpChg>
        <pc:grpChg chg="add mod">
          <ac:chgData name="Luo Yikai" userId="e23a073d1c60b777" providerId="LiveId" clId="{78EE9421-B805-46E5-A16F-75ADD784299B}" dt="2021-01-17T05:23:59.808" v="2832" actId="1035"/>
          <ac:grpSpMkLst>
            <pc:docMk/>
            <pc:sldMk cId="1307129664" sldId="299"/>
            <ac:grpSpMk id="40" creationId="{8CFC3A05-4801-4C58-ADFF-A3BE3F1FA43B}"/>
          </ac:grpSpMkLst>
        </pc:grpChg>
        <pc:grpChg chg="add mod">
          <ac:chgData name="Luo Yikai" userId="e23a073d1c60b777" providerId="LiveId" clId="{78EE9421-B805-46E5-A16F-75ADD784299B}" dt="2021-01-17T05:23:59.808" v="2832" actId="1035"/>
          <ac:grpSpMkLst>
            <pc:docMk/>
            <pc:sldMk cId="1307129664" sldId="299"/>
            <ac:grpSpMk id="43" creationId="{78268C96-278F-4568-A6E5-6C5992A84875}"/>
          </ac:grpSpMkLst>
        </pc:grpChg>
        <pc:grpChg chg="add mod">
          <ac:chgData name="Luo Yikai" userId="e23a073d1c60b777" providerId="LiveId" clId="{78EE9421-B805-46E5-A16F-75ADD784299B}" dt="2021-01-17T05:24:19.041" v="2847" actId="1038"/>
          <ac:grpSpMkLst>
            <pc:docMk/>
            <pc:sldMk cId="1307129664" sldId="299"/>
            <ac:grpSpMk id="46" creationId="{3977E0D7-1DEA-4D57-9D2F-EEFED6B5C5A6}"/>
          </ac:grpSpMkLst>
        </pc:grpChg>
        <pc:grpChg chg="add mod">
          <ac:chgData name="Luo Yikai" userId="e23a073d1c60b777" providerId="LiveId" clId="{78EE9421-B805-46E5-A16F-75ADD784299B}" dt="2021-01-17T05:24:19.041" v="2847" actId="1038"/>
          <ac:grpSpMkLst>
            <pc:docMk/>
            <pc:sldMk cId="1307129664" sldId="299"/>
            <ac:grpSpMk id="49" creationId="{FE4A2F9E-F9CA-4AB0-8CA2-6E9525EA049E}"/>
          </ac:grpSpMkLst>
        </pc:grpChg>
        <pc:grpChg chg="add mod">
          <ac:chgData name="Luo Yikai" userId="e23a073d1c60b777" providerId="LiveId" clId="{78EE9421-B805-46E5-A16F-75ADD784299B}" dt="2021-01-17T05:24:19.041" v="2847" actId="1038"/>
          <ac:grpSpMkLst>
            <pc:docMk/>
            <pc:sldMk cId="1307129664" sldId="299"/>
            <ac:grpSpMk id="52" creationId="{B6F5193B-E704-4758-A0A5-1E3910B3BC85}"/>
          </ac:grpSpMkLst>
        </pc:grpChg>
        <pc:grpChg chg="add del mod">
          <ac:chgData name="Luo Yikai" userId="e23a073d1c60b777" providerId="LiveId" clId="{78EE9421-B805-46E5-A16F-75ADD784299B}" dt="2021-01-17T05:11:51.775" v="2768" actId="478"/>
          <ac:grpSpMkLst>
            <pc:docMk/>
            <pc:sldMk cId="1307129664" sldId="299"/>
            <ac:grpSpMk id="79" creationId="{23726B6E-A8E2-4F1D-A411-D2E64E7E5F1B}"/>
          </ac:grpSpMkLst>
        </pc:grpChg>
        <pc:grpChg chg="add mod">
          <ac:chgData name="Luo Yikai" userId="e23a073d1c60b777" providerId="LiveId" clId="{78EE9421-B805-46E5-A16F-75ADD784299B}" dt="2021-01-17T05:24:19.041" v="2847" actId="1038"/>
          <ac:grpSpMkLst>
            <pc:docMk/>
            <pc:sldMk cId="1307129664" sldId="299"/>
            <ac:grpSpMk id="82" creationId="{998C0756-EBE7-45AB-8FB1-5954D39AA30D}"/>
          </ac:grpSpMkLst>
        </pc:grpChg>
        <pc:grpChg chg="add del mod">
          <ac:chgData name="Luo Yikai" userId="e23a073d1c60b777" providerId="LiveId" clId="{78EE9421-B805-46E5-A16F-75ADD784299B}" dt="2021-01-17T05:15:33.419" v="2793"/>
          <ac:grpSpMkLst>
            <pc:docMk/>
            <pc:sldMk cId="1307129664" sldId="299"/>
            <ac:grpSpMk id="85" creationId="{D32750D3-0C4E-4B4C-A7BB-68D8043F4C12}"/>
          </ac:grpSpMkLst>
        </pc:grpChg>
        <pc:grpChg chg="add mod">
          <ac:chgData name="Luo Yikai" userId="e23a073d1c60b777" providerId="LiveId" clId="{78EE9421-B805-46E5-A16F-75ADD784299B}" dt="2021-01-17T05:23:42.219" v="2807" actId="571"/>
          <ac:grpSpMkLst>
            <pc:docMk/>
            <pc:sldMk cId="1307129664" sldId="299"/>
            <ac:grpSpMk id="91" creationId="{F6B1249B-FFA3-41EF-8698-D8050B076376}"/>
          </ac:grpSpMkLst>
        </pc:grpChg>
        <pc:grpChg chg="add mod">
          <ac:chgData name="Luo Yikai" userId="e23a073d1c60b777" providerId="LiveId" clId="{78EE9421-B805-46E5-A16F-75ADD784299B}" dt="2021-01-17T05:23:42.219" v="2807" actId="571"/>
          <ac:grpSpMkLst>
            <pc:docMk/>
            <pc:sldMk cId="1307129664" sldId="299"/>
            <ac:grpSpMk id="95" creationId="{72EE2007-7080-47EE-8BBF-7221207ED36E}"/>
          </ac:grpSpMkLst>
        </pc:grpChg>
        <pc:grpChg chg="add mod">
          <ac:chgData name="Luo Yikai" userId="e23a073d1c60b777" providerId="LiveId" clId="{78EE9421-B805-46E5-A16F-75ADD784299B}" dt="2021-01-17T05:23:42.219" v="2807" actId="571"/>
          <ac:grpSpMkLst>
            <pc:docMk/>
            <pc:sldMk cId="1307129664" sldId="299"/>
            <ac:grpSpMk id="99" creationId="{CD926F11-D03C-435F-B546-6AF3D9C72BC1}"/>
          </ac:grpSpMkLst>
        </pc:grpChg>
        <pc:grpChg chg="add mod">
          <ac:chgData name="Luo Yikai" userId="e23a073d1c60b777" providerId="LiveId" clId="{78EE9421-B805-46E5-A16F-75ADD784299B}" dt="2021-01-17T05:23:42.219" v="2807" actId="571"/>
          <ac:grpSpMkLst>
            <pc:docMk/>
            <pc:sldMk cId="1307129664" sldId="299"/>
            <ac:grpSpMk id="103" creationId="{390A674E-09F0-49C1-9540-9E63BFA8B551}"/>
          </ac:grpSpMkLst>
        </pc:grpChg>
        <pc:grpChg chg="add mod">
          <ac:chgData name="Luo Yikai" userId="e23a073d1c60b777" providerId="LiveId" clId="{78EE9421-B805-46E5-A16F-75ADD784299B}" dt="2021-01-17T05:23:42.219" v="2807" actId="571"/>
          <ac:grpSpMkLst>
            <pc:docMk/>
            <pc:sldMk cId="1307129664" sldId="299"/>
            <ac:grpSpMk id="107" creationId="{1766C1D9-988F-4980-9134-6F440B4C89EE}"/>
          </ac:grpSpMkLst>
        </pc:grpChg>
        <pc:grpChg chg="add mod">
          <ac:chgData name="Luo Yikai" userId="e23a073d1c60b777" providerId="LiveId" clId="{78EE9421-B805-46E5-A16F-75ADD784299B}" dt="2021-01-17T05:23:42.219" v="2807" actId="571"/>
          <ac:grpSpMkLst>
            <pc:docMk/>
            <pc:sldMk cId="1307129664" sldId="299"/>
            <ac:grpSpMk id="110" creationId="{FF690CE2-3388-4BF0-A5B6-C9A9D4241457}"/>
          </ac:grpSpMkLst>
        </pc:grpChg>
        <pc:grpChg chg="add mod">
          <ac:chgData name="Luo Yikai" userId="e23a073d1c60b777" providerId="LiveId" clId="{78EE9421-B805-46E5-A16F-75ADD784299B}" dt="2021-01-17T05:23:42.219" v="2807" actId="571"/>
          <ac:grpSpMkLst>
            <pc:docMk/>
            <pc:sldMk cId="1307129664" sldId="299"/>
            <ac:grpSpMk id="113" creationId="{A043FEEB-D3E7-4F6D-BF9B-9DB6132FCA2F}"/>
          </ac:grpSpMkLst>
        </pc:grpChg>
        <pc:grpChg chg="add mod">
          <ac:chgData name="Luo Yikai" userId="e23a073d1c60b777" providerId="LiveId" clId="{78EE9421-B805-46E5-A16F-75ADD784299B}" dt="2021-01-17T05:23:42.219" v="2807" actId="571"/>
          <ac:grpSpMkLst>
            <pc:docMk/>
            <pc:sldMk cId="1307129664" sldId="299"/>
            <ac:grpSpMk id="118" creationId="{A5348198-57DC-4995-9B39-C59E24C7A7AC}"/>
          </ac:grpSpMkLst>
        </pc:grpChg>
        <pc:grpChg chg="add mod">
          <ac:chgData name="Luo Yikai" userId="e23a073d1c60b777" providerId="LiveId" clId="{78EE9421-B805-46E5-A16F-75ADD784299B}" dt="2021-01-17T05:23:42.219" v="2807" actId="571"/>
          <ac:grpSpMkLst>
            <pc:docMk/>
            <pc:sldMk cId="1307129664" sldId="299"/>
            <ac:grpSpMk id="121" creationId="{69BA0188-B215-4100-B3DD-18081FC8AAA3}"/>
          </ac:grpSpMkLst>
        </pc:grpChg>
        <pc:grpChg chg="add del mod">
          <ac:chgData name="Luo Yikai" userId="e23a073d1c60b777" providerId="LiveId" clId="{78EE9421-B805-46E5-A16F-75ADD784299B}" dt="2021-01-17T05:09:33.737" v="2734" actId="165"/>
          <ac:grpSpMkLst>
            <pc:docMk/>
            <pc:sldMk cId="1307129664" sldId="299"/>
            <ac:grpSpMk id="197" creationId="{26BADA78-974A-4BBD-A21F-3136479191F4}"/>
          </ac:grpSpMkLst>
        </pc:grpChg>
        <pc:grpChg chg="add mod">
          <ac:chgData name="Luo Yikai" userId="e23a073d1c60b777" providerId="LiveId" clId="{78EE9421-B805-46E5-A16F-75ADD784299B}" dt="2021-01-17T05:24:19.041" v="2847" actId="1038"/>
          <ac:grpSpMkLst>
            <pc:docMk/>
            <pc:sldMk cId="1307129664" sldId="299"/>
            <ac:grpSpMk id="198" creationId="{1DD04A42-AD3F-4413-B7A2-23DC53430ACC}"/>
          </ac:grpSpMkLst>
        </pc:grpChg>
        <pc:grpChg chg="add mod">
          <ac:chgData name="Luo Yikai" userId="e23a073d1c60b777" providerId="LiveId" clId="{78EE9421-B805-46E5-A16F-75ADD784299B}" dt="2021-01-17T07:26:18.367" v="4932" actId="1076"/>
          <ac:grpSpMkLst>
            <pc:docMk/>
            <pc:sldMk cId="1307129664" sldId="299"/>
            <ac:grpSpMk id="202" creationId="{F5FB204B-CC7F-4955-AC5A-1514EC624E09}"/>
          </ac:grpSpMkLst>
        </pc:grpChg>
        <pc:picChg chg="add mod">
          <ac:chgData name="Luo Yikai" userId="e23a073d1c60b777" providerId="LiveId" clId="{78EE9421-B805-46E5-A16F-75ADD784299B}" dt="2021-01-17T05:23:59.808" v="2832" actId="1035"/>
          <ac:picMkLst>
            <pc:docMk/>
            <pc:sldMk cId="1307129664" sldId="299"/>
            <ac:picMk id="10" creationId="{D124B138-76A4-48A4-BA40-A75EC5EA6D0A}"/>
          </ac:picMkLst>
        </pc:picChg>
        <pc:picChg chg="add mod">
          <ac:chgData name="Luo Yikai" userId="e23a073d1c60b777" providerId="LiveId" clId="{78EE9421-B805-46E5-A16F-75ADD784299B}" dt="2021-01-17T05:23:59.808" v="2832" actId="1035"/>
          <ac:picMkLst>
            <pc:docMk/>
            <pc:sldMk cId="1307129664" sldId="299"/>
            <ac:picMk id="11" creationId="{81C34F6D-7C8D-4D44-B474-B088F017217F}"/>
          </ac:picMkLst>
        </pc:picChg>
        <pc:picChg chg="mod">
          <ac:chgData name="Luo Yikai" userId="e23a073d1c60b777" providerId="LiveId" clId="{78EE9421-B805-46E5-A16F-75ADD784299B}" dt="2021-01-17T04:20:20.389" v="2525"/>
          <ac:picMkLst>
            <pc:docMk/>
            <pc:sldMk cId="1307129664" sldId="299"/>
            <ac:picMk id="13" creationId="{8A503AE1-769B-4985-BFA3-F2A2B4BBACAB}"/>
          </ac:picMkLst>
        </pc:picChg>
        <pc:picChg chg="add mod">
          <ac:chgData name="Luo Yikai" userId="e23a073d1c60b777" providerId="LiveId" clId="{78EE9421-B805-46E5-A16F-75ADD784299B}" dt="2021-01-17T05:23:59.808" v="2832" actId="1035"/>
          <ac:picMkLst>
            <pc:docMk/>
            <pc:sldMk cId="1307129664" sldId="299"/>
            <ac:picMk id="15" creationId="{D311B3E5-99A9-4FBC-B68B-AF2AECEFB5B9}"/>
          </ac:picMkLst>
        </pc:picChg>
        <pc:picChg chg="mod">
          <ac:chgData name="Luo Yikai" userId="e23a073d1c60b777" providerId="LiveId" clId="{78EE9421-B805-46E5-A16F-75ADD784299B}" dt="2021-01-17T04:20:20.389" v="2525"/>
          <ac:picMkLst>
            <pc:docMk/>
            <pc:sldMk cId="1307129664" sldId="299"/>
            <ac:picMk id="17" creationId="{DD5D086C-6AB0-4D64-8882-E9E6D74F6126}"/>
          </ac:picMkLst>
        </pc:picChg>
        <pc:picChg chg="add mod">
          <ac:chgData name="Luo Yikai" userId="e23a073d1c60b777" providerId="LiveId" clId="{78EE9421-B805-46E5-A16F-75ADD784299B}" dt="2021-01-17T05:23:59.808" v="2832" actId="1035"/>
          <ac:picMkLst>
            <pc:docMk/>
            <pc:sldMk cId="1307129664" sldId="299"/>
            <ac:picMk id="19" creationId="{6E12CF3B-B8D3-44B5-8ECD-C6AD4CAA6E0F}"/>
          </ac:picMkLst>
        </pc:picChg>
        <pc:picChg chg="mod">
          <ac:chgData name="Luo Yikai" userId="e23a073d1c60b777" providerId="LiveId" clId="{78EE9421-B805-46E5-A16F-75ADD784299B}" dt="2021-01-17T04:20:20.389" v="2525"/>
          <ac:picMkLst>
            <pc:docMk/>
            <pc:sldMk cId="1307129664" sldId="299"/>
            <ac:picMk id="21" creationId="{58938B3F-A8DE-419D-BBF7-E63E458F9C2C}"/>
          </ac:picMkLst>
        </pc:picChg>
        <pc:picChg chg="add mod">
          <ac:chgData name="Luo Yikai" userId="e23a073d1c60b777" providerId="LiveId" clId="{78EE9421-B805-46E5-A16F-75ADD784299B}" dt="2021-01-17T05:23:59.808" v="2832" actId="1035"/>
          <ac:picMkLst>
            <pc:docMk/>
            <pc:sldMk cId="1307129664" sldId="299"/>
            <ac:picMk id="23" creationId="{228A2149-B796-4E95-8B28-21945FFAF858}"/>
          </ac:picMkLst>
        </pc:picChg>
        <pc:picChg chg="mod">
          <ac:chgData name="Luo Yikai" userId="e23a073d1c60b777" providerId="LiveId" clId="{78EE9421-B805-46E5-A16F-75ADD784299B}" dt="2021-01-17T04:20:20.389" v="2525"/>
          <ac:picMkLst>
            <pc:docMk/>
            <pc:sldMk cId="1307129664" sldId="299"/>
            <ac:picMk id="25" creationId="{A3D1FB0B-B6FB-4C31-B4D8-DB900BBD06F9}"/>
          </ac:picMkLst>
        </pc:picChg>
        <pc:picChg chg="add mod">
          <ac:chgData name="Luo Yikai" userId="e23a073d1c60b777" providerId="LiveId" clId="{78EE9421-B805-46E5-A16F-75ADD784299B}" dt="2021-01-17T05:23:59.808" v="2832" actId="1035"/>
          <ac:picMkLst>
            <pc:docMk/>
            <pc:sldMk cId="1307129664" sldId="299"/>
            <ac:picMk id="27" creationId="{D4065ADB-43C9-44DC-890E-5157B60D9334}"/>
          </ac:picMkLst>
        </pc:picChg>
        <pc:picChg chg="mod">
          <ac:chgData name="Luo Yikai" userId="e23a073d1c60b777" providerId="LiveId" clId="{78EE9421-B805-46E5-A16F-75ADD784299B}" dt="2021-01-17T04:20:20.389" v="2525"/>
          <ac:picMkLst>
            <pc:docMk/>
            <pc:sldMk cId="1307129664" sldId="299"/>
            <ac:picMk id="29" creationId="{F87D13A3-4851-4727-A3AF-58CAAAFD8506}"/>
          </ac:picMkLst>
        </pc:picChg>
        <pc:picChg chg="mod">
          <ac:chgData name="Luo Yikai" userId="e23a073d1c60b777" providerId="LiveId" clId="{78EE9421-B805-46E5-A16F-75ADD784299B}" dt="2021-01-17T04:20:20.389" v="2525"/>
          <ac:picMkLst>
            <pc:docMk/>
            <pc:sldMk cId="1307129664" sldId="299"/>
            <ac:picMk id="33" creationId="{E3F5722B-67BD-47D8-961F-615D7B8EE394}"/>
          </ac:picMkLst>
        </pc:picChg>
        <pc:picChg chg="mod">
          <ac:chgData name="Luo Yikai" userId="e23a073d1c60b777" providerId="LiveId" clId="{78EE9421-B805-46E5-A16F-75ADD784299B}" dt="2021-01-17T04:20:20.389" v="2525"/>
          <ac:picMkLst>
            <pc:docMk/>
            <pc:sldMk cId="1307129664" sldId="299"/>
            <ac:picMk id="36" creationId="{97A8E304-1364-4B25-947A-6DFD96C67FBA}"/>
          </ac:picMkLst>
        </pc:picChg>
        <pc:picChg chg="add mod">
          <ac:chgData name="Luo Yikai" userId="e23a073d1c60b777" providerId="LiveId" clId="{78EE9421-B805-46E5-A16F-75ADD784299B}" dt="2021-01-17T05:23:59.808" v="2832" actId="1035"/>
          <ac:picMkLst>
            <pc:docMk/>
            <pc:sldMk cId="1307129664" sldId="299"/>
            <ac:picMk id="38" creationId="{6B8D1F4E-C0B8-4919-A39A-AF0FABB55746}"/>
          </ac:picMkLst>
        </pc:picChg>
        <pc:picChg chg="add mod">
          <ac:chgData name="Luo Yikai" userId="e23a073d1c60b777" providerId="LiveId" clId="{78EE9421-B805-46E5-A16F-75ADD784299B}" dt="2021-01-17T05:23:59.808" v="2832" actId="1035"/>
          <ac:picMkLst>
            <pc:docMk/>
            <pc:sldMk cId="1307129664" sldId="299"/>
            <ac:picMk id="39" creationId="{F0807DDA-2E2E-47CC-9E8B-F6A8975D19F2}"/>
          </ac:picMkLst>
        </pc:picChg>
        <pc:picChg chg="mod">
          <ac:chgData name="Luo Yikai" userId="e23a073d1c60b777" providerId="LiveId" clId="{78EE9421-B805-46E5-A16F-75ADD784299B}" dt="2021-01-17T04:20:20.389" v="2525"/>
          <ac:picMkLst>
            <pc:docMk/>
            <pc:sldMk cId="1307129664" sldId="299"/>
            <ac:picMk id="41" creationId="{52895ACB-7FD1-4180-BD9B-8EF705D36344}"/>
          </ac:picMkLst>
        </pc:picChg>
        <pc:picChg chg="mod">
          <ac:chgData name="Luo Yikai" userId="e23a073d1c60b777" providerId="LiveId" clId="{78EE9421-B805-46E5-A16F-75ADD784299B}" dt="2021-01-17T04:20:20.389" v="2525"/>
          <ac:picMkLst>
            <pc:docMk/>
            <pc:sldMk cId="1307129664" sldId="299"/>
            <ac:picMk id="44" creationId="{E649BFC8-1150-443E-A204-8461D88885ED}"/>
          </ac:picMkLst>
        </pc:picChg>
        <pc:picChg chg="mod">
          <ac:chgData name="Luo Yikai" userId="e23a073d1c60b777" providerId="LiveId" clId="{78EE9421-B805-46E5-A16F-75ADD784299B}" dt="2021-01-17T04:20:20.389" v="2525"/>
          <ac:picMkLst>
            <pc:docMk/>
            <pc:sldMk cId="1307129664" sldId="299"/>
            <ac:picMk id="47" creationId="{49095771-C693-4029-9FAC-82E2AE7C6764}"/>
          </ac:picMkLst>
        </pc:picChg>
        <pc:picChg chg="mod">
          <ac:chgData name="Luo Yikai" userId="e23a073d1c60b777" providerId="LiveId" clId="{78EE9421-B805-46E5-A16F-75ADD784299B}" dt="2021-01-17T04:20:20.389" v="2525"/>
          <ac:picMkLst>
            <pc:docMk/>
            <pc:sldMk cId="1307129664" sldId="299"/>
            <ac:picMk id="50" creationId="{D4A93C0C-E596-451D-96F6-D0FA5232C714}"/>
          </ac:picMkLst>
        </pc:picChg>
        <pc:picChg chg="mod">
          <ac:chgData name="Luo Yikai" userId="e23a073d1c60b777" providerId="LiveId" clId="{78EE9421-B805-46E5-A16F-75ADD784299B}" dt="2021-01-17T04:20:20.389" v="2525"/>
          <ac:picMkLst>
            <pc:docMk/>
            <pc:sldMk cId="1307129664" sldId="299"/>
            <ac:picMk id="53" creationId="{8C81E350-0AD0-462D-AC16-6036739EF802}"/>
          </ac:picMkLst>
        </pc:picChg>
        <pc:picChg chg="add mod">
          <ac:chgData name="Luo Yikai" userId="e23a073d1c60b777" providerId="LiveId" clId="{78EE9421-B805-46E5-A16F-75ADD784299B}" dt="2021-01-17T05:24:19.041" v="2847" actId="1038"/>
          <ac:picMkLst>
            <pc:docMk/>
            <pc:sldMk cId="1307129664" sldId="299"/>
            <ac:picMk id="55" creationId="{66B6C52F-DFA4-4DC2-9E2E-5E5333FF92E6}"/>
          </ac:picMkLst>
        </pc:picChg>
        <pc:picChg chg="add mod">
          <ac:chgData name="Luo Yikai" userId="e23a073d1c60b777" providerId="LiveId" clId="{78EE9421-B805-46E5-A16F-75ADD784299B}" dt="2021-01-17T05:24:19.041" v="2847" actId="1038"/>
          <ac:picMkLst>
            <pc:docMk/>
            <pc:sldMk cId="1307129664" sldId="299"/>
            <ac:picMk id="56" creationId="{F42B811A-7BA3-45C4-AFBF-D58A994241A6}"/>
          </ac:picMkLst>
        </pc:picChg>
        <pc:picChg chg="add del mod">
          <ac:chgData name="Luo Yikai" userId="e23a073d1c60b777" providerId="LiveId" clId="{78EE9421-B805-46E5-A16F-75ADD784299B}" dt="2021-01-17T05:03:57.725" v="2643" actId="21"/>
          <ac:picMkLst>
            <pc:docMk/>
            <pc:sldMk cId="1307129664" sldId="299"/>
            <ac:picMk id="58" creationId="{AEF34686-2021-4A0E-8853-AD50467DDFD4}"/>
          </ac:picMkLst>
        </pc:picChg>
        <pc:picChg chg="add del mod">
          <ac:chgData name="Luo Yikai" userId="e23a073d1c60b777" providerId="LiveId" clId="{78EE9421-B805-46E5-A16F-75ADD784299B}" dt="2021-01-17T05:03:57.725" v="2643" actId="21"/>
          <ac:picMkLst>
            <pc:docMk/>
            <pc:sldMk cId="1307129664" sldId="299"/>
            <ac:picMk id="62" creationId="{E2FE5C29-F987-4236-9936-021A8326F72B}"/>
          </ac:picMkLst>
        </pc:picChg>
        <pc:picChg chg="add del mod">
          <ac:chgData name="Luo Yikai" userId="e23a073d1c60b777" providerId="LiveId" clId="{78EE9421-B805-46E5-A16F-75ADD784299B}" dt="2021-01-17T05:05:36.663" v="2683" actId="478"/>
          <ac:picMkLst>
            <pc:docMk/>
            <pc:sldMk cId="1307129664" sldId="299"/>
            <ac:picMk id="72" creationId="{556FAC83-E33C-4C57-A543-73985D1F64F6}"/>
          </ac:picMkLst>
        </pc:picChg>
        <pc:picChg chg="add del mod">
          <ac:chgData name="Luo Yikai" userId="e23a073d1c60b777" providerId="LiveId" clId="{78EE9421-B805-46E5-A16F-75ADD784299B}" dt="2021-01-17T05:06:05.704" v="2692" actId="478"/>
          <ac:picMkLst>
            <pc:docMk/>
            <pc:sldMk cId="1307129664" sldId="299"/>
            <ac:picMk id="74" creationId="{52269BCA-C6DE-495B-A6C7-C894E28F834E}"/>
          </ac:picMkLst>
        </pc:picChg>
        <pc:picChg chg="add mod topLvl">
          <ac:chgData name="Luo Yikai" userId="e23a073d1c60b777" providerId="LiveId" clId="{78EE9421-B805-46E5-A16F-75ADD784299B}" dt="2021-01-17T05:24:19.041" v="2847" actId="1038"/>
          <ac:picMkLst>
            <pc:docMk/>
            <pc:sldMk cId="1307129664" sldId="299"/>
            <ac:picMk id="75" creationId="{344A7E9B-7CC3-4062-8FFB-81CC54BB4C27}"/>
          </ac:picMkLst>
        </pc:picChg>
        <pc:picChg chg="add mod">
          <ac:chgData name="Luo Yikai" userId="e23a073d1c60b777" providerId="LiveId" clId="{78EE9421-B805-46E5-A16F-75ADD784299B}" dt="2021-01-17T05:10:23.298" v="2751" actId="164"/>
          <ac:picMkLst>
            <pc:docMk/>
            <pc:sldMk cId="1307129664" sldId="299"/>
            <ac:picMk id="77" creationId="{123AE665-CCD2-4ED6-9CA2-DA47D8A0024C}"/>
          </ac:picMkLst>
        </pc:picChg>
        <pc:picChg chg="mod">
          <ac:chgData name="Luo Yikai" userId="e23a073d1c60b777" providerId="LiveId" clId="{78EE9421-B805-46E5-A16F-75ADD784299B}" dt="2021-01-17T05:10:25.761" v="2752"/>
          <ac:picMkLst>
            <pc:docMk/>
            <pc:sldMk cId="1307129664" sldId="299"/>
            <ac:picMk id="81" creationId="{EF639AD2-79E2-4D97-AF1D-08AC05F40DFA}"/>
          </ac:picMkLst>
        </pc:picChg>
        <pc:picChg chg="mod">
          <ac:chgData name="Luo Yikai" userId="e23a073d1c60b777" providerId="LiveId" clId="{78EE9421-B805-46E5-A16F-75ADD784299B}" dt="2021-01-17T05:11:53.988" v="2769"/>
          <ac:picMkLst>
            <pc:docMk/>
            <pc:sldMk cId="1307129664" sldId="299"/>
            <ac:picMk id="84" creationId="{82164F12-8331-4BBB-B8EC-B4064542DA0D}"/>
          </ac:picMkLst>
        </pc:picChg>
        <pc:picChg chg="mod">
          <ac:chgData name="Luo Yikai" userId="e23a073d1c60b777" providerId="LiveId" clId="{78EE9421-B805-46E5-A16F-75ADD784299B}" dt="2021-01-17T05:15:31.600" v="2792"/>
          <ac:picMkLst>
            <pc:docMk/>
            <pc:sldMk cId="1307129664" sldId="299"/>
            <ac:picMk id="87" creationId="{61ED0B21-C8A8-4605-AF3F-1E6B93505405}"/>
          </ac:picMkLst>
        </pc:picChg>
        <pc:picChg chg="add mod">
          <ac:chgData name="Luo Yikai" userId="e23a073d1c60b777" providerId="LiveId" clId="{78EE9421-B805-46E5-A16F-75ADD784299B}" dt="2021-01-17T05:23:42.219" v="2807" actId="571"/>
          <ac:picMkLst>
            <pc:docMk/>
            <pc:sldMk cId="1307129664" sldId="299"/>
            <ac:picMk id="89" creationId="{82B01A50-2F07-4DBA-B1CB-6352CC392E15}"/>
          </ac:picMkLst>
        </pc:picChg>
        <pc:picChg chg="add mod">
          <ac:chgData name="Luo Yikai" userId="e23a073d1c60b777" providerId="LiveId" clId="{78EE9421-B805-46E5-A16F-75ADD784299B}" dt="2021-01-17T05:23:42.219" v="2807" actId="571"/>
          <ac:picMkLst>
            <pc:docMk/>
            <pc:sldMk cId="1307129664" sldId="299"/>
            <ac:picMk id="90" creationId="{05D5926F-9CFC-4C32-85EB-9E6CB8145F4C}"/>
          </ac:picMkLst>
        </pc:picChg>
        <pc:picChg chg="mod">
          <ac:chgData name="Luo Yikai" userId="e23a073d1c60b777" providerId="LiveId" clId="{78EE9421-B805-46E5-A16F-75ADD784299B}" dt="2021-01-17T05:23:42.219" v="2807" actId="571"/>
          <ac:picMkLst>
            <pc:docMk/>
            <pc:sldMk cId="1307129664" sldId="299"/>
            <ac:picMk id="92" creationId="{B85A2556-A193-4507-A733-DC073E190241}"/>
          </ac:picMkLst>
        </pc:picChg>
        <pc:picChg chg="add mod">
          <ac:chgData name="Luo Yikai" userId="e23a073d1c60b777" providerId="LiveId" clId="{78EE9421-B805-46E5-A16F-75ADD784299B}" dt="2021-01-17T05:23:42.219" v="2807" actId="571"/>
          <ac:picMkLst>
            <pc:docMk/>
            <pc:sldMk cId="1307129664" sldId="299"/>
            <ac:picMk id="94" creationId="{7F07F947-5EF5-40B2-9566-8B95B22FE24F}"/>
          </ac:picMkLst>
        </pc:picChg>
        <pc:picChg chg="mod">
          <ac:chgData name="Luo Yikai" userId="e23a073d1c60b777" providerId="LiveId" clId="{78EE9421-B805-46E5-A16F-75ADD784299B}" dt="2021-01-17T05:23:42.219" v="2807" actId="571"/>
          <ac:picMkLst>
            <pc:docMk/>
            <pc:sldMk cId="1307129664" sldId="299"/>
            <ac:picMk id="96" creationId="{8C513413-A8F6-4211-9CCA-68D8F8EFBD45}"/>
          </ac:picMkLst>
        </pc:picChg>
        <pc:picChg chg="add mod">
          <ac:chgData name="Luo Yikai" userId="e23a073d1c60b777" providerId="LiveId" clId="{78EE9421-B805-46E5-A16F-75ADD784299B}" dt="2021-01-17T05:23:42.219" v="2807" actId="571"/>
          <ac:picMkLst>
            <pc:docMk/>
            <pc:sldMk cId="1307129664" sldId="299"/>
            <ac:picMk id="98" creationId="{E4B9DAB2-5606-462A-8F74-300DE50D21C1}"/>
          </ac:picMkLst>
        </pc:picChg>
        <pc:picChg chg="mod">
          <ac:chgData name="Luo Yikai" userId="e23a073d1c60b777" providerId="LiveId" clId="{78EE9421-B805-46E5-A16F-75ADD784299B}" dt="2021-01-17T05:23:42.219" v="2807" actId="571"/>
          <ac:picMkLst>
            <pc:docMk/>
            <pc:sldMk cId="1307129664" sldId="299"/>
            <ac:picMk id="100" creationId="{2D683DC4-4053-4E00-9BC6-DE292CE94067}"/>
          </ac:picMkLst>
        </pc:picChg>
        <pc:picChg chg="add mod">
          <ac:chgData name="Luo Yikai" userId="e23a073d1c60b777" providerId="LiveId" clId="{78EE9421-B805-46E5-A16F-75ADD784299B}" dt="2021-01-17T05:23:42.219" v="2807" actId="571"/>
          <ac:picMkLst>
            <pc:docMk/>
            <pc:sldMk cId="1307129664" sldId="299"/>
            <ac:picMk id="102" creationId="{9CFE3851-361D-49A1-9D1A-508A98C29D47}"/>
          </ac:picMkLst>
        </pc:picChg>
        <pc:picChg chg="mod">
          <ac:chgData name="Luo Yikai" userId="e23a073d1c60b777" providerId="LiveId" clId="{78EE9421-B805-46E5-A16F-75ADD784299B}" dt="2021-01-17T05:23:42.219" v="2807" actId="571"/>
          <ac:picMkLst>
            <pc:docMk/>
            <pc:sldMk cId="1307129664" sldId="299"/>
            <ac:picMk id="104" creationId="{CDA05B82-A3DA-43C1-A62E-3DFFFB5C1C28}"/>
          </ac:picMkLst>
        </pc:picChg>
        <pc:picChg chg="add mod">
          <ac:chgData name="Luo Yikai" userId="e23a073d1c60b777" providerId="LiveId" clId="{78EE9421-B805-46E5-A16F-75ADD784299B}" dt="2021-01-17T05:23:42.219" v="2807" actId="571"/>
          <ac:picMkLst>
            <pc:docMk/>
            <pc:sldMk cId="1307129664" sldId="299"/>
            <ac:picMk id="106" creationId="{90900CB5-905A-4C75-81B2-11CCB82FDDF7}"/>
          </ac:picMkLst>
        </pc:picChg>
        <pc:picChg chg="mod">
          <ac:chgData name="Luo Yikai" userId="e23a073d1c60b777" providerId="LiveId" clId="{78EE9421-B805-46E5-A16F-75ADD784299B}" dt="2021-01-17T05:23:42.219" v="2807" actId="571"/>
          <ac:picMkLst>
            <pc:docMk/>
            <pc:sldMk cId="1307129664" sldId="299"/>
            <ac:picMk id="108" creationId="{E5E78CA4-164A-426F-9BEC-0BBF422223EC}"/>
          </ac:picMkLst>
        </pc:picChg>
        <pc:picChg chg="mod">
          <ac:chgData name="Luo Yikai" userId="e23a073d1c60b777" providerId="LiveId" clId="{78EE9421-B805-46E5-A16F-75ADD784299B}" dt="2021-01-17T05:23:42.219" v="2807" actId="571"/>
          <ac:picMkLst>
            <pc:docMk/>
            <pc:sldMk cId="1307129664" sldId="299"/>
            <ac:picMk id="111" creationId="{1FEAB834-49BA-4980-9209-F34871F10EB0}"/>
          </ac:picMkLst>
        </pc:picChg>
        <pc:picChg chg="mod">
          <ac:chgData name="Luo Yikai" userId="e23a073d1c60b777" providerId="LiveId" clId="{78EE9421-B805-46E5-A16F-75ADD784299B}" dt="2021-01-17T05:23:42.219" v="2807" actId="571"/>
          <ac:picMkLst>
            <pc:docMk/>
            <pc:sldMk cId="1307129664" sldId="299"/>
            <ac:picMk id="114" creationId="{519BA57D-553A-464B-9CBC-DADB4E43DD03}"/>
          </ac:picMkLst>
        </pc:picChg>
        <pc:picChg chg="add mod">
          <ac:chgData name="Luo Yikai" userId="e23a073d1c60b777" providerId="LiveId" clId="{78EE9421-B805-46E5-A16F-75ADD784299B}" dt="2021-01-17T05:23:42.219" v="2807" actId="571"/>
          <ac:picMkLst>
            <pc:docMk/>
            <pc:sldMk cId="1307129664" sldId="299"/>
            <ac:picMk id="116" creationId="{2C8F2E23-79F8-488D-8F39-BC123FAFECE3}"/>
          </ac:picMkLst>
        </pc:picChg>
        <pc:picChg chg="add mod">
          <ac:chgData name="Luo Yikai" userId="e23a073d1c60b777" providerId="LiveId" clId="{78EE9421-B805-46E5-A16F-75ADD784299B}" dt="2021-01-17T05:23:42.219" v="2807" actId="571"/>
          <ac:picMkLst>
            <pc:docMk/>
            <pc:sldMk cId="1307129664" sldId="299"/>
            <ac:picMk id="117" creationId="{6EE55A73-F0D2-45D5-B56F-A2EE6CD5E164}"/>
          </ac:picMkLst>
        </pc:picChg>
        <pc:picChg chg="mod">
          <ac:chgData name="Luo Yikai" userId="e23a073d1c60b777" providerId="LiveId" clId="{78EE9421-B805-46E5-A16F-75ADD784299B}" dt="2021-01-17T05:23:42.219" v="2807" actId="571"/>
          <ac:picMkLst>
            <pc:docMk/>
            <pc:sldMk cId="1307129664" sldId="299"/>
            <ac:picMk id="119" creationId="{D690FE9D-21AC-44FA-BE3B-16517F5B5BD6}"/>
          </ac:picMkLst>
        </pc:picChg>
        <pc:picChg chg="mod">
          <ac:chgData name="Luo Yikai" userId="e23a073d1c60b777" providerId="LiveId" clId="{78EE9421-B805-46E5-A16F-75ADD784299B}" dt="2021-01-17T05:23:42.219" v="2807" actId="571"/>
          <ac:picMkLst>
            <pc:docMk/>
            <pc:sldMk cId="1307129664" sldId="299"/>
            <ac:picMk id="122" creationId="{D61AE78B-E930-41A4-A0FD-7A6701FC5989}"/>
          </ac:picMkLst>
        </pc:picChg>
        <pc:picChg chg="add del mod">
          <ac:chgData name="Luo Yikai" userId="e23a073d1c60b777" providerId="LiveId" clId="{78EE9421-B805-46E5-A16F-75ADD784299B}" dt="2021-01-17T05:03:57.725" v="2643" actId="21"/>
          <ac:picMkLst>
            <pc:docMk/>
            <pc:sldMk cId="1307129664" sldId="299"/>
            <ac:picMk id="192" creationId="{EE9CEBD9-918E-4B4E-AD09-CE1BD74EEEBC}"/>
          </ac:picMkLst>
        </pc:picChg>
        <pc:picChg chg="add del mod">
          <ac:chgData name="Luo Yikai" userId="e23a073d1c60b777" providerId="LiveId" clId="{78EE9421-B805-46E5-A16F-75ADD784299B}" dt="2021-01-17T05:03:57.725" v="2643" actId="21"/>
          <ac:picMkLst>
            <pc:docMk/>
            <pc:sldMk cId="1307129664" sldId="299"/>
            <ac:picMk id="194" creationId="{177D92CC-52A0-4941-A2FE-3BCF23855BC0}"/>
          </ac:picMkLst>
        </pc:picChg>
        <pc:picChg chg="add del mod">
          <ac:chgData name="Luo Yikai" userId="e23a073d1c60b777" providerId="LiveId" clId="{78EE9421-B805-46E5-A16F-75ADD784299B}" dt="2021-01-17T05:03:57.725" v="2643" actId="21"/>
          <ac:picMkLst>
            <pc:docMk/>
            <pc:sldMk cId="1307129664" sldId="299"/>
            <ac:picMk id="196" creationId="{6B831003-5116-4938-B439-3CB87133771D}"/>
          </ac:picMkLst>
        </pc:picChg>
        <pc:picChg chg="add mod">
          <ac:chgData name="Luo Yikai" userId="e23a073d1c60b777" providerId="LiveId" clId="{78EE9421-B805-46E5-A16F-75ADD784299B}" dt="2021-01-17T07:24:42.004" v="4922" actId="164"/>
          <ac:picMkLst>
            <pc:docMk/>
            <pc:sldMk cId="1307129664" sldId="299"/>
            <ac:picMk id="201" creationId="{B1EFBD56-9484-41CB-9F31-AB523D32AB8A}"/>
          </ac:picMkLst>
        </pc:picChg>
      </pc:sldChg>
      <pc:sldChg chg="addSp delSp modSp add del mod">
        <pc:chgData name="Luo Yikai" userId="e23a073d1c60b777" providerId="LiveId" clId="{78EE9421-B805-46E5-A16F-75ADD784299B}" dt="2021-01-16T09:02:56.260" v="1335" actId="47"/>
        <pc:sldMkLst>
          <pc:docMk/>
          <pc:sldMk cId="2438591088" sldId="299"/>
        </pc:sldMkLst>
        <pc:spChg chg="add del mod">
          <ac:chgData name="Luo Yikai" userId="e23a073d1c60b777" providerId="LiveId" clId="{78EE9421-B805-46E5-A16F-75ADD784299B}" dt="2021-01-16T09:02:07.765" v="1327" actId="478"/>
          <ac:spMkLst>
            <pc:docMk/>
            <pc:sldMk cId="2438591088" sldId="299"/>
            <ac:spMk id="3" creationId="{2FD2E84F-6EA9-4F79-9D71-AA07D1348382}"/>
          </ac:spMkLst>
        </pc:spChg>
        <pc:spChg chg="add del mod">
          <ac:chgData name="Luo Yikai" userId="e23a073d1c60b777" providerId="LiveId" clId="{78EE9421-B805-46E5-A16F-75ADD784299B}" dt="2021-01-16T09:02:07.765" v="1327" actId="478"/>
          <ac:spMkLst>
            <pc:docMk/>
            <pc:sldMk cId="2438591088" sldId="299"/>
            <ac:spMk id="5" creationId="{6CFF8BE4-88D0-4BC6-AD2B-C772EC475001}"/>
          </ac:spMkLst>
        </pc:spChg>
        <pc:spChg chg="add del mod">
          <ac:chgData name="Luo Yikai" userId="e23a073d1c60b777" providerId="LiveId" clId="{78EE9421-B805-46E5-A16F-75ADD784299B}" dt="2021-01-16T09:02:07.765" v="1327" actId="478"/>
          <ac:spMkLst>
            <pc:docMk/>
            <pc:sldMk cId="2438591088" sldId="299"/>
            <ac:spMk id="7" creationId="{A6705868-52A3-4501-859D-A5FB27A05898}"/>
          </ac:spMkLst>
        </pc:spChg>
        <pc:spChg chg="add del mod">
          <ac:chgData name="Luo Yikai" userId="e23a073d1c60b777" providerId="LiveId" clId="{78EE9421-B805-46E5-A16F-75ADD784299B}" dt="2021-01-16T09:02:07.765" v="1327" actId="478"/>
          <ac:spMkLst>
            <pc:docMk/>
            <pc:sldMk cId="2438591088" sldId="299"/>
            <ac:spMk id="9" creationId="{234B1B31-ACF4-487F-BD19-E7FAF699EA55}"/>
          </ac:spMkLst>
        </pc:spChg>
        <pc:spChg chg="add del mod">
          <ac:chgData name="Luo Yikai" userId="e23a073d1c60b777" providerId="LiveId" clId="{78EE9421-B805-46E5-A16F-75ADD784299B}" dt="2021-01-16T09:02:07.765" v="1327" actId="478"/>
          <ac:spMkLst>
            <pc:docMk/>
            <pc:sldMk cId="2438591088" sldId="299"/>
            <ac:spMk id="11" creationId="{9EA027CA-D7FC-4F06-93AA-431CA298B41B}"/>
          </ac:spMkLst>
        </pc:spChg>
        <pc:spChg chg="del">
          <ac:chgData name="Luo Yikai" userId="e23a073d1c60b777" providerId="LiveId" clId="{78EE9421-B805-46E5-A16F-75ADD784299B}" dt="2021-01-16T09:02:04.200" v="1326" actId="478"/>
          <ac:spMkLst>
            <pc:docMk/>
            <pc:sldMk cId="2438591088" sldId="299"/>
            <ac:spMk id="452" creationId="{00000000-0000-0000-0000-000000000000}"/>
          </ac:spMkLst>
        </pc:spChg>
        <pc:spChg chg="del">
          <ac:chgData name="Luo Yikai" userId="e23a073d1c60b777" providerId="LiveId" clId="{78EE9421-B805-46E5-A16F-75ADD784299B}" dt="2021-01-16T09:02:04.200" v="1326" actId="478"/>
          <ac:spMkLst>
            <pc:docMk/>
            <pc:sldMk cId="2438591088" sldId="299"/>
            <ac:spMk id="453" creationId="{00000000-0000-0000-0000-000000000000}"/>
          </ac:spMkLst>
        </pc:spChg>
        <pc:spChg chg="del">
          <ac:chgData name="Luo Yikai" userId="e23a073d1c60b777" providerId="LiveId" clId="{78EE9421-B805-46E5-A16F-75ADD784299B}" dt="2021-01-16T09:02:04.200" v="1326" actId="478"/>
          <ac:spMkLst>
            <pc:docMk/>
            <pc:sldMk cId="2438591088" sldId="299"/>
            <ac:spMk id="454" creationId="{00000000-0000-0000-0000-000000000000}"/>
          </ac:spMkLst>
        </pc:spChg>
        <pc:spChg chg="del">
          <ac:chgData name="Luo Yikai" userId="e23a073d1c60b777" providerId="LiveId" clId="{78EE9421-B805-46E5-A16F-75ADD784299B}" dt="2021-01-16T09:02:04.200" v="1326" actId="478"/>
          <ac:spMkLst>
            <pc:docMk/>
            <pc:sldMk cId="2438591088" sldId="299"/>
            <ac:spMk id="455" creationId="{00000000-0000-0000-0000-000000000000}"/>
          </ac:spMkLst>
        </pc:spChg>
        <pc:spChg chg="del">
          <ac:chgData name="Luo Yikai" userId="e23a073d1c60b777" providerId="LiveId" clId="{78EE9421-B805-46E5-A16F-75ADD784299B}" dt="2021-01-16T09:02:04.200" v="1326" actId="478"/>
          <ac:spMkLst>
            <pc:docMk/>
            <pc:sldMk cId="2438591088" sldId="299"/>
            <ac:spMk id="456" creationId="{00000000-0000-0000-0000-000000000000}"/>
          </ac:spMkLst>
        </pc:spChg>
        <pc:grpChg chg="del">
          <ac:chgData name="Luo Yikai" userId="e23a073d1c60b777" providerId="LiveId" clId="{78EE9421-B805-46E5-A16F-75ADD784299B}" dt="2021-01-16T09:02:04.200" v="1326" actId="478"/>
          <ac:grpSpMkLst>
            <pc:docMk/>
            <pc:sldMk cId="2438591088" sldId="299"/>
            <ac:grpSpMk id="457" creationId="{00000000-0000-0000-0000-000000000000}"/>
          </ac:grpSpMkLst>
        </pc:grpChg>
        <pc:grpChg chg="del">
          <ac:chgData name="Luo Yikai" userId="e23a073d1c60b777" providerId="LiveId" clId="{78EE9421-B805-46E5-A16F-75ADD784299B}" dt="2021-01-16T09:02:04.200" v="1326" actId="478"/>
          <ac:grpSpMkLst>
            <pc:docMk/>
            <pc:sldMk cId="2438591088" sldId="299"/>
            <ac:grpSpMk id="472" creationId="{00000000-0000-0000-0000-000000000000}"/>
          </ac:grpSpMkLst>
        </pc:grpChg>
      </pc:sldChg>
      <pc:sldChg chg="new del">
        <pc:chgData name="Luo Yikai" userId="e23a073d1c60b777" providerId="LiveId" clId="{78EE9421-B805-46E5-A16F-75ADD784299B}" dt="2021-01-17T04:20:03.787" v="2520" actId="47"/>
        <pc:sldMkLst>
          <pc:docMk/>
          <pc:sldMk cId="2933735904" sldId="299"/>
        </pc:sldMkLst>
      </pc:sldChg>
      <pc:sldChg chg="addSp delSp modSp add mod delAnim modAnim">
        <pc:chgData name="Luo Yikai" userId="e23a073d1c60b777" providerId="LiveId" clId="{78EE9421-B805-46E5-A16F-75ADD784299B}" dt="2021-01-17T07:15:19.915" v="4183"/>
        <pc:sldMkLst>
          <pc:docMk/>
          <pc:sldMk cId="602320840" sldId="300"/>
        </pc:sldMkLst>
        <pc:spChg chg="del mod">
          <ac:chgData name="Luo Yikai" userId="e23a073d1c60b777" providerId="LiveId" clId="{78EE9421-B805-46E5-A16F-75ADD784299B}" dt="2021-01-17T05:24:43.517" v="2848" actId="478"/>
          <ac:spMkLst>
            <pc:docMk/>
            <pc:sldMk cId="602320840" sldId="300"/>
            <ac:spMk id="7" creationId="{E27E69CC-34D9-421B-9CD1-F71203AF9EDE}"/>
          </ac:spMkLst>
        </pc:spChg>
        <pc:spChg chg="del mod">
          <ac:chgData name="Luo Yikai" userId="e23a073d1c60b777" providerId="LiveId" clId="{78EE9421-B805-46E5-A16F-75ADD784299B}" dt="2021-01-17T05:24:43.517" v="2848" actId="478"/>
          <ac:spMkLst>
            <pc:docMk/>
            <pc:sldMk cId="602320840" sldId="300"/>
            <ac:spMk id="57" creationId="{A6797795-C16A-4298-9B6F-0B11C075AF29}"/>
          </ac:spMkLst>
        </pc:spChg>
        <pc:spChg chg="del mod">
          <ac:chgData name="Luo Yikai" userId="e23a073d1c60b777" providerId="LiveId" clId="{78EE9421-B805-46E5-A16F-75ADD784299B}" dt="2021-01-17T05:24:43.517" v="2848" actId="478"/>
          <ac:spMkLst>
            <pc:docMk/>
            <pc:sldMk cId="602320840" sldId="300"/>
            <ac:spMk id="59" creationId="{313BD62D-BF30-4287-9F2A-FE6E3A44A66F}"/>
          </ac:spMkLst>
        </pc:spChg>
        <pc:spChg chg="add mod">
          <ac:chgData name="Luo Yikai" userId="e23a073d1c60b777" providerId="LiveId" clId="{78EE9421-B805-46E5-A16F-75ADD784299B}" dt="2021-01-17T06:18:43.230" v="3953" actId="1076"/>
          <ac:spMkLst>
            <pc:docMk/>
            <pc:sldMk cId="602320840" sldId="300"/>
            <ac:spMk id="60" creationId="{14E253CB-5447-4BCA-9D9B-05A51B64C577}"/>
          </ac:spMkLst>
        </pc:spChg>
        <pc:spChg chg="add mod">
          <ac:chgData name="Luo Yikai" userId="e23a073d1c60b777" providerId="LiveId" clId="{78EE9421-B805-46E5-A16F-75ADD784299B}" dt="2021-01-17T05:24:44.115" v="2849"/>
          <ac:spMkLst>
            <pc:docMk/>
            <pc:sldMk cId="602320840" sldId="300"/>
            <ac:spMk id="61" creationId="{9299775B-7B7D-40F0-8E48-AEF561F07092}"/>
          </ac:spMkLst>
        </pc:spChg>
        <pc:spChg chg="add mod">
          <ac:chgData name="Luo Yikai" userId="e23a073d1c60b777" providerId="LiveId" clId="{78EE9421-B805-46E5-A16F-75ADD784299B}" dt="2021-01-17T05:24:44.115" v="2849"/>
          <ac:spMkLst>
            <pc:docMk/>
            <pc:sldMk cId="602320840" sldId="300"/>
            <ac:spMk id="62" creationId="{0B345D30-5273-445B-A4F3-56A1EF24DEA6}"/>
          </ac:spMkLst>
        </pc:spChg>
        <pc:spChg chg="add del">
          <ac:chgData name="Luo Yikai" userId="e23a073d1c60b777" providerId="LiveId" clId="{78EE9421-B805-46E5-A16F-75ADD784299B}" dt="2021-01-17T05:32:13.239" v="2852" actId="478"/>
          <ac:spMkLst>
            <pc:docMk/>
            <pc:sldMk cId="602320840" sldId="300"/>
            <ac:spMk id="65" creationId="{4DD0FA91-C8F6-4598-8D73-430394485777}"/>
          </ac:spMkLst>
        </pc:spChg>
        <pc:spChg chg="add del">
          <ac:chgData name="Luo Yikai" userId="e23a073d1c60b777" providerId="LiveId" clId="{78EE9421-B805-46E5-A16F-75ADD784299B}" dt="2021-01-17T05:32:15.791" v="2854" actId="478"/>
          <ac:spMkLst>
            <pc:docMk/>
            <pc:sldMk cId="602320840" sldId="300"/>
            <ac:spMk id="67" creationId="{E5C5AF2A-9664-4895-99B5-53ED3D82B00F}"/>
          </ac:spMkLst>
        </pc:spChg>
        <pc:spChg chg="add del mod">
          <ac:chgData name="Luo Yikai" userId="e23a073d1c60b777" providerId="LiveId" clId="{78EE9421-B805-46E5-A16F-75ADD784299B}" dt="2021-01-17T05:42:41.596" v="2943"/>
          <ac:spMkLst>
            <pc:docMk/>
            <pc:sldMk cId="602320840" sldId="300"/>
            <ac:spMk id="78" creationId="{0ED07CE1-2951-4BF9-B06D-C90F9B10CEEE}"/>
          </ac:spMkLst>
        </pc:spChg>
        <pc:spChg chg="mod">
          <ac:chgData name="Luo Yikai" userId="e23a073d1c60b777" providerId="LiveId" clId="{78EE9421-B805-46E5-A16F-75ADD784299B}" dt="2021-01-17T05:36:25.918" v="2912" actId="1076"/>
          <ac:spMkLst>
            <pc:docMk/>
            <pc:sldMk cId="602320840" sldId="300"/>
            <ac:spMk id="86" creationId="{1FA6F692-9E64-44BF-8CB1-CA746645CBF5}"/>
          </ac:spMkLst>
        </pc:spChg>
        <pc:spChg chg="add mod">
          <ac:chgData name="Luo Yikai" userId="e23a073d1c60b777" providerId="LiveId" clId="{78EE9421-B805-46E5-A16F-75ADD784299B}" dt="2021-01-17T05:54:33.072" v="3289" actId="20577"/>
          <ac:spMkLst>
            <pc:docMk/>
            <pc:sldMk cId="602320840" sldId="300"/>
            <ac:spMk id="89" creationId="{C5A2E13D-F84B-40A1-A220-4FB7B33B7F7F}"/>
          </ac:spMkLst>
        </pc:spChg>
        <pc:spChg chg="mod">
          <ac:chgData name="Luo Yikai" userId="e23a073d1c60b777" providerId="LiveId" clId="{78EE9421-B805-46E5-A16F-75ADD784299B}" dt="2021-01-17T05:56:10.537" v="3372" actId="1036"/>
          <ac:spMkLst>
            <pc:docMk/>
            <pc:sldMk cId="602320840" sldId="300"/>
            <ac:spMk id="99" creationId="{4368589A-2EC8-4190-99BD-9F826B9EC49F}"/>
          </ac:spMkLst>
        </pc:spChg>
        <pc:spChg chg="del mod topLvl">
          <ac:chgData name="Luo Yikai" userId="e23a073d1c60b777" providerId="LiveId" clId="{78EE9421-B805-46E5-A16F-75ADD784299B}" dt="2021-01-17T05:52:16.292" v="3265" actId="478"/>
          <ac:spMkLst>
            <pc:docMk/>
            <pc:sldMk cId="602320840" sldId="300"/>
            <ac:spMk id="102" creationId="{4D332E78-0569-4A52-8780-6EB73C60A06C}"/>
          </ac:spMkLst>
        </pc:spChg>
        <pc:spChg chg="del mod topLvl">
          <ac:chgData name="Luo Yikai" userId="e23a073d1c60b777" providerId="LiveId" clId="{78EE9421-B805-46E5-A16F-75ADD784299B}" dt="2021-01-17T05:46:04.741" v="3071" actId="478"/>
          <ac:spMkLst>
            <pc:docMk/>
            <pc:sldMk cId="602320840" sldId="300"/>
            <ac:spMk id="108" creationId="{83935BFC-9CD7-470B-AFFE-4251948C0968}"/>
          </ac:spMkLst>
        </pc:spChg>
        <pc:spChg chg="mod">
          <ac:chgData name="Luo Yikai" userId="e23a073d1c60b777" providerId="LiveId" clId="{78EE9421-B805-46E5-A16F-75ADD784299B}" dt="2021-01-17T05:46:06.869" v="3072"/>
          <ac:spMkLst>
            <pc:docMk/>
            <pc:sldMk cId="602320840" sldId="300"/>
            <ac:spMk id="111" creationId="{537D14E8-C58A-4A15-8559-CBF45771A79A}"/>
          </ac:spMkLst>
        </pc:spChg>
        <pc:spChg chg="mod">
          <ac:chgData name="Luo Yikai" userId="e23a073d1c60b777" providerId="LiveId" clId="{78EE9421-B805-46E5-A16F-75ADD784299B}" dt="2021-01-17T05:47:19.616" v="3097" actId="20577"/>
          <ac:spMkLst>
            <pc:docMk/>
            <pc:sldMk cId="602320840" sldId="300"/>
            <ac:spMk id="114" creationId="{A2B4A341-39B7-4699-8A07-A1E816D1549D}"/>
          </ac:spMkLst>
        </pc:spChg>
        <pc:spChg chg="add mod">
          <ac:chgData name="Luo Yikai" userId="e23a073d1c60b777" providerId="LiveId" clId="{78EE9421-B805-46E5-A16F-75ADD784299B}" dt="2021-01-17T05:51:56.323" v="3259" actId="164"/>
          <ac:spMkLst>
            <pc:docMk/>
            <pc:sldMk cId="602320840" sldId="300"/>
            <ac:spMk id="119" creationId="{3265E43D-6121-4996-AC23-D5A086B3616F}"/>
          </ac:spMkLst>
        </pc:spChg>
        <pc:spChg chg="add mod">
          <ac:chgData name="Luo Yikai" userId="e23a073d1c60b777" providerId="LiveId" clId="{78EE9421-B805-46E5-A16F-75ADD784299B}" dt="2021-01-17T06:03:38.399" v="3554" actId="1036"/>
          <ac:spMkLst>
            <pc:docMk/>
            <pc:sldMk cId="602320840" sldId="300"/>
            <ac:spMk id="120" creationId="{6A8718B4-54A0-4E7C-A15A-B5A43EC1DA22}"/>
          </ac:spMkLst>
        </pc:spChg>
        <pc:spChg chg="mod">
          <ac:chgData name="Luo Yikai" userId="e23a073d1c60b777" providerId="LiveId" clId="{78EE9421-B805-46E5-A16F-75ADD784299B}" dt="2021-01-17T05:52:22.855" v="3269"/>
          <ac:spMkLst>
            <pc:docMk/>
            <pc:sldMk cId="602320840" sldId="300"/>
            <ac:spMk id="128" creationId="{443A9061-4F17-48C7-A175-2C68A7F23017}"/>
          </ac:spMkLst>
        </pc:spChg>
        <pc:spChg chg="add mod">
          <ac:chgData name="Luo Yikai" userId="e23a073d1c60b777" providerId="LiveId" clId="{78EE9421-B805-46E5-A16F-75ADD784299B}" dt="2021-01-17T06:02:27.494" v="3498" actId="1036"/>
          <ac:spMkLst>
            <pc:docMk/>
            <pc:sldMk cId="602320840" sldId="300"/>
            <ac:spMk id="130" creationId="{DEE54AD7-7145-478A-BECE-42AC8159119E}"/>
          </ac:spMkLst>
        </pc:spChg>
        <pc:spChg chg="mod">
          <ac:chgData name="Luo Yikai" userId="e23a073d1c60b777" providerId="LiveId" clId="{78EE9421-B805-46E5-A16F-75ADD784299B}" dt="2021-01-17T05:54:16.043" v="3273"/>
          <ac:spMkLst>
            <pc:docMk/>
            <pc:sldMk cId="602320840" sldId="300"/>
            <ac:spMk id="132" creationId="{190B857F-A5AF-49FD-B138-0890F1216DCF}"/>
          </ac:spMkLst>
        </pc:spChg>
        <pc:spChg chg="mod">
          <ac:chgData name="Luo Yikai" userId="e23a073d1c60b777" providerId="LiveId" clId="{78EE9421-B805-46E5-A16F-75ADD784299B}" dt="2021-01-17T06:02:44.967" v="3521" actId="1036"/>
          <ac:spMkLst>
            <pc:docMk/>
            <pc:sldMk cId="602320840" sldId="300"/>
            <ac:spMk id="137" creationId="{C315FB38-3C9A-4100-954E-EFFFD295C28A}"/>
          </ac:spMkLst>
        </pc:spChg>
        <pc:spChg chg="mod">
          <ac:chgData name="Luo Yikai" userId="e23a073d1c60b777" providerId="LiveId" clId="{78EE9421-B805-46E5-A16F-75ADD784299B}" dt="2021-01-17T05:54:52.084" v="3325"/>
          <ac:spMkLst>
            <pc:docMk/>
            <pc:sldMk cId="602320840" sldId="300"/>
            <ac:spMk id="138" creationId="{4581B04A-1B4E-48C7-B499-4FC25DEA9455}"/>
          </ac:spMkLst>
        </pc:spChg>
        <pc:spChg chg="mod">
          <ac:chgData name="Luo Yikai" userId="e23a073d1c60b777" providerId="LiveId" clId="{78EE9421-B805-46E5-A16F-75ADD784299B}" dt="2021-01-17T06:03:31.438" v="3551" actId="1076"/>
          <ac:spMkLst>
            <pc:docMk/>
            <pc:sldMk cId="602320840" sldId="300"/>
            <ac:spMk id="142" creationId="{0318447B-A9B2-4941-936F-9169E399DC9B}"/>
          </ac:spMkLst>
        </pc:spChg>
        <pc:spChg chg="mod">
          <ac:chgData name="Luo Yikai" userId="e23a073d1c60b777" providerId="LiveId" clId="{78EE9421-B805-46E5-A16F-75ADD784299B}" dt="2021-01-17T05:55:12.671" v="3341"/>
          <ac:spMkLst>
            <pc:docMk/>
            <pc:sldMk cId="602320840" sldId="300"/>
            <ac:spMk id="143" creationId="{85AAEDF8-C314-4C77-95BB-FCF0C80BDD16}"/>
          </ac:spMkLst>
        </pc:spChg>
        <pc:spChg chg="add mod">
          <ac:chgData name="Luo Yikai" userId="e23a073d1c60b777" providerId="LiveId" clId="{78EE9421-B805-46E5-A16F-75ADD784299B}" dt="2021-01-17T06:03:52.859" v="3557" actId="164"/>
          <ac:spMkLst>
            <pc:docMk/>
            <pc:sldMk cId="602320840" sldId="300"/>
            <ac:spMk id="151" creationId="{D46647D2-938D-431E-B8CC-E40BD562B5A2}"/>
          </ac:spMkLst>
        </pc:spChg>
        <pc:spChg chg="del mod topLvl">
          <ac:chgData name="Luo Yikai" userId="e23a073d1c60b777" providerId="LiveId" clId="{78EE9421-B805-46E5-A16F-75ADD784299B}" dt="2021-01-17T06:04:51.551" v="3602" actId="478"/>
          <ac:spMkLst>
            <pc:docMk/>
            <pc:sldMk cId="602320840" sldId="300"/>
            <ac:spMk id="154" creationId="{2A53B2CB-CCAD-4B07-888C-A57257E237AF}"/>
          </ac:spMkLst>
        </pc:spChg>
        <pc:spChg chg="add mod">
          <ac:chgData name="Luo Yikai" userId="e23a073d1c60b777" providerId="LiveId" clId="{78EE9421-B805-46E5-A16F-75ADD784299B}" dt="2021-01-17T06:04:35.789" v="3598" actId="164"/>
          <ac:spMkLst>
            <pc:docMk/>
            <pc:sldMk cId="602320840" sldId="300"/>
            <ac:spMk id="159" creationId="{70F41420-E57E-4E9E-B86C-38B77807497F}"/>
          </ac:spMkLst>
        </pc:spChg>
        <pc:spChg chg="mod">
          <ac:chgData name="Luo Yikai" userId="e23a073d1c60b777" providerId="LiveId" clId="{78EE9421-B805-46E5-A16F-75ADD784299B}" dt="2021-01-17T06:04:38.038" v="3599"/>
          <ac:spMkLst>
            <pc:docMk/>
            <pc:sldMk cId="602320840" sldId="300"/>
            <ac:spMk id="163" creationId="{0578CF8E-D328-47AD-9018-792B67BF706D}"/>
          </ac:spMkLst>
        </pc:spChg>
        <pc:spChg chg="mod topLvl">
          <ac:chgData name="Luo Yikai" userId="e23a073d1c60b777" providerId="LiveId" clId="{78EE9421-B805-46E5-A16F-75ADD784299B}" dt="2021-01-17T06:13:58.163" v="3759" actId="164"/>
          <ac:spMkLst>
            <pc:docMk/>
            <pc:sldMk cId="602320840" sldId="300"/>
            <ac:spMk id="166" creationId="{62089BB4-6408-4C04-9561-6C97A70C983E}"/>
          </ac:spMkLst>
        </pc:spChg>
        <pc:spChg chg="mod">
          <ac:chgData name="Luo Yikai" userId="e23a073d1c60b777" providerId="LiveId" clId="{78EE9421-B805-46E5-A16F-75ADD784299B}" dt="2021-01-17T06:13:00.867" v="3712" actId="1076"/>
          <ac:spMkLst>
            <pc:docMk/>
            <pc:sldMk cId="602320840" sldId="300"/>
            <ac:spMk id="169" creationId="{228D3734-B988-4AA8-9AD0-3E47E7285324}"/>
          </ac:spMkLst>
        </pc:spChg>
        <pc:spChg chg="mod">
          <ac:chgData name="Luo Yikai" userId="e23a073d1c60b777" providerId="LiveId" clId="{78EE9421-B805-46E5-A16F-75ADD784299B}" dt="2021-01-17T06:12:00.116" v="3659" actId="1076"/>
          <ac:spMkLst>
            <pc:docMk/>
            <pc:sldMk cId="602320840" sldId="300"/>
            <ac:spMk id="172" creationId="{C115ABFC-6292-4F69-82C2-8FF3C0B8CEC7}"/>
          </ac:spMkLst>
        </pc:spChg>
        <pc:spChg chg="mod">
          <ac:chgData name="Luo Yikai" userId="e23a073d1c60b777" providerId="LiveId" clId="{78EE9421-B805-46E5-A16F-75ADD784299B}" dt="2021-01-17T06:06:29.698" v="3613"/>
          <ac:spMkLst>
            <pc:docMk/>
            <pc:sldMk cId="602320840" sldId="300"/>
            <ac:spMk id="177" creationId="{E29FC025-2750-4C6A-BC82-1FA1F62062A8}"/>
          </ac:spMkLst>
        </pc:spChg>
        <pc:spChg chg="mod">
          <ac:chgData name="Luo Yikai" userId="e23a073d1c60b777" providerId="LiveId" clId="{78EE9421-B805-46E5-A16F-75ADD784299B}" dt="2021-01-17T06:06:29.698" v="3613"/>
          <ac:spMkLst>
            <pc:docMk/>
            <pc:sldMk cId="602320840" sldId="300"/>
            <ac:spMk id="180" creationId="{41262AB6-454F-4AA2-8325-A41FE893FD60}"/>
          </ac:spMkLst>
        </pc:spChg>
        <pc:spChg chg="mod">
          <ac:chgData name="Luo Yikai" userId="e23a073d1c60b777" providerId="LiveId" clId="{78EE9421-B805-46E5-A16F-75ADD784299B}" dt="2021-01-17T06:16:31.482" v="3881" actId="1076"/>
          <ac:spMkLst>
            <pc:docMk/>
            <pc:sldMk cId="602320840" sldId="300"/>
            <ac:spMk id="184" creationId="{667E72FA-2AFB-4293-943F-26B71E8ED62F}"/>
          </ac:spMkLst>
        </pc:spChg>
        <pc:spChg chg="mod topLvl">
          <ac:chgData name="Luo Yikai" userId="e23a073d1c60b777" providerId="LiveId" clId="{78EE9421-B805-46E5-A16F-75ADD784299B}" dt="2021-01-17T06:15:38.811" v="3851" actId="164"/>
          <ac:spMkLst>
            <pc:docMk/>
            <pc:sldMk cId="602320840" sldId="300"/>
            <ac:spMk id="189" creationId="{E919B89A-71EF-4708-9654-D064A4E6D6A1}"/>
          </ac:spMkLst>
        </pc:spChg>
        <pc:spChg chg="mod">
          <ac:chgData name="Luo Yikai" userId="e23a073d1c60b777" providerId="LiveId" clId="{78EE9421-B805-46E5-A16F-75ADD784299B}" dt="2021-01-17T06:15:47.422" v="3856" actId="20577"/>
          <ac:spMkLst>
            <pc:docMk/>
            <pc:sldMk cId="602320840" sldId="300"/>
            <ac:spMk id="193" creationId="{2183C0DA-B883-4A20-B7A9-1C3347AB0B14}"/>
          </ac:spMkLst>
        </pc:spChg>
        <pc:spChg chg="mod topLvl">
          <ac:chgData name="Luo Yikai" userId="e23a073d1c60b777" providerId="LiveId" clId="{78EE9421-B805-46E5-A16F-75ADD784299B}" dt="2021-01-17T06:26:54.578" v="4073" actId="1076"/>
          <ac:spMkLst>
            <pc:docMk/>
            <pc:sldMk cId="602320840" sldId="300"/>
            <ac:spMk id="200" creationId="{6038BD3B-61B1-4C9E-B18D-5FC881B7251B}"/>
          </ac:spMkLst>
        </pc:spChg>
        <pc:spChg chg="mod">
          <ac:chgData name="Luo Yikai" userId="e23a073d1c60b777" providerId="LiveId" clId="{78EE9421-B805-46E5-A16F-75ADD784299B}" dt="2021-01-17T06:17:20.082" v="3897" actId="20577"/>
          <ac:spMkLst>
            <pc:docMk/>
            <pc:sldMk cId="602320840" sldId="300"/>
            <ac:spMk id="203" creationId="{531924AB-C640-4CD4-924D-FDBDAC6A7D25}"/>
          </ac:spMkLst>
        </pc:spChg>
        <pc:spChg chg="mod">
          <ac:chgData name="Luo Yikai" userId="e23a073d1c60b777" providerId="LiveId" clId="{78EE9421-B805-46E5-A16F-75ADD784299B}" dt="2021-01-17T06:17:39.369" v="3906" actId="20577"/>
          <ac:spMkLst>
            <pc:docMk/>
            <pc:sldMk cId="602320840" sldId="300"/>
            <ac:spMk id="206" creationId="{6D7F76E7-35F0-4B88-A2FD-C6E645CB63D1}"/>
          </ac:spMkLst>
        </pc:spChg>
        <pc:spChg chg="add mod topLvl">
          <ac:chgData name="Luo Yikai" userId="e23a073d1c60b777" providerId="LiveId" clId="{78EE9421-B805-46E5-A16F-75ADD784299B}" dt="2021-01-17T06:25:08.501" v="4059" actId="165"/>
          <ac:spMkLst>
            <pc:docMk/>
            <pc:sldMk cId="602320840" sldId="300"/>
            <ac:spMk id="208" creationId="{EDD3CE93-6FEA-41AF-89AD-65B285B030A8}"/>
          </ac:spMkLst>
        </pc:spChg>
        <pc:spChg chg="add mod">
          <ac:chgData name="Luo Yikai" userId="e23a073d1c60b777" providerId="LiveId" clId="{78EE9421-B805-46E5-A16F-75ADD784299B}" dt="2021-01-17T06:22:21.166" v="4035" actId="20577"/>
          <ac:spMkLst>
            <pc:docMk/>
            <pc:sldMk cId="602320840" sldId="300"/>
            <ac:spMk id="209" creationId="{2B8CFAA4-D373-4D6E-B288-3EB108DA1921}"/>
          </ac:spMkLst>
        </pc:spChg>
        <pc:spChg chg="add mod">
          <ac:chgData name="Luo Yikai" userId="e23a073d1c60b777" providerId="LiveId" clId="{78EE9421-B805-46E5-A16F-75ADD784299B}" dt="2021-01-17T06:22:32.580" v="4041" actId="20577"/>
          <ac:spMkLst>
            <pc:docMk/>
            <pc:sldMk cId="602320840" sldId="300"/>
            <ac:spMk id="210" creationId="{0E9CFC29-A046-4FD2-9E79-5D0E790CE4DB}"/>
          </ac:spMkLst>
        </pc:spChg>
        <pc:grpChg chg="del">
          <ac:chgData name="Luo Yikai" userId="e23a073d1c60b777" providerId="LiveId" clId="{78EE9421-B805-46E5-A16F-75ADD784299B}" dt="2021-01-17T05:22:08.068" v="2795" actId="478"/>
          <ac:grpSpMkLst>
            <pc:docMk/>
            <pc:sldMk cId="602320840" sldId="300"/>
            <ac:grpSpMk id="12" creationId="{EACC9154-9372-427F-A64B-69E61E906FE6}"/>
          </ac:grpSpMkLst>
        </pc:grpChg>
        <pc:grpChg chg="del">
          <ac:chgData name="Luo Yikai" userId="e23a073d1c60b777" providerId="LiveId" clId="{78EE9421-B805-46E5-A16F-75ADD784299B}" dt="2021-01-17T05:22:08.068" v="2795" actId="478"/>
          <ac:grpSpMkLst>
            <pc:docMk/>
            <pc:sldMk cId="602320840" sldId="300"/>
            <ac:grpSpMk id="16" creationId="{82651DC1-87B5-4520-BE5E-32863F9C70CA}"/>
          </ac:grpSpMkLst>
        </pc:grpChg>
        <pc:grpChg chg="del">
          <ac:chgData name="Luo Yikai" userId="e23a073d1c60b777" providerId="LiveId" clId="{78EE9421-B805-46E5-A16F-75ADD784299B}" dt="2021-01-17T05:22:08.068" v="2795" actId="478"/>
          <ac:grpSpMkLst>
            <pc:docMk/>
            <pc:sldMk cId="602320840" sldId="300"/>
            <ac:grpSpMk id="20" creationId="{7C930D0C-568C-44D9-85F3-36CBA15DCF10}"/>
          </ac:grpSpMkLst>
        </pc:grpChg>
        <pc:grpChg chg="del">
          <ac:chgData name="Luo Yikai" userId="e23a073d1c60b777" providerId="LiveId" clId="{78EE9421-B805-46E5-A16F-75ADD784299B}" dt="2021-01-17T05:22:08.068" v="2795" actId="478"/>
          <ac:grpSpMkLst>
            <pc:docMk/>
            <pc:sldMk cId="602320840" sldId="300"/>
            <ac:grpSpMk id="24" creationId="{CD67CCDC-DD35-4817-8A10-3393D90BC9AA}"/>
          </ac:grpSpMkLst>
        </pc:grpChg>
        <pc:grpChg chg="del">
          <ac:chgData name="Luo Yikai" userId="e23a073d1c60b777" providerId="LiveId" clId="{78EE9421-B805-46E5-A16F-75ADD784299B}" dt="2021-01-17T05:22:08.068" v="2795" actId="478"/>
          <ac:grpSpMkLst>
            <pc:docMk/>
            <pc:sldMk cId="602320840" sldId="300"/>
            <ac:grpSpMk id="28" creationId="{BDAC4D47-A741-4182-ABAB-DD6CBB789E71}"/>
          </ac:grpSpMkLst>
        </pc:grpChg>
        <pc:grpChg chg="del">
          <ac:chgData name="Luo Yikai" userId="e23a073d1c60b777" providerId="LiveId" clId="{78EE9421-B805-46E5-A16F-75ADD784299B}" dt="2021-01-17T05:22:08.068" v="2795" actId="478"/>
          <ac:grpSpMkLst>
            <pc:docMk/>
            <pc:sldMk cId="602320840" sldId="300"/>
            <ac:grpSpMk id="32" creationId="{A80B4585-17EE-482A-96C7-A40B6BE2BE61}"/>
          </ac:grpSpMkLst>
        </pc:grpChg>
        <pc:grpChg chg="del">
          <ac:chgData name="Luo Yikai" userId="e23a073d1c60b777" providerId="LiveId" clId="{78EE9421-B805-46E5-A16F-75ADD784299B}" dt="2021-01-17T05:22:08.068" v="2795" actId="478"/>
          <ac:grpSpMkLst>
            <pc:docMk/>
            <pc:sldMk cId="602320840" sldId="300"/>
            <ac:grpSpMk id="35" creationId="{46D9E6FC-7E94-4C53-98B0-2C1F16DEA4B7}"/>
          </ac:grpSpMkLst>
        </pc:grpChg>
        <pc:grpChg chg="del">
          <ac:chgData name="Luo Yikai" userId="e23a073d1c60b777" providerId="LiveId" clId="{78EE9421-B805-46E5-A16F-75ADD784299B}" dt="2021-01-17T05:22:08.068" v="2795" actId="478"/>
          <ac:grpSpMkLst>
            <pc:docMk/>
            <pc:sldMk cId="602320840" sldId="300"/>
            <ac:grpSpMk id="40" creationId="{8CFC3A05-4801-4C58-ADFF-A3BE3F1FA43B}"/>
          </ac:grpSpMkLst>
        </pc:grpChg>
        <pc:grpChg chg="del">
          <ac:chgData name="Luo Yikai" userId="e23a073d1c60b777" providerId="LiveId" clId="{78EE9421-B805-46E5-A16F-75ADD784299B}" dt="2021-01-17T05:22:08.068" v="2795" actId="478"/>
          <ac:grpSpMkLst>
            <pc:docMk/>
            <pc:sldMk cId="602320840" sldId="300"/>
            <ac:grpSpMk id="43" creationId="{78268C96-278F-4568-A6E5-6C5992A84875}"/>
          </ac:grpSpMkLst>
        </pc:grpChg>
        <pc:grpChg chg="del">
          <ac:chgData name="Luo Yikai" userId="e23a073d1c60b777" providerId="LiveId" clId="{78EE9421-B805-46E5-A16F-75ADD784299B}" dt="2021-01-17T05:22:12.601" v="2796" actId="478"/>
          <ac:grpSpMkLst>
            <pc:docMk/>
            <pc:sldMk cId="602320840" sldId="300"/>
            <ac:grpSpMk id="46" creationId="{3977E0D7-1DEA-4D57-9D2F-EEFED6B5C5A6}"/>
          </ac:grpSpMkLst>
        </pc:grpChg>
        <pc:grpChg chg="del">
          <ac:chgData name="Luo Yikai" userId="e23a073d1c60b777" providerId="LiveId" clId="{78EE9421-B805-46E5-A16F-75ADD784299B}" dt="2021-01-17T05:22:12.601" v="2796" actId="478"/>
          <ac:grpSpMkLst>
            <pc:docMk/>
            <pc:sldMk cId="602320840" sldId="300"/>
            <ac:grpSpMk id="49" creationId="{FE4A2F9E-F9CA-4AB0-8CA2-6E9525EA049E}"/>
          </ac:grpSpMkLst>
        </pc:grpChg>
        <pc:grpChg chg="del">
          <ac:chgData name="Luo Yikai" userId="e23a073d1c60b777" providerId="LiveId" clId="{78EE9421-B805-46E5-A16F-75ADD784299B}" dt="2021-01-17T05:22:12.601" v="2796" actId="478"/>
          <ac:grpSpMkLst>
            <pc:docMk/>
            <pc:sldMk cId="602320840" sldId="300"/>
            <ac:grpSpMk id="52" creationId="{B6F5193B-E704-4758-A0A5-1E3910B3BC85}"/>
          </ac:grpSpMkLst>
        </pc:grpChg>
        <pc:grpChg chg="add mod">
          <ac:chgData name="Luo Yikai" userId="e23a073d1c60b777" providerId="LiveId" clId="{78EE9421-B805-46E5-A16F-75ADD784299B}" dt="2021-01-17T05:44:37.851" v="3009" actId="1037"/>
          <ac:grpSpMkLst>
            <pc:docMk/>
            <pc:sldMk cId="602320840" sldId="300"/>
            <ac:grpSpMk id="81" creationId="{692D3FBC-C3BD-4041-9F39-0361686C9BCD}"/>
          </ac:grpSpMkLst>
        </pc:grpChg>
        <pc:grpChg chg="del">
          <ac:chgData name="Luo Yikai" userId="e23a073d1c60b777" providerId="LiveId" clId="{78EE9421-B805-46E5-A16F-75ADD784299B}" dt="2021-01-17T05:22:12.601" v="2796" actId="478"/>
          <ac:grpSpMkLst>
            <pc:docMk/>
            <pc:sldMk cId="602320840" sldId="300"/>
            <ac:grpSpMk id="82" creationId="{998C0756-EBE7-45AB-8FB1-5954D39AA30D}"/>
          </ac:grpSpMkLst>
        </pc:grpChg>
        <pc:grpChg chg="add mod">
          <ac:chgData name="Luo Yikai" userId="e23a073d1c60b777" providerId="LiveId" clId="{78EE9421-B805-46E5-A16F-75ADD784299B}" dt="2021-01-17T06:02:10.276" v="3475" actId="1035"/>
          <ac:grpSpMkLst>
            <pc:docMk/>
            <pc:sldMk cId="602320840" sldId="300"/>
            <ac:grpSpMk id="95" creationId="{888E39AD-D2DA-4E88-9748-FCA6046A0288}"/>
          </ac:grpSpMkLst>
        </pc:grpChg>
        <pc:grpChg chg="add mod">
          <ac:chgData name="Luo Yikai" userId="e23a073d1c60b777" providerId="LiveId" clId="{78EE9421-B805-46E5-A16F-75ADD784299B}" dt="2021-01-17T06:02:16.336" v="3484" actId="1035"/>
          <ac:grpSpMkLst>
            <pc:docMk/>
            <pc:sldMk cId="602320840" sldId="300"/>
            <ac:grpSpMk id="97" creationId="{C4656E81-628C-4DCD-8D55-588AE39A428B}"/>
          </ac:grpSpMkLst>
        </pc:grpChg>
        <pc:grpChg chg="add del mod">
          <ac:chgData name="Luo Yikai" userId="e23a073d1c60b777" providerId="LiveId" clId="{78EE9421-B805-46E5-A16F-75ADD784299B}" dt="2021-01-17T05:44:58.582" v="3025" actId="165"/>
          <ac:grpSpMkLst>
            <pc:docMk/>
            <pc:sldMk cId="602320840" sldId="300"/>
            <ac:grpSpMk id="100" creationId="{600480D7-D299-4EEC-A05B-A1D07FB15527}"/>
          </ac:grpSpMkLst>
        </pc:grpChg>
        <pc:grpChg chg="add del mod">
          <ac:chgData name="Luo Yikai" userId="e23a073d1c60b777" providerId="LiveId" clId="{78EE9421-B805-46E5-A16F-75ADD784299B}" dt="2021-01-17T05:52:16.292" v="3265" actId="478"/>
          <ac:grpSpMkLst>
            <pc:docMk/>
            <pc:sldMk cId="602320840" sldId="300"/>
            <ac:grpSpMk id="104" creationId="{956F326B-4D4C-4A6A-BA5C-1AF28D5855C0}"/>
          </ac:grpSpMkLst>
        </pc:grpChg>
        <pc:grpChg chg="add del mod">
          <ac:chgData name="Luo Yikai" userId="e23a073d1c60b777" providerId="LiveId" clId="{78EE9421-B805-46E5-A16F-75ADD784299B}" dt="2021-01-17T05:46:03.560" v="3070" actId="478"/>
          <ac:grpSpMkLst>
            <pc:docMk/>
            <pc:sldMk cId="602320840" sldId="300"/>
            <ac:grpSpMk id="106" creationId="{36B5FE62-E253-41E6-A95B-13D5F8E07D57}"/>
          </ac:grpSpMkLst>
        </pc:grpChg>
        <pc:grpChg chg="add del mod">
          <ac:chgData name="Luo Yikai" userId="e23a073d1c60b777" providerId="LiveId" clId="{78EE9421-B805-46E5-A16F-75ADD784299B}" dt="2021-01-17T05:52:19.281" v="3267" actId="478"/>
          <ac:grpSpMkLst>
            <pc:docMk/>
            <pc:sldMk cId="602320840" sldId="300"/>
            <ac:grpSpMk id="109" creationId="{9973ED29-FF4F-4AF5-9C0E-A8B1150A87F9}"/>
          </ac:grpSpMkLst>
        </pc:grpChg>
        <pc:grpChg chg="add del mod">
          <ac:chgData name="Luo Yikai" userId="e23a073d1c60b777" providerId="LiveId" clId="{78EE9421-B805-46E5-A16F-75ADD784299B}" dt="2021-01-17T05:52:20.360" v="3268" actId="478"/>
          <ac:grpSpMkLst>
            <pc:docMk/>
            <pc:sldMk cId="602320840" sldId="300"/>
            <ac:grpSpMk id="112" creationId="{ECAD38A3-0A47-46F8-A7F2-6202A55266B2}"/>
          </ac:grpSpMkLst>
        </pc:grpChg>
        <pc:grpChg chg="add del mod">
          <ac:chgData name="Luo Yikai" userId="e23a073d1c60b777" providerId="LiveId" clId="{78EE9421-B805-46E5-A16F-75ADD784299B}" dt="2021-01-17T06:04:47.651" v="3601" actId="478"/>
          <ac:grpSpMkLst>
            <pc:docMk/>
            <pc:sldMk cId="602320840" sldId="300"/>
            <ac:grpSpMk id="123" creationId="{3828D65D-D329-49CD-91E4-738144412D16}"/>
          </ac:grpSpMkLst>
        </pc:grpChg>
        <pc:grpChg chg="add mod">
          <ac:chgData name="Luo Yikai" userId="e23a073d1c60b777" providerId="LiveId" clId="{78EE9421-B805-46E5-A16F-75ADD784299B}" dt="2021-01-17T06:02:23.100" v="3494" actId="1035"/>
          <ac:grpSpMkLst>
            <pc:docMk/>
            <pc:sldMk cId="602320840" sldId="300"/>
            <ac:grpSpMk id="126" creationId="{F329DBD5-0E8B-4661-BA30-234DEA8936A9}"/>
          </ac:grpSpMkLst>
        </pc:grpChg>
        <pc:grpChg chg="add mod">
          <ac:chgData name="Luo Yikai" userId="e23a073d1c60b777" providerId="LiveId" clId="{78EE9421-B805-46E5-A16F-75ADD784299B}" dt="2021-01-17T05:54:50.098" v="3324" actId="164"/>
          <ac:grpSpMkLst>
            <pc:docMk/>
            <pc:sldMk cId="602320840" sldId="300"/>
            <ac:grpSpMk id="127" creationId="{1E46E230-DC0C-4CD4-919A-7C8F5DF54E52}"/>
          </ac:grpSpMkLst>
        </pc:grpChg>
        <pc:grpChg chg="add mod">
          <ac:chgData name="Luo Yikai" userId="e23a073d1c60b777" providerId="LiveId" clId="{78EE9421-B805-46E5-A16F-75ADD784299B}" dt="2021-01-17T06:03:52.859" v="3557" actId="164"/>
          <ac:grpSpMkLst>
            <pc:docMk/>
            <pc:sldMk cId="602320840" sldId="300"/>
            <ac:grpSpMk id="131" creationId="{B2F74AEA-F733-47D4-85E4-F6AFCF90ECA9}"/>
          </ac:grpSpMkLst>
        </pc:grpChg>
        <pc:grpChg chg="add mod">
          <ac:chgData name="Luo Yikai" userId="e23a073d1c60b777" providerId="LiveId" clId="{78EE9421-B805-46E5-A16F-75ADD784299B}" dt="2021-01-17T06:28:35.768" v="4086" actId="1076"/>
          <ac:grpSpMkLst>
            <pc:docMk/>
            <pc:sldMk cId="602320840" sldId="300"/>
            <ac:grpSpMk id="135" creationId="{6512697A-F08E-4C53-B558-A46D676AD285}"/>
          </ac:grpSpMkLst>
        </pc:grpChg>
        <pc:grpChg chg="mod">
          <ac:chgData name="Luo Yikai" userId="e23a073d1c60b777" providerId="LiveId" clId="{78EE9421-B805-46E5-A16F-75ADD784299B}" dt="2021-01-17T05:54:52.084" v="3325"/>
          <ac:grpSpMkLst>
            <pc:docMk/>
            <pc:sldMk cId="602320840" sldId="300"/>
            <ac:grpSpMk id="136" creationId="{E3955F56-A7EB-40CF-BD21-64262E13940C}"/>
          </ac:grpSpMkLst>
        </pc:grpChg>
        <pc:grpChg chg="add mod">
          <ac:chgData name="Luo Yikai" userId="e23a073d1c60b777" providerId="LiveId" clId="{78EE9421-B805-46E5-A16F-75ADD784299B}" dt="2021-01-17T06:03:22.440" v="3549" actId="1076"/>
          <ac:grpSpMkLst>
            <pc:docMk/>
            <pc:sldMk cId="602320840" sldId="300"/>
            <ac:grpSpMk id="140" creationId="{746C4B6D-233E-4909-B73B-34CFC9978B1B}"/>
          </ac:grpSpMkLst>
        </pc:grpChg>
        <pc:grpChg chg="mod">
          <ac:chgData name="Luo Yikai" userId="e23a073d1c60b777" providerId="LiveId" clId="{78EE9421-B805-46E5-A16F-75ADD784299B}" dt="2021-01-17T05:55:12.671" v="3341"/>
          <ac:grpSpMkLst>
            <pc:docMk/>
            <pc:sldMk cId="602320840" sldId="300"/>
            <ac:grpSpMk id="141" creationId="{E63D2526-72F6-4D69-A9C2-027129A515DC}"/>
          </ac:grpSpMkLst>
        </pc:grpChg>
        <pc:grpChg chg="add mod">
          <ac:chgData name="Luo Yikai" userId="e23a073d1c60b777" providerId="LiveId" clId="{78EE9421-B805-46E5-A16F-75ADD784299B}" dt="2021-01-17T06:04:07.209" v="3588" actId="1036"/>
          <ac:grpSpMkLst>
            <pc:docMk/>
            <pc:sldMk cId="602320840" sldId="300"/>
            <ac:grpSpMk id="146" creationId="{2B960D21-B9BF-4D11-B881-5CF534451A37}"/>
          </ac:grpSpMkLst>
        </pc:grpChg>
        <pc:grpChg chg="add del mod">
          <ac:chgData name="Luo Yikai" userId="e23a073d1c60b777" providerId="LiveId" clId="{78EE9421-B805-46E5-A16F-75ADD784299B}" dt="2021-01-17T06:01:43.519" v="3460" actId="165"/>
          <ac:grpSpMkLst>
            <pc:docMk/>
            <pc:sldMk cId="602320840" sldId="300"/>
            <ac:grpSpMk id="152" creationId="{7C22443D-BB7E-4776-AA80-C361BC2C7973}"/>
          </ac:grpSpMkLst>
        </pc:grpChg>
        <pc:grpChg chg="add mod">
          <ac:chgData name="Luo Yikai" userId="e23a073d1c60b777" providerId="LiveId" clId="{78EE9421-B805-46E5-A16F-75ADD784299B}" dt="2021-01-17T06:04:02.555" v="3584" actId="1036"/>
          <ac:grpSpMkLst>
            <pc:docMk/>
            <pc:sldMk cId="602320840" sldId="300"/>
            <ac:grpSpMk id="157" creationId="{9DC493B4-831A-4A1E-A604-81CF716BE73D}"/>
          </ac:grpSpMkLst>
        </pc:grpChg>
        <pc:grpChg chg="add mod">
          <ac:chgData name="Luo Yikai" userId="e23a073d1c60b777" providerId="LiveId" clId="{78EE9421-B805-46E5-A16F-75ADD784299B}" dt="2021-01-17T06:04:35.789" v="3598" actId="164"/>
          <ac:grpSpMkLst>
            <pc:docMk/>
            <pc:sldMk cId="602320840" sldId="300"/>
            <ac:grpSpMk id="158" creationId="{A6D4E556-B523-447E-84C6-B0FDD62E3AF7}"/>
          </ac:grpSpMkLst>
        </pc:grpChg>
        <pc:grpChg chg="add mod">
          <ac:chgData name="Luo Yikai" userId="e23a073d1c60b777" providerId="LiveId" clId="{78EE9421-B805-46E5-A16F-75ADD784299B}" dt="2021-01-17T06:19:08.104" v="4016" actId="1038"/>
          <ac:grpSpMkLst>
            <pc:docMk/>
            <pc:sldMk cId="602320840" sldId="300"/>
            <ac:grpSpMk id="160" creationId="{2842F833-DED3-4A59-8182-5DEB24CAC730}"/>
          </ac:grpSpMkLst>
        </pc:grpChg>
        <pc:grpChg chg="add mod">
          <ac:chgData name="Luo Yikai" userId="e23a073d1c60b777" providerId="LiveId" clId="{78EE9421-B805-46E5-A16F-75ADD784299B}" dt="2021-01-17T06:04:43.191" v="3600" actId="1076"/>
          <ac:grpSpMkLst>
            <pc:docMk/>
            <pc:sldMk cId="602320840" sldId="300"/>
            <ac:grpSpMk id="161" creationId="{863DE856-CE6D-4D5B-B6B2-578776BD0862}"/>
          </ac:grpSpMkLst>
        </pc:grpChg>
        <pc:grpChg chg="add del mod">
          <ac:chgData name="Luo Yikai" userId="e23a073d1c60b777" providerId="LiveId" clId="{78EE9421-B805-46E5-A16F-75ADD784299B}" dt="2021-01-17T06:13:10.517" v="3715" actId="478"/>
          <ac:grpSpMkLst>
            <pc:docMk/>
            <pc:sldMk cId="602320840" sldId="300"/>
            <ac:grpSpMk id="164" creationId="{D04571A7-909E-437B-8F6A-F6DED5164F54}"/>
          </ac:grpSpMkLst>
        </pc:grpChg>
        <pc:grpChg chg="add mod">
          <ac:chgData name="Luo Yikai" userId="e23a073d1c60b777" providerId="LiveId" clId="{78EE9421-B805-46E5-A16F-75ADD784299B}" dt="2021-01-17T06:19:08.104" v="4016" actId="1038"/>
          <ac:grpSpMkLst>
            <pc:docMk/>
            <pc:sldMk cId="602320840" sldId="300"/>
            <ac:grpSpMk id="167" creationId="{E185AB20-AEEF-444A-A479-09CAE1B159E2}"/>
          </ac:grpSpMkLst>
        </pc:grpChg>
        <pc:grpChg chg="add mod">
          <ac:chgData name="Luo Yikai" userId="e23a073d1c60b777" providerId="LiveId" clId="{78EE9421-B805-46E5-A16F-75ADD784299B}" dt="2021-01-17T06:19:08.104" v="4016" actId="1038"/>
          <ac:grpSpMkLst>
            <pc:docMk/>
            <pc:sldMk cId="602320840" sldId="300"/>
            <ac:grpSpMk id="170" creationId="{61151B3E-0110-4C17-B63F-3433846BCB92}"/>
          </ac:grpSpMkLst>
        </pc:grpChg>
        <pc:grpChg chg="add del mod">
          <ac:chgData name="Luo Yikai" userId="e23a073d1c60b777" providerId="LiveId" clId="{78EE9421-B805-46E5-A16F-75ADD784299B}" dt="2021-01-17T06:18:52.218" v="3956" actId="478"/>
          <ac:grpSpMkLst>
            <pc:docMk/>
            <pc:sldMk cId="602320840" sldId="300"/>
            <ac:grpSpMk id="176" creationId="{A265D4A8-F812-4220-AB26-8033DCB02FB6}"/>
          </ac:grpSpMkLst>
        </pc:grpChg>
        <pc:grpChg chg="add del mod">
          <ac:chgData name="Luo Yikai" userId="e23a073d1c60b777" providerId="LiveId" clId="{78EE9421-B805-46E5-A16F-75ADD784299B}" dt="2021-01-17T06:18:52.218" v="3956" actId="478"/>
          <ac:grpSpMkLst>
            <pc:docMk/>
            <pc:sldMk cId="602320840" sldId="300"/>
            <ac:grpSpMk id="179" creationId="{DD2A6F87-29CF-4B33-A8F7-02C4EC86F976}"/>
          </ac:grpSpMkLst>
        </pc:grpChg>
        <pc:grpChg chg="add mod">
          <ac:chgData name="Luo Yikai" userId="e23a073d1c60b777" providerId="LiveId" clId="{78EE9421-B805-46E5-A16F-75ADD784299B}" dt="2021-01-17T06:19:08.104" v="4016" actId="1038"/>
          <ac:grpSpMkLst>
            <pc:docMk/>
            <pc:sldMk cId="602320840" sldId="300"/>
            <ac:grpSpMk id="182" creationId="{ABA451B1-E1DE-4011-A22A-B18D99685889}"/>
          </ac:grpSpMkLst>
        </pc:grpChg>
        <pc:grpChg chg="add mod">
          <ac:chgData name="Luo Yikai" userId="e23a073d1c60b777" providerId="LiveId" clId="{78EE9421-B805-46E5-A16F-75ADD784299B}" dt="2021-01-17T06:19:08.104" v="4016" actId="1038"/>
          <ac:grpSpMkLst>
            <pc:docMk/>
            <pc:sldMk cId="602320840" sldId="300"/>
            <ac:grpSpMk id="186" creationId="{3376A865-A8E2-4DFF-90D7-A758AF2D7CF0}"/>
          </ac:grpSpMkLst>
        </pc:grpChg>
        <pc:grpChg chg="add del mod">
          <ac:chgData name="Luo Yikai" userId="e23a073d1c60b777" providerId="LiveId" clId="{78EE9421-B805-46E5-A16F-75ADD784299B}" dt="2021-01-17T06:14:35.462" v="3777" actId="165"/>
          <ac:grpSpMkLst>
            <pc:docMk/>
            <pc:sldMk cId="602320840" sldId="300"/>
            <ac:grpSpMk id="187" creationId="{CF5EEE4E-716A-4317-8A62-982B10DE065F}"/>
          </ac:grpSpMkLst>
        </pc:grpChg>
        <pc:grpChg chg="add del mod">
          <ac:chgData name="Luo Yikai" userId="e23a073d1c60b777" providerId="LiveId" clId="{78EE9421-B805-46E5-A16F-75ADD784299B}" dt="2021-01-17T06:25:08.501" v="4059" actId="165"/>
          <ac:grpSpMkLst>
            <pc:docMk/>
            <pc:sldMk cId="602320840" sldId="300"/>
            <ac:grpSpMk id="190" creationId="{6A303BFA-4591-4BBE-B431-4ED85D48F01B}"/>
          </ac:grpSpMkLst>
        </pc:grpChg>
        <pc:grpChg chg="add mod">
          <ac:chgData name="Luo Yikai" userId="e23a073d1c60b777" providerId="LiveId" clId="{78EE9421-B805-46E5-A16F-75ADD784299B}" dt="2021-01-17T06:19:08.104" v="4016" actId="1038"/>
          <ac:grpSpMkLst>
            <pc:docMk/>
            <pc:sldMk cId="602320840" sldId="300"/>
            <ac:grpSpMk id="191" creationId="{96CE3A21-7208-4595-9D28-4F394E9E8943}"/>
          </ac:grpSpMkLst>
        </pc:grpChg>
        <pc:grpChg chg="del">
          <ac:chgData name="Luo Yikai" userId="e23a073d1c60b777" providerId="LiveId" clId="{78EE9421-B805-46E5-A16F-75ADD784299B}" dt="2021-01-17T05:22:12.601" v="2796" actId="478"/>
          <ac:grpSpMkLst>
            <pc:docMk/>
            <pc:sldMk cId="602320840" sldId="300"/>
            <ac:grpSpMk id="198" creationId="{1DD04A42-AD3F-4413-B7A2-23DC53430ACC}"/>
          </ac:grpSpMkLst>
        </pc:grpChg>
        <pc:grpChg chg="add del mod">
          <ac:chgData name="Luo Yikai" userId="e23a073d1c60b777" providerId="LiveId" clId="{78EE9421-B805-46E5-A16F-75ADD784299B}" dt="2021-01-17T06:17:48.378" v="3909" actId="478"/>
          <ac:grpSpMkLst>
            <pc:docMk/>
            <pc:sldMk cId="602320840" sldId="300"/>
            <ac:grpSpMk id="199" creationId="{1F2D2A5D-E544-4067-9D71-3AC1357C1251}"/>
          </ac:grpSpMkLst>
        </pc:grpChg>
        <pc:grpChg chg="add del mod">
          <ac:chgData name="Luo Yikai" userId="e23a073d1c60b777" providerId="LiveId" clId="{78EE9421-B805-46E5-A16F-75ADD784299B}" dt="2021-01-17T06:17:54.346" v="3910" actId="478"/>
          <ac:grpSpMkLst>
            <pc:docMk/>
            <pc:sldMk cId="602320840" sldId="300"/>
            <ac:grpSpMk id="202" creationId="{F0FFC5C7-5D5D-4161-914A-A1AEFA77D1BA}"/>
          </ac:grpSpMkLst>
        </pc:grpChg>
        <pc:grpChg chg="add del mod">
          <ac:chgData name="Luo Yikai" userId="e23a073d1c60b777" providerId="LiveId" clId="{78EE9421-B805-46E5-A16F-75ADD784299B}" dt="2021-01-17T06:17:55.341" v="3911" actId="478"/>
          <ac:grpSpMkLst>
            <pc:docMk/>
            <pc:sldMk cId="602320840" sldId="300"/>
            <ac:grpSpMk id="205" creationId="{6D09252F-DAC2-42C2-97C8-E90731B96AEF}"/>
          </ac:grpSpMkLst>
        </pc:grpChg>
        <pc:grpChg chg="add mod">
          <ac:chgData name="Luo Yikai" userId="e23a073d1c60b777" providerId="LiveId" clId="{78EE9421-B805-46E5-A16F-75ADD784299B}" dt="2021-01-17T06:22:21.166" v="4035" actId="20577"/>
          <ac:grpSpMkLst>
            <pc:docMk/>
            <pc:sldMk cId="602320840" sldId="300"/>
            <ac:grpSpMk id="211" creationId="{4C668209-17FB-4AF0-B6D5-8AE31149D1D5}"/>
          </ac:grpSpMkLst>
        </pc:grpChg>
        <pc:picChg chg="add del mod">
          <ac:chgData name="Luo Yikai" userId="e23a073d1c60b777" providerId="LiveId" clId="{78EE9421-B805-46E5-A16F-75ADD784299B}" dt="2021-01-17T05:33:36.479" v="2868" actId="478"/>
          <ac:picMkLst>
            <pc:docMk/>
            <pc:sldMk cId="602320840" sldId="300"/>
            <ac:picMk id="6" creationId="{8B9A0941-DDDF-42D7-A84C-4171B48BC417}"/>
          </ac:picMkLst>
        </pc:picChg>
        <pc:picChg chg="add del mod">
          <ac:chgData name="Luo Yikai" userId="e23a073d1c60b777" providerId="LiveId" clId="{78EE9421-B805-46E5-A16F-75ADD784299B}" dt="2021-01-17T05:33:35.770" v="2867" actId="478"/>
          <ac:picMkLst>
            <pc:docMk/>
            <pc:sldMk cId="602320840" sldId="300"/>
            <ac:picMk id="9" creationId="{A1D1D225-6D29-4E75-B411-43FAA872046C}"/>
          </ac:picMkLst>
        </pc:picChg>
        <pc:picChg chg="del">
          <ac:chgData name="Luo Yikai" userId="e23a073d1c60b777" providerId="LiveId" clId="{78EE9421-B805-46E5-A16F-75ADD784299B}" dt="2021-01-17T05:22:08.068" v="2795" actId="478"/>
          <ac:picMkLst>
            <pc:docMk/>
            <pc:sldMk cId="602320840" sldId="300"/>
            <ac:picMk id="10" creationId="{D124B138-76A4-48A4-BA40-A75EC5EA6D0A}"/>
          </ac:picMkLst>
        </pc:picChg>
        <pc:picChg chg="del">
          <ac:chgData name="Luo Yikai" userId="e23a073d1c60b777" providerId="LiveId" clId="{78EE9421-B805-46E5-A16F-75ADD784299B}" dt="2021-01-17T05:22:08.068" v="2795" actId="478"/>
          <ac:picMkLst>
            <pc:docMk/>
            <pc:sldMk cId="602320840" sldId="300"/>
            <ac:picMk id="11" creationId="{81C34F6D-7C8D-4D44-B474-B088F017217F}"/>
          </ac:picMkLst>
        </pc:picChg>
        <pc:picChg chg="del">
          <ac:chgData name="Luo Yikai" userId="e23a073d1c60b777" providerId="LiveId" clId="{78EE9421-B805-46E5-A16F-75ADD784299B}" dt="2021-01-17T05:22:08.068" v="2795" actId="478"/>
          <ac:picMkLst>
            <pc:docMk/>
            <pc:sldMk cId="602320840" sldId="300"/>
            <ac:picMk id="15" creationId="{D311B3E5-99A9-4FBC-B68B-AF2AECEFB5B9}"/>
          </ac:picMkLst>
        </pc:picChg>
        <pc:picChg chg="del">
          <ac:chgData name="Luo Yikai" userId="e23a073d1c60b777" providerId="LiveId" clId="{78EE9421-B805-46E5-A16F-75ADD784299B}" dt="2021-01-17T05:22:08.068" v="2795" actId="478"/>
          <ac:picMkLst>
            <pc:docMk/>
            <pc:sldMk cId="602320840" sldId="300"/>
            <ac:picMk id="19" creationId="{6E12CF3B-B8D3-44B5-8ECD-C6AD4CAA6E0F}"/>
          </ac:picMkLst>
        </pc:picChg>
        <pc:picChg chg="del">
          <ac:chgData name="Luo Yikai" userId="e23a073d1c60b777" providerId="LiveId" clId="{78EE9421-B805-46E5-A16F-75ADD784299B}" dt="2021-01-17T05:22:08.068" v="2795" actId="478"/>
          <ac:picMkLst>
            <pc:docMk/>
            <pc:sldMk cId="602320840" sldId="300"/>
            <ac:picMk id="23" creationId="{228A2149-B796-4E95-8B28-21945FFAF858}"/>
          </ac:picMkLst>
        </pc:picChg>
        <pc:picChg chg="del">
          <ac:chgData name="Luo Yikai" userId="e23a073d1c60b777" providerId="LiveId" clId="{78EE9421-B805-46E5-A16F-75ADD784299B}" dt="2021-01-17T05:22:08.068" v="2795" actId="478"/>
          <ac:picMkLst>
            <pc:docMk/>
            <pc:sldMk cId="602320840" sldId="300"/>
            <ac:picMk id="27" creationId="{D4065ADB-43C9-44DC-890E-5157B60D9334}"/>
          </ac:picMkLst>
        </pc:picChg>
        <pc:picChg chg="del">
          <ac:chgData name="Luo Yikai" userId="e23a073d1c60b777" providerId="LiveId" clId="{78EE9421-B805-46E5-A16F-75ADD784299B}" dt="2021-01-17T05:22:08.068" v="2795" actId="478"/>
          <ac:picMkLst>
            <pc:docMk/>
            <pc:sldMk cId="602320840" sldId="300"/>
            <ac:picMk id="38" creationId="{6B8D1F4E-C0B8-4919-A39A-AF0FABB55746}"/>
          </ac:picMkLst>
        </pc:picChg>
        <pc:picChg chg="del">
          <ac:chgData name="Luo Yikai" userId="e23a073d1c60b777" providerId="LiveId" clId="{78EE9421-B805-46E5-A16F-75ADD784299B}" dt="2021-01-17T05:22:08.068" v="2795" actId="478"/>
          <ac:picMkLst>
            <pc:docMk/>
            <pc:sldMk cId="602320840" sldId="300"/>
            <ac:picMk id="39" creationId="{F0807DDA-2E2E-47CC-9E8B-F6A8975D19F2}"/>
          </ac:picMkLst>
        </pc:picChg>
        <pc:picChg chg="del">
          <ac:chgData name="Luo Yikai" userId="e23a073d1c60b777" providerId="LiveId" clId="{78EE9421-B805-46E5-A16F-75ADD784299B}" dt="2021-01-17T05:22:12.601" v="2796" actId="478"/>
          <ac:picMkLst>
            <pc:docMk/>
            <pc:sldMk cId="602320840" sldId="300"/>
            <ac:picMk id="55" creationId="{66B6C52F-DFA4-4DC2-9E2E-5E5333FF92E6}"/>
          </ac:picMkLst>
        </pc:picChg>
        <pc:picChg chg="del">
          <ac:chgData name="Luo Yikai" userId="e23a073d1c60b777" providerId="LiveId" clId="{78EE9421-B805-46E5-A16F-75ADD784299B}" dt="2021-01-17T05:22:12.601" v="2796" actId="478"/>
          <ac:picMkLst>
            <pc:docMk/>
            <pc:sldMk cId="602320840" sldId="300"/>
            <ac:picMk id="56" creationId="{F42B811A-7BA3-45C4-AFBF-D58A994241A6}"/>
          </ac:picMkLst>
        </pc:picChg>
        <pc:picChg chg="add mod">
          <ac:chgData name="Luo Yikai" userId="e23a073d1c60b777" providerId="LiveId" clId="{78EE9421-B805-46E5-A16F-75ADD784299B}" dt="2021-01-17T05:39:15.423" v="2918" actId="1076"/>
          <ac:picMkLst>
            <pc:docMk/>
            <pc:sldMk cId="602320840" sldId="300"/>
            <ac:picMk id="63" creationId="{2C7FB50A-1B14-4067-B7FF-F6CD574B4EED}"/>
          </ac:picMkLst>
        </pc:picChg>
        <pc:picChg chg="add del mod">
          <ac:chgData name="Luo Yikai" userId="e23a073d1c60b777" providerId="LiveId" clId="{78EE9421-B805-46E5-A16F-75ADD784299B}" dt="2021-01-17T05:39:15.423" v="2918" actId="1076"/>
          <ac:picMkLst>
            <pc:docMk/>
            <pc:sldMk cId="602320840" sldId="300"/>
            <ac:picMk id="64" creationId="{EFE6AD93-F5CD-4C7D-8211-F3E6968F6F9A}"/>
          </ac:picMkLst>
        </pc:picChg>
        <pc:picChg chg="add del mod">
          <ac:chgData name="Luo Yikai" userId="e23a073d1c60b777" providerId="LiveId" clId="{78EE9421-B805-46E5-A16F-75ADD784299B}" dt="2021-01-17T05:35:46.371" v="2878" actId="478"/>
          <ac:picMkLst>
            <pc:docMk/>
            <pc:sldMk cId="602320840" sldId="300"/>
            <ac:picMk id="68" creationId="{E2F7E2F8-472A-4682-A6B6-7E1C549A2463}"/>
          </ac:picMkLst>
        </pc:picChg>
        <pc:picChg chg="add del mod">
          <ac:chgData name="Luo Yikai" userId="e23a073d1c60b777" providerId="LiveId" clId="{78EE9421-B805-46E5-A16F-75ADD784299B}" dt="2021-01-17T05:33:43.142" v="2872" actId="478"/>
          <ac:picMkLst>
            <pc:docMk/>
            <pc:sldMk cId="602320840" sldId="300"/>
            <ac:picMk id="70" creationId="{1BCE4162-A69D-410F-905C-3085DE41081D}"/>
          </ac:picMkLst>
        </pc:picChg>
        <pc:picChg chg="add del mod">
          <ac:chgData name="Luo Yikai" userId="e23a073d1c60b777" providerId="LiveId" clId="{78EE9421-B805-46E5-A16F-75ADD784299B}" dt="2021-01-17T05:33:33.557" v="2865" actId="478"/>
          <ac:picMkLst>
            <pc:docMk/>
            <pc:sldMk cId="602320840" sldId="300"/>
            <ac:picMk id="72" creationId="{9A194D0B-2EE0-4775-9D7A-1AAAC29B4CB6}"/>
          </ac:picMkLst>
        </pc:picChg>
        <pc:picChg chg="del">
          <ac:chgData name="Luo Yikai" userId="e23a073d1c60b777" providerId="LiveId" clId="{78EE9421-B805-46E5-A16F-75ADD784299B}" dt="2021-01-17T05:22:12.601" v="2796" actId="478"/>
          <ac:picMkLst>
            <pc:docMk/>
            <pc:sldMk cId="602320840" sldId="300"/>
            <ac:picMk id="75" creationId="{344A7E9B-7CC3-4062-8FFB-81CC54BB4C27}"/>
          </ac:picMkLst>
        </pc:picChg>
        <pc:picChg chg="add mod">
          <ac:chgData name="Luo Yikai" userId="e23a073d1c60b777" providerId="LiveId" clId="{78EE9421-B805-46E5-A16F-75ADD784299B}" dt="2021-01-17T05:39:21.845" v="2920" actId="1076"/>
          <ac:picMkLst>
            <pc:docMk/>
            <pc:sldMk cId="602320840" sldId="300"/>
            <ac:picMk id="80" creationId="{D3F83DAB-9009-4B42-A7EC-935F43F23639}"/>
          </ac:picMkLst>
        </pc:picChg>
        <pc:picChg chg="mod">
          <ac:chgData name="Luo Yikai" userId="e23a073d1c60b777" providerId="LiveId" clId="{78EE9421-B805-46E5-A16F-75ADD784299B}" dt="2021-01-17T05:36:09.159" v="2886" actId="1076"/>
          <ac:picMkLst>
            <pc:docMk/>
            <pc:sldMk cId="602320840" sldId="300"/>
            <ac:picMk id="85" creationId="{04C1C853-F48D-46E8-B630-91F96801E017}"/>
          </ac:picMkLst>
        </pc:picChg>
        <pc:picChg chg="add del mod">
          <ac:chgData name="Luo Yikai" userId="e23a073d1c60b777" providerId="LiveId" clId="{78EE9421-B805-46E5-A16F-75ADD784299B}" dt="2021-01-17T05:41:10.018" v="2933" actId="478"/>
          <ac:picMkLst>
            <pc:docMk/>
            <pc:sldMk cId="602320840" sldId="300"/>
            <ac:picMk id="87" creationId="{EABA4235-C357-4D4E-87D8-04977125EBEC}"/>
          </ac:picMkLst>
        </pc:picChg>
        <pc:picChg chg="add del mod">
          <ac:chgData name="Luo Yikai" userId="e23a073d1c60b777" providerId="LiveId" clId="{78EE9421-B805-46E5-A16F-75ADD784299B}" dt="2021-01-17T05:41:24.562" v="2938" actId="478"/>
          <ac:picMkLst>
            <pc:docMk/>
            <pc:sldMk cId="602320840" sldId="300"/>
            <ac:picMk id="88" creationId="{D08BB28E-7D30-411F-B184-E77D78FBCC74}"/>
          </ac:picMkLst>
        </pc:picChg>
        <pc:picChg chg="del mod topLvl">
          <ac:chgData name="Luo Yikai" userId="e23a073d1c60b777" providerId="LiveId" clId="{78EE9421-B805-46E5-A16F-75ADD784299B}" dt="2021-01-17T06:13:10.517" v="3715" actId="478"/>
          <ac:picMkLst>
            <pc:docMk/>
            <pc:sldMk cId="602320840" sldId="300"/>
            <ac:picMk id="165" creationId="{21611B11-6FDD-4286-9A92-EDF1912D4FA5}"/>
          </ac:picMkLst>
        </pc:picChg>
        <pc:picChg chg="mod">
          <ac:chgData name="Luo Yikai" userId="e23a073d1c60b777" providerId="LiveId" clId="{78EE9421-B805-46E5-A16F-75ADD784299B}" dt="2021-01-17T06:06:29.698" v="3613"/>
          <ac:picMkLst>
            <pc:docMk/>
            <pc:sldMk cId="602320840" sldId="300"/>
            <ac:picMk id="168" creationId="{FCCB411C-5212-4535-B49C-7A34747CCCB1}"/>
          </ac:picMkLst>
        </pc:picChg>
        <pc:picChg chg="mod">
          <ac:chgData name="Luo Yikai" userId="e23a073d1c60b777" providerId="LiveId" clId="{78EE9421-B805-46E5-A16F-75ADD784299B}" dt="2021-01-17T06:06:29.698" v="3613"/>
          <ac:picMkLst>
            <pc:docMk/>
            <pc:sldMk cId="602320840" sldId="300"/>
            <ac:picMk id="171" creationId="{59842CA8-6DE4-4EE5-923C-A4E7F9DC7AB9}"/>
          </ac:picMkLst>
        </pc:picChg>
        <pc:picChg chg="add mod">
          <ac:chgData name="Luo Yikai" userId="e23a073d1c60b777" providerId="LiveId" clId="{78EE9421-B805-46E5-A16F-75ADD784299B}" dt="2021-01-17T06:19:08.104" v="4016" actId="1038"/>
          <ac:picMkLst>
            <pc:docMk/>
            <pc:sldMk cId="602320840" sldId="300"/>
            <ac:picMk id="173" creationId="{E20DD70E-9ABD-4D92-89C6-26D93003030D}"/>
          </ac:picMkLst>
        </pc:picChg>
        <pc:picChg chg="add mod topLvl">
          <ac:chgData name="Luo Yikai" userId="e23a073d1c60b777" providerId="LiveId" clId="{78EE9421-B805-46E5-A16F-75ADD784299B}" dt="2021-01-17T06:25:08.501" v="4059" actId="165"/>
          <ac:picMkLst>
            <pc:docMk/>
            <pc:sldMk cId="602320840" sldId="300"/>
            <ac:picMk id="174" creationId="{921A1F87-CC4C-45C3-955D-C68CF2F7CB7D}"/>
          </ac:picMkLst>
        </pc:picChg>
        <pc:picChg chg="add del mod">
          <ac:chgData name="Luo Yikai" userId="e23a073d1c60b777" providerId="LiveId" clId="{78EE9421-B805-46E5-A16F-75ADD784299B}" dt="2021-01-17T06:19:30.780" v="4020" actId="478"/>
          <ac:picMkLst>
            <pc:docMk/>
            <pc:sldMk cId="602320840" sldId="300"/>
            <ac:picMk id="175" creationId="{A0E50C2D-712F-4F89-8EA7-E093F7FE171F}"/>
          </ac:picMkLst>
        </pc:picChg>
        <pc:picChg chg="mod">
          <ac:chgData name="Luo Yikai" userId="e23a073d1c60b777" providerId="LiveId" clId="{78EE9421-B805-46E5-A16F-75ADD784299B}" dt="2021-01-17T06:06:29.698" v="3613"/>
          <ac:picMkLst>
            <pc:docMk/>
            <pc:sldMk cId="602320840" sldId="300"/>
            <ac:picMk id="178" creationId="{FD82CF56-D5F8-417D-94EB-65FE6E70DFB4}"/>
          </ac:picMkLst>
        </pc:picChg>
        <pc:picChg chg="mod">
          <ac:chgData name="Luo Yikai" userId="e23a073d1c60b777" providerId="LiveId" clId="{78EE9421-B805-46E5-A16F-75ADD784299B}" dt="2021-01-17T06:06:29.698" v="3613"/>
          <ac:picMkLst>
            <pc:docMk/>
            <pc:sldMk cId="602320840" sldId="300"/>
            <ac:picMk id="181" creationId="{CD57914F-2AD8-405F-B35B-4EC80AAE6624}"/>
          </ac:picMkLst>
        </pc:picChg>
        <pc:picChg chg="mod">
          <ac:chgData name="Luo Yikai" userId="e23a073d1c60b777" providerId="LiveId" clId="{78EE9421-B805-46E5-A16F-75ADD784299B}" dt="2021-01-17T06:12:28.706" v="3665"/>
          <ac:picMkLst>
            <pc:docMk/>
            <pc:sldMk cId="602320840" sldId="300"/>
            <ac:picMk id="183" creationId="{C28911D7-49C4-4002-B3DD-CAA686F14F52}"/>
          </ac:picMkLst>
        </pc:picChg>
        <pc:picChg chg="add mod">
          <ac:chgData name="Luo Yikai" userId="e23a073d1c60b777" providerId="LiveId" clId="{78EE9421-B805-46E5-A16F-75ADD784299B}" dt="2021-01-17T06:13:58.163" v="3759" actId="164"/>
          <ac:picMkLst>
            <pc:docMk/>
            <pc:sldMk cId="602320840" sldId="300"/>
            <ac:picMk id="185" creationId="{E36852B5-20E7-4103-BB7E-94AA0A2C80AE}"/>
          </ac:picMkLst>
        </pc:picChg>
        <pc:picChg chg="mod topLvl">
          <ac:chgData name="Luo Yikai" userId="e23a073d1c60b777" providerId="LiveId" clId="{78EE9421-B805-46E5-A16F-75ADD784299B}" dt="2021-01-17T06:15:38.811" v="3851" actId="164"/>
          <ac:picMkLst>
            <pc:docMk/>
            <pc:sldMk cId="602320840" sldId="300"/>
            <ac:picMk id="188" creationId="{EB89F8E9-DD68-4B49-9FF3-939273E7D688}"/>
          </ac:picMkLst>
        </pc:picChg>
        <pc:picChg chg="mod">
          <ac:chgData name="Luo Yikai" userId="e23a073d1c60b777" providerId="LiveId" clId="{78EE9421-B805-46E5-A16F-75ADD784299B}" dt="2021-01-17T06:15:42.412" v="3853"/>
          <ac:picMkLst>
            <pc:docMk/>
            <pc:sldMk cId="602320840" sldId="300"/>
            <ac:picMk id="192" creationId="{781E9B07-8108-4A73-A7A0-F5B0DE3E5108}"/>
          </ac:picMkLst>
        </pc:picChg>
        <pc:picChg chg="add del mod">
          <ac:chgData name="Luo Yikai" userId="e23a073d1c60b777" providerId="LiveId" clId="{78EE9421-B805-46E5-A16F-75ADD784299B}" dt="2021-01-17T06:19:08.104" v="4016" actId="1038"/>
          <ac:picMkLst>
            <pc:docMk/>
            <pc:sldMk cId="602320840" sldId="300"/>
            <ac:picMk id="194" creationId="{3F7FA294-C93E-41EB-BB2D-285546FCB8EF}"/>
          </ac:picMkLst>
        </pc:picChg>
        <pc:picChg chg="add mod">
          <ac:chgData name="Luo Yikai" userId="e23a073d1c60b777" providerId="LiveId" clId="{78EE9421-B805-46E5-A16F-75ADD784299B}" dt="2021-01-17T06:19:08.104" v="4016" actId="1038"/>
          <ac:picMkLst>
            <pc:docMk/>
            <pc:sldMk cId="602320840" sldId="300"/>
            <ac:picMk id="195" creationId="{BE732B53-4106-40A8-AA58-48EC8A8BBB82}"/>
          </ac:picMkLst>
        </pc:picChg>
        <pc:picChg chg="add del mod">
          <ac:chgData name="Luo Yikai" userId="e23a073d1c60b777" providerId="LiveId" clId="{78EE9421-B805-46E5-A16F-75ADD784299B}" dt="2021-01-17T06:16:37.481" v="3884"/>
          <ac:picMkLst>
            <pc:docMk/>
            <pc:sldMk cId="602320840" sldId="300"/>
            <ac:picMk id="196" creationId="{D91C41AA-8EB6-4CB7-B6A5-564068FF62A1}"/>
          </ac:picMkLst>
        </pc:picChg>
        <pc:picChg chg="add mod">
          <ac:chgData name="Luo Yikai" userId="e23a073d1c60b777" providerId="LiveId" clId="{78EE9421-B805-46E5-A16F-75ADD784299B}" dt="2021-01-17T06:22:21.166" v="4035" actId="20577"/>
          <ac:picMkLst>
            <pc:docMk/>
            <pc:sldMk cId="602320840" sldId="300"/>
            <ac:picMk id="197" creationId="{F2CFC27C-A093-440E-BC73-421E5E639A5D}"/>
          </ac:picMkLst>
        </pc:picChg>
        <pc:picChg chg="del mod topLvl">
          <ac:chgData name="Luo Yikai" userId="e23a073d1c60b777" providerId="LiveId" clId="{78EE9421-B805-46E5-A16F-75ADD784299B}" dt="2021-01-17T06:17:48.378" v="3909" actId="478"/>
          <ac:picMkLst>
            <pc:docMk/>
            <pc:sldMk cId="602320840" sldId="300"/>
            <ac:picMk id="201" creationId="{DB52E8EA-BE22-4BE3-852E-16D03E0DEA7C}"/>
          </ac:picMkLst>
        </pc:picChg>
        <pc:picChg chg="mod">
          <ac:chgData name="Luo Yikai" userId="e23a073d1c60b777" providerId="LiveId" clId="{78EE9421-B805-46E5-A16F-75ADD784299B}" dt="2021-01-17T06:17:11.931" v="3891"/>
          <ac:picMkLst>
            <pc:docMk/>
            <pc:sldMk cId="602320840" sldId="300"/>
            <ac:picMk id="204" creationId="{70C7C7E0-59C5-4325-9D07-98577AC84BCA}"/>
          </ac:picMkLst>
        </pc:picChg>
        <pc:picChg chg="mod">
          <ac:chgData name="Luo Yikai" userId="e23a073d1c60b777" providerId="LiveId" clId="{78EE9421-B805-46E5-A16F-75ADD784299B}" dt="2021-01-17T06:17:26.142" v="3899"/>
          <ac:picMkLst>
            <pc:docMk/>
            <pc:sldMk cId="602320840" sldId="300"/>
            <ac:picMk id="207" creationId="{344EF70E-1D69-4951-9DD3-4AD35A5F532A}"/>
          </ac:picMkLst>
        </pc:picChg>
        <pc:picChg chg="add mod">
          <ac:chgData name="Luo Yikai" userId="e23a073d1c60b777" providerId="LiveId" clId="{78EE9421-B805-46E5-A16F-75ADD784299B}" dt="2021-01-17T06:26:38.783" v="4070" actId="1076"/>
          <ac:picMkLst>
            <pc:docMk/>
            <pc:sldMk cId="602320840" sldId="300"/>
            <ac:picMk id="212" creationId="{04CD4A5B-7756-43B3-9328-7015765E7695}"/>
          </ac:picMkLst>
        </pc:picChg>
        <pc:picChg chg="add del mod">
          <ac:chgData name="Luo Yikai" userId="e23a073d1c60b777" providerId="LiveId" clId="{78EE9421-B805-46E5-A16F-75ADD784299B}" dt="2021-01-17T06:27:09.819" v="4078"/>
          <ac:picMkLst>
            <pc:docMk/>
            <pc:sldMk cId="602320840" sldId="300"/>
            <ac:picMk id="213" creationId="{62AC8F6F-D1E4-401C-9843-E74AE5A70F37}"/>
          </ac:picMkLst>
        </pc:picChg>
        <pc:picChg chg="add del mod">
          <ac:chgData name="Luo Yikai" userId="e23a073d1c60b777" providerId="LiveId" clId="{78EE9421-B805-46E5-A16F-75ADD784299B}" dt="2021-01-17T06:27:13.372" v="4080"/>
          <ac:picMkLst>
            <pc:docMk/>
            <pc:sldMk cId="602320840" sldId="300"/>
            <ac:picMk id="214" creationId="{5BFE42BF-F960-44EE-A201-BDBF27802A7F}"/>
          </ac:picMkLst>
        </pc:picChg>
        <pc:picChg chg="add mod">
          <ac:chgData name="Luo Yikai" userId="e23a073d1c60b777" providerId="LiveId" clId="{78EE9421-B805-46E5-A16F-75ADD784299B}" dt="2021-01-17T06:28:30.861" v="4084" actId="1076"/>
          <ac:picMkLst>
            <pc:docMk/>
            <pc:sldMk cId="602320840" sldId="300"/>
            <ac:picMk id="215" creationId="{0B80610B-33C9-4EA9-AD7F-A8C6D15D1F7A}"/>
          </ac:picMkLst>
        </pc:picChg>
        <pc:picChg chg="add del mod">
          <ac:chgData name="Luo Yikai" userId="e23a073d1c60b777" providerId="LiveId" clId="{78EE9421-B805-46E5-A16F-75ADD784299B}" dt="2021-01-17T06:29:05.797" v="4090"/>
          <ac:picMkLst>
            <pc:docMk/>
            <pc:sldMk cId="602320840" sldId="300"/>
            <ac:picMk id="216" creationId="{DA8D8D55-DCAA-4B43-A0E4-9DC6275473E3}"/>
          </ac:picMkLst>
        </pc:picChg>
        <pc:picChg chg="add mod">
          <ac:chgData name="Luo Yikai" userId="e23a073d1c60b777" providerId="LiveId" clId="{78EE9421-B805-46E5-A16F-75ADD784299B}" dt="2021-01-17T06:29:23.935" v="4094" actId="1076"/>
          <ac:picMkLst>
            <pc:docMk/>
            <pc:sldMk cId="602320840" sldId="300"/>
            <ac:picMk id="217" creationId="{1AF89956-51A3-4BEC-B7F4-71CC6AD4FAD5}"/>
          </ac:picMkLst>
        </pc:picChg>
        <pc:cxnChg chg="add mod">
          <ac:chgData name="Luo Yikai" userId="e23a073d1c60b777" providerId="LiveId" clId="{78EE9421-B805-46E5-A16F-75ADD784299B}" dt="2021-01-17T05:44:25.249" v="2981" actId="164"/>
          <ac:cxnSpMkLst>
            <pc:docMk/>
            <pc:sldMk cId="602320840" sldId="300"/>
            <ac:cxnSpMk id="76" creationId="{53CDB77E-7BCF-43B6-BF84-524CC2377212}"/>
          </ac:cxnSpMkLst>
        </pc:cxnChg>
        <pc:cxnChg chg="add mod">
          <ac:chgData name="Luo Yikai" userId="e23a073d1c60b777" providerId="LiveId" clId="{78EE9421-B805-46E5-A16F-75ADD784299B}" dt="2021-01-17T05:43:52.033" v="2972" actId="1582"/>
          <ac:cxnSpMkLst>
            <pc:docMk/>
            <pc:sldMk cId="602320840" sldId="300"/>
            <ac:cxnSpMk id="90" creationId="{460E4A7A-8A31-4FBC-9C83-E0CC3B50BFDE}"/>
          </ac:cxnSpMkLst>
        </pc:cxnChg>
        <pc:cxnChg chg="add mod">
          <ac:chgData name="Luo Yikai" userId="e23a073d1c60b777" providerId="LiveId" clId="{78EE9421-B805-46E5-A16F-75ADD784299B}" dt="2021-01-17T05:44:01.239" v="2974" actId="1076"/>
          <ac:cxnSpMkLst>
            <pc:docMk/>
            <pc:sldMk cId="602320840" sldId="300"/>
            <ac:cxnSpMk id="92" creationId="{7BC36A0F-0F1B-43E5-A8A8-8917A58F3F1C}"/>
          </ac:cxnSpMkLst>
        </pc:cxnChg>
        <pc:cxnChg chg="add mod">
          <ac:chgData name="Luo Yikai" userId="e23a073d1c60b777" providerId="LiveId" clId="{78EE9421-B805-46E5-A16F-75ADD784299B}" dt="2021-01-17T05:44:18.925" v="2980" actId="14100"/>
          <ac:cxnSpMkLst>
            <pc:docMk/>
            <pc:sldMk cId="602320840" sldId="300"/>
            <ac:cxnSpMk id="93" creationId="{E1C305AC-1451-4E81-A9D0-A0C5717B893A}"/>
          </ac:cxnSpMkLst>
        </pc:cxnChg>
        <pc:cxnChg chg="add mod">
          <ac:chgData name="Luo Yikai" userId="e23a073d1c60b777" providerId="LiveId" clId="{78EE9421-B805-46E5-A16F-75ADD784299B}" dt="2021-01-17T05:44:37.851" v="3009" actId="1037"/>
          <ac:cxnSpMkLst>
            <pc:docMk/>
            <pc:sldMk cId="602320840" sldId="300"/>
            <ac:cxnSpMk id="94" creationId="{EC0A4D6E-0722-476F-B2DB-63797C120B69}"/>
          </ac:cxnSpMkLst>
        </pc:cxnChg>
        <pc:cxnChg chg="mod">
          <ac:chgData name="Luo Yikai" userId="e23a073d1c60b777" providerId="LiveId" clId="{78EE9421-B805-46E5-A16F-75ADD784299B}" dt="2021-01-17T05:44:27.260" v="2982"/>
          <ac:cxnSpMkLst>
            <pc:docMk/>
            <pc:sldMk cId="602320840" sldId="300"/>
            <ac:cxnSpMk id="98" creationId="{C7F8068A-B42E-4E01-97B4-F2D104C23932}"/>
          </ac:cxnSpMkLst>
        </pc:cxnChg>
        <pc:cxnChg chg="del mod topLvl">
          <ac:chgData name="Luo Yikai" userId="e23a073d1c60b777" providerId="LiveId" clId="{78EE9421-B805-46E5-A16F-75ADD784299B}" dt="2021-01-17T05:52:17.876" v="3266" actId="478"/>
          <ac:cxnSpMkLst>
            <pc:docMk/>
            <pc:sldMk cId="602320840" sldId="300"/>
            <ac:cxnSpMk id="101" creationId="{FBB854E0-2B5B-49EC-939C-322F29728A58}"/>
          </ac:cxnSpMkLst>
        </pc:cxnChg>
        <pc:cxnChg chg="del mod topLvl">
          <ac:chgData name="Luo Yikai" userId="e23a073d1c60b777" providerId="LiveId" clId="{78EE9421-B805-46E5-A16F-75ADD784299B}" dt="2021-01-17T05:46:03.560" v="3070" actId="478"/>
          <ac:cxnSpMkLst>
            <pc:docMk/>
            <pc:sldMk cId="602320840" sldId="300"/>
            <ac:cxnSpMk id="107" creationId="{A682EE9A-E680-408C-8BD2-CC7E9BA6023A}"/>
          </ac:cxnSpMkLst>
        </pc:cxnChg>
        <pc:cxnChg chg="mod">
          <ac:chgData name="Luo Yikai" userId="e23a073d1c60b777" providerId="LiveId" clId="{78EE9421-B805-46E5-A16F-75ADD784299B}" dt="2021-01-17T05:47:17.462" v="3095" actId="17032"/>
          <ac:cxnSpMkLst>
            <pc:docMk/>
            <pc:sldMk cId="602320840" sldId="300"/>
            <ac:cxnSpMk id="110" creationId="{52384344-F524-4183-AC09-FAFA678B8AA0}"/>
          </ac:cxnSpMkLst>
        </pc:cxnChg>
        <pc:cxnChg chg="mod">
          <ac:chgData name="Luo Yikai" userId="e23a073d1c60b777" providerId="LiveId" clId="{78EE9421-B805-46E5-A16F-75ADD784299B}" dt="2021-01-17T05:46:23.807" v="3076" actId="14100"/>
          <ac:cxnSpMkLst>
            <pc:docMk/>
            <pc:sldMk cId="602320840" sldId="300"/>
            <ac:cxnSpMk id="113" creationId="{5012DC66-3B6D-45BE-9537-1D9069DD9784}"/>
          </ac:cxnSpMkLst>
        </pc:cxnChg>
        <pc:cxnChg chg="add del mod">
          <ac:chgData name="Luo Yikai" userId="e23a073d1c60b777" providerId="LiveId" clId="{78EE9421-B805-46E5-A16F-75ADD784299B}" dt="2021-01-17T05:47:49.757" v="3100" actId="478"/>
          <ac:cxnSpMkLst>
            <pc:docMk/>
            <pc:sldMk cId="602320840" sldId="300"/>
            <ac:cxnSpMk id="116" creationId="{D294B59F-FAC6-43FD-8E9A-205937CDD5C6}"/>
          </ac:cxnSpMkLst>
        </pc:cxnChg>
        <pc:cxnChg chg="add mod">
          <ac:chgData name="Luo Yikai" userId="e23a073d1c60b777" providerId="LiveId" clId="{78EE9421-B805-46E5-A16F-75ADD784299B}" dt="2021-01-17T05:56:38.474" v="3389" actId="164"/>
          <ac:cxnSpMkLst>
            <pc:docMk/>
            <pc:sldMk cId="602320840" sldId="300"/>
            <ac:cxnSpMk id="118" creationId="{815BD982-FC39-4721-BAAC-7AD9AB2F37DA}"/>
          </ac:cxnSpMkLst>
        </pc:cxnChg>
        <pc:cxnChg chg="add mod">
          <ac:chgData name="Luo Yikai" userId="e23a073d1c60b777" providerId="LiveId" clId="{78EE9421-B805-46E5-A16F-75ADD784299B}" dt="2021-01-17T05:52:09.232" v="3263" actId="14100"/>
          <ac:cxnSpMkLst>
            <pc:docMk/>
            <pc:sldMk cId="602320840" sldId="300"/>
            <ac:cxnSpMk id="122" creationId="{828F32D7-40B7-49CF-8F35-C248BAA99BF2}"/>
          </ac:cxnSpMkLst>
        </pc:cxnChg>
        <pc:cxnChg chg="mod">
          <ac:chgData name="Luo Yikai" userId="e23a073d1c60b777" providerId="LiveId" clId="{78EE9421-B805-46E5-A16F-75ADD784299B}" dt="2021-01-17T05:52:22.855" v="3269"/>
          <ac:cxnSpMkLst>
            <pc:docMk/>
            <pc:sldMk cId="602320840" sldId="300"/>
            <ac:cxnSpMk id="129" creationId="{D2F0CAB9-884D-43FB-BBF0-D5E03849C58C}"/>
          </ac:cxnSpMkLst>
        </pc:cxnChg>
        <pc:cxnChg chg="mod">
          <ac:chgData name="Luo Yikai" userId="e23a073d1c60b777" providerId="LiveId" clId="{78EE9421-B805-46E5-A16F-75ADD784299B}" dt="2021-01-17T05:57:48.057" v="3413" actId="14100"/>
          <ac:cxnSpMkLst>
            <pc:docMk/>
            <pc:sldMk cId="602320840" sldId="300"/>
            <ac:cxnSpMk id="133" creationId="{3B7B93ED-9C7C-4CFE-A37F-4ECF7F0A6211}"/>
          </ac:cxnSpMkLst>
        </pc:cxnChg>
        <pc:cxnChg chg="mod">
          <ac:chgData name="Luo Yikai" userId="e23a073d1c60b777" providerId="LiveId" clId="{78EE9421-B805-46E5-A16F-75ADD784299B}" dt="2021-01-17T05:54:52.084" v="3325"/>
          <ac:cxnSpMkLst>
            <pc:docMk/>
            <pc:sldMk cId="602320840" sldId="300"/>
            <ac:cxnSpMk id="139" creationId="{601D547D-CD53-445E-AF88-68AED378E48E}"/>
          </ac:cxnSpMkLst>
        </pc:cxnChg>
        <pc:cxnChg chg="mod">
          <ac:chgData name="Luo Yikai" userId="e23a073d1c60b777" providerId="LiveId" clId="{78EE9421-B805-46E5-A16F-75ADD784299B}" dt="2021-01-17T06:03:24.317" v="3550" actId="14100"/>
          <ac:cxnSpMkLst>
            <pc:docMk/>
            <pc:sldMk cId="602320840" sldId="300"/>
            <ac:cxnSpMk id="144" creationId="{FDF53B6E-E87E-46CE-9A29-3A0C143F943D}"/>
          </ac:cxnSpMkLst>
        </pc:cxnChg>
        <pc:cxnChg chg="mod topLvl">
          <ac:chgData name="Luo Yikai" userId="e23a073d1c60b777" providerId="LiveId" clId="{78EE9421-B805-46E5-A16F-75ADD784299B}" dt="2021-01-17T06:04:35.789" v="3598" actId="164"/>
          <ac:cxnSpMkLst>
            <pc:docMk/>
            <pc:sldMk cId="602320840" sldId="300"/>
            <ac:cxnSpMk id="153" creationId="{52CBF06F-16AD-49A2-A2FC-AF01948ECBF8}"/>
          </ac:cxnSpMkLst>
        </pc:cxnChg>
        <pc:cxnChg chg="mod">
          <ac:chgData name="Luo Yikai" userId="e23a073d1c60b777" providerId="LiveId" clId="{78EE9421-B805-46E5-A16F-75ADD784299B}" dt="2021-01-17T06:04:38.038" v="3599"/>
          <ac:cxnSpMkLst>
            <pc:docMk/>
            <pc:sldMk cId="602320840" sldId="300"/>
            <ac:cxnSpMk id="162" creationId="{BB2F5F92-206E-4941-A4EA-741352AD03C6}"/>
          </ac:cxnSpMkLst>
        </pc:cxnChg>
      </pc:sldChg>
      <pc:sldChg chg="addSp delSp modSp add mod">
        <pc:chgData name="Luo Yikai" userId="e23a073d1c60b777" providerId="LiveId" clId="{78EE9421-B805-46E5-A16F-75ADD784299B}" dt="2021-01-17T07:45:11.112" v="4987"/>
        <pc:sldMkLst>
          <pc:docMk/>
          <pc:sldMk cId="0" sldId="301"/>
        </pc:sldMkLst>
        <pc:spChg chg="add del mod">
          <ac:chgData name="Luo Yikai" userId="e23a073d1c60b777" providerId="LiveId" clId="{78EE9421-B805-46E5-A16F-75ADD784299B}" dt="2021-01-17T06:35:38.148" v="4165"/>
          <ac:spMkLst>
            <pc:docMk/>
            <pc:sldMk cId="0" sldId="301"/>
            <ac:spMk id="3" creationId="{3F2BD566-6668-438C-B9D9-2FFF6A152537}"/>
          </ac:spMkLst>
        </pc:spChg>
        <pc:spChg chg="mod">
          <ac:chgData name="Luo Yikai" userId="e23a073d1c60b777" providerId="LiveId" clId="{78EE9421-B805-46E5-A16F-75ADD784299B}" dt="2021-01-17T06:40:42.182" v="4176" actId="20577"/>
          <ac:spMkLst>
            <pc:docMk/>
            <pc:sldMk cId="0" sldId="301"/>
            <ac:spMk id="573" creationId="{00000000-0000-0000-0000-000000000000}"/>
          </ac:spMkLst>
        </pc:spChg>
        <pc:picChg chg="add mod">
          <ac:chgData name="Luo Yikai" userId="e23a073d1c60b777" providerId="LiveId" clId="{78EE9421-B805-46E5-A16F-75ADD784299B}" dt="2021-01-17T07:45:11.112" v="4987"/>
          <ac:picMkLst>
            <pc:docMk/>
            <pc:sldMk cId="0" sldId="301"/>
            <ac:picMk id="4" creationId="{5031CB90-B551-435D-9D77-51EDDA110436}"/>
          </ac:picMkLst>
        </pc:picChg>
      </pc:sldChg>
      <pc:sldChg chg="add">
        <pc:chgData name="Luo Yikai" userId="e23a073d1c60b777" providerId="LiveId" clId="{78EE9421-B805-46E5-A16F-75ADD784299B}" dt="2021-01-17T08:20:14.698" v="5427"/>
        <pc:sldMkLst>
          <pc:docMk/>
          <pc:sldMk cId="3235808514" sldId="302"/>
        </pc:sldMkLst>
      </pc:sldChg>
      <pc:sldChg chg="addSp delSp modSp add mod ord modTransition">
        <pc:chgData name="Luo Yikai" userId="e23a073d1c60b777" providerId="LiveId" clId="{78EE9421-B805-46E5-A16F-75ADD784299B}" dt="2021-01-17T11:48:02.999" v="7064"/>
        <pc:sldMkLst>
          <pc:docMk/>
          <pc:sldMk cId="4018146781" sldId="303"/>
        </pc:sldMkLst>
        <pc:spChg chg="add del mod">
          <ac:chgData name="Luo Yikai" userId="e23a073d1c60b777" providerId="LiveId" clId="{78EE9421-B805-46E5-A16F-75ADD784299B}" dt="2021-01-17T08:23:12.254" v="5622" actId="478"/>
          <ac:spMkLst>
            <pc:docMk/>
            <pc:sldMk cId="4018146781" sldId="303"/>
            <ac:spMk id="3" creationId="{EE692600-604F-43B7-B4B0-47953A9ED7C9}"/>
          </ac:spMkLst>
        </pc:spChg>
        <pc:spChg chg="add del">
          <ac:chgData name="Luo Yikai" userId="e23a073d1c60b777" providerId="LiveId" clId="{78EE9421-B805-46E5-A16F-75ADD784299B}" dt="2021-01-17T08:23:52.398" v="5625"/>
          <ac:spMkLst>
            <pc:docMk/>
            <pc:sldMk cId="4018146781" sldId="303"/>
            <ac:spMk id="4" creationId="{7FAE57CB-6BAA-40D6-BA20-C9E676EE8072}"/>
          </ac:spMkLst>
        </pc:spChg>
        <pc:spChg chg="mod">
          <ac:chgData name="Luo Yikai" userId="e23a073d1c60b777" providerId="LiveId" clId="{78EE9421-B805-46E5-A16F-75ADD784299B}" dt="2021-01-17T08:24:03.049" v="5629" actId="113"/>
          <ac:spMkLst>
            <pc:docMk/>
            <pc:sldMk cId="4018146781" sldId="303"/>
            <ac:spMk id="269" creationId="{00000000-0000-0000-0000-000000000000}"/>
          </ac:spMkLst>
        </pc:spChg>
        <pc:spChg chg="mod">
          <ac:chgData name="Luo Yikai" userId="e23a073d1c60b777" providerId="LiveId" clId="{78EE9421-B805-46E5-A16F-75ADD784299B}" dt="2021-01-17T08:23:07.364" v="5620" actId="20577"/>
          <ac:spMkLst>
            <pc:docMk/>
            <pc:sldMk cId="4018146781" sldId="303"/>
            <ac:spMk id="270" creationId="{00000000-0000-0000-0000-000000000000}"/>
          </ac:spMkLst>
        </pc:spChg>
        <pc:spChg chg="del">
          <ac:chgData name="Luo Yikai" userId="e23a073d1c60b777" providerId="LiveId" clId="{78EE9421-B805-46E5-A16F-75ADD784299B}" dt="2021-01-17T08:23:10.544" v="5621" actId="478"/>
          <ac:spMkLst>
            <pc:docMk/>
            <pc:sldMk cId="4018146781" sldId="303"/>
            <ac:spMk id="271" creationId="{00000000-0000-0000-0000-000000000000}"/>
          </ac:spMkLst>
        </pc:spChg>
        <pc:spChg chg="del">
          <ac:chgData name="Luo Yikai" userId="e23a073d1c60b777" providerId="LiveId" clId="{78EE9421-B805-46E5-A16F-75ADD784299B}" dt="2021-01-17T08:24:05.101" v="5630" actId="478"/>
          <ac:spMkLst>
            <pc:docMk/>
            <pc:sldMk cId="4018146781" sldId="303"/>
            <ac:spMk id="272" creationId="{00000000-0000-0000-0000-000000000000}"/>
          </ac:spMkLst>
        </pc:spChg>
        <pc:spChg chg="del">
          <ac:chgData name="Luo Yikai" userId="e23a073d1c60b777" providerId="LiveId" clId="{78EE9421-B805-46E5-A16F-75ADD784299B}" dt="2021-01-17T08:23:16.452" v="5623" actId="478"/>
          <ac:spMkLst>
            <pc:docMk/>
            <pc:sldMk cId="4018146781" sldId="303"/>
            <ac:spMk id="273" creationId="{00000000-0000-0000-0000-000000000000}"/>
          </ac:spMkLst>
        </pc:spChg>
      </pc:sldChg>
      <pc:sldChg chg="addSp delSp modSp add mod delAnim modAnim modNotesTx">
        <pc:chgData name="Luo Yikai" userId="e23a073d1c60b777" providerId="LiveId" clId="{78EE9421-B805-46E5-A16F-75ADD784299B}" dt="2021-01-17T08:52:20.337" v="7063" actId="20577"/>
        <pc:sldMkLst>
          <pc:docMk/>
          <pc:sldMk cId="1100515540" sldId="304"/>
        </pc:sldMkLst>
        <pc:grpChg chg="add del mod">
          <ac:chgData name="Luo Yikai" userId="e23a073d1c60b777" providerId="LiveId" clId="{78EE9421-B805-46E5-A16F-75ADD784299B}" dt="2021-01-17T08:47:59.032" v="6756"/>
          <ac:grpSpMkLst>
            <pc:docMk/>
            <pc:sldMk cId="1100515540" sldId="304"/>
            <ac:grpSpMk id="39" creationId="{43F04DBB-0D7F-464B-B4CD-2AE499FF827E}"/>
          </ac:grpSpMkLst>
        </pc:grpChg>
        <pc:grpChg chg="add mod">
          <ac:chgData name="Luo Yikai" userId="e23a073d1c60b777" providerId="LiveId" clId="{78EE9421-B805-46E5-A16F-75ADD784299B}" dt="2021-01-17T08:51:14.899" v="6923" actId="1076"/>
          <ac:grpSpMkLst>
            <pc:docMk/>
            <pc:sldMk cId="1100515540" sldId="304"/>
            <ac:grpSpMk id="42" creationId="{7CB9B12E-AF8C-4E10-8DF2-7E4573353CA7}"/>
          </ac:grpSpMkLst>
        </pc:grpChg>
        <pc:grpChg chg="del">
          <ac:chgData name="Luo Yikai" userId="e23a073d1c60b777" providerId="LiveId" clId="{78EE9421-B805-46E5-A16F-75ADD784299B}" dt="2021-01-17T08:46:32.854" v="6712" actId="478"/>
          <ac:grpSpMkLst>
            <pc:docMk/>
            <pc:sldMk cId="1100515540" sldId="304"/>
            <ac:grpSpMk id="82" creationId="{48CE04B8-49CE-4E76-A55C-1FB664CDC69B}"/>
          </ac:grpSpMkLst>
        </pc:grpChg>
        <pc:grpChg chg="del">
          <ac:chgData name="Luo Yikai" userId="e23a073d1c60b777" providerId="LiveId" clId="{78EE9421-B805-46E5-A16F-75ADD784299B}" dt="2021-01-17T08:46:32.854" v="6712" actId="478"/>
          <ac:grpSpMkLst>
            <pc:docMk/>
            <pc:sldMk cId="1100515540" sldId="304"/>
            <ac:grpSpMk id="83" creationId="{794FE04B-F31E-4AFA-A358-EFDEE43CE54D}"/>
          </ac:grpSpMkLst>
        </pc:grpChg>
        <pc:grpChg chg="del">
          <ac:chgData name="Luo Yikai" userId="e23a073d1c60b777" providerId="LiveId" clId="{78EE9421-B805-46E5-A16F-75ADD784299B}" dt="2021-01-17T08:46:32.854" v="6712" actId="478"/>
          <ac:grpSpMkLst>
            <pc:docMk/>
            <pc:sldMk cId="1100515540" sldId="304"/>
            <ac:grpSpMk id="153" creationId="{143EF04A-4F90-4FFD-9664-D1ED69CAF967}"/>
          </ac:grpSpMkLst>
        </pc:grpChg>
        <pc:grpChg chg="del">
          <ac:chgData name="Luo Yikai" userId="e23a073d1c60b777" providerId="LiveId" clId="{78EE9421-B805-46E5-A16F-75ADD784299B}" dt="2021-01-17T08:46:32.854" v="6712" actId="478"/>
          <ac:grpSpMkLst>
            <pc:docMk/>
            <pc:sldMk cId="1100515540" sldId="304"/>
            <ac:grpSpMk id="156" creationId="{A365DE56-C9F0-4C7D-999A-AAEDFD77C4C2}"/>
          </ac:grpSpMkLst>
        </pc:grpChg>
        <pc:grpChg chg="del">
          <ac:chgData name="Luo Yikai" userId="e23a073d1c60b777" providerId="LiveId" clId="{78EE9421-B805-46E5-A16F-75ADD784299B}" dt="2021-01-17T08:46:32.854" v="6712" actId="478"/>
          <ac:grpSpMkLst>
            <pc:docMk/>
            <pc:sldMk cId="1100515540" sldId="304"/>
            <ac:grpSpMk id="159" creationId="{98587DB7-A046-4C15-BD4E-D43F2DE11B3B}"/>
          </ac:grpSpMkLst>
        </pc:grpChg>
        <pc:grpChg chg="del">
          <ac:chgData name="Luo Yikai" userId="e23a073d1c60b777" providerId="LiveId" clId="{78EE9421-B805-46E5-A16F-75ADD784299B}" dt="2021-01-17T08:46:32.854" v="6712" actId="478"/>
          <ac:grpSpMkLst>
            <pc:docMk/>
            <pc:sldMk cId="1100515540" sldId="304"/>
            <ac:grpSpMk id="162" creationId="{78B4C84E-A0F3-4943-91D9-C37ABE664D3A}"/>
          </ac:grpSpMkLst>
        </pc:grpChg>
        <pc:grpChg chg="del">
          <ac:chgData name="Luo Yikai" userId="e23a073d1c60b777" providerId="LiveId" clId="{78EE9421-B805-46E5-A16F-75ADD784299B}" dt="2021-01-17T08:46:32.854" v="6712" actId="478"/>
          <ac:grpSpMkLst>
            <pc:docMk/>
            <pc:sldMk cId="1100515540" sldId="304"/>
            <ac:grpSpMk id="167" creationId="{36FEDB4D-F557-464C-B693-209861BAFD5A}"/>
          </ac:grpSpMkLst>
        </pc:grpChg>
        <pc:grpChg chg="del">
          <ac:chgData name="Luo Yikai" userId="e23a073d1c60b777" providerId="LiveId" clId="{78EE9421-B805-46E5-A16F-75ADD784299B}" dt="2021-01-17T08:46:32.854" v="6712" actId="478"/>
          <ac:grpSpMkLst>
            <pc:docMk/>
            <pc:sldMk cId="1100515540" sldId="304"/>
            <ac:grpSpMk id="173" creationId="{1448CEDC-F710-4AE6-AB7B-DE1629B68ABA}"/>
          </ac:grpSpMkLst>
        </pc:grpChg>
        <pc:picChg chg="add del mod">
          <ac:chgData name="Luo Yikai" userId="e23a073d1c60b777" providerId="LiveId" clId="{78EE9421-B805-46E5-A16F-75ADD784299B}" dt="2021-01-17T08:46:44.671" v="6716" actId="478"/>
          <ac:picMkLst>
            <pc:docMk/>
            <pc:sldMk cId="1100515540" sldId="304"/>
            <ac:picMk id="35" creationId="{E19FED65-CEA5-42DE-A7E9-E33AA7ACED00}"/>
          </ac:picMkLst>
        </pc:picChg>
        <pc:picChg chg="add mod">
          <ac:chgData name="Luo Yikai" userId="e23a073d1c60b777" providerId="LiveId" clId="{78EE9421-B805-46E5-A16F-75ADD784299B}" dt="2021-01-17T08:51:14.899" v="6923" actId="1076"/>
          <ac:picMkLst>
            <pc:docMk/>
            <pc:sldMk cId="1100515540" sldId="304"/>
            <ac:picMk id="36" creationId="{BEF5D3F8-CADC-4B32-82F6-F6D5CEC41898}"/>
          </ac:picMkLst>
        </pc:picChg>
        <pc:picChg chg="add del mod">
          <ac:chgData name="Luo Yikai" userId="e23a073d1c60b777" providerId="LiveId" clId="{78EE9421-B805-46E5-A16F-75ADD784299B}" dt="2021-01-17T08:47:00.108" v="6723"/>
          <ac:picMkLst>
            <pc:docMk/>
            <pc:sldMk cId="1100515540" sldId="304"/>
            <ac:picMk id="37" creationId="{5859A1A1-A594-4E14-BBCF-E9C3FFE40F3E}"/>
          </ac:picMkLst>
        </pc:picChg>
        <pc:picChg chg="add mod">
          <ac:chgData name="Luo Yikai" userId="e23a073d1c60b777" providerId="LiveId" clId="{78EE9421-B805-46E5-A16F-75ADD784299B}" dt="2021-01-17T08:51:14.899" v="6923" actId="1076"/>
          <ac:picMkLst>
            <pc:docMk/>
            <pc:sldMk cId="1100515540" sldId="304"/>
            <ac:picMk id="38" creationId="{952DAD8D-D702-402C-BF1F-5B2F5B0678D3}"/>
          </ac:picMkLst>
        </pc:picChg>
        <pc:picChg chg="add mod">
          <ac:chgData name="Luo Yikai" userId="e23a073d1c60b777" providerId="LiveId" clId="{78EE9421-B805-46E5-A16F-75ADD784299B}" dt="2021-01-17T08:51:14.899" v="6923" actId="1076"/>
          <ac:picMkLst>
            <pc:docMk/>
            <pc:sldMk cId="1100515540" sldId="304"/>
            <ac:picMk id="45" creationId="{538A72A1-6014-4F62-A83B-A316E894192F}"/>
          </ac:picMkLst>
        </pc:picChg>
        <pc:picChg chg="del">
          <ac:chgData name="Luo Yikai" userId="e23a073d1c60b777" providerId="LiveId" clId="{78EE9421-B805-46E5-A16F-75ADD784299B}" dt="2021-01-17T08:46:32.854" v="6712" actId="478"/>
          <ac:picMkLst>
            <pc:docMk/>
            <pc:sldMk cId="1100515540" sldId="304"/>
            <ac:picMk id="73" creationId="{B4160844-0D7F-47E5-A611-B2B73C52F807}"/>
          </ac:picMkLst>
        </pc:picChg>
        <pc:picChg chg="del">
          <ac:chgData name="Luo Yikai" userId="e23a073d1c60b777" providerId="LiveId" clId="{78EE9421-B805-46E5-A16F-75ADD784299B}" dt="2021-01-17T08:46:32.854" v="6712" actId="478"/>
          <ac:picMkLst>
            <pc:docMk/>
            <pc:sldMk cId="1100515540" sldId="304"/>
            <ac:picMk id="77" creationId="{68B615C8-FD12-410E-9BA7-646C0203AA6C}"/>
          </ac:picMkLst>
        </pc:picChg>
        <pc:picChg chg="del">
          <ac:chgData name="Luo Yikai" userId="e23a073d1c60b777" providerId="LiveId" clId="{78EE9421-B805-46E5-A16F-75ADD784299B}" dt="2021-01-17T08:46:32.854" v="6712" actId="478"/>
          <ac:picMkLst>
            <pc:docMk/>
            <pc:sldMk cId="1100515540" sldId="304"/>
            <ac:picMk id="114" creationId="{F9F65837-4077-4E51-BDB4-A74461204C58}"/>
          </ac:picMkLst>
        </pc:picChg>
        <pc:picChg chg="del">
          <ac:chgData name="Luo Yikai" userId="e23a073d1c60b777" providerId="LiveId" clId="{78EE9421-B805-46E5-A16F-75ADD784299B}" dt="2021-01-17T08:46:32.854" v="6712" actId="478"/>
          <ac:picMkLst>
            <pc:docMk/>
            <pc:sldMk cId="1100515540" sldId="304"/>
            <ac:picMk id="121" creationId="{E43AB5FB-678A-4524-AF82-5F13687A0742}"/>
          </ac:picMkLst>
        </pc:picChg>
        <pc:picChg chg="del">
          <ac:chgData name="Luo Yikai" userId="e23a073d1c60b777" providerId="LiveId" clId="{78EE9421-B805-46E5-A16F-75ADD784299B}" dt="2021-01-17T08:46:32.854" v="6712" actId="478"/>
          <ac:picMkLst>
            <pc:docMk/>
            <pc:sldMk cId="1100515540" sldId="304"/>
            <ac:picMk id="125" creationId="{C88AC896-5069-4192-9E92-296A2ED451A4}"/>
          </ac:picMkLst>
        </pc:picChg>
        <pc:picChg chg="del">
          <ac:chgData name="Luo Yikai" userId="e23a073d1c60b777" providerId="LiveId" clId="{78EE9421-B805-46E5-A16F-75ADD784299B}" dt="2021-01-17T08:46:32.854" v="6712" actId="478"/>
          <ac:picMkLst>
            <pc:docMk/>
            <pc:sldMk cId="1100515540" sldId="304"/>
            <ac:picMk id="131" creationId="{CD5189E8-E184-4E78-BEF4-C9D683113479}"/>
          </ac:picMkLst>
        </pc:picChg>
        <pc:picChg chg="del">
          <ac:chgData name="Luo Yikai" userId="e23a073d1c60b777" providerId="LiveId" clId="{78EE9421-B805-46E5-A16F-75ADD784299B}" dt="2021-01-17T08:46:32.854" v="6712" actId="478"/>
          <ac:picMkLst>
            <pc:docMk/>
            <pc:sldMk cId="1100515540" sldId="304"/>
            <ac:picMk id="151" creationId="{39EF3D0B-F1CB-4CAC-AD6A-4EB3053775B5}"/>
          </ac:picMkLst>
        </pc:picChg>
        <pc:picChg chg="del">
          <ac:chgData name="Luo Yikai" userId="e23a073d1c60b777" providerId="LiveId" clId="{78EE9421-B805-46E5-A16F-75ADD784299B}" dt="2021-01-17T08:46:32.854" v="6712" actId="478"/>
          <ac:picMkLst>
            <pc:docMk/>
            <pc:sldMk cId="1100515540" sldId="304"/>
            <ac:picMk id="152" creationId="{613ED304-26F5-43C4-8A49-CFC4F8C8D1A1}"/>
          </ac:picMkLst>
        </pc:picChg>
        <pc:cxnChg chg="mod">
          <ac:chgData name="Luo Yikai" userId="e23a073d1c60b777" providerId="LiveId" clId="{78EE9421-B805-46E5-A16F-75ADD784299B}" dt="2021-01-17T08:47:57.420" v="6755"/>
          <ac:cxnSpMkLst>
            <pc:docMk/>
            <pc:sldMk cId="1100515540" sldId="304"/>
            <ac:cxnSpMk id="40" creationId="{1D7A6EDB-2701-43F2-B7EE-A4F5B002D452}"/>
          </ac:cxnSpMkLst>
        </pc:cxnChg>
        <pc:cxnChg chg="mod">
          <ac:chgData name="Luo Yikai" userId="e23a073d1c60b777" providerId="LiveId" clId="{78EE9421-B805-46E5-A16F-75ADD784299B}" dt="2021-01-17T08:47:57.420" v="6755"/>
          <ac:cxnSpMkLst>
            <pc:docMk/>
            <pc:sldMk cId="1100515540" sldId="304"/>
            <ac:cxnSpMk id="41" creationId="{5BFDB16E-23F8-4F7C-AFC3-DC978B1DD2E8}"/>
          </ac:cxnSpMkLst>
        </pc:cxnChg>
        <pc:cxnChg chg="mod">
          <ac:chgData name="Luo Yikai" userId="e23a073d1c60b777" providerId="LiveId" clId="{78EE9421-B805-46E5-A16F-75ADD784299B}" dt="2021-01-17T08:48:06.584" v="6758"/>
          <ac:cxnSpMkLst>
            <pc:docMk/>
            <pc:sldMk cId="1100515540" sldId="304"/>
            <ac:cxnSpMk id="43" creationId="{E3F08F21-C9F2-4A66-A6D1-C99ACC72B5C2}"/>
          </ac:cxnSpMkLst>
        </pc:cxnChg>
        <pc:cxnChg chg="mod">
          <ac:chgData name="Luo Yikai" userId="e23a073d1c60b777" providerId="LiveId" clId="{78EE9421-B805-46E5-A16F-75ADD784299B}" dt="2021-01-17T08:48:06.584" v="6758"/>
          <ac:cxnSpMkLst>
            <pc:docMk/>
            <pc:sldMk cId="1100515540" sldId="304"/>
            <ac:cxnSpMk id="44" creationId="{063F284E-3A98-4A1D-A229-F7D94A444FE0}"/>
          </ac:cxnSpMkLst>
        </pc:cxnChg>
      </pc:sldChg>
      <pc:sldChg chg="addSp delSp modSp add mod delAnim modAnim">
        <pc:chgData name="Luo Yikai" userId="e23a073d1c60b777" providerId="LiveId" clId="{78EE9421-B805-46E5-A16F-75ADD784299B}" dt="2021-01-20T15:56:39.395" v="7366" actId="207"/>
        <pc:sldMkLst>
          <pc:docMk/>
          <pc:sldMk cId="1219758203" sldId="305"/>
        </pc:sldMkLst>
        <pc:spChg chg="mod">
          <ac:chgData name="Luo Yikai" userId="e23a073d1c60b777" providerId="LiveId" clId="{78EE9421-B805-46E5-A16F-75ADD784299B}" dt="2021-01-20T15:24:16.997" v="7083" actId="20577"/>
          <ac:spMkLst>
            <pc:docMk/>
            <pc:sldMk cId="1219758203" sldId="305"/>
            <ac:spMk id="31" creationId="{EDF990AD-ADFF-4175-836B-7066B547BD27}"/>
          </ac:spMkLst>
        </pc:spChg>
        <pc:spChg chg="mod">
          <ac:chgData name="Luo Yikai" userId="e23a073d1c60b777" providerId="LiveId" clId="{78EE9421-B805-46E5-A16F-75ADD784299B}" dt="2021-01-20T15:48:17.716" v="7314" actId="1076"/>
          <ac:spMkLst>
            <pc:docMk/>
            <pc:sldMk cId="1219758203" sldId="305"/>
            <ac:spMk id="57" creationId="{A6797795-C16A-4298-9B6F-0B11C075AF29}"/>
          </ac:spMkLst>
        </pc:spChg>
        <pc:spChg chg="mod">
          <ac:chgData name="Luo Yikai" userId="e23a073d1c60b777" providerId="LiveId" clId="{78EE9421-B805-46E5-A16F-75ADD784299B}" dt="2021-01-20T15:48:14.721" v="7313" actId="1076"/>
          <ac:spMkLst>
            <pc:docMk/>
            <pc:sldMk cId="1219758203" sldId="305"/>
            <ac:spMk id="59" creationId="{313BD62D-BF30-4287-9F2A-FE6E3A44A66F}"/>
          </ac:spMkLst>
        </pc:spChg>
        <pc:spChg chg="add del mod">
          <ac:chgData name="Luo Yikai" userId="e23a073d1c60b777" providerId="LiveId" clId="{78EE9421-B805-46E5-A16F-75ADD784299B}" dt="2021-01-20T15:43:17.933" v="7226" actId="478"/>
          <ac:spMkLst>
            <pc:docMk/>
            <pc:sldMk cId="1219758203" sldId="305"/>
            <ac:spMk id="62" creationId="{6C2FAE28-2370-4A5E-9EB9-696B744290CF}"/>
          </ac:spMkLst>
        </pc:spChg>
        <pc:spChg chg="add mod">
          <ac:chgData name="Luo Yikai" userId="e23a073d1c60b777" providerId="LiveId" clId="{78EE9421-B805-46E5-A16F-75ADD784299B}" dt="2021-01-20T15:54:00.790" v="7364" actId="1076"/>
          <ac:spMkLst>
            <pc:docMk/>
            <pc:sldMk cId="1219758203" sldId="305"/>
            <ac:spMk id="63" creationId="{CAFB22BE-3524-4B19-8680-22F654CD1FED}"/>
          </ac:spMkLst>
        </pc:spChg>
        <pc:spChg chg="add del">
          <ac:chgData name="Luo Yikai" userId="e23a073d1c60b777" providerId="LiveId" clId="{78EE9421-B805-46E5-A16F-75ADD784299B}" dt="2021-01-20T15:45:07.806" v="7267" actId="478"/>
          <ac:spMkLst>
            <pc:docMk/>
            <pc:sldMk cId="1219758203" sldId="305"/>
            <ac:spMk id="64" creationId="{D5E48240-BA9A-4299-B1E1-351FAC7A8C2D}"/>
          </ac:spMkLst>
        </pc:spChg>
        <pc:spChg chg="add del mod">
          <ac:chgData name="Luo Yikai" userId="e23a073d1c60b777" providerId="LiveId" clId="{78EE9421-B805-46E5-A16F-75ADD784299B}" dt="2021-01-20T15:45:25.978" v="7272" actId="478"/>
          <ac:spMkLst>
            <pc:docMk/>
            <pc:sldMk cId="1219758203" sldId="305"/>
            <ac:spMk id="65" creationId="{5EF22281-6846-4CF8-85E5-0049733ECC76}"/>
          </ac:spMkLst>
        </pc:spChg>
        <pc:spChg chg="add del">
          <ac:chgData name="Luo Yikai" userId="e23a073d1c60b777" providerId="LiveId" clId="{78EE9421-B805-46E5-A16F-75ADD784299B}" dt="2021-01-20T15:45:38.036" v="7274" actId="478"/>
          <ac:spMkLst>
            <pc:docMk/>
            <pc:sldMk cId="1219758203" sldId="305"/>
            <ac:spMk id="66" creationId="{F6DBBBDF-D410-4F7B-A765-2542B42864C6}"/>
          </ac:spMkLst>
        </pc:spChg>
        <pc:spChg chg="add del mod">
          <ac:chgData name="Luo Yikai" userId="e23a073d1c60b777" providerId="LiveId" clId="{78EE9421-B805-46E5-A16F-75ADD784299B}" dt="2021-01-20T15:45:58.300" v="7280" actId="478"/>
          <ac:spMkLst>
            <pc:docMk/>
            <pc:sldMk cId="1219758203" sldId="305"/>
            <ac:spMk id="67" creationId="{5595A9C1-AE14-4C60-BD04-A17C978E473F}"/>
          </ac:spMkLst>
        </pc:spChg>
        <pc:spChg chg="add mod">
          <ac:chgData name="Luo Yikai" userId="e23a073d1c60b777" providerId="LiveId" clId="{78EE9421-B805-46E5-A16F-75ADD784299B}" dt="2021-01-20T15:54:00.790" v="7364" actId="1076"/>
          <ac:spMkLst>
            <pc:docMk/>
            <pc:sldMk cId="1219758203" sldId="305"/>
            <ac:spMk id="68" creationId="{B5C53C55-5288-4961-9F51-B67932F724DD}"/>
          </ac:spMkLst>
        </pc:spChg>
        <pc:spChg chg="add mod">
          <ac:chgData name="Luo Yikai" userId="e23a073d1c60b777" providerId="LiveId" clId="{78EE9421-B805-46E5-A16F-75ADD784299B}" dt="2021-01-20T15:47:46.661" v="7305" actId="1076"/>
          <ac:spMkLst>
            <pc:docMk/>
            <pc:sldMk cId="1219758203" sldId="305"/>
            <ac:spMk id="85" creationId="{431CF1BC-CA21-4808-B3BE-850674900879}"/>
          </ac:spMkLst>
        </pc:spChg>
        <pc:spChg chg="add mod">
          <ac:chgData name="Luo Yikai" userId="e23a073d1c60b777" providerId="LiveId" clId="{78EE9421-B805-46E5-A16F-75ADD784299B}" dt="2021-01-20T15:47:46.661" v="7305" actId="1076"/>
          <ac:spMkLst>
            <pc:docMk/>
            <pc:sldMk cId="1219758203" sldId="305"/>
            <ac:spMk id="86" creationId="{ECE371CE-1999-445B-8064-B2A65F94ABA7}"/>
          </ac:spMkLst>
        </pc:spChg>
        <pc:spChg chg="add del mod">
          <ac:chgData name="Luo Yikai" userId="e23a073d1c60b777" providerId="LiveId" clId="{78EE9421-B805-46E5-A16F-75ADD784299B}" dt="2021-01-20T15:51:03.379" v="7357" actId="478"/>
          <ac:spMkLst>
            <pc:docMk/>
            <pc:sldMk cId="1219758203" sldId="305"/>
            <ac:spMk id="89" creationId="{CEECA9CE-F5B5-4257-A125-36F318E884D2}"/>
          </ac:spMkLst>
        </pc:spChg>
        <pc:spChg chg="add del mod">
          <ac:chgData name="Luo Yikai" userId="e23a073d1c60b777" providerId="LiveId" clId="{78EE9421-B805-46E5-A16F-75ADD784299B}" dt="2021-01-20T15:51:03.379" v="7357" actId="478"/>
          <ac:spMkLst>
            <pc:docMk/>
            <pc:sldMk cId="1219758203" sldId="305"/>
            <ac:spMk id="90" creationId="{036A5AA5-9E2F-4F02-AFD7-DF321594AC85}"/>
          </ac:spMkLst>
        </pc:spChg>
        <pc:spChg chg="add mod">
          <ac:chgData name="Luo Yikai" userId="e23a073d1c60b777" providerId="LiveId" clId="{78EE9421-B805-46E5-A16F-75ADD784299B}" dt="2021-01-20T15:54:00.790" v="7364" actId="1076"/>
          <ac:spMkLst>
            <pc:docMk/>
            <pc:sldMk cId="1219758203" sldId="305"/>
            <ac:spMk id="92" creationId="{B1827C55-F721-47AE-A4A8-989BC52107BB}"/>
          </ac:spMkLst>
        </pc:spChg>
        <pc:spChg chg="add mod">
          <ac:chgData name="Luo Yikai" userId="e23a073d1c60b777" providerId="LiveId" clId="{78EE9421-B805-46E5-A16F-75ADD784299B}" dt="2021-01-20T15:54:00.790" v="7364" actId="1076"/>
          <ac:spMkLst>
            <pc:docMk/>
            <pc:sldMk cId="1219758203" sldId="305"/>
            <ac:spMk id="93" creationId="{7149E393-72BB-4A38-A44F-66D9E2C4BCBD}"/>
          </ac:spMkLst>
        </pc:spChg>
        <pc:grpChg chg="del">
          <ac:chgData name="Luo Yikai" userId="e23a073d1c60b777" providerId="LiveId" clId="{78EE9421-B805-46E5-A16F-75ADD784299B}" dt="2021-01-20T15:16:30.692" v="7069" actId="478"/>
          <ac:grpSpMkLst>
            <pc:docMk/>
            <pc:sldMk cId="1219758203" sldId="305"/>
            <ac:grpSpMk id="12" creationId="{EACC9154-9372-427F-A64B-69E61E906FE6}"/>
          </ac:grpSpMkLst>
        </pc:grpChg>
        <pc:grpChg chg="del">
          <ac:chgData name="Luo Yikai" userId="e23a073d1c60b777" providerId="LiveId" clId="{78EE9421-B805-46E5-A16F-75ADD784299B}" dt="2021-01-20T15:16:30.692" v="7069" actId="478"/>
          <ac:grpSpMkLst>
            <pc:docMk/>
            <pc:sldMk cId="1219758203" sldId="305"/>
            <ac:grpSpMk id="16" creationId="{82651DC1-87B5-4520-BE5E-32863F9C70CA}"/>
          </ac:grpSpMkLst>
        </pc:grpChg>
        <pc:grpChg chg="del">
          <ac:chgData name="Luo Yikai" userId="e23a073d1c60b777" providerId="LiveId" clId="{78EE9421-B805-46E5-A16F-75ADD784299B}" dt="2021-01-20T15:16:30.692" v="7069" actId="478"/>
          <ac:grpSpMkLst>
            <pc:docMk/>
            <pc:sldMk cId="1219758203" sldId="305"/>
            <ac:grpSpMk id="20" creationId="{7C930D0C-568C-44D9-85F3-36CBA15DCF10}"/>
          </ac:grpSpMkLst>
        </pc:grpChg>
        <pc:grpChg chg="del">
          <ac:chgData name="Luo Yikai" userId="e23a073d1c60b777" providerId="LiveId" clId="{78EE9421-B805-46E5-A16F-75ADD784299B}" dt="2021-01-20T15:16:30.692" v="7069" actId="478"/>
          <ac:grpSpMkLst>
            <pc:docMk/>
            <pc:sldMk cId="1219758203" sldId="305"/>
            <ac:grpSpMk id="24" creationId="{CD67CCDC-DD35-4817-8A10-3393D90BC9AA}"/>
          </ac:grpSpMkLst>
        </pc:grpChg>
        <pc:grpChg chg="del">
          <ac:chgData name="Luo Yikai" userId="e23a073d1c60b777" providerId="LiveId" clId="{78EE9421-B805-46E5-A16F-75ADD784299B}" dt="2021-01-20T15:16:30.692" v="7069" actId="478"/>
          <ac:grpSpMkLst>
            <pc:docMk/>
            <pc:sldMk cId="1219758203" sldId="305"/>
            <ac:grpSpMk id="28" creationId="{BDAC4D47-A741-4182-ABAB-DD6CBB789E71}"/>
          </ac:grpSpMkLst>
        </pc:grpChg>
        <pc:grpChg chg="del">
          <ac:chgData name="Luo Yikai" userId="e23a073d1c60b777" providerId="LiveId" clId="{78EE9421-B805-46E5-A16F-75ADD784299B}" dt="2021-01-20T15:16:30.692" v="7069" actId="478"/>
          <ac:grpSpMkLst>
            <pc:docMk/>
            <pc:sldMk cId="1219758203" sldId="305"/>
            <ac:grpSpMk id="32" creationId="{A80B4585-17EE-482A-96C7-A40B6BE2BE61}"/>
          </ac:grpSpMkLst>
        </pc:grpChg>
        <pc:grpChg chg="del">
          <ac:chgData name="Luo Yikai" userId="e23a073d1c60b777" providerId="LiveId" clId="{78EE9421-B805-46E5-A16F-75ADD784299B}" dt="2021-01-20T15:16:30.692" v="7069" actId="478"/>
          <ac:grpSpMkLst>
            <pc:docMk/>
            <pc:sldMk cId="1219758203" sldId="305"/>
            <ac:grpSpMk id="35" creationId="{46D9E6FC-7E94-4C53-98B0-2C1F16DEA4B7}"/>
          </ac:grpSpMkLst>
        </pc:grpChg>
        <pc:grpChg chg="del">
          <ac:chgData name="Luo Yikai" userId="e23a073d1c60b777" providerId="LiveId" clId="{78EE9421-B805-46E5-A16F-75ADD784299B}" dt="2021-01-20T15:16:30.692" v="7069" actId="478"/>
          <ac:grpSpMkLst>
            <pc:docMk/>
            <pc:sldMk cId="1219758203" sldId="305"/>
            <ac:grpSpMk id="40" creationId="{8CFC3A05-4801-4C58-ADFF-A3BE3F1FA43B}"/>
          </ac:grpSpMkLst>
        </pc:grpChg>
        <pc:grpChg chg="del">
          <ac:chgData name="Luo Yikai" userId="e23a073d1c60b777" providerId="LiveId" clId="{78EE9421-B805-46E5-A16F-75ADD784299B}" dt="2021-01-20T15:16:30.692" v="7069" actId="478"/>
          <ac:grpSpMkLst>
            <pc:docMk/>
            <pc:sldMk cId="1219758203" sldId="305"/>
            <ac:grpSpMk id="43" creationId="{78268C96-278F-4568-A6E5-6C5992A84875}"/>
          </ac:grpSpMkLst>
        </pc:grpChg>
        <pc:grpChg chg="del">
          <ac:chgData name="Luo Yikai" userId="e23a073d1c60b777" providerId="LiveId" clId="{78EE9421-B805-46E5-A16F-75ADD784299B}" dt="2021-01-20T15:16:21.949" v="7068" actId="478"/>
          <ac:grpSpMkLst>
            <pc:docMk/>
            <pc:sldMk cId="1219758203" sldId="305"/>
            <ac:grpSpMk id="46" creationId="{3977E0D7-1DEA-4D57-9D2F-EEFED6B5C5A6}"/>
          </ac:grpSpMkLst>
        </pc:grpChg>
        <pc:grpChg chg="del">
          <ac:chgData name="Luo Yikai" userId="e23a073d1c60b777" providerId="LiveId" clId="{78EE9421-B805-46E5-A16F-75ADD784299B}" dt="2021-01-20T15:16:21.949" v="7068" actId="478"/>
          <ac:grpSpMkLst>
            <pc:docMk/>
            <pc:sldMk cId="1219758203" sldId="305"/>
            <ac:grpSpMk id="49" creationId="{FE4A2F9E-F9CA-4AB0-8CA2-6E9525EA049E}"/>
          </ac:grpSpMkLst>
        </pc:grpChg>
        <pc:grpChg chg="del">
          <ac:chgData name="Luo Yikai" userId="e23a073d1c60b777" providerId="LiveId" clId="{78EE9421-B805-46E5-A16F-75ADD784299B}" dt="2021-01-20T15:16:21.949" v="7068" actId="478"/>
          <ac:grpSpMkLst>
            <pc:docMk/>
            <pc:sldMk cId="1219758203" sldId="305"/>
            <ac:grpSpMk id="52" creationId="{B6F5193B-E704-4758-A0A5-1E3910B3BC85}"/>
          </ac:grpSpMkLst>
        </pc:grpChg>
        <pc:grpChg chg="del">
          <ac:chgData name="Luo Yikai" userId="e23a073d1c60b777" providerId="LiveId" clId="{78EE9421-B805-46E5-A16F-75ADD784299B}" dt="2021-01-20T15:16:21.949" v="7068" actId="478"/>
          <ac:grpSpMkLst>
            <pc:docMk/>
            <pc:sldMk cId="1219758203" sldId="305"/>
            <ac:grpSpMk id="82" creationId="{998C0756-EBE7-45AB-8FB1-5954D39AA30D}"/>
          </ac:grpSpMkLst>
        </pc:grpChg>
        <pc:grpChg chg="del">
          <ac:chgData name="Luo Yikai" userId="e23a073d1c60b777" providerId="LiveId" clId="{78EE9421-B805-46E5-A16F-75ADD784299B}" dt="2021-01-20T15:16:21.949" v="7068" actId="478"/>
          <ac:grpSpMkLst>
            <pc:docMk/>
            <pc:sldMk cId="1219758203" sldId="305"/>
            <ac:grpSpMk id="198" creationId="{1DD04A42-AD3F-4413-B7A2-23DC53430ACC}"/>
          </ac:grpSpMkLst>
        </pc:grpChg>
        <pc:grpChg chg="del">
          <ac:chgData name="Luo Yikai" userId="e23a073d1c60b777" providerId="LiveId" clId="{78EE9421-B805-46E5-A16F-75ADD784299B}" dt="2021-01-20T15:16:00.137" v="7067" actId="478"/>
          <ac:grpSpMkLst>
            <pc:docMk/>
            <pc:sldMk cId="1219758203" sldId="305"/>
            <ac:grpSpMk id="202" creationId="{F5FB204B-CC7F-4955-AC5A-1514EC624E09}"/>
          </ac:grpSpMkLst>
        </pc:grpChg>
        <pc:picChg chg="add mod">
          <ac:chgData name="Luo Yikai" userId="e23a073d1c60b777" providerId="LiveId" clId="{78EE9421-B805-46E5-A16F-75ADD784299B}" dt="2021-01-20T15:47:46.661" v="7305" actId="1076"/>
          <ac:picMkLst>
            <pc:docMk/>
            <pc:sldMk cId="1219758203" sldId="305"/>
            <ac:picMk id="3" creationId="{D5DA607E-2DBF-4892-802B-81054F3809BA}"/>
          </ac:picMkLst>
        </pc:picChg>
        <pc:picChg chg="add mod">
          <ac:chgData name="Luo Yikai" userId="e23a073d1c60b777" providerId="LiveId" clId="{78EE9421-B805-46E5-A16F-75ADD784299B}" dt="2021-01-20T15:54:00.790" v="7364" actId="1076"/>
          <ac:picMkLst>
            <pc:docMk/>
            <pc:sldMk cId="1219758203" sldId="305"/>
            <ac:picMk id="6" creationId="{EA8AF0A4-256F-4747-86D9-A327600A9886}"/>
          </ac:picMkLst>
        </pc:picChg>
        <pc:picChg chg="add mod">
          <ac:chgData name="Luo Yikai" userId="e23a073d1c60b777" providerId="LiveId" clId="{78EE9421-B805-46E5-A16F-75ADD784299B}" dt="2021-01-20T15:48:04.350" v="7312" actId="1076"/>
          <ac:picMkLst>
            <pc:docMk/>
            <pc:sldMk cId="1219758203" sldId="305"/>
            <ac:picMk id="8" creationId="{821E0BAC-C172-4FE9-8B72-3206899DC01F}"/>
          </ac:picMkLst>
        </pc:picChg>
        <pc:picChg chg="del">
          <ac:chgData name="Luo Yikai" userId="e23a073d1c60b777" providerId="LiveId" clId="{78EE9421-B805-46E5-A16F-75ADD784299B}" dt="2021-01-20T15:16:30.692" v="7069" actId="478"/>
          <ac:picMkLst>
            <pc:docMk/>
            <pc:sldMk cId="1219758203" sldId="305"/>
            <ac:picMk id="10" creationId="{D124B138-76A4-48A4-BA40-A75EC5EA6D0A}"/>
          </ac:picMkLst>
        </pc:picChg>
        <pc:picChg chg="del">
          <ac:chgData name="Luo Yikai" userId="e23a073d1c60b777" providerId="LiveId" clId="{78EE9421-B805-46E5-A16F-75ADD784299B}" dt="2021-01-20T15:16:30.692" v="7069" actId="478"/>
          <ac:picMkLst>
            <pc:docMk/>
            <pc:sldMk cId="1219758203" sldId="305"/>
            <ac:picMk id="11" creationId="{81C34F6D-7C8D-4D44-B474-B088F017217F}"/>
          </ac:picMkLst>
        </pc:picChg>
        <pc:picChg chg="del">
          <ac:chgData name="Luo Yikai" userId="e23a073d1c60b777" providerId="LiveId" clId="{78EE9421-B805-46E5-A16F-75ADD784299B}" dt="2021-01-20T15:16:30.692" v="7069" actId="478"/>
          <ac:picMkLst>
            <pc:docMk/>
            <pc:sldMk cId="1219758203" sldId="305"/>
            <ac:picMk id="15" creationId="{D311B3E5-99A9-4FBC-B68B-AF2AECEFB5B9}"/>
          </ac:picMkLst>
        </pc:picChg>
        <pc:picChg chg="del">
          <ac:chgData name="Luo Yikai" userId="e23a073d1c60b777" providerId="LiveId" clId="{78EE9421-B805-46E5-A16F-75ADD784299B}" dt="2021-01-20T15:16:30.692" v="7069" actId="478"/>
          <ac:picMkLst>
            <pc:docMk/>
            <pc:sldMk cId="1219758203" sldId="305"/>
            <ac:picMk id="19" creationId="{6E12CF3B-B8D3-44B5-8ECD-C6AD4CAA6E0F}"/>
          </ac:picMkLst>
        </pc:picChg>
        <pc:picChg chg="del">
          <ac:chgData name="Luo Yikai" userId="e23a073d1c60b777" providerId="LiveId" clId="{78EE9421-B805-46E5-A16F-75ADD784299B}" dt="2021-01-20T15:16:30.692" v="7069" actId="478"/>
          <ac:picMkLst>
            <pc:docMk/>
            <pc:sldMk cId="1219758203" sldId="305"/>
            <ac:picMk id="23" creationId="{228A2149-B796-4E95-8B28-21945FFAF858}"/>
          </ac:picMkLst>
        </pc:picChg>
        <pc:picChg chg="del">
          <ac:chgData name="Luo Yikai" userId="e23a073d1c60b777" providerId="LiveId" clId="{78EE9421-B805-46E5-A16F-75ADD784299B}" dt="2021-01-20T15:16:30.692" v="7069" actId="478"/>
          <ac:picMkLst>
            <pc:docMk/>
            <pc:sldMk cId="1219758203" sldId="305"/>
            <ac:picMk id="27" creationId="{D4065ADB-43C9-44DC-890E-5157B60D9334}"/>
          </ac:picMkLst>
        </pc:picChg>
        <pc:picChg chg="del">
          <ac:chgData name="Luo Yikai" userId="e23a073d1c60b777" providerId="LiveId" clId="{78EE9421-B805-46E5-A16F-75ADD784299B}" dt="2021-01-20T15:16:30.692" v="7069" actId="478"/>
          <ac:picMkLst>
            <pc:docMk/>
            <pc:sldMk cId="1219758203" sldId="305"/>
            <ac:picMk id="38" creationId="{6B8D1F4E-C0B8-4919-A39A-AF0FABB55746}"/>
          </ac:picMkLst>
        </pc:picChg>
        <pc:picChg chg="del">
          <ac:chgData name="Luo Yikai" userId="e23a073d1c60b777" providerId="LiveId" clId="{78EE9421-B805-46E5-A16F-75ADD784299B}" dt="2021-01-20T15:16:30.692" v="7069" actId="478"/>
          <ac:picMkLst>
            <pc:docMk/>
            <pc:sldMk cId="1219758203" sldId="305"/>
            <ac:picMk id="39" creationId="{F0807DDA-2E2E-47CC-9E8B-F6A8975D19F2}"/>
          </ac:picMkLst>
        </pc:picChg>
        <pc:picChg chg="del">
          <ac:chgData name="Luo Yikai" userId="e23a073d1c60b777" providerId="LiveId" clId="{78EE9421-B805-46E5-A16F-75ADD784299B}" dt="2021-01-20T15:16:21.949" v="7068" actId="478"/>
          <ac:picMkLst>
            <pc:docMk/>
            <pc:sldMk cId="1219758203" sldId="305"/>
            <ac:picMk id="55" creationId="{66B6C52F-DFA4-4DC2-9E2E-5E5333FF92E6}"/>
          </ac:picMkLst>
        </pc:picChg>
        <pc:picChg chg="del">
          <ac:chgData name="Luo Yikai" userId="e23a073d1c60b777" providerId="LiveId" clId="{78EE9421-B805-46E5-A16F-75ADD784299B}" dt="2021-01-20T15:16:21.949" v="7068" actId="478"/>
          <ac:picMkLst>
            <pc:docMk/>
            <pc:sldMk cId="1219758203" sldId="305"/>
            <ac:picMk id="56" creationId="{F42B811A-7BA3-45C4-AFBF-D58A994241A6}"/>
          </ac:picMkLst>
        </pc:picChg>
        <pc:picChg chg="add del mod">
          <ac:chgData name="Luo Yikai" userId="e23a073d1c60b777" providerId="LiveId" clId="{78EE9421-B805-46E5-A16F-75ADD784299B}" dt="2021-01-20T15:33:37.789" v="7119" actId="478"/>
          <ac:picMkLst>
            <pc:docMk/>
            <pc:sldMk cId="1219758203" sldId="305"/>
            <ac:picMk id="58" creationId="{5FD2E19F-5C0C-46AF-9DF3-19EE7EAB2F05}"/>
          </ac:picMkLst>
        </pc:picChg>
        <pc:picChg chg="add mod">
          <ac:chgData name="Luo Yikai" userId="e23a073d1c60b777" providerId="LiveId" clId="{78EE9421-B805-46E5-A16F-75ADD784299B}" dt="2021-01-20T15:34:28.809" v="7143" actId="1076"/>
          <ac:picMkLst>
            <pc:docMk/>
            <pc:sldMk cId="1219758203" sldId="305"/>
            <ac:picMk id="61" creationId="{1606C266-E761-421F-814B-871DA4795200}"/>
          </ac:picMkLst>
        </pc:picChg>
        <pc:picChg chg="add del mod">
          <ac:chgData name="Luo Yikai" userId="e23a073d1c60b777" providerId="LiveId" clId="{78EE9421-B805-46E5-A16F-75ADD784299B}" dt="2021-01-20T15:29:07.913" v="7099"/>
          <ac:picMkLst>
            <pc:docMk/>
            <pc:sldMk cId="1219758203" sldId="305"/>
            <ac:picMk id="69" creationId="{C648D1BE-BB2C-49F6-AFB1-0D4397B49513}"/>
          </ac:picMkLst>
        </pc:picChg>
        <pc:picChg chg="add del mod">
          <ac:chgData name="Luo Yikai" userId="e23a073d1c60b777" providerId="LiveId" clId="{78EE9421-B805-46E5-A16F-75ADD784299B}" dt="2021-01-20T15:33:57.959" v="7124" actId="478"/>
          <ac:picMkLst>
            <pc:docMk/>
            <pc:sldMk cId="1219758203" sldId="305"/>
            <ac:picMk id="70" creationId="{5164F77B-01B8-4F0D-8F81-34E76DF41661}"/>
          </ac:picMkLst>
        </pc:picChg>
        <pc:picChg chg="add mod">
          <ac:chgData name="Luo Yikai" userId="e23a073d1c60b777" providerId="LiveId" clId="{78EE9421-B805-46E5-A16F-75ADD784299B}" dt="2021-01-20T15:56:39.395" v="7366" actId="207"/>
          <ac:picMkLst>
            <pc:docMk/>
            <pc:sldMk cId="1219758203" sldId="305"/>
            <ac:picMk id="72" creationId="{8BE802C9-85CF-439E-B19D-D5628389D06F}"/>
          </ac:picMkLst>
        </pc:picChg>
        <pc:picChg chg="del">
          <ac:chgData name="Luo Yikai" userId="e23a073d1c60b777" providerId="LiveId" clId="{78EE9421-B805-46E5-A16F-75ADD784299B}" dt="2021-01-20T15:16:21.949" v="7068" actId="478"/>
          <ac:picMkLst>
            <pc:docMk/>
            <pc:sldMk cId="1219758203" sldId="305"/>
            <ac:picMk id="75" creationId="{344A7E9B-7CC3-4062-8FFB-81CC54BB4C27}"/>
          </ac:picMkLst>
        </pc:picChg>
        <pc:picChg chg="add mod">
          <ac:chgData name="Luo Yikai" userId="e23a073d1c60b777" providerId="LiveId" clId="{78EE9421-B805-46E5-A16F-75ADD784299B}" dt="2021-01-20T15:50:46.067" v="7353" actId="1038"/>
          <ac:picMkLst>
            <pc:docMk/>
            <pc:sldMk cId="1219758203" sldId="305"/>
            <ac:picMk id="76" creationId="{F9E6B92D-52B8-40AF-8828-78D0F8DA952C}"/>
          </ac:picMkLst>
        </pc:picChg>
        <pc:picChg chg="add mod">
          <ac:chgData name="Luo Yikai" userId="e23a073d1c60b777" providerId="LiveId" clId="{78EE9421-B805-46E5-A16F-75ADD784299B}" dt="2021-01-20T15:56:39.395" v="7366" actId="207"/>
          <ac:picMkLst>
            <pc:docMk/>
            <pc:sldMk cId="1219758203" sldId="305"/>
            <ac:picMk id="78" creationId="{49D88301-8454-4946-9406-10790003DCE0}"/>
          </ac:picMkLst>
        </pc:picChg>
        <pc:picChg chg="add mod">
          <ac:chgData name="Luo Yikai" userId="e23a073d1c60b777" providerId="LiveId" clId="{78EE9421-B805-46E5-A16F-75ADD784299B}" dt="2021-01-20T15:56:39.395" v="7366" actId="207"/>
          <ac:picMkLst>
            <pc:docMk/>
            <pc:sldMk cId="1219758203" sldId="305"/>
            <ac:picMk id="80" creationId="{A23C7926-D157-4B2A-8D75-D52DFE132DC8}"/>
          </ac:picMkLst>
        </pc:picChg>
        <pc:picChg chg="add del mod">
          <ac:chgData name="Luo Yikai" userId="e23a073d1c60b777" providerId="LiveId" clId="{78EE9421-B805-46E5-A16F-75ADD784299B}" dt="2021-01-20T15:51:03.379" v="7357" actId="478"/>
          <ac:picMkLst>
            <pc:docMk/>
            <pc:sldMk cId="1219758203" sldId="305"/>
            <ac:picMk id="87" creationId="{B7D531AA-F48E-4E3A-A354-1F49FE61B666}"/>
          </ac:picMkLst>
        </pc:picChg>
        <pc:picChg chg="add mod">
          <ac:chgData name="Luo Yikai" userId="e23a073d1c60b777" providerId="LiveId" clId="{78EE9421-B805-46E5-A16F-75ADD784299B}" dt="2021-01-20T15:54:00.790" v="7364" actId="1076"/>
          <ac:picMkLst>
            <pc:docMk/>
            <pc:sldMk cId="1219758203" sldId="305"/>
            <ac:picMk id="91" creationId="{E662F40C-88E8-4F30-876B-09464C0D3015}"/>
          </ac:picMkLst>
        </pc:picChg>
        <pc:picChg chg="add mod">
          <ac:chgData name="Luo Yikai" userId="e23a073d1c60b777" providerId="LiveId" clId="{78EE9421-B805-46E5-A16F-75ADD784299B}" dt="2021-01-20T15:56:39.395" v="7366" actId="207"/>
          <ac:picMkLst>
            <pc:docMk/>
            <pc:sldMk cId="1219758203" sldId="305"/>
            <ac:picMk id="94" creationId="{9FFA1274-19F0-44E6-B615-CFA43BDB485E}"/>
          </ac:picMkLst>
        </pc:picChg>
      </pc:sldChg>
      <pc:sldMasterChg chg="delSldLayout">
        <pc:chgData name="Luo Yikai" userId="e23a073d1c60b777" providerId="LiveId" clId="{78EE9421-B805-46E5-A16F-75ADD784299B}" dt="2021-01-25T12:31:47.652" v="7368" actId="47"/>
        <pc:sldMasterMkLst>
          <pc:docMk/>
          <pc:sldMasterMk cId="1020155337" sldId="2147483648"/>
        </pc:sldMasterMkLst>
        <pc:sldLayoutChg chg="del">
          <pc:chgData name="Luo Yikai" userId="e23a073d1c60b777" providerId="LiveId" clId="{78EE9421-B805-46E5-A16F-75ADD784299B}" dt="2021-01-16T08:11:38.988" v="812" actId="47"/>
          <pc:sldLayoutMkLst>
            <pc:docMk/>
            <pc:sldMasterMk cId="1020155337" sldId="2147483648"/>
            <pc:sldLayoutMk cId="1598705550" sldId="2147483660"/>
          </pc:sldLayoutMkLst>
        </pc:sldLayoutChg>
        <pc:sldLayoutChg chg="del">
          <pc:chgData name="Luo Yikai" userId="e23a073d1c60b777" providerId="LiveId" clId="{78EE9421-B805-46E5-A16F-75ADD784299B}" dt="2021-01-16T06:30:51.642" v="184" actId="47"/>
          <pc:sldLayoutMkLst>
            <pc:docMk/>
            <pc:sldMasterMk cId="1020155337" sldId="2147483648"/>
            <pc:sldLayoutMk cId="2107310526" sldId="2147483661"/>
          </pc:sldLayoutMkLst>
        </pc:sldLayoutChg>
        <pc:sldLayoutChg chg="del">
          <pc:chgData name="Luo Yikai" userId="e23a073d1c60b777" providerId="LiveId" clId="{78EE9421-B805-46E5-A16F-75ADD784299B}" dt="2021-01-16T06:30:50.814" v="183" actId="47"/>
          <pc:sldLayoutMkLst>
            <pc:docMk/>
            <pc:sldMasterMk cId="1020155337" sldId="2147483648"/>
            <pc:sldLayoutMk cId="2809570038" sldId="2147483662"/>
          </pc:sldLayoutMkLst>
        </pc:sldLayoutChg>
        <pc:sldLayoutChg chg="del">
          <pc:chgData name="Luo Yikai" userId="e23a073d1c60b777" providerId="LiveId" clId="{78EE9421-B805-46E5-A16F-75ADD784299B}" dt="2021-01-16T08:37:32.986" v="1176" actId="47"/>
          <pc:sldLayoutMkLst>
            <pc:docMk/>
            <pc:sldMasterMk cId="1020155337" sldId="2147483648"/>
            <pc:sldLayoutMk cId="154651310" sldId="2147483663"/>
          </pc:sldLayoutMkLst>
        </pc:sldLayoutChg>
        <pc:sldLayoutChg chg="del">
          <pc:chgData name="Luo Yikai" userId="e23a073d1c60b777" providerId="LiveId" clId="{78EE9421-B805-46E5-A16F-75ADD784299B}" dt="2021-01-16T08:11:40.210" v="813" actId="47"/>
          <pc:sldLayoutMkLst>
            <pc:docMk/>
            <pc:sldMasterMk cId="1020155337" sldId="2147483648"/>
            <pc:sldLayoutMk cId="1692080809" sldId="2147483663"/>
          </pc:sldLayoutMkLst>
        </pc:sldLayoutChg>
        <pc:sldLayoutChg chg="del">
          <pc:chgData name="Luo Yikai" userId="e23a073d1c60b777" providerId="LiveId" clId="{78EE9421-B805-46E5-A16F-75ADD784299B}" dt="2021-01-16T07:22:31.824" v="203" actId="2696"/>
          <pc:sldLayoutMkLst>
            <pc:docMk/>
            <pc:sldMasterMk cId="1020155337" sldId="2147483648"/>
            <pc:sldLayoutMk cId="3281335240" sldId="2147483663"/>
          </pc:sldLayoutMkLst>
        </pc:sldLayoutChg>
        <pc:sldLayoutChg chg="del">
          <pc:chgData name="Luo Yikai" userId="e23a073d1c60b777" providerId="LiveId" clId="{78EE9421-B805-46E5-A16F-75ADD784299B}" dt="2021-01-16T08:11:30.869" v="810" actId="47"/>
          <pc:sldLayoutMkLst>
            <pc:docMk/>
            <pc:sldMasterMk cId="1020155337" sldId="2147483648"/>
            <pc:sldLayoutMk cId="448034366" sldId="2147483664"/>
          </pc:sldLayoutMkLst>
        </pc:sldLayoutChg>
        <pc:sldLayoutChg chg="del">
          <pc:chgData name="Luo Yikai" userId="e23a073d1c60b777" providerId="LiveId" clId="{78EE9421-B805-46E5-A16F-75ADD784299B}" dt="2021-01-17T04:23:18.460" v="2564" actId="47"/>
          <pc:sldLayoutMkLst>
            <pc:docMk/>
            <pc:sldMasterMk cId="1020155337" sldId="2147483648"/>
            <pc:sldLayoutMk cId="472352099" sldId="2147483668"/>
          </pc:sldLayoutMkLst>
        </pc:sldLayoutChg>
        <pc:sldLayoutChg chg="del">
          <pc:chgData name="Luo Yikai" userId="e23a073d1c60b777" providerId="LiveId" clId="{78EE9421-B805-46E5-A16F-75ADD784299B}" dt="2021-01-25T12:31:47.652" v="7368" actId="47"/>
          <pc:sldLayoutMkLst>
            <pc:docMk/>
            <pc:sldMasterMk cId="1020155337" sldId="2147483648"/>
            <pc:sldLayoutMk cId="746282711" sldId="2147483668"/>
          </pc:sldLayoutMkLst>
        </pc:sldLayoutChg>
      </pc:sldMasterChg>
    </pc:docChg>
  </pc:docChgLst>
  <pc:docChgLst>
    <pc:chgData name="Luo Yikai" userId="e23a073d1c60b777" providerId="LiveId" clId="{FED3369F-29E6-452D-9C98-F0CCC008C7E2}"/>
    <pc:docChg chg="custSel addSld modSld">
      <pc:chgData name="Luo Yikai" userId="e23a073d1c60b777" providerId="LiveId" clId="{FED3369F-29E6-452D-9C98-F0CCC008C7E2}" dt="2020-11-18T09:14:11.077" v="377" actId="20577"/>
      <pc:docMkLst>
        <pc:docMk/>
      </pc:docMkLst>
      <pc:sldChg chg="addSp delSp modSp mod delAnim modNotesTx">
        <pc:chgData name="Luo Yikai" userId="e23a073d1c60b777" providerId="LiveId" clId="{FED3369F-29E6-452D-9C98-F0CCC008C7E2}" dt="2020-11-18T09:14:11.077" v="377" actId="20577"/>
        <pc:sldMkLst>
          <pc:docMk/>
          <pc:sldMk cId="1678929210" sldId="268"/>
        </pc:sldMkLst>
        <pc:spChg chg="add mod">
          <ac:chgData name="Luo Yikai" userId="e23a073d1c60b777" providerId="LiveId" clId="{FED3369F-29E6-452D-9C98-F0CCC008C7E2}" dt="2020-11-18T09:14:11.077" v="377" actId="20577"/>
          <ac:spMkLst>
            <pc:docMk/>
            <pc:sldMk cId="1678929210" sldId="268"/>
            <ac:spMk id="2" creationId="{DD57F214-F93A-49EC-9462-66A1AEB37272}"/>
          </ac:spMkLst>
        </pc:spChg>
        <pc:spChg chg="mod">
          <ac:chgData name="Luo Yikai" userId="e23a073d1c60b777" providerId="LiveId" clId="{FED3369F-29E6-452D-9C98-F0CCC008C7E2}" dt="2020-11-18T09:05:06.138" v="76" actId="20577"/>
          <ac:spMkLst>
            <pc:docMk/>
            <pc:sldMk cId="1678929210" sldId="268"/>
            <ac:spMk id="5" creationId="{78755998-4BCD-436E-84D6-3B0F6F744BD1}"/>
          </ac:spMkLst>
        </pc:spChg>
        <pc:spChg chg="del">
          <ac:chgData name="Luo Yikai" userId="e23a073d1c60b777" providerId="LiveId" clId="{FED3369F-29E6-452D-9C98-F0CCC008C7E2}" dt="2020-11-18T09:04:22.250" v="2" actId="478"/>
          <ac:spMkLst>
            <pc:docMk/>
            <pc:sldMk cId="1678929210" sldId="268"/>
            <ac:spMk id="10" creationId="{59625934-D8CF-4A78-AB4D-844BB7964823}"/>
          </ac:spMkLst>
        </pc:spChg>
        <pc:spChg chg="del">
          <ac:chgData name="Luo Yikai" userId="e23a073d1c60b777" providerId="LiveId" clId="{FED3369F-29E6-452D-9C98-F0CCC008C7E2}" dt="2020-11-18T09:04:22.250" v="2" actId="478"/>
          <ac:spMkLst>
            <pc:docMk/>
            <pc:sldMk cId="1678929210" sldId="268"/>
            <ac:spMk id="15" creationId="{AD9320B1-9261-457A-9A72-E90AEA0839FD}"/>
          </ac:spMkLst>
        </pc:spChg>
        <pc:spChg chg="del">
          <ac:chgData name="Luo Yikai" userId="e23a073d1c60b777" providerId="LiveId" clId="{FED3369F-29E6-452D-9C98-F0CCC008C7E2}" dt="2020-11-18T09:04:22.250" v="2" actId="478"/>
          <ac:spMkLst>
            <pc:docMk/>
            <pc:sldMk cId="1678929210" sldId="268"/>
            <ac:spMk id="19" creationId="{6287542B-DEC5-4EAB-90E3-3FFE66033D4E}"/>
          </ac:spMkLst>
        </pc:spChg>
        <pc:spChg chg="del">
          <ac:chgData name="Luo Yikai" userId="e23a073d1c60b777" providerId="LiveId" clId="{FED3369F-29E6-452D-9C98-F0CCC008C7E2}" dt="2020-11-18T09:04:22.250" v="2" actId="478"/>
          <ac:spMkLst>
            <pc:docMk/>
            <pc:sldMk cId="1678929210" sldId="268"/>
            <ac:spMk id="21" creationId="{4307778A-6C0B-4137-84A2-77D82E8A4FA2}"/>
          </ac:spMkLst>
        </pc:spChg>
        <pc:spChg chg="del">
          <ac:chgData name="Luo Yikai" userId="e23a073d1c60b777" providerId="LiveId" clId="{FED3369F-29E6-452D-9C98-F0CCC008C7E2}" dt="2020-11-18T09:04:22.250" v="2" actId="478"/>
          <ac:spMkLst>
            <pc:docMk/>
            <pc:sldMk cId="1678929210" sldId="268"/>
            <ac:spMk id="23" creationId="{78FD06BE-1679-43AB-8737-9E84E2F79268}"/>
          </ac:spMkLst>
        </pc:spChg>
        <pc:spChg chg="del">
          <ac:chgData name="Luo Yikai" userId="e23a073d1c60b777" providerId="LiveId" clId="{FED3369F-29E6-452D-9C98-F0CCC008C7E2}" dt="2020-11-18T09:04:22.250" v="2" actId="478"/>
          <ac:spMkLst>
            <pc:docMk/>
            <pc:sldMk cId="1678929210" sldId="268"/>
            <ac:spMk id="25" creationId="{C589A689-FBC2-4316-999D-DE8B5C7756FA}"/>
          </ac:spMkLst>
        </pc:spChg>
        <pc:graphicFrameChg chg="del">
          <ac:chgData name="Luo Yikai" userId="e23a073d1c60b777" providerId="LiveId" clId="{FED3369F-29E6-452D-9C98-F0CCC008C7E2}" dt="2020-11-18T09:04:14.959" v="1" actId="478"/>
          <ac:graphicFrameMkLst>
            <pc:docMk/>
            <pc:sldMk cId="1678929210" sldId="268"/>
            <ac:graphicFrameMk id="6" creationId="{FCCB3A27-8642-4836-B1B8-F092D0C154DC}"/>
          </ac:graphicFrameMkLst>
        </pc:graphicFrameChg>
      </pc:sldChg>
      <pc:sldChg chg="add">
        <pc:chgData name="Luo Yikai" userId="e23a073d1c60b777" providerId="LiveId" clId="{FED3369F-29E6-452D-9C98-F0CCC008C7E2}" dt="2020-11-18T09:04:08.109" v="0"/>
        <pc:sldMkLst>
          <pc:docMk/>
          <pc:sldMk cId="3994927885" sldId="274"/>
        </pc:sldMkLst>
      </pc:sldChg>
    </pc:docChg>
  </pc:docChgLst>
  <pc:docChgLst>
    <pc:chgData name="Luo Yikai" userId="e23a073d1c60b777" providerId="LiveId" clId="{5CC452F7-617B-4E4F-B89C-8B72E688B3F8}"/>
    <pc:docChg chg="undo custSel addSld delSld modSld sldOrd">
      <pc:chgData name="Luo Yikai" userId="e23a073d1c60b777" providerId="LiveId" clId="{5CC452F7-617B-4E4F-B89C-8B72E688B3F8}" dt="2020-11-16T02:55:01.051" v="11842"/>
      <pc:docMkLst>
        <pc:docMk/>
      </pc:docMkLst>
      <pc:sldChg chg="addSp modSp del mod">
        <pc:chgData name="Luo Yikai" userId="e23a073d1c60b777" providerId="LiveId" clId="{5CC452F7-617B-4E4F-B89C-8B72E688B3F8}" dt="2020-11-15T03:42:17.124" v="9936" actId="47"/>
        <pc:sldMkLst>
          <pc:docMk/>
          <pc:sldMk cId="115020451" sldId="256"/>
        </pc:sldMkLst>
        <pc:spChg chg="mod">
          <ac:chgData name="Luo Yikai" userId="e23a073d1c60b777" providerId="LiveId" clId="{5CC452F7-617B-4E4F-B89C-8B72E688B3F8}" dt="2020-11-11T06:06:44.651" v="102" actId="1076"/>
          <ac:spMkLst>
            <pc:docMk/>
            <pc:sldMk cId="115020451" sldId="256"/>
            <ac:spMk id="9" creationId="{5AC2E573-F704-46E8-AAC2-5B65C200DC81}"/>
          </ac:spMkLst>
        </pc:spChg>
        <pc:picChg chg="add">
          <ac:chgData name="Luo Yikai" userId="e23a073d1c60b777" providerId="LiveId" clId="{5CC452F7-617B-4E4F-B89C-8B72E688B3F8}" dt="2020-11-12T12:55:01.665" v="442" actId="22"/>
          <ac:picMkLst>
            <pc:docMk/>
            <pc:sldMk cId="115020451" sldId="256"/>
            <ac:picMk id="7" creationId="{CCAEA711-CD4B-417C-9767-F529095532F2}"/>
          </ac:picMkLst>
        </pc:picChg>
      </pc:sldChg>
      <pc:sldChg chg="del">
        <pc:chgData name="Luo Yikai" userId="e23a073d1c60b777" providerId="LiveId" clId="{5CC452F7-617B-4E4F-B89C-8B72E688B3F8}" dt="2020-11-11T02:08:54.021" v="56" actId="47"/>
        <pc:sldMkLst>
          <pc:docMk/>
          <pc:sldMk cId="3290987508" sldId="258"/>
        </pc:sldMkLst>
      </pc:sldChg>
      <pc:sldChg chg="addSp delSp modSp mod modTransition delAnim modAnim modNotesTx">
        <pc:chgData name="Luo Yikai" userId="e23a073d1c60b777" providerId="LiveId" clId="{5CC452F7-617B-4E4F-B89C-8B72E688B3F8}" dt="2020-11-16T02:54:03.153" v="11836" actId="20577"/>
        <pc:sldMkLst>
          <pc:docMk/>
          <pc:sldMk cId="621568996" sldId="259"/>
        </pc:sldMkLst>
        <pc:spChg chg="mod">
          <ac:chgData name="Luo Yikai" userId="e23a073d1c60b777" providerId="LiveId" clId="{5CC452F7-617B-4E4F-B89C-8B72E688B3F8}" dt="2020-11-14T06:28:41.954" v="835" actId="2711"/>
          <ac:spMkLst>
            <pc:docMk/>
            <pc:sldMk cId="621568996" sldId="259"/>
            <ac:spMk id="5" creationId="{38C69D10-8DFA-4608-8E47-0880C778998E}"/>
          </ac:spMkLst>
        </pc:spChg>
        <pc:spChg chg="mod">
          <ac:chgData name="Luo Yikai" userId="e23a073d1c60b777" providerId="LiveId" clId="{5CC452F7-617B-4E4F-B89C-8B72E688B3F8}" dt="2020-11-11T06:06:48.888" v="103"/>
          <ac:spMkLst>
            <pc:docMk/>
            <pc:sldMk cId="621568996" sldId="259"/>
            <ac:spMk id="7" creationId="{96A0F242-3F89-4237-890C-6D413DC8FD31}"/>
          </ac:spMkLst>
        </pc:spChg>
        <pc:spChg chg="mod">
          <ac:chgData name="Luo Yikai" userId="e23a073d1c60b777" providerId="LiveId" clId="{5CC452F7-617B-4E4F-B89C-8B72E688B3F8}" dt="2020-11-14T06:28:30.669" v="833" actId="2711"/>
          <ac:spMkLst>
            <pc:docMk/>
            <pc:sldMk cId="621568996" sldId="259"/>
            <ac:spMk id="8" creationId="{A655D196-4E90-4D67-B541-033311F3B1E2}"/>
          </ac:spMkLst>
        </pc:spChg>
        <pc:spChg chg="mod">
          <ac:chgData name="Luo Yikai" userId="e23a073d1c60b777" providerId="LiveId" clId="{5CC452F7-617B-4E4F-B89C-8B72E688B3F8}" dt="2020-11-11T06:06:48.888" v="103"/>
          <ac:spMkLst>
            <pc:docMk/>
            <pc:sldMk cId="621568996" sldId="259"/>
            <ac:spMk id="9" creationId="{4764895B-F409-4E11-A00A-EB09EE4AFA44}"/>
          </ac:spMkLst>
        </pc:spChg>
        <pc:spChg chg="add del mod">
          <ac:chgData name="Luo Yikai" userId="e23a073d1c60b777" providerId="LiveId" clId="{5CC452F7-617B-4E4F-B89C-8B72E688B3F8}" dt="2020-11-11T06:06:53.397" v="105" actId="478"/>
          <ac:spMkLst>
            <pc:docMk/>
            <pc:sldMk cId="621568996" sldId="259"/>
            <ac:spMk id="10" creationId="{F5A2D9C2-18FD-4A68-AE3C-17D35EEC3665}"/>
          </ac:spMkLst>
        </pc:spChg>
        <pc:spChg chg="add del mod">
          <ac:chgData name="Luo Yikai" userId="e23a073d1c60b777" providerId="LiveId" clId="{5CC452F7-617B-4E4F-B89C-8B72E688B3F8}" dt="2020-11-11T06:06:53.397" v="105" actId="478"/>
          <ac:spMkLst>
            <pc:docMk/>
            <pc:sldMk cId="621568996" sldId="259"/>
            <ac:spMk id="11" creationId="{C2B64310-F479-4B02-B8D1-A247F5FCABBE}"/>
          </ac:spMkLst>
        </pc:spChg>
        <pc:spChg chg="add del mod">
          <ac:chgData name="Luo Yikai" userId="e23a073d1c60b777" providerId="LiveId" clId="{5CC452F7-617B-4E4F-B89C-8B72E688B3F8}" dt="2020-11-11T06:06:53.397" v="105" actId="478"/>
          <ac:spMkLst>
            <pc:docMk/>
            <pc:sldMk cId="621568996" sldId="259"/>
            <ac:spMk id="13" creationId="{3CCD9372-0EAB-492B-AE04-35C20A6D9215}"/>
          </ac:spMkLst>
        </pc:spChg>
        <pc:grpChg chg="add del mod">
          <ac:chgData name="Luo Yikai" userId="e23a073d1c60b777" providerId="LiveId" clId="{5CC452F7-617B-4E4F-B89C-8B72E688B3F8}" dt="2020-11-11T06:16:37.370" v="110" actId="478"/>
          <ac:grpSpMkLst>
            <pc:docMk/>
            <pc:sldMk cId="621568996" sldId="259"/>
            <ac:grpSpMk id="6" creationId="{7C247A93-AFF2-4D79-A375-205232AD7B12}"/>
          </ac:grpSpMkLst>
        </pc:grpChg>
        <pc:graphicFrameChg chg="add del mod modGraphic">
          <ac:chgData name="Luo Yikai" userId="e23a073d1c60b777" providerId="LiveId" clId="{5CC452F7-617B-4E4F-B89C-8B72E688B3F8}" dt="2020-11-11T06:17:17.813" v="118" actId="478"/>
          <ac:graphicFrameMkLst>
            <pc:docMk/>
            <pc:sldMk cId="621568996" sldId="259"/>
            <ac:graphicFrameMk id="2" creationId="{1110817D-9BF6-4116-80C1-22B83FAF4E22}"/>
          </ac:graphicFrameMkLst>
        </pc:graphicFrameChg>
        <pc:graphicFrameChg chg="add mod modGraphic">
          <ac:chgData name="Luo Yikai" userId="e23a073d1c60b777" providerId="LiveId" clId="{5CC452F7-617B-4E4F-B89C-8B72E688B3F8}" dt="2020-11-14T06:33:26.323" v="889" actId="403"/>
          <ac:graphicFrameMkLst>
            <pc:docMk/>
            <pc:sldMk cId="621568996" sldId="259"/>
            <ac:graphicFrameMk id="4" creationId="{C8586678-AE1B-4690-BC1F-62EFAA7CC93D}"/>
          </ac:graphicFrameMkLst>
        </pc:graphicFrameChg>
        <pc:graphicFrameChg chg="del">
          <ac:chgData name="Luo Yikai" userId="e23a073d1c60b777" providerId="LiveId" clId="{5CC452F7-617B-4E4F-B89C-8B72E688B3F8}" dt="2020-11-11T05:29:02.395" v="97" actId="478"/>
          <ac:graphicFrameMkLst>
            <pc:docMk/>
            <pc:sldMk cId="621568996" sldId="259"/>
            <ac:graphicFrameMk id="12" creationId="{F59C7574-1E35-4B82-AA45-756B9D08285D}"/>
          </ac:graphicFrameMkLst>
        </pc:graphicFrameChg>
        <pc:picChg chg="add mod">
          <ac:chgData name="Luo Yikai" userId="e23a073d1c60b777" providerId="LiveId" clId="{5CC452F7-617B-4E4F-B89C-8B72E688B3F8}" dt="2020-11-14T06:28:30.669" v="833" actId="2711"/>
          <ac:picMkLst>
            <pc:docMk/>
            <pc:sldMk cId="621568996" sldId="259"/>
            <ac:picMk id="2" creationId="{3667FB5F-09D0-4BD8-8034-D10501847A24}"/>
          </ac:picMkLst>
        </pc:picChg>
      </pc:sldChg>
      <pc:sldChg chg="addSp del mod">
        <pc:chgData name="Luo Yikai" userId="e23a073d1c60b777" providerId="LiveId" clId="{5CC452F7-617B-4E4F-B89C-8B72E688B3F8}" dt="2020-11-15T06:57:16.271" v="10704" actId="47"/>
        <pc:sldMkLst>
          <pc:docMk/>
          <pc:sldMk cId="3763333477" sldId="260"/>
        </pc:sldMkLst>
        <pc:picChg chg="add">
          <ac:chgData name="Luo Yikai" userId="e23a073d1c60b777" providerId="LiveId" clId="{5CC452F7-617B-4E4F-B89C-8B72E688B3F8}" dt="2020-11-12T12:55:17.537" v="445" actId="22"/>
          <ac:picMkLst>
            <pc:docMk/>
            <pc:sldMk cId="3763333477" sldId="260"/>
            <ac:picMk id="2" creationId="{D96787BF-B950-41D7-8030-90C37E7D3CF6}"/>
          </ac:picMkLst>
        </pc:picChg>
      </pc:sldChg>
      <pc:sldChg chg="addSp mod modTransition">
        <pc:chgData name="Luo Yikai" userId="e23a073d1c60b777" providerId="LiveId" clId="{5CC452F7-617B-4E4F-B89C-8B72E688B3F8}" dt="2020-11-15T07:08:52.329" v="11184"/>
        <pc:sldMkLst>
          <pc:docMk/>
          <pc:sldMk cId="1312515426" sldId="261"/>
        </pc:sldMkLst>
        <pc:picChg chg="add">
          <ac:chgData name="Luo Yikai" userId="e23a073d1c60b777" providerId="LiveId" clId="{5CC452F7-617B-4E4F-B89C-8B72E688B3F8}" dt="2020-11-12T12:55:20.654" v="446" actId="22"/>
          <ac:picMkLst>
            <pc:docMk/>
            <pc:sldMk cId="1312515426" sldId="261"/>
            <ac:picMk id="2" creationId="{DEE8618D-5B10-42B4-A9DB-98013808AFD5}"/>
          </ac:picMkLst>
        </pc:picChg>
      </pc:sldChg>
      <pc:sldChg chg="addSp del mod">
        <pc:chgData name="Luo Yikai" userId="e23a073d1c60b777" providerId="LiveId" clId="{5CC452F7-617B-4E4F-B89C-8B72E688B3F8}" dt="2020-11-15T03:42:18.910" v="9937" actId="47"/>
        <pc:sldMkLst>
          <pc:docMk/>
          <pc:sldMk cId="2146367516" sldId="262"/>
        </pc:sldMkLst>
        <pc:picChg chg="add">
          <ac:chgData name="Luo Yikai" userId="e23a073d1c60b777" providerId="LiveId" clId="{5CC452F7-617B-4E4F-B89C-8B72E688B3F8}" dt="2020-11-12T12:55:05.687" v="443" actId="22"/>
          <ac:picMkLst>
            <pc:docMk/>
            <pc:sldMk cId="2146367516" sldId="262"/>
            <ac:picMk id="2" creationId="{1C0AB21C-8FFA-4DC7-B7AD-934A8E427EEE}"/>
          </ac:picMkLst>
        </pc:picChg>
      </pc:sldChg>
      <pc:sldChg chg="addSp del mod">
        <pc:chgData name="Luo Yikai" userId="e23a073d1c60b777" providerId="LiveId" clId="{5CC452F7-617B-4E4F-B89C-8B72E688B3F8}" dt="2020-11-15T03:42:20.046" v="9938" actId="47"/>
        <pc:sldMkLst>
          <pc:docMk/>
          <pc:sldMk cId="2567841937" sldId="263"/>
        </pc:sldMkLst>
        <pc:picChg chg="add">
          <ac:chgData name="Luo Yikai" userId="e23a073d1c60b777" providerId="LiveId" clId="{5CC452F7-617B-4E4F-B89C-8B72E688B3F8}" dt="2020-11-12T12:55:08.976" v="444" actId="22"/>
          <ac:picMkLst>
            <pc:docMk/>
            <pc:sldMk cId="2567841937" sldId="263"/>
            <ac:picMk id="2" creationId="{66A86341-961C-4C01-AFC4-864208B9484C}"/>
          </ac:picMkLst>
        </pc:picChg>
      </pc:sldChg>
      <pc:sldChg chg="addSp delSp modSp add mod ord">
        <pc:chgData name="Luo Yikai" userId="e23a073d1c60b777" providerId="LiveId" clId="{5CC452F7-617B-4E4F-B89C-8B72E688B3F8}" dt="2020-11-16T02:51:45.618" v="11793" actId="1076"/>
        <pc:sldMkLst>
          <pc:docMk/>
          <pc:sldMk cId="1401879684" sldId="264"/>
        </pc:sldMkLst>
        <pc:spChg chg="mod">
          <ac:chgData name="Luo Yikai" userId="e23a073d1c60b777" providerId="LiveId" clId="{5CC452F7-617B-4E4F-B89C-8B72E688B3F8}" dt="2020-11-14T06:29:37.523" v="847" actId="1076"/>
          <ac:spMkLst>
            <pc:docMk/>
            <pc:sldMk cId="1401879684" sldId="264"/>
            <ac:spMk id="2" creationId="{00AC84E6-47B8-461A-8D0C-B7C21ABBFB3B}"/>
          </ac:spMkLst>
        </pc:spChg>
        <pc:spChg chg="mod">
          <ac:chgData name="Luo Yikai" userId="e23a073d1c60b777" providerId="LiveId" clId="{5CC452F7-617B-4E4F-B89C-8B72E688B3F8}" dt="2020-11-14T06:25:53.928" v="694" actId="2711"/>
          <ac:spMkLst>
            <pc:docMk/>
            <pc:sldMk cId="1401879684" sldId="264"/>
            <ac:spMk id="3" creationId="{3048D5DF-A839-424D-9153-9D81CE9AEE13}"/>
          </ac:spMkLst>
        </pc:spChg>
        <pc:spChg chg="add mod">
          <ac:chgData name="Luo Yikai" userId="e23a073d1c60b777" providerId="LiveId" clId="{5CC452F7-617B-4E4F-B89C-8B72E688B3F8}" dt="2020-11-16T02:51:45.618" v="11793" actId="1076"/>
          <ac:spMkLst>
            <pc:docMk/>
            <pc:sldMk cId="1401879684" sldId="264"/>
            <ac:spMk id="4" creationId="{15A8D11D-E175-481C-8E50-59C943162640}"/>
          </ac:spMkLst>
        </pc:spChg>
        <pc:spChg chg="add del mod">
          <ac:chgData name="Luo Yikai" userId="e23a073d1c60b777" providerId="LiveId" clId="{5CC452F7-617B-4E4F-B89C-8B72E688B3F8}" dt="2020-11-14T06:25:24.521" v="685" actId="478"/>
          <ac:spMkLst>
            <pc:docMk/>
            <pc:sldMk cId="1401879684" sldId="264"/>
            <ac:spMk id="4" creationId="{CE482AC8-E79C-471E-847E-31326370E891}"/>
          </ac:spMkLst>
        </pc:spChg>
        <pc:spChg chg="mod">
          <ac:chgData name="Luo Yikai" userId="e23a073d1c60b777" providerId="LiveId" clId="{5CC452F7-617B-4E4F-B89C-8B72E688B3F8}" dt="2020-11-14T06:29:28.276" v="845" actId="14100"/>
          <ac:spMkLst>
            <pc:docMk/>
            <pc:sldMk cId="1401879684" sldId="264"/>
            <ac:spMk id="6" creationId="{B44DA929-5109-4683-8BCF-C9CB0B8B9360}"/>
          </ac:spMkLst>
        </pc:spChg>
        <pc:spChg chg="del">
          <ac:chgData name="Luo Yikai" userId="e23a073d1c60b777" providerId="LiveId" clId="{5CC452F7-617B-4E4F-B89C-8B72E688B3F8}" dt="2020-11-11T02:00:07.579" v="28" actId="478"/>
          <ac:spMkLst>
            <pc:docMk/>
            <pc:sldMk cId="1401879684" sldId="264"/>
            <ac:spMk id="8" creationId="{681606ED-3C85-4BD2-99A7-6D23159F6E2A}"/>
          </ac:spMkLst>
        </pc:spChg>
        <pc:spChg chg="mod">
          <ac:chgData name="Luo Yikai" userId="e23a073d1c60b777" providerId="LiveId" clId="{5CC452F7-617B-4E4F-B89C-8B72E688B3F8}" dt="2020-11-14T06:29:46.032" v="850" actId="1076"/>
          <ac:spMkLst>
            <pc:docMk/>
            <pc:sldMk cId="1401879684" sldId="264"/>
            <ac:spMk id="28" creationId="{F13FA77D-EDAC-4A81-ABC8-2F6FDF267F43}"/>
          </ac:spMkLst>
        </pc:spChg>
        <pc:spChg chg="mod">
          <ac:chgData name="Luo Yikai" userId="e23a073d1c60b777" providerId="LiveId" clId="{5CC452F7-617B-4E4F-B89C-8B72E688B3F8}" dt="2020-11-14T06:25:53.928" v="694" actId="2711"/>
          <ac:spMkLst>
            <pc:docMk/>
            <pc:sldMk cId="1401879684" sldId="264"/>
            <ac:spMk id="41" creationId="{DA7B1617-815F-4196-A479-249E7A6112D3}"/>
          </ac:spMkLst>
        </pc:spChg>
        <pc:spChg chg="del">
          <ac:chgData name="Luo Yikai" userId="e23a073d1c60b777" providerId="LiveId" clId="{5CC452F7-617B-4E4F-B89C-8B72E688B3F8}" dt="2020-11-11T02:00:03.451" v="27" actId="478"/>
          <ac:spMkLst>
            <pc:docMk/>
            <pc:sldMk cId="1401879684" sldId="264"/>
            <ac:spMk id="42" creationId="{91D8E445-284B-4138-9F10-93723007D835}"/>
          </ac:spMkLst>
        </pc:spChg>
        <pc:picChg chg="add mod">
          <ac:chgData name="Luo Yikai" userId="e23a073d1c60b777" providerId="LiveId" clId="{5CC452F7-617B-4E4F-B89C-8B72E688B3F8}" dt="2020-11-11T06:04:06.187" v="100" actId="1076"/>
          <ac:picMkLst>
            <pc:docMk/>
            <pc:sldMk cId="1401879684" sldId="264"/>
            <ac:picMk id="7" creationId="{ED408564-CD27-4E12-9C6A-F8000355B4EC}"/>
          </ac:picMkLst>
        </pc:picChg>
      </pc:sldChg>
      <pc:sldChg chg="addSp modSp add del mod">
        <pc:chgData name="Luo Yikai" userId="e23a073d1c60b777" providerId="LiveId" clId="{5CC452F7-617B-4E4F-B89C-8B72E688B3F8}" dt="2020-11-15T03:42:16.106" v="9935" actId="47"/>
        <pc:sldMkLst>
          <pc:docMk/>
          <pc:sldMk cId="1575240510" sldId="265"/>
        </pc:sldMkLst>
        <pc:spChg chg="mod">
          <ac:chgData name="Luo Yikai" userId="e23a073d1c60b777" providerId="LiveId" clId="{5CC452F7-617B-4E4F-B89C-8B72E688B3F8}" dt="2020-11-14T08:54:17.435" v="7866" actId="1076"/>
          <ac:spMkLst>
            <pc:docMk/>
            <pc:sldMk cId="1575240510" sldId="265"/>
            <ac:spMk id="5" creationId="{38C69D10-8DFA-4608-8E47-0880C778998E}"/>
          </ac:spMkLst>
        </pc:spChg>
        <pc:picChg chg="add">
          <ac:chgData name="Luo Yikai" userId="e23a073d1c60b777" providerId="LiveId" clId="{5CC452F7-617B-4E4F-B89C-8B72E688B3F8}" dt="2020-11-12T12:54:57.464" v="441" actId="22"/>
          <ac:picMkLst>
            <pc:docMk/>
            <pc:sldMk cId="1575240510" sldId="265"/>
            <ac:picMk id="2" creationId="{27D91301-F610-4A91-A6CD-EB778DDD947F}"/>
          </ac:picMkLst>
        </pc:picChg>
      </pc:sldChg>
      <pc:sldChg chg="addSp delSp modSp add mod ord modTransition delAnim modNotesTx">
        <pc:chgData name="Luo Yikai" userId="e23a073d1c60b777" providerId="LiveId" clId="{5CC452F7-617B-4E4F-B89C-8B72E688B3F8}" dt="2020-11-14T08:56:09.912" v="7944"/>
        <pc:sldMkLst>
          <pc:docMk/>
          <pc:sldMk cId="1732572607" sldId="266"/>
        </pc:sldMkLst>
        <pc:spChg chg="add del mod">
          <ac:chgData name="Luo Yikai" userId="e23a073d1c60b777" providerId="LiveId" clId="{5CC452F7-617B-4E4F-B89C-8B72E688B3F8}" dt="2020-11-14T03:44:22.337" v="672" actId="478"/>
          <ac:spMkLst>
            <pc:docMk/>
            <pc:sldMk cId="1732572607" sldId="266"/>
            <ac:spMk id="2" creationId="{056A3398-9DFD-4BF4-B83E-CE6BCB4ED165}"/>
          </ac:spMkLst>
        </pc:spChg>
        <pc:spChg chg="del">
          <ac:chgData name="Luo Yikai" userId="e23a073d1c60b777" providerId="LiveId" clId="{5CC452F7-617B-4E4F-B89C-8B72E688B3F8}" dt="2020-11-12T12:59:27.685" v="463" actId="478"/>
          <ac:spMkLst>
            <pc:docMk/>
            <pc:sldMk cId="1732572607" sldId="266"/>
            <ac:spMk id="2" creationId="{5E3DB6C2-C99C-4D0B-8463-0E1B2FA0CBE9}"/>
          </ac:spMkLst>
        </pc:spChg>
        <pc:spChg chg="mod">
          <ac:chgData name="Luo Yikai" userId="e23a073d1c60b777" providerId="LiveId" clId="{5CC452F7-617B-4E4F-B89C-8B72E688B3F8}" dt="2020-11-14T06:33:11.773" v="886" actId="2711"/>
          <ac:spMkLst>
            <pc:docMk/>
            <pc:sldMk cId="1732572607" sldId="266"/>
            <ac:spMk id="5" creationId="{78755998-4BCD-436E-84D6-3B0F6F744BD1}"/>
          </ac:spMkLst>
        </pc:spChg>
        <pc:spChg chg="del">
          <ac:chgData name="Luo Yikai" userId="e23a073d1c60b777" providerId="LiveId" clId="{5CC452F7-617B-4E4F-B89C-8B72E688B3F8}" dt="2020-11-12T12:59:30.706" v="464" actId="478"/>
          <ac:spMkLst>
            <pc:docMk/>
            <pc:sldMk cId="1732572607" sldId="266"/>
            <ac:spMk id="9" creationId="{5AC2E573-F704-46E8-AAC2-5B65C200DC81}"/>
          </ac:spMkLst>
        </pc:spChg>
        <pc:spChg chg="del">
          <ac:chgData name="Luo Yikai" userId="e23a073d1c60b777" providerId="LiveId" clId="{5CC452F7-617B-4E4F-B89C-8B72E688B3F8}" dt="2020-11-12T12:59:27.685" v="463" actId="478"/>
          <ac:spMkLst>
            <pc:docMk/>
            <pc:sldMk cId="1732572607" sldId="266"/>
            <ac:spMk id="10" creationId="{0D88CF36-66BB-4323-9B46-C63B58428C5F}"/>
          </ac:spMkLst>
        </pc:spChg>
        <pc:spChg chg="del">
          <ac:chgData name="Luo Yikai" userId="e23a073d1c60b777" providerId="LiveId" clId="{5CC452F7-617B-4E4F-B89C-8B72E688B3F8}" dt="2020-11-12T12:59:30.706" v="464" actId="478"/>
          <ac:spMkLst>
            <pc:docMk/>
            <pc:sldMk cId="1732572607" sldId="266"/>
            <ac:spMk id="11" creationId="{58C222AC-6AF8-48F4-9B34-7CF4793DCBDA}"/>
          </ac:spMkLst>
        </pc:spChg>
        <pc:spChg chg="add del mod">
          <ac:chgData name="Luo Yikai" userId="e23a073d1c60b777" providerId="LiveId" clId="{5CC452F7-617B-4E4F-B89C-8B72E688B3F8}" dt="2020-11-14T06:37:19.506" v="897"/>
          <ac:spMkLst>
            <pc:docMk/>
            <pc:sldMk cId="1732572607" sldId="266"/>
            <ac:spMk id="11" creationId="{FB8E0607-5498-477F-AF32-4AD75EC212EA}"/>
          </ac:spMkLst>
        </pc:spChg>
        <pc:spChg chg="add mod">
          <ac:chgData name="Luo Yikai" userId="e23a073d1c60b777" providerId="LiveId" clId="{5CC452F7-617B-4E4F-B89C-8B72E688B3F8}" dt="2020-11-14T07:03:50.678" v="1382" actId="20577"/>
          <ac:spMkLst>
            <pc:docMk/>
            <pc:sldMk cId="1732572607" sldId="266"/>
            <ac:spMk id="12" creationId="{94992C70-89B9-44F3-854E-4BF06F797AE4}"/>
          </ac:spMkLst>
        </pc:spChg>
        <pc:spChg chg="del">
          <ac:chgData name="Luo Yikai" userId="e23a073d1c60b777" providerId="LiveId" clId="{5CC452F7-617B-4E4F-B89C-8B72E688B3F8}" dt="2020-11-12T12:59:30.706" v="464" actId="478"/>
          <ac:spMkLst>
            <pc:docMk/>
            <pc:sldMk cId="1732572607" sldId="266"/>
            <ac:spMk id="14" creationId="{E8190927-914E-4926-8F8E-767885F3C7BD}"/>
          </ac:spMkLst>
        </pc:spChg>
        <pc:spChg chg="del">
          <ac:chgData name="Luo Yikai" userId="e23a073d1c60b777" providerId="LiveId" clId="{5CC452F7-617B-4E4F-B89C-8B72E688B3F8}" dt="2020-11-12T12:59:30.706" v="464" actId="478"/>
          <ac:spMkLst>
            <pc:docMk/>
            <pc:sldMk cId="1732572607" sldId="266"/>
            <ac:spMk id="15" creationId="{628A3D9D-F92C-4A88-A1E4-715BC0084A1A}"/>
          </ac:spMkLst>
        </pc:spChg>
        <pc:spChg chg="del">
          <ac:chgData name="Luo Yikai" userId="e23a073d1c60b777" providerId="LiveId" clId="{5CC452F7-617B-4E4F-B89C-8B72E688B3F8}" dt="2020-11-12T12:59:27.685" v="463" actId="478"/>
          <ac:spMkLst>
            <pc:docMk/>
            <pc:sldMk cId="1732572607" sldId="266"/>
            <ac:spMk id="24" creationId="{2BC458D1-CD7A-4ED2-A8A9-1F19EF74647F}"/>
          </ac:spMkLst>
        </pc:spChg>
        <pc:spChg chg="del">
          <ac:chgData name="Luo Yikai" userId="e23a073d1c60b777" providerId="LiveId" clId="{5CC452F7-617B-4E4F-B89C-8B72E688B3F8}" dt="2020-11-12T12:59:30.706" v="464" actId="478"/>
          <ac:spMkLst>
            <pc:docMk/>
            <pc:sldMk cId="1732572607" sldId="266"/>
            <ac:spMk id="25" creationId="{C1A5D40D-443E-4E41-B78D-4120F7F0D04B}"/>
          </ac:spMkLst>
        </pc:spChg>
        <pc:grpChg chg="del">
          <ac:chgData name="Luo Yikai" userId="e23a073d1c60b777" providerId="LiveId" clId="{5CC452F7-617B-4E4F-B89C-8B72E688B3F8}" dt="2020-11-12T12:59:27.685" v="463" actId="478"/>
          <ac:grpSpMkLst>
            <pc:docMk/>
            <pc:sldMk cId="1732572607" sldId="266"/>
            <ac:grpSpMk id="6" creationId="{971E0B24-5813-4F96-8264-3A7EB2AA3607}"/>
          </ac:grpSpMkLst>
        </pc:grpChg>
        <pc:grpChg chg="mod">
          <ac:chgData name="Luo Yikai" userId="e23a073d1c60b777" providerId="LiveId" clId="{5CC452F7-617B-4E4F-B89C-8B72E688B3F8}" dt="2020-11-12T12:59:34.236" v="466" actId="1076"/>
          <ac:grpSpMkLst>
            <pc:docMk/>
            <pc:sldMk cId="1732572607" sldId="266"/>
            <ac:grpSpMk id="16" creationId="{30E061CF-8048-43A1-AB04-9D7DEBD3E09E}"/>
          </ac:grpSpMkLst>
        </pc:grpChg>
        <pc:grpChg chg="del">
          <ac:chgData name="Luo Yikai" userId="e23a073d1c60b777" providerId="LiveId" clId="{5CC452F7-617B-4E4F-B89C-8B72E688B3F8}" dt="2020-11-12T12:59:30.706" v="464" actId="478"/>
          <ac:grpSpMkLst>
            <pc:docMk/>
            <pc:sldMk cId="1732572607" sldId="266"/>
            <ac:grpSpMk id="20" creationId="{6DD98B8E-FFDD-4481-B3EC-73869AB8D924}"/>
          </ac:grpSpMkLst>
        </pc:grpChg>
        <pc:picChg chg="add del mod">
          <ac:chgData name="Luo Yikai" userId="e23a073d1c60b777" providerId="LiveId" clId="{5CC452F7-617B-4E4F-B89C-8B72E688B3F8}" dt="2020-11-14T05:57:51.104" v="682" actId="478"/>
          <ac:picMkLst>
            <pc:docMk/>
            <pc:sldMk cId="1732572607" sldId="266"/>
            <ac:picMk id="4" creationId="{4528FC1C-3D8C-44EB-859A-A198285BF7B2}"/>
          </ac:picMkLst>
        </pc:picChg>
        <pc:picChg chg="add del mod">
          <ac:chgData name="Luo Yikai" userId="e23a073d1c60b777" providerId="LiveId" clId="{5CC452F7-617B-4E4F-B89C-8B72E688B3F8}" dt="2020-11-14T05:57:49.416" v="681" actId="478"/>
          <ac:picMkLst>
            <pc:docMk/>
            <pc:sldMk cId="1732572607" sldId="266"/>
            <ac:picMk id="10" creationId="{6B08AC8F-D881-42B8-9210-A4342E2CFF7C}"/>
          </ac:picMkLst>
        </pc:picChg>
        <pc:cxnChg chg="del">
          <ac:chgData name="Luo Yikai" userId="e23a073d1c60b777" providerId="LiveId" clId="{5CC452F7-617B-4E4F-B89C-8B72E688B3F8}" dt="2020-11-12T12:59:30.706" v="464" actId="478"/>
          <ac:cxnSpMkLst>
            <pc:docMk/>
            <pc:sldMk cId="1732572607" sldId="266"/>
            <ac:cxnSpMk id="18" creationId="{28807376-F185-4E96-BCA5-A4B43E6D1D50}"/>
          </ac:cxnSpMkLst>
        </pc:cxnChg>
        <pc:cxnChg chg="del">
          <ac:chgData name="Luo Yikai" userId="e23a073d1c60b777" providerId="LiveId" clId="{5CC452F7-617B-4E4F-B89C-8B72E688B3F8}" dt="2020-11-12T12:59:30.706" v="464" actId="478"/>
          <ac:cxnSpMkLst>
            <pc:docMk/>
            <pc:sldMk cId="1732572607" sldId="266"/>
            <ac:cxnSpMk id="23" creationId="{28912BBD-5D4C-4F75-8C28-DA1A3B060F5F}"/>
          </ac:cxnSpMkLst>
        </pc:cxnChg>
      </pc:sldChg>
      <pc:sldChg chg="modSp add mod modTransition modNotesTx">
        <pc:chgData name="Luo Yikai" userId="e23a073d1c60b777" providerId="LiveId" clId="{5CC452F7-617B-4E4F-B89C-8B72E688B3F8}" dt="2020-11-14T08:56:13.807" v="7945"/>
        <pc:sldMkLst>
          <pc:docMk/>
          <pc:sldMk cId="2654619592" sldId="267"/>
        </pc:sldMkLst>
        <pc:spChg chg="mod">
          <ac:chgData name="Luo Yikai" userId="e23a073d1c60b777" providerId="LiveId" clId="{5CC452F7-617B-4E4F-B89C-8B72E688B3F8}" dt="2020-11-14T06:58:35.382" v="1337" actId="1076"/>
          <ac:spMkLst>
            <pc:docMk/>
            <pc:sldMk cId="2654619592" sldId="267"/>
            <ac:spMk id="12" creationId="{94992C70-89B9-44F3-854E-4BF06F797AE4}"/>
          </ac:spMkLst>
        </pc:spChg>
      </pc:sldChg>
      <pc:sldChg chg="addSp delSp modSp add mod modTransition modAnim modNotesTx">
        <pc:chgData name="Luo Yikai" userId="e23a073d1c60b777" providerId="LiveId" clId="{5CC452F7-617B-4E4F-B89C-8B72E688B3F8}" dt="2020-11-16T02:55:01.051" v="11842"/>
        <pc:sldMkLst>
          <pc:docMk/>
          <pc:sldMk cId="1678929210" sldId="268"/>
        </pc:sldMkLst>
        <pc:spChg chg="mod">
          <ac:chgData name="Luo Yikai" userId="e23a073d1c60b777" providerId="LiveId" clId="{5CC452F7-617B-4E4F-B89C-8B72E688B3F8}" dt="2020-11-14T08:55:17.653" v="7907" actId="20577"/>
          <ac:spMkLst>
            <pc:docMk/>
            <pc:sldMk cId="1678929210" sldId="268"/>
            <ac:spMk id="5" creationId="{78755998-4BCD-436E-84D6-3B0F6F744BD1}"/>
          </ac:spMkLst>
        </pc:spChg>
        <pc:spChg chg="add mod">
          <ac:chgData name="Luo Yikai" userId="e23a073d1c60b777" providerId="LiveId" clId="{5CC452F7-617B-4E4F-B89C-8B72E688B3F8}" dt="2020-11-14T09:16:17.574" v="8582" actId="1076"/>
          <ac:spMkLst>
            <pc:docMk/>
            <pc:sldMk cId="1678929210" sldId="268"/>
            <ac:spMk id="10" creationId="{59625934-D8CF-4A78-AB4D-844BB7964823}"/>
          </ac:spMkLst>
        </pc:spChg>
        <pc:spChg chg="add del mod">
          <ac:chgData name="Luo Yikai" userId="e23a073d1c60b777" providerId="LiveId" clId="{5CC452F7-617B-4E4F-B89C-8B72E688B3F8}" dt="2020-11-14T09:23:52.952" v="9215" actId="478"/>
          <ac:spMkLst>
            <pc:docMk/>
            <pc:sldMk cId="1678929210" sldId="268"/>
            <ac:spMk id="11" creationId="{FB9BB622-B08B-4A98-A98C-B7FCC822C72C}"/>
          </ac:spMkLst>
        </pc:spChg>
        <pc:spChg chg="del">
          <ac:chgData name="Luo Yikai" userId="e23a073d1c60b777" providerId="LiveId" clId="{5CC452F7-617B-4E4F-B89C-8B72E688B3F8}" dt="2020-11-14T08:55:14.281" v="7906" actId="478"/>
          <ac:spMkLst>
            <pc:docMk/>
            <pc:sldMk cId="1678929210" sldId="268"/>
            <ac:spMk id="12" creationId="{94992C70-89B9-44F3-854E-4BF06F797AE4}"/>
          </ac:spMkLst>
        </pc:spChg>
        <pc:spChg chg="add mod">
          <ac:chgData name="Luo Yikai" userId="e23a073d1c60b777" providerId="LiveId" clId="{5CC452F7-617B-4E4F-B89C-8B72E688B3F8}" dt="2020-11-14T09:17:33.032" v="8777" actId="20577"/>
          <ac:spMkLst>
            <pc:docMk/>
            <pc:sldMk cId="1678929210" sldId="268"/>
            <ac:spMk id="15" creationId="{AD9320B1-9261-457A-9A72-E90AEA0839FD}"/>
          </ac:spMkLst>
        </pc:spChg>
        <pc:spChg chg="add mod">
          <ac:chgData name="Luo Yikai" userId="e23a073d1c60b777" providerId="LiveId" clId="{5CC452F7-617B-4E4F-B89C-8B72E688B3F8}" dt="2020-11-14T09:22:56.796" v="9028" actId="1076"/>
          <ac:spMkLst>
            <pc:docMk/>
            <pc:sldMk cId="1678929210" sldId="268"/>
            <ac:spMk id="19" creationId="{6287542B-DEC5-4EAB-90E3-3FFE66033D4E}"/>
          </ac:spMkLst>
        </pc:spChg>
        <pc:spChg chg="add mod">
          <ac:chgData name="Luo Yikai" userId="e23a073d1c60b777" providerId="LiveId" clId="{5CC452F7-617B-4E4F-B89C-8B72E688B3F8}" dt="2020-11-14T09:23:49.172" v="9214" actId="20577"/>
          <ac:spMkLst>
            <pc:docMk/>
            <pc:sldMk cId="1678929210" sldId="268"/>
            <ac:spMk id="21" creationId="{4307778A-6C0B-4137-84A2-77D82E8A4FA2}"/>
          </ac:spMkLst>
        </pc:spChg>
        <pc:spChg chg="add mod">
          <ac:chgData name="Luo Yikai" userId="e23a073d1c60b777" providerId="LiveId" clId="{5CC452F7-617B-4E4F-B89C-8B72E688B3F8}" dt="2020-11-14T09:25:34.949" v="9398" actId="20577"/>
          <ac:spMkLst>
            <pc:docMk/>
            <pc:sldMk cId="1678929210" sldId="268"/>
            <ac:spMk id="23" creationId="{78FD06BE-1679-43AB-8737-9E84E2F79268}"/>
          </ac:spMkLst>
        </pc:spChg>
        <pc:spChg chg="add mod">
          <ac:chgData name="Luo Yikai" userId="e23a073d1c60b777" providerId="LiveId" clId="{5CC452F7-617B-4E4F-B89C-8B72E688B3F8}" dt="2020-11-14T09:27:03.166" v="9560" actId="20577"/>
          <ac:spMkLst>
            <pc:docMk/>
            <pc:sldMk cId="1678929210" sldId="268"/>
            <ac:spMk id="25" creationId="{C589A689-FBC2-4316-999D-DE8B5C7756FA}"/>
          </ac:spMkLst>
        </pc:spChg>
        <pc:graphicFrameChg chg="add del">
          <ac:chgData name="Luo Yikai" userId="e23a073d1c60b777" providerId="LiveId" clId="{5CC452F7-617B-4E4F-B89C-8B72E688B3F8}" dt="2020-11-14T08:56:45.672" v="7949" actId="478"/>
          <ac:graphicFrameMkLst>
            <pc:docMk/>
            <pc:sldMk cId="1678929210" sldId="268"/>
            <ac:graphicFrameMk id="2" creationId="{4D686D77-4E50-4216-B036-44E60F7A9466}"/>
          </ac:graphicFrameMkLst>
        </pc:graphicFrameChg>
        <pc:graphicFrameChg chg="add del mod modGraphic">
          <ac:chgData name="Luo Yikai" userId="e23a073d1c60b777" providerId="LiveId" clId="{5CC452F7-617B-4E4F-B89C-8B72E688B3F8}" dt="2020-11-14T08:58:06.933" v="8015" actId="478"/>
          <ac:graphicFrameMkLst>
            <pc:docMk/>
            <pc:sldMk cId="1678929210" sldId="268"/>
            <ac:graphicFrameMk id="3" creationId="{DEC8BF57-9011-4324-8994-303726115436}"/>
          </ac:graphicFrameMkLst>
        </pc:graphicFrameChg>
        <pc:graphicFrameChg chg="add del mod modGraphic">
          <ac:chgData name="Luo Yikai" userId="e23a073d1c60b777" providerId="LiveId" clId="{5CC452F7-617B-4E4F-B89C-8B72E688B3F8}" dt="2020-11-14T09:04:24.499" v="8077" actId="478"/>
          <ac:graphicFrameMkLst>
            <pc:docMk/>
            <pc:sldMk cId="1678929210" sldId="268"/>
            <ac:graphicFrameMk id="4" creationId="{79B4F6E9-3632-4B87-A297-C2FAD0353B96}"/>
          </ac:graphicFrameMkLst>
        </pc:graphicFrameChg>
        <pc:graphicFrameChg chg="add mod modGraphic">
          <ac:chgData name="Luo Yikai" userId="e23a073d1c60b777" providerId="LiveId" clId="{5CC452F7-617B-4E4F-B89C-8B72E688B3F8}" dt="2020-11-16T02:55:01.051" v="11842"/>
          <ac:graphicFrameMkLst>
            <pc:docMk/>
            <pc:sldMk cId="1678929210" sldId="268"/>
            <ac:graphicFrameMk id="6" creationId="{FCCB3A27-8642-4836-B1B8-F092D0C154DC}"/>
          </ac:graphicFrameMkLst>
        </pc:graphicFrameChg>
      </pc:sldChg>
      <pc:sldChg chg="addSp delSp modSp add mod modTransition modAnim modNotesTx">
        <pc:chgData name="Luo Yikai" userId="e23a073d1c60b777" providerId="LiveId" clId="{5CC452F7-617B-4E4F-B89C-8B72E688B3F8}" dt="2020-11-16T02:29:06.292" v="11289" actId="20577"/>
        <pc:sldMkLst>
          <pc:docMk/>
          <pc:sldMk cId="1123634928" sldId="269"/>
        </pc:sldMkLst>
        <pc:spChg chg="add mod">
          <ac:chgData name="Luo Yikai" userId="e23a073d1c60b777" providerId="LiveId" clId="{5CC452F7-617B-4E4F-B89C-8B72E688B3F8}" dt="2020-11-15T04:34:45.471" v="10245" actId="1076"/>
          <ac:spMkLst>
            <pc:docMk/>
            <pc:sldMk cId="1123634928" sldId="269"/>
            <ac:spMk id="3" creationId="{88CFC57C-D99B-4032-BBAA-92CB9F5ABF7C}"/>
          </ac:spMkLst>
        </pc:spChg>
        <pc:spChg chg="mod">
          <ac:chgData name="Luo Yikai" userId="e23a073d1c60b777" providerId="LiveId" clId="{5CC452F7-617B-4E4F-B89C-8B72E688B3F8}" dt="2020-11-15T03:31:17.030" v="9934" actId="20577"/>
          <ac:spMkLst>
            <pc:docMk/>
            <pc:sldMk cId="1123634928" sldId="269"/>
            <ac:spMk id="5" creationId="{78755998-4BCD-436E-84D6-3B0F6F744BD1}"/>
          </ac:spMkLst>
        </pc:spChg>
        <pc:spChg chg="add mod">
          <ac:chgData name="Luo Yikai" userId="e23a073d1c60b777" providerId="LiveId" clId="{5CC452F7-617B-4E4F-B89C-8B72E688B3F8}" dt="2020-11-15T04:34:51.511" v="10248" actId="1076"/>
          <ac:spMkLst>
            <pc:docMk/>
            <pc:sldMk cId="1123634928" sldId="269"/>
            <ac:spMk id="24" creationId="{BE5EB8FF-E03B-4913-B0A2-40A3B9252870}"/>
          </ac:spMkLst>
        </pc:spChg>
        <pc:graphicFrameChg chg="add del mod modGraphic">
          <ac:chgData name="Luo Yikai" userId="e23a073d1c60b777" providerId="LiveId" clId="{5CC452F7-617B-4E4F-B89C-8B72E688B3F8}" dt="2020-11-15T03:52:11.551" v="9945" actId="478"/>
          <ac:graphicFrameMkLst>
            <pc:docMk/>
            <pc:sldMk cId="1123634928" sldId="269"/>
            <ac:graphicFrameMk id="2" creationId="{0CE8E8C9-1650-4AD0-A1B8-18C9CB01D619}"/>
          </ac:graphicFrameMkLst>
        </pc:graphicFrameChg>
        <pc:picChg chg="add mod">
          <ac:chgData name="Luo Yikai" userId="e23a073d1c60b777" providerId="LiveId" clId="{5CC452F7-617B-4E4F-B89C-8B72E688B3F8}" dt="2020-11-15T06:34:41.386" v="10328" actId="1076"/>
          <ac:picMkLst>
            <pc:docMk/>
            <pc:sldMk cId="1123634928" sldId="269"/>
            <ac:picMk id="4" creationId="{C2CEF8EB-2DA9-4697-8AD3-D9983CC380AA}"/>
          </ac:picMkLst>
        </pc:picChg>
        <pc:picChg chg="add del mod">
          <ac:chgData name="Luo Yikai" userId="e23a073d1c60b777" providerId="LiveId" clId="{5CC452F7-617B-4E4F-B89C-8B72E688B3F8}" dt="2020-11-15T04:06:29.466" v="9994" actId="478"/>
          <ac:picMkLst>
            <pc:docMk/>
            <pc:sldMk cId="1123634928" sldId="269"/>
            <ac:picMk id="11" creationId="{2CB176F9-FED4-4ECB-B938-844531FAB745}"/>
          </ac:picMkLst>
        </pc:picChg>
        <pc:picChg chg="add del mod">
          <ac:chgData name="Luo Yikai" userId="e23a073d1c60b777" providerId="LiveId" clId="{5CC452F7-617B-4E4F-B89C-8B72E688B3F8}" dt="2020-11-15T04:06:29.466" v="9994" actId="478"/>
          <ac:picMkLst>
            <pc:docMk/>
            <pc:sldMk cId="1123634928" sldId="269"/>
            <ac:picMk id="13" creationId="{71695B28-CE2E-4B6E-AE1F-601874AFEE03}"/>
          </ac:picMkLst>
        </pc:picChg>
        <pc:picChg chg="add del mod">
          <ac:chgData name="Luo Yikai" userId="e23a073d1c60b777" providerId="LiveId" clId="{5CC452F7-617B-4E4F-B89C-8B72E688B3F8}" dt="2020-11-15T04:06:29.466" v="9994" actId="478"/>
          <ac:picMkLst>
            <pc:docMk/>
            <pc:sldMk cId="1123634928" sldId="269"/>
            <ac:picMk id="15" creationId="{BB083363-170B-414C-BCC7-B5AE1BB26B61}"/>
          </ac:picMkLst>
        </pc:picChg>
        <pc:picChg chg="add mod">
          <ac:chgData name="Luo Yikai" userId="e23a073d1c60b777" providerId="LiveId" clId="{5CC452F7-617B-4E4F-B89C-8B72E688B3F8}" dt="2020-11-15T04:33:26.050" v="10227" actId="1076"/>
          <ac:picMkLst>
            <pc:docMk/>
            <pc:sldMk cId="1123634928" sldId="269"/>
            <ac:picMk id="17" creationId="{C4A11BD4-C7D8-4588-9BF2-E219C924BC4A}"/>
          </ac:picMkLst>
        </pc:picChg>
        <pc:picChg chg="add del mod">
          <ac:chgData name="Luo Yikai" userId="e23a073d1c60b777" providerId="LiveId" clId="{5CC452F7-617B-4E4F-B89C-8B72E688B3F8}" dt="2020-11-15T04:17:18.776" v="10038" actId="478"/>
          <ac:picMkLst>
            <pc:docMk/>
            <pc:sldMk cId="1123634928" sldId="269"/>
            <ac:picMk id="18" creationId="{6D8067C5-19BC-4186-943D-EEFB44BA18E4}"/>
          </ac:picMkLst>
        </pc:picChg>
        <pc:picChg chg="add mod">
          <ac:chgData name="Luo Yikai" userId="e23a073d1c60b777" providerId="LiveId" clId="{5CC452F7-617B-4E4F-B89C-8B72E688B3F8}" dt="2020-11-15T04:32:38.029" v="10213" actId="1076"/>
          <ac:picMkLst>
            <pc:docMk/>
            <pc:sldMk cId="1123634928" sldId="269"/>
            <ac:picMk id="19" creationId="{DF451C6B-D3AA-419B-8053-BE5B7E0FE7BE}"/>
          </ac:picMkLst>
        </pc:picChg>
        <pc:picChg chg="add mod">
          <ac:chgData name="Luo Yikai" userId="e23a073d1c60b777" providerId="LiveId" clId="{5CC452F7-617B-4E4F-B89C-8B72E688B3F8}" dt="2020-11-15T06:34:51.972" v="10332" actId="1038"/>
          <ac:picMkLst>
            <pc:docMk/>
            <pc:sldMk cId="1123634928" sldId="269"/>
            <ac:picMk id="21" creationId="{64ABD8A4-31C5-426E-BEE2-9308B16CA61B}"/>
          </ac:picMkLst>
        </pc:picChg>
        <pc:picChg chg="add mod">
          <ac:chgData name="Luo Yikai" userId="e23a073d1c60b777" providerId="LiveId" clId="{5CC452F7-617B-4E4F-B89C-8B72E688B3F8}" dt="2020-11-15T04:35:50.436" v="10258" actId="1076"/>
          <ac:picMkLst>
            <pc:docMk/>
            <pc:sldMk cId="1123634928" sldId="269"/>
            <ac:picMk id="23" creationId="{679E0631-F758-424D-A200-98C016C7B57E}"/>
          </ac:picMkLst>
        </pc:picChg>
        <pc:picChg chg="add del mod">
          <ac:chgData name="Luo Yikai" userId="e23a073d1c60b777" providerId="LiveId" clId="{5CC452F7-617B-4E4F-B89C-8B72E688B3F8}" dt="2020-11-15T04:31:59.828" v="10182" actId="478"/>
          <ac:picMkLst>
            <pc:docMk/>
            <pc:sldMk cId="1123634928" sldId="269"/>
            <ac:picMk id="32" creationId="{43BFE908-1F3E-4929-97E4-12F307105537}"/>
          </ac:picMkLst>
        </pc:picChg>
        <pc:picChg chg="add del mod">
          <ac:chgData name="Luo Yikai" userId="e23a073d1c60b777" providerId="LiveId" clId="{5CC452F7-617B-4E4F-B89C-8B72E688B3F8}" dt="2020-11-15T04:32:01.194" v="10183" actId="478"/>
          <ac:picMkLst>
            <pc:docMk/>
            <pc:sldMk cId="1123634928" sldId="269"/>
            <ac:picMk id="34" creationId="{3397274C-7BDA-476E-AF5D-0FDE96E5BCBA}"/>
          </ac:picMkLst>
        </pc:picChg>
        <pc:picChg chg="add del mod">
          <ac:chgData name="Luo Yikai" userId="e23a073d1c60b777" providerId="LiveId" clId="{5CC452F7-617B-4E4F-B89C-8B72E688B3F8}" dt="2020-11-15T04:29:56.401" v="10147" actId="478"/>
          <ac:picMkLst>
            <pc:docMk/>
            <pc:sldMk cId="1123634928" sldId="269"/>
            <ac:picMk id="36" creationId="{41BA2BBF-7BDC-4B3B-A30A-DB56CC793BBE}"/>
          </ac:picMkLst>
        </pc:picChg>
        <pc:picChg chg="add del mod">
          <ac:chgData name="Luo Yikai" userId="e23a073d1c60b777" providerId="LiveId" clId="{5CC452F7-617B-4E4F-B89C-8B72E688B3F8}" dt="2020-11-15T04:30:49.030" v="10160" actId="478"/>
          <ac:picMkLst>
            <pc:docMk/>
            <pc:sldMk cId="1123634928" sldId="269"/>
            <ac:picMk id="38" creationId="{196B8C29-21E6-4BD3-A1DB-1B69175157D1}"/>
          </ac:picMkLst>
        </pc:picChg>
        <pc:picChg chg="add del mod">
          <ac:chgData name="Luo Yikai" userId="e23a073d1c60b777" providerId="LiveId" clId="{5CC452F7-617B-4E4F-B89C-8B72E688B3F8}" dt="2020-11-15T04:31:46.973" v="10175" actId="478"/>
          <ac:picMkLst>
            <pc:docMk/>
            <pc:sldMk cId="1123634928" sldId="269"/>
            <ac:picMk id="40" creationId="{94E95B7A-0F53-4EC3-8A79-E0A7AC6C3475}"/>
          </ac:picMkLst>
        </pc:picChg>
        <pc:picChg chg="add mod">
          <ac:chgData name="Luo Yikai" userId="e23a073d1c60b777" providerId="LiveId" clId="{5CC452F7-617B-4E4F-B89C-8B72E688B3F8}" dt="2020-11-15T04:32:20.678" v="10209" actId="1037"/>
          <ac:picMkLst>
            <pc:docMk/>
            <pc:sldMk cId="1123634928" sldId="269"/>
            <ac:picMk id="42" creationId="{6DD760CC-FCDD-4339-86C1-1FB55C748CB2}"/>
          </ac:picMkLst>
        </pc:picChg>
        <pc:picChg chg="add mod">
          <ac:chgData name="Luo Yikai" userId="e23a073d1c60b777" providerId="LiveId" clId="{5CC452F7-617B-4E4F-B89C-8B72E688B3F8}" dt="2020-11-15T04:32:35.465" v="10212" actId="1076"/>
          <ac:picMkLst>
            <pc:docMk/>
            <pc:sldMk cId="1123634928" sldId="269"/>
            <ac:picMk id="44" creationId="{618C917D-B31D-48FC-A963-4875043F927C}"/>
          </ac:picMkLst>
        </pc:picChg>
        <pc:picChg chg="add del mod">
          <ac:chgData name="Luo Yikai" userId="e23a073d1c60b777" providerId="LiveId" clId="{5CC452F7-617B-4E4F-B89C-8B72E688B3F8}" dt="2020-11-15T04:33:48.160" v="10232" actId="478"/>
          <ac:picMkLst>
            <pc:docMk/>
            <pc:sldMk cId="1123634928" sldId="269"/>
            <ac:picMk id="46" creationId="{624C797A-838C-4DB9-AB82-C67963FC2AC5}"/>
          </ac:picMkLst>
        </pc:picChg>
        <pc:picChg chg="add mod">
          <ac:chgData name="Luo Yikai" userId="e23a073d1c60b777" providerId="LiveId" clId="{5CC452F7-617B-4E4F-B89C-8B72E688B3F8}" dt="2020-11-15T04:33:54.019" v="10238" actId="688"/>
          <ac:picMkLst>
            <pc:docMk/>
            <pc:sldMk cId="1123634928" sldId="269"/>
            <ac:picMk id="48" creationId="{40546D06-32E2-40D1-95A6-E0F02F9D0319}"/>
          </ac:picMkLst>
        </pc:picChg>
        <pc:picChg chg="add del mod">
          <ac:chgData name="Luo Yikai" userId="e23a073d1c60b777" providerId="LiveId" clId="{5CC452F7-617B-4E4F-B89C-8B72E688B3F8}" dt="2020-11-15T04:34:03.691" v="10239" actId="478"/>
          <ac:picMkLst>
            <pc:docMk/>
            <pc:sldMk cId="1123634928" sldId="269"/>
            <ac:picMk id="50" creationId="{96435B26-B0D9-48F7-BF84-0256C0CCCC68}"/>
          </ac:picMkLst>
        </pc:picChg>
        <pc:picChg chg="add mod">
          <ac:chgData name="Luo Yikai" userId="e23a073d1c60b777" providerId="LiveId" clId="{5CC452F7-617B-4E4F-B89C-8B72E688B3F8}" dt="2020-11-15T06:34:48.692" v="10330" actId="1076"/>
          <ac:picMkLst>
            <pc:docMk/>
            <pc:sldMk cId="1123634928" sldId="269"/>
            <ac:picMk id="52" creationId="{4AC0C259-4262-431E-BC1B-DD28501AE11C}"/>
          </ac:picMkLst>
        </pc:picChg>
        <pc:cxnChg chg="add del mod">
          <ac:chgData name="Luo Yikai" userId="e23a073d1c60b777" providerId="LiveId" clId="{5CC452F7-617B-4E4F-B89C-8B72E688B3F8}" dt="2020-11-15T04:20:08.075" v="10114" actId="478"/>
          <ac:cxnSpMkLst>
            <pc:docMk/>
            <pc:sldMk cId="1123634928" sldId="269"/>
            <ac:cxnSpMk id="26" creationId="{4FC199D5-A84C-450D-8A41-20390CFE434F}"/>
          </ac:cxnSpMkLst>
        </pc:cxnChg>
        <pc:cxnChg chg="add del mod">
          <ac:chgData name="Luo Yikai" userId="e23a073d1c60b777" providerId="LiveId" clId="{5CC452F7-617B-4E4F-B89C-8B72E688B3F8}" dt="2020-11-15T04:20:11.113" v="10116" actId="478"/>
          <ac:cxnSpMkLst>
            <pc:docMk/>
            <pc:sldMk cId="1123634928" sldId="269"/>
            <ac:cxnSpMk id="29" creationId="{51D4903B-AED8-4552-92AD-9B287CE0E16F}"/>
          </ac:cxnSpMkLst>
        </pc:cxnChg>
      </pc:sldChg>
      <pc:sldChg chg="addSp delSp modSp add mod modTransition">
        <pc:chgData name="Luo Yikai" userId="e23a073d1c60b777" providerId="LiveId" clId="{5CC452F7-617B-4E4F-B89C-8B72E688B3F8}" dt="2020-11-16T02:51:30.254" v="11791" actId="1076"/>
        <pc:sldMkLst>
          <pc:docMk/>
          <pc:sldMk cId="2051219192" sldId="270"/>
        </pc:sldMkLst>
        <pc:spChg chg="mod">
          <ac:chgData name="Luo Yikai" userId="e23a073d1c60b777" providerId="LiveId" clId="{5CC452F7-617B-4E4F-B89C-8B72E688B3F8}" dt="2020-11-15T06:57:13.834" v="10703" actId="20577"/>
          <ac:spMkLst>
            <pc:docMk/>
            <pc:sldMk cId="2051219192" sldId="270"/>
            <ac:spMk id="5" creationId="{78755998-4BCD-436E-84D6-3B0F6F744BD1}"/>
          </ac:spMkLst>
        </pc:spChg>
        <pc:graphicFrameChg chg="add mod modGraphic">
          <ac:chgData name="Luo Yikai" userId="e23a073d1c60b777" providerId="LiveId" clId="{5CC452F7-617B-4E4F-B89C-8B72E688B3F8}" dt="2020-11-16T02:51:30.254" v="11791" actId="1076"/>
          <ac:graphicFrameMkLst>
            <pc:docMk/>
            <pc:sldMk cId="2051219192" sldId="270"/>
            <ac:graphicFrameMk id="2" creationId="{8770ED48-013A-4149-A13A-A2C79A36DDB1}"/>
          </ac:graphicFrameMkLst>
        </pc:graphicFrameChg>
        <pc:graphicFrameChg chg="add del mod modGraphic">
          <ac:chgData name="Luo Yikai" userId="e23a073d1c60b777" providerId="LiveId" clId="{5CC452F7-617B-4E4F-B89C-8B72E688B3F8}" dt="2020-11-15T07:02:30.812" v="10835" actId="478"/>
          <ac:graphicFrameMkLst>
            <pc:docMk/>
            <pc:sldMk cId="2051219192" sldId="270"/>
            <ac:graphicFrameMk id="2" creationId="{CB881FF3-315B-43CE-817A-41616796486E}"/>
          </ac:graphicFrameMkLst>
        </pc:graphicFrameChg>
        <pc:graphicFrameChg chg="add mod modGraphic">
          <ac:chgData name="Luo Yikai" userId="e23a073d1c60b777" providerId="LiveId" clId="{5CC452F7-617B-4E4F-B89C-8B72E688B3F8}" dt="2020-11-16T02:50:20.030" v="11696" actId="20577"/>
          <ac:graphicFrameMkLst>
            <pc:docMk/>
            <pc:sldMk cId="2051219192" sldId="270"/>
            <ac:graphicFrameMk id="3" creationId="{774D119D-E8C6-4F68-B149-18558D8F2CCA}"/>
          </ac:graphicFrameMkLst>
        </pc:graphicFrameChg>
        <pc:graphicFrameChg chg="add del mod modGraphic">
          <ac:chgData name="Luo Yikai" userId="e23a073d1c60b777" providerId="LiveId" clId="{5CC452F7-617B-4E4F-B89C-8B72E688B3F8}" dt="2020-11-16T02:51:25.076" v="11790" actId="478"/>
          <ac:graphicFrameMkLst>
            <pc:docMk/>
            <pc:sldMk cId="2051219192" sldId="270"/>
            <ac:graphicFrameMk id="4" creationId="{ED2302CB-5E6D-47C9-B220-777B50F3A6F6}"/>
          </ac:graphicFrameMkLst>
        </pc:graphicFrameChg>
      </pc:sldChg>
      <pc:sldChg chg="add del">
        <pc:chgData name="Luo Yikai" userId="e23a073d1c60b777" providerId="LiveId" clId="{5CC452F7-617B-4E4F-B89C-8B72E688B3F8}" dt="2020-11-14T08:56:31.895" v="7947"/>
        <pc:sldMkLst>
          <pc:docMk/>
          <pc:sldMk cId="2616723358" sldId="270"/>
        </pc:sldMkLst>
      </pc:sldChg>
      <pc:sldChg chg="addSp delSp modSp add mod modAnim">
        <pc:chgData name="Luo Yikai" userId="e23a073d1c60b777" providerId="LiveId" clId="{5CC452F7-617B-4E4F-B89C-8B72E688B3F8}" dt="2020-11-15T06:50:05.942" v="10629" actId="478"/>
        <pc:sldMkLst>
          <pc:docMk/>
          <pc:sldMk cId="3542865580" sldId="271"/>
        </pc:sldMkLst>
        <pc:spChg chg="add mod">
          <ac:chgData name="Luo Yikai" userId="e23a073d1c60b777" providerId="LiveId" clId="{5CC452F7-617B-4E4F-B89C-8B72E688B3F8}" dt="2020-11-15T06:45:36.919" v="10582" actId="1076"/>
          <ac:spMkLst>
            <pc:docMk/>
            <pc:sldMk cId="3542865580" sldId="271"/>
            <ac:spMk id="2" creationId="{3A26571F-D7B3-4C47-AB23-BB644AB1F624}"/>
          </ac:spMkLst>
        </pc:spChg>
        <pc:spChg chg="del mod">
          <ac:chgData name="Luo Yikai" userId="e23a073d1c60b777" providerId="LiveId" clId="{5CC452F7-617B-4E4F-B89C-8B72E688B3F8}" dt="2020-11-15T04:37:05.994" v="10271" actId="478"/>
          <ac:spMkLst>
            <pc:docMk/>
            <pc:sldMk cId="3542865580" sldId="271"/>
            <ac:spMk id="3" creationId="{88CFC57C-D99B-4032-BBAA-92CB9F5ABF7C}"/>
          </ac:spMkLst>
        </pc:spChg>
        <pc:spChg chg="add mod">
          <ac:chgData name="Luo Yikai" userId="e23a073d1c60b777" providerId="LiveId" clId="{5CC452F7-617B-4E4F-B89C-8B72E688B3F8}" dt="2020-11-15T06:49:13.612" v="10624" actId="1076"/>
          <ac:spMkLst>
            <pc:docMk/>
            <pc:sldMk cId="3542865580" sldId="271"/>
            <ac:spMk id="46" creationId="{8846C660-22CC-4D4A-8C7B-250E77C84ECE}"/>
          </ac:spMkLst>
        </pc:spChg>
        <pc:spChg chg="add mod">
          <ac:chgData name="Luo Yikai" userId="e23a073d1c60b777" providerId="LiveId" clId="{5CC452F7-617B-4E4F-B89C-8B72E688B3F8}" dt="2020-11-15T06:49:13.612" v="10624" actId="1076"/>
          <ac:spMkLst>
            <pc:docMk/>
            <pc:sldMk cId="3542865580" sldId="271"/>
            <ac:spMk id="48" creationId="{18AFB9E1-5A36-4233-89B8-CA0599A6BD85}"/>
          </ac:spMkLst>
        </pc:spChg>
        <pc:spChg chg="add mod">
          <ac:chgData name="Luo Yikai" userId="e23a073d1c60b777" providerId="LiveId" clId="{5CC452F7-617B-4E4F-B89C-8B72E688B3F8}" dt="2020-11-15T06:49:13.612" v="10624" actId="1076"/>
          <ac:spMkLst>
            <pc:docMk/>
            <pc:sldMk cId="3542865580" sldId="271"/>
            <ac:spMk id="50" creationId="{0AF1F47D-18F4-469C-A035-4D74B667C293}"/>
          </ac:spMkLst>
        </pc:spChg>
        <pc:spChg chg="add mod">
          <ac:chgData name="Luo Yikai" userId="e23a073d1c60b777" providerId="LiveId" clId="{5CC452F7-617B-4E4F-B89C-8B72E688B3F8}" dt="2020-11-15T06:49:13.612" v="10624" actId="1076"/>
          <ac:spMkLst>
            <pc:docMk/>
            <pc:sldMk cId="3542865580" sldId="271"/>
            <ac:spMk id="52" creationId="{E3959A8F-E624-43AE-B159-79B2E026FDEB}"/>
          </ac:spMkLst>
        </pc:spChg>
        <pc:picChg chg="del">
          <ac:chgData name="Luo Yikai" userId="e23a073d1c60b777" providerId="LiveId" clId="{5CC452F7-617B-4E4F-B89C-8B72E688B3F8}" dt="2020-11-15T04:36:47.264" v="10265" actId="478"/>
          <ac:picMkLst>
            <pc:docMk/>
            <pc:sldMk cId="3542865580" sldId="271"/>
            <ac:picMk id="4" creationId="{C2CEF8EB-2DA9-4697-8AD3-D9983CC380AA}"/>
          </ac:picMkLst>
        </pc:picChg>
        <pc:picChg chg="add del mod">
          <ac:chgData name="Luo Yikai" userId="e23a073d1c60b777" providerId="LiveId" clId="{5CC452F7-617B-4E4F-B89C-8B72E688B3F8}" dt="2020-11-15T06:13:11.186" v="10278" actId="931"/>
          <ac:picMkLst>
            <pc:docMk/>
            <pc:sldMk cId="3542865580" sldId="271"/>
            <ac:picMk id="9" creationId="{86230DE9-44A2-4BB3-A8F3-0A1745C9C8A8}"/>
          </ac:picMkLst>
        </pc:picChg>
        <pc:picChg chg="add del mod">
          <ac:chgData name="Luo Yikai" userId="e23a073d1c60b777" providerId="LiveId" clId="{5CC452F7-617B-4E4F-B89C-8B72E688B3F8}" dt="2020-11-15T06:38:59.774" v="10368" actId="478"/>
          <ac:picMkLst>
            <pc:docMk/>
            <pc:sldMk cId="3542865580" sldId="271"/>
            <ac:picMk id="12" creationId="{1214E961-DB0D-4243-8375-336DC5980B4C}"/>
          </ac:picMkLst>
        </pc:picChg>
        <pc:picChg chg="add del mod">
          <ac:chgData name="Luo Yikai" userId="e23a073d1c60b777" providerId="LiveId" clId="{5CC452F7-617B-4E4F-B89C-8B72E688B3F8}" dt="2020-11-15T06:39:00.391" v="10369" actId="478"/>
          <ac:picMkLst>
            <pc:docMk/>
            <pc:sldMk cId="3542865580" sldId="271"/>
            <ac:picMk id="14" creationId="{BECBD33A-1529-48E3-9A62-2D44C9B67BA5}"/>
          </ac:picMkLst>
        </pc:picChg>
        <pc:picChg chg="del">
          <ac:chgData name="Luo Yikai" userId="e23a073d1c60b777" providerId="LiveId" clId="{5CC452F7-617B-4E4F-B89C-8B72E688B3F8}" dt="2020-11-15T04:36:47.264" v="10265" actId="478"/>
          <ac:picMkLst>
            <pc:docMk/>
            <pc:sldMk cId="3542865580" sldId="271"/>
            <ac:picMk id="17" creationId="{C4A11BD4-C7D8-4588-9BF2-E219C924BC4A}"/>
          </ac:picMkLst>
        </pc:picChg>
        <pc:picChg chg="del">
          <ac:chgData name="Luo Yikai" userId="e23a073d1c60b777" providerId="LiveId" clId="{5CC452F7-617B-4E4F-B89C-8B72E688B3F8}" dt="2020-11-15T04:36:48.411" v="10268" actId="478"/>
          <ac:picMkLst>
            <pc:docMk/>
            <pc:sldMk cId="3542865580" sldId="271"/>
            <ac:picMk id="18" creationId="{6D8067C5-19BC-4186-943D-EEFB44BA18E4}"/>
          </ac:picMkLst>
        </pc:picChg>
        <pc:picChg chg="del mod">
          <ac:chgData name="Luo Yikai" userId="e23a073d1c60b777" providerId="LiveId" clId="{5CC452F7-617B-4E4F-B89C-8B72E688B3F8}" dt="2020-11-15T04:36:47.817" v="10267" actId="478"/>
          <ac:picMkLst>
            <pc:docMk/>
            <pc:sldMk cId="3542865580" sldId="271"/>
            <ac:picMk id="19" creationId="{DF451C6B-D3AA-419B-8053-BE5B7E0FE7BE}"/>
          </ac:picMkLst>
        </pc:picChg>
        <pc:picChg chg="add del mod">
          <ac:chgData name="Luo Yikai" userId="e23a073d1c60b777" providerId="LiveId" clId="{5CC452F7-617B-4E4F-B89C-8B72E688B3F8}" dt="2020-11-15T06:31:03.365" v="10313" actId="478"/>
          <ac:picMkLst>
            <pc:docMk/>
            <pc:sldMk cId="3542865580" sldId="271"/>
            <ac:picMk id="20" creationId="{32949664-7734-4B39-9579-53680BA47E08}"/>
          </ac:picMkLst>
        </pc:picChg>
        <pc:picChg chg="add del mod">
          <ac:chgData name="Luo Yikai" userId="e23a073d1c60b777" providerId="LiveId" clId="{5CC452F7-617B-4E4F-B89C-8B72E688B3F8}" dt="2020-11-15T06:38:00.052" v="10336" actId="478"/>
          <ac:picMkLst>
            <pc:docMk/>
            <pc:sldMk cId="3542865580" sldId="271"/>
            <ac:picMk id="22" creationId="{8AB8D58F-F962-4638-9A4F-C8350B6D7AC9}"/>
          </ac:picMkLst>
        </pc:picChg>
        <pc:picChg chg="add mod">
          <ac:chgData name="Luo Yikai" userId="e23a073d1c60b777" providerId="LiveId" clId="{5CC452F7-617B-4E4F-B89C-8B72E688B3F8}" dt="2020-11-15T06:49:13.612" v="10624" actId="1076"/>
          <ac:picMkLst>
            <pc:docMk/>
            <pc:sldMk cId="3542865580" sldId="271"/>
            <ac:picMk id="24" creationId="{C70CC9BC-7DC2-492E-99E5-00166EB8A301}"/>
          </ac:picMkLst>
        </pc:picChg>
        <pc:picChg chg="add del mod">
          <ac:chgData name="Luo Yikai" userId="e23a073d1c60b777" providerId="LiveId" clId="{5CC452F7-617B-4E4F-B89C-8B72E688B3F8}" dt="2020-11-15T06:38:54.502" v="10365" actId="478"/>
          <ac:picMkLst>
            <pc:docMk/>
            <pc:sldMk cId="3542865580" sldId="271"/>
            <ac:picMk id="26" creationId="{AF0B955D-9EC6-42C0-828C-D287440A3F64}"/>
          </ac:picMkLst>
        </pc:picChg>
        <pc:picChg chg="add del mod">
          <ac:chgData name="Luo Yikai" userId="e23a073d1c60b777" providerId="LiveId" clId="{5CC452F7-617B-4E4F-B89C-8B72E688B3F8}" dt="2020-11-15T06:31:15.939" v="10316" actId="21"/>
          <ac:picMkLst>
            <pc:docMk/>
            <pc:sldMk cId="3542865580" sldId="271"/>
            <ac:picMk id="28" creationId="{D2AD1E02-555F-4470-BBA9-10FACD09E191}"/>
          </ac:picMkLst>
        </pc:picChg>
        <pc:picChg chg="add mod">
          <ac:chgData name="Luo Yikai" userId="e23a073d1c60b777" providerId="LiveId" clId="{5CC452F7-617B-4E4F-B89C-8B72E688B3F8}" dt="2020-11-15T06:44:54.414" v="10561" actId="1076"/>
          <ac:picMkLst>
            <pc:docMk/>
            <pc:sldMk cId="3542865580" sldId="271"/>
            <ac:picMk id="30" creationId="{5BD1F1AE-AE7D-495D-86F1-EDBDB9F19BA4}"/>
          </ac:picMkLst>
        </pc:picChg>
        <pc:picChg chg="add del mod">
          <ac:chgData name="Luo Yikai" userId="e23a073d1c60b777" providerId="LiveId" clId="{5CC452F7-617B-4E4F-B89C-8B72E688B3F8}" dt="2020-11-15T06:42:50.724" v="10455" actId="478"/>
          <ac:picMkLst>
            <pc:docMk/>
            <pc:sldMk cId="3542865580" sldId="271"/>
            <ac:picMk id="32" creationId="{EAE95923-9F1D-47D9-B26A-AECD105C45B7}"/>
          </ac:picMkLst>
        </pc:picChg>
        <pc:picChg chg="add mod">
          <ac:chgData name="Luo Yikai" userId="e23a073d1c60b777" providerId="LiveId" clId="{5CC452F7-617B-4E4F-B89C-8B72E688B3F8}" dt="2020-11-15T06:49:13.612" v="10624" actId="1076"/>
          <ac:picMkLst>
            <pc:docMk/>
            <pc:sldMk cId="3542865580" sldId="271"/>
            <ac:picMk id="34" creationId="{5072B8EA-33D1-4A43-B548-F038ABF2CF40}"/>
          </ac:picMkLst>
        </pc:picChg>
        <pc:picChg chg="add del mod">
          <ac:chgData name="Luo Yikai" userId="e23a073d1c60b777" providerId="LiveId" clId="{5CC452F7-617B-4E4F-B89C-8B72E688B3F8}" dt="2020-11-15T06:31:00.302" v="10312" actId="478"/>
          <ac:picMkLst>
            <pc:docMk/>
            <pc:sldMk cId="3542865580" sldId="271"/>
            <ac:picMk id="36" creationId="{FDE0F57F-D2F3-4777-8C8D-4278BE021396}"/>
          </ac:picMkLst>
        </pc:picChg>
        <pc:picChg chg="add del mod">
          <ac:chgData name="Luo Yikai" userId="e23a073d1c60b777" providerId="LiveId" clId="{5CC452F7-617B-4E4F-B89C-8B72E688B3F8}" dt="2020-11-15T06:38:59.063" v="10367" actId="478"/>
          <ac:picMkLst>
            <pc:docMk/>
            <pc:sldMk cId="3542865580" sldId="271"/>
            <ac:picMk id="38" creationId="{A5631C15-E3D8-43BB-843D-D1EDCE201861}"/>
          </ac:picMkLst>
        </pc:picChg>
        <pc:picChg chg="add del mod">
          <ac:chgData name="Luo Yikai" userId="e23a073d1c60b777" providerId="LiveId" clId="{5CC452F7-617B-4E4F-B89C-8B72E688B3F8}" dt="2020-11-15T06:38:27.693" v="10344" actId="478"/>
          <ac:picMkLst>
            <pc:docMk/>
            <pc:sldMk cId="3542865580" sldId="271"/>
            <ac:picMk id="39" creationId="{2748BCB7-BDD0-4C3D-870E-7436DF912620}"/>
          </ac:picMkLst>
        </pc:picChg>
        <pc:picChg chg="add mod">
          <ac:chgData name="Luo Yikai" userId="e23a073d1c60b777" providerId="LiveId" clId="{5CC452F7-617B-4E4F-B89C-8B72E688B3F8}" dt="2020-11-15T06:44:58.724" v="10564" actId="1076"/>
          <ac:picMkLst>
            <pc:docMk/>
            <pc:sldMk cId="3542865580" sldId="271"/>
            <ac:picMk id="41" creationId="{FCAF6C05-393A-41EE-A7A2-D21258587B68}"/>
          </ac:picMkLst>
        </pc:picChg>
        <pc:picChg chg="add mod">
          <ac:chgData name="Luo Yikai" userId="e23a073d1c60b777" providerId="LiveId" clId="{5CC452F7-617B-4E4F-B89C-8B72E688B3F8}" dt="2020-11-15T06:49:13.612" v="10624" actId="1076"/>
          <ac:picMkLst>
            <pc:docMk/>
            <pc:sldMk cId="3542865580" sldId="271"/>
            <ac:picMk id="43" creationId="{110393E2-BC02-4A86-A23B-E363A60F8440}"/>
          </ac:picMkLst>
        </pc:picChg>
        <pc:picChg chg="add mod">
          <ac:chgData name="Luo Yikai" userId="e23a073d1c60b777" providerId="LiveId" clId="{5CC452F7-617B-4E4F-B89C-8B72E688B3F8}" dt="2020-11-15T06:49:13.612" v="10624" actId="1076"/>
          <ac:picMkLst>
            <pc:docMk/>
            <pc:sldMk cId="3542865580" sldId="271"/>
            <ac:picMk id="45" creationId="{8C5B7899-9553-49F7-A0D8-7B5CFA679182}"/>
          </ac:picMkLst>
        </pc:picChg>
        <pc:picChg chg="add mod">
          <ac:chgData name="Luo Yikai" userId="e23a073d1c60b777" providerId="LiveId" clId="{5CC452F7-617B-4E4F-B89C-8B72E688B3F8}" dt="2020-11-15T06:44:52.004" v="10560" actId="1076"/>
          <ac:picMkLst>
            <pc:docMk/>
            <pc:sldMk cId="3542865580" sldId="271"/>
            <ac:picMk id="54" creationId="{FE929027-6CD0-4252-9D1B-AEB907348933}"/>
          </ac:picMkLst>
        </pc:picChg>
        <pc:picChg chg="add mod">
          <ac:chgData name="Luo Yikai" userId="e23a073d1c60b777" providerId="LiveId" clId="{5CC452F7-617B-4E4F-B89C-8B72E688B3F8}" dt="2020-11-15T06:44:57.005" v="10563" actId="1076"/>
          <ac:picMkLst>
            <pc:docMk/>
            <pc:sldMk cId="3542865580" sldId="271"/>
            <ac:picMk id="56" creationId="{8FDD30F0-7F3F-4027-A9E7-272D383141E5}"/>
          </ac:picMkLst>
        </pc:picChg>
        <pc:picChg chg="add mod">
          <ac:chgData name="Luo Yikai" userId="e23a073d1c60b777" providerId="LiveId" clId="{5CC452F7-617B-4E4F-B89C-8B72E688B3F8}" dt="2020-11-15T06:47:40.950" v="10610" actId="1076"/>
          <ac:picMkLst>
            <pc:docMk/>
            <pc:sldMk cId="3542865580" sldId="271"/>
            <ac:picMk id="58" creationId="{41865DB6-A703-4E6D-9EEA-EE152EE364DB}"/>
          </ac:picMkLst>
        </pc:picChg>
        <pc:picChg chg="add mod">
          <ac:chgData name="Luo Yikai" userId="e23a073d1c60b777" providerId="LiveId" clId="{5CC452F7-617B-4E4F-B89C-8B72E688B3F8}" dt="2020-11-15T06:45:10.300" v="10572" actId="1076"/>
          <ac:picMkLst>
            <pc:docMk/>
            <pc:sldMk cId="3542865580" sldId="271"/>
            <ac:picMk id="60" creationId="{1EAD9EF2-F5EA-46C8-A70F-AE82314F4A93}"/>
          </ac:picMkLst>
        </pc:picChg>
        <pc:picChg chg="add del mod">
          <ac:chgData name="Luo Yikai" userId="e23a073d1c60b777" providerId="LiveId" clId="{5CC452F7-617B-4E4F-B89C-8B72E688B3F8}" dt="2020-11-15T06:47:15.373" v="10603" actId="478"/>
          <ac:picMkLst>
            <pc:docMk/>
            <pc:sldMk cId="3542865580" sldId="271"/>
            <ac:picMk id="62" creationId="{774F35FC-6229-4E1D-A713-A6513E7F10FD}"/>
          </ac:picMkLst>
        </pc:picChg>
        <pc:picChg chg="add del mod">
          <ac:chgData name="Luo Yikai" userId="e23a073d1c60b777" providerId="LiveId" clId="{5CC452F7-617B-4E4F-B89C-8B72E688B3F8}" dt="2020-11-15T06:47:15.373" v="10603" actId="478"/>
          <ac:picMkLst>
            <pc:docMk/>
            <pc:sldMk cId="3542865580" sldId="271"/>
            <ac:picMk id="64" creationId="{F874E463-99F5-4457-B700-4E9936D293F6}"/>
          </ac:picMkLst>
        </pc:picChg>
        <pc:picChg chg="add mod">
          <ac:chgData name="Luo Yikai" userId="e23a073d1c60b777" providerId="LiveId" clId="{5CC452F7-617B-4E4F-B89C-8B72E688B3F8}" dt="2020-11-15T06:47:43.337" v="10611" actId="1076"/>
          <ac:picMkLst>
            <pc:docMk/>
            <pc:sldMk cId="3542865580" sldId="271"/>
            <ac:picMk id="66" creationId="{78AD6EB5-47BF-4C7B-AD60-D3027421F9AD}"/>
          </ac:picMkLst>
        </pc:picChg>
        <pc:picChg chg="add mod">
          <ac:chgData name="Luo Yikai" userId="e23a073d1c60b777" providerId="LiveId" clId="{5CC452F7-617B-4E4F-B89C-8B72E688B3F8}" dt="2020-11-15T06:47:25.378" v="10606" actId="1076"/>
          <ac:picMkLst>
            <pc:docMk/>
            <pc:sldMk cId="3542865580" sldId="271"/>
            <ac:picMk id="67" creationId="{0F0527AD-6FB3-48C3-BD5C-321D9F800517}"/>
          </ac:picMkLst>
        </pc:picChg>
        <pc:picChg chg="add mod">
          <ac:chgData name="Luo Yikai" userId="e23a073d1c60b777" providerId="LiveId" clId="{5CC452F7-617B-4E4F-B89C-8B72E688B3F8}" dt="2020-11-15T06:47:27.570" v="10607" actId="1076"/>
          <ac:picMkLst>
            <pc:docMk/>
            <pc:sldMk cId="3542865580" sldId="271"/>
            <ac:picMk id="68" creationId="{7BECBD93-8E83-4F07-9E68-87D442EE4B0D}"/>
          </ac:picMkLst>
        </pc:picChg>
        <pc:picChg chg="add del mod">
          <ac:chgData name="Luo Yikai" userId="e23a073d1c60b777" providerId="LiveId" clId="{5CC452F7-617B-4E4F-B89C-8B72E688B3F8}" dt="2020-11-15T06:50:05.942" v="10629" actId="478"/>
          <ac:picMkLst>
            <pc:docMk/>
            <pc:sldMk cId="3542865580" sldId="271"/>
            <ac:picMk id="70" creationId="{94AFD580-9E87-40A3-9EC3-EEC93DBD7CE2}"/>
          </ac:picMkLst>
        </pc:picChg>
      </pc:sldChg>
      <pc:sldChg chg="addSp delSp modSp add mod modAnim">
        <pc:chgData name="Luo Yikai" userId="e23a073d1c60b777" providerId="LiveId" clId="{5CC452F7-617B-4E4F-B89C-8B72E688B3F8}" dt="2020-11-15T06:55:27.449" v="10669" actId="1076"/>
        <pc:sldMkLst>
          <pc:docMk/>
          <pc:sldMk cId="1554135564" sldId="272"/>
        </pc:sldMkLst>
        <pc:spChg chg="del">
          <ac:chgData name="Luo Yikai" userId="e23a073d1c60b777" providerId="LiveId" clId="{5CC452F7-617B-4E4F-B89C-8B72E688B3F8}" dt="2020-11-15T06:22:36.293" v="10291" actId="478"/>
          <ac:spMkLst>
            <pc:docMk/>
            <pc:sldMk cId="1554135564" sldId="272"/>
            <ac:spMk id="3" creationId="{88CFC57C-D99B-4032-BBAA-92CB9F5ABF7C}"/>
          </ac:spMkLst>
        </pc:spChg>
        <pc:spChg chg="add mod">
          <ac:chgData name="Luo Yikai" userId="e23a073d1c60b777" providerId="LiveId" clId="{5CC452F7-617B-4E4F-B89C-8B72E688B3F8}" dt="2020-11-15T06:50:23.420" v="10655" actId="20577"/>
          <ac:spMkLst>
            <pc:docMk/>
            <pc:sldMk cId="1554135564" sldId="272"/>
            <ac:spMk id="36" creationId="{D09DCB5A-5F12-42C8-A6C9-6A38479D67B9}"/>
          </ac:spMkLst>
        </pc:spChg>
        <pc:picChg chg="add del">
          <ac:chgData name="Luo Yikai" userId="e23a073d1c60b777" providerId="LiveId" clId="{5CC452F7-617B-4E4F-B89C-8B72E688B3F8}" dt="2020-11-15T06:50:41.812" v="10656" actId="478"/>
          <ac:picMkLst>
            <pc:docMk/>
            <pc:sldMk cId="1554135564" sldId="272"/>
            <ac:picMk id="2" creationId="{100EDF28-4320-4B7D-B7EA-A4BD848B2D55}"/>
          </ac:picMkLst>
        </pc:picChg>
        <pc:picChg chg="del mod">
          <ac:chgData name="Luo Yikai" userId="e23a073d1c60b777" providerId="LiveId" clId="{5CC452F7-617B-4E4F-B89C-8B72E688B3F8}" dt="2020-11-15T06:22:36.293" v="10291" actId="478"/>
          <ac:picMkLst>
            <pc:docMk/>
            <pc:sldMk cId="1554135564" sldId="272"/>
            <ac:picMk id="4" creationId="{C2CEF8EB-2DA9-4697-8AD3-D9983CC380AA}"/>
          </ac:picMkLst>
        </pc:picChg>
        <pc:picChg chg="add del">
          <ac:chgData name="Luo Yikai" userId="e23a073d1c60b777" providerId="LiveId" clId="{5CC452F7-617B-4E4F-B89C-8B72E688B3F8}" dt="2020-11-15T06:50:41.812" v="10656" actId="478"/>
          <ac:picMkLst>
            <pc:docMk/>
            <pc:sldMk cId="1554135564" sldId="272"/>
            <ac:picMk id="6" creationId="{B4587296-03A4-43D6-863B-D47AC38FDBC8}"/>
          </ac:picMkLst>
        </pc:picChg>
        <pc:picChg chg="add del">
          <ac:chgData name="Luo Yikai" userId="e23a073d1c60b777" providerId="LiveId" clId="{5CC452F7-617B-4E4F-B89C-8B72E688B3F8}" dt="2020-11-15T06:50:41.812" v="10656" actId="478"/>
          <ac:picMkLst>
            <pc:docMk/>
            <pc:sldMk cId="1554135564" sldId="272"/>
            <ac:picMk id="9" creationId="{09BA5F00-5D91-4937-84FE-51A0A6944281}"/>
          </ac:picMkLst>
        </pc:picChg>
        <pc:picChg chg="add del">
          <ac:chgData name="Luo Yikai" userId="e23a073d1c60b777" providerId="LiveId" clId="{5CC452F7-617B-4E4F-B89C-8B72E688B3F8}" dt="2020-11-15T06:50:41.812" v="10656" actId="478"/>
          <ac:picMkLst>
            <pc:docMk/>
            <pc:sldMk cId="1554135564" sldId="272"/>
            <ac:picMk id="10" creationId="{4644B729-3087-400E-B3DD-61CFFFB042C6}"/>
          </ac:picMkLst>
        </pc:picChg>
        <pc:picChg chg="add del">
          <ac:chgData name="Luo Yikai" userId="e23a073d1c60b777" providerId="LiveId" clId="{5CC452F7-617B-4E4F-B89C-8B72E688B3F8}" dt="2020-11-15T06:50:41.812" v="10656" actId="478"/>
          <ac:picMkLst>
            <pc:docMk/>
            <pc:sldMk cId="1554135564" sldId="272"/>
            <ac:picMk id="12" creationId="{A844CE10-B1FE-4607-A469-F9F43446C99B}"/>
          </ac:picMkLst>
        </pc:picChg>
        <pc:picChg chg="add del">
          <ac:chgData name="Luo Yikai" userId="e23a073d1c60b777" providerId="LiveId" clId="{5CC452F7-617B-4E4F-B89C-8B72E688B3F8}" dt="2020-11-15T06:50:41.812" v="10656" actId="478"/>
          <ac:picMkLst>
            <pc:docMk/>
            <pc:sldMk cId="1554135564" sldId="272"/>
            <ac:picMk id="14" creationId="{715505F2-D84B-4335-991E-2D4BFCAB17CF}"/>
          </ac:picMkLst>
        </pc:picChg>
        <pc:picChg chg="del mod">
          <ac:chgData name="Luo Yikai" userId="e23a073d1c60b777" providerId="LiveId" clId="{5CC452F7-617B-4E4F-B89C-8B72E688B3F8}" dt="2020-11-15T06:22:36.293" v="10291" actId="478"/>
          <ac:picMkLst>
            <pc:docMk/>
            <pc:sldMk cId="1554135564" sldId="272"/>
            <ac:picMk id="17" creationId="{C4A11BD4-C7D8-4588-9BF2-E219C924BC4A}"/>
          </ac:picMkLst>
        </pc:picChg>
        <pc:picChg chg="del">
          <ac:chgData name="Luo Yikai" userId="e23a073d1c60b777" providerId="LiveId" clId="{5CC452F7-617B-4E4F-B89C-8B72E688B3F8}" dt="2020-11-15T04:17:13.756" v="10036" actId="478"/>
          <ac:picMkLst>
            <pc:docMk/>
            <pc:sldMk cId="1554135564" sldId="272"/>
            <ac:picMk id="18" creationId="{6D8067C5-19BC-4186-943D-EEFB44BA18E4}"/>
          </ac:picMkLst>
        </pc:picChg>
        <pc:picChg chg="del mod">
          <ac:chgData name="Luo Yikai" userId="e23a073d1c60b777" providerId="LiveId" clId="{5CC452F7-617B-4E4F-B89C-8B72E688B3F8}" dt="2020-11-15T06:22:36.293" v="10291" actId="478"/>
          <ac:picMkLst>
            <pc:docMk/>
            <pc:sldMk cId="1554135564" sldId="272"/>
            <ac:picMk id="19" creationId="{DF451C6B-D3AA-419B-8053-BE5B7E0FE7BE}"/>
          </ac:picMkLst>
        </pc:picChg>
        <pc:picChg chg="add del">
          <ac:chgData name="Luo Yikai" userId="e23a073d1c60b777" providerId="LiveId" clId="{5CC452F7-617B-4E4F-B89C-8B72E688B3F8}" dt="2020-11-15T06:50:41.812" v="10656" actId="478"/>
          <ac:picMkLst>
            <pc:docMk/>
            <pc:sldMk cId="1554135564" sldId="272"/>
            <ac:picMk id="24" creationId="{8DCEE173-7A75-419B-AAB6-694D927C2B46}"/>
          </ac:picMkLst>
        </pc:picChg>
        <pc:picChg chg="add del">
          <ac:chgData name="Luo Yikai" userId="e23a073d1c60b777" providerId="LiveId" clId="{5CC452F7-617B-4E4F-B89C-8B72E688B3F8}" dt="2020-11-15T06:50:41.812" v="10656" actId="478"/>
          <ac:picMkLst>
            <pc:docMk/>
            <pc:sldMk cId="1554135564" sldId="272"/>
            <ac:picMk id="26" creationId="{0DBBCA4D-6194-4578-B9C0-8EA6B44E1F71}"/>
          </ac:picMkLst>
        </pc:picChg>
        <pc:picChg chg="add del">
          <ac:chgData name="Luo Yikai" userId="e23a073d1c60b777" providerId="LiveId" clId="{5CC452F7-617B-4E4F-B89C-8B72E688B3F8}" dt="2020-11-15T06:50:41.812" v="10656" actId="478"/>
          <ac:picMkLst>
            <pc:docMk/>
            <pc:sldMk cId="1554135564" sldId="272"/>
            <ac:picMk id="28" creationId="{BC120C1A-D396-48D0-9215-B66CDA96ED2D}"/>
          </ac:picMkLst>
        </pc:picChg>
        <pc:picChg chg="add del">
          <ac:chgData name="Luo Yikai" userId="e23a073d1c60b777" providerId="LiveId" clId="{5CC452F7-617B-4E4F-B89C-8B72E688B3F8}" dt="2020-11-15T06:50:41.812" v="10656" actId="478"/>
          <ac:picMkLst>
            <pc:docMk/>
            <pc:sldMk cId="1554135564" sldId="272"/>
            <ac:picMk id="30" creationId="{07926941-B67D-400D-9A1E-D635FE796F7E}"/>
          </ac:picMkLst>
        </pc:picChg>
        <pc:picChg chg="add del">
          <ac:chgData name="Luo Yikai" userId="e23a073d1c60b777" providerId="LiveId" clId="{5CC452F7-617B-4E4F-B89C-8B72E688B3F8}" dt="2020-11-15T06:50:41.812" v="10656" actId="478"/>
          <ac:picMkLst>
            <pc:docMk/>
            <pc:sldMk cId="1554135564" sldId="272"/>
            <ac:picMk id="32" creationId="{D2CA984A-8B6B-4CCD-AE8A-8EEC6A6303FE}"/>
          </ac:picMkLst>
        </pc:picChg>
        <pc:picChg chg="add del">
          <ac:chgData name="Luo Yikai" userId="e23a073d1c60b777" providerId="LiveId" clId="{5CC452F7-617B-4E4F-B89C-8B72E688B3F8}" dt="2020-11-15T06:50:41.812" v="10656" actId="478"/>
          <ac:picMkLst>
            <pc:docMk/>
            <pc:sldMk cId="1554135564" sldId="272"/>
            <ac:picMk id="34" creationId="{E7507123-BF95-41E1-BAD9-2D098F6B4EA9}"/>
          </ac:picMkLst>
        </pc:picChg>
        <pc:picChg chg="add mod">
          <ac:chgData name="Luo Yikai" userId="e23a073d1c60b777" providerId="LiveId" clId="{5CC452F7-617B-4E4F-B89C-8B72E688B3F8}" dt="2020-11-15T06:55:27.449" v="10669" actId="1076"/>
          <ac:picMkLst>
            <pc:docMk/>
            <pc:sldMk cId="1554135564" sldId="272"/>
            <ac:picMk id="37" creationId="{F86B05E1-F0E5-4F0F-85F0-CC6B601DABC6}"/>
          </ac:picMkLst>
        </pc:picChg>
        <pc:picChg chg="add mod">
          <ac:chgData name="Luo Yikai" userId="e23a073d1c60b777" providerId="LiveId" clId="{5CC452F7-617B-4E4F-B89C-8B72E688B3F8}" dt="2020-11-15T06:55:23.494" v="10666" actId="1076"/>
          <ac:picMkLst>
            <pc:docMk/>
            <pc:sldMk cId="1554135564" sldId="272"/>
            <ac:picMk id="38" creationId="{55AF2053-A118-476D-B02C-83AFB00480CA}"/>
          </ac:picMkLst>
        </pc:picChg>
      </pc:sldChg>
      <pc:sldChg chg="add del">
        <pc:chgData name="Luo Yikai" userId="e23a073d1c60b777" providerId="LiveId" clId="{5CC452F7-617B-4E4F-B89C-8B72E688B3F8}" dt="2020-11-15T06:55:46.993" v="10670" actId="47"/>
        <pc:sldMkLst>
          <pc:docMk/>
          <pc:sldMk cId="1509856327" sldId="273"/>
        </pc:sldMkLst>
      </pc:sldChg>
      <pc:sldChg chg="addSp delSp modSp add mod modAnim modNotesTx">
        <pc:chgData name="Luo Yikai" userId="e23a073d1c60b777" providerId="LiveId" clId="{5CC452F7-617B-4E4F-B89C-8B72E688B3F8}" dt="2020-11-16T02:48:15.150" v="11580" actId="20577"/>
        <pc:sldMkLst>
          <pc:docMk/>
          <pc:sldMk cId="4288896703" sldId="273"/>
        </pc:sldMkLst>
        <pc:spChg chg="mod">
          <ac:chgData name="Luo Yikai" userId="e23a073d1c60b777" providerId="LiveId" clId="{5CC452F7-617B-4E4F-B89C-8B72E688B3F8}" dt="2020-11-16T02:34:51.270" v="11392" actId="20577"/>
          <ac:spMkLst>
            <pc:docMk/>
            <pc:sldMk cId="4288896703" sldId="273"/>
            <ac:spMk id="5" creationId="{78755998-4BCD-436E-84D6-3B0F6F744BD1}"/>
          </ac:spMkLst>
        </pc:spChg>
        <pc:spChg chg="del">
          <ac:chgData name="Luo Yikai" userId="e23a073d1c60b777" providerId="LiveId" clId="{5CC452F7-617B-4E4F-B89C-8B72E688B3F8}" dt="2020-11-16T02:29:59.448" v="11309" actId="478"/>
          <ac:spMkLst>
            <pc:docMk/>
            <pc:sldMk cId="4288896703" sldId="273"/>
            <ac:spMk id="36" creationId="{D09DCB5A-5F12-42C8-A6C9-6A38479D67B9}"/>
          </ac:spMkLst>
        </pc:spChg>
        <pc:picChg chg="add mod">
          <ac:chgData name="Luo Yikai" userId="e23a073d1c60b777" providerId="LiveId" clId="{5CC452F7-617B-4E4F-B89C-8B72E688B3F8}" dt="2020-11-16T02:44:35.921" v="11454" actId="1076"/>
          <ac:picMkLst>
            <pc:docMk/>
            <pc:sldMk cId="4288896703" sldId="273"/>
            <ac:picMk id="3" creationId="{B4569306-616C-4815-9DFF-60EC98209B92}"/>
          </ac:picMkLst>
        </pc:picChg>
        <pc:picChg chg="add mod">
          <ac:chgData name="Luo Yikai" userId="e23a073d1c60b777" providerId="LiveId" clId="{5CC452F7-617B-4E4F-B89C-8B72E688B3F8}" dt="2020-11-16T02:44:51.817" v="11462" actId="1076"/>
          <ac:picMkLst>
            <pc:docMk/>
            <pc:sldMk cId="4288896703" sldId="273"/>
            <ac:picMk id="6" creationId="{C4AB05DA-3032-42CF-88E8-FC7C06F184CA}"/>
          </ac:picMkLst>
        </pc:picChg>
        <pc:picChg chg="add del mod">
          <ac:chgData name="Luo Yikai" userId="e23a073d1c60b777" providerId="LiveId" clId="{5CC452F7-617B-4E4F-B89C-8B72E688B3F8}" dt="2020-11-16T02:41:53.982" v="11429" actId="478"/>
          <ac:picMkLst>
            <pc:docMk/>
            <pc:sldMk cId="4288896703" sldId="273"/>
            <ac:picMk id="10" creationId="{BA2269FF-EEE4-4CEA-AC3D-4AF2085BB0A2}"/>
          </ac:picMkLst>
        </pc:picChg>
        <pc:picChg chg="add mod">
          <ac:chgData name="Luo Yikai" userId="e23a073d1c60b777" providerId="LiveId" clId="{5CC452F7-617B-4E4F-B89C-8B72E688B3F8}" dt="2020-11-16T02:46:55.993" v="11475" actId="1076"/>
          <ac:picMkLst>
            <pc:docMk/>
            <pc:sldMk cId="4288896703" sldId="273"/>
            <ac:picMk id="12" creationId="{F0D6FA31-A55D-4998-BD89-FF3EF22A55B4}"/>
          </ac:picMkLst>
        </pc:picChg>
        <pc:picChg chg="add del mod">
          <ac:chgData name="Luo Yikai" userId="e23a073d1c60b777" providerId="LiveId" clId="{5CC452F7-617B-4E4F-B89C-8B72E688B3F8}" dt="2020-11-16T02:41:59.131" v="11431" actId="478"/>
          <ac:picMkLst>
            <pc:docMk/>
            <pc:sldMk cId="4288896703" sldId="273"/>
            <ac:picMk id="14" creationId="{FF2ACE68-7FE0-4371-9ED0-249385CDD078}"/>
          </ac:picMkLst>
        </pc:picChg>
        <pc:picChg chg="add del mod">
          <ac:chgData name="Luo Yikai" userId="e23a073d1c60b777" providerId="LiveId" clId="{5CC452F7-617B-4E4F-B89C-8B72E688B3F8}" dt="2020-11-16T02:42:01.262" v="11432" actId="478"/>
          <ac:picMkLst>
            <pc:docMk/>
            <pc:sldMk cId="4288896703" sldId="273"/>
            <ac:picMk id="17" creationId="{D7AB40BA-A229-4E11-ADE4-A7B902049B4D}"/>
          </ac:picMkLst>
        </pc:picChg>
        <pc:picChg chg="add mod">
          <ac:chgData name="Luo Yikai" userId="e23a073d1c60b777" providerId="LiveId" clId="{5CC452F7-617B-4E4F-B89C-8B72E688B3F8}" dt="2020-11-16T02:44:39.598" v="11456" actId="1076"/>
          <ac:picMkLst>
            <pc:docMk/>
            <pc:sldMk cId="4288896703" sldId="273"/>
            <ac:picMk id="19" creationId="{290F56F6-95E3-4DA7-A111-73B6670C06C9}"/>
          </ac:picMkLst>
        </pc:picChg>
        <pc:picChg chg="add del mod">
          <ac:chgData name="Luo Yikai" userId="e23a073d1c60b777" providerId="LiveId" clId="{5CC452F7-617B-4E4F-B89C-8B72E688B3F8}" dt="2020-11-16T02:46:22.899" v="11471" actId="478"/>
          <ac:picMkLst>
            <pc:docMk/>
            <pc:sldMk cId="4288896703" sldId="273"/>
            <ac:picMk id="21" creationId="{9AFA70E6-EAC9-47B0-8D47-18A02BBFA379}"/>
          </ac:picMkLst>
        </pc:picChg>
        <pc:picChg chg="add del mod">
          <ac:chgData name="Luo Yikai" userId="e23a073d1c60b777" providerId="LiveId" clId="{5CC452F7-617B-4E4F-B89C-8B72E688B3F8}" dt="2020-11-16T02:45:17.278" v="11466" actId="478"/>
          <ac:picMkLst>
            <pc:docMk/>
            <pc:sldMk cId="4288896703" sldId="273"/>
            <ac:picMk id="23" creationId="{ABAF0CCE-FBA8-4904-A572-09C09BFB23D9}"/>
          </ac:picMkLst>
        </pc:picChg>
        <pc:picChg chg="add del mod">
          <ac:chgData name="Luo Yikai" userId="e23a073d1c60b777" providerId="LiveId" clId="{5CC452F7-617B-4E4F-B89C-8B72E688B3F8}" dt="2020-11-16T02:41:56.812" v="11430" actId="478"/>
          <ac:picMkLst>
            <pc:docMk/>
            <pc:sldMk cId="4288896703" sldId="273"/>
            <ac:picMk id="25" creationId="{5614123B-FA30-4FB1-904E-FBE2465C844F}"/>
          </ac:picMkLst>
        </pc:picChg>
        <pc:picChg chg="add mod">
          <ac:chgData name="Luo Yikai" userId="e23a073d1c60b777" providerId="LiveId" clId="{5CC452F7-617B-4E4F-B89C-8B72E688B3F8}" dt="2020-11-16T02:44:38.039" v="11455" actId="1076"/>
          <ac:picMkLst>
            <pc:docMk/>
            <pc:sldMk cId="4288896703" sldId="273"/>
            <ac:picMk id="27" creationId="{8C47C599-23C5-4559-A9EB-8F47DF922A85}"/>
          </ac:picMkLst>
        </pc:picChg>
        <pc:picChg chg="add mod">
          <ac:chgData name="Luo Yikai" userId="e23a073d1c60b777" providerId="LiveId" clId="{5CC452F7-617B-4E4F-B89C-8B72E688B3F8}" dt="2020-11-16T02:47:07.533" v="11476" actId="1076"/>
          <ac:picMkLst>
            <pc:docMk/>
            <pc:sldMk cId="4288896703" sldId="273"/>
            <ac:picMk id="29" creationId="{232E8578-2924-4CC3-97C5-DA245B86F936}"/>
          </ac:picMkLst>
        </pc:picChg>
        <pc:picChg chg="del">
          <ac:chgData name="Luo Yikai" userId="e23a073d1c60b777" providerId="LiveId" clId="{5CC452F7-617B-4E4F-B89C-8B72E688B3F8}" dt="2020-11-16T02:30:00.381" v="11310" actId="478"/>
          <ac:picMkLst>
            <pc:docMk/>
            <pc:sldMk cId="4288896703" sldId="273"/>
            <ac:picMk id="37" creationId="{F86B05E1-F0E5-4F0F-85F0-CC6B601DABC6}"/>
          </ac:picMkLst>
        </pc:picChg>
        <pc:picChg chg="del">
          <ac:chgData name="Luo Yikai" userId="e23a073d1c60b777" providerId="LiveId" clId="{5CC452F7-617B-4E4F-B89C-8B72E688B3F8}" dt="2020-11-16T02:30:00.973" v="11311" actId="478"/>
          <ac:picMkLst>
            <pc:docMk/>
            <pc:sldMk cId="4288896703" sldId="273"/>
            <ac:picMk id="38" creationId="{55AF2053-A118-476D-B02C-83AFB00480C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968FE8-F9A8-400B-BC0D-AB7D77EB37EB}" type="datetimeFigureOut">
              <a:rPr lang="zh-CN" altLang="en-US" smtClean="0"/>
              <a:t>2021/4/15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0E237E-157F-45E1-A937-84CC76A62BEC}" type="slidenum">
              <a:rPr lang="zh-CN" altLang="en-US" smtClean="0"/>
              <a:t>‹#›</a:t>
            </a:fld>
            <a:endParaRPr lang="zh-CN" altLang="en-US"/>
          </a:p>
        </p:txBody>
      </p:sp>
    </p:spTree>
    <p:extLst>
      <p:ext uri="{BB962C8B-B14F-4D97-AF65-F5344CB8AC3E}">
        <p14:creationId xmlns:p14="http://schemas.microsoft.com/office/powerpoint/2010/main" val="376508603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png>
</file>

<file path=ppt/media/image5.png>
</file>

<file path=ppt/media/image50.png>
</file>

<file path=ppt/media/image500.png>
</file>

<file path=ppt/media/image51.svg>
</file>

<file path=ppt/media/image52.png>
</file>

<file path=ppt/media/image53.svg>
</file>

<file path=ppt/media/image54.png>
</file>

<file path=ppt/media/image55.png>
</file>

<file path=ppt/media/image56.png>
</file>

<file path=ppt/media/image57.svg>
</file>

<file path=ppt/media/image58.png>
</file>

<file path=ppt/media/image59.png>
</file>

<file path=ppt/media/image6.png>
</file>

<file path=ppt/media/image60.png>
</file>

<file path=ppt/media/image61.png>
</file>

<file path=ppt/media/image62.png>
</file>

<file path=ppt/media/image63.jpeg>
</file>

<file path=ppt/media/image64.jpe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394E3-7FE3-4DE2-85B5-2D49E554E3CF}" type="datetimeFigureOut">
              <a:rPr lang="en-US" smtClean="0"/>
              <a:t>4/15/2021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DF309D-FE19-4253-9909-5D00DBC62AB3}" type="slidenum">
              <a:rPr lang="en-US" smtClean="0"/>
              <a:t>‹#›</a:t>
            </a:fld>
            <a:endParaRPr lang="en-US"/>
          </a:p>
        </p:txBody>
      </p:sp>
    </p:spTree>
    <p:extLst>
      <p:ext uri="{BB962C8B-B14F-4D97-AF65-F5344CB8AC3E}">
        <p14:creationId xmlns:p14="http://schemas.microsoft.com/office/powerpoint/2010/main" val="3489488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欢迎大家参与到这次的分享，我是。。。来自海付收单团队</a:t>
            </a:r>
            <a:r>
              <a:rPr lang="en-US" altLang="zh-CN" b="0" i="0" dirty="0">
                <a:solidFill>
                  <a:srgbClr val="B8BFC6"/>
                </a:solidFill>
                <a:effectLst/>
                <a:latin typeface="Helvetica Neue"/>
              </a:rPr>
              <a:t>, u can call me </a:t>
            </a:r>
            <a:r>
              <a:rPr lang="en-US" altLang="zh-CN" b="0" i="0" dirty="0" err="1">
                <a:solidFill>
                  <a:srgbClr val="B8BFC6"/>
                </a:solidFill>
                <a:effectLst/>
                <a:latin typeface="Helvetica Neue"/>
              </a:rPr>
              <a:t>Roylic</a:t>
            </a:r>
            <a:r>
              <a:rPr lang="zh-CN" altLang="en-US" b="0" i="0" dirty="0">
                <a:solidFill>
                  <a:srgbClr val="B8BFC6"/>
                </a:solidFill>
                <a:effectLst/>
                <a:latin typeface="Helvetica Neue"/>
              </a:rPr>
              <a:t>。这次分享主要是以一个数字货币爱好者的角度，通过一个账本来贯穿不同支付形式，并通过对比，展示其异同点。</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a:t>
            </a:fld>
            <a:endParaRPr lang="en-US"/>
          </a:p>
        </p:txBody>
      </p:sp>
    </p:spTree>
    <p:extLst>
      <p:ext uri="{BB962C8B-B14F-4D97-AF65-F5344CB8AC3E}">
        <p14:creationId xmlns:p14="http://schemas.microsoft.com/office/powerpoint/2010/main" val="522826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这里就引入了本次分享的重点，去中心化交易，也就是区块链交易。我们一步步看看技术是怎么让这个方法可行且可靠的。</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11</a:t>
            </a:fld>
            <a:endParaRPr lang="en-US"/>
          </a:p>
        </p:txBody>
      </p:sp>
    </p:spTree>
    <p:extLst>
      <p:ext uri="{BB962C8B-B14F-4D97-AF65-F5344CB8AC3E}">
        <p14:creationId xmlns:p14="http://schemas.microsoft.com/office/powerpoint/2010/main" val="25517280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让我们回到刚刚选择可信任第三方处理账本的这个时刻，让我们先放下账本掌控权引发的问题。没有了第三方还可能出现什么问题：比如我们是按月结算，在月底</a:t>
            </a:r>
            <a:r>
              <a:rPr lang="en-US" altLang="zh-CN" dirty="0"/>
              <a:t>A</a:t>
            </a:r>
            <a:r>
              <a:rPr lang="zh-CN" altLang="en-US" dirty="0"/>
              <a:t>发现资金透支了，怎么办，他选择跑路。那么就只剩下</a:t>
            </a:r>
            <a:r>
              <a:rPr lang="en-US" altLang="zh-CN" dirty="0"/>
              <a:t>BCD</a:t>
            </a:r>
            <a:r>
              <a:rPr lang="zh-CN" altLang="en-US" dirty="0"/>
              <a:t>三个原地哭泣。但是其实这个问题可以很简单被解决，不允许透支。这里账本在不引入第三方的情况下，引入了账户的概念。每个账户都有余额，不允许透支，就可以解决这个问题。于此同时，由于账户是依附于账本的，同一体系下，余额仅仅是数字概念，这个数字与某个特定币种（法币），就可以脱离强关联了。</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12</a:t>
            </a:fld>
            <a:endParaRPr lang="en-US"/>
          </a:p>
        </p:txBody>
      </p:sp>
    </p:spTree>
    <p:extLst>
      <p:ext uri="{BB962C8B-B14F-4D97-AF65-F5344CB8AC3E}">
        <p14:creationId xmlns:p14="http://schemas.microsoft.com/office/powerpoint/2010/main" val="40756499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相对于原来的体系，现在我们可以用“代币”，来指代账本中的花费，比如我就叫</a:t>
            </a:r>
            <a:r>
              <a:rPr lang="en-US" altLang="zh-CN" b="0" i="0" dirty="0">
                <a:solidFill>
                  <a:srgbClr val="B8BFC6"/>
                </a:solidFill>
                <a:effectLst/>
                <a:latin typeface="Helvetica Neue"/>
              </a:rPr>
              <a:t>BTC</a:t>
            </a:r>
            <a:r>
              <a:rPr lang="zh-CN" altLang="en-US" b="0" i="0" dirty="0">
                <a:solidFill>
                  <a:srgbClr val="B8BFC6"/>
                </a:solidFill>
                <a:effectLst/>
                <a:latin typeface="Helvetica Neue"/>
              </a:rPr>
              <a:t>。账户的充值和提现，再与不同的法币进行兑换，就能很好的融入现有的货币体系。因为这个代币只在这个账本体系下运作，其实账本也就等于这个代币。或者反过来说，代币就存储在账本中</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13</a:t>
            </a:fld>
            <a:endParaRPr lang="en-US"/>
          </a:p>
        </p:txBody>
      </p:sp>
    </p:spTree>
    <p:extLst>
      <p:ext uri="{BB962C8B-B14F-4D97-AF65-F5344CB8AC3E}">
        <p14:creationId xmlns:p14="http://schemas.microsoft.com/office/powerpoint/2010/main" val="32201596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解决了参与交易方的保障性问题，防止跑路的问题，让我们回到账本控制相关问题。首先是，如何保证某一笔交易的真实性。这个问题其实在传统交易中都给出了成熟的方案，就是通过签名和验签。开发的同事应该非常熟悉了，首先我们生成一对公私钥，签名的时候就使用私钥进行签名，然后公钥是公开的。大家想验证这笔交易的真实性，只需要使用签名那个人的公钥进行验签，就可以确认真实性。但如果，</a:t>
            </a:r>
            <a:r>
              <a:rPr lang="en-US" altLang="zh-CN" dirty="0"/>
              <a:t>A</a:t>
            </a:r>
            <a:r>
              <a:rPr lang="zh-CN" altLang="en-US" dirty="0"/>
              <a:t>在</a:t>
            </a:r>
            <a:r>
              <a:rPr lang="en-US" altLang="zh-CN" dirty="0"/>
              <a:t>C</a:t>
            </a:r>
            <a:r>
              <a:rPr lang="zh-CN" altLang="en-US" dirty="0"/>
              <a:t>的商店买过一次物品，</a:t>
            </a:r>
            <a:r>
              <a:rPr lang="en-US" altLang="zh-CN" dirty="0"/>
              <a:t>A</a:t>
            </a:r>
            <a:r>
              <a:rPr lang="zh-CN" altLang="en-US" dirty="0"/>
              <a:t>对自己的订单进行了签名确认。但</a:t>
            </a:r>
            <a:r>
              <a:rPr lang="en-US" altLang="zh-CN" dirty="0"/>
              <a:t>C</a:t>
            </a:r>
            <a:r>
              <a:rPr lang="zh-CN" altLang="en-US" dirty="0"/>
              <a:t>是由可能在后面疯狂的复制这个签过名的账单来向</a:t>
            </a:r>
            <a:r>
              <a:rPr lang="en-US" altLang="zh-CN" dirty="0"/>
              <a:t>A</a:t>
            </a:r>
            <a:r>
              <a:rPr lang="zh-CN" altLang="en-US" dirty="0"/>
              <a:t>进行扣款的。你没有第三方进行仲裁，这种问题又该如何避免呢？</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14</a:t>
            </a:fld>
            <a:endParaRPr lang="en-US"/>
          </a:p>
        </p:txBody>
      </p:sp>
    </p:spTree>
    <p:extLst>
      <p:ext uri="{BB962C8B-B14F-4D97-AF65-F5344CB8AC3E}">
        <p14:creationId xmlns:p14="http://schemas.microsoft.com/office/powerpoint/2010/main" val="36932567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让我们退一步，有没有可能让所有人都成为仲裁者。也就是说，反其道而行之，相较于一个人拿着账本，大家往里填入交易。反过来让大家都有账本，交易一发生，一个人先记下来，并且把这笔交易广播出去，接收的人也会根据签名进行验证，验证成功既记录到自己账本。相当于一人交易，全村记账。但很不幸的是，这里又不可避免的出现一个问题，顺序问题。刚好某一时刻，多个人进行了交易，大家记账的顺序不同，这就导致了大家手上的账本可能不一致。如果交易量大地话这个不一致可能是天差地别</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15</a:t>
            </a:fld>
            <a:endParaRPr lang="en-US"/>
          </a:p>
        </p:txBody>
      </p:sp>
    </p:spTree>
    <p:extLst>
      <p:ext uri="{BB962C8B-B14F-4D97-AF65-F5344CB8AC3E}">
        <p14:creationId xmlns:p14="http://schemas.microsoft.com/office/powerpoint/2010/main" val="840868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因为网络传输还有可能延迟，为了保证大家手上的账本都完全一致，我们就需要一个广播交易的竞争机制。只有竞争到这一时刻广播权的那个人，才可以广播交易，而且大家都有遵守。</a:t>
            </a:r>
            <a:r>
              <a:rPr lang="en-US" altLang="zh-CN" b="0" i="0" dirty="0">
                <a:solidFill>
                  <a:srgbClr val="B8BFC6"/>
                </a:solidFill>
                <a:effectLst/>
                <a:latin typeface="Helvetica Neue"/>
              </a:rPr>
              <a:t>BTC</a:t>
            </a:r>
            <a:r>
              <a:rPr lang="zh-CN" altLang="en-US" b="0" i="0" dirty="0">
                <a:solidFill>
                  <a:srgbClr val="B8BFC6"/>
                </a:solidFill>
                <a:effectLst/>
                <a:latin typeface="Helvetica Neue"/>
              </a:rPr>
              <a:t>和</a:t>
            </a:r>
            <a:r>
              <a:rPr lang="en-US" altLang="zh-CN" b="0" i="0" dirty="0">
                <a:solidFill>
                  <a:srgbClr val="B8BFC6"/>
                </a:solidFill>
                <a:effectLst/>
                <a:latin typeface="Helvetica Neue"/>
              </a:rPr>
              <a:t>ETH</a:t>
            </a:r>
            <a:r>
              <a:rPr lang="zh-CN" altLang="en-US" b="0" i="0" dirty="0">
                <a:solidFill>
                  <a:srgbClr val="B8BFC6"/>
                </a:solidFill>
                <a:effectLst/>
                <a:latin typeface="Helvetica Neue"/>
              </a:rPr>
              <a:t>是把这个机制做成了一个谜题，在某一时刻的账单下，我告诉你，添加某个特殊的数字。</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16</a:t>
            </a:fld>
            <a:endParaRPr lang="en-US"/>
          </a:p>
        </p:txBody>
      </p:sp>
    </p:spTree>
    <p:extLst>
      <p:ext uri="{BB962C8B-B14F-4D97-AF65-F5344CB8AC3E}">
        <p14:creationId xmlns:p14="http://schemas.microsoft.com/office/powerpoint/2010/main" val="25898961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然后将整个账本哈希一下，得到的前</a:t>
            </a:r>
            <a:r>
              <a:rPr lang="en-US" altLang="zh-CN" b="0" i="0" dirty="0">
                <a:solidFill>
                  <a:srgbClr val="B8BFC6"/>
                </a:solidFill>
                <a:effectLst/>
                <a:latin typeface="Helvetica Neue"/>
              </a:rPr>
              <a:t>n</a:t>
            </a:r>
            <a:r>
              <a:rPr lang="zh-CN" altLang="en-US" b="0" i="0" dirty="0">
                <a:solidFill>
                  <a:srgbClr val="B8BFC6"/>
                </a:solidFill>
                <a:effectLst/>
                <a:latin typeface="Helvetica Neue"/>
              </a:rPr>
              <a:t>位都是</a:t>
            </a:r>
            <a:r>
              <a:rPr lang="en-US" altLang="zh-CN" b="0" i="0" dirty="0">
                <a:solidFill>
                  <a:srgbClr val="B8BFC6"/>
                </a:solidFill>
                <a:effectLst/>
                <a:latin typeface="Helvetica Neue"/>
              </a:rPr>
              <a:t>0</a:t>
            </a:r>
            <a:r>
              <a:rPr lang="zh-CN" altLang="en-US" b="0" i="0" dirty="0">
                <a:solidFill>
                  <a:srgbClr val="B8BFC6"/>
                </a:solidFill>
                <a:effectLst/>
                <a:latin typeface="Helvetica Neue"/>
              </a:rPr>
              <a:t>。这里先补充一些知识点。这里的哈希函数其实在签名和验签中都有涉及，我们拿</a:t>
            </a:r>
            <a:r>
              <a:rPr lang="en-US" altLang="zh-CN" b="0" i="0" dirty="0">
                <a:solidFill>
                  <a:srgbClr val="B8BFC6"/>
                </a:solidFill>
                <a:effectLst/>
                <a:latin typeface="Helvetica Neue"/>
              </a:rPr>
              <a:t>SHA256</a:t>
            </a:r>
            <a:r>
              <a:rPr lang="zh-CN" altLang="en-US" b="0" i="0" dirty="0">
                <a:solidFill>
                  <a:srgbClr val="B8BFC6"/>
                </a:solidFill>
                <a:effectLst/>
                <a:latin typeface="Helvetica Neue"/>
              </a:rPr>
              <a:t>这个哈希函数进行说明。首先哈希函数就是，不管你输入的是多长的内容，都输出固定长度的内容，也就是哈希值。并且即使你输入的内容只有很微量的变化，得到的哈希值也会有翻天覆地的变化。</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17</a:t>
            </a:fld>
            <a:endParaRPr lang="en-US"/>
          </a:p>
        </p:txBody>
      </p:sp>
    </p:spTree>
    <p:extLst>
      <p:ext uri="{BB962C8B-B14F-4D97-AF65-F5344CB8AC3E}">
        <p14:creationId xmlns:p14="http://schemas.microsoft.com/office/powerpoint/2010/main" val="3993415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回到刚刚的谜题，我告诉你添加某个特殊数字，然后将整个账本哈希一下，得到的哈希值前</a:t>
            </a:r>
            <a:r>
              <a:rPr lang="en-US" altLang="zh-CN" b="0" i="0" dirty="0">
                <a:solidFill>
                  <a:srgbClr val="B8BFC6"/>
                </a:solidFill>
                <a:effectLst/>
                <a:latin typeface="Helvetica Neue"/>
              </a:rPr>
              <a:t>n</a:t>
            </a:r>
            <a:r>
              <a:rPr lang="zh-CN" altLang="en-US" b="0" i="0" dirty="0">
                <a:solidFill>
                  <a:srgbClr val="B8BFC6"/>
                </a:solidFill>
                <a:effectLst/>
                <a:latin typeface="Helvetica Neue"/>
              </a:rPr>
              <a:t>位都是</a:t>
            </a:r>
            <a:r>
              <a:rPr lang="en-US" altLang="zh-CN" b="0" i="0" dirty="0">
                <a:solidFill>
                  <a:srgbClr val="B8BFC6"/>
                </a:solidFill>
                <a:effectLst/>
                <a:latin typeface="Helvetica Neue"/>
              </a:rPr>
              <a:t>0.</a:t>
            </a:r>
            <a:r>
              <a:rPr lang="zh-CN" altLang="en-US" b="0" i="0" dirty="0">
                <a:solidFill>
                  <a:srgbClr val="B8BFC6"/>
                </a:solidFill>
                <a:effectLst/>
                <a:latin typeface="Helvetica Neue"/>
              </a:rPr>
              <a:t>例如前</a:t>
            </a:r>
            <a:r>
              <a:rPr lang="en-US" altLang="zh-CN" b="0" i="0" dirty="0">
                <a:solidFill>
                  <a:srgbClr val="B8BFC6"/>
                </a:solidFill>
                <a:effectLst/>
                <a:latin typeface="Helvetica Neue"/>
              </a:rPr>
              <a:t>28</a:t>
            </a:r>
            <a:r>
              <a:rPr lang="zh-CN" altLang="en-US" b="0" i="0" dirty="0">
                <a:solidFill>
                  <a:srgbClr val="B8BFC6"/>
                </a:solidFill>
                <a:effectLst/>
                <a:latin typeface="Helvetica Neue"/>
              </a:rPr>
              <a:t>位都是</a:t>
            </a:r>
            <a:r>
              <a:rPr lang="en-US" altLang="zh-CN" b="0" i="0" dirty="0">
                <a:solidFill>
                  <a:srgbClr val="B8BFC6"/>
                </a:solidFill>
                <a:effectLst/>
                <a:latin typeface="Helvetica Neue"/>
              </a:rPr>
              <a:t>0</a:t>
            </a:r>
            <a:r>
              <a:rPr lang="zh-CN" altLang="en-US" b="0" i="0" dirty="0">
                <a:solidFill>
                  <a:srgbClr val="B8BFC6"/>
                </a:solidFill>
                <a:effectLst/>
                <a:latin typeface="Helvetica Neue"/>
              </a:rPr>
              <a:t>。但是</a:t>
            </a:r>
            <a:r>
              <a:rPr lang="en-US" altLang="zh-CN" b="0" i="0" dirty="0">
                <a:solidFill>
                  <a:srgbClr val="B8BFC6"/>
                </a:solidFill>
                <a:effectLst/>
                <a:latin typeface="Helvetica Neue"/>
              </a:rPr>
              <a:t>sha256</a:t>
            </a:r>
            <a:r>
              <a:rPr lang="zh-CN" altLang="en-US" b="0" i="0" dirty="0">
                <a:solidFill>
                  <a:srgbClr val="B8BFC6"/>
                </a:solidFill>
                <a:effectLst/>
                <a:latin typeface="Helvetica Neue"/>
              </a:rPr>
              <a:t>是一个加密哈希，也就是说不能通过哈希值，反推出输入的内容。其实现代密码学很大程度都依赖了加密哈希的这个性质。所以，在不知道这个数字的情况下，想要得到这个数字的方法，就只能通过疯狂的随机测试，来尝试算出这个数字。这里复合谜题的数字，就是所谓的工作量证明。</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18</a:t>
            </a:fld>
            <a:endParaRPr lang="en-US"/>
          </a:p>
        </p:txBody>
      </p:sp>
    </p:spTree>
    <p:extLst>
      <p:ext uri="{BB962C8B-B14F-4D97-AF65-F5344CB8AC3E}">
        <p14:creationId xmlns:p14="http://schemas.microsoft.com/office/powerpoint/2010/main" val="1232926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在工作量证明规则下，每次出现一笔新交易，在验证完毕其签名，确认合法性后，大家就会通过刚刚演示的规则，尝试计算出</a:t>
            </a:r>
            <a:r>
              <a:rPr lang="en-US" altLang="zh-CN" dirty="0"/>
              <a:t>SHA256</a:t>
            </a:r>
            <a:r>
              <a:rPr lang="zh-CN" altLang="en-US" dirty="0"/>
              <a:t>出来得到的前</a:t>
            </a:r>
            <a:r>
              <a:rPr lang="en-US" altLang="zh-CN" dirty="0"/>
              <a:t>n</a:t>
            </a:r>
            <a:r>
              <a:rPr lang="zh-CN" altLang="en-US" dirty="0"/>
              <a:t>位是</a:t>
            </a:r>
            <a:r>
              <a:rPr lang="en-US" altLang="zh-CN" dirty="0"/>
              <a:t>0</a:t>
            </a:r>
            <a:r>
              <a:rPr lang="zh-CN" altLang="en-US" dirty="0"/>
              <a:t>的特定数字，来争取这一次的账本更新权</a:t>
            </a:r>
            <a:r>
              <a:rPr lang="zh-CN" altLang="en-US" b="0" i="0" dirty="0">
                <a:solidFill>
                  <a:srgbClr val="B8BFC6"/>
                </a:solidFill>
                <a:effectLst/>
                <a:latin typeface="Helvetica Neue"/>
              </a:rPr>
              <a:t>。这样，账本中的交易，就可以很好的得到排序，从而使得大家手上的账本都一致了。</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19</a:t>
            </a:fld>
            <a:endParaRPr lang="en-US"/>
          </a:p>
        </p:txBody>
      </p:sp>
    </p:spTree>
    <p:extLst>
      <p:ext uri="{BB962C8B-B14F-4D97-AF65-F5344CB8AC3E}">
        <p14:creationId xmlns:p14="http://schemas.microsoft.com/office/powerpoint/2010/main" val="19315696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你可能也会说，大家这么辛苦来算这个谜题，为了啥？其实为了让大家都遵循这个机制，我们为每个算出谜题的人都留了预设的一笔单向交易，也就是算出来的人可以获得这笔奖励金。</a:t>
            </a:r>
            <a:r>
              <a:rPr lang="en-US" altLang="zh-CN" b="0" i="0" dirty="0">
                <a:solidFill>
                  <a:srgbClr val="B8BFC6"/>
                </a:solidFill>
                <a:effectLst/>
                <a:latin typeface="Helvetica Neue"/>
              </a:rPr>
              <a:t>BTC</a:t>
            </a:r>
            <a:r>
              <a:rPr lang="zh-CN" altLang="en-US" b="0" i="0" dirty="0">
                <a:solidFill>
                  <a:srgbClr val="B8BFC6"/>
                </a:solidFill>
                <a:effectLst/>
                <a:latin typeface="Helvetica Neue"/>
              </a:rPr>
              <a:t>链上，最早</a:t>
            </a:r>
            <a:r>
              <a:rPr lang="en-US" altLang="zh-CN" b="0" i="0" dirty="0">
                <a:solidFill>
                  <a:srgbClr val="B8BFC6"/>
                </a:solidFill>
                <a:effectLst/>
                <a:latin typeface="Helvetica Neue"/>
              </a:rPr>
              <a:t>2009-2012</a:t>
            </a:r>
            <a:r>
              <a:rPr lang="zh-CN" altLang="en-US" b="0" i="0" dirty="0">
                <a:solidFill>
                  <a:srgbClr val="B8BFC6"/>
                </a:solidFill>
                <a:effectLst/>
                <a:latin typeface="Helvetica Neue"/>
              </a:rPr>
              <a:t>年每个算出谜题的人，都能获得</a:t>
            </a:r>
            <a:r>
              <a:rPr lang="en-US" altLang="zh-CN" b="0" i="0" dirty="0">
                <a:solidFill>
                  <a:srgbClr val="B8BFC6"/>
                </a:solidFill>
                <a:effectLst/>
                <a:latin typeface="Helvetica Neue"/>
              </a:rPr>
              <a:t>50BTC</a:t>
            </a:r>
            <a:r>
              <a:rPr lang="zh-CN" altLang="en-US" b="0" i="0" dirty="0">
                <a:solidFill>
                  <a:srgbClr val="B8BFC6"/>
                </a:solidFill>
                <a:effectLst/>
                <a:latin typeface="Helvetica Neue"/>
              </a:rPr>
              <a:t>。然后这个以每</a:t>
            </a:r>
            <a:r>
              <a:rPr lang="en-US" altLang="zh-CN" b="0" i="0" dirty="0">
                <a:solidFill>
                  <a:srgbClr val="B8BFC6"/>
                </a:solidFill>
                <a:effectLst/>
                <a:latin typeface="Helvetica Neue"/>
              </a:rPr>
              <a:t>4</a:t>
            </a:r>
            <a:r>
              <a:rPr lang="zh-CN" altLang="en-US" b="0" i="0" dirty="0">
                <a:solidFill>
                  <a:srgbClr val="B8BFC6"/>
                </a:solidFill>
                <a:effectLst/>
                <a:latin typeface="Helvetica Neue"/>
              </a:rPr>
              <a:t>年奖励减半的规则延续下去，这个获得奖励的过程，也是常听到的“挖矿”。交易出现在网络上，他们就会抓取</a:t>
            </a:r>
            <a:r>
              <a:rPr lang="en-US" altLang="zh-CN" b="0" i="0" dirty="0">
                <a:solidFill>
                  <a:srgbClr val="B8BFC6"/>
                </a:solidFill>
                <a:effectLst/>
                <a:latin typeface="Helvetica Neue"/>
              </a:rPr>
              <a:t>valid</a:t>
            </a:r>
            <a:r>
              <a:rPr lang="zh-CN" altLang="en-US" b="0" i="0" dirty="0">
                <a:solidFill>
                  <a:srgbClr val="B8BFC6"/>
                </a:solidFill>
                <a:effectLst/>
                <a:latin typeface="Helvetica Neue"/>
              </a:rPr>
              <a:t>的交易（注意，一笔交易可以被多个人抓取），然后放入块中，再进行谜题的计算。除了奖励之外，我们交易的内容也会捆绑进去，同时也包括了这些交易的签名。最后，还会加上工作量证明，来证明这个谜题是真实被解决的。整个这个捆绑体，我们称之为块。而为了区分块的顺序，在块的头部，我们会把上一个块的整体进行一次哈希放进去。这也就可以确保了块的顺序不发生改变，不然发生改变的块的位置的后面，所有块都需要重新计算</a:t>
            </a:r>
            <a:r>
              <a:rPr lang="en-US" altLang="zh-CN" b="0" i="0" dirty="0" err="1">
                <a:solidFill>
                  <a:srgbClr val="B8BFC6"/>
                </a:solidFill>
                <a:effectLst/>
                <a:latin typeface="Helvetica Neue"/>
              </a:rPr>
              <a:t>PoW</a:t>
            </a:r>
            <a:r>
              <a:rPr lang="zh-CN" altLang="en-US" b="0" i="0" dirty="0">
                <a:solidFill>
                  <a:srgbClr val="B8BFC6"/>
                </a:solidFill>
                <a:effectLst/>
                <a:latin typeface="Helvetica Neue"/>
              </a:rPr>
              <a:t>。至此，终于区块链的概念出来了。由于区块链里面包含着账本，区块链，也就是账本</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20</a:t>
            </a:fld>
            <a:endParaRPr lang="en-US"/>
          </a:p>
        </p:txBody>
      </p:sp>
    </p:spTree>
    <p:extLst>
      <p:ext uri="{BB962C8B-B14F-4D97-AF65-F5344CB8AC3E}">
        <p14:creationId xmlns:p14="http://schemas.microsoft.com/office/powerpoint/2010/main" val="98494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分享的内容主要分</a:t>
            </a:r>
            <a:r>
              <a:rPr lang="en-US" altLang="zh-CN" dirty="0"/>
              <a:t>5</a:t>
            </a:r>
            <a:r>
              <a:rPr lang="zh-CN" altLang="en-US" dirty="0"/>
              <a:t>个部分，从非电子支付的原始交易开始引出账本的概念，再分别阐述现主流的传统支付，区块链支付，以及</a:t>
            </a:r>
            <a:r>
              <a:rPr lang="en-US" altLang="zh-CN" dirty="0"/>
              <a:t>CBDC</a:t>
            </a:r>
            <a:r>
              <a:rPr lang="zh-CN" altLang="en-US" dirty="0"/>
              <a:t>，央行数字货币支付对引入账本引发的问题的不同解决方式。比重大致是</a:t>
            </a:r>
            <a:r>
              <a:rPr lang="en-US" altLang="zh-CN" dirty="0"/>
              <a:t>1</a:t>
            </a:r>
            <a:r>
              <a:rPr lang="zh-CN" altLang="en-US" dirty="0"/>
              <a:t>：</a:t>
            </a:r>
            <a:r>
              <a:rPr lang="en-US" altLang="zh-CN" dirty="0"/>
              <a:t>1</a:t>
            </a:r>
            <a:r>
              <a:rPr lang="zh-CN" altLang="en-US" dirty="0"/>
              <a:t>：</a:t>
            </a:r>
            <a:r>
              <a:rPr lang="en-US" altLang="zh-CN" dirty="0"/>
              <a:t>6</a:t>
            </a:r>
            <a:r>
              <a:rPr lang="zh-CN" altLang="en-US" dirty="0"/>
              <a:t>：</a:t>
            </a:r>
            <a:r>
              <a:rPr lang="en-US" altLang="zh-CN" dirty="0"/>
              <a:t>2.5</a:t>
            </a:r>
            <a:r>
              <a:rPr lang="zh-CN" altLang="en-US" dirty="0"/>
              <a:t>。</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2</a:t>
            </a:fld>
            <a:endParaRPr lang="en-US"/>
          </a:p>
        </p:txBody>
      </p:sp>
    </p:spTree>
    <p:extLst>
      <p:ext uri="{BB962C8B-B14F-4D97-AF65-F5344CB8AC3E}">
        <p14:creationId xmlns:p14="http://schemas.microsoft.com/office/powerpoint/2010/main" val="18662685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但好景不长。。。即使我们刚刚非常严密的一个个击破了问题，但还有个情况可能发生。如果我们同时算出来了工作量证明呢</a:t>
            </a:r>
            <a:r>
              <a:rPr lang="en-US" altLang="zh-CN" b="0" i="0" dirty="0">
                <a:solidFill>
                  <a:srgbClr val="B8BFC6"/>
                </a:solidFill>
                <a:effectLst/>
                <a:latin typeface="Helvetica Neue"/>
              </a:rPr>
              <a:t>?</a:t>
            </a:r>
            <a:r>
              <a:rPr lang="zh-CN" altLang="en-US" b="0" i="0" dirty="0">
                <a:solidFill>
                  <a:srgbClr val="B8BFC6"/>
                </a:solidFill>
                <a:effectLst/>
                <a:latin typeface="Helvetica Neue"/>
              </a:rPr>
              <a:t>有可能我们算出来的是同一个数字，有可能是不同的数字。比如这个数字能让哈希值前</a:t>
            </a:r>
            <a:r>
              <a:rPr lang="en-US" altLang="zh-CN" b="0" i="0" dirty="0">
                <a:solidFill>
                  <a:srgbClr val="B8BFC6"/>
                </a:solidFill>
                <a:effectLst/>
                <a:latin typeface="Helvetica Neue"/>
              </a:rPr>
              <a:t>30</a:t>
            </a:r>
            <a:r>
              <a:rPr lang="zh-CN" altLang="en-US" b="0" i="0" dirty="0">
                <a:solidFill>
                  <a:srgbClr val="B8BFC6"/>
                </a:solidFill>
                <a:effectLst/>
                <a:latin typeface="Helvetica Neue"/>
              </a:rPr>
              <a:t>位为</a:t>
            </a:r>
            <a:r>
              <a:rPr lang="en-US" altLang="zh-CN" b="0" i="0" dirty="0">
                <a:solidFill>
                  <a:srgbClr val="B8BFC6"/>
                </a:solidFill>
                <a:effectLst/>
                <a:latin typeface="Helvetica Neue"/>
              </a:rPr>
              <a:t>0</a:t>
            </a:r>
            <a:r>
              <a:rPr lang="zh-CN" altLang="en-US" b="0" i="0" dirty="0">
                <a:solidFill>
                  <a:srgbClr val="B8BFC6"/>
                </a:solidFill>
                <a:effectLst/>
                <a:latin typeface="Helvetica Neue"/>
              </a:rPr>
              <a:t>，另一个数字能让前</a:t>
            </a:r>
            <a:r>
              <a:rPr lang="en-US" altLang="zh-CN" b="0" i="0" dirty="0">
                <a:solidFill>
                  <a:srgbClr val="B8BFC6"/>
                </a:solidFill>
                <a:effectLst/>
                <a:latin typeface="Helvetica Neue"/>
              </a:rPr>
              <a:t>40</a:t>
            </a:r>
            <a:r>
              <a:rPr lang="zh-CN" altLang="en-US" b="0" i="0" dirty="0">
                <a:solidFill>
                  <a:srgbClr val="B8BFC6"/>
                </a:solidFill>
                <a:effectLst/>
                <a:latin typeface="Helvetica Neue"/>
              </a:rPr>
              <a:t>位为</a:t>
            </a:r>
            <a:r>
              <a:rPr lang="en-US" altLang="zh-CN" b="0" i="0" dirty="0">
                <a:solidFill>
                  <a:srgbClr val="B8BFC6"/>
                </a:solidFill>
                <a:effectLst/>
                <a:latin typeface="Helvetica Neue"/>
              </a:rPr>
              <a:t>0</a:t>
            </a:r>
            <a:r>
              <a:rPr lang="zh-CN" altLang="en-US" b="0" i="0" dirty="0">
                <a:solidFill>
                  <a:srgbClr val="B8BFC6"/>
                </a:solidFill>
                <a:effectLst/>
                <a:latin typeface="Helvetica Neue"/>
              </a:rPr>
              <a:t>。那其实大家都符合前</a:t>
            </a:r>
            <a:r>
              <a:rPr lang="en-US" altLang="zh-CN" b="0" i="0" dirty="0">
                <a:solidFill>
                  <a:srgbClr val="B8BFC6"/>
                </a:solidFill>
                <a:effectLst/>
                <a:latin typeface="Helvetica Neue"/>
              </a:rPr>
              <a:t>28</a:t>
            </a:r>
            <a:r>
              <a:rPr lang="zh-CN" altLang="en-US" b="0" i="0" dirty="0">
                <a:solidFill>
                  <a:srgbClr val="B8BFC6"/>
                </a:solidFill>
                <a:effectLst/>
                <a:latin typeface="Helvetica Neue"/>
              </a:rPr>
              <a:t>位为</a:t>
            </a:r>
            <a:r>
              <a:rPr lang="en-US" altLang="zh-CN" b="0" i="0" dirty="0">
                <a:solidFill>
                  <a:srgbClr val="B8BFC6"/>
                </a:solidFill>
                <a:effectLst/>
                <a:latin typeface="Helvetica Neue"/>
              </a:rPr>
              <a:t>0</a:t>
            </a:r>
            <a:r>
              <a:rPr lang="zh-CN" altLang="en-US" b="0" i="0" dirty="0">
                <a:solidFill>
                  <a:srgbClr val="B8BFC6"/>
                </a:solidFill>
                <a:effectLst/>
                <a:latin typeface="Helvetica Neue"/>
              </a:rPr>
              <a:t>的要求。收到广播的人就一脸懵，两个都对呀，该听谁的</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21</a:t>
            </a:fld>
            <a:endParaRPr lang="en-US"/>
          </a:p>
        </p:txBody>
      </p:sp>
    </p:spTree>
    <p:extLst>
      <p:ext uri="{BB962C8B-B14F-4D97-AF65-F5344CB8AC3E}">
        <p14:creationId xmlns:p14="http://schemas.microsoft.com/office/powerpoint/2010/main" val="2751052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这里区块链处理的机制就是，永远以更长的链为准。如果一样长，大家先都记下来，也就是</a:t>
            </a:r>
            <a:r>
              <a:rPr lang="en-US" altLang="zh-CN" b="0" i="0" dirty="0">
                <a:solidFill>
                  <a:srgbClr val="B8BFC6"/>
                </a:solidFill>
                <a:effectLst/>
                <a:latin typeface="Helvetica Neue"/>
              </a:rPr>
              <a:t>A</a:t>
            </a:r>
            <a:r>
              <a:rPr lang="zh-CN" altLang="en-US" b="0" i="0" dirty="0">
                <a:solidFill>
                  <a:srgbClr val="B8BFC6"/>
                </a:solidFill>
                <a:effectLst/>
                <a:latin typeface="Helvetica Neue"/>
              </a:rPr>
              <a:t>在这一时刻，先存下</a:t>
            </a:r>
            <a:r>
              <a:rPr lang="en-US" altLang="zh-CN" b="0" i="0" dirty="0">
                <a:solidFill>
                  <a:srgbClr val="B8BFC6"/>
                </a:solidFill>
                <a:effectLst/>
                <a:latin typeface="Helvetica Neue"/>
              </a:rPr>
              <a:t>B</a:t>
            </a:r>
            <a:r>
              <a:rPr lang="zh-CN" altLang="en-US" b="0" i="0" dirty="0">
                <a:solidFill>
                  <a:srgbClr val="B8BFC6"/>
                </a:solidFill>
                <a:effectLst/>
                <a:latin typeface="Helvetica Neue"/>
              </a:rPr>
              <a:t>和</a:t>
            </a:r>
            <a:r>
              <a:rPr lang="en-US" altLang="zh-CN" b="0" i="0" dirty="0">
                <a:solidFill>
                  <a:srgbClr val="B8BFC6"/>
                </a:solidFill>
                <a:effectLst/>
                <a:latin typeface="Helvetica Neue"/>
              </a:rPr>
              <a:t>C</a:t>
            </a:r>
            <a:r>
              <a:rPr lang="zh-CN" altLang="en-US" b="0" i="0" dirty="0">
                <a:solidFill>
                  <a:srgbClr val="B8BFC6"/>
                </a:solidFill>
                <a:effectLst/>
                <a:latin typeface="Helvetica Neue"/>
              </a:rPr>
              <a:t>的两条链。这时候，就取决于第</a:t>
            </a:r>
            <a:r>
              <a:rPr lang="en-US" altLang="zh-CN" b="0" i="0" dirty="0">
                <a:solidFill>
                  <a:srgbClr val="B8BFC6"/>
                </a:solidFill>
                <a:effectLst/>
                <a:latin typeface="Helvetica Neue"/>
              </a:rPr>
              <a:t>4</a:t>
            </a:r>
            <a:r>
              <a:rPr lang="zh-CN" altLang="en-US" b="0" i="0" dirty="0">
                <a:solidFill>
                  <a:srgbClr val="B8BFC6"/>
                </a:solidFill>
                <a:effectLst/>
                <a:latin typeface="Helvetica Neue"/>
              </a:rPr>
              <a:t>个人了。如果工具人</a:t>
            </a:r>
            <a:r>
              <a:rPr lang="en-US" altLang="zh-CN" b="0" i="0" dirty="0">
                <a:solidFill>
                  <a:srgbClr val="B8BFC6"/>
                </a:solidFill>
                <a:effectLst/>
                <a:latin typeface="Helvetica Neue"/>
              </a:rPr>
              <a:t>D</a:t>
            </a:r>
            <a:r>
              <a:rPr lang="zh-CN" altLang="en-US" b="0" i="0" dirty="0">
                <a:solidFill>
                  <a:srgbClr val="B8BFC6"/>
                </a:solidFill>
                <a:effectLst/>
                <a:latin typeface="Helvetica Neue"/>
              </a:rPr>
              <a:t>和工具人</a:t>
            </a:r>
            <a:r>
              <a:rPr lang="en-US" altLang="zh-CN" b="0" i="0" dirty="0">
                <a:solidFill>
                  <a:srgbClr val="B8BFC6"/>
                </a:solidFill>
                <a:effectLst/>
                <a:latin typeface="Helvetica Neue"/>
              </a:rPr>
              <a:t>B</a:t>
            </a:r>
            <a:r>
              <a:rPr lang="zh-CN" altLang="en-US" b="0" i="0" dirty="0">
                <a:solidFill>
                  <a:srgbClr val="B8BFC6"/>
                </a:solidFill>
                <a:effectLst/>
                <a:latin typeface="Helvetica Neue"/>
              </a:rPr>
              <a:t>住一个小区，又恰好在接收到</a:t>
            </a:r>
            <a:r>
              <a:rPr lang="en-US" altLang="zh-CN" b="0" i="0" dirty="0">
                <a:solidFill>
                  <a:srgbClr val="B8BFC6"/>
                </a:solidFill>
                <a:effectLst/>
                <a:latin typeface="Helvetica Neue"/>
              </a:rPr>
              <a:t>C</a:t>
            </a:r>
            <a:r>
              <a:rPr lang="zh-CN" altLang="en-US" b="0" i="0" dirty="0">
                <a:solidFill>
                  <a:srgbClr val="B8BFC6"/>
                </a:solidFill>
                <a:effectLst/>
                <a:latin typeface="Helvetica Neue"/>
              </a:rPr>
              <a:t>的广播之前算出来了那个谜题，也就是工作量证明，这时候</a:t>
            </a:r>
            <a:r>
              <a:rPr lang="en-US" altLang="zh-CN" b="0" i="0" dirty="0">
                <a:solidFill>
                  <a:srgbClr val="B8BFC6"/>
                </a:solidFill>
                <a:effectLst/>
                <a:latin typeface="Helvetica Neue"/>
              </a:rPr>
              <a:t>D</a:t>
            </a:r>
            <a:r>
              <a:rPr lang="zh-CN" altLang="en-US" b="0" i="0" dirty="0">
                <a:solidFill>
                  <a:srgbClr val="B8BFC6"/>
                </a:solidFill>
                <a:effectLst/>
                <a:latin typeface="Helvetica Neue"/>
              </a:rPr>
              <a:t>就会直接广播自己的区块出去。而</a:t>
            </a:r>
            <a:r>
              <a:rPr lang="en-US" altLang="zh-CN" b="0" i="0" dirty="0">
                <a:solidFill>
                  <a:srgbClr val="B8BFC6"/>
                </a:solidFill>
                <a:effectLst/>
                <a:latin typeface="Helvetica Neue"/>
              </a:rPr>
              <a:t>A</a:t>
            </a:r>
            <a:r>
              <a:rPr lang="zh-CN" altLang="en-US" b="0" i="0" dirty="0">
                <a:solidFill>
                  <a:srgbClr val="B8BFC6"/>
                </a:solidFill>
                <a:effectLst/>
                <a:latin typeface="Helvetica Neue"/>
              </a:rPr>
              <a:t>，这时候就会抛弃</a:t>
            </a:r>
            <a:r>
              <a:rPr lang="en-US" altLang="zh-CN" b="0" i="0" dirty="0">
                <a:solidFill>
                  <a:srgbClr val="B8BFC6"/>
                </a:solidFill>
                <a:effectLst/>
                <a:latin typeface="Helvetica Neue"/>
              </a:rPr>
              <a:t>C</a:t>
            </a:r>
            <a:r>
              <a:rPr lang="zh-CN" altLang="en-US" b="0" i="0" dirty="0">
                <a:solidFill>
                  <a:srgbClr val="B8BFC6"/>
                </a:solidFill>
                <a:effectLst/>
                <a:latin typeface="Helvetica Neue"/>
              </a:rPr>
              <a:t>的链，只认可这条更长的链。细心且记忆力极好的你应该发现有个问题，</a:t>
            </a:r>
            <a:r>
              <a:rPr lang="en-US" altLang="zh-CN" b="0" i="0" dirty="0">
                <a:solidFill>
                  <a:srgbClr val="B8BFC6"/>
                </a:solidFill>
                <a:effectLst/>
                <a:latin typeface="Helvetica Neue"/>
              </a:rPr>
              <a:t>C</a:t>
            </a:r>
            <a:r>
              <a:rPr lang="zh-CN" altLang="en-US" b="0" i="0" dirty="0">
                <a:solidFill>
                  <a:srgbClr val="B8BFC6"/>
                </a:solidFill>
                <a:effectLst/>
                <a:latin typeface="Helvetica Neue"/>
              </a:rPr>
              <a:t>苦苦算出工作量证明之后，不但没有了算出谜题的奖励，包裹在</a:t>
            </a:r>
            <a:r>
              <a:rPr lang="en-US" altLang="zh-CN" b="0" i="0" dirty="0">
                <a:solidFill>
                  <a:srgbClr val="B8BFC6"/>
                </a:solidFill>
                <a:effectLst/>
                <a:latin typeface="Helvetica Neue"/>
              </a:rPr>
              <a:t>C</a:t>
            </a:r>
            <a:r>
              <a:rPr lang="zh-CN" altLang="en-US" b="0" i="0" dirty="0">
                <a:solidFill>
                  <a:srgbClr val="B8BFC6"/>
                </a:solidFill>
                <a:effectLst/>
                <a:latin typeface="Helvetica Neue"/>
              </a:rPr>
              <a:t>这个区块的交易记录也就掉链了，也就是没有放入分布式账本上，也就不能被认可了。</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22</a:t>
            </a:fld>
            <a:endParaRPr lang="en-US"/>
          </a:p>
        </p:txBody>
      </p:sp>
    </p:spTree>
    <p:extLst>
      <p:ext uri="{BB962C8B-B14F-4D97-AF65-F5344CB8AC3E}">
        <p14:creationId xmlns:p14="http://schemas.microsoft.com/office/powerpoint/2010/main" val="1231509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所以区块链交易，通常都需要等待多个后续的区块续上。一个。。。两个。。。</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23</a:t>
            </a:fld>
            <a:endParaRPr lang="en-US"/>
          </a:p>
        </p:txBody>
      </p:sp>
    </p:spTree>
    <p:extLst>
      <p:ext uri="{BB962C8B-B14F-4D97-AF65-F5344CB8AC3E}">
        <p14:creationId xmlns:p14="http://schemas.microsoft.com/office/powerpoint/2010/main" val="2263407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现在你也直到区块链目前最致命的缺点，也就是慢。。。</a:t>
            </a:r>
            <a:r>
              <a:rPr lang="en-US" altLang="zh-CN" dirty="0"/>
              <a:t>Bitcoin 1MB</a:t>
            </a:r>
            <a:r>
              <a:rPr lang="zh-CN" altLang="en-US" dirty="0"/>
              <a:t>，扩容，</a:t>
            </a:r>
            <a:r>
              <a:rPr lang="en-US" altLang="zh-CN" dirty="0" err="1"/>
              <a:t>SegWit</a:t>
            </a:r>
            <a:r>
              <a:rPr lang="zh-CN" altLang="en-US" dirty="0"/>
              <a:t>隔离见证。。。</a:t>
            </a:r>
            <a:r>
              <a:rPr lang="en-US" altLang="zh-CN" dirty="0"/>
              <a:t>Signature</a:t>
            </a:r>
            <a:r>
              <a:rPr lang="zh-CN" altLang="en-US"/>
              <a:t>另存。。。</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24</a:t>
            </a:fld>
            <a:endParaRPr lang="en-US"/>
          </a:p>
        </p:txBody>
      </p:sp>
    </p:spTree>
    <p:extLst>
      <p:ext uri="{BB962C8B-B14F-4D97-AF65-F5344CB8AC3E}">
        <p14:creationId xmlns:p14="http://schemas.microsoft.com/office/powerpoint/2010/main" val="36866261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使用</a:t>
            </a:r>
            <a:r>
              <a:rPr lang="en-US" altLang="zh-CN" dirty="0"/>
              <a:t>Ganache + </a:t>
            </a:r>
            <a:r>
              <a:rPr lang="en-US" altLang="zh-CN" dirty="0" err="1"/>
              <a:t>MetaMask</a:t>
            </a:r>
            <a:r>
              <a:rPr lang="zh-CN" altLang="en-US" dirty="0"/>
              <a:t>进行演示，要注意讲清楚这里的</a:t>
            </a:r>
            <a:r>
              <a:rPr lang="en-US" altLang="zh-CN" dirty="0"/>
              <a:t>Account</a:t>
            </a:r>
            <a:r>
              <a:rPr lang="zh-CN" altLang="en-US" dirty="0"/>
              <a:t>用的是私钥，也就是钱包的钥匙，公钥就相当于地址，别人转账都是转到地址上</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25</a:t>
            </a:fld>
            <a:endParaRPr lang="en-US"/>
          </a:p>
        </p:txBody>
      </p:sp>
    </p:spTree>
    <p:extLst>
      <p:ext uri="{BB962C8B-B14F-4D97-AF65-F5344CB8AC3E}">
        <p14:creationId xmlns:p14="http://schemas.microsoft.com/office/powerpoint/2010/main" val="18984515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区块链是不是仅仅只能用来记账呢？这里我们需要提及一下因为区块链而焕发新春的老概念，智能合约。想象一个场景，你在某家公司求职的时候，公司给你提出福利是，公司每挣</a:t>
            </a:r>
            <a:r>
              <a:rPr lang="en-US" altLang="zh-CN" dirty="0"/>
              <a:t>10BTC</a:t>
            </a:r>
            <a:r>
              <a:rPr lang="zh-CN" altLang="en-US" dirty="0"/>
              <a:t>，就会分给你</a:t>
            </a:r>
            <a:r>
              <a:rPr lang="en-US" altLang="zh-CN" dirty="0"/>
              <a:t>2BTC</a:t>
            </a:r>
            <a:r>
              <a:rPr lang="zh-CN" altLang="en-US" dirty="0"/>
              <a:t>。这种时候，再怎么把持不住，也要甩手给他一份合同，要他签字来确认这个条款。但于此同时，我们还需要公证人来进行公正，证明执行人双方都知情且自愿，难免有一笔公证费。公司倒是不愿意出这个钱，你也不愿意说到时候钱没给又陷入了法律纠纷。那么这时候就可以用我们的智能合约结合区块链来替换这个恼人的第三方。</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26</a:t>
            </a:fld>
            <a:endParaRPr lang="en-US"/>
          </a:p>
        </p:txBody>
      </p:sp>
    </p:spTree>
    <p:extLst>
      <p:ext uri="{BB962C8B-B14F-4D97-AF65-F5344CB8AC3E}">
        <p14:creationId xmlns:p14="http://schemas.microsoft.com/office/powerpoint/2010/main" val="14211569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区块链的智能合约，我们以</a:t>
            </a:r>
            <a:r>
              <a:rPr lang="en-US" altLang="zh-CN" b="0" i="0" dirty="0">
                <a:solidFill>
                  <a:srgbClr val="B8BFC6"/>
                </a:solidFill>
                <a:effectLst/>
                <a:latin typeface="Helvetica Neue"/>
              </a:rPr>
              <a:t>Ethereum</a:t>
            </a:r>
            <a:r>
              <a:rPr lang="zh-CN" altLang="en-US" b="0" i="0" dirty="0">
                <a:solidFill>
                  <a:srgbClr val="B8BFC6"/>
                </a:solidFill>
                <a:effectLst/>
                <a:latin typeface="Helvetica Neue"/>
              </a:rPr>
              <a:t>为例，它其实就是使用了另一种账户。这种账户，只有地址，没有私钥（或者认为私钥就是合约里面的代码）。智能合约有两个特性。</a:t>
            </a:r>
            <a:r>
              <a:rPr lang="en-US" altLang="zh-CN" b="0" i="0" dirty="0">
                <a:solidFill>
                  <a:srgbClr val="B8BFC6"/>
                </a:solidFill>
                <a:effectLst/>
                <a:latin typeface="Helvetica Neue"/>
              </a:rPr>
              <a:t>1</a:t>
            </a:r>
            <a:r>
              <a:rPr lang="zh-CN" altLang="en-US" b="0" i="0" dirty="0">
                <a:solidFill>
                  <a:srgbClr val="B8BFC6"/>
                </a:solidFill>
                <a:effectLst/>
                <a:latin typeface="Helvetica Neue"/>
              </a:rPr>
              <a:t>）不可修改，一旦部署就不允许任何人修改合约内容。通常合约里面的代码是以字节码的形式存储在那个账户，一旦修改其实地址也就修改了。</a:t>
            </a:r>
            <a:r>
              <a:rPr lang="en-US" altLang="zh-CN" b="0" i="0" dirty="0">
                <a:solidFill>
                  <a:srgbClr val="B8BFC6"/>
                </a:solidFill>
                <a:effectLst/>
                <a:latin typeface="Helvetica Neue"/>
              </a:rPr>
              <a:t>2</a:t>
            </a:r>
            <a:r>
              <a:rPr lang="zh-CN" altLang="en-US" b="0" i="0" dirty="0">
                <a:solidFill>
                  <a:srgbClr val="B8BFC6"/>
                </a:solidFill>
                <a:effectLst/>
                <a:latin typeface="Helvetica Neue"/>
              </a:rPr>
              <a:t>）分布式，智能合约执行的输出，是所有人都可以看到且认可的。为什么会有这种性质？这和智能合约的使用方式有关。</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27</a:t>
            </a:fld>
            <a:endParaRPr lang="en-US"/>
          </a:p>
        </p:txBody>
      </p:sp>
    </p:spTree>
    <p:extLst>
      <p:ext uri="{BB962C8B-B14F-4D97-AF65-F5344CB8AC3E}">
        <p14:creationId xmlns:p14="http://schemas.microsoft.com/office/powerpoint/2010/main" val="29512654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刚刚提及到智能合约是有一个地址的，执行智能合约一般都需要个输入，我们只需要使用普通</a:t>
            </a:r>
            <a:r>
              <a:rPr lang="en-US" altLang="zh-CN" b="0" i="0" dirty="0">
                <a:solidFill>
                  <a:srgbClr val="B8BFC6"/>
                </a:solidFill>
                <a:effectLst/>
                <a:latin typeface="Helvetica Neue"/>
              </a:rPr>
              <a:t>ETH</a:t>
            </a:r>
            <a:r>
              <a:rPr lang="zh-CN" altLang="en-US" b="0" i="0" dirty="0">
                <a:solidFill>
                  <a:srgbClr val="B8BFC6"/>
                </a:solidFill>
                <a:effectLst/>
                <a:latin typeface="Helvetica Neue"/>
              </a:rPr>
              <a:t>账户向这个地址发起交易，然后携带额外需要执行的</a:t>
            </a:r>
            <a:r>
              <a:rPr lang="en-US" altLang="zh-CN" b="0" i="0" dirty="0">
                <a:solidFill>
                  <a:srgbClr val="B8BFC6"/>
                </a:solidFill>
                <a:effectLst/>
                <a:latin typeface="Helvetica Neue"/>
              </a:rPr>
              <a:t>inputs</a:t>
            </a:r>
            <a:r>
              <a:rPr lang="zh-CN" altLang="en-US" b="0" i="0" dirty="0">
                <a:solidFill>
                  <a:srgbClr val="B8BFC6"/>
                </a:solidFill>
                <a:effectLst/>
                <a:latin typeface="Helvetica Neue"/>
              </a:rPr>
              <a:t>放入该请求到这个地址。智能合约账户保存了代码，获取到输入内容之后就自动执行代码内容，然后这笔特殊的“交易”出来的结果，就会存储到这笔交易里面，从而上链，也就是存储到区块链中。每个能查看区块的人，就能去查看这些内容。内容就包括了，输入是什么，输出又是什么。从而，使用技术来确保了合约的执行。</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28</a:t>
            </a:fld>
            <a:endParaRPr lang="en-US"/>
          </a:p>
        </p:txBody>
      </p:sp>
    </p:spTree>
    <p:extLst>
      <p:ext uri="{BB962C8B-B14F-4D97-AF65-F5344CB8AC3E}">
        <p14:creationId xmlns:p14="http://schemas.microsoft.com/office/powerpoint/2010/main" val="16951977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去中心化交易是以网络为基础，技术担保的信任机制直接是不分国界，甚至是不分任何交易，只需要付款方愿意打钱到哪个地址，那那个地址就直接有钱了，且难以跟踪这个钱现在属于谁。以国家的层面看，</a:t>
            </a:r>
            <a:r>
              <a:rPr lang="en-US" altLang="zh-CN" b="0" i="0" dirty="0">
                <a:solidFill>
                  <a:srgbClr val="B8BFC6"/>
                </a:solidFill>
                <a:effectLst/>
                <a:latin typeface="Helvetica Neue"/>
              </a:rPr>
              <a:t>BTC</a:t>
            </a:r>
            <a:r>
              <a:rPr lang="zh-CN" altLang="en-US" b="0" i="0" dirty="0">
                <a:solidFill>
                  <a:srgbClr val="B8BFC6"/>
                </a:solidFill>
                <a:effectLst/>
                <a:latin typeface="Helvetica Neue"/>
              </a:rPr>
              <a:t>，</a:t>
            </a:r>
            <a:r>
              <a:rPr lang="en-US" altLang="zh-CN" b="0" i="0" dirty="0">
                <a:solidFill>
                  <a:srgbClr val="B8BFC6"/>
                </a:solidFill>
                <a:effectLst/>
                <a:latin typeface="Helvetica Neue"/>
              </a:rPr>
              <a:t>ETH</a:t>
            </a:r>
            <a:r>
              <a:rPr lang="zh-CN" altLang="en-US" b="0" i="0" dirty="0">
                <a:solidFill>
                  <a:srgbClr val="B8BFC6"/>
                </a:solidFill>
                <a:effectLst/>
                <a:latin typeface="Helvetica Neue"/>
              </a:rPr>
              <a:t>这些代币直接作为价值标定物，你把我法币放哪了。。。出发点的不一致，但也为了顺应更数字化的时代，各国央行纷纷研究甚至推出了</a:t>
            </a:r>
            <a:r>
              <a:rPr lang="en-US" altLang="zh-CN" b="0" i="0" dirty="0">
                <a:solidFill>
                  <a:srgbClr val="B8BFC6"/>
                </a:solidFill>
                <a:effectLst/>
                <a:latin typeface="Helvetica Neue"/>
              </a:rPr>
              <a:t>CBDC</a:t>
            </a:r>
            <a:r>
              <a:rPr lang="zh-CN" altLang="en-US" b="0" i="0" dirty="0">
                <a:solidFill>
                  <a:srgbClr val="B8BFC6"/>
                </a:solidFill>
                <a:effectLst/>
                <a:latin typeface="Helvetica Neue"/>
              </a:rPr>
              <a:t>，这里引出我们最后一个概念，我们着重</a:t>
            </a:r>
            <a:r>
              <a:rPr lang="en-US" altLang="zh-CN" b="0" i="0" dirty="0">
                <a:solidFill>
                  <a:srgbClr val="B8BFC6"/>
                </a:solidFill>
                <a:effectLst/>
                <a:latin typeface="Helvetica Neue"/>
              </a:rPr>
              <a:t>focus on</a:t>
            </a:r>
            <a:r>
              <a:rPr lang="zh-CN" altLang="en-US" b="0" i="0" dirty="0">
                <a:solidFill>
                  <a:srgbClr val="B8BFC6"/>
                </a:solidFill>
                <a:effectLst/>
                <a:latin typeface="Helvetica Neue"/>
              </a:rPr>
              <a:t>数字人民币</a:t>
            </a:r>
            <a:r>
              <a:rPr lang="en-US" altLang="zh-CN" b="0" i="0" dirty="0">
                <a:solidFill>
                  <a:srgbClr val="B8BFC6"/>
                </a:solidFill>
                <a:effectLst/>
                <a:latin typeface="Helvetica Neue"/>
              </a:rPr>
              <a:t>E-CNY</a:t>
            </a:r>
            <a:r>
              <a:rPr lang="zh-CN" altLang="en-US" b="0" i="0" dirty="0">
                <a:solidFill>
                  <a:srgbClr val="B8BFC6"/>
                </a:solidFill>
                <a:effectLst/>
                <a:latin typeface="Helvetica Neue"/>
              </a:rPr>
              <a:t>。</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29</a:t>
            </a:fld>
            <a:endParaRPr lang="en-US"/>
          </a:p>
        </p:txBody>
      </p:sp>
    </p:spTree>
    <p:extLst>
      <p:ext uri="{BB962C8B-B14F-4D97-AF65-F5344CB8AC3E}">
        <p14:creationId xmlns:p14="http://schemas.microsoft.com/office/powerpoint/2010/main" val="8354288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首先我们常常听到的双层运营模式，央行只跟商业银行直接交互，个体与企业只跟商业银行直接交互。</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30</a:t>
            </a:fld>
            <a:endParaRPr lang="en-US"/>
          </a:p>
        </p:txBody>
      </p:sp>
    </p:spTree>
    <p:extLst>
      <p:ext uri="{BB962C8B-B14F-4D97-AF65-F5344CB8AC3E}">
        <p14:creationId xmlns:p14="http://schemas.microsoft.com/office/powerpoint/2010/main" val="3019611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前面内容较为简单，我会讲快一些。</a:t>
            </a:r>
          </a:p>
        </p:txBody>
      </p:sp>
      <p:sp>
        <p:nvSpPr>
          <p:cNvPr id="4" name="Slide Number Placeholder 3"/>
          <p:cNvSpPr>
            <a:spLocks noGrp="1"/>
          </p:cNvSpPr>
          <p:nvPr>
            <p:ph type="sldNum" sz="quarter" idx="5"/>
          </p:nvPr>
        </p:nvSpPr>
        <p:spPr/>
        <p:txBody>
          <a:bodyPr/>
          <a:lstStyle/>
          <a:p>
            <a:fld id="{76DF309D-FE19-4253-9909-5D00DBC62AB3}" type="slidenum">
              <a:rPr lang="en-US" smtClean="0"/>
              <a:t>3</a:t>
            </a:fld>
            <a:endParaRPr lang="en-US"/>
          </a:p>
        </p:txBody>
      </p:sp>
    </p:spTree>
    <p:extLst>
      <p:ext uri="{BB962C8B-B14F-4D97-AF65-F5344CB8AC3E}">
        <p14:creationId xmlns:p14="http://schemas.microsoft.com/office/powerpoint/2010/main" val="26641165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从</a:t>
            </a:r>
            <a:r>
              <a:rPr lang="en-US" altLang="zh-CN" b="0" i="0" dirty="0">
                <a:solidFill>
                  <a:srgbClr val="B8BFC6"/>
                </a:solidFill>
                <a:effectLst/>
                <a:latin typeface="Helvetica Neue"/>
              </a:rPr>
              <a:t>《</a:t>
            </a:r>
            <a:r>
              <a:rPr lang="zh-CN" altLang="en-US" b="0" i="0" dirty="0">
                <a:solidFill>
                  <a:srgbClr val="B8BFC6"/>
                </a:solidFill>
                <a:effectLst/>
                <a:latin typeface="Helvetica Neue"/>
              </a:rPr>
              <a:t>央行数字货币原型系统实验研究</a:t>
            </a:r>
            <a:r>
              <a:rPr lang="en-US" altLang="zh-CN" b="0" i="0" dirty="0">
                <a:solidFill>
                  <a:srgbClr val="B8BFC6"/>
                </a:solidFill>
                <a:effectLst/>
                <a:latin typeface="Helvetica Neue"/>
              </a:rPr>
              <a:t>》</a:t>
            </a:r>
            <a:r>
              <a:rPr lang="zh-CN" altLang="en-US" b="0" i="0" dirty="0">
                <a:solidFill>
                  <a:srgbClr val="B8BFC6"/>
                </a:solidFill>
                <a:effectLst/>
                <a:latin typeface="Helvetica Neue"/>
              </a:rPr>
              <a:t>文档中找到的，数字人民币的表达式，别看到表达式就害怕，这个很简单的。数字人民币主体至少包含</a:t>
            </a:r>
            <a:r>
              <a:rPr lang="en-US" altLang="zh-CN" b="0" i="0" dirty="0">
                <a:solidFill>
                  <a:srgbClr val="B8BFC6"/>
                </a:solidFill>
                <a:effectLst/>
                <a:latin typeface="Helvetica Neue"/>
              </a:rPr>
              <a:t>id</a:t>
            </a:r>
            <a:r>
              <a:rPr lang="zh-CN" altLang="en-US" b="0" i="0" dirty="0">
                <a:solidFill>
                  <a:srgbClr val="B8BFC6"/>
                </a:solidFill>
                <a:effectLst/>
                <a:latin typeface="Helvetica Neue"/>
              </a:rPr>
              <a:t>，面值，所有者，发行者以及额外内容。每一个数字人民币的币串，都是由这些要素组成，首先进行一个加密，然后再进行一个签名。</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31</a:t>
            </a:fld>
            <a:endParaRPr lang="en-US"/>
          </a:p>
        </p:txBody>
      </p:sp>
    </p:spTree>
    <p:extLst>
      <p:ext uri="{BB962C8B-B14F-4D97-AF65-F5344CB8AC3E}">
        <p14:creationId xmlns:p14="http://schemas.microsoft.com/office/powerpoint/2010/main" val="38800144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这里有两份直观一点的真实币串，开发同事对这种后面有</a:t>
            </a:r>
            <a:r>
              <a:rPr lang="en-US" altLang="zh-CN" b="0" i="0" dirty="0">
                <a:solidFill>
                  <a:srgbClr val="B8BFC6"/>
                </a:solidFill>
                <a:effectLst/>
                <a:latin typeface="Helvetica Neue"/>
              </a:rPr>
              <a:t>==</a:t>
            </a:r>
            <a:r>
              <a:rPr lang="zh-CN" altLang="en-US" b="0" i="0" dirty="0">
                <a:solidFill>
                  <a:srgbClr val="B8BFC6"/>
                </a:solidFill>
                <a:effectLst/>
                <a:latin typeface="Helvetica Neue"/>
              </a:rPr>
              <a:t>的东西很熟悉哦，</a:t>
            </a:r>
            <a:r>
              <a:rPr lang="en-US" altLang="zh-CN" b="0" i="0" dirty="0">
                <a:solidFill>
                  <a:srgbClr val="B8BFC6"/>
                </a:solidFill>
                <a:effectLst/>
                <a:latin typeface="Helvetica Neue"/>
              </a:rPr>
              <a:t>Base64</a:t>
            </a:r>
            <a:r>
              <a:rPr lang="zh-CN" altLang="en-US" b="0" i="0" dirty="0">
                <a:solidFill>
                  <a:srgbClr val="B8BFC6"/>
                </a:solidFill>
                <a:effectLst/>
                <a:latin typeface="Helvetica Neue"/>
              </a:rPr>
              <a:t>编码补长用的。但</a:t>
            </a:r>
            <a:r>
              <a:rPr lang="en-US" altLang="zh-CN" b="0" i="0" dirty="0">
                <a:solidFill>
                  <a:srgbClr val="B8BFC6"/>
                </a:solidFill>
                <a:effectLst/>
                <a:latin typeface="Helvetica Neue"/>
              </a:rPr>
              <a:t>E-CNY</a:t>
            </a:r>
            <a:r>
              <a:rPr lang="zh-CN" altLang="en-US" b="0" i="0" dirty="0">
                <a:solidFill>
                  <a:srgbClr val="B8BFC6"/>
                </a:solidFill>
                <a:effectLst/>
                <a:latin typeface="Helvetica Neue"/>
              </a:rPr>
              <a:t>用的是国密</a:t>
            </a:r>
            <a:r>
              <a:rPr lang="en-US" altLang="zh-CN" b="0" i="0" dirty="0">
                <a:solidFill>
                  <a:srgbClr val="B8BFC6"/>
                </a:solidFill>
                <a:effectLst/>
                <a:latin typeface="Helvetica Neue"/>
              </a:rPr>
              <a:t>SM2</a:t>
            </a:r>
            <a:r>
              <a:rPr lang="zh-CN" altLang="en-US" b="0" i="0" dirty="0">
                <a:solidFill>
                  <a:srgbClr val="B8BFC6"/>
                </a:solidFill>
                <a:effectLst/>
                <a:latin typeface="Helvetica Neue"/>
              </a:rPr>
              <a:t>算法进行加解密的。</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32</a:t>
            </a:fld>
            <a:endParaRPr lang="en-US"/>
          </a:p>
        </p:txBody>
      </p:sp>
    </p:spTree>
    <p:extLst>
      <p:ext uri="{BB962C8B-B14F-4D97-AF65-F5344CB8AC3E}">
        <p14:creationId xmlns:p14="http://schemas.microsoft.com/office/powerpoint/2010/main" val="7958237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为了更直观</a:t>
            </a:r>
            <a:r>
              <a:rPr lang="en-US" altLang="zh-CN" dirty="0"/>
              <a:t>E-CNY</a:t>
            </a:r>
            <a:r>
              <a:rPr lang="zh-CN" altLang="en-US" dirty="0"/>
              <a:t>交易流程，我们尝试走一趟交易链路。</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33</a:t>
            </a:fld>
            <a:endParaRPr lang="en-US"/>
          </a:p>
        </p:txBody>
      </p:sp>
    </p:spTree>
    <p:extLst>
      <p:ext uri="{BB962C8B-B14F-4D97-AF65-F5344CB8AC3E}">
        <p14:creationId xmlns:p14="http://schemas.microsoft.com/office/powerpoint/2010/main" val="15221647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好的，终于，终于我们可以进行了一个总结了。今天从发展的路线差异，阐述了一下现在主流的使用第三方担保机制的传统交易，使用去中心化的区块链交易，以及各国政府为数字化转型推行的央行数字货币交易的异同点。最根本的区别其实是账本控制权放在了哪里，传统交易就是让可靠的第三方处理，手续费高，区块链交易就是大家商量好一个机制，处理速度可能慢一点点，</a:t>
            </a:r>
            <a:r>
              <a:rPr lang="en-US" altLang="zh-CN" b="0" i="0" dirty="0">
                <a:solidFill>
                  <a:srgbClr val="B8BFC6"/>
                </a:solidFill>
                <a:effectLst/>
                <a:latin typeface="Helvetica Neue"/>
              </a:rPr>
              <a:t>CBDC</a:t>
            </a:r>
            <a:r>
              <a:rPr lang="zh-CN" altLang="en-US" b="0" i="0" dirty="0">
                <a:solidFill>
                  <a:srgbClr val="B8BFC6"/>
                </a:solidFill>
                <a:effectLst/>
                <a:latin typeface="Helvetica Neue"/>
              </a:rPr>
              <a:t>交易让国家处理和担保，监管性就很强。我们不妨用</a:t>
            </a:r>
            <a:r>
              <a:rPr lang="en-US" altLang="zh-CN" b="0" i="0" dirty="0">
                <a:solidFill>
                  <a:srgbClr val="B8BFC6"/>
                </a:solidFill>
                <a:effectLst/>
                <a:latin typeface="Helvetica Neue"/>
              </a:rPr>
              <a:t>4</a:t>
            </a:r>
            <a:r>
              <a:rPr lang="zh-CN" altLang="en-US" b="0" i="0" dirty="0">
                <a:solidFill>
                  <a:srgbClr val="B8BFC6"/>
                </a:solidFill>
                <a:effectLst/>
                <a:latin typeface="Helvetica Neue"/>
              </a:rPr>
              <a:t>个维度来进一步区分，分别是使用成本，健壮性，接入难度，实时性</a:t>
            </a:r>
            <a:r>
              <a:rPr lang="en-US" altLang="zh-CN" b="0" i="0" dirty="0">
                <a:solidFill>
                  <a:srgbClr val="B8BFC6"/>
                </a:solidFill>
                <a:effectLst/>
                <a:latin typeface="Helvetica Neue"/>
              </a:rPr>
              <a:t>4</a:t>
            </a:r>
            <a:r>
              <a:rPr lang="zh-CN" altLang="en-US" b="0" i="0" dirty="0">
                <a:solidFill>
                  <a:srgbClr val="B8BFC6"/>
                </a:solidFill>
                <a:effectLst/>
                <a:latin typeface="Helvetica Neue"/>
              </a:rPr>
              <a:t>个维度。传统支付目前以及很成熟，几乎没有建设成本，接入难度也很低，只有使用成本。可靠性就依赖第三方了，实时性大家现在买单也很迅速嘛。区块链支付就比较不一样，由于每个人都有账本，而且接入区块链主要也就是有网就</a:t>
            </a:r>
            <a:r>
              <a:rPr lang="en-US" altLang="zh-CN" b="0" i="0" dirty="0">
                <a:solidFill>
                  <a:srgbClr val="B8BFC6"/>
                </a:solidFill>
                <a:effectLst/>
                <a:latin typeface="Helvetica Neue"/>
              </a:rPr>
              <a:t>ok</a:t>
            </a:r>
            <a:r>
              <a:rPr lang="zh-CN" altLang="en-US" b="0" i="0" dirty="0">
                <a:solidFill>
                  <a:srgbClr val="B8BFC6"/>
                </a:solidFill>
                <a:effectLst/>
                <a:latin typeface="Helvetica Neue"/>
              </a:rPr>
              <a:t>了，这两个直接拉满。然后使用成本，因为少了很多第三方，基本没有什么交易附加费。但目前实时性上还需要等</a:t>
            </a:r>
            <a:r>
              <a:rPr lang="en-US" altLang="zh-CN" b="0" i="0" dirty="0">
                <a:solidFill>
                  <a:srgbClr val="B8BFC6"/>
                </a:solidFill>
                <a:effectLst/>
                <a:latin typeface="Helvetica Neue"/>
              </a:rPr>
              <a:t>ETH2.0</a:t>
            </a:r>
            <a:r>
              <a:rPr lang="zh-CN" altLang="en-US" b="0" i="0" dirty="0">
                <a:solidFill>
                  <a:srgbClr val="B8BFC6"/>
                </a:solidFill>
                <a:effectLst/>
                <a:latin typeface="Helvetica Neue"/>
              </a:rPr>
              <a:t>这样新协议出来才能很好的改进。最后是我们的</a:t>
            </a:r>
            <a:r>
              <a:rPr lang="en-US" altLang="zh-CN" b="0" i="0" dirty="0">
                <a:solidFill>
                  <a:srgbClr val="B8BFC6"/>
                </a:solidFill>
                <a:effectLst/>
                <a:latin typeface="Helvetica Neue"/>
              </a:rPr>
              <a:t>CBDC</a:t>
            </a:r>
            <a:r>
              <a:rPr lang="zh-CN" altLang="en-US" b="0" i="0" dirty="0">
                <a:solidFill>
                  <a:srgbClr val="B8BFC6"/>
                </a:solidFill>
                <a:effectLst/>
                <a:latin typeface="Helvetica Neue"/>
              </a:rPr>
              <a:t>，虽然是依附在现有传统支付之上，但是还需要额外的开发成本，可靠性取决于国家的综合国力了，这个比单一第三方会好一点。接入性上，国家会大力的推行使用，所以会比传统支付要更便捷一些。</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35</a:t>
            </a:fld>
            <a:endParaRPr lang="en-US"/>
          </a:p>
        </p:txBody>
      </p:sp>
    </p:spTree>
    <p:extLst>
      <p:ext uri="{BB962C8B-B14F-4D97-AF65-F5344CB8AC3E}">
        <p14:creationId xmlns:p14="http://schemas.microsoft.com/office/powerpoint/2010/main" val="42028513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36</a:t>
            </a:fld>
            <a:endParaRPr lang="en-US"/>
          </a:p>
        </p:txBody>
      </p:sp>
    </p:spTree>
    <p:extLst>
      <p:ext uri="{BB962C8B-B14F-4D97-AF65-F5344CB8AC3E}">
        <p14:creationId xmlns:p14="http://schemas.microsoft.com/office/powerpoint/2010/main" val="2913551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首先穿越回还没有电子支付，并且只接受实时交易的时代。假设</a:t>
            </a:r>
            <a:r>
              <a:rPr lang="en-US" altLang="zh-CN" dirty="0"/>
              <a:t>ABCD</a:t>
            </a:r>
            <a:r>
              <a:rPr lang="zh-CN" altLang="en-US" dirty="0"/>
              <a:t>经常需要进行</a:t>
            </a:r>
            <a:r>
              <a:rPr lang="en-US" altLang="zh-CN" dirty="0"/>
              <a:t>P2P</a:t>
            </a:r>
            <a:r>
              <a:rPr lang="zh-CN" altLang="en-US" dirty="0"/>
              <a:t>交易的时候。由于没有便捷的支付，很容易就会出现：</a:t>
            </a:r>
            <a:r>
              <a:rPr lang="en-US" altLang="zh-CN" dirty="0"/>
              <a:t>1</a:t>
            </a:r>
            <a:r>
              <a:rPr lang="zh-CN" altLang="en-US" dirty="0"/>
              <a:t>）某一时刻我资金周转问题，</a:t>
            </a:r>
            <a:r>
              <a:rPr lang="en-US" altLang="zh-CN" dirty="0"/>
              <a:t>B</a:t>
            </a:r>
            <a:r>
              <a:rPr lang="zh-CN" altLang="en-US" dirty="0"/>
              <a:t>必须要接收到</a:t>
            </a:r>
            <a:r>
              <a:rPr lang="en-US" altLang="zh-CN" dirty="0"/>
              <a:t>A</a:t>
            </a:r>
            <a:r>
              <a:rPr lang="zh-CN" altLang="en-US" dirty="0"/>
              <a:t>转过来的钱才足以支付</a:t>
            </a:r>
            <a:r>
              <a:rPr lang="en-US" altLang="zh-CN" dirty="0"/>
              <a:t>C</a:t>
            </a:r>
            <a:r>
              <a:rPr lang="zh-CN" altLang="en-US" dirty="0"/>
              <a:t>，或者</a:t>
            </a:r>
            <a:r>
              <a:rPr lang="en-US" altLang="zh-CN" dirty="0"/>
              <a:t>2</a:t>
            </a:r>
            <a:r>
              <a:rPr lang="zh-CN" altLang="en-US" dirty="0"/>
              <a:t>）由于我们只是货币交易，我们交易双方不是同一地点，可能就无法完成交易。这两个问题核心在于时间维度的缺失。</a:t>
            </a:r>
          </a:p>
        </p:txBody>
      </p:sp>
      <p:sp>
        <p:nvSpPr>
          <p:cNvPr id="4" name="Slide Number Placeholder 3"/>
          <p:cNvSpPr>
            <a:spLocks noGrp="1"/>
          </p:cNvSpPr>
          <p:nvPr>
            <p:ph type="sldNum" sz="quarter" idx="5"/>
          </p:nvPr>
        </p:nvSpPr>
        <p:spPr/>
        <p:txBody>
          <a:bodyPr/>
          <a:lstStyle/>
          <a:p>
            <a:fld id="{76DF309D-FE19-4253-9909-5D00DBC62AB3}" type="slidenum">
              <a:rPr lang="en-US" smtClean="0"/>
              <a:t>4</a:t>
            </a:fld>
            <a:endParaRPr lang="en-US"/>
          </a:p>
        </p:txBody>
      </p:sp>
    </p:spTree>
    <p:extLst>
      <p:ext uri="{BB962C8B-B14F-4D97-AF65-F5344CB8AC3E}">
        <p14:creationId xmlns:p14="http://schemas.microsoft.com/office/powerpoint/2010/main" val="779532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为交易添加时间维度，就引出了账本。其实就是一个记录，把一段的交易记录下来，然后我们就可以把资金的结算滞后，也就是所谓的异步。这样我们就可以避免上面的两个问题。</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5</a:t>
            </a:fld>
            <a:endParaRPr lang="en-US"/>
          </a:p>
        </p:txBody>
      </p:sp>
    </p:spTree>
    <p:extLst>
      <p:ext uri="{BB962C8B-B14F-4D97-AF65-F5344CB8AC3E}">
        <p14:creationId xmlns:p14="http://schemas.microsoft.com/office/powerpoint/2010/main" val="18633634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于此同时另一个问题出现了。但因为账本是不属于任何一个人，大家都有修改的权力，会出现什么问题呢？例如：</a:t>
            </a:r>
            <a:r>
              <a:rPr lang="en-US" altLang="zh-CN" b="0" i="0" dirty="0">
                <a:solidFill>
                  <a:srgbClr val="B8BFC6"/>
                </a:solidFill>
                <a:effectLst/>
                <a:latin typeface="Helvetica Neue"/>
              </a:rPr>
              <a:t>1</a:t>
            </a:r>
            <a:r>
              <a:rPr lang="zh-CN" altLang="en-US" b="0" i="0" dirty="0">
                <a:solidFill>
                  <a:srgbClr val="B8BFC6"/>
                </a:solidFill>
                <a:effectLst/>
                <a:latin typeface="Helvetica Neue"/>
              </a:rPr>
              <a:t>）</a:t>
            </a:r>
            <a:r>
              <a:rPr lang="en-US" altLang="zh-CN" b="0" i="0" dirty="0">
                <a:solidFill>
                  <a:srgbClr val="B8BFC6"/>
                </a:solidFill>
                <a:effectLst/>
                <a:latin typeface="Helvetica Neue"/>
              </a:rPr>
              <a:t>A</a:t>
            </a:r>
            <a:r>
              <a:rPr lang="zh-CN" altLang="en-US" b="0" i="0" dirty="0">
                <a:solidFill>
                  <a:srgbClr val="B8BFC6"/>
                </a:solidFill>
                <a:effectLst/>
                <a:latin typeface="Helvetica Neue"/>
              </a:rPr>
              <a:t>偷偷在账本记上了向</a:t>
            </a:r>
            <a:r>
              <a:rPr lang="en-US" altLang="zh-CN" b="0" i="0" dirty="0">
                <a:solidFill>
                  <a:srgbClr val="B8BFC6"/>
                </a:solidFill>
                <a:effectLst/>
                <a:latin typeface="Helvetica Neue"/>
              </a:rPr>
              <a:t>C</a:t>
            </a:r>
            <a:r>
              <a:rPr lang="zh-CN" altLang="en-US" b="0" i="0" dirty="0">
                <a:solidFill>
                  <a:srgbClr val="B8BFC6"/>
                </a:solidFill>
                <a:effectLst/>
                <a:latin typeface="Helvetica Neue"/>
              </a:rPr>
              <a:t>付款了</a:t>
            </a:r>
            <a:r>
              <a:rPr lang="en-US" altLang="zh-CN" b="0" i="0" dirty="0">
                <a:solidFill>
                  <a:srgbClr val="B8BFC6"/>
                </a:solidFill>
                <a:effectLst/>
                <a:latin typeface="Helvetica Neue"/>
              </a:rPr>
              <a:t>200</a:t>
            </a:r>
            <a:r>
              <a:rPr lang="zh-CN" altLang="en-US" b="0" i="0" dirty="0">
                <a:solidFill>
                  <a:srgbClr val="B8BFC6"/>
                </a:solidFill>
                <a:effectLst/>
                <a:latin typeface="Helvetica Neue"/>
              </a:rPr>
              <a:t>刀。但实际</a:t>
            </a:r>
            <a:r>
              <a:rPr lang="en-US" altLang="zh-CN" b="0" i="0" dirty="0">
                <a:solidFill>
                  <a:srgbClr val="B8BFC6"/>
                </a:solidFill>
                <a:effectLst/>
                <a:latin typeface="Helvetica Neue"/>
              </a:rPr>
              <a:t>C</a:t>
            </a:r>
            <a:r>
              <a:rPr lang="zh-CN" altLang="en-US" b="0" i="0" dirty="0">
                <a:solidFill>
                  <a:srgbClr val="B8BFC6"/>
                </a:solidFill>
                <a:effectLst/>
                <a:latin typeface="Helvetica Neue"/>
              </a:rPr>
              <a:t>并没有收到。或者</a:t>
            </a:r>
            <a:r>
              <a:rPr lang="en-US" altLang="zh-CN" b="0" i="0" dirty="0">
                <a:solidFill>
                  <a:srgbClr val="B8BFC6"/>
                </a:solidFill>
                <a:effectLst/>
                <a:latin typeface="Helvetica Neue"/>
              </a:rPr>
              <a:t>2</a:t>
            </a:r>
            <a:r>
              <a:rPr lang="zh-CN" altLang="en-US" b="0" i="0" dirty="0">
                <a:solidFill>
                  <a:srgbClr val="B8BFC6"/>
                </a:solidFill>
                <a:effectLst/>
                <a:latin typeface="Helvetica Neue"/>
              </a:rPr>
              <a:t>）</a:t>
            </a:r>
            <a:r>
              <a:rPr lang="en-US" altLang="zh-CN" b="0" i="0" dirty="0">
                <a:solidFill>
                  <a:srgbClr val="B8BFC6"/>
                </a:solidFill>
                <a:effectLst/>
                <a:latin typeface="Helvetica Neue"/>
              </a:rPr>
              <a:t>D</a:t>
            </a:r>
            <a:r>
              <a:rPr lang="zh-CN" altLang="en-US" b="0" i="0" dirty="0">
                <a:solidFill>
                  <a:srgbClr val="B8BFC6"/>
                </a:solidFill>
                <a:effectLst/>
                <a:latin typeface="Helvetica Neue"/>
              </a:rPr>
              <a:t>直接添加结算说资金应该结算</a:t>
            </a:r>
            <a:r>
              <a:rPr lang="en-US" altLang="zh-CN" b="0" i="0" dirty="0">
                <a:solidFill>
                  <a:srgbClr val="B8BFC6"/>
                </a:solidFill>
                <a:effectLst/>
                <a:latin typeface="Helvetica Neue"/>
              </a:rPr>
              <a:t>1</a:t>
            </a:r>
            <a:r>
              <a:rPr lang="zh-CN" altLang="en-US" b="0" i="0" dirty="0">
                <a:solidFill>
                  <a:srgbClr val="B8BFC6"/>
                </a:solidFill>
                <a:effectLst/>
                <a:latin typeface="Helvetica Neue"/>
              </a:rPr>
              <a:t>千万。那么究竟谁来掌管这个账本，才能确保公正呢？</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6</a:t>
            </a:fld>
            <a:endParaRPr lang="en-US"/>
          </a:p>
        </p:txBody>
      </p:sp>
    </p:spTree>
    <p:extLst>
      <p:ext uri="{BB962C8B-B14F-4D97-AF65-F5344CB8AC3E}">
        <p14:creationId xmlns:p14="http://schemas.microsoft.com/office/powerpoint/2010/main" val="505717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zh-CN" altLang="en-US" b="0" i="0" dirty="0">
                <a:solidFill>
                  <a:srgbClr val="B8BFC6"/>
                </a:solidFill>
                <a:effectLst/>
                <a:latin typeface="Helvetica Neue"/>
              </a:rPr>
              <a:t>历史进程为我们阐述了前几辈人做出的选择，那就是选择一个可靠且交易双方都信任的第三方来作为交易的担保方。通常都是银行或者卡组织来从当这样的角色，相较于直接交易，银行为我们提供了账户的概念。而账本也就理所当然的让银行进行保管和操作。这里的第三方在此也从当了仲裁的角色，例如在买方发起拒付，卖方并不能决定退款与否。而是由第三方，来收集信息，在做仲裁。</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8</a:t>
            </a:fld>
            <a:endParaRPr lang="en-US"/>
          </a:p>
        </p:txBody>
      </p:sp>
    </p:spTree>
    <p:extLst>
      <p:ext uri="{BB962C8B-B14F-4D97-AF65-F5344CB8AC3E}">
        <p14:creationId xmlns:p14="http://schemas.microsoft.com/office/powerpoint/2010/main" val="7284028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zh-CN" altLang="en-US" b="0" i="0" dirty="0">
                <a:solidFill>
                  <a:srgbClr val="B8BFC6"/>
                </a:solidFill>
                <a:effectLst/>
                <a:latin typeface="Helvetica Neue"/>
              </a:rPr>
              <a:t>如果我们把这个交易的链路放大，跨国的交易，也引出了跨境交易的巨头</a:t>
            </a:r>
            <a:r>
              <a:rPr lang="en-US" altLang="zh-CN" b="0" i="0" dirty="0">
                <a:solidFill>
                  <a:srgbClr val="B8BFC6"/>
                </a:solidFill>
                <a:effectLst/>
                <a:latin typeface="Helvetica Neue"/>
              </a:rPr>
              <a:t>SWIFT</a:t>
            </a:r>
            <a:r>
              <a:rPr lang="zh-CN" altLang="en-US" b="0" i="0" dirty="0">
                <a:solidFill>
                  <a:srgbClr val="B8BFC6"/>
                </a:solidFill>
                <a:effectLst/>
                <a:latin typeface="Helvetica Neue"/>
              </a:rPr>
              <a:t>。显而易见，由于这种使用第三方担保方式处理账本问题，难以避免的是这个中间节点所拥有的权力。像是伊朗就被逐出了不能使用</a:t>
            </a:r>
            <a:r>
              <a:rPr lang="en-US" altLang="zh-CN" b="0" i="0" dirty="0">
                <a:solidFill>
                  <a:srgbClr val="B8BFC6"/>
                </a:solidFill>
                <a:effectLst/>
                <a:latin typeface="Helvetica Neue"/>
              </a:rPr>
              <a:t>SWIFT</a:t>
            </a:r>
            <a:r>
              <a:rPr lang="zh-CN" altLang="en-US" b="0" i="0" dirty="0">
                <a:solidFill>
                  <a:srgbClr val="B8BFC6"/>
                </a:solidFill>
                <a:effectLst/>
                <a:latin typeface="Helvetica Neue"/>
              </a:rPr>
              <a:t>进行结算，交易除了交易双方意愿，还可能因为政治因素或者别的原因所影响。于此同时，每个短链路上的手续费也是不可避免的，如果还要算上清算和结算，更多的中间人将会从中抽取费用。</a:t>
            </a:r>
            <a:endParaRPr lang="en-US" altLang="zh-CN" dirty="0"/>
          </a:p>
        </p:txBody>
      </p:sp>
      <p:sp>
        <p:nvSpPr>
          <p:cNvPr id="4" name="Slide Number Placeholder 3"/>
          <p:cNvSpPr>
            <a:spLocks noGrp="1"/>
          </p:cNvSpPr>
          <p:nvPr>
            <p:ph type="sldNum" sz="quarter" idx="5"/>
          </p:nvPr>
        </p:nvSpPr>
        <p:spPr/>
        <p:txBody>
          <a:bodyPr/>
          <a:lstStyle/>
          <a:p>
            <a:fld id="{76DF309D-FE19-4253-9909-5D00DBC62AB3}" type="slidenum">
              <a:rPr lang="en-US" smtClean="0"/>
              <a:t>9</a:t>
            </a:fld>
            <a:endParaRPr lang="en-US"/>
          </a:p>
        </p:txBody>
      </p:sp>
    </p:spTree>
    <p:extLst>
      <p:ext uri="{BB962C8B-B14F-4D97-AF65-F5344CB8AC3E}">
        <p14:creationId xmlns:p14="http://schemas.microsoft.com/office/powerpoint/2010/main" val="4047276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B8BFC6"/>
                </a:solidFill>
                <a:effectLst/>
                <a:latin typeface="Helvetica Neue"/>
              </a:rPr>
              <a:t>那么有没有可能，通过某种方式剔除这个中间人，并且能够公平可靠其有保障的进行交易呢？也就是用技术方式来解决遇到的问题。</a:t>
            </a:r>
            <a:endParaRPr lang="en-US" dirty="0"/>
          </a:p>
        </p:txBody>
      </p:sp>
      <p:sp>
        <p:nvSpPr>
          <p:cNvPr id="4" name="Slide Number Placeholder 3"/>
          <p:cNvSpPr>
            <a:spLocks noGrp="1"/>
          </p:cNvSpPr>
          <p:nvPr>
            <p:ph type="sldNum" sz="quarter" idx="5"/>
          </p:nvPr>
        </p:nvSpPr>
        <p:spPr/>
        <p:txBody>
          <a:bodyPr/>
          <a:lstStyle/>
          <a:p>
            <a:fld id="{76DF309D-FE19-4253-9909-5D00DBC62AB3}" type="slidenum">
              <a:rPr lang="en-US" smtClean="0"/>
              <a:t>10</a:t>
            </a:fld>
            <a:endParaRPr lang="en-US"/>
          </a:p>
        </p:txBody>
      </p:sp>
    </p:spTree>
    <p:extLst>
      <p:ext uri="{BB962C8B-B14F-4D97-AF65-F5344CB8AC3E}">
        <p14:creationId xmlns:p14="http://schemas.microsoft.com/office/powerpoint/2010/main" val="27180179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8E49A69B-DE3F-4024-802E-1B6FB261A206}"/>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89383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0" name="Google Shape;23;p5">
            <a:extLst>
              <a:ext uri="{FF2B5EF4-FFF2-40B4-BE49-F238E27FC236}">
                <a16:creationId xmlns:a16="http://schemas.microsoft.com/office/drawing/2014/main" id="{9E56E3DA-AF52-4FE3-9ADE-662F3AD0F3DE}"/>
              </a:ext>
            </a:extLst>
          </p:cNvPr>
          <p:cNvPicPr preferRelativeResize="0"/>
          <p:nvPr userDrawn="1"/>
        </p:nvPicPr>
        <p:blipFill rotWithShape="1">
          <a:blip r:embed="rId2">
            <a:alphaModFix/>
          </a:blip>
          <a:srcRect/>
          <a:stretch/>
        </p:blipFill>
        <p:spPr>
          <a:xfrm>
            <a:off x="0" y="-188261"/>
            <a:ext cx="12192000" cy="6858001"/>
          </a:xfrm>
          <a:prstGeom prst="rect">
            <a:avLst/>
          </a:prstGeom>
          <a:noFill/>
          <a:ln>
            <a:noFill/>
          </a:ln>
        </p:spPr>
      </p:pic>
    </p:spTree>
    <p:extLst>
      <p:ext uri="{BB962C8B-B14F-4D97-AF65-F5344CB8AC3E}">
        <p14:creationId xmlns:p14="http://schemas.microsoft.com/office/powerpoint/2010/main" val="206866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6" name="Google Shape;100;p17">
            <a:extLst>
              <a:ext uri="{FF2B5EF4-FFF2-40B4-BE49-F238E27FC236}">
                <a16:creationId xmlns:a16="http://schemas.microsoft.com/office/drawing/2014/main" id="{DD134056-CE50-4DE1-B307-7F50804CF7A0}"/>
              </a:ext>
            </a:extLst>
          </p:cNvPr>
          <p:cNvPicPr preferRelativeResize="0"/>
          <p:nvPr userDrawn="1"/>
        </p:nvPicPr>
        <p:blipFill rotWithShape="1">
          <a:blip r:embed="rId2">
            <a:alphaModFix/>
          </a:blip>
          <a:srcRect l="29" r="39"/>
          <a:stretch/>
        </p:blipFill>
        <p:spPr>
          <a:xfrm>
            <a:off x="0" y="0"/>
            <a:ext cx="12192000" cy="6858000"/>
          </a:xfrm>
          <a:prstGeom prst="rect">
            <a:avLst/>
          </a:prstGeom>
          <a:noFill/>
          <a:ln>
            <a:noFill/>
          </a:ln>
        </p:spPr>
      </p:pic>
    </p:spTree>
    <p:extLst>
      <p:ext uri="{BB962C8B-B14F-4D97-AF65-F5344CB8AC3E}">
        <p14:creationId xmlns:p14="http://schemas.microsoft.com/office/powerpoint/2010/main" val="3672376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Google Shape;33;p7">
            <a:extLst>
              <a:ext uri="{FF2B5EF4-FFF2-40B4-BE49-F238E27FC236}">
                <a16:creationId xmlns:a16="http://schemas.microsoft.com/office/drawing/2014/main" id="{92C58409-399C-48E5-A5B2-81F11DE098EC}"/>
              </a:ext>
            </a:extLst>
          </p:cNvPr>
          <p:cNvPicPr preferRelativeResize="0"/>
          <p:nvPr userDrawn="1"/>
        </p:nvPicPr>
        <p:blipFill rotWithShape="1">
          <a:blip r:embed="rId2">
            <a:alphaModFix/>
          </a:blip>
          <a:srcRect/>
          <a:stretch/>
        </p:blipFill>
        <p:spPr>
          <a:xfrm rot="10800000" flipH="1">
            <a:off x="121023" y="121023"/>
            <a:ext cx="12192001" cy="6858000"/>
          </a:xfrm>
          <a:prstGeom prst="rect">
            <a:avLst/>
          </a:prstGeom>
          <a:noFill/>
          <a:ln>
            <a:noFill/>
          </a:ln>
        </p:spPr>
      </p:pic>
    </p:spTree>
    <p:extLst>
      <p:ext uri="{BB962C8B-B14F-4D97-AF65-F5344CB8AC3E}">
        <p14:creationId xmlns:p14="http://schemas.microsoft.com/office/powerpoint/2010/main" val="17877983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Google Shape;40;p9">
            <a:extLst>
              <a:ext uri="{FF2B5EF4-FFF2-40B4-BE49-F238E27FC236}">
                <a16:creationId xmlns:a16="http://schemas.microsoft.com/office/drawing/2014/main" id="{579ACEF2-BAB6-4805-8085-CC8DB38386C1}"/>
              </a:ext>
            </a:extLst>
          </p:cNvPr>
          <p:cNvPicPr preferRelativeResize="0"/>
          <p:nvPr userDrawn="1"/>
        </p:nvPicPr>
        <p:blipFill rotWithShape="1">
          <a:blip r:embed="rId2">
            <a:alphaModFix/>
          </a:blip>
          <a:srcRect l="89" r="99"/>
          <a:stretch/>
        </p:blipFill>
        <p:spPr>
          <a:xfrm>
            <a:off x="0" y="0"/>
            <a:ext cx="12192000" cy="6858000"/>
          </a:xfrm>
          <a:prstGeom prst="rect">
            <a:avLst/>
          </a:prstGeom>
          <a:noFill/>
          <a:ln>
            <a:noFill/>
          </a:ln>
        </p:spPr>
      </p:pic>
    </p:spTree>
    <p:extLst>
      <p:ext uri="{BB962C8B-B14F-4D97-AF65-F5344CB8AC3E}">
        <p14:creationId xmlns:p14="http://schemas.microsoft.com/office/powerpoint/2010/main" val="847425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pic>
        <p:nvPicPr>
          <p:cNvPr id="7" name="Google Shape;53;p11">
            <a:extLst>
              <a:ext uri="{FF2B5EF4-FFF2-40B4-BE49-F238E27FC236}">
                <a16:creationId xmlns:a16="http://schemas.microsoft.com/office/drawing/2014/main" id="{8327AA5F-9901-43D9-8C1F-32B09DADFD24}"/>
              </a:ext>
            </a:extLst>
          </p:cNvPr>
          <p:cNvPicPr preferRelativeResize="0"/>
          <p:nvPr userDrawn="1"/>
        </p:nvPicPr>
        <p:blipFill rotWithShape="1">
          <a:blip r:embed="rId2">
            <a:alphaModFix/>
          </a:blip>
          <a:srcRect/>
          <a:stretch/>
        </p:blipFill>
        <p:spPr>
          <a:xfrm flipH="1">
            <a:off x="0" y="1"/>
            <a:ext cx="12192000" cy="6858000"/>
          </a:xfrm>
          <a:prstGeom prst="rect">
            <a:avLst/>
          </a:prstGeom>
          <a:noFill/>
          <a:ln>
            <a:noFill/>
          </a:ln>
        </p:spPr>
      </p:pic>
    </p:spTree>
    <p:extLst>
      <p:ext uri="{BB962C8B-B14F-4D97-AF65-F5344CB8AC3E}">
        <p14:creationId xmlns:p14="http://schemas.microsoft.com/office/powerpoint/2010/main" val="35624381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pic>
        <p:nvPicPr>
          <p:cNvPr id="7" name="Google Shape;125;p22">
            <a:extLst>
              <a:ext uri="{FF2B5EF4-FFF2-40B4-BE49-F238E27FC236}">
                <a16:creationId xmlns:a16="http://schemas.microsoft.com/office/drawing/2014/main" id="{DF05D98E-1948-4413-AFC5-FB7C230AD088}"/>
              </a:ext>
            </a:extLst>
          </p:cNvPr>
          <p:cNvPicPr preferRelativeResize="0"/>
          <p:nvPr userDrawn="1"/>
        </p:nvPicPr>
        <p:blipFill rotWithShape="1">
          <a:blip r:embed="rId2">
            <a:alphaModFix/>
          </a:blip>
          <a:srcRect/>
          <a:stretch/>
        </p:blipFill>
        <p:spPr>
          <a:xfrm>
            <a:off x="0" y="0"/>
            <a:ext cx="12192000" cy="6858000"/>
          </a:xfrm>
          <a:prstGeom prst="rect">
            <a:avLst/>
          </a:prstGeom>
          <a:noFill/>
          <a:ln>
            <a:noFill/>
          </a:ln>
        </p:spPr>
      </p:pic>
    </p:spTree>
    <p:extLst>
      <p:ext uri="{BB962C8B-B14F-4D97-AF65-F5344CB8AC3E}">
        <p14:creationId xmlns:p14="http://schemas.microsoft.com/office/powerpoint/2010/main" val="5119356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pic>
        <p:nvPicPr>
          <p:cNvPr id="12" name="Google Shape;140;p23">
            <a:extLst>
              <a:ext uri="{FF2B5EF4-FFF2-40B4-BE49-F238E27FC236}">
                <a16:creationId xmlns:a16="http://schemas.microsoft.com/office/drawing/2014/main" id="{E8A6368A-B210-4DFD-AE93-D14AEAEC0EAC}"/>
              </a:ext>
            </a:extLst>
          </p:cNvPr>
          <p:cNvPicPr preferRelativeResize="0"/>
          <p:nvPr userDrawn="1"/>
        </p:nvPicPr>
        <p:blipFill rotWithShape="1">
          <a:blip r:embed="rId2">
            <a:alphaModFix/>
          </a:blip>
          <a:srcRect t="59" b="59"/>
          <a:stretch/>
        </p:blipFill>
        <p:spPr>
          <a:xfrm>
            <a:off x="0" y="0"/>
            <a:ext cx="12192000" cy="6858000"/>
          </a:xfrm>
          <a:prstGeom prst="rect">
            <a:avLst/>
          </a:prstGeom>
          <a:noFill/>
          <a:ln>
            <a:noFill/>
          </a:ln>
        </p:spPr>
      </p:pic>
    </p:spTree>
    <p:extLst>
      <p:ext uri="{BB962C8B-B14F-4D97-AF65-F5344CB8AC3E}">
        <p14:creationId xmlns:p14="http://schemas.microsoft.com/office/powerpoint/2010/main" val="18697418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Vertical Title and Text">
    <p:spTree>
      <p:nvGrpSpPr>
        <p:cNvPr id="1" name=""/>
        <p:cNvGrpSpPr/>
        <p:nvPr/>
      </p:nvGrpSpPr>
      <p:grpSpPr>
        <a:xfrm>
          <a:off x="0" y="0"/>
          <a:ext cx="0" cy="0"/>
          <a:chOff x="0" y="0"/>
          <a:chExt cx="0" cy="0"/>
        </a:xfrm>
      </p:grpSpPr>
      <p:pic>
        <p:nvPicPr>
          <p:cNvPr id="12" name="Google Shape;184;p32">
            <a:extLst>
              <a:ext uri="{FF2B5EF4-FFF2-40B4-BE49-F238E27FC236}">
                <a16:creationId xmlns:a16="http://schemas.microsoft.com/office/drawing/2014/main" id="{EA4851D9-6081-41E6-B55D-9F8BEEA681AB}"/>
              </a:ext>
            </a:extLst>
          </p:cNvPr>
          <p:cNvPicPr preferRelativeResize="0"/>
          <p:nvPr userDrawn="1"/>
        </p:nvPicPr>
        <p:blipFill rotWithShape="1">
          <a:blip r:embed="rId2">
            <a:alphaModFix/>
          </a:blip>
          <a:srcRect t="59" b="59"/>
          <a:stretch/>
        </p:blipFill>
        <p:spPr>
          <a:xfrm>
            <a:off x="0" y="0"/>
            <a:ext cx="12192000" cy="6858000"/>
          </a:xfrm>
          <a:prstGeom prst="rect">
            <a:avLst/>
          </a:prstGeom>
          <a:noFill/>
          <a:ln>
            <a:noFill/>
          </a:ln>
        </p:spPr>
      </p:pic>
    </p:spTree>
    <p:extLst>
      <p:ext uri="{BB962C8B-B14F-4D97-AF65-F5344CB8AC3E}">
        <p14:creationId xmlns:p14="http://schemas.microsoft.com/office/powerpoint/2010/main" val="227518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953B17-4286-4408-86DE-E8654C2F5544}"/>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62982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42A6934-B100-46CD-98E6-DF42511C33B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43673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B98965-A52F-4E84-9612-D18CB54E3EBF}"/>
              </a:ext>
            </a:extLst>
          </p:cNvPr>
          <p:cNvPicPr>
            <a:picLocks noChangeAspect="1"/>
          </p:cNvPicPr>
          <p:nvPr userDrawn="1"/>
        </p:nvPicPr>
        <p:blipFill>
          <a:blip r:embed="rId2"/>
          <a:stretch>
            <a:fillRect/>
          </a:stretch>
        </p:blipFill>
        <p:spPr>
          <a:xfrm>
            <a:off x="0" y="841"/>
            <a:ext cx="12192000" cy="6856318"/>
          </a:xfrm>
          <a:prstGeom prst="rect">
            <a:avLst/>
          </a:prstGeom>
        </p:spPr>
      </p:pic>
    </p:spTree>
    <p:extLst>
      <p:ext uri="{BB962C8B-B14F-4D97-AF65-F5344CB8AC3E}">
        <p14:creationId xmlns:p14="http://schemas.microsoft.com/office/powerpoint/2010/main" val="1465366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3CF566-43E4-41E2-A6A1-3E2E724F12C4}"/>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16217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7521BC-3405-424B-A20F-50808228101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04119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4AF103-26FF-46DA-924A-63583356F800}"/>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20136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7879854-FBF9-4D38-90EE-F3AF697DA00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87792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9A3A8A0-6459-4552-BD1E-1A450EAB11B7}"/>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12999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04FF30-70D3-4128-BC81-6B4B13CA8A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46089A-552F-4500-AFF4-78FA551FEC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0461B-C785-4627-882C-BCA52CE457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7DAEAE-F457-41E9-BC2E-974C7BB44BB4}" type="datetimeFigureOut">
              <a:rPr lang="en-US" smtClean="0"/>
              <a:t>4/15/2021</a:t>
            </a:fld>
            <a:endParaRPr lang="en-US"/>
          </a:p>
        </p:txBody>
      </p:sp>
      <p:sp>
        <p:nvSpPr>
          <p:cNvPr id="5" name="Footer Placeholder 4">
            <a:extLst>
              <a:ext uri="{FF2B5EF4-FFF2-40B4-BE49-F238E27FC236}">
                <a16:creationId xmlns:a16="http://schemas.microsoft.com/office/drawing/2014/main" id="{1A9464A4-A7ED-433F-B1E7-DAB41D5420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F3FF2A-86FB-4282-BFD9-800EEBD33F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FC27F4-345B-4538-A16B-8B7EEBEF3E34}" type="slidenum">
              <a:rPr lang="en-US" smtClean="0"/>
              <a:t>‹#›</a:t>
            </a:fld>
            <a:endParaRPr lang="en-US"/>
          </a:p>
        </p:txBody>
      </p:sp>
    </p:spTree>
    <p:extLst>
      <p:ext uri="{BB962C8B-B14F-4D97-AF65-F5344CB8AC3E}">
        <p14:creationId xmlns:p14="http://schemas.microsoft.com/office/powerpoint/2010/main" val="102015533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53" r:id="rId10"/>
    <p:sldLayoutId id="2147483673" r:id="rId11"/>
    <p:sldLayoutId id="2147483655" r:id="rId12"/>
    <p:sldLayoutId id="2147483657" r:id="rId13"/>
    <p:sldLayoutId id="2147483668" r:id="rId14"/>
    <p:sldLayoutId id="2147483670" r:id="rId15"/>
    <p:sldLayoutId id="2147483671" r:id="rId16"/>
    <p:sldLayoutId id="2147483672"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0.sv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24.svg"/><Relationship Id="rId10" Type="http://schemas.openxmlformats.org/officeDocument/2006/relationships/image" Target="../media/image30.png"/><Relationship Id="rId4" Type="http://schemas.openxmlformats.org/officeDocument/2006/relationships/image" Target="../media/image23.png"/><Relationship Id="rId9" Type="http://schemas.openxmlformats.org/officeDocument/2006/relationships/image" Target="../media/image29.svg"/></Relationships>
</file>

<file path=ppt/slides/_rels/slide13.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0.svg"/><Relationship Id="rId3" Type="http://schemas.openxmlformats.org/officeDocument/2006/relationships/image" Target="../media/image18.png"/><Relationship Id="rId7" Type="http://schemas.openxmlformats.org/officeDocument/2006/relationships/image" Target="../media/image34.svg"/><Relationship Id="rId12"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33.png"/><Relationship Id="rId11" Type="http://schemas.openxmlformats.org/officeDocument/2006/relationships/image" Target="../media/image38.svg"/><Relationship Id="rId5" Type="http://schemas.openxmlformats.org/officeDocument/2006/relationships/image" Target="../media/image32.sv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svg"/></Relationships>
</file>

<file path=ppt/slides/_rels/slide14.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18.png"/><Relationship Id="rId7" Type="http://schemas.openxmlformats.org/officeDocument/2006/relationships/image" Target="../media/image24.sv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41.png"/><Relationship Id="rId11" Type="http://schemas.openxmlformats.org/officeDocument/2006/relationships/image" Target="../media/image34.svg"/><Relationship Id="rId5" Type="http://schemas.openxmlformats.org/officeDocument/2006/relationships/image" Target="../media/image20.svg"/><Relationship Id="rId10" Type="http://schemas.openxmlformats.org/officeDocument/2006/relationships/image" Target="../media/image44.png"/><Relationship Id="rId4" Type="http://schemas.openxmlformats.org/officeDocument/2006/relationships/image" Target="../media/image19.png"/><Relationship Id="rId9" Type="http://schemas.openxmlformats.org/officeDocument/2006/relationships/image" Target="../media/image43.png"/></Relationships>
</file>

<file path=ppt/slides/_rels/slide15.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18.png"/><Relationship Id="rId7" Type="http://schemas.openxmlformats.org/officeDocument/2006/relationships/image" Target="../media/image34.sv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20.svg"/><Relationship Id="rId10" Type="http://schemas.openxmlformats.org/officeDocument/2006/relationships/image" Target="../media/image47.svg"/><Relationship Id="rId4" Type="http://schemas.openxmlformats.org/officeDocument/2006/relationships/image" Target="../media/image19.png"/><Relationship Id="rId9" Type="http://schemas.openxmlformats.org/officeDocument/2006/relationships/image" Target="../media/image46.png"/></Relationships>
</file>

<file path=ppt/slides/_rels/slide16.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8.png"/><Relationship Id="rId7" Type="http://schemas.openxmlformats.org/officeDocument/2006/relationships/image" Target="../media/image20.sv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34.svg"/><Relationship Id="rId4" Type="http://schemas.openxmlformats.org/officeDocument/2006/relationships/image" Target="../media/image45.png"/><Relationship Id="rId9" Type="http://schemas.openxmlformats.org/officeDocument/2006/relationships/image" Target="../media/image49.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34.svg"/><Relationship Id="rId4" Type="http://schemas.openxmlformats.org/officeDocument/2006/relationships/image" Target="../media/image48.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34.svg"/><Relationship Id="rId4" Type="http://schemas.openxmlformats.org/officeDocument/2006/relationships/image" Target="../media/image48.png"/></Relationships>
</file>

<file path=ppt/slides/_rels/slide1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18.png"/><Relationship Id="rId7" Type="http://schemas.openxmlformats.org/officeDocument/2006/relationships/image" Target="../media/image34.svg"/><Relationship Id="rId12" Type="http://schemas.openxmlformats.org/officeDocument/2006/relationships/image" Target="../media/image53.sv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4.png"/><Relationship Id="rId11" Type="http://schemas.openxmlformats.org/officeDocument/2006/relationships/image" Target="../media/image52.png"/><Relationship Id="rId5" Type="http://schemas.openxmlformats.org/officeDocument/2006/relationships/image" Target="../media/image20.svg"/><Relationship Id="rId10" Type="http://schemas.openxmlformats.org/officeDocument/2006/relationships/image" Target="../media/image45.png"/><Relationship Id="rId4" Type="http://schemas.openxmlformats.org/officeDocument/2006/relationships/image" Target="../media/image19.png"/><Relationship Id="rId9" Type="http://schemas.openxmlformats.org/officeDocument/2006/relationships/image" Target="../media/image51.svg"/></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image" Target="../media/image55.png"/><Relationship Id="rId5" Type="http://schemas.openxmlformats.org/officeDocument/2006/relationships/image" Target="../media/image34.svg"/><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18.png"/><Relationship Id="rId7" Type="http://schemas.openxmlformats.org/officeDocument/2006/relationships/image" Target="../media/image34.sv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45.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53.sv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6.xml"/><Relationship Id="rId5" Type="http://schemas.openxmlformats.org/officeDocument/2006/relationships/image" Target="../media/image20.sv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18.png"/><Relationship Id="rId7" Type="http://schemas.openxmlformats.org/officeDocument/2006/relationships/image" Target="../media/image59.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image" Target="../media/image58.png"/><Relationship Id="rId5" Type="http://schemas.openxmlformats.org/officeDocument/2006/relationships/image" Target="../media/image57.sv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1.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18.png"/><Relationship Id="rId7" Type="http://schemas.openxmlformats.org/officeDocument/2006/relationships/image" Target="../media/image24.sv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34.sv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20.svg"/><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500.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9.xml"/><Relationship Id="rId5" Type="http://schemas.openxmlformats.org/officeDocument/2006/relationships/image" Target="../media/image64.jpeg"/><Relationship Id="rId4" Type="http://schemas.openxmlformats.org/officeDocument/2006/relationships/image" Target="../media/image63.jpeg"/></Relationships>
</file>

<file path=ppt/slides/_rels/slide33.xml.rels><?xml version="1.0" encoding="UTF-8" standalone="yes"?>
<Relationships xmlns="http://schemas.openxmlformats.org/package/2006/relationships"><Relationship Id="rId8" Type="http://schemas.openxmlformats.org/officeDocument/2006/relationships/image" Target="../media/image67.png"/><Relationship Id="rId13" Type="http://schemas.openxmlformats.org/officeDocument/2006/relationships/image" Target="../media/image72.svg"/><Relationship Id="rId3" Type="http://schemas.openxmlformats.org/officeDocument/2006/relationships/image" Target="../media/image19.png"/><Relationship Id="rId7" Type="http://schemas.openxmlformats.org/officeDocument/2006/relationships/image" Target="../media/image66.svg"/><Relationship Id="rId12" Type="http://schemas.openxmlformats.org/officeDocument/2006/relationships/image" Target="../media/image71.png"/><Relationship Id="rId2" Type="http://schemas.openxmlformats.org/officeDocument/2006/relationships/notesSlide" Target="../notesSlides/notesSlide32.xml"/><Relationship Id="rId16" Type="http://schemas.openxmlformats.org/officeDocument/2006/relationships/image" Target="../media/image75.png"/><Relationship Id="rId1" Type="http://schemas.openxmlformats.org/officeDocument/2006/relationships/slideLayout" Target="../slideLayouts/slideLayout6.xml"/><Relationship Id="rId6" Type="http://schemas.openxmlformats.org/officeDocument/2006/relationships/image" Target="../media/image65.png"/><Relationship Id="rId11" Type="http://schemas.openxmlformats.org/officeDocument/2006/relationships/image" Target="../media/image70.svg"/><Relationship Id="rId5" Type="http://schemas.openxmlformats.org/officeDocument/2006/relationships/image" Target="../media/image18.png"/><Relationship Id="rId15" Type="http://schemas.openxmlformats.org/officeDocument/2006/relationships/image" Target="../media/image74.svg"/><Relationship Id="rId10" Type="http://schemas.openxmlformats.org/officeDocument/2006/relationships/image" Target="../media/image69.png"/><Relationship Id="rId4" Type="http://schemas.openxmlformats.org/officeDocument/2006/relationships/image" Target="../media/image20.svg"/><Relationship Id="rId9" Type="http://schemas.openxmlformats.org/officeDocument/2006/relationships/image" Target="../media/image68.svg"/><Relationship Id="rId14" Type="http://schemas.openxmlformats.org/officeDocument/2006/relationships/image" Target="../media/image73.png"/></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8" Type="http://schemas.openxmlformats.org/officeDocument/2006/relationships/image" Target="../media/image80.png"/><Relationship Id="rId13" Type="http://schemas.openxmlformats.org/officeDocument/2006/relationships/image" Target="../media/image85.svg"/><Relationship Id="rId3" Type="http://schemas.openxmlformats.org/officeDocument/2006/relationships/image" Target="../media/image18.png"/><Relationship Id="rId7" Type="http://schemas.openxmlformats.org/officeDocument/2006/relationships/image" Target="../media/image79.svg"/><Relationship Id="rId12" Type="http://schemas.openxmlformats.org/officeDocument/2006/relationships/image" Target="../media/image84.png"/><Relationship Id="rId2" Type="http://schemas.openxmlformats.org/officeDocument/2006/relationships/notesSlide" Target="../notesSlides/notesSlide33.xml"/><Relationship Id="rId1" Type="http://schemas.openxmlformats.org/officeDocument/2006/relationships/slideLayout" Target="../slideLayouts/slideLayout9.xml"/><Relationship Id="rId6" Type="http://schemas.openxmlformats.org/officeDocument/2006/relationships/image" Target="../media/image78.png"/><Relationship Id="rId11" Type="http://schemas.openxmlformats.org/officeDocument/2006/relationships/image" Target="../media/image83.svg"/><Relationship Id="rId5" Type="http://schemas.openxmlformats.org/officeDocument/2006/relationships/image" Target="../media/image77.svg"/><Relationship Id="rId10" Type="http://schemas.openxmlformats.org/officeDocument/2006/relationships/image" Target="../media/image82.png"/><Relationship Id="rId4" Type="http://schemas.openxmlformats.org/officeDocument/2006/relationships/image" Target="../media/image76.png"/><Relationship Id="rId9" Type="http://schemas.openxmlformats.org/officeDocument/2006/relationships/image" Target="../media/image81.svg"/></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20.sv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4.sv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0.sv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png"/><Relationship Id="rId7" Type="http://schemas.openxmlformats.org/officeDocument/2006/relationships/image" Target="../media/image20.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26.svg"/><Relationship Id="rId4" Type="http://schemas.openxmlformats.org/officeDocument/2006/relationships/image" Target="../media/image25.png"/><Relationship Id="rId9" Type="http://schemas.openxmlformats.org/officeDocument/2006/relationships/image" Target="../media/image22.sv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7;p3">
            <a:extLst>
              <a:ext uri="{FF2B5EF4-FFF2-40B4-BE49-F238E27FC236}">
                <a16:creationId xmlns:a16="http://schemas.microsoft.com/office/drawing/2014/main" id="{DF0492BD-EAA5-4648-B1A1-DBC52AA90586}"/>
              </a:ext>
            </a:extLst>
          </p:cNvPr>
          <p:cNvSpPr/>
          <p:nvPr/>
        </p:nvSpPr>
        <p:spPr>
          <a:xfrm rot="10800000" flipH="1">
            <a:off x="0" y="5531242"/>
            <a:ext cx="2323672" cy="1326758"/>
          </a:xfrm>
          <a:custGeom>
            <a:avLst/>
            <a:gdLst/>
            <a:ahLst/>
            <a:cxnLst/>
            <a:rect l="l" t="t" r="r" b="b"/>
            <a:pathLst>
              <a:path w="163286" h="83480" extrusionOk="0">
                <a:moveTo>
                  <a:pt x="51779" y="32"/>
                </a:moveTo>
                <a:cubicBezTo>
                  <a:pt x="51906" y="190"/>
                  <a:pt x="52001" y="380"/>
                  <a:pt x="52096" y="570"/>
                </a:cubicBezTo>
                <a:cubicBezTo>
                  <a:pt x="52159" y="760"/>
                  <a:pt x="52191" y="950"/>
                  <a:pt x="52159" y="1172"/>
                </a:cubicBezTo>
                <a:cubicBezTo>
                  <a:pt x="52064" y="1805"/>
                  <a:pt x="51462" y="2185"/>
                  <a:pt x="50829" y="2059"/>
                </a:cubicBezTo>
                <a:cubicBezTo>
                  <a:pt x="50195" y="1900"/>
                  <a:pt x="49815" y="1204"/>
                  <a:pt x="50069" y="570"/>
                </a:cubicBezTo>
                <a:cubicBezTo>
                  <a:pt x="50132" y="380"/>
                  <a:pt x="50259" y="190"/>
                  <a:pt x="50354" y="32"/>
                </a:cubicBezTo>
                <a:close/>
                <a:moveTo>
                  <a:pt x="34361" y="32"/>
                </a:moveTo>
                <a:cubicBezTo>
                  <a:pt x="34234" y="222"/>
                  <a:pt x="34139" y="380"/>
                  <a:pt x="34076" y="602"/>
                </a:cubicBezTo>
                <a:cubicBezTo>
                  <a:pt x="33949" y="1014"/>
                  <a:pt x="34108" y="1457"/>
                  <a:pt x="34456" y="1710"/>
                </a:cubicBezTo>
                <a:cubicBezTo>
                  <a:pt x="34836" y="1995"/>
                  <a:pt x="35311" y="2059"/>
                  <a:pt x="35723" y="1837"/>
                </a:cubicBezTo>
                <a:cubicBezTo>
                  <a:pt x="36103" y="1647"/>
                  <a:pt x="36356" y="1235"/>
                  <a:pt x="36293" y="792"/>
                </a:cubicBezTo>
                <a:cubicBezTo>
                  <a:pt x="36261" y="539"/>
                  <a:pt x="36198" y="285"/>
                  <a:pt x="36103" y="32"/>
                </a:cubicBezTo>
                <a:close/>
                <a:moveTo>
                  <a:pt x="42278" y="32"/>
                </a:moveTo>
                <a:cubicBezTo>
                  <a:pt x="42215" y="190"/>
                  <a:pt x="42120" y="349"/>
                  <a:pt x="42088" y="539"/>
                </a:cubicBezTo>
                <a:cubicBezTo>
                  <a:pt x="41930" y="982"/>
                  <a:pt x="42057" y="1457"/>
                  <a:pt x="42405" y="1742"/>
                </a:cubicBezTo>
                <a:cubicBezTo>
                  <a:pt x="42785" y="2059"/>
                  <a:pt x="43323" y="2090"/>
                  <a:pt x="43735" y="1837"/>
                </a:cubicBezTo>
                <a:cubicBezTo>
                  <a:pt x="44115" y="1615"/>
                  <a:pt x="44305" y="1140"/>
                  <a:pt x="44242" y="697"/>
                </a:cubicBezTo>
                <a:cubicBezTo>
                  <a:pt x="44178" y="475"/>
                  <a:pt x="44115" y="254"/>
                  <a:pt x="44020" y="32"/>
                </a:cubicBezTo>
                <a:close/>
                <a:moveTo>
                  <a:pt x="58429" y="32"/>
                </a:moveTo>
                <a:cubicBezTo>
                  <a:pt x="58334" y="190"/>
                  <a:pt x="58208" y="317"/>
                  <a:pt x="58113" y="475"/>
                </a:cubicBezTo>
                <a:cubicBezTo>
                  <a:pt x="57859" y="919"/>
                  <a:pt x="57954" y="1489"/>
                  <a:pt x="58366" y="1837"/>
                </a:cubicBezTo>
                <a:cubicBezTo>
                  <a:pt x="58714" y="2154"/>
                  <a:pt x="59253" y="2185"/>
                  <a:pt x="59665" y="1900"/>
                </a:cubicBezTo>
                <a:cubicBezTo>
                  <a:pt x="60076" y="1584"/>
                  <a:pt x="60235" y="1014"/>
                  <a:pt x="60013" y="570"/>
                </a:cubicBezTo>
                <a:cubicBezTo>
                  <a:pt x="59918" y="380"/>
                  <a:pt x="59791" y="222"/>
                  <a:pt x="59696" y="32"/>
                </a:cubicBezTo>
                <a:close/>
                <a:moveTo>
                  <a:pt x="26285" y="32"/>
                </a:moveTo>
                <a:cubicBezTo>
                  <a:pt x="26222" y="159"/>
                  <a:pt x="26159" y="317"/>
                  <a:pt x="26095" y="475"/>
                </a:cubicBezTo>
                <a:cubicBezTo>
                  <a:pt x="25969" y="950"/>
                  <a:pt x="26159" y="1457"/>
                  <a:pt x="26570" y="1710"/>
                </a:cubicBezTo>
                <a:cubicBezTo>
                  <a:pt x="26950" y="1995"/>
                  <a:pt x="27520" y="1964"/>
                  <a:pt x="27900" y="1647"/>
                </a:cubicBezTo>
                <a:cubicBezTo>
                  <a:pt x="28280" y="1362"/>
                  <a:pt x="28407" y="824"/>
                  <a:pt x="28217" y="380"/>
                </a:cubicBezTo>
                <a:cubicBezTo>
                  <a:pt x="28185" y="254"/>
                  <a:pt x="28122" y="127"/>
                  <a:pt x="28027" y="32"/>
                </a:cubicBezTo>
                <a:close/>
                <a:moveTo>
                  <a:pt x="18210" y="32"/>
                </a:moveTo>
                <a:cubicBezTo>
                  <a:pt x="18178" y="222"/>
                  <a:pt x="18146" y="380"/>
                  <a:pt x="18115" y="570"/>
                </a:cubicBezTo>
                <a:cubicBezTo>
                  <a:pt x="18051" y="1014"/>
                  <a:pt x="18241" y="1457"/>
                  <a:pt x="18653" y="1679"/>
                </a:cubicBezTo>
                <a:cubicBezTo>
                  <a:pt x="19001" y="1932"/>
                  <a:pt x="19476" y="1900"/>
                  <a:pt x="19825" y="1679"/>
                </a:cubicBezTo>
                <a:cubicBezTo>
                  <a:pt x="20237" y="1457"/>
                  <a:pt x="20427" y="982"/>
                  <a:pt x="20332" y="539"/>
                </a:cubicBezTo>
                <a:cubicBezTo>
                  <a:pt x="20268" y="349"/>
                  <a:pt x="20205" y="190"/>
                  <a:pt x="20110" y="32"/>
                </a:cubicBezTo>
                <a:close/>
                <a:moveTo>
                  <a:pt x="66663" y="32"/>
                </a:moveTo>
                <a:cubicBezTo>
                  <a:pt x="66537" y="159"/>
                  <a:pt x="66378" y="254"/>
                  <a:pt x="66283" y="412"/>
                </a:cubicBezTo>
                <a:cubicBezTo>
                  <a:pt x="65903" y="824"/>
                  <a:pt x="65935" y="1425"/>
                  <a:pt x="66315" y="1837"/>
                </a:cubicBezTo>
                <a:cubicBezTo>
                  <a:pt x="66727" y="2217"/>
                  <a:pt x="67328" y="2217"/>
                  <a:pt x="67740" y="1837"/>
                </a:cubicBezTo>
                <a:cubicBezTo>
                  <a:pt x="68152" y="1457"/>
                  <a:pt x="68184" y="824"/>
                  <a:pt x="67835" y="412"/>
                </a:cubicBezTo>
                <a:cubicBezTo>
                  <a:pt x="67708" y="285"/>
                  <a:pt x="67582" y="159"/>
                  <a:pt x="67455" y="32"/>
                </a:cubicBezTo>
                <a:close/>
                <a:moveTo>
                  <a:pt x="10292" y="32"/>
                </a:moveTo>
                <a:cubicBezTo>
                  <a:pt x="10229" y="190"/>
                  <a:pt x="10197" y="380"/>
                  <a:pt x="10166" y="570"/>
                </a:cubicBezTo>
                <a:cubicBezTo>
                  <a:pt x="10102" y="1204"/>
                  <a:pt x="10609" y="1742"/>
                  <a:pt x="11243" y="1774"/>
                </a:cubicBezTo>
                <a:cubicBezTo>
                  <a:pt x="11876" y="1805"/>
                  <a:pt x="12383" y="1267"/>
                  <a:pt x="12351" y="634"/>
                </a:cubicBezTo>
                <a:cubicBezTo>
                  <a:pt x="12319" y="412"/>
                  <a:pt x="12288" y="222"/>
                  <a:pt x="12193" y="32"/>
                </a:cubicBezTo>
                <a:close/>
                <a:moveTo>
                  <a:pt x="2375" y="32"/>
                </a:moveTo>
                <a:cubicBezTo>
                  <a:pt x="2312" y="222"/>
                  <a:pt x="2249" y="412"/>
                  <a:pt x="2217" y="634"/>
                </a:cubicBezTo>
                <a:cubicBezTo>
                  <a:pt x="2217" y="1204"/>
                  <a:pt x="2692" y="1679"/>
                  <a:pt x="3262" y="1710"/>
                </a:cubicBezTo>
                <a:cubicBezTo>
                  <a:pt x="3864" y="1742"/>
                  <a:pt x="4402" y="1267"/>
                  <a:pt x="4402" y="634"/>
                </a:cubicBezTo>
                <a:cubicBezTo>
                  <a:pt x="4402" y="444"/>
                  <a:pt x="4339" y="222"/>
                  <a:pt x="4275" y="32"/>
                </a:cubicBezTo>
                <a:close/>
                <a:moveTo>
                  <a:pt x="68405" y="32"/>
                </a:moveTo>
                <a:cubicBezTo>
                  <a:pt x="68405" y="190"/>
                  <a:pt x="68405" y="349"/>
                  <a:pt x="68405" y="507"/>
                </a:cubicBezTo>
                <a:cubicBezTo>
                  <a:pt x="68627" y="1520"/>
                  <a:pt x="70020" y="1615"/>
                  <a:pt x="70369" y="634"/>
                </a:cubicBezTo>
                <a:cubicBezTo>
                  <a:pt x="70432" y="444"/>
                  <a:pt x="70464" y="254"/>
                  <a:pt x="70464" y="32"/>
                </a:cubicBezTo>
                <a:close/>
                <a:moveTo>
                  <a:pt x="52412" y="32"/>
                </a:moveTo>
                <a:cubicBezTo>
                  <a:pt x="52444" y="254"/>
                  <a:pt x="52476" y="475"/>
                  <a:pt x="52571" y="697"/>
                </a:cubicBezTo>
                <a:cubicBezTo>
                  <a:pt x="52729" y="1077"/>
                  <a:pt x="53109" y="1299"/>
                  <a:pt x="53521" y="1267"/>
                </a:cubicBezTo>
                <a:cubicBezTo>
                  <a:pt x="53932" y="1299"/>
                  <a:pt x="54344" y="1045"/>
                  <a:pt x="54502" y="634"/>
                </a:cubicBezTo>
                <a:cubicBezTo>
                  <a:pt x="54566" y="444"/>
                  <a:pt x="54597" y="222"/>
                  <a:pt x="54629" y="32"/>
                </a:cubicBezTo>
                <a:close/>
                <a:moveTo>
                  <a:pt x="76322" y="32"/>
                </a:moveTo>
                <a:cubicBezTo>
                  <a:pt x="76354" y="222"/>
                  <a:pt x="76386" y="444"/>
                  <a:pt x="76449" y="634"/>
                </a:cubicBezTo>
                <a:cubicBezTo>
                  <a:pt x="76544" y="1045"/>
                  <a:pt x="76924" y="1330"/>
                  <a:pt x="77368" y="1330"/>
                </a:cubicBezTo>
                <a:cubicBezTo>
                  <a:pt x="77843" y="1330"/>
                  <a:pt x="78223" y="1014"/>
                  <a:pt x="78349" y="570"/>
                </a:cubicBezTo>
                <a:cubicBezTo>
                  <a:pt x="78381" y="380"/>
                  <a:pt x="78381" y="222"/>
                  <a:pt x="78381" y="32"/>
                </a:cubicBezTo>
                <a:close/>
                <a:moveTo>
                  <a:pt x="60330" y="32"/>
                </a:moveTo>
                <a:cubicBezTo>
                  <a:pt x="60361" y="222"/>
                  <a:pt x="60393" y="380"/>
                  <a:pt x="60456" y="570"/>
                </a:cubicBezTo>
                <a:cubicBezTo>
                  <a:pt x="60583" y="982"/>
                  <a:pt x="60995" y="1299"/>
                  <a:pt x="61470" y="1299"/>
                </a:cubicBezTo>
                <a:cubicBezTo>
                  <a:pt x="61913" y="1299"/>
                  <a:pt x="62325" y="982"/>
                  <a:pt x="62451" y="570"/>
                </a:cubicBezTo>
                <a:cubicBezTo>
                  <a:pt x="62515" y="380"/>
                  <a:pt x="62546" y="222"/>
                  <a:pt x="62546" y="32"/>
                </a:cubicBezTo>
                <a:close/>
                <a:moveTo>
                  <a:pt x="84398" y="32"/>
                </a:moveTo>
                <a:cubicBezTo>
                  <a:pt x="84398" y="190"/>
                  <a:pt x="84398" y="349"/>
                  <a:pt x="84430" y="507"/>
                </a:cubicBezTo>
                <a:cubicBezTo>
                  <a:pt x="84461" y="982"/>
                  <a:pt x="84873" y="1362"/>
                  <a:pt x="85380" y="1362"/>
                </a:cubicBezTo>
                <a:cubicBezTo>
                  <a:pt x="85887" y="1362"/>
                  <a:pt x="86330" y="950"/>
                  <a:pt x="86298" y="412"/>
                </a:cubicBezTo>
                <a:cubicBezTo>
                  <a:pt x="86330" y="285"/>
                  <a:pt x="86298" y="159"/>
                  <a:pt x="86298" y="32"/>
                </a:cubicBezTo>
                <a:close/>
                <a:moveTo>
                  <a:pt x="36419" y="32"/>
                </a:moveTo>
                <a:cubicBezTo>
                  <a:pt x="36388" y="539"/>
                  <a:pt x="36736" y="1014"/>
                  <a:pt x="37243" y="1140"/>
                </a:cubicBezTo>
                <a:cubicBezTo>
                  <a:pt x="37560" y="1235"/>
                  <a:pt x="37940" y="1172"/>
                  <a:pt x="38225" y="982"/>
                </a:cubicBezTo>
                <a:cubicBezTo>
                  <a:pt x="38541" y="760"/>
                  <a:pt x="38700" y="412"/>
                  <a:pt x="38636" y="32"/>
                </a:cubicBezTo>
                <a:close/>
                <a:moveTo>
                  <a:pt x="44337" y="32"/>
                </a:moveTo>
                <a:cubicBezTo>
                  <a:pt x="44368" y="222"/>
                  <a:pt x="44432" y="380"/>
                  <a:pt x="44495" y="570"/>
                </a:cubicBezTo>
                <a:cubicBezTo>
                  <a:pt x="44653" y="982"/>
                  <a:pt x="45097" y="1235"/>
                  <a:pt x="45540" y="1204"/>
                </a:cubicBezTo>
                <a:cubicBezTo>
                  <a:pt x="45983" y="1204"/>
                  <a:pt x="46364" y="950"/>
                  <a:pt x="46522" y="539"/>
                </a:cubicBezTo>
                <a:cubicBezTo>
                  <a:pt x="46617" y="380"/>
                  <a:pt x="46649" y="190"/>
                  <a:pt x="46712" y="32"/>
                </a:cubicBezTo>
                <a:close/>
                <a:moveTo>
                  <a:pt x="28502" y="32"/>
                </a:moveTo>
                <a:cubicBezTo>
                  <a:pt x="28439" y="317"/>
                  <a:pt x="28566" y="634"/>
                  <a:pt x="28787" y="792"/>
                </a:cubicBezTo>
                <a:cubicBezTo>
                  <a:pt x="28977" y="950"/>
                  <a:pt x="29167" y="1077"/>
                  <a:pt x="29389" y="1109"/>
                </a:cubicBezTo>
                <a:cubicBezTo>
                  <a:pt x="29927" y="1235"/>
                  <a:pt x="30466" y="919"/>
                  <a:pt x="30656" y="412"/>
                </a:cubicBezTo>
                <a:cubicBezTo>
                  <a:pt x="30687" y="285"/>
                  <a:pt x="30719" y="159"/>
                  <a:pt x="30719" y="32"/>
                </a:cubicBezTo>
                <a:close/>
                <a:moveTo>
                  <a:pt x="92474" y="32"/>
                </a:moveTo>
                <a:cubicBezTo>
                  <a:pt x="92442" y="222"/>
                  <a:pt x="92442" y="380"/>
                  <a:pt x="92442" y="570"/>
                </a:cubicBezTo>
                <a:cubicBezTo>
                  <a:pt x="92474" y="1014"/>
                  <a:pt x="92854" y="1330"/>
                  <a:pt x="93297" y="1330"/>
                </a:cubicBezTo>
                <a:cubicBezTo>
                  <a:pt x="93740" y="1362"/>
                  <a:pt x="94152" y="1045"/>
                  <a:pt x="94215" y="570"/>
                </a:cubicBezTo>
                <a:cubicBezTo>
                  <a:pt x="94215" y="380"/>
                  <a:pt x="94215" y="222"/>
                  <a:pt x="94215" y="32"/>
                </a:cubicBezTo>
                <a:close/>
                <a:moveTo>
                  <a:pt x="100549" y="32"/>
                </a:moveTo>
                <a:cubicBezTo>
                  <a:pt x="100518" y="159"/>
                  <a:pt x="100486" y="285"/>
                  <a:pt x="100454" y="412"/>
                </a:cubicBezTo>
                <a:cubicBezTo>
                  <a:pt x="100359" y="1330"/>
                  <a:pt x="102228" y="1330"/>
                  <a:pt x="102101" y="412"/>
                </a:cubicBezTo>
                <a:cubicBezTo>
                  <a:pt x="102069" y="285"/>
                  <a:pt x="102038" y="159"/>
                  <a:pt x="101974" y="32"/>
                </a:cubicBezTo>
                <a:close/>
                <a:moveTo>
                  <a:pt x="20585" y="32"/>
                </a:moveTo>
                <a:cubicBezTo>
                  <a:pt x="20522" y="570"/>
                  <a:pt x="20870" y="855"/>
                  <a:pt x="21313" y="1014"/>
                </a:cubicBezTo>
                <a:cubicBezTo>
                  <a:pt x="21725" y="1172"/>
                  <a:pt x="22232" y="1014"/>
                  <a:pt x="22485" y="665"/>
                </a:cubicBezTo>
                <a:cubicBezTo>
                  <a:pt x="22612" y="444"/>
                  <a:pt x="22707" y="254"/>
                  <a:pt x="22802" y="32"/>
                </a:cubicBezTo>
                <a:close/>
                <a:moveTo>
                  <a:pt x="12509" y="32"/>
                </a:moveTo>
                <a:cubicBezTo>
                  <a:pt x="12573" y="190"/>
                  <a:pt x="12668" y="349"/>
                  <a:pt x="12763" y="507"/>
                </a:cubicBezTo>
                <a:cubicBezTo>
                  <a:pt x="13016" y="919"/>
                  <a:pt x="13523" y="1109"/>
                  <a:pt x="13966" y="982"/>
                </a:cubicBezTo>
                <a:cubicBezTo>
                  <a:pt x="14441" y="887"/>
                  <a:pt x="14758" y="507"/>
                  <a:pt x="14726" y="32"/>
                </a:cubicBezTo>
                <a:close/>
                <a:moveTo>
                  <a:pt x="108625" y="32"/>
                </a:moveTo>
                <a:cubicBezTo>
                  <a:pt x="108562" y="190"/>
                  <a:pt x="108530" y="317"/>
                  <a:pt x="108498" y="475"/>
                </a:cubicBezTo>
                <a:cubicBezTo>
                  <a:pt x="108372" y="1520"/>
                  <a:pt x="109987" y="1615"/>
                  <a:pt x="109987" y="570"/>
                </a:cubicBezTo>
                <a:cubicBezTo>
                  <a:pt x="109955" y="380"/>
                  <a:pt x="109923" y="222"/>
                  <a:pt x="109892" y="32"/>
                </a:cubicBezTo>
                <a:close/>
                <a:moveTo>
                  <a:pt x="4592" y="32"/>
                </a:moveTo>
                <a:cubicBezTo>
                  <a:pt x="4624" y="127"/>
                  <a:pt x="4655" y="222"/>
                  <a:pt x="4719" y="317"/>
                </a:cubicBezTo>
                <a:cubicBezTo>
                  <a:pt x="5130" y="1140"/>
                  <a:pt x="6270" y="1109"/>
                  <a:pt x="6682" y="317"/>
                </a:cubicBezTo>
                <a:cubicBezTo>
                  <a:pt x="6714" y="222"/>
                  <a:pt x="6777" y="127"/>
                  <a:pt x="6809" y="32"/>
                </a:cubicBezTo>
                <a:close/>
                <a:moveTo>
                  <a:pt x="116859" y="32"/>
                </a:moveTo>
                <a:cubicBezTo>
                  <a:pt x="116764" y="159"/>
                  <a:pt x="116701" y="285"/>
                  <a:pt x="116637" y="444"/>
                </a:cubicBezTo>
                <a:cubicBezTo>
                  <a:pt x="116511" y="697"/>
                  <a:pt x="116606" y="982"/>
                  <a:pt x="116827" y="1140"/>
                </a:cubicBezTo>
                <a:cubicBezTo>
                  <a:pt x="117017" y="1330"/>
                  <a:pt x="117334" y="1362"/>
                  <a:pt x="117556" y="1204"/>
                </a:cubicBezTo>
                <a:cubicBezTo>
                  <a:pt x="117809" y="1077"/>
                  <a:pt x="117904" y="792"/>
                  <a:pt x="117841" y="539"/>
                </a:cubicBezTo>
                <a:cubicBezTo>
                  <a:pt x="117809" y="349"/>
                  <a:pt x="117714" y="190"/>
                  <a:pt x="117651" y="32"/>
                </a:cubicBezTo>
                <a:close/>
                <a:moveTo>
                  <a:pt x="94849" y="32"/>
                </a:moveTo>
                <a:cubicBezTo>
                  <a:pt x="94976" y="190"/>
                  <a:pt x="95102" y="349"/>
                  <a:pt x="95261" y="475"/>
                </a:cubicBezTo>
                <a:cubicBezTo>
                  <a:pt x="95482" y="602"/>
                  <a:pt x="95767" y="634"/>
                  <a:pt x="96021" y="507"/>
                </a:cubicBezTo>
                <a:cubicBezTo>
                  <a:pt x="96242" y="412"/>
                  <a:pt x="96464" y="317"/>
                  <a:pt x="96432" y="32"/>
                </a:cubicBezTo>
                <a:close/>
                <a:moveTo>
                  <a:pt x="158820" y="32"/>
                </a:moveTo>
                <a:cubicBezTo>
                  <a:pt x="158820" y="95"/>
                  <a:pt x="158820" y="127"/>
                  <a:pt x="158852" y="190"/>
                </a:cubicBezTo>
                <a:cubicBezTo>
                  <a:pt x="158884" y="475"/>
                  <a:pt x="159137" y="697"/>
                  <a:pt x="159422" y="697"/>
                </a:cubicBezTo>
                <a:cubicBezTo>
                  <a:pt x="159707" y="697"/>
                  <a:pt x="159929" y="507"/>
                  <a:pt x="159992" y="254"/>
                </a:cubicBezTo>
                <a:cubicBezTo>
                  <a:pt x="160024" y="190"/>
                  <a:pt x="160055" y="95"/>
                  <a:pt x="160087" y="32"/>
                </a:cubicBezTo>
                <a:close/>
                <a:moveTo>
                  <a:pt x="70939" y="32"/>
                </a:moveTo>
                <a:cubicBezTo>
                  <a:pt x="71065" y="254"/>
                  <a:pt x="71287" y="412"/>
                  <a:pt x="71540" y="475"/>
                </a:cubicBezTo>
                <a:cubicBezTo>
                  <a:pt x="71984" y="634"/>
                  <a:pt x="72459" y="444"/>
                  <a:pt x="72681" y="32"/>
                </a:cubicBezTo>
                <a:close/>
                <a:moveTo>
                  <a:pt x="63021" y="32"/>
                </a:moveTo>
                <a:cubicBezTo>
                  <a:pt x="63148" y="349"/>
                  <a:pt x="63433" y="539"/>
                  <a:pt x="63750" y="507"/>
                </a:cubicBezTo>
                <a:cubicBezTo>
                  <a:pt x="64067" y="570"/>
                  <a:pt x="64383" y="444"/>
                  <a:pt x="64573" y="190"/>
                </a:cubicBezTo>
                <a:cubicBezTo>
                  <a:pt x="64605" y="159"/>
                  <a:pt x="64605" y="95"/>
                  <a:pt x="64605" y="32"/>
                </a:cubicBezTo>
                <a:close/>
                <a:moveTo>
                  <a:pt x="79014" y="32"/>
                </a:moveTo>
                <a:cubicBezTo>
                  <a:pt x="79046" y="127"/>
                  <a:pt x="79078" y="222"/>
                  <a:pt x="79109" y="317"/>
                </a:cubicBezTo>
                <a:cubicBezTo>
                  <a:pt x="79363" y="539"/>
                  <a:pt x="79679" y="602"/>
                  <a:pt x="79996" y="539"/>
                </a:cubicBezTo>
                <a:cubicBezTo>
                  <a:pt x="80281" y="507"/>
                  <a:pt x="80534" y="317"/>
                  <a:pt x="80598" y="32"/>
                </a:cubicBezTo>
                <a:close/>
                <a:moveTo>
                  <a:pt x="86932" y="32"/>
                </a:moveTo>
                <a:cubicBezTo>
                  <a:pt x="87027" y="317"/>
                  <a:pt x="87312" y="539"/>
                  <a:pt x="87628" y="539"/>
                </a:cubicBezTo>
                <a:cubicBezTo>
                  <a:pt x="87945" y="602"/>
                  <a:pt x="88230" y="475"/>
                  <a:pt x="88452" y="254"/>
                </a:cubicBezTo>
                <a:cubicBezTo>
                  <a:pt x="88483" y="190"/>
                  <a:pt x="88515" y="95"/>
                  <a:pt x="88515" y="32"/>
                </a:cubicBezTo>
                <a:close/>
                <a:moveTo>
                  <a:pt x="102924" y="32"/>
                </a:moveTo>
                <a:cubicBezTo>
                  <a:pt x="103083" y="444"/>
                  <a:pt x="103526" y="634"/>
                  <a:pt x="103938" y="507"/>
                </a:cubicBezTo>
                <a:cubicBezTo>
                  <a:pt x="104160" y="444"/>
                  <a:pt x="104381" y="349"/>
                  <a:pt x="104350" y="32"/>
                </a:cubicBezTo>
                <a:close/>
                <a:moveTo>
                  <a:pt x="47029" y="32"/>
                </a:moveTo>
                <a:cubicBezTo>
                  <a:pt x="47789" y="634"/>
                  <a:pt x="48105" y="634"/>
                  <a:pt x="48770" y="32"/>
                </a:cubicBezTo>
                <a:close/>
                <a:moveTo>
                  <a:pt x="150903" y="32"/>
                </a:moveTo>
                <a:cubicBezTo>
                  <a:pt x="150903" y="95"/>
                  <a:pt x="150935" y="127"/>
                  <a:pt x="150935" y="190"/>
                </a:cubicBezTo>
                <a:cubicBezTo>
                  <a:pt x="151030" y="444"/>
                  <a:pt x="151220" y="634"/>
                  <a:pt x="151505" y="602"/>
                </a:cubicBezTo>
                <a:cubicBezTo>
                  <a:pt x="151790" y="602"/>
                  <a:pt x="152043" y="317"/>
                  <a:pt x="152012" y="32"/>
                </a:cubicBezTo>
                <a:close/>
                <a:moveTo>
                  <a:pt x="55104" y="32"/>
                </a:moveTo>
                <a:cubicBezTo>
                  <a:pt x="55231" y="349"/>
                  <a:pt x="55579" y="539"/>
                  <a:pt x="55928" y="475"/>
                </a:cubicBezTo>
                <a:cubicBezTo>
                  <a:pt x="56244" y="507"/>
                  <a:pt x="56561" y="317"/>
                  <a:pt x="56688" y="32"/>
                </a:cubicBezTo>
                <a:close/>
                <a:moveTo>
                  <a:pt x="111000" y="32"/>
                </a:moveTo>
                <a:cubicBezTo>
                  <a:pt x="111032" y="285"/>
                  <a:pt x="111253" y="507"/>
                  <a:pt x="111538" y="507"/>
                </a:cubicBezTo>
                <a:cubicBezTo>
                  <a:pt x="111792" y="570"/>
                  <a:pt x="112045" y="475"/>
                  <a:pt x="112204" y="254"/>
                </a:cubicBezTo>
                <a:cubicBezTo>
                  <a:pt x="112235" y="190"/>
                  <a:pt x="112267" y="95"/>
                  <a:pt x="112267" y="32"/>
                </a:cubicBezTo>
                <a:close/>
                <a:moveTo>
                  <a:pt x="39270" y="32"/>
                </a:moveTo>
                <a:cubicBezTo>
                  <a:pt x="39270" y="64"/>
                  <a:pt x="39270" y="95"/>
                  <a:pt x="39301" y="95"/>
                </a:cubicBezTo>
                <a:cubicBezTo>
                  <a:pt x="39460" y="317"/>
                  <a:pt x="39713" y="444"/>
                  <a:pt x="39966" y="380"/>
                </a:cubicBezTo>
                <a:cubicBezTo>
                  <a:pt x="40251" y="380"/>
                  <a:pt x="40568" y="349"/>
                  <a:pt x="40695" y="32"/>
                </a:cubicBezTo>
                <a:close/>
                <a:moveTo>
                  <a:pt x="119076" y="32"/>
                </a:moveTo>
                <a:cubicBezTo>
                  <a:pt x="119234" y="444"/>
                  <a:pt x="119456" y="570"/>
                  <a:pt x="119804" y="475"/>
                </a:cubicBezTo>
                <a:cubicBezTo>
                  <a:pt x="119994" y="412"/>
                  <a:pt x="120152" y="254"/>
                  <a:pt x="120184" y="32"/>
                </a:cubicBezTo>
                <a:close/>
                <a:moveTo>
                  <a:pt x="31352" y="32"/>
                </a:moveTo>
                <a:cubicBezTo>
                  <a:pt x="31384" y="222"/>
                  <a:pt x="31542" y="285"/>
                  <a:pt x="31669" y="317"/>
                </a:cubicBezTo>
                <a:cubicBezTo>
                  <a:pt x="32081" y="444"/>
                  <a:pt x="32492" y="349"/>
                  <a:pt x="32777" y="32"/>
                </a:cubicBezTo>
                <a:close/>
                <a:moveTo>
                  <a:pt x="126993" y="32"/>
                </a:moveTo>
                <a:cubicBezTo>
                  <a:pt x="127025" y="64"/>
                  <a:pt x="127056" y="127"/>
                  <a:pt x="127088" y="159"/>
                </a:cubicBezTo>
                <a:cubicBezTo>
                  <a:pt x="127183" y="349"/>
                  <a:pt x="127373" y="444"/>
                  <a:pt x="127595" y="444"/>
                </a:cubicBezTo>
                <a:cubicBezTo>
                  <a:pt x="127816" y="444"/>
                  <a:pt x="128038" y="254"/>
                  <a:pt x="128101" y="32"/>
                </a:cubicBezTo>
                <a:close/>
                <a:moveTo>
                  <a:pt x="142986" y="32"/>
                </a:moveTo>
                <a:cubicBezTo>
                  <a:pt x="143049" y="159"/>
                  <a:pt x="143144" y="285"/>
                  <a:pt x="143239" y="412"/>
                </a:cubicBezTo>
                <a:cubicBezTo>
                  <a:pt x="143556" y="634"/>
                  <a:pt x="143841" y="475"/>
                  <a:pt x="143936" y="32"/>
                </a:cubicBezTo>
                <a:close/>
                <a:moveTo>
                  <a:pt x="135069" y="32"/>
                </a:moveTo>
                <a:cubicBezTo>
                  <a:pt x="135069" y="95"/>
                  <a:pt x="135100" y="190"/>
                  <a:pt x="135164" y="254"/>
                </a:cubicBezTo>
                <a:cubicBezTo>
                  <a:pt x="135512" y="602"/>
                  <a:pt x="135765" y="539"/>
                  <a:pt x="136019" y="32"/>
                </a:cubicBezTo>
                <a:close/>
                <a:moveTo>
                  <a:pt x="23435" y="32"/>
                </a:moveTo>
                <a:cubicBezTo>
                  <a:pt x="23910" y="380"/>
                  <a:pt x="24132" y="380"/>
                  <a:pt x="24544" y="32"/>
                </a:cubicBezTo>
                <a:close/>
                <a:moveTo>
                  <a:pt x="15518" y="32"/>
                </a:moveTo>
                <a:cubicBezTo>
                  <a:pt x="15835" y="285"/>
                  <a:pt x="16310" y="285"/>
                  <a:pt x="16626" y="32"/>
                </a:cubicBezTo>
                <a:close/>
                <a:moveTo>
                  <a:pt x="7759" y="32"/>
                </a:moveTo>
                <a:cubicBezTo>
                  <a:pt x="7949" y="190"/>
                  <a:pt x="8234" y="190"/>
                  <a:pt x="8392" y="32"/>
                </a:cubicBezTo>
                <a:close/>
                <a:moveTo>
                  <a:pt x="16468" y="3927"/>
                </a:moveTo>
                <a:cubicBezTo>
                  <a:pt x="16500" y="4529"/>
                  <a:pt x="16975" y="5004"/>
                  <a:pt x="17576" y="5036"/>
                </a:cubicBezTo>
                <a:cubicBezTo>
                  <a:pt x="18210" y="5036"/>
                  <a:pt x="18748" y="4497"/>
                  <a:pt x="18716" y="3864"/>
                </a:cubicBezTo>
                <a:cubicBezTo>
                  <a:pt x="18716" y="3262"/>
                  <a:pt x="18210" y="2787"/>
                  <a:pt x="17608" y="2756"/>
                </a:cubicBezTo>
                <a:cubicBezTo>
                  <a:pt x="16975" y="2756"/>
                  <a:pt x="16468" y="3294"/>
                  <a:pt x="16468" y="3927"/>
                </a:cubicBezTo>
                <a:close/>
                <a:moveTo>
                  <a:pt x="17260" y="6302"/>
                </a:moveTo>
                <a:cubicBezTo>
                  <a:pt x="17291" y="6936"/>
                  <a:pt x="17798" y="7411"/>
                  <a:pt x="18400" y="7379"/>
                </a:cubicBezTo>
                <a:cubicBezTo>
                  <a:pt x="19065" y="7379"/>
                  <a:pt x="19571" y="6841"/>
                  <a:pt x="19508" y="6176"/>
                </a:cubicBezTo>
                <a:cubicBezTo>
                  <a:pt x="19445" y="5574"/>
                  <a:pt x="18938" y="5131"/>
                  <a:pt x="18336" y="5131"/>
                </a:cubicBezTo>
                <a:cubicBezTo>
                  <a:pt x="17735" y="5194"/>
                  <a:pt x="17260" y="5701"/>
                  <a:pt x="17260" y="6302"/>
                </a:cubicBezTo>
                <a:close/>
                <a:moveTo>
                  <a:pt x="15993" y="8171"/>
                </a:moveTo>
                <a:cubicBezTo>
                  <a:pt x="16595" y="8203"/>
                  <a:pt x="17101" y="7728"/>
                  <a:pt x="17133" y="7126"/>
                </a:cubicBezTo>
                <a:cubicBezTo>
                  <a:pt x="17165" y="6461"/>
                  <a:pt x="16658" y="5922"/>
                  <a:pt x="15993" y="5922"/>
                </a:cubicBezTo>
                <a:cubicBezTo>
                  <a:pt x="15391" y="5954"/>
                  <a:pt x="14916" y="6461"/>
                  <a:pt x="14884" y="7062"/>
                </a:cubicBezTo>
                <a:cubicBezTo>
                  <a:pt x="14884" y="7664"/>
                  <a:pt x="15391" y="8171"/>
                  <a:pt x="15993" y="8171"/>
                </a:cubicBezTo>
                <a:close/>
                <a:moveTo>
                  <a:pt x="33538" y="5131"/>
                </a:moveTo>
                <a:cubicBezTo>
                  <a:pt x="34171" y="5162"/>
                  <a:pt x="34709" y="4656"/>
                  <a:pt x="34678" y="4022"/>
                </a:cubicBezTo>
                <a:cubicBezTo>
                  <a:pt x="34678" y="3389"/>
                  <a:pt x="34203" y="2914"/>
                  <a:pt x="33601" y="2882"/>
                </a:cubicBezTo>
                <a:cubicBezTo>
                  <a:pt x="32968" y="2882"/>
                  <a:pt x="32429" y="3389"/>
                  <a:pt x="32429" y="4022"/>
                </a:cubicBezTo>
                <a:cubicBezTo>
                  <a:pt x="32429" y="4624"/>
                  <a:pt x="32904" y="5131"/>
                  <a:pt x="33538" y="5131"/>
                </a:cubicBezTo>
                <a:close/>
                <a:moveTo>
                  <a:pt x="24480" y="3927"/>
                </a:moveTo>
                <a:cubicBezTo>
                  <a:pt x="24480" y="4561"/>
                  <a:pt x="24987" y="5067"/>
                  <a:pt x="25620" y="5067"/>
                </a:cubicBezTo>
                <a:cubicBezTo>
                  <a:pt x="26222" y="5036"/>
                  <a:pt x="26697" y="4561"/>
                  <a:pt x="26729" y="3959"/>
                </a:cubicBezTo>
                <a:cubicBezTo>
                  <a:pt x="26729" y="3326"/>
                  <a:pt x="26222" y="2819"/>
                  <a:pt x="25589" y="2819"/>
                </a:cubicBezTo>
                <a:cubicBezTo>
                  <a:pt x="24987" y="2819"/>
                  <a:pt x="24480" y="3326"/>
                  <a:pt x="24480" y="3927"/>
                </a:cubicBezTo>
                <a:close/>
                <a:moveTo>
                  <a:pt x="38003" y="4846"/>
                </a:moveTo>
                <a:cubicBezTo>
                  <a:pt x="38003" y="5447"/>
                  <a:pt x="38478" y="5954"/>
                  <a:pt x="39111" y="5954"/>
                </a:cubicBezTo>
                <a:cubicBezTo>
                  <a:pt x="39713" y="5986"/>
                  <a:pt x="40220" y="5511"/>
                  <a:pt x="40251" y="4909"/>
                </a:cubicBezTo>
                <a:cubicBezTo>
                  <a:pt x="40283" y="4244"/>
                  <a:pt x="39776" y="3737"/>
                  <a:pt x="39111" y="3706"/>
                </a:cubicBezTo>
                <a:cubicBezTo>
                  <a:pt x="38510" y="3737"/>
                  <a:pt x="38035" y="4244"/>
                  <a:pt x="38003" y="4846"/>
                </a:cubicBezTo>
                <a:close/>
                <a:moveTo>
                  <a:pt x="14093" y="4687"/>
                </a:moveTo>
                <a:cubicBezTo>
                  <a:pt x="14093" y="5289"/>
                  <a:pt x="14568" y="5796"/>
                  <a:pt x="15169" y="5827"/>
                </a:cubicBezTo>
                <a:cubicBezTo>
                  <a:pt x="15803" y="5859"/>
                  <a:pt x="16341" y="5352"/>
                  <a:pt x="16341" y="4687"/>
                </a:cubicBezTo>
                <a:cubicBezTo>
                  <a:pt x="16341" y="4054"/>
                  <a:pt x="15835" y="3547"/>
                  <a:pt x="15201" y="3547"/>
                </a:cubicBezTo>
                <a:cubicBezTo>
                  <a:pt x="14599" y="3579"/>
                  <a:pt x="14124" y="4086"/>
                  <a:pt x="14093" y="4687"/>
                </a:cubicBezTo>
                <a:close/>
                <a:moveTo>
                  <a:pt x="24797" y="444"/>
                </a:moveTo>
                <a:cubicBezTo>
                  <a:pt x="24195" y="444"/>
                  <a:pt x="23688" y="950"/>
                  <a:pt x="23688" y="1552"/>
                </a:cubicBezTo>
                <a:cubicBezTo>
                  <a:pt x="23688" y="2185"/>
                  <a:pt x="24195" y="2692"/>
                  <a:pt x="24829" y="2692"/>
                </a:cubicBezTo>
                <a:cubicBezTo>
                  <a:pt x="25430" y="2661"/>
                  <a:pt x="25905" y="2185"/>
                  <a:pt x="25937" y="1584"/>
                </a:cubicBezTo>
                <a:cubicBezTo>
                  <a:pt x="25937" y="950"/>
                  <a:pt x="25430" y="444"/>
                  <a:pt x="24797" y="444"/>
                </a:cubicBezTo>
                <a:close/>
                <a:moveTo>
                  <a:pt x="31637" y="1615"/>
                </a:moveTo>
                <a:cubicBezTo>
                  <a:pt x="31637" y="2217"/>
                  <a:pt x="32112" y="2724"/>
                  <a:pt x="32714" y="2724"/>
                </a:cubicBezTo>
                <a:cubicBezTo>
                  <a:pt x="33379" y="2756"/>
                  <a:pt x="33886" y="2249"/>
                  <a:pt x="33886" y="1615"/>
                </a:cubicBezTo>
                <a:cubicBezTo>
                  <a:pt x="33886" y="950"/>
                  <a:pt x="33348" y="444"/>
                  <a:pt x="32714" y="475"/>
                </a:cubicBezTo>
                <a:cubicBezTo>
                  <a:pt x="32112" y="507"/>
                  <a:pt x="31637" y="1014"/>
                  <a:pt x="31637" y="1615"/>
                </a:cubicBezTo>
                <a:close/>
                <a:moveTo>
                  <a:pt x="40695" y="2819"/>
                </a:moveTo>
                <a:cubicBezTo>
                  <a:pt x="41296" y="2819"/>
                  <a:pt x="41803" y="2375"/>
                  <a:pt x="41835" y="1774"/>
                </a:cubicBezTo>
                <a:cubicBezTo>
                  <a:pt x="41867" y="1109"/>
                  <a:pt x="41391" y="570"/>
                  <a:pt x="40758" y="539"/>
                </a:cubicBezTo>
                <a:cubicBezTo>
                  <a:pt x="40156" y="539"/>
                  <a:pt x="39650" y="1014"/>
                  <a:pt x="39586" y="1615"/>
                </a:cubicBezTo>
                <a:cubicBezTo>
                  <a:pt x="39555" y="2249"/>
                  <a:pt x="40030" y="2787"/>
                  <a:pt x="40695" y="2819"/>
                </a:cubicBezTo>
                <a:close/>
                <a:moveTo>
                  <a:pt x="37211" y="2471"/>
                </a:moveTo>
                <a:cubicBezTo>
                  <a:pt x="37211" y="3072"/>
                  <a:pt x="37686" y="3579"/>
                  <a:pt x="38288" y="3611"/>
                </a:cubicBezTo>
                <a:cubicBezTo>
                  <a:pt x="38953" y="3642"/>
                  <a:pt x="39460" y="3104"/>
                  <a:pt x="39460" y="2471"/>
                </a:cubicBezTo>
                <a:cubicBezTo>
                  <a:pt x="39460" y="1837"/>
                  <a:pt x="38953" y="1330"/>
                  <a:pt x="38320" y="1330"/>
                </a:cubicBezTo>
                <a:cubicBezTo>
                  <a:pt x="37686" y="1362"/>
                  <a:pt x="37211" y="1869"/>
                  <a:pt x="37211" y="2471"/>
                </a:cubicBezTo>
                <a:close/>
                <a:moveTo>
                  <a:pt x="29262" y="2375"/>
                </a:moveTo>
                <a:cubicBezTo>
                  <a:pt x="29231" y="3009"/>
                  <a:pt x="29769" y="3547"/>
                  <a:pt x="30402" y="3516"/>
                </a:cubicBezTo>
                <a:cubicBezTo>
                  <a:pt x="31004" y="3516"/>
                  <a:pt x="31511" y="3041"/>
                  <a:pt x="31511" y="2439"/>
                </a:cubicBezTo>
                <a:cubicBezTo>
                  <a:pt x="31542" y="1774"/>
                  <a:pt x="31004" y="1267"/>
                  <a:pt x="30371" y="1267"/>
                </a:cubicBezTo>
                <a:cubicBezTo>
                  <a:pt x="29769" y="1267"/>
                  <a:pt x="29262" y="1742"/>
                  <a:pt x="29262" y="2375"/>
                </a:cubicBezTo>
                <a:close/>
                <a:moveTo>
                  <a:pt x="22390" y="3484"/>
                </a:moveTo>
                <a:cubicBezTo>
                  <a:pt x="22992" y="3484"/>
                  <a:pt x="23498" y="3009"/>
                  <a:pt x="23530" y="2407"/>
                </a:cubicBezTo>
                <a:cubicBezTo>
                  <a:pt x="23530" y="1774"/>
                  <a:pt x="23023" y="1235"/>
                  <a:pt x="22390" y="1235"/>
                </a:cubicBezTo>
                <a:cubicBezTo>
                  <a:pt x="21788" y="1235"/>
                  <a:pt x="21282" y="1710"/>
                  <a:pt x="21250" y="2312"/>
                </a:cubicBezTo>
                <a:cubicBezTo>
                  <a:pt x="21250" y="2946"/>
                  <a:pt x="21757" y="3484"/>
                  <a:pt x="22390" y="3484"/>
                </a:cubicBezTo>
                <a:close/>
                <a:moveTo>
                  <a:pt x="34804" y="3199"/>
                </a:moveTo>
                <a:cubicBezTo>
                  <a:pt x="34773" y="3801"/>
                  <a:pt x="35248" y="4307"/>
                  <a:pt x="35849" y="4339"/>
                </a:cubicBezTo>
                <a:cubicBezTo>
                  <a:pt x="36483" y="4402"/>
                  <a:pt x="37053" y="3896"/>
                  <a:pt x="37053" y="3262"/>
                </a:cubicBezTo>
                <a:cubicBezTo>
                  <a:pt x="37053" y="2629"/>
                  <a:pt x="36546" y="2090"/>
                  <a:pt x="35913" y="2090"/>
                </a:cubicBezTo>
                <a:cubicBezTo>
                  <a:pt x="35311" y="2090"/>
                  <a:pt x="34836" y="2597"/>
                  <a:pt x="34804" y="3199"/>
                </a:cubicBezTo>
                <a:close/>
                <a:moveTo>
                  <a:pt x="26855" y="3231"/>
                </a:moveTo>
                <a:cubicBezTo>
                  <a:pt x="26855" y="3864"/>
                  <a:pt x="27394" y="4339"/>
                  <a:pt x="28027" y="4307"/>
                </a:cubicBezTo>
                <a:cubicBezTo>
                  <a:pt x="28661" y="4276"/>
                  <a:pt x="29104" y="3769"/>
                  <a:pt x="29104" y="3167"/>
                </a:cubicBezTo>
                <a:cubicBezTo>
                  <a:pt x="29072" y="2534"/>
                  <a:pt x="28534" y="2027"/>
                  <a:pt x="27900" y="2059"/>
                </a:cubicBezTo>
                <a:cubicBezTo>
                  <a:pt x="27299" y="2090"/>
                  <a:pt x="26824" y="2629"/>
                  <a:pt x="26855" y="3231"/>
                </a:cubicBezTo>
                <a:close/>
                <a:moveTo>
                  <a:pt x="10134" y="8646"/>
                </a:moveTo>
                <a:cubicBezTo>
                  <a:pt x="10102" y="9279"/>
                  <a:pt x="10609" y="9754"/>
                  <a:pt x="11211" y="9754"/>
                </a:cubicBezTo>
                <a:cubicBezTo>
                  <a:pt x="11813" y="9786"/>
                  <a:pt x="12319" y="9279"/>
                  <a:pt x="12351" y="8678"/>
                </a:cubicBezTo>
                <a:cubicBezTo>
                  <a:pt x="12351" y="8044"/>
                  <a:pt x="11844" y="7538"/>
                  <a:pt x="11211" y="7538"/>
                </a:cubicBezTo>
                <a:cubicBezTo>
                  <a:pt x="10609" y="7538"/>
                  <a:pt x="10134" y="8044"/>
                  <a:pt x="10134" y="8646"/>
                </a:cubicBezTo>
                <a:close/>
                <a:moveTo>
                  <a:pt x="35628" y="5606"/>
                </a:moveTo>
                <a:cubicBezTo>
                  <a:pt x="35596" y="6207"/>
                  <a:pt x="36071" y="6746"/>
                  <a:pt x="36673" y="6746"/>
                </a:cubicBezTo>
                <a:cubicBezTo>
                  <a:pt x="37306" y="6777"/>
                  <a:pt x="37845" y="6271"/>
                  <a:pt x="37845" y="5637"/>
                </a:cubicBezTo>
                <a:cubicBezTo>
                  <a:pt x="37813" y="5036"/>
                  <a:pt x="37338" y="4529"/>
                  <a:pt x="36736" y="4529"/>
                </a:cubicBezTo>
                <a:cubicBezTo>
                  <a:pt x="36134" y="4529"/>
                  <a:pt x="35628" y="5004"/>
                  <a:pt x="35628" y="5606"/>
                </a:cubicBezTo>
                <a:close/>
                <a:moveTo>
                  <a:pt x="31131" y="3674"/>
                </a:moveTo>
                <a:cubicBezTo>
                  <a:pt x="30497" y="3706"/>
                  <a:pt x="29991" y="4244"/>
                  <a:pt x="30022" y="4877"/>
                </a:cubicBezTo>
                <a:cubicBezTo>
                  <a:pt x="30054" y="5479"/>
                  <a:pt x="30561" y="5954"/>
                  <a:pt x="31162" y="5922"/>
                </a:cubicBezTo>
                <a:cubicBezTo>
                  <a:pt x="31764" y="5922"/>
                  <a:pt x="32271" y="5416"/>
                  <a:pt x="32271" y="4814"/>
                </a:cubicBezTo>
                <a:cubicBezTo>
                  <a:pt x="32271" y="4181"/>
                  <a:pt x="31764" y="3674"/>
                  <a:pt x="31131" y="3674"/>
                </a:cubicBezTo>
                <a:close/>
                <a:moveTo>
                  <a:pt x="12509" y="7854"/>
                </a:moveTo>
                <a:cubicBezTo>
                  <a:pt x="12478" y="8456"/>
                  <a:pt x="12984" y="8963"/>
                  <a:pt x="13586" y="8963"/>
                </a:cubicBezTo>
                <a:cubicBezTo>
                  <a:pt x="14188" y="8994"/>
                  <a:pt x="14694" y="8488"/>
                  <a:pt x="14726" y="7886"/>
                </a:cubicBezTo>
                <a:cubicBezTo>
                  <a:pt x="14726" y="7253"/>
                  <a:pt x="14219" y="6746"/>
                  <a:pt x="13586" y="6746"/>
                </a:cubicBezTo>
                <a:cubicBezTo>
                  <a:pt x="12984" y="6746"/>
                  <a:pt x="12509" y="7253"/>
                  <a:pt x="12509" y="7854"/>
                </a:cubicBezTo>
                <a:close/>
                <a:moveTo>
                  <a:pt x="41518" y="5162"/>
                </a:moveTo>
                <a:cubicBezTo>
                  <a:pt x="42120" y="5162"/>
                  <a:pt x="42627" y="4687"/>
                  <a:pt x="42627" y="4054"/>
                </a:cubicBezTo>
                <a:cubicBezTo>
                  <a:pt x="42627" y="3452"/>
                  <a:pt x="42152" y="2946"/>
                  <a:pt x="41550" y="2914"/>
                </a:cubicBezTo>
                <a:cubicBezTo>
                  <a:pt x="40885" y="2914"/>
                  <a:pt x="40378" y="3452"/>
                  <a:pt x="40378" y="4086"/>
                </a:cubicBezTo>
                <a:cubicBezTo>
                  <a:pt x="40410" y="4687"/>
                  <a:pt x="40916" y="5162"/>
                  <a:pt x="41518" y="5162"/>
                </a:cubicBezTo>
                <a:close/>
                <a:moveTo>
                  <a:pt x="20015" y="4244"/>
                </a:moveTo>
                <a:cubicBezTo>
                  <a:pt x="20648" y="4212"/>
                  <a:pt x="21123" y="3737"/>
                  <a:pt x="21155" y="3136"/>
                </a:cubicBezTo>
                <a:cubicBezTo>
                  <a:pt x="21187" y="1552"/>
                  <a:pt x="18811" y="1584"/>
                  <a:pt x="18875" y="3167"/>
                </a:cubicBezTo>
                <a:cubicBezTo>
                  <a:pt x="18906" y="3769"/>
                  <a:pt x="19413" y="4244"/>
                  <a:pt x="20015" y="4244"/>
                </a:cubicBezTo>
                <a:close/>
                <a:moveTo>
                  <a:pt x="12858" y="4307"/>
                </a:moveTo>
                <a:cubicBezTo>
                  <a:pt x="12256" y="4307"/>
                  <a:pt x="11749" y="4751"/>
                  <a:pt x="11718" y="5352"/>
                </a:cubicBezTo>
                <a:cubicBezTo>
                  <a:pt x="11654" y="6017"/>
                  <a:pt x="12129" y="6556"/>
                  <a:pt x="12794" y="6556"/>
                </a:cubicBezTo>
                <a:cubicBezTo>
                  <a:pt x="13396" y="6587"/>
                  <a:pt x="13903" y="6112"/>
                  <a:pt x="13934" y="5511"/>
                </a:cubicBezTo>
                <a:cubicBezTo>
                  <a:pt x="13966" y="4877"/>
                  <a:pt x="13491" y="4339"/>
                  <a:pt x="12858" y="4307"/>
                </a:cubicBezTo>
                <a:close/>
                <a:moveTo>
                  <a:pt x="19666" y="5511"/>
                </a:moveTo>
                <a:cubicBezTo>
                  <a:pt x="19698" y="6144"/>
                  <a:pt x="20205" y="6651"/>
                  <a:pt x="20838" y="6651"/>
                </a:cubicBezTo>
                <a:cubicBezTo>
                  <a:pt x="21440" y="6619"/>
                  <a:pt x="21915" y="6144"/>
                  <a:pt x="21915" y="5542"/>
                </a:cubicBezTo>
                <a:cubicBezTo>
                  <a:pt x="21947" y="4941"/>
                  <a:pt x="21472" y="4434"/>
                  <a:pt x="20870" y="4402"/>
                </a:cubicBezTo>
                <a:cubicBezTo>
                  <a:pt x="20237" y="4371"/>
                  <a:pt x="19698" y="4877"/>
                  <a:pt x="19666" y="5511"/>
                </a:cubicBezTo>
                <a:close/>
                <a:moveTo>
                  <a:pt x="22042" y="4719"/>
                </a:moveTo>
                <a:cubicBezTo>
                  <a:pt x="22073" y="5352"/>
                  <a:pt x="22580" y="5859"/>
                  <a:pt x="23213" y="5859"/>
                </a:cubicBezTo>
                <a:cubicBezTo>
                  <a:pt x="23815" y="5827"/>
                  <a:pt x="24290" y="5352"/>
                  <a:pt x="24322" y="4751"/>
                </a:cubicBezTo>
                <a:cubicBezTo>
                  <a:pt x="24322" y="4086"/>
                  <a:pt x="23783" y="3579"/>
                  <a:pt x="23150" y="3611"/>
                </a:cubicBezTo>
                <a:cubicBezTo>
                  <a:pt x="22548" y="3642"/>
                  <a:pt x="22073" y="4117"/>
                  <a:pt x="22042" y="4719"/>
                </a:cubicBezTo>
                <a:close/>
                <a:moveTo>
                  <a:pt x="8012" y="5891"/>
                </a:moveTo>
                <a:cubicBezTo>
                  <a:pt x="7411" y="5922"/>
                  <a:pt x="6904" y="6429"/>
                  <a:pt x="6904" y="7031"/>
                </a:cubicBezTo>
                <a:cubicBezTo>
                  <a:pt x="6904" y="7664"/>
                  <a:pt x="7442" y="8171"/>
                  <a:pt x="8076" y="8139"/>
                </a:cubicBezTo>
                <a:cubicBezTo>
                  <a:pt x="8677" y="8108"/>
                  <a:pt x="9152" y="7601"/>
                  <a:pt x="9152" y="6999"/>
                </a:cubicBezTo>
                <a:cubicBezTo>
                  <a:pt x="9121" y="6366"/>
                  <a:pt x="8614" y="5891"/>
                  <a:pt x="8012" y="5891"/>
                </a:cubicBezTo>
                <a:close/>
                <a:moveTo>
                  <a:pt x="26380" y="5257"/>
                </a:moveTo>
                <a:cubicBezTo>
                  <a:pt x="24860" y="5162"/>
                  <a:pt x="24829" y="7506"/>
                  <a:pt x="26349" y="7474"/>
                </a:cubicBezTo>
                <a:cubicBezTo>
                  <a:pt x="26982" y="7474"/>
                  <a:pt x="27457" y="6967"/>
                  <a:pt x="27457" y="6366"/>
                </a:cubicBezTo>
                <a:cubicBezTo>
                  <a:pt x="27489" y="5764"/>
                  <a:pt x="26982" y="5257"/>
                  <a:pt x="26380" y="5257"/>
                </a:cubicBezTo>
                <a:close/>
                <a:moveTo>
                  <a:pt x="16848" y="2597"/>
                </a:moveTo>
                <a:cubicBezTo>
                  <a:pt x="17450" y="2597"/>
                  <a:pt x="17956" y="2122"/>
                  <a:pt x="17956" y="1520"/>
                </a:cubicBezTo>
                <a:cubicBezTo>
                  <a:pt x="17988" y="855"/>
                  <a:pt x="17450" y="349"/>
                  <a:pt x="16816" y="349"/>
                </a:cubicBezTo>
                <a:cubicBezTo>
                  <a:pt x="16215" y="380"/>
                  <a:pt x="15740" y="887"/>
                  <a:pt x="15708" y="1489"/>
                </a:cubicBezTo>
                <a:cubicBezTo>
                  <a:pt x="15740" y="2090"/>
                  <a:pt x="16246" y="2597"/>
                  <a:pt x="16848" y="2597"/>
                </a:cubicBezTo>
                <a:close/>
                <a:moveTo>
                  <a:pt x="27647" y="5542"/>
                </a:moveTo>
                <a:cubicBezTo>
                  <a:pt x="27647" y="6144"/>
                  <a:pt x="28122" y="6651"/>
                  <a:pt x="28724" y="6682"/>
                </a:cubicBezTo>
                <a:cubicBezTo>
                  <a:pt x="29357" y="6682"/>
                  <a:pt x="29896" y="6176"/>
                  <a:pt x="29896" y="5542"/>
                </a:cubicBezTo>
                <a:cubicBezTo>
                  <a:pt x="29864" y="4941"/>
                  <a:pt x="29357" y="4434"/>
                  <a:pt x="28756" y="4434"/>
                </a:cubicBezTo>
                <a:cubicBezTo>
                  <a:pt x="28154" y="4434"/>
                  <a:pt x="27647" y="4941"/>
                  <a:pt x="27647" y="5542"/>
                </a:cubicBezTo>
                <a:close/>
                <a:moveTo>
                  <a:pt x="30814" y="7189"/>
                </a:moveTo>
                <a:cubicBezTo>
                  <a:pt x="30814" y="7791"/>
                  <a:pt x="31321" y="8298"/>
                  <a:pt x="31922" y="8298"/>
                </a:cubicBezTo>
                <a:cubicBezTo>
                  <a:pt x="32524" y="8298"/>
                  <a:pt x="33031" y="7823"/>
                  <a:pt x="33063" y="7221"/>
                </a:cubicBezTo>
                <a:cubicBezTo>
                  <a:pt x="33063" y="6587"/>
                  <a:pt x="32556" y="6081"/>
                  <a:pt x="31922" y="6049"/>
                </a:cubicBezTo>
                <a:cubicBezTo>
                  <a:pt x="31289" y="6081"/>
                  <a:pt x="30814" y="6587"/>
                  <a:pt x="30814" y="7189"/>
                </a:cubicBezTo>
                <a:close/>
                <a:moveTo>
                  <a:pt x="6429" y="9058"/>
                </a:moveTo>
                <a:cubicBezTo>
                  <a:pt x="5827" y="9058"/>
                  <a:pt x="5320" y="9533"/>
                  <a:pt x="5289" y="10134"/>
                </a:cubicBezTo>
                <a:cubicBezTo>
                  <a:pt x="5257" y="10736"/>
                  <a:pt x="5700" y="11243"/>
                  <a:pt x="6334" y="11306"/>
                </a:cubicBezTo>
                <a:cubicBezTo>
                  <a:pt x="6967" y="11369"/>
                  <a:pt x="7506" y="10863"/>
                  <a:pt x="7506" y="10198"/>
                </a:cubicBezTo>
                <a:cubicBezTo>
                  <a:pt x="7506" y="9596"/>
                  <a:pt x="7031" y="9089"/>
                  <a:pt x="6429" y="9058"/>
                </a:cubicBezTo>
                <a:close/>
                <a:moveTo>
                  <a:pt x="7727" y="9374"/>
                </a:moveTo>
                <a:cubicBezTo>
                  <a:pt x="7696" y="10008"/>
                  <a:pt x="8171" y="10514"/>
                  <a:pt x="8772" y="10514"/>
                </a:cubicBezTo>
                <a:cubicBezTo>
                  <a:pt x="9406" y="10514"/>
                  <a:pt x="9944" y="10008"/>
                  <a:pt x="9944" y="9374"/>
                </a:cubicBezTo>
                <a:cubicBezTo>
                  <a:pt x="9912" y="8773"/>
                  <a:pt x="9406" y="8298"/>
                  <a:pt x="8804" y="8266"/>
                </a:cubicBezTo>
                <a:cubicBezTo>
                  <a:pt x="8202" y="8298"/>
                  <a:pt x="7727" y="8773"/>
                  <a:pt x="7727" y="9374"/>
                </a:cubicBezTo>
                <a:close/>
                <a:moveTo>
                  <a:pt x="9311" y="6271"/>
                </a:moveTo>
                <a:cubicBezTo>
                  <a:pt x="9311" y="6872"/>
                  <a:pt x="9817" y="7348"/>
                  <a:pt x="10451" y="7348"/>
                </a:cubicBezTo>
                <a:cubicBezTo>
                  <a:pt x="11053" y="7348"/>
                  <a:pt x="11559" y="6872"/>
                  <a:pt x="11559" y="6239"/>
                </a:cubicBezTo>
                <a:cubicBezTo>
                  <a:pt x="11559" y="5606"/>
                  <a:pt x="11021" y="5099"/>
                  <a:pt x="10387" y="5099"/>
                </a:cubicBezTo>
                <a:cubicBezTo>
                  <a:pt x="9786" y="5131"/>
                  <a:pt x="9311" y="5637"/>
                  <a:pt x="9342" y="6271"/>
                </a:cubicBezTo>
                <a:close/>
                <a:moveTo>
                  <a:pt x="23942" y="6049"/>
                </a:moveTo>
                <a:cubicBezTo>
                  <a:pt x="23340" y="6049"/>
                  <a:pt x="22865" y="6556"/>
                  <a:pt x="22833" y="7158"/>
                </a:cubicBezTo>
                <a:cubicBezTo>
                  <a:pt x="22865" y="7791"/>
                  <a:pt x="23403" y="8298"/>
                  <a:pt x="24037" y="8266"/>
                </a:cubicBezTo>
                <a:cubicBezTo>
                  <a:pt x="24639" y="8234"/>
                  <a:pt x="25114" y="7696"/>
                  <a:pt x="25082" y="7094"/>
                </a:cubicBezTo>
                <a:cubicBezTo>
                  <a:pt x="25082" y="6492"/>
                  <a:pt x="24544" y="6017"/>
                  <a:pt x="23942" y="6049"/>
                </a:cubicBezTo>
                <a:close/>
                <a:moveTo>
                  <a:pt x="13301" y="2280"/>
                </a:moveTo>
                <a:cubicBezTo>
                  <a:pt x="13333" y="2914"/>
                  <a:pt x="13808" y="3389"/>
                  <a:pt x="14441" y="3389"/>
                </a:cubicBezTo>
                <a:cubicBezTo>
                  <a:pt x="15074" y="3389"/>
                  <a:pt x="15581" y="2851"/>
                  <a:pt x="15550" y="2217"/>
                </a:cubicBezTo>
                <a:cubicBezTo>
                  <a:pt x="15518" y="1615"/>
                  <a:pt x="15011" y="1140"/>
                  <a:pt x="14409" y="1140"/>
                </a:cubicBezTo>
                <a:cubicBezTo>
                  <a:pt x="13776" y="1172"/>
                  <a:pt x="13301" y="1679"/>
                  <a:pt x="13301" y="2280"/>
                </a:cubicBezTo>
                <a:close/>
                <a:moveTo>
                  <a:pt x="41201" y="6556"/>
                </a:moveTo>
                <a:cubicBezTo>
                  <a:pt x="41265" y="7158"/>
                  <a:pt x="41803" y="7633"/>
                  <a:pt x="42405" y="7569"/>
                </a:cubicBezTo>
                <a:cubicBezTo>
                  <a:pt x="43007" y="7538"/>
                  <a:pt x="43450" y="6999"/>
                  <a:pt x="43387" y="6366"/>
                </a:cubicBezTo>
                <a:cubicBezTo>
                  <a:pt x="43355" y="5764"/>
                  <a:pt x="42817" y="5321"/>
                  <a:pt x="42215" y="5384"/>
                </a:cubicBezTo>
                <a:cubicBezTo>
                  <a:pt x="41613" y="5416"/>
                  <a:pt x="41138" y="5954"/>
                  <a:pt x="41201" y="6556"/>
                </a:cubicBezTo>
                <a:close/>
                <a:moveTo>
                  <a:pt x="34298" y="5257"/>
                </a:moveTo>
                <a:cubicBezTo>
                  <a:pt x="33696" y="5289"/>
                  <a:pt x="33221" y="5796"/>
                  <a:pt x="33253" y="6397"/>
                </a:cubicBezTo>
                <a:cubicBezTo>
                  <a:pt x="33221" y="7062"/>
                  <a:pt x="33791" y="7569"/>
                  <a:pt x="34424" y="7506"/>
                </a:cubicBezTo>
                <a:cubicBezTo>
                  <a:pt x="35026" y="7474"/>
                  <a:pt x="35501" y="6936"/>
                  <a:pt x="35469" y="6334"/>
                </a:cubicBezTo>
                <a:cubicBezTo>
                  <a:pt x="35438" y="5732"/>
                  <a:pt x="34931" y="5257"/>
                  <a:pt x="34298" y="5257"/>
                </a:cubicBezTo>
                <a:close/>
                <a:moveTo>
                  <a:pt x="19160" y="7601"/>
                </a:moveTo>
                <a:cubicBezTo>
                  <a:pt x="18558" y="7601"/>
                  <a:pt x="18083" y="8076"/>
                  <a:pt x="18083" y="8678"/>
                </a:cubicBezTo>
                <a:cubicBezTo>
                  <a:pt x="18083" y="9279"/>
                  <a:pt x="18558" y="9786"/>
                  <a:pt x="19160" y="9818"/>
                </a:cubicBezTo>
                <a:cubicBezTo>
                  <a:pt x="19793" y="9818"/>
                  <a:pt x="20300" y="9279"/>
                  <a:pt x="20300" y="8646"/>
                </a:cubicBezTo>
                <a:cubicBezTo>
                  <a:pt x="20300" y="8044"/>
                  <a:pt x="19762" y="7569"/>
                  <a:pt x="19160" y="7601"/>
                </a:cubicBezTo>
                <a:close/>
                <a:moveTo>
                  <a:pt x="3199" y="9691"/>
                </a:moveTo>
                <a:cubicBezTo>
                  <a:pt x="3800" y="9691"/>
                  <a:pt x="4307" y="9216"/>
                  <a:pt x="4339" y="8614"/>
                </a:cubicBezTo>
                <a:cubicBezTo>
                  <a:pt x="4370" y="8013"/>
                  <a:pt x="3895" y="7474"/>
                  <a:pt x="3294" y="7474"/>
                </a:cubicBezTo>
                <a:cubicBezTo>
                  <a:pt x="2660" y="7443"/>
                  <a:pt x="2122" y="7918"/>
                  <a:pt x="2122" y="8551"/>
                </a:cubicBezTo>
                <a:cubicBezTo>
                  <a:pt x="2122" y="9153"/>
                  <a:pt x="2597" y="9659"/>
                  <a:pt x="3199" y="9691"/>
                </a:cubicBezTo>
                <a:close/>
                <a:moveTo>
                  <a:pt x="0" y="10071"/>
                </a:moveTo>
                <a:cubicBezTo>
                  <a:pt x="222" y="10324"/>
                  <a:pt x="507" y="10451"/>
                  <a:pt x="823" y="10483"/>
                </a:cubicBezTo>
                <a:cubicBezTo>
                  <a:pt x="1425" y="10483"/>
                  <a:pt x="1932" y="10008"/>
                  <a:pt x="1963" y="9406"/>
                </a:cubicBezTo>
                <a:cubicBezTo>
                  <a:pt x="1995" y="8804"/>
                  <a:pt x="1552" y="8298"/>
                  <a:pt x="918" y="8266"/>
                </a:cubicBezTo>
                <a:cubicBezTo>
                  <a:pt x="570" y="8234"/>
                  <a:pt x="222" y="8393"/>
                  <a:pt x="0" y="8646"/>
                </a:cubicBezTo>
                <a:close/>
                <a:moveTo>
                  <a:pt x="17893" y="9469"/>
                </a:moveTo>
                <a:cubicBezTo>
                  <a:pt x="17893" y="8868"/>
                  <a:pt x="17386" y="8393"/>
                  <a:pt x="16785" y="8393"/>
                </a:cubicBezTo>
                <a:cubicBezTo>
                  <a:pt x="16151" y="8361"/>
                  <a:pt x="15613" y="8899"/>
                  <a:pt x="15676" y="9533"/>
                </a:cubicBezTo>
                <a:cubicBezTo>
                  <a:pt x="15708" y="10134"/>
                  <a:pt x="16215" y="10609"/>
                  <a:pt x="16816" y="10609"/>
                </a:cubicBezTo>
                <a:cubicBezTo>
                  <a:pt x="17418" y="10578"/>
                  <a:pt x="17893" y="10071"/>
                  <a:pt x="17893" y="9469"/>
                </a:cubicBezTo>
                <a:close/>
                <a:moveTo>
                  <a:pt x="20458" y="7918"/>
                </a:moveTo>
                <a:cubicBezTo>
                  <a:pt x="20458" y="8519"/>
                  <a:pt x="20933" y="8994"/>
                  <a:pt x="21535" y="9026"/>
                </a:cubicBezTo>
                <a:cubicBezTo>
                  <a:pt x="22168" y="9026"/>
                  <a:pt x="22675" y="8488"/>
                  <a:pt x="22675" y="7854"/>
                </a:cubicBezTo>
                <a:cubicBezTo>
                  <a:pt x="22643" y="7253"/>
                  <a:pt x="22137" y="6777"/>
                  <a:pt x="21535" y="6809"/>
                </a:cubicBezTo>
                <a:cubicBezTo>
                  <a:pt x="20933" y="6809"/>
                  <a:pt x="20427" y="7284"/>
                  <a:pt x="20458" y="7918"/>
                </a:cubicBezTo>
                <a:close/>
                <a:moveTo>
                  <a:pt x="4560" y="7791"/>
                </a:moveTo>
                <a:cubicBezTo>
                  <a:pt x="4529" y="8393"/>
                  <a:pt x="5035" y="8899"/>
                  <a:pt x="5637" y="8899"/>
                </a:cubicBezTo>
                <a:cubicBezTo>
                  <a:pt x="6239" y="8899"/>
                  <a:pt x="6746" y="8424"/>
                  <a:pt x="6777" y="7823"/>
                </a:cubicBezTo>
                <a:cubicBezTo>
                  <a:pt x="6777" y="7189"/>
                  <a:pt x="6270" y="6651"/>
                  <a:pt x="5637" y="6682"/>
                </a:cubicBezTo>
                <a:cubicBezTo>
                  <a:pt x="5035" y="6682"/>
                  <a:pt x="4529" y="7158"/>
                  <a:pt x="4560" y="7791"/>
                </a:cubicBezTo>
                <a:close/>
                <a:moveTo>
                  <a:pt x="12066" y="4181"/>
                </a:moveTo>
                <a:cubicBezTo>
                  <a:pt x="12668" y="4181"/>
                  <a:pt x="13174" y="3706"/>
                  <a:pt x="13174" y="3072"/>
                </a:cubicBezTo>
                <a:cubicBezTo>
                  <a:pt x="13174" y="2471"/>
                  <a:pt x="12699" y="1964"/>
                  <a:pt x="12098" y="1932"/>
                </a:cubicBezTo>
                <a:cubicBezTo>
                  <a:pt x="11464" y="1932"/>
                  <a:pt x="10926" y="2439"/>
                  <a:pt x="10926" y="3104"/>
                </a:cubicBezTo>
                <a:cubicBezTo>
                  <a:pt x="10958" y="3706"/>
                  <a:pt x="11464" y="4181"/>
                  <a:pt x="12066" y="4181"/>
                </a:cubicBezTo>
                <a:close/>
                <a:moveTo>
                  <a:pt x="38795" y="7221"/>
                </a:moveTo>
                <a:cubicBezTo>
                  <a:pt x="38763" y="7823"/>
                  <a:pt x="39238" y="8361"/>
                  <a:pt x="39840" y="8393"/>
                </a:cubicBezTo>
                <a:cubicBezTo>
                  <a:pt x="40473" y="8393"/>
                  <a:pt x="40980" y="7918"/>
                  <a:pt x="41011" y="7316"/>
                </a:cubicBezTo>
                <a:cubicBezTo>
                  <a:pt x="41011" y="6682"/>
                  <a:pt x="40536" y="6176"/>
                  <a:pt x="39935" y="6176"/>
                </a:cubicBezTo>
                <a:cubicBezTo>
                  <a:pt x="39301" y="6144"/>
                  <a:pt x="38795" y="6619"/>
                  <a:pt x="38795" y="7221"/>
                </a:cubicBezTo>
                <a:close/>
                <a:moveTo>
                  <a:pt x="4814" y="4307"/>
                </a:moveTo>
                <a:cubicBezTo>
                  <a:pt x="4212" y="4307"/>
                  <a:pt x="3737" y="4814"/>
                  <a:pt x="3769" y="5416"/>
                </a:cubicBezTo>
                <a:cubicBezTo>
                  <a:pt x="3769" y="6017"/>
                  <a:pt x="4244" y="6524"/>
                  <a:pt x="4845" y="6524"/>
                </a:cubicBezTo>
                <a:cubicBezTo>
                  <a:pt x="5479" y="6492"/>
                  <a:pt x="5985" y="5986"/>
                  <a:pt x="5985" y="5352"/>
                </a:cubicBezTo>
                <a:cubicBezTo>
                  <a:pt x="5922" y="4751"/>
                  <a:pt x="5415" y="4276"/>
                  <a:pt x="4814" y="4307"/>
                </a:cubicBezTo>
                <a:close/>
                <a:moveTo>
                  <a:pt x="2502" y="7316"/>
                </a:moveTo>
                <a:cubicBezTo>
                  <a:pt x="3104" y="7284"/>
                  <a:pt x="3579" y="6809"/>
                  <a:pt x="3610" y="6207"/>
                </a:cubicBezTo>
                <a:cubicBezTo>
                  <a:pt x="3579" y="5574"/>
                  <a:pt x="3072" y="5067"/>
                  <a:pt x="2439" y="5099"/>
                </a:cubicBezTo>
                <a:cubicBezTo>
                  <a:pt x="1805" y="5131"/>
                  <a:pt x="1362" y="5637"/>
                  <a:pt x="1393" y="6239"/>
                </a:cubicBezTo>
                <a:cubicBezTo>
                  <a:pt x="1393" y="6841"/>
                  <a:pt x="1900" y="7316"/>
                  <a:pt x="2502" y="7316"/>
                </a:cubicBezTo>
                <a:close/>
                <a:moveTo>
                  <a:pt x="45762" y="5732"/>
                </a:moveTo>
                <a:cubicBezTo>
                  <a:pt x="45793" y="5099"/>
                  <a:pt x="45318" y="4592"/>
                  <a:pt x="44717" y="4592"/>
                </a:cubicBezTo>
                <a:cubicBezTo>
                  <a:pt x="44083" y="4561"/>
                  <a:pt x="43577" y="5036"/>
                  <a:pt x="43545" y="5637"/>
                </a:cubicBezTo>
                <a:cubicBezTo>
                  <a:pt x="43545" y="6271"/>
                  <a:pt x="44020" y="6777"/>
                  <a:pt x="44622" y="6809"/>
                </a:cubicBezTo>
                <a:cubicBezTo>
                  <a:pt x="45255" y="6809"/>
                  <a:pt x="45762" y="6334"/>
                  <a:pt x="45762" y="5732"/>
                </a:cubicBezTo>
                <a:close/>
                <a:moveTo>
                  <a:pt x="29579" y="6872"/>
                </a:moveTo>
                <a:cubicBezTo>
                  <a:pt x="28977" y="6841"/>
                  <a:pt x="28471" y="7316"/>
                  <a:pt x="28471" y="7918"/>
                </a:cubicBezTo>
                <a:cubicBezTo>
                  <a:pt x="28407" y="8519"/>
                  <a:pt x="28882" y="9058"/>
                  <a:pt x="29484" y="9058"/>
                </a:cubicBezTo>
                <a:cubicBezTo>
                  <a:pt x="30117" y="9121"/>
                  <a:pt x="30656" y="8614"/>
                  <a:pt x="30687" y="7981"/>
                </a:cubicBezTo>
                <a:cubicBezTo>
                  <a:pt x="30656" y="7379"/>
                  <a:pt x="30181" y="6872"/>
                  <a:pt x="29579" y="6872"/>
                </a:cubicBezTo>
                <a:close/>
                <a:moveTo>
                  <a:pt x="7157" y="13650"/>
                </a:moveTo>
                <a:cubicBezTo>
                  <a:pt x="7759" y="13713"/>
                  <a:pt x="8297" y="13206"/>
                  <a:pt x="8297" y="12605"/>
                </a:cubicBezTo>
                <a:cubicBezTo>
                  <a:pt x="8297" y="12003"/>
                  <a:pt x="7822" y="11464"/>
                  <a:pt x="7221" y="11464"/>
                </a:cubicBezTo>
                <a:cubicBezTo>
                  <a:pt x="6619" y="11464"/>
                  <a:pt x="6112" y="11908"/>
                  <a:pt x="6080" y="12541"/>
                </a:cubicBezTo>
                <a:cubicBezTo>
                  <a:pt x="6080" y="13143"/>
                  <a:pt x="6556" y="13650"/>
                  <a:pt x="7157" y="13650"/>
                </a:cubicBezTo>
                <a:close/>
                <a:moveTo>
                  <a:pt x="3990" y="12098"/>
                </a:moveTo>
                <a:cubicBezTo>
                  <a:pt x="4624" y="12098"/>
                  <a:pt x="5130" y="11623"/>
                  <a:pt x="5130" y="11021"/>
                </a:cubicBezTo>
                <a:cubicBezTo>
                  <a:pt x="5162" y="10388"/>
                  <a:pt x="4624" y="9849"/>
                  <a:pt x="3990" y="9881"/>
                </a:cubicBezTo>
                <a:cubicBezTo>
                  <a:pt x="3389" y="9881"/>
                  <a:pt x="2914" y="10388"/>
                  <a:pt x="2914" y="10989"/>
                </a:cubicBezTo>
                <a:cubicBezTo>
                  <a:pt x="2914" y="11591"/>
                  <a:pt x="3389" y="12066"/>
                  <a:pt x="3990" y="12098"/>
                </a:cubicBezTo>
                <a:close/>
                <a:moveTo>
                  <a:pt x="13301" y="10229"/>
                </a:moveTo>
                <a:cubicBezTo>
                  <a:pt x="13269" y="10831"/>
                  <a:pt x="13776" y="11338"/>
                  <a:pt x="14378" y="11338"/>
                </a:cubicBezTo>
                <a:cubicBezTo>
                  <a:pt x="14979" y="11338"/>
                  <a:pt x="15486" y="10894"/>
                  <a:pt x="15518" y="10293"/>
                </a:cubicBezTo>
                <a:cubicBezTo>
                  <a:pt x="15518" y="9659"/>
                  <a:pt x="15011" y="9121"/>
                  <a:pt x="14378" y="9121"/>
                </a:cubicBezTo>
                <a:cubicBezTo>
                  <a:pt x="13776" y="9121"/>
                  <a:pt x="13301" y="9628"/>
                  <a:pt x="13301" y="10229"/>
                </a:cubicBezTo>
                <a:close/>
                <a:moveTo>
                  <a:pt x="4782" y="12256"/>
                </a:moveTo>
                <a:cubicBezTo>
                  <a:pt x="4180" y="12288"/>
                  <a:pt x="3705" y="12763"/>
                  <a:pt x="3705" y="13396"/>
                </a:cubicBezTo>
                <a:cubicBezTo>
                  <a:pt x="3737" y="13998"/>
                  <a:pt x="4244" y="14473"/>
                  <a:pt x="4845" y="14441"/>
                </a:cubicBezTo>
                <a:cubicBezTo>
                  <a:pt x="5447" y="14473"/>
                  <a:pt x="5954" y="13935"/>
                  <a:pt x="5922" y="13333"/>
                </a:cubicBezTo>
                <a:cubicBezTo>
                  <a:pt x="5890" y="12731"/>
                  <a:pt x="5415" y="12225"/>
                  <a:pt x="4782" y="12256"/>
                </a:cubicBezTo>
                <a:close/>
                <a:moveTo>
                  <a:pt x="27109" y="7633"/>
                </a:moveTo>
                <a:cubicBezTo>
                  <a:pt x="26507" y="7633"/>
                  <a:pt x="26032" y="8139"/>
                  <a:pt x="26032" y="8741"/>
                </a:cubicBezTo>
                <a:cubicBezTo>
                  <a:pt x="26064" y="9343"/>
                  <a:pt x="26539" y="9849"/>
                  <a:pt x="27172" y="9849"/>
                </a:cubicBezTo>
                <a:cubicBezTo>
                  <a:pt x="27774" y="9818"/>
                  <a:pt x="28249" y="9311"/>
                  <a:pt x="28249" y="8709"/>
                </a:cubicBezTo>
                <a:cubicBezTo>
                  <a:pt x="28249" y="8108"/>
                  <a:pt x="27742" y="7601"/>
                  <a:pt x="27109" y="7633"/>
                </a:cubicBezTo>
                <a:close/>
                <a:moveTo>
                  <a:pt x="7347" y="5732"/>
                </a:moveTo>
                <a:cubicBezTo>
                  <a:pt x="7949" y="5669"/>
                  <a:pt x="8392" y="5162"/>
                  <a:pt x="8392" y="4561"/>
                </a:cubicBezTo>
                <a:cubicBezTo>
                  <a:pt x="8361" y="3927"/>
                  <a:pt x="7791" y="3452"/>
                  <a:pt x="7157" y="3516"/>
                </a:cubicBezTo>
                <a:cubicBezTo>
                  <a:pt x="6556" y="3547"/>
                  <a:pt x="6112" y="4086"/>
                  <a:pt x="6175" y="4719"/>
                </a:cubicBezTo>
                <a:cubicBezTo>
                  <a:pt x="6207" y="5321"/>
                  <a:pt x="6746" y="5764"/>
                  <a:pt x="7347" y="5732"/>
                </a:cubicBezTo>
                <a:close/>
                <a:moveTo>
                  <a:pt x="9659" y="4972"/>
                </a:moveTo>
                <a:cubicBezTo>
                  <a:pt x="10261" y="4972"/>
                  <a:pt x="10767" y="4466"/>
                  <a:pt x="10767" y="3864"/>
                </a:cubicBezTo>
                <a:cubicBezTo>
                  <a:pt x="10767" y="3262"/>
                  <a:pt x="10292" y="2756"/>
                  <a:pt x="9691" y="2724"/>
                </a:cubicBezTo>
                <a:cubicBezTo>
                  <a:pt x="9026" y="2724"/>
                  <a:pt x="8519" y="3262"/>
                  <a:pt x="8551" y="3896"/>
                </a:cubicBezTo>
                <a:cubicBezTo>
                  <a:pt x="8551" y="4497"/>
                  <a:pt x="9057" y="4972"/>
                  <a:pt x="9659" y="4972"/>
                </a:cubicBezTo>
                <a:close/>
                <a:moveTo>
                  <a:pt x="1615" y="10641"/>
                </a:moveTo>
                <a:cubicBezTo>
                  <a:pt x="1013" y="10641"/>
                  <a:pt x="507" y="11116"/>
                  <a:pt x="507" y="11718"/>
                </a:cubicBezTo>
                <a:cubicBezTo>
                  <a:pt x="507" y="12320"/>
                  <a:pt x="982" y="12826"/>
                  <a:pt x="1583" y="12858"/>
                </a:cubicBezTo>
                <a:cubicBezTo>
                  <a:pt x="2217" y="12858"/>
                  <a:pt x="2724" y="12351"/>
                  <a:pt x="2724" y="11718"/>
                </a:cubicBezTo>
                <a:cubicBezTo>
                  <a:pt x="2724" y="11116"/>
                  <a:pt x="2217" y="10609"/>
                  <a:pt x="1615" y="10641"/>
                </a:cubicBezTo>
                <a:close/>
                <a:moveTo>
                  <a:pt x="45033" y="3294"/>
                </a:moveTo>
                <a:cubicBezTo>
                  <a:pt x="45033" y="2661"/>
                  <a:pt x="44527" y="2185"/>
                  <a:pt x="43925" y="2185"/>
                </a:cubicBezTo>
                <a:cubicBezTo>
                  <a:pt x="43292" y="2217"/>
                  <a:pt x="42817" y="2692"/>
                  <a:pt x="42785" y="3294"/>
                </a:cubicBezTo>
                <a:cubicBezTo>
                  <a:pt x="42817" y="3927"/>
                  <a:pt x="43323" y="4434"/>
                  <a:pt x="43957" y="4434"/>
                </a:cubicBezTo>
                <a:cubicBezTo>
                  <a:pt x="44558" y="4402"/>
                  <a:pt x="45033" y="3896"/>
                  <a:pt x="45033" y="3294"/>
                </a:cubicBezTo>
                <a:close/>
                <a:moveTo>
                  <a:pt x="37560" y="9121"/>
                </a:moveTo>
                <a:cubicBezTo>
                  <a:pt x="38161" y="9089"/>
                  <a:pt x="38636" y="8583"/>
                  <a:pt x="38636" y="7981"/>
                </a:cubicBezTo>
                <a:cubicBezTo>
                  <a:pt x="38605" y="7379"/>
                  <a:pt x="38098" y="6904"/>
                  <a:pt x="37496" y="6904"/>
                </a:cubicBezTo>
                <a:cubicBezTo>
                  <a:pt x="36863" y="6936"/>
                  <a:pt x="36388" y="7443"/>
                  <a:pt x="36419" y="8044"/>
                </a:cubicBezTo>
                <a:cubicBezTo>
                  <a:pt x="36419" y="8646"/>
                  <a:pt x="36926" y="9121"/>
                  <a:pt x="37560" y="9121"/>
                </a:cubicBezTo>
                <a:close/>
                <a:moveTo>
                  <a:pt x="7759" y="1457"/>
                </a:moveTo>
                <a:cubicBezTo>
                  <a:pt x="7759" y="2059"/>
                  <a:pt x="8266" y="2566"/>
                  <a:pt x="8867" y="2566"/>
                </a:cubicBezTo>
                <a:cubicBezTo>
                  <a:pt x="9469" y="2566"/>
                  <a:pt x="9944" y="2059"/>
                  <a:pt x="9976" y="1457"/>
                </a:cubicBezTo>
                <a:cubicBezTo>
                  <a:pt x="9976" y="824"/>
                  <a:pt x="9469" y="317"/>
                  <a:pt x="8804" y="349"/>
                </a:cubicBezTo>
                <a:cubicBezTo>
                  <a:pt x="8202" y="349"/>
                  <a:pt x="7727" y="855"/>
                  <a:pt x="7759" y="1457"/>
                </a:cubicBezTo>
                <a:close/>
                <a:moveTo>
                  <a:pt x="0" y="13333"/>
                </a:moveTo>
                <a:cubicBezTo>
                  <a:pt x="222" y="13111"/>
                  <a:pt x="348" y="12826"/>
                  <a:pt x="348" y="12541"/>
                </a:cubicBezTo>
                <a:cubicBezTo>
                  <a:pt x="348" y="12225"/>
                  <a:pt x="222" y="11940"/>
                  <a:pt x="0" y="11718"/>
                </a:cubicBezTo>
                <a:close/>
                <a:moveTo>
                  <a:pt x="0" y="16025"/>
                </a:moveTo>
                <a:cubicBezTo>
                  <a:pt x="32" y="16025"/>
                  <a:pt x="32" y="16025"/>
                  <a:pt x="32" y="16025"/>
                </a:cubicBezTo>
                <a:cubicBezTo>
                  <a:pt x="633" y="15993"/>
                  <a:pt x="1140" y="15518"/>
                  <a:pt x="1140" y="14885"/>
                </a:cubicBezTo>
                <a:cubicBezTo>
                  <a:pt x="1140" y="14283"/>
                  <a:pt x="633" y="13776"/>
                  <a:pt x="32" y="13808"/>
                </a:cubicBezTo>
                <a:lnTo>
                  <a:pt x="0" y="13808"/>
                </a:lnTo>
                <a:close/>
                <a:moveTo>
                  <a:pt x="48739" y="634"/>
                </a:moveTo>
                <a:cubicBezTo>
                  <a:pt x="48105" y="602"/>
                  <a:pt x="47630" y="1077"/>
                  <a:pt x="47599" y="1710"/>
                </a:cubicBezTo>
                <a:cubicBezTo>
                  <a:pt x="47599" y="2344"/>
                  <a:pt x="48105" y="2851"/>
                  <a:pt x="48739" y="2851"/>
                </a:cubicBezTo>
                <a:cubicBezTo>
                  <a:pt x="49340" y="2819"/>
                  <a:pt x="49815" y="2312"/>
                  <a:pt x="49847" y="1710"/>
                </a:cubicBezTo>
                <a:cubicBezTo>
                  <a:pt x="49815" y="1109"/>
                  <a:pt x="49340" y="634"/>
                  <a:pt x="48739" y="634"/>
                </a:cubicBezTo>
                <a:close/>
                <a:moveTo>
                  <a:pt x="21250" y="10324"/>
                </a:moveTo>
                <a:cubicBezTo>
                  <a:pt x="21250" y="10926"/>
                  <a:pt x="21757" y="11433"/>
                  <a:pt x="22358" y="11433"/>
                </a:cubicBezTo>
                <a:cubicBezTo>
                  <a:pt x="22992" y="11401"/>
                  <a:pt x="23467" y="10894"/>
                  <a:pt x="23435" y="10293"/>
                </a:cubicBezTo>
                <a:cubicBezTo>
                  <a:pt x="23435" y="9691"/>
                  <a:pt x="22928" y="9184"/>
                  <a:pt x="22327" y="9216"/>
                </a:cubicBezTo>
                <a:cubicBezTo>
                  <a:pt x="21725" y="9216"/>
                  <a:pt x="21250" y="9723"/>
                  <a:pt x="21250" y="10324"/>
                </a:cubicBezTo>
                <a:close/>
                <a:moveTo>
                  <a:pt x="23625" y="9501"/>
                </a:moveTo>
                <a:cubicBezTo>
                  <a:pt x="23625" y="10103"/>
                  <a:pt x="24100" y="10609"/>
                  <a:pt x="24702" y="10641"/>
                </a:cubicBezTo>
                <a:cubicBezTo>
                  <a:pt x="25304" y="10641"/>
                  <a:pt x="25810" y="10166"/>
                  <a:pt x="25842" y="9564"/>
                </a:cubicBezTo>
                <a:cubicBezTo>
                  <a:pt x="25842" y="8931"/>
                  <a:pt x="25367" y="8424"/>
                  <a:pt x="24765" y="8424"/>
                </a:cubicBezTo>
                <a:cubicBezTo>
                  <a:pt x="24164" y="8393"/>
                  <a:pt x="23625" y="8868"/>
                  <a:pt x="23625" y="9501"/>
                </a:cubicBezTo>
                <a:close/>
                <a:moveTo>
                  <a:pt x="18843" y="11084"/>
                </a:moveTo>
                <a:cubicBezTo>
                  <a:pt x="18843" y="11686"/>
                  <a:pt x="19318" y="12193"/>
                  <a:pt x="19920" y="12225"/>
                </a:cubicBezTo>
                <a:cubicBezTo>
                  <a:pt x="20522" y="12225"/>
                  <a:pt x="21028" y="11718"/>
                  <a:pt x="21060" y="11116"/>
                </a:cubicBezTo>
                <a:cubicBezTo>
                  <a:pt x="21060" y="10514"/>
                  <a:pt x="20553" y="10008"/>
                  <a:pt x="19952" y="10008"/>
                </a:cubicBezTo>
                <a:cubicBezTo>
                  <a:pt x="19350" y="9976"/>
                  <a:pt x="18843" y="10483"/>
                  <a:pt x="18843" y="11084"/>
                </a:cubicBezTo>
                <a:close/>
                <a:moveTo>
                  <a:pt x="2407" y="13048"/>
                </a:moveTo>
                <a:cubicBezTo>
                  <a:pt x="1805" y="13048"/>
                  <a:pt x="1298" y="13523"/>
                  <a:pt x="1298" y="14125"/>
                </a:cubicBezTo>
                <a:cubicBezTo>
                  <a:pt x="1298" y="14758"/>
                  <a:pt x="1773" y="15233"/>
                  <a:pt x="2375" y="15233"/>
                </a:cubicBezTo>
                <a:cubicBezTo>
                  <a:pt x="3009" y="15265"/>
                  <a:pt x="3515" y="14758"/>
                  <a:pt x="3515" y="14156"/>
                </a:cubicBezTo>
                <a:cubicBezTo>
                  <a:pt x="3515" y="13555"/>
                  <a:pt x="3009" y="13048"/>
                  <a:pt x="2407" y="13048"/>
                </a:cubicBezTo>
                <a:close/>
                <a:moveTo>
                  <a:pt x="0" y="8076"/>
                </a:moveTo>
                <a:cubicBezTo>
                  <a:pt x="32" y="8076"/>
                  <a:pt x="63" y="8076"/>
                  <a:pt x="95" y="8076"/>
                </a:cubicBezTo>
                <a:cubicBezTo>
                  <a:pt x="697" y="8044"/>
                  <a:pt x="1172" y="7538"/>
                  <a:pt x="1172" y="6936"/>
                </a:cubicBezTo>
                <a:cubicBezTo>
                  <a:pt x="1172" y="6334"/>
                  <a:pt x="697" y="5827"/>
                  <a:pt x="63" y="5859"/>
                </a:cubicBezTo>
                <a:cubicBezTo>
                  <a:pt x="63" y="5859"/>
                  <a:pt x="32" y="5859"/>
                  <a:pt x="0" y="5859"/>
                </a:cubicBezTo>
                <a:close/>
                <a:moveTo>
                  <a:pt x="18685" y="11876"/>
                </a:moveTo>
                <a:cubicBezTo>
                  <a:pt x="18685" y="11274"/>
                  <a:pt x="18178" y="10768"/>
                  <a:pt x="17576" y="10768"/>
                </a:cubicBezTo>
                <a:cubicBezTo>
                  <a:pt x="16975" y="10736"/>
                  <a:pt x="16468" y="11211"/>
                  <a:pt x="16468" y="11844"/>
                </a:cubicBezTo>
                <a:cubicBezTo>
                  <a:pt x="16468" y="12446"/>
                  <a:pt x="16943" y="12953"/>
                  <a:pt x="17545" y="12953"/>
                </a:cubicBezTo>
                <a:cubicBezTo>
                  <a:pt x="18146" y="12953"/>
                  <a:pt x="18653" y="12478"/>
                  <a:pt x="18685" y="11876"/>
                </a:cubicBezTo>
                <a:close/>
                <a:moveTo>
                  <a:pt x="47409" y="2534"/>
                </a:moveTo>
                <a:cubicBezTo>
                  <a:pt x="47440" y="1932"/>
                  <a:pt x="46965" y="1425"/>
                  <a:pt x="46332" y="1425"/>
                </a:cubicBezTo>
                <a:cubicBezTo>
                  <a:pt x="45698" y="1394"/>
                  <a:pt x="45192" y="1900"/>
                  <a:pt x="45192" y="2534"/>
                </a:cubicBezTo>
                <a:cubicBezTo>
                  <a:pt x="45192" y="3136"/>
                  <a:pt x="45698" y="3611"/>
                  <a:pt x="46300" y="3642"/>
                </a:cubicBezTo>
                <a:cubicBezTo>
                  <a:pt x="46902" y="3642"/>
                  <a:pt x="47377" y="3136"/>
                  <a:pt x="47409" y="2534"/>
                </a:cubicBezTo>
                <a:close/>
                <a:moveTo>
                  <a:pt x="6460" y="3357"/>
                </a:moveTo>
                <a:cubicBezTo>
                  <a:pt x="7062" y="3357"/>
                  <a:pt x="7569" y="2882"/>
                  <a:pt x="7601" y="2280"/>
                </a:cubicBezTo>
                <a:cubicBezTo>
                  <a:pt x="7601" y="1647"/>
                  <a:pt x="7126" y="1140"/>
                  <a:pt x="6524" y="1140"/>
                </a:cubicBezTo>
                <a:cubicBezTo>
                  <a:pt x="5890" y="1109"/>
                  <a:pt x="5384" y="1584"/>
                  <a:pt x="5384" y="2185"/>
                </a:cubicBezTo>
                <a:cubicBezTo>
                  <a:pt x="5352" y="2819"/>
                  <a:pt x="5827" y="3326"/>
                  <a:pt x="6460" y="3357"/>
                </a:cubicBezTo>
                <a:close/>
                <a:moveTo>
                  <a:pt x="2090" y="16563"/>
                </a:moveTo>
                <a:cubicBezTo>
                  <a:pt x="2122" y="17165"/>
                  <a:pt x="2629" y="17640"/>
                  <a:pt x="3262" y="17608"/>
                </a:cubicBezTo>
                <a:cubicBezTo>
                  <a:pt x="3864" y="17577"/>
                  <a:pt x="4339" y="17070"/>
                  <a:pt x="4275" y="16436"/>
                </a:cubicBezTo>
                <a:cubicBezTo>
                  <a:pt x="4244" y="15866"/>
                  <a:pt x="3769" y="15423"/>
                  <a:pt x="3167" y="15423"/>
                </a:cubicBezTo>
                <a:cubicBezTo>
                  <a:pt x="2565" y="15455"/>
                  <a:pt x="2090" y="15961"/>
                  <a:pt x="2090" y="16563"/>
                </a:cubicBezTo>
                <a:close/>
                <a:moveTo>
                  <a:pt x="0" y="18083"/>
                </a:moveTo>
                <a:cubicBezTo>
                  <a:pt x="697" y="18780"/>
                  <a:pt x="1900" y="18273"/>
                  <a:pt x="1900" y="17292"/>
                </a:cubicBezTo>
                <a:cubicBezTo>
                  <a:pt x="1837" y="16690"/>
                  <a:pt x="1362" y="16215"/>
                  <a:pt x="760" y="16215"/>
                </a:cubicBezTo>
                <a:cubicBezTo>
                  <a:pt x="475" y="16215"/>
                  <a:pt x="190" y="16341"/>
                  <a:pt x="0" y="16531"/>
                </a:cubicBezTo>
                <a:close/>
                <a:moveTo>
                  <a:pt x="25557" y="13016"/>
                </a:moveTo>
                <a:cubicBezTo>
                  <a:pt x="26159" y="13016"/>
                  <a:pt x="26634" y="12510"/>
                  <a:pt x="26602" y="11876"/>
                </a:cubicBezTo>
                <a:cubicBezTo>
                  <a:pt x="26570" y="11306"/>
                  <a:pt x="26095" y="10863"/>
                  <a:pt x="25525" y="10831"/>
                </a:cubicBezTo>
                <a:cubicBezTo>
                  <a:pt x="24924" y="10831"/>
                  <a:pt x="24449" y="11338"/>
                  <a:pt x="24417" y="11940"/>
                </a:cubicBezTo>
                <a:cubicBezTo>
                  <a:pt x="24449" y="12541"/>
                  <a:pt x="24924" y="13016"/>
                  <a:pt x="25557" y="13016"/>
                </a:cubicBezTo>
                <a:close/>
                <a:moveTo>
                  <a:pt x="47092" y="3832"/>
                </a:moveTo>
                <a:cubicBezTo>
                  <a:pt x="46490" y="3832"/>
                  <a:pt x="45983" y="4307"/>
                  <a:pt x="45983" y="4941"/>
                </a:cubicBezTo>
                <a:cubicBezTo>
                  <a:pt x="45983" y="5542"/>
                  <a:pt x="46490" y="6017"/>
                  <a:pt x="47092" y="6049"/>
                </a:cubicBezTo>
                <a:cubicBezTo>
                  <a:pt x="47694" y="6049"/>
                  <a:pt x="48200" y="5542"/>
                  <a:pt x="48169" y="4941"/>
                </a:cubicBezTo>
                <a:cubicBezTo>
                  <a:pt x="48200" y="4307"/>
                  <a:pt x="47694" y="3832"/>
                  <a:pt x="47092" y="3832"/>
                </a:cubicBezTo>
                <a:close/>
                <a:moveTo>
                  <a:pt x="0" y="5384"/>
                </a:moveTo>
                <a:cubicBezTo>
                  <a:pt x="222" y="5194"/>
                  <a:pt x="348" y="4909"/>
                  <a:pt x="380" y="4624"/>
                </a:cubicBezTo>
                <a:cubicBezTo>
                  <a:pt x="380" y="4276"/>
                  <a:pt x="253" y="3959"/>
                  <a:pt x="0" y="3769"/>
                </a:cubicBezTo>
                <a:close/>
                <a:moveTo>
                  <a:pt x="48359" y="4212"/>
                </a:moveTo>
                <a:cubicBezTo>
                  <a:pt x="48422" y="4814"/>
                  <a:pt x="48929" y="5257"/>
                  <a:pt x="49530" y="5226"/>
                </a:cubicBezTo>
                <a:cubicBezTo>
                  <a:pt x="50132" y="5194"/>
                  <a:pt x="50607" y="4687"/>
                  <a:pt x="50544" y="4054"/>
                </a:cubicBezTo>
                <a:cubicBezTo>
                  <a:pt x="50512" y="3452"/>
                  <a:pt x="50005" y="3009"/>
                  <a:pt x="49404" y="3041"/>
                </a:cubicBezTo>
                <a:cubicBezTo>
                  <a:pt x="48802" y="3072"/>
                  <a:pt x="48327" y="3611"/>
                  <a:pt x="48359" y="4212"/>
                </a:cubicBezTo>
                <a:close/>
                <a:moveTo>
                  <a:pt x="602" y="3769"/>
                </a:moveTo>
                <a:cubicBezTo>
                  <a:pt x="602" y="4371"/>
                  <a:pt x="1077" y="4877"/>
                  <a:pt x="1678" y="4909"/>
                </a:cubicBezTo>
                <a:cubicBezTo>
                  <a:pt x="2280" y="4877"/>
                  <a:pt x="2787" y="4402"/>
                  <a:pt x="2787" y="3801"/>
                </a:cubicBezTo>
                <a:cubicBezTo>
                  <a:pt x="2819" y="3199"/>
                  <a:pt x="2312" y="2692"/>
                  <a:pt x="1710" y="2692"/>
                </a:cubicBezTo>
                <a:cubicBezTo>
                  <a:pt x="1108" y="2661"/>
                  <a:pt x="602" y="3167"/>
                  <a:pt x="602" y="3769"/>
                </a:cubicBezTo>
                <a:close/>
                <a:moveTo>
                  <a:pt x="51842" y="4434"/>
                </a:moveTo>
                <a:cubicBezTo>
                  <a:pt x="52444" y="4466"/>
                  <a:pt x="52951" y="3959"/>
                  <a:pt x="52982" y="3357"/>
                </a:cubicBezTo>
                <a:cubicBezTo>
                  <a:pt x="52982" y="2787"/>
                  <a:pt x="52539" y="2280"/>
                  <a:pt x="51937" y="2249"/>
                </a:cubicBezTo>
                <a:cubicBezTo>
                  <a:pt x="51336" y="2217"/>
                  <a:pt x="50829" y="2692"/>
                  <a:pt x="50797" y="3294"/>
                </a:cubicBezTo>
                <a:cubicBezTo>
                  <a:pt x="50766" y="3896"/>
                  <a:pt x="51241" y="4434"/>
                  <a:pt x="51842" y="4434"/>
                </a:cubicBezTo>
                <a:close/>
                <a:moveTo>
                  <a:pt x="2977" y="2977"/>
                </a:moveTo>
                <a:cubicBezTo>
                  <a:pt x="2977" y="3611"/>
                  <a:pt x="3452" y="4086"/>
                  <a:pt x="4054" y="4117"/>
                </a:cubicBezTo>
                <a:cubicBezTo>
                  <a:pt x="4687" y="4086"/>
                  <a:pt x="5162" y="3611"/>
                  <a:pt x="5194" y="2977"/>
                </a:cubicBezTo>
                <a:cubicBezTo>
                  <a:pt x="5162" y="2375"/>
                  <a:pt x="4687" y="1900"/>
                  <a:pt x="4054" y="1900"/>
                </a:cubicBezTo>
                <a:cubicBezTo>
                  <a:pt x="3452" y="1869"/>
                  <a:pt x="2945" y="2375"/>
                  <a:pt x="2977" y="2977"/>
                </a:cubicBezTo>
                <a:close/>
                <a:moveTo>
                  <a:pt x="30339" y="11433"/>
                </a:moveTo>
                <a:cubicBezTo>
                  <a:pt x="30941" y="11433"/>
                  <a:pt x="31416" y="10926"/>
                  <a:pt x="31384" y="10324"/>
                </a:cubicBezTo>
                <a:cubicBezTo>
                  <a:pt x="31384" y="9723"/>
                  <a:pt x="30909" y="9279"/>
                  <a:pt x="30339" y="9248"/>
                </a:cubicBezTo>
                <a:cubicBezTo>
                  <a:pt x="29737" y="9248"/>
                  <a:pt x="29231" y="9723"/>
                  <a:pt x="29199" y="10356"/>
                </a:cubicBezTo>
                <a:cubicBezTo>
                  <a:pt x="29199" y="10958"/>
                  <a:pt x="29706" y="11464"/>
                  <a:pt x="30339" y="11433"/>
                </a:cubicBezTo>
                <a:close/>
                <a:moveTo>
                  <a:pt x="47884" y="8393"/>
                </a:moveTo>
                <a:cubicBezTo>
                  <a:pt x="48485" y="8393"/>
                  <a:pt x="48992" y="7886"/>
                  <a:pt x="48960" y="7284"/>
                </a:cubicBezTo>
                <a:cubicBezTo>
                  <a:pt x="48960" y="6682"/>
                  <a:pt x="48454" y="6176"/>
                  <a:pt x="47852" y="6207"/>
                </a:cubicBezTo>
                <a:cubicBezTo>
                  <a:pt x="47250" y="6239"/>
                  <a:pt x="46807" y="6714"/>
                  <a:pt x="46807" y="7284"/>
                </a:cubicBezTo>
                <a:cubicBezTo>
                  <a:pt x="46807" y="7886"/>
                  <a:pt x="47282" y="8393"/>
                  <a:pt x="47884" y="8393"/>
                </a:cubicBezTo>
                <a:close/>
                <a:moveTo>
                  <a:pt x="53172" y="2534"/>
                </a:moveTo>
                <a:cubicBezTo>
                  <a:pt x="53172" y="3136"/>
                  <a:pt x="53647" y="3642"/>
                  <a:pt x="54281" y="3642"/>
                </a:cubicBezTo>
                <a:cubicBezTo>
                  <a:pt x="54851" y="3642"/>
                  <a:pt x="55294" y="3167"/>
                  <a:pt x="55358" y="2597"/>
                </a:cubicBezTo>
                <a:cubicBezTo>
                  <a:pt x="55358" y="1995"/>
                  <a:pt x="54883" y="1489"/>
                  <a:pt x="54281" y="1457"/>
                </a:cubicBezTo>
                <a:cubicBezTo>
                  <a:pt x="53679" y="1457"/>
                  <a:pt x="53172" y="1932"/>
                  <a:pt x="53172" y="2534"/>
                </a:cubicBezTo>
                <a:close/>
                <a:moveTo>
                  <a:pt x="5605" y="16848"/>
                </a:moveTo>
                <a:cubicBezTo>
                  <a:pt x="6207" y="16848"/>
                  <a:pt x="6682" y="16341"/>
                  <a:pt x="6651" y="15708"/>
                </a:cubicBezTo>
                <a:cubicBezTo>
                  <a:pt x="6619" y="15106"/>
                  <a:pt x="6112" y="14631"/>
                  <a:pt x="5510" y="14695"/>
                </a:cubicBezTo>
                <a:cubicBezTo>
                  <a:pt x="4909" y="14726"/>
                  <a:pt x="4465" y="15201"/>
                  <a:pt x="4465" y="15771"/>
                </a:cubicBezTo>
                <a:cubicBezTo>
                  <a:pt x="4465" y="16405"/>
                  <a:pt x="5004" y="16880"/>
                  <a:pt x="5605" y="16848"/>
                </a:cubicBezTo>
                <a:close/>
                <a:moveTo>
                  <a:pt x="9596" y="10704"/>
                </a:moveTo>
                <a:cubicBezTo>
                  <a:pt x="8994" y="10736"/>
                  <a:pt x="8487" y="11211"/>
                  <a:pt x="8519" y="11844"/>
                </a:cubicBezTo>
                <a:cubicBezTo>
                  <a:pt x="8519" y="12446"/>
                  <a:pt x="9026" y="12921"/>
                  <a:pt x="9627" y="12921"/>
                </a:cubicBezTo>
                <a:cubicBezTo>
                  <a:pt x="10229" y="12890"/>
                  <a:pt x="10736" y="12415"/>
                  <a:pt x="10736" y="11781"/>
                </a:cubicBezTo>
                <a:cubicBezTo>
                  <a:pt x="10704" y="11179"/>
                  <a:pt x="10197" y="10704"/>
                  <a:pt x="9596" y="10704"/>
                </a:cubicBezTo>
                <a:close/>
                <a:moveTo>
                  <a:pt x="49182" y="6556"/>
                </a:moveTo>
                <a:cubicBezTo>
                  <a:pt x="49214" y="7158"/>
                  <a:pt x="49689" y="7633"/>
                  <a:pt x="50322" y="7601"/>
                </a:cubicBezTo>
                <a:cubicBezTo>
                  <a:pt x="50924" y="7569"/>
                  <a:pt x="51367" y="7062"/>
                  <a:pt x="51336" y="6429"/>
                </a:cubicBezTo>
                <a:cubicBezTo>
                  <a:pt x="51304" y="5859"/>
                  <a:pt x="50829" y="5416"/>
                  <a:pt x="50259" y="5416"/>
                </a:cubicBezTo>
                <a:cubicBezTo>
                  <a:pt x="49625" y="5447"/>
                  <a:pt x="49150" y="5922"/>
                  <a:pt x="49182" y="6556"/>
                </a:cubicBezTo>
                <a:close/>
                <a:moveTo>
                  <a:pt x="26824" y="11179"/>
                </a:moveTo>
                <a:cubicBezTo>
                  <a:pt x="26855" y="11781"/>
                  <a:pt x="27362" y="12256"/>
                  <a:pt x="27995" y="12225"/>
                </a:cubicBezTo>
                <a:cubicBezTo>
                  <a:pt x="28597" y="12225"/>
                  <a:pt x="29072" y="11686"/>
                  <a:pt x="29009" y="11084"/>
                </a:cubicBezTo>
                <a:cubicBezTo>
                  <a:pt x="28977" y="10483"/>
                  <a:pt x="28502" y="10039"/>
                  <a:pt x="27932" y="10039"/>
                </a:cubicBezTo>
                <a:cubicBezTo>
                  <a:pt x="27330" y="10071"/>
                  <a:pt x="26824" y="10546"/>
                  <a:pt x="26824" y="11179"/>
                </a:cubicBezTo>
                <a:close/>
                <a:moveTo>
                  <a:pt x="11971" y="9913"/>
                </a:moveTo>
                <a:cubicBezTo>
                  <a:pt x="11369" y="9944"/>
                  <a:pt x="10862" y="10419"/>
                  <a:pt x="10894" y="11053"/>
                </a:cubicBezTo>
                <a:cubicBezTo>
                  <a:pt x="10894" y="11654"/>
                  <a:pt x="11401" y="12130"/>
                  <a:pt x="12003" y="12130"/>
                </a:cubicBezTo>
                <a:cubicBezTo>
                  <a:pt x="12604" y="12098"/>
                  <a:pt x="13111" y="11623"/>
                  <a:pt x="13111" y="10989"/>
                </a:cubicBezTo>
                <a:cubicBezTo>
                  <a:pt x="13079" y="10388"/>
                  <a:pt x="12573" y="9913"/>
                  <a:pt x="11971" y="9913"/>
                </a:cubicBezTo>
                <a:close/>
                <a:moveTo>
                  <a:pt x="14061" y="12605"/>
                </a:moveTo>
                <a:cubicBezTo>
                  <a:pt x="14029" y="13206"/>
                  <a:pt x="14504" y="13713"/>
                  <a:pt x="15106" y="13745"/>
                </a:cubicBezTo>
                <a:cubicBezTo>
                  <a:pt x="15708" y="13745"/>
                  <a:pt x="16215" y="13301"/>
                  <a:pt x="16246" y="12700"/>
                </a:cubicBezTo>
                <a:cubicBezTo>
                  <a:pt x="16278" y="12066"/>
                  <a:pt x="15803" y="11591"/>
                  <a:pt x="15201" y="11559"/>
                </a:cubicBezTo>
                <a:cubicBezTo>
                  <a:pt x="14568" y="11528"/>
                  <a:pt x="14061" y="12003"/>
                  <a:pt x="14061" y="12605"/>
                </a:cubicBezTo>
                <a:close/>
                <a:moveTo>
                  <a:pt x="35089" y="9913"/>
                </a:moveTo>
                <a:cubicBezTo>
                  <a:pt x="35691" y="9913"/>
                  <a:pt x="36198" y="9438"/>
                  <a:pt x="36198" y="8836"/>
                </a:cubicBezTo>
                <a:cubicBezTo>
                  <a:pt x="36198" y="8203"/>
                  <a:pt x="35723" y="7728"/>
                  <a:pt x="35121" y="7696"/>
                </a:cubicBezTo>
                <a:cubicBezTo>
                  <a:pt x="34519" y="7696"/>
                  <a:pt x="34013" y="8171"/>
                  <a:pt x="34013" y="8773"/>
                </a:cubicBezTo>
                <a:cubicBezTo>
                  <a:pt x="33981" y="9406"/>
                  <a:pt x="34488" y="9913"/>
                  <a:pt x="35089" y="9913"/>
                </a:cubicBezTo>
                <a:close/>
                <a:moveTo>
                  <a:pt x="17260" y="14283"/>
                </a:moveTo>
                <a:cubicBezTo>
                  <a:pt x="17291" y="14885"/>
                  <a:pt x="17766" y="15360"/>
                  <a:pt x="18400" y="15360"/>
                </a:cubicBezTo>
                <a:cubicBezTo>
                  <a:pt x="19825" y="15328"/>
                  <a:pt x="19793" y="13175"/>
                  <a:pt x="18368" y="13175"/>
                </a:cubicBezTo>
                <a:cubicBezTo>
                  <a:pt x="17766" y="13175"/>
                  <a:pt x="17260" y="13681"/>
                  <a:pt x="17260" y="14283"/>
                </a:cubicBezTo>
                <a:close/>
                <a:moveTo>
                  <a:pt x="43070" y="7759"/>
                </a:moveTo>
                <a:cubicBezTo>
                  <a:pt x="42468" y="7759"/>
                  <a:pt x="41962" y="8234"/>
                  <a:pt x="41962" y="8868"/>
                </a:cubicBezTo>
                <a:cubicBezTo>
                  <a:pt x="41962" y="9469"/>
                  <a:pt x="42468" y="9944"/>
                  <a:pt x="43070" y="9944"/>
                </a:cubicBezTo>
                <a:cubicBezTo>
                  <a:pt x="43672" y="9913"/>
                  <a:pt x="44115" y="9469"/>
                  <a:pt x="44147" y="8868"/>
                </a:cubicBezTo>
                <a:cubicBezTo>
                  <a:pt x="44147" y="8266"/>
                  <a:pt x="43672" y="7759"/>
                  <a:pt x="43070" y="7759"/>
                </a:cubicBezTo>
                <a:close/>
                <a:moveTo>
                  <a:pt x="12826" y="12351"/>
                </a:moveTo>
                <a:cubicBezTo>
                  <a:pt x="12193" y="12320"/>
                  <a:pt x="11686" y="12795"/>
                  <a:pt x="11686" y="13428"/>
                </a:cubicBezTo>
                <a:cubicBezTo>
                  <a:pt x="11686" y="14030"/>
                  <a:pt x="12161" y="14536"/>
                  <a:pt x="12763" y="14536"/>
                </a:cubicBezTo>
                <a:cubicBezTo>
                  <a:pt x="13364" y="14536"/>
                  <a:pt x="13839" y="14061"/>
                  <a:pt x="13871" y="13491"/>
                </a:cubicBezTo>
                <a:cubicBezTo>
                  <a:pt x="13903" y="12890"/>
                  <a:pt x="13428" y="12383"/>
                  <a:pt x="12826" y="12351"/>
                </a:cubicBezTo>
                <a:close/>
                <a:moveTo>
                  <a:pt x="19635" y="13491"/>
                </a:moveTo>
                <a:cubicBezTo>
                  <a:pt x="19666" y="14093"/>
                  <a:pt x="20173" y="14568"/>
                  <a:pt x="20775" y="14568"/>
                </a:cubicBezTo>
                <a:cubicBezTo>
                  <a:pt x="21345" y="14536"/>
                  <a:pt x="21788" y="14061"/>
                  <a:pt x="21820" y="13491"/>
                </a:cubicBezTo>
                <a:cubicBezTo>
                  <a:pt x="21820" y="12890"/>
                  <a:pt x="21345" y="12415"/>
                  <a:pt x="20743" y="12383"/>
                </a:cubicBezTo>
                <a:cubicBezTo>
                  <a:pt x="20110" y="12383"/>
                  <a:pt x="19635" y="12890"/>
                  <a:pt x="19635" y="13491"/>
                </a:cubicBezTo>
                <a:close/>
                <a:moveTo>
                  <a:pt x="55579" y="1837"/>
                </a:moveTo>
                <a:cubicBezTo>
                  <a:pt x="55611" y="2439"/>
                  <a:pt x="56118" y="2914"/>
                  <a:pt x="56751" y="2882"/>
                </a:cubicBezTo>
                <a:cubicBezTo>
                  <a:pt x="57321" y="2851"/>
                  <a:pt x="57764" y="2344"/>
                  <a:pt x="57764" y="1774"/>
                </a:cubicBezTo>
                <a:cubicBezTo>
                  <a:pt x="57733" y="1204"/>
                  <a:pt x="57258" y="729"/>
                  <a:pt x="56688" y="697"/>
                </a:cubicBezTo>
                <a:cubicBezTo>
                  <a:pt x="56086" y="729"/>
                  <a:pt x="55579" y="1204"/>
                  <a:pt x="55579" y="1837"/>
                </a:cubicBezTo>
                <a:close/>
                <a:moveTo>
                  <a:pt x="39586" y="9628"/>
                </a:moveTo>
                <a:cubicBezTo>
                  <a:pt x="39586" y="10229"/>
                  <a:pt x="40093" y="10736"/>
                  <a:pt x="40695" y="10736"/>
                </a:cubicBezTo>
                <a:cubicBezTo>
                  <a:pt x="41296" y="10704"/>
                  <a:pt x="41772" y="10198"/>
                  <a:pt x="41772" y="9596"/>
                </a:cubicBezTo>
                <a:cubicBezTo>
                  <a:pt x="41740" y="9026"/>
                  <a:pt x="41296" y="8583"/>
                  <a:pt x="40695" y="8551"/>
                </a:cubicBezTo>
                <a:cubicBezTo>
                  <a:pt x="40093" y="8519"/>
                  <a:pt x="39586" y="9026"/>
                  <a:pt x="39586" y="9628"/>
                </a:cubicBezTo>
                <a:close/>
                <a:moveTo>
                  <a:pt x="45445" y="9184"/>
                </a:moveTo>
                <a:cubicBezTo>
                  <a:pt x="46427" y="9184"/>
                  <a:pt x="46934" y="8044"/>
                  <a:pt x="46237" y="7348"/>
                </a:cubicBezTo>
                <a:cubicBezTo>
                  <a:pt x="45572" y="6651"/>
                  <a:pt x="44400" y="7094"/>
                  <a:pt x="44368" y="8076"/>
                </a:cubicBezTo>
                <a:cubicBezTo>
                  <a:pt x="44368" y="8678"/>
                  <a:pt x="44843" y="9184"/>
                  <a:pt x="45445" y="9184"/>
                </a:cubicBezTo>
                <a:close/>
                <a:moveTo>
                  <a:pt x="23118" y="11591"/>
                </a:moveTo>
                <a:cubicBezTo>
                  <a:pt x="22517" y="11623"/>
                  <a:pt x="22042" y="12130"/>
                  <a:pt x="22042" y="12731"/>
                </a:cubicBezTo>
                <a:cubicBezTo>
                  <a:pt x="22073" y="13301"/>
                  <a:pt x="22548" y="13745"/>
                  <a:pt x="23118" y="13776"/>
                </a:cubicBezTo>
                <a:cubicBezTo>
                  <a:pt x="23720" y="13776"/>
                  <a:pt x="24227" y="13301"/>
                  <a:pt x="24227" y="12700"/>
                </a:cubicBezTo>
                <a:cubicBezTo>
                  <a:pt x="24227" y="12066"/>
                  <a:pt x="23720" y="11591"/>
                  <a:pt x="23118" y="11591"/>
                </a:cubicBezTo>
                <a:close/>
                <a:moveTo>
                  <a:pt x="31637" y="9564"/>
                </a:moveTo>
                <a:cubicBezTo>
                  <a:pt x="31606" y="10166"/>
                  <a:pt x="32081" y="10673"/>
                  <a:pt x="32714" y="10673"/>
                </a:cubicBezTo>
                <a:cubicBezTo>
                  <a:pt x="33316" y="10704"/>
                  <a:pt x="33823" y="10229"/>
                  <a:pt x="33823" y="9628"/>
                </a:cubicBezTo>
                <a:cubicBezTo>
                  <a:pt x="33823" y="9026"/>
                  <a:pt x="33348" y="8519"/>
                  <a:pt x="32746" y="8488"/>
                </a:cubicBezTo>
                <a:cubicBezTo>
                  <a:pt x="32144" y="8488"/>
                  <a:pt x="31637" y="8963"/>
                  <a:pt x="31637" y="9564"/>
                </a:cubicBezTo>
                <a:close/>
                <a:moveTo>
                  <a:pt x="0" y="2027"/>
                </a:moveTo>
                <a:cubicBezTo>
                  <a:pt x="222" y="2312"/>
                  <a:pt x="538" y="2502"/>
                  <a:pt x="918" y="2502"/>
                </a:cubicBezTo>
                <a:cubicBezTo>
                  <a:pt x="1520" y="2471"/>
                  <a:pt x="1995" y="1995"/>
                  <a:pt x="1995" y="1362"/>
                </a:cubicBezTo>
                <a:cubicBezTo>
                  <a:pt x="1963" y="760"/>
                  <a:pt x="1457" y="285"/>
                  <a:pt x="855" y="317"/>
                </a:cubicBezTo>
                <a:cubicBezTo>
                  <a:pt x="507" y="349"/>
                  <a:pt x="190" y="507"/>
                  <a:pt x="0" y="792"/>
                </a:cubicBezTo>
                <a:close/>
                <a:moveTo>
                  <a:pt x="10356" y="15265"/>
                </a:moveTo>
                <a:cubicBezTo>
                  <a:pt x="10989" y="15296"/>
                  <a:pt x="11464" y="14790"/>
                  <a:pt x="11433" y="14156"/>
                </a:cubicBezTo>
                <a:cubicBezTo>
                  <a:pt x="11433" y="13586"/>
                  <a:pt x="10989" y="13111"/>
                  <a:pt x="10387" y="13111"/>
                </a:cubicBezTo>
                <a:cubicBezTo>
                  <a:pt x="9786" y="13080"/>
                  <a:pt x="9279" y="13555"/>
                  <a:pt x="9247" y="14188"/>
                </a:cubicBezTo>
                <a:cubicBezTo>
                  <a:pt x="9247" y="14790"/>
                  <a:pt x="9754" y="15265"/>
                  <a:pt x="10356" y="15265"/>
                </a:cubicBezTo>
                <a:close/>
                <a:moveTo>
                  <a:pt x="6904" y="14948"/>
                </a:moveTo>
                <a:cubicBezTo>
                  <a:pt x="6872" y="15550"/>
                  <a:pt x="7379" y="16056"/>
                  <a:pt x="7981" y="16056"/>
                </a:cubicBezTo>
                <a:cubicBezTo>
                  <a:pt x="8551" y="16088"/>
                  <a:pt x="9026" y="15613"/>
                  <a:pt x="9057" y="15043"/>
                </a:cubicBezTo>
                <a:cubicBezTo>
                  <a:pt x="9121" y="14441"/>
                  <a:pt x="8646" y="13903"/>
                  <a:pt x="8044" y="13903"/>
                </a:cubicBezTo>
                <a:cubicBezTo>
                  <a:pt x="7411" y="13871"/>
                  <a:pt x="6904" y="14346"/>
                  <a:pt x="6904" y="14948"/>
                </a:cubicBezTo>
                <a:close/>
                <a:moveTo>
                  <a:pt x="38288" y="11528"/>
                </a:moveTo>
                <a:cubicBezTo>
                  <a:pt x="38921" y="11496"/>
                  <a:pt x="39396" y="10958"/>
                  <a:pt x="39333" y="10356"/>
                </a:cubicBezTo>
                <a:cubicBezTo>
                  <a:pt x="39270" y="9406"/>
                  <a:pt x="38098" y="8994"/>
                  <a:pt x="37465" y="9723"/>
                </a:cubicBezTo>
                <a:cubicBezTo>
                  <a:pt x="36831" y="10419"/>
                  <a:pt x="37338" y="11528"/>
                  <a:pt x="38288" y="11528"/>
                </a:cubicBezTo>
                <a:close/>
                <a:moveTo>
                  <a:pt x="47345" y="10483"/>
                </a:moveTo>
                <a:cubicBezTo>
                  <a:pt x="47377" y="8994"/>
                  <a:pt x="45160" y="8994"/>
                  <a:pt x="45192" y="10483"/>
                </a:cubicBezTo>
                <a:cubicBezTo>
                  <a:pt x="45192" y="11053"/>
                  <a:pt x="45635" y="11528"/>
                  <a:pt x="46237" y="11559"/>
                </a:cubicBezTo>
                <a:cubicBezTo>
                  <a:pt x="46839" y="11559"/>
                  <a:pt x="47314" y="11084"/>
                  <a:pt x="47345" y="10483"/>
                </a:cubicBezTo>
                <a:close/>
                <a:moveTo>
                  <a:pt x="42785" y="11274"/>
                </a:moveTo>
                <a:cubicBezTo>
                  <a:pt x="42785" y="12225"/>
                  <a:pt x="43925" y="12700"/>
                  <a:pt x="44590" y="12035"/>
                </a:cubicBezTo>
                <a:cubicBezTo>
                  <a:pt x="45287" y="11369"/>
                  <a:pt x="44843" y="10229"/>
                  <a:pt x="43893" y="10198"/>
                </a:cubicBezTo>
                <a:cubicBezTo>
                  <a:pt x="43292" y="10166"/>
                  <a:pt x="42785" y="10641"/>
                  <a:pt x="42785" y="11274"/>
                </a:cubicBezTo>
                <a:close/>
                <a:moveTo>
                  <a:pt x="41455" y="10989"/>
                </a:moveTo>
                <a:cubicBezTo>
                  <a:pt x="40473" y="10989"/>
                  <a:pt x="40030" y="12161"/>
                  <a:pt x="40726" y="12826"/>
                </a:cubicBezTo>
                <a:cubicBezTo>
                  <a:pt x="41391" y="13491"/>
                  <a:pt x="42532" y="13016"/>
                  <a:pt x="42563" y="12066"/>
                </a:cubicBezTo>
                <a:cubicBezTo>
                  <a:pt x="42532" y="11464"/>
                  <a:pt x="42057" y="10958"/>
                  <a:pt x="41455" y="10989"/>
                </a:cubicBezTo>
                <a:close/>
                <a:moveTo>
                  <a:pt x="0" y="21155"/>
                </a:moveTo>
                <a:cubicBezTo>
                  <a:pt x="158" y="20933"/>
                  <a:pt x="222" y="20712"/>
                  <a:pt x="222" y="20458"/>
                </a:cubicBezTo>
                <a:cubicBezTo>
                  <a:pt x="222" y="20237"/>
                  <a:pt x="158" y="20015"/>
                  <a:pt x="0" y="19825"/>
                </a:cubicBezTo>
                <a:close/>
                <a:moveTo>
                  <a:pt x="56403" y="4181"/>
                </a:moveTo>
                <a:cubicBezTo>
                  <a:pt x="56403" y="5606"/>
                  <a:pt x="58556" y="5606"/>
                  <a:pt x="58556" y="4181"/>
                </a:cubicBezTo>
                <a:cubicBezTo>
                  <a:pt x="58524" y="3579"/>
                  <a:pt x="58081" y="3136"/>
                  <a:pt x="57479" y="3104"/>
                </a:cubicBezTo>
                <a:cubicBezTo>
                  <a:pt x="56878" y="3104"/>
                  <a:pt x="56403" y="3579"/>
                  <a:pt x="56403" y="4181"/>
                </a:cubicBezTo>
                <a:close/>
                <a:moveTo>
                  <a:pt x="26349" y="15391"/>
                </a:moveTo>
                <a:cubicBezTo>
                  <a:pt x="27774" y="15360"/>
                  <a:pt x="27710" y="13206"/>
                  <a:pt x="26285" y="13238"/>
                </a:cubicBezTo>
                <a:cubicBezTo>
                  <a:pt x="24860" y="13270"/>
                  <a:pt x="24892" y="15423"/>
                  <a:pt x="26349" y="15391"/>
                </a:cubicBezTo>
                <a:close/>
                <a:moveTo>
                  <a:pt x="48644" y="10799"/>
                </a:moveTo>
                <a:cubicBezTo>
                  <a:pt x="50132" y="10799"/>
                  <a:pt x="50069" y="8583"/>
                  <a:pt x="48612" y="8646"/>
                </a:cubicBezTo>
                <a:cubicBezTo>
                  <a:pt x="47155" y="8646"/>
                  <a:pt x="47187" y="10831"/>
                  <a:pt x="48644" y="10799"/>
                </a:cubicBezTo>
                <a:close/>
                <a:moveTo>
                  <a:pt x="20458" y="15866"/>
                </a:moveTo>
                <a:cubicBezTo>
                  <a:pt x="20427" y="16848"/>
                  <a:pt x="21598" y="17323"/>
                  <a:pt x="22295" y="16658"/>
                </a:cubicBezTo>
                <a:cubicBezTo>
                  <a:pt x="22960" y="15961"/>
                  <a:pt x="22485" y="14821"/>
                  <a:pt x="21503" y="14821"/>
                </a:cubicBezTo>
                <a:cubicBezTo>
                  <a:pt x="20933" y="14821"/>
                  <a:pt x="20458" y="15296"/>
                  <a:pt x="20458" y="15866"/>
                </a:cubicBezTo>
                <a:close/>
                <a:moveTo>
                  <a:pt x="22833" y="15106"/>
                </a:moveTo>
                <a:cubicBezTo>
                  <a:pt x="22865" y="16531"/>
                  <a:pt x="24987" y="16500"/>
                  <a:pt x="24987" y="15075"/>
                </a:cubicBezTo>
                <a:cubicBezTo>
                  <a:pt x="24955" y="14505"/>
                  <a:pt x="24480" y="14061"/>
                  <a:pt x="23910" y="14030"/>
                </a:cubicBezTo>
                <a:cubicBezTo>
                  <a:pt x="23308" y="14030"/>
                  <a:pt x="22833" y="14505"/>
                  <a:pt x="22833" y="15106"/>
                </a:cubicBezTo>
                <a:close/>
                <a:moveTo>
                  <a:pt x="12509" y="15803"/>
                </a:moveTo>
                <a:cubicBezTo>
                  <a:pt x="12446" y="17260"/>
                  <a:pt x="14631" y="17292"/>
                  <a:pt x="14631" y="15835"/>
                </a:cubicBezTo>
                <a:cubicBezTo>
                  <a:pt x="14631" y="14441"/>
                  <a:pt x="12541" y="14378"/>
                  <a:pt x="12509" y="15803"/>
                </a:cubicBezTo>
                <a:close/>
                <a:moveTo>
                  <a:pt x="5067" y="18812"/>
                </a:moveTo>
                <a:cubicBezTo>
                  <a:pt x="4909" y="17387"/>
                  <a:pt x="2755" y="17608"/>
                  <a:pt x="2914" y="19065"/>
                </a:cubicBezTo>
                <a:cubicBezTo>
                  <a:pt x="3072" y="20490"/>
                  <a:pt x="5225" y="20268"/>
                  <a:pt x="5067" y="18812"/>
                </a:cubicBezTo>
                <a:close/>
                <a:moveTo>
                  <a:pt x="475" y="19730"/>
                </a:moveTo>
                <a:cubicBezTo>
                  <a:pt x="475" y="20332"/>
                  <a:pt x="1013" y="20838"/>
                  <a:pt x="1615" y="20807"/>
                </a:cubicBezTo>
                <a:cubicBezTo>
                  <a:pt x="3040" y="20807"/>
                  <a:pt x="3040" y="18685"/>
                  <a:pt x="1615" y="18653"/>
                </a:cubicBezTo>
                <a:cubicBezTo>
                  <a:pt x="1013" y="18622"/>
                  <a:pt x="507" y="19128"/>
                  <a:pt x="475" y="19730"/>
                </a:cubicBezTo>
                <a:close/>
                <a:moveTo>
                  <a:pt x="6365" y="17102"/>
                </a:moveTo>
                <a:cubicBezTo>
                  <a:pt x="4940" y="17038"/>
                  <a:pt x="4909" y="19223"/>
                  <a:pt x="6334" y="19223"/>
                </a:cubicBezTo>
                <a:cubicBezTo>
                  <a:pt x="7791" y="19255"/>
                  <a:pt x="7822" y="17070"/>
                  <a:pt x="6365" y="17102"/>
                </a:cubicBezTo>
                <a:close/>
                <a:moveTo>
                  <a:pt x="14853" y="14980"/>
                </a:moveTo>
                <a:cubicBezTo>
                  <a:pt x="14789" y="16436"/>
                  <a:pt x="17006" y="16500"/>
                  <a:pt x="17006" y="15043"/>
                </a:cubicBezTo>
                <a:cubicBezTo>
                  <a:pt x="17038" y="13650"/>
                  <a:pt x="14948" y="13586"/>
                  <a:pt x="14853" y="14980"/>
                </a:cubicBezTo>
                <a:close/>
                <a:moveTo>
                  <a:pt x="50005" y="8931"/>
                </a:moveTo>
                <a:cubicBezTo>
                  <a:pt x="49974" y="9501"/>
                  <a:pt x="50449" y="9976"/>
                  <a:pt x="51019" y="10008"/>
                </a:cubicBezTo>
                <a:cubicBezTo>
                  <a:pt x="52001" y="10039"/>
                  <a:pt x="52507" y="8868"/>
                  <a:pt x="51842" y="8171"/>
                </a:cubicBezTo>
                <a:cubicBezTo>
                  <a:pt x="51177" y="7474"/>
                  <a:pt x="50005" y="7949"/>
                  <a:pt x="50005" y="8931"/>
                </a:cubicBezTo>
                <a:close/>
                <a:moveTo>
                  <a:pt x="28597" y="12510"/>
                </a:moveTo>
                <a:cubicBezTo>
                  <a:pt x="27172" y="12573"/>
                  <a:pt x="27330" y="14758"/>
                  <a:pt x="28756" y="14631"/>
                </a:cubicBezTo>
                <a:cubicBezTo>
                  <a:pt x="30212" y="14536"/>
                  <a:pt x="30054" y="12351"/>
                  <a:pt x="28597" y="12510"/>
                </a:cubicBezTo>
                <a:close/>
                <a:moveTo>
                  <a:pt x="51621" y="5764"/>
                </a:moveTo>
                <a:cubicBezTo>
                  <a:pt x="51621" y="7189"/>
                  <a:pt x="53774" y="7158"/>
                  <a:pt x="53742" y="5732"/>
                </a:cubicBezTo>
                <a:cubicBezTo>
                  <a:pt x="53711" y="4307"/>
                  <a:pt x="51589" y="4339"/>
                  <a:pt x="51621" y="5764"/>
                </a:cubicBezTo>
                <a:close/>
                <a:moveTo>
                  <a:pt x="34804" y="11211"/>
                </a:moveTo>
                <a:cubicBezTo>
                  <a:pt x="34804" y="11813"/>
                  <a:pt x="35343" y="12320"/>
                  <a:pt x="35944" y="12256"/>
                </a:cubicBezTo>
                <a:cubicBezTo>
                  <a:pt x="36546" y="12225"/>
                  <a:pt x="36989" y="11749"/>
                  <a:pt x="36958" y="11148"/>
                </a:cubicBezTo>
                <a:cubicBezTo>
                  <a:pt x="36958" y="10578"/>
                  <a:pt x="36483" y="10103"/>
                  <a:pt x="35913" y="10103"/>
                </a:cubicBezTo>
                <a:cubicBezTo>
                  <a:pt x="35279" y="10103"/>
                  <a:pt x="34773" y="10609"/>
                  <a:pt x="34804" y="11211"/>
                </a:cubicBezTo>
                <a:close/>
                <a:moveTo>
                  <a:pt x="55168" y="6049"/>
                </a:moveTo>
                <a:cubicBezTo>
                  <a:pt x="56561" y="5859"/>
                  <a:pt x="56339" y="3769"/>
                  <a:pt x="54946" y="3896"/>
                </a:cubicBezTo>
                <a:cubicBezTo>
                  <a:pt x="53552" y="4054"/>
                  <a:pt x="53742" y="6144"/>
                  <a:pt x="55168" y="6049"/>
                </a:cubicBezTo>
                <a:close/>
                <a:moveTo>
                  <a:pt x="32397" y="11971"/>
                </a:moveTo>
                <a:cubicBezTo>
                  <a:pt x="32397" y="12953"/>
                  <a:pt x="33569" y="13428"/>
                  <a:pt x="34234" y="12731"/>
                </a:cubicBezTo>
                <a:cubicBezTo>
                  <a:pt x="34931" y="12035"/>
                  <a:pt x="34393" y="10863"/>
                  <a:pt x="33443" y="10894"/>
                </a:cubicBezTo>
                <a:cubicBezTo>
                  <a:pt x="32841" y="10926"/>
                  <a:pt x="32397" y="11401"/>
                  <a:pt x="32397" y="11971"/>
                </a:cubicBezTo>
                <a:close/>
                <a:moveTo>
                  <a:pt x="53394" y="7062"/>
                </a:moveTo>
                <a:cubicBezTo>
                  <a:pt x="52064" y="7158"/>
                  <a:pt x="52064" y="9153"/>
                  <a:pt x="53426" y="9216"/>
                </a:cubicBezTo>
                <a:cubicBezTo>
                  <a:pt x="54914" y="9279"/>
                  <a:pt x="54914" y="6967"/>
                  <a:pt x="53394" y="7062"/>
                </a:cubicBezTo>
                <a:close/>
                <a:moveTo>
                  <a:pt x="58778" y="3421"/>
                </a:moveTo>
                <a:cubicBezTo>
                  <a:pt x="58746" y="4371"/>
                  <a:pt x="59918" y="4877"/>
                  <a:pt x="60583" y="4212"/>
                </a:cubicBezTo>
                <a:cubicBezTo>
                  <a:pt x="61280" y="3516"/>
                  <a:pt x="60773" y="2344"/>
                  <a:pt x="59823" y="2375"/>
                </a:cubicBezTo>
                <a:cubicBezTo>
                  <a:pt x="59253" y="2375"/>
                  <a:pt x="58778" y="2851"/>
                  <a:pt x="58778" y="3421"/>
                </a:cubicBezTo>
                <a:close/>
                <a:moveTo>
                  <a:pt x="31099" y="11686"/>
                </a:moveTo>
                <a:cubicBezTo>
                  <a:pt x="30149" y="11718"/>
                  <a:pt x="29674" y="12890"/>
                  <a:pt x="30371" y="13523"/>
                </a:cubicBezTo>
                <a:cubicBezTo>
                  <a:pt x="31067" y="14188"/>
                  <a:pt x="32207" y="13681"/>
                  <a:pt x="32176" y="12731"/>
                </a:cubicBezTo>
                <a:cubicBezTo>
                  <a:pt x="32144" y="12130"/>
                  <a:pt x="31669" y="11686"/>
                  <a:pt x="31099" y="11686"/>
                </a:cubicBezTo>
                <a:close/>
                <a:moveTo>
                  <a:pt x="8741" y="16278"/>
                </a:moveTo>
                <a:cubicBezTo>
                  <a:pt x="7791" y="16310"/>
                  <a:pt x="7347" y="17482"/>
                  <a:pt x="8044" y="18147"/>
                </a:cubicBezTo>
                <a:cubicBezTo>
                  <a:pt x="8772" y="18780"/>
                  <a:pt x="9912" y="18242"/>
                  <a:pt x="9849" y="17292"/>
                </a:cubicBezTo>
                <a:cubicBezTo>
                  <a:pt x="9817" y="16722"/>
                  <a:pt x="9311" y="16278"/>
                  <a:pt x="8741" y="16278"/>
                </a:cubicBezTo>
                <a:close/>
                <a:moveTo>
                  <a:pt x="44653" y="14695"/>
                </a:moveTo>
                <a:cubicBezTo>
                  <a:pt x="45223" y="14663"/>
                  <a:pt x="45698" y="14188"/>
                  <a:pt x="45698" y="13618"/>
                </a:cubicBezTo>
                <a:cubicBezTo>
                  <a:pt x="45667" y="13048"/>
                  <a:pt x="45192" y="12573"/>
                  <a:pt x="44622" y="12573"/>
                </a:cubicBezTo>
                <a:cubicBezTo>
                  <a:pt x="44052" y="12605"/>
                  <a:pt x="43577" y="13080"/>
                  <a:pt x="43577" y="13650"/>
                </a:cubicBezTo>
                <a:cubicBezTo>
                  <a:pt x="43608" y="14220"/>
                  <a:pt x="44083" y="14695"/>
                  <a:pt x="44653" y="14695"/>
                </a:cubicBezTo>
                <a:close/>
                <a:moveTo>
                  <a:pt x="10071" y="16595"/>
                </a:moveTo>
                <a:cubicBezTo>
                  <a:pt x="10039" y="18020"/>
                  <a:pt x="12193" y="18052"/>
                  <a:pt x="12224" y="16626"/>
                </a:cubicBezTo>
                <a:cubicBezTo>
                  <a:pt x="12256" y="15201"/>
                  <a:pt x="10102" y="15170"/>
                  <a:pt x="10071" y="16595"/>
                </a:cubicBezTo>
                <a:close/>
                <a:moveTo>
                  <a:pt x="62293" y="1584"/>
                </a:moveTo>
                <a:cubicBezTo>
                  <a:pt x="60868" y="1520"/>
                  <a:pt x="60805" y="3642"/>
                  <a:pt x="62230" y="3674"/>
                </a:cubicBezTo>
                <a:cubicBezTo>
                  <a:pt x="62800" y="3706"/>
                  <a:pt x="63275" y="3231"/>
                  <a:pt x="63306" y="2661"/>
                </a:cubicBezTo>
                <a:cubicBezTo>
                  <a:pt x="63338" y="2090"/>
                  <a:pt x="62863" y="1615"/>
                  <a:pt x="62293" y="1584"/>
                </a:cubicBezTo>
                <a:close/>
                <a:moveTo>
                  <a:pt x="2344" y="21060"/>
                </a:moveTo>
                <a:cubicBezTo>
                  <a:pt x="1742" y="21092"/>
                  <a:pt x="1298" y="21567"/>
                  <a:pt x="1298" y="22137"/>
                </a:cubicBezTo>
                <a:cubicBezTo>
                  <a:pt x="1330" y="22707"/>
                  <a:pt x="1805" y="23182"/>
                  <a:pt x="2407" y="23150"/>
                </a:cubicBezTo>
                <a:cubicBezTo>
                  <a:pt x="3800" y="23119"/>
                  <a:pt x="3737" y="21028"/>
                  <a:pt x="2344" y="21060"/>
                </a:cubicBezTo>
                <a:close/>
                <a:moveTo>
                  <a:pt x="4719" y="20268"/>
                </a:moveTo>
                <a:cubicBezTo>
                  <a:pt x="4117" y="20300"/>
                  <a:pt x="3674" y="20775"/>
                  <a:pt x="3674" y="21345"/>
                </a:cubicBezTo>
                <a:cubicBezTo>
                  <a:pt x="3705" y="21915"/>
                  <a:pt x="4180" y="22390"/>
                  <a:pt x="4782" y="22359"/>
                </a:cubicBezTo>
                <a:cubicBezTo>
                  <a:pt x="6175" y="22359"/>
                  <a:pt x="6112" y="20205"/>
                  <a:pt x="4719" y="20268"/>
                </a:cubicBezTo>
                <a:close/>
                <a:moveTo>
                  <a:pt x="18051" y="16658"/>
                </a:moveTo>
                <a:cubicBezTo>
                  <a:pt x="18051" y="17260"/>
                  <a:pt x="18526" y="17703"/>
                  <a:pt x="19096" y="17703"/>
                </a:cubicBezTo>
                <a:cubicBezTo>
                  <a:pt x="20522" y="17672"/>
                  <a:pt x="20458" y="15550"/>
                  <a:pt x="19065" y="15581"/>
                </a:cubicBezTo>
                <a:cubicBezTo>
                  <a:pt x="18495" y="15613"/>
                  <a:pt x="18051" y="16088"/>
                  <a:pt x="18051" y="16658"/>
                </a:cubicBezTo>
                <a:close/>
                <a:moveTo>
                  <a:pt x="38003" y="12826"/>
                </a:moveTo>
                <a:cubicBezTo>
                  <a:pt x="38003" y="13776"/>
                  <a:pt x="39175" y="14220"/>
                  <a:pt x="39808" y="13523"/>
                </a:cubicBezTo>
                <a:cubicBezTo>
                  <a:pt x="40473" y="12858"/>
                  <a:pt x="39966" y="11718"/>
                  <a:pt x="39016" y="11749"/>
                </a:cubicBezTo>
                <a:cubicBezTo>
                  <a:pt x="38446" y="11749"/>
                  <a:pt x="37971" y="12225"/>
                  <a:pt x="38003" y="12826"/>
                </a:cubicBezTo>
                <a:close/>
                <a:moveTo>
                  <a:pt x="15360" y="18242"/>
                </a:moveTo>
                <a:cubicBezTo>
                  <a:pt x="15360" y="17672"/>
                  <a:pt x="14916" y="17197"/>
                  <a:pt x="14346" y="17165"/>
                </a:cubicBezTo>
                <a:cubicBezTo>
                  <a:pt x="12921" y="17133"/>
                  <a:pt x="12889" y="19287"/>
                  <a:pt x="14314" y="19287"/>
                </a:cubicBezTo>
                <a:cubicBezTo>
                  <a:pt x="14916" y="19287"/>
                  <a:pt x="15360" y="18812"/>
                  <a:pt x="15360" y="18242"/>
                </a:cubicBezTo>
                <a:close/>
                <a:moveTo>
                  <a:pt x="36673" y="14663"/>
                </a:moveTo>
                <a:cubicBezTo>
                  <a:pt x="38035" y="14663"/>
                  <a:pt x="38098" y="12636"/>
                  <a:pt x="36736" y="12541"/>
                </a:cubicBezTo>
                <a:cubicBezTo>
                  <a:pt x="36134" y="12510"/>
                  <a:pt x="35628" y="12985"/>
                  <a:pt x="35628" y="13586"/>
                </a:cubicBezTo>
                <a:cubicBezTo>
                  <a:pt x="35628" y="14188"/>
                  <a:pt x="36071" y="14631"/>
                  <a:pt x="36673" y="14663"/>
                </a:cubicBezTo>
                <a:close/>
                <a:moveTo>
                  <a:pt x="55833" y="6334"/>
                </a:moveTo>
                <a:cubicBezTo>
                  <a:pt x="54883" y="6334"/>
                  <a:pt x="54439" y="7474"/>
                  <a:pt x="55104" y="8139"/>
                </a:cubicBezTo>
                <a:cubicBezTo>
                  <a:pt x="55769" y="8804"/>
                  <a:pt x="56878" y="8329"/>
                  <a:pt x="56878" y="7379"/>
                </a:cubicBezTo>
                <a:cubicBezTo>
                  <a:pt x="56909" y="6809"/>
                  <a:pt x="56434" y="6334"/>
                  <a:pt x="55833" y="6334"/>
                </a:cubicBezTo>
                <a:close/>
                <a:moveTo>
                  <a:pt x="0" y="23942"/>
                </a:moveTo>
                <a:cubicBezTo>
                  <a:pt x="570" y="23910"/>
                  <a:pt x="982" y="23467"/>
                  <a:pt x="982" y="22929"/>
                </a:cubicBezTo>
                <a:cubicBezTo>
                  <a:pt x="1013" y="22359"/>
                  <a:pt x="570" y="21884"/>
                  <a:pt x="0" y="21852"/>
                </a:cubicBezTo>
                <a:close/>
                <a:moveTo>
                  <a:pt x="15676" y="17450"/>
                </a:moveTo>
                <a:cubicBezTo>
                  <a:pt x="15676" y="18020"/>
                  <a:pt x="16151" y="18495"/>
                  <a:pt x="16721" y="18495"/>
                </a:cubicBezTo>
                <a:cubicBezTo>
                  <a:pt x="18115" y="18495"/>
                  <a:pt x="18115" y="16373"/>
                  <a:pt x="16721" y="16373"/>
                </a:cubicBezTo>
                <a:cubicBezTo>
                  <a:pt x="16120" y="16373"/>
                  <a:pt x="15676" y="16848"/>
                  <a:pt x="15676" y="17450"/>
                </a:cubicBezTo>
                <a:close/>
                <a:moveTo>
                  <a:pt x="33221" y="14378"/>
                </a:moveTo>
                <a:cubicBezTo>
                  <a:pt x="33189" y="15771"/>
                  <a:pt x="35311" y="15803"/>
                  <a:pt x="35311" y="14410"/>
                </a:cubicBezTo>
                <a:cubicBezTo>
                  <a:pt x="35343" y="13808"/>
                  <a:pt x="34868" y="13333"/>
                  <a:pt x="34298" y="13333"/>
                </a:cubicBezTo>
                <a:cubicBezTo>
                  <a:pt x="33696" y="13301"/>
                  <a:pt x="33221" y="13776"/>
                  <a:pt x="33221" y="14378"/>
                </a:cubicBezTo>
                <a:close/>
                <a:moveTo>
                  <a:pt x="30846" y="15170"/>
                </a:moveTo>
                <a:cubicBezTo>
                  <a:pt x="30846" y="15740"/>
                  <a:pt x="31321" y="16215"/>
                  <a:pt x="31922" y="16183"/>
                </a:cubicBezTo>
                <a:cubicBezTo>
                  <a:pt x="32492" y="16183"/>
                  <a:pt x="32968" y="15708"/>
                  <a:pt x="32936" y="15106"/>
                </a:cubicBezTo>
                <a:cubicBezTo>
                  <a:pt x="32936" y="14536"/>
                  <a:pt x="32461" y="14061"/>
                  <a:pt x="31891" y="14093"/>
                </a:cubicBezTo>
                <a:cubicBezTo>
                  <a:pt x="31289" y="14093"/>
                  <a:pt x="30814" y="14568"/>
                  <a:pt x="30846" y="15170"/>
                </a:cubicBezTo>
                <a:close/>
                <a:moveTo>
                  <a:pt x="6080" y="20585"/>
                </a:moveTo>
                <a:cubicBezTo>
                  <a:pt x="6112" y="21979"/>
                  <a:pt x="8234" y="21979"/>
                  <a:pt x="8234" y="20553"/>
                </a:cubicBezTo>
                <a:cubicBezTo>
                  <a:pt x="8202" y="19128"/>
                  <a:pt x="6080" y="19160"/>
                  <a:pt x="6080" y="20585"/>
                </a:cubicBezTo>
                <a:close/>
                <a:moveTo>
                  <a:pt x="9501" y="18717"/>
                </a:moveTo>
                <a:cubicBezTo>
                  <a:pt x="8931" y="18748"/>
                  <a:pt x="8456" y="19223"/>
                  <a:pt x="8456" y="19793"/>
                </a:cubicBezTo>
                <a:cubicBezTo>
                  <a:pt x="8519" y="21218"/>
                  <a:pt x="10641" y="21155"/>
                  <a:pt x="10609" y="19730"/>
                </a:cubicBezTo>
                <a:cubicBezTo>
                  <a:pt x="10577" y="19160"/>
                  <a:pt x="10071" y="18717"/>
                  <a:pt x="9501" y="18717"/>
                </a:cubicBezTo>
                <a:close/>
                <a:moveTo>
                  <a:pt x="11939" y="17925"/>
                </a:moveTo>
                <a:cubicBezTo>
                  <a:pt x="11369" y="17925"/>
                  <a:pt x="10894" y="18400"/>
                  <a:pt x="10894" y="18970"/>
                </a:cubicBezTo>
                <a:cubicBezTo>
                  <a:pt x="10894" y="20363"/>
                  <a:pt x="12984" y="20363"/>
                  <a:pt x="12984" y="18970"/>
                </a:cubicBezTo>
                <a:cubicBezTo>
                  <a:pt x="12984" y="18400"/>
                  <a:pt x="12509" y="17925"/>
                  <a:pt x="11939" y="17925"/>
                </a:cubicBezTo>
                <a:close/>
                <a:moveTo>
                  <a:pt x="57163" y="6619"/>
                </a:moveTo>
                <a:cubicBezTo>
                  <a:pt x="57163" y="7189"/>
                  <a:pt x="57638" y="7664"/>
                  <a:pt x="58239" y="7633"/>
                </a:cubicBezTo>
                <a:cubicBezTo>
                  <a:pt x="59158" y="7601"/>
                  <a:pt x="59601" y="6492"/>
                  <a:pt x="58936" y="5827"/>
                </a:cubicBezTo>
                <a:cubicBezTo>
                  <a:pt x="58271" y="5194"/>
                  <a:pt x="57163" y="5669"/>
                  <a:pt x="57163" y="6619"/>
                </a:cubicBezTo>
                <a:close/>
                <a:moveTo>
                  <a:pt x="28407" y="15898"/>
                </a:moveTo>
                <a:cubicBezTo>
                  <a:pt x="28407" y="16468"/>
                  <a:pt x="28851" y="16975"/>
                  <a:pt x="29452" y="16975"/>
                </a:cubicBezTo>
                <a:cubicBezTo>
                  <a:pt x="30022" y="17007"/>
                  <a:pt x="30497" y="16531"/>
                  <a:pt x="30529" y="15961"/>
                </a:cubicBezTo>
                <a:cubicBezTo>
                  <a:pt x="30561" y="15391"/>
                  <a:pt x="30086" y="14916"/>
                  <a:pt x="29516" y="14885"/>
                </a:cubicBezTo>
                <a:cubicBezTo>
                  <a:pt x="28946" y="14853"/>
                  <a:pt x="28439" y="15328"/>
                  <a:pt x="28439" y="15898"/>
                </a:cubicBezTo>
                <a:close/>
                <a:moveTo>
                  <a:pt x="49404" y="11053"/>
                </a:moveTo>
                <a:cubicBezTo>
                  <a:pt x="48834" y="11053"/>
                  <a:pt x="48359" y="11528"/>
                  <a:pt x="48390" y="12130"/>
                </a:cubicBezTo>
                <a:cubicBezTo>
                  <a:pt x="48390" y="12700"/>
                  <a:pt x="48865" y="13143"/>
                  <a:pt x="49467" y="13143"/>
                </a:cubicBezTo>
                <a:cubicBezTo>
                  <a:pt x="50037" y="13111"/>
                  <a:pt x="50481" y="12636"/>
                  <a:pt x="50481" y="12066"/>
                </a:cubicBezTo>
                <a:cubicBezTo>
                  <a:pt x="50449" y="11496"/>
                  <a:pt x="49974" y="11053"/>
                  <a:pt x="49404" y="11053"/>
                </a:cubicBezTo>
                <a:close/>
                <a:moveTo>
                  <a:pt x="48042" y="12858"/>
                </a:moveTo>
                <a:cubicBezTo>
                  <a:pt x="48042" y="12256"/>
                  <a:pt x="47535" y="11813"/>
                  <a:pt x="46965" y="11844"/>
                </a:cubicBezTo>
                <a:cubicBezTo>
                  <a:pt x="46395" y="11876"/>
                  <a:pt x="45952" y="12351"/>
                  <a:pt x="45952" y="12921"/>
                </a:cubicBezTo>
                <a:cubicBezTo>
                  <a:pt x="45983" y="13491"/>
                  <a:pt x="46490" y="13935"/>
                  <a:pt x="47060" y="13935"/>
                </a:cubicBezTo>
                <a:cubicBezTo>
                  <a:pt x="47630" y="13903"/>
                  <a:pt x="48074" y="13428"/>
                  <a:pt x="48042" y="12858"/>
                </a:cubicBezTo>
                <a:close/>
                <a:moveTo>
                  <a:pt x="25747" y="17513"/>
                </a:moveTo>
                <a:cubicBezTo>
                  <a:pt x="25747" y="16912"/>
                  <a:pt x="25304" y="16436"/>
                  <a:pt x="24702" y="16436"/>
                </a:cubicBezTo>
                <a:cubicBezTo>
                  <a:pt x="24132" y="16436"/>
                  <a:pt x="23657" y="16880"/>
                  <a:pt x="23625" y="17450"/>
                </a:cubicBezTo>
                <a:cubicBezTo>
                  <a:pt x="23625" y="18020"/>
                  <a:pt x="24100" y="18495"/>
                  <a:pt x="24670" y="18527"/>
                </a:cubicBezTo>
                <a:cubicBezTo>
                  <a:pt x="25240" y="18527"/>
                  <a:pt x="25715" y="18083"/>
                  <a:pt x="25747" y="17513"/>
                </a:cubicBezTo>
                <a:close/>
                <a:moveTo>
                  <a:pt x="22327" y="17228"/>
                </a:moveTo>
                <a:cubicBezTo>
                  <a:pt x="21725" y="17228"/>
                  <a:pt x="21250" y="17703"/>
                  <a:pt x="21250" y="18273"/>
                </a:cubicBezTo>
                <a:cubicBezTo>
                  <a:pt x="21282" y="18875"/>
                  <a:pt x="21757" y="19318"/>
                  <a:pt x="22358" y="19318"/>
                </a:cubicBezTo>
                <a:cubicBezTo>
                  <a:pt x="22897" y="19287"/>
                  <a:pt x="23340" y="18843"/>
                  <a:pt x="23340" y="18305"/>
                </a:cubicBezTo>
                <a:cubicBezTo>
                  <a:pt x="23372" y="17703"/>
                  <a:pt x="22897" y="17228"/>
                  <a:pt x="22327" y="17228"/>
                </a:cubicBezTo>
                <a:close/>
                <a:moveTo>
                  <a:pt x="27077" y="15676"/>
                </a:moveTo>
                <a:cubicBezTo>
                  <a:pt x="26475" y="15708"/>
                  <a:pt x="26032" y="16183"/>
                  <a:pt x="26064" y="16753"/>
                </a:cubicBezTo>
                <a:cubicBezTo>
                  <a:pt x="26095" y="17355"/>
                  <a:pt x="26570" y="17798"/>
                  <a:pt x="27140" y="17767"/>
                </a:cubicBezTo>
                <a:cubicBezTo>
                  <a:pt x="27710" y="17735"/>
                  <a:pt x="28154" y="17260"/>
                  <a:pt x="28154" y="16690"/>
                </a:cubicBezTo>
                <a:cubicBezTo>
                  <a:pt x="28122" y="16120"/>
                  <a:pt x="27647" y="15676"/>
                  <a:pt x="27077" y="15676"/>
                </a:cubicBezTo>
                <a:close/>
                <a:moveTo>
                  <a:pt x="41170" y="14410"/>
                </a:moveTo>
                <a:cubicBezTo>
                  <a:pt x="41170" y="15011"/>
                  <a:pt x="41645" y="15455"/>
                  <a:pt x="42215" y="15486"/>
                </a:cubicBezTo>
                <a:cubicBezTo>
                  <a:pt x="42785" y="15486"/>
                  <a:pt x="43260" y="15011"/>
                  <a:pt x="43260" y="14441"/>
                </a:cubicBezTo>
                <a:cubicBezTo>
                  <a:pt x="43260" y="13840"/>
                  <a:pt x="42817" y="13365"/>
                  <a:pt x="42215" y="13365"/>
                </a:cubicBezTo>
                <a:cubicBezTo>
                  <a:pt x="41645" y="13365"/>
                  <a:pt x="41201" y="13840"/>
                  <a:pt x="41170" y="14410"/>
                </a:cubicBezTo>
                <a:close/>
                <a:moveTo>
                  <a:pt x="54186" y="9533"/>
                </a:moveTo>
                <a:cubicBezTo>
                  <a:pt x="53616" y="9533"/>
                  <a:pt x="53141" y="10008"/>
                  <a:pt x="53172" y="10609"/>
                </a:cubicBezTo>
                <a:cubicBezTo>
                  <a:pt x="53204" y="11148"/>
                  <a:pt x="53647" y="11591"/>
                  <a:pt x="54217" y="11591"/>
                </a:cubicBezTo>
                <a:cubicBezTo>
                  <a:pt x="54787" y="11591"/>
                  <a:pt x="55263" y="11116"/>
                  <a:pt x="55263" y="10546"/>
                </a:cubicBezTo>
                <a:cubicBezTo>
                  <a:pt x="55263" y="9944"/>
                  <a:pt x="54756" y="9501"/>
                  <a:pt x="54186" y="9533"/>
                </a:cubicBezTo>
                <a:close/>
                <a:moveTo>
                  <a:pt x="56624" y="8741"/>
                </a:moveTo>
                <a:cubicBezTo>
                  <a:pt x="56023" y="8709"/>
                  <a:pt x="55548" y="9184"/>
                  <a:pt x="55548" y="9754"/>
                </a:cubicBezTo>
                <a:cubicBezTo>
                  <a:pt x="55548" y="10324"/>
                  <a:pt x="56023" y="10799"/>
                  <a:pt x="56624" y="10799"/>
                </a:cubicBezTo>
                <a:cubicBezTo>
                  <a:pt x="57163" y="10768"/>
                  <a:pt x="57606" y="10356"/>
                  <a:pt x="57638" y="9786"/>
                </a:cubicBezTo>
                <a:cubicBezTo>
                  <a:pt x="57638" y="9216"/>
                  <a:pt x="57194" y="8741"/>
                  <a:pt x="56624" y="8741"/>
                </a:cubicBezTo>
                <a:close/>
                <a:moveTo>
                  <a:pt x="51779" y="10261"/>
                </a:moveTo>
                <a:cubicBezTo>
                  <a:pt x="51177" y="10293"/>
                  <a:pt x="50734" y="10768"/>
                  <a:pt x="50766" y="11369"/>
                </a:cubicBezTo>
                <a:cubicBezTo>
                  <a:pt x="50797" y="11908"/>
                  <a:pt x="51241" y="12351"/>
                  <a:pt x="51811" y="12351"/>
                </a:cubicBezTo>
                <a:cubicBezTo>
                  <a:pt x="52381" y="12320"/>
                  <a:pt x="52856" y="11876"/>
                  <a:pt x="52856" y="11274"/>
                </a:cubicBezTo>
                <a:cubicBezTo>
                  <a:pt x="52824" y="10704"/>
                  <a:pt x="52349" y="10229"/>
                  <a:pt x="51779" y="10261"/>
                </a:cubicBezTo>
                <a:close/>
                <a:moveTo>
                  <a:pt x="38795" y="15233"/>
                </a:moveTo>
                <a:cubicBezTo>
                  <a:pt x="38826" y="15835"/>
                  <a:pt x="39301" y="16278"/>
                  <a:pt x="39903" y="16278"/>
                </a:cubicBezTo>
                <a:cubicBezTo>
                  <a:pt x="40473" y="16246"/>
                  <a:pt x="40916" y="15740"/>
                  <a:pt x="40885" y="15170"/>
                </a:cubicBezTo>
                <a:cubicBezTo>
                  <a:pt x="40853" y="14600"/>
                  <a:pt x="40378" y="14156"/>
                  <a:pt x="39840" y="14156"/>
                </a:cubicBezTo>
                <a:cubicBezTo>
                  <a:pt x="39270" y="14188"/>
                  <a:pt x="38795" y="14663"/>
                  <a:pt x="38795" y="15233"/>
                </a:cubicBezTo>
                <a:close/>
                <a:moveTo>
                  <a:pt x="0" y="26000"/>
                </a:moveTo>
                <a:cubicBezTo>
                  <a:pt x="222" y="26191"/>
                  <a:pt x="507" y="26317"/>
                  <a:pt x="792" y="26317"/>
                </a:cubicBezTo>
                <a:cubicBezTo>
                  <a:pt x="1362" y="26286"/>
                  <a:pt x="1805" y="25779"/>
                  <a:pt x="1773" y="25209"/>
                </a:cubicBezTo>
                <a:cubicBezTo>
                  <a:pt x="1742" y="24639"/>
                  <a:pt x="1267" y="24227"/>
                  <a:pt x="728" y="24259"/>
                </a:cubicBezTo>
                <a:cubicBezTo>
                  <a:pt x="443" y="24259"/>
                  <a:pt x="190" y="24354"/>
                  <a:pt x="0" y="24544"/>
                </a:cubicBezTo>
                <a:close/>
                <a:moveTo>
                  <a:pt x="34963" y="15740"/>
                </a:moveTo>
                <a:cubicBezTo>
                  <a:pt x="34361" y="15803"/>
                  <a:pt x="33981" y="16310"/>
                  <a:pt x="34044" y="16880"/>
                </a:cubicBezTo>
                <a:cubicBezTo>
                  <a:pt x="34108" y="17482"/>
                  <a:pt x="34646" y="17862"/>
                  <a:pt x="35216" y="17767"/>
                </a:cubicBezTo>
                <a:cubicBezTo>
                  <a:pt x="35754" y="17703"/>
                  <a:pt x="36134" y="17228"/>
                  <a:pt x="36103" y="16658"/>
                </a:cubicBezTo>
                <a:cubicBezTo>
                  <a:pt x="36039" y="16088"/>
                  <a:pt x="35533" y="15676"/>
                  <a:pt x="34963" y="15740"/>
                </a:cubicBezTo>
                <a:close/>
                <a:moveTo>
                  <a:pt x="3072" y="25525"/>
                </a:moveTo>
                <a:cubicBezTo>
                  <a:pt x="3642" y="25557"/>
                  <a:pt x="4117" y="25145"/>
                  <a:pt x="4149" y="24607"/>
                </a:cubicBezTo>
                <a:cubicBezTo>
                  <a:pt x="4180" y="24005"/>
                  <a:pt x="3737" y="23499"/>
                  <a:pt x="3135" y="23499"/>
                </a:cubicBezTo>
                <a:cubicBezTo>
                  <a:pt x="2565" y="23467"/>
                  <a:pt x="2090" y="23942"/>
                  <a:pt x="2090" y="24512"/>
                </a:cubicBezTo>
                <a:cubicBezTo>
                  <a:pt x="2090" y="25082"/>
                  <a:pt x="2534" y="25525"/>
                  <a:pt x="3072" y="25525"/>
                </a:cubicBezTo>
                <a:close/>
                <a:moveTo>
                  <a:pt x="64637" y="2882"/>
                </a:moveTo>
                <a:cubicBezTo>
                  <a:pt x="65207" y="2882"/>
                  <a:pt x="65682" y="2407"/>
                  <a:pt x="65682" y="1805"/>
                </a:cubicBezTo>
                <a:cubicBezTo>
                  <a:pt x="65650" y="1235"/>
                  <a:pt x="65175" y="792"/>
                  <a:pt x="64605" y="792"/>
                </a:cubicBezTo>
                <a:cubicBezTo>
                  <a:pt x="64035" y="824"/>
                  <a:pt x="63591" y="1267"/>
                  <a:pt x="63591" y="1837"/>
                </a:cubicBezTo>
                <a:cubicBezTo>
                  <a:pt x="63591" y="2407"/>
                  <a:pt x="64035" y="2882"/>
                  <a:pt x="64637" y="2882"/>
                </a:cubicBezTo>
                <a:close/>
                <a:moveTo>
                  <a:pt x="19888" y="18020"/>
                </a:moveTo>
                <a:cubicBezTo>
                  <a:pt x="19318" y="18020"/>
                  <a:pt x="18843" y="18495"/>
                  <a:pt x="18843" y="19097"/>
                </a:cubicBezTo>
                <a:cubicBezTo>
                  <a:pt x="18875" y="19667"/>
                  <a:pt x="19381" y="20110"/>
                  <a:pt x="19952" y="20110"/>
                </a:cubicBezTo>
                <a:cubicBezTo>
                  <a:pt x="20490" y="20078"/>
                  <a:pt x="20933" y="19635"/>
                  <a:pt x="20933" y="19065"/>
                </a:cubicBezTo>
                <a:cubicBezTo>
                  <a:pt x="20933" y="18495"/>
                  <a:pt x="20458" y="18020"/>
                  <a:pt x="19888" y="18020"/>
                </a:cubicBezTo>
                <a:close/>
                <a:moveTo>
                  <a:pt x="60646" y="6841"/>
                </a:moveTo>
                <a:cubicBezTo>
                  <a:pt x="61216" y="6841"/>
                  <a:pt x="61691" y="6334"/>
                  <a:pt x="61660" y="5764"/>
                </a:cubicBezTo>
                <a:cubicBezTo>
                  <a:pt x="61660" y="5194"/>
                  <a:pt x="61185" y="4751"/>
                  <a:pt x="60646" y="4751"/>
                </a:cubicBezTo>
                <a:cubicBezTo>
                  <a:pt x="60076" y="4751"/>
                  <a:pt x="59570" y="5226"/>
                  <a:pt x="59570" y="5796"/>
                </a:cubicBezTo>
                <a:cubicBezTo>
                  <a:pt x="59601" y="6366"/>
                  <a:pt x="60076" y="6841"/>
                  <a:pt x="60646" y="6841"/>
                </a:cubicBezTo>
                <a:close/>
                <a:moveTo>
                  <a:pt x="60361" y="8171"/>
                </a:moveTo>
                <a:cubicBezTo>
                  <a:pt x="60330" y="8741"/>
                  <a:pt x="60773" y="9184"/>
                  <a:pt x="61311" y="9216"/>
                </a:cubicBezTo>
                <a:cubicBezTo>
                  <a:pt x="61881" y="9279"/>
                  <a:pt x="62388" y="8836"/>
                  <a:pt x="62388" y="8234"/>
                </a:cubicBezTo>
                <a:cubicBezTo>
                  <a:pt x="62420" y="7664"/>
                  <a:pt x="61945" y="7189"/>
                  <a:pt x="61375" y="7189"/>
                </a:cubicBezTo>
                <a:cubicBezTo>
                  <a:pt x="60836" y="7189"/>
                  <a:pt x="60393" y="7633"/>
                  <a:pt x="60361" y="8171"/>
                </a:cubicBezTo>
                <a:close/>
                <a:moveTo>
                  <a:pt x="16468" y="19762"/>
                </a:moveTo>
                <a:cubicBezTo>
                  <a:pt x="16436" y="20363"/>
                  <a:pt x="16880" y="20838"/>
                  <a:pt x="17481" y="20838"/>
                </a:cubicBezTo>
                <a:cubicBezTo>
                  <a:pt x="18051" y="20838"/>
                  <a:pt x="18526" y="20395"/>
                  <a:pt x="18526" y="19793"/>
                </a:cubicBezTo>
                <a:cubicBezTo>
                  <a:pt x="18495" y="19255"/>
                  <a:pt x="18083" y="18812"/>
                  <a:pt x="17545" y="18780"/>
                </a:cubicBezTo>
                <a:cubicBezTo>
                  <a:pt x="16975" y="18748"/>
                  <a:pt x="16468" y="19192"/>
                  <a:pt x="16468" y="19762"/>
                </a:cubicBezTo>
                <a:close/>
                <a:moveTo>
                  <a:pt x="11686" y="21377"/>
                </a:moveTo>
                <a:cubicBezTo>
                  <a:pt x="11654" y="21947"/>
                  <a:pt x="12098" y="22422"/>
                  <a:pt x="12668" y="22422"/>
                </a:cubicBezTo>
                <a:cubicBezTo>
                  <a:pt x="13238" y="22422"/>
                  <a:pt x="13713" y="21979"/>
                  <a:pt x="13744" y="21377"/>
                </a:cubicBezTo>
                <a:cubicBezTo>
                  <a:pt x="13713" y="20807"/>
                  <a:pt x="13238" y="20332"/>
                  <a:pt x="12668" y="20363"/>
                </a:cubicBezTo>
                <a:cubicBezTo>
                  <a:pt x="12098" y="20395"/>
                  <a:pt x="11654" y="20838"/>
                  <a:pt x="11686" y="21377"/>
                </a:cubicBezTo>
                <a:close/>
                <a:moveTo>
                  <a:pt x="36419" y="16025"/>
                </a:moveTo>
                <a:cubicBezTo>
                  <a:pt x="36388" y="16595"/>
                  <a:pt x="36894" y="17070"/>
                  <a:pt x="37465" y="17038"/>
                </a:cubicBezTo>
                <a:cubicBezTo>
                  <a:pt x="38003" y="17038"/>
                  <a:pt x="38446" y="16595"/>
                  <a:pt x="38478" y="16056"/>
                </a:cubicBezTo>
                <a:cubicBezTo>
                  <a:pt x="38478" y="15455"/>
                  <a:pt x="38035" y="14980"/>
                  <a:pt x="37465" y="14948"/>
                </a:cubicBezTo>
                <a:cubicBezTo>
                  <a:pt x="36863" y="14948"/>
                  <a:pt x="36388" y="15423"/>
                  <a:pt x="36419" y="16025"/>
                </a:cubicBezTo>
                <a:close/>
                <a:moveTo>
                  <a:pt x="53996" y="12953"/>
                </a:moveTo>
                <a:cubicBezTo>
                  <a:pt x="54027" y="13523"/>
                  <a:pt x="54471" y="13935"/>
                  <a:pt x="55009" y="13935"/>
                </a:cubicBezTo>
                <a:cubicBezTo>
                  <a:pt x="55579" y="13935"/>
                  <a:pt x="56023" y="13491"/>
                  <a:pt x="56023" y="12921"/>
                </a:cubicBezTo>
                <a:cubicBezTo>
                  <a:pt x="56023" y="12351"/>
                  <a:pt x="55548" y="11876"/>
                  <a:pt x="54946" y="11908"/>
                </a:cubicBezTo>
                <a:cubicBezTo>
                  <a:pt x="54407" y="11940"/>
                  <a:pt x="53964" y="12415"/>
                  <a:pt x="53996" y="12953"/>
                </a:cubicBezTo>
                <a:close/>
                <a:moveTo>
                  <a:pt x="24069" y="20712"/>
                </a:moveTo>
                <a:cubicBezTo>
                  <a:pt x="24100" y="20173"/>
                  <a:pt x="23657" y="19698"/>
                  <a:pt x="23118" y="19667"/>
                </a:cubicBezTo>
                <a:cubicBezTo>
                  <a:pt x="22548" y="19635"/>
                  <a:pt x="22042" y="20110"/>
                  <a:pt x="22042" y="20680"/>
                </a:cubicBezTo>
                <a:cubicBezTo>
                  <a:pt x="22073" y="21250"/>
                  <a:pt x="22517" y="21694"/>
                  <a:pt x="23055" y="21694"/>
                </a:cubicBezTo>
                <a:cubicBezTo>
                  <a:pt x="23593" y="21694"/>
                  <a:pt x="24069" y="21282"/>
                  <a:pt x="24069" y="20712"/>
                </a:cubicBezTo>
                <a:close/>
                <a:moveTo>
                  <a:pt x="63021" y="6049"/>
                </a:moveTo>
                <a:cubicBezTo>
                  <a:pt x="63591" y="6017"/>
                  <a:pt x="64067" y="5542"/>
                  <a:pt x="64035" y="4972"/>
                </a:cubicBezTo>
                <a:cubicBezTo>
                  <a:pt x="64003" y="4371"/>
                  <a:pt x="63528" y="3927"/>
                  <a:pt x="62926" y="3991"/>
                </a:cubicBezTo>
                <a:cubicBezTo>
                  <a:pt x="62388" y="4022"/>
                  <a:pt x="61976" y="4466"/>
                  <a:pt x="61945" y="5004"/>
                </a:cubicBezTo>
                <a:cubicBezTo>
                  <a:pt x="61976" y="5574"/>
                  <a:pt x="62451" y="6049"/>
                  <a:pt x="63021" y="6049"/>
                </a:cubicBezTo>
                <a:close/>
                <a:moveTo>
                  <a:pt x="57954" y="8963"/>
                </a:moveTo>
                <a:cubicBezTo>
                  <a:pt x="57986" y="9564"/>
                  <a:pt x="58461" y="10008"/>
                  <a:pt x="59063" y="10008"/>
                </a:cubicBezTo>
                <a:cubicBezTo>
                  <a:pt x="59601" y="9976"/>
                  <a:pt x="60045" y="9501"/>
                  <a:pt x="60013" y="8963"/>
                </a:cubicBezTo>
                <a:cubicBezTo>
                  <a:pt x="60045" y="8361"/>
                  <a:pt x="59538" y="7918"/>
                  <a:pt x="58968" y="7949"/>
                </a:cubicBezTo>
                <a:cubicBezTo>
                  <a:pt x="58398" y="7981"/>
                  <a:pt x="57986" y="8424"/>
                  <a:pt x="57954" y="8963"/>
                </a:cubicBezTo>
                <a:close/>
                <a:moveTo>
                  <a:pt x="64415" y="4276"/>
                </a:moveTo>
                <a:cubicBezTo>
                  <a:pt x="64383" y="4814"/>
                  <a:pt x="64827" y="5257"/>
                  <a:pt x="65397" y="5289"/>
                </a:cubicBezTo>
                <a:cubicBezTo>
                  <a:pt x="65967" y="5289"/>
                  <a:pt x="66442" y="4814"/>
                  <a:pt x="66473" y="4244"/>
                </a:cubicBezTo>
                <a:cubicBezTo>
                  <a:pt x="66442" y="3674"/>
                  <a:pt x="65967" y="3199"/>
                  <a:pt x="65365" y="3231"/>
                </a:cubicBezTo>
                <a:cubicBezTo>
                  <a:pt x="64827" y="3262"/>
                  <a:pt x="64383" y="3706"/>
                  <a:pt x="64415" y="4276"/>
                </a:cubicBezTo>
                <a:close/>
                <a:moveTo>
                  <a:pt x="7886" y="23942"/>
                </a:moveTo>
                <a:cubicBezTo>
                  <a:pt x="8424" y="23974"/>
                  <a:pt x="8899" y="23562"/>
                  <a:pt x="8931" y="22992"/>
                </a:cubicBezTo>
                <a:cubicBezTo>
                  <a:pt x="8962" y="22422"/>
                  <a:pt x="8519" y="21915"/>
                  <a:pt x="7917" y="21915"/>
                </a:cubicBezTo>
                <a:cubicBezTo>
                  <a:pt x="7347" y="21915"/>
                  <a:pt x="6872" y="22359"/>
                  <a:pt x="6872" y="22960"/>
                </a:cubicBezTo>
                <a:cubicBezTo>
                  <a:pt x="6872" y="23499"/>
                  <a:pt x="7316" y="23942"/>
                  <a:pt x="7886" y="23942"/>
                </a:cubicBezTo>
                <a:close/>
                <a:moveTo>
                  <a:pt x="9311" y="22137"/>
                </a:moveTo>
                <a:cubicBezTo>
                  <a:pt x="9279" y="22707"/>
                  <a:pt x="9691" y="23182"/>
                  <a:pt x="10261" y="23214"/>
                </a:cubicBezTo>
                <a:cubicBezTo>
                  <a:pt x="10831" y="23245"/>
                  <a:pt x="11338" y="22802"/>
                  <a:pt x="11369" y="22232"/>
                </a:cubicBezTo>
                <a:cubicBezTo>
                  <a:pt x="11369" y="21630"/>
                  <a:pt x="10894" y="21155"/>
                  <a:pt x="10324" y="21155"/>
                </a:cubicBezTo>
                <a:cubicBezTo>
                  <a:pt x="9754" y="21155"/>
                  <a:pt x="9311" y="21599"/>
                  <a:pt x="9311" y="22137"/>
                </a:cubicBezTo>
                <a:close/>
                <a:moveTo>
                  <a:pt x="5542" y="24734"/>
                </a:moveTo>
                <a:cubicBezTo>
                  <a:pt x="6112" y="24734"/>
                  <a:pt x="6556" y="24290"/>
                  <a:pt x="6556" y="23752"/>
                </a:cubicBezTo>
                <a:cubicBezTo>
                  <a:pt x="6556" y="23150"/>
                  <a:pt x="6080" y="22675"/>
                  <a:pt x="5510" y="22707"/>
                </a:cubicBezTo>
                <a:cubicBezTo>
                  <a:pt x="4940" y="22739"/>
                  <a:pt x="4529" y="23182"/>
                  <a:pt x="4497" y="23720"/>
                </a:cubicBezTo>
                <a:cubicBezTo>
                  <a:pt x="4497" y="24290"/>
                  <a:pt x="4972" y="24765"/>
                  <a:pt x="5542" y="24734"/>
                </a:cubicBezTo>
                <a:close/>
                <a:moveTo>
                  <a:pt x="32651" y="16500"/>
                </a:moveTo>
                <a:cubicBezTo>
                  <a:pt x="32112" y="16500"/>
                  <a:pt x="31637" y="16943"/>
                  <a:pt x="31637" y="17513"/>
                </a:cubicBezTo>
                <a:cubicBezTo>
                  <a:pt x="31574" y="18083"/>
                  <a:pt x="32049" y="18590"/>
                  <a:pt x="32651" y="18558"/>
                </a:cubicBezTo>
                <a:cubicBezTo>
                  <a:pt x="33189" y="18590"/>
                  <a:pt x="33664" y="18147"/>
                  <a:pt x="33696" y="17608"/>
                </a:cubicBezTo>
                <a:cubicBezTo>
                  <a:pt x="33696" y="17007"/>
                  <a:pt x="33221" y="16531"/>
                  <a:pt x="32651" y="16500"/>
                </a:cubicBezTo>
                <a:close/>
                <a:moveTo>
                  <a:pt x="29262" y="18337"/>
                </a:moveTo>
                <a:cubicBezTo>
                  <a:pt x="29231" y="18875"/>
                  <a:pt x="29674" y="19350"/>
                  <a:pt x="30212" y="19350"/>
                </a:cubicBezTo>
                <a:cubicBezTo>
                  <a:pt x="30814" y="19382"/>
                  <a:pt x="31289" y="18938"/>
                  <a:pt x="31321" y="18368"/>
                </a:cubicBezTo>
                <a:cubicBezTo>
                  <a:pt x="31289" y="17767"/>
                  <a:pt x="30814" y="17323"/>
                  <a:pt x="30244" y="17323"/>
                </a:cubicBezTo>
                <a:cubicBezTo>
                  <a:pt x="29706" y="17323"/>
                  <a:pt x="29262" y="17767"/>
                  <a:pt x="29262" y="18337"/>
                </a:cubicBezTo>
                <a:close/>
                <a:moveTo>
                  <a:pt x="15074" y="21630"/>
                </a:moveTo>
                <a:cubicBezTo>
                  <a:pt x="15676" y="21630"/>
                  <a:pt x="16151" y="21187"/>
                  <a:pt x="16151" y="20585"/>
                </a:cubicBezTo>
                <a:cubicBezTo>
                  <a:pt x="16120" y="20047"/>
                  <a:pt x="15676" y="19603"/>
                  <a:pt x="15138" y="19572"/>
                </a:cubicBezTo>
                <a:cubicBezTo>
                  <a:pt x="14568" y="19540"/>
                  <a:pt x="14093" y="20015"/>
                  <a:pt x="14093" y="20617"/>
                </a:cubicBezTo>
                <a:cubicBezTo>
                  <a:pt x="14093" y="21155"/>
                  <a:pt x="14536" y="21630"/>
                  <a:pt x="15074" y="21630"/>
                </a:cubicBezTo>
                <a:close/>
                <a:moveTo>
                  <a:pt x="49214" y="14505"/>
                </a:moveTo>
                <a:cubicBezTo>
                  <a:pt x="49182" y="15043"/>
                  <a:pt x="49625" y="15518"/>
                  <a:pt x="50164" y="15550"/>
                </a:cubicBezTo>
                <a:cubicBezTo>
                  <a:pt x="50734" y="15550"/>
                  <a:pt x="51241" y="15106"/>
                  <a:pt x="51241" y="14505"/>
                </a:cubicBezTo>
                <a:cubicBezTo>
                  <a:pt x="51241" y="13935"/>
                  <a:pt x="50766" y="13491"/>
                  <a:pt x="50195" y="13491"/>
                </a:cubicBezTo>
                <a:cubicBezTo>
                  <a:pt x="49625" y="13491"/>
                  <a:pt x="49214" y="13966"/>
                  <a:pt x="49214" y="14505"/>
                </a:cubicBezTo>
                <a:close/>
                <a:moveTo>
                  <a:pt x="25462" y="20902"/>
                </a:moveTo>
                <a:cubicBezTo>
                  <a:pt x="26032" y="20933"/>
                  <a:pt x="26475" y="20490"/>
                  <a:pt x="26475" y="19920"/>
                </a:cubicBezTo>
                <a:cubicBezTo>
                  <a:pt x="26539" y="19350"/>
                  <a:pt x="26064" y="18875"/>
                  <a:pt x="25494" y="18875"/>
                </a:cubicBezTo>
                <a:cubicBezTo>
                  <a:pt x="24924" y="18875"/>
                  <a:pt x="24480" y="19287"/>
                  <a:pt x="24449" y="19857"/>
                </a:cubicBezTo>
                <a:cubicBezTo>
                  <a:pt x="24449" y="20427"/>
                  <a:pt x="24892" y="20902"/>
                  <a:pt x="25462" y="20902"/>
                </a:cubicBezTo>
                <a:close/>
                <a:moveTo>
                  <a:pt x="27869" y="20142"/>
                </a:moveTo>
                <a:cubicBezTo>
                  <a:pt x="28407" y="20110"/>
                  <a:pt x="28851" y="19667"/>
                  <a:pt x="28882" y="19128"/>
                </a:cubicBezTo>
                <a:cubicBezTo>
                  <a:pt x="28882" y="18558"/>
                  <a:pt x="28439" y="18052"/>
                  <a:pt x="27837" y="18083"/>
                </a:cubicBezTo>
                <a:cubicBezTo>
                  <a:pt x="27299" y="18083"/>
                  <a:pt x="26855" y="18527"/>
                  <a:pt x="26824" y="19065"/>
                </a:cubicBezTo>
                <a:cubicBezTo>
                  <a:pt x="26824" y="19635"/>
                  <a:pt x="27299" y="20110"/>
                  <a:pt x="27869" y="20142"/>
                </a:cubicBezTo>
                <a:close/>
                <a:moveTo>
                  <a:pt x="42975" y="15835"/>
                </a:moveTo>
                <a:cubicBezTo>
                  <a:pt x="42437" y="15835"/>
                  <a:pt x="41993" y="16278"/>
                  <a:pt x="41993" y="16817"/>
                </a:cubicBezTo>
                <a:cubicBezTo>
                  <a:pt x="41993" y="17418"/>
                  <a:pt x="42468" y="17862"/>
                  <a:pt x="43038" y="17862"/>
                </a:cubicBezTo>
                <a:cubicBezTo>
                  <a:pt x="43608" y="17862"/>
                  <a:pt x="44052" y="17355"/>
                  <a:pt x="44020" y="16785"/>
                </a:cubicBezTo>
                <a:cubicBezTo>
                  <a:pt x="43988" y="16246"/>
                  <a:pt x="43545" y="15803"/>
                  <a:pt x="42975" y="15835"/>
                </a:cubicBezTo>
                <a:close/>
                <a:moveTo>
                  <a:pt x="67772" y="4466"/>
                </a:moveTo>
                <a:cubicBezTo>
                  <a:pt x="68342" y="4497"/>
                  <a:pt x="68817" y="4022"/>
                  <a:pt x="68817" y="3452"/>
                </a:cubicBezTo>
                <a:cubicBezTo>
                  <a:pt x="68785" y="2882"/>
                  <a:pt x="68342" y="2471"/>
                  <a:pt x="67803" y="2439"/>
                </a:cubicBezTo>
                <a:cubicBezTo>
                  <a:pt x="67233" y="2439"/>
                  <a:pt x="66758" y="2914"/>
                  <a:pt x="66790" y="3484"/>
                </a:cubicBezTo>
                <a:cubicBezTo>
                  <a:pt x="66790" y="4022"/>
                  <a:pt x="67233" y="4466"/>
                  <a:pt x="67772" y="4466"/>
                </a:cubicBezTo>
                <a:close/>
                <a:moveTo>
                  <a:pt x="52602" y="12700"/>
                </a:moveTo>
                <a:cubicBezTo>
                  <a:pt x="52064" y="12700"/>
                  <a:pt x="51589" y="13111"/>
                  <a:pt x="51589" y="13681"/>
                </a:cubicBezTo>
                <a:cubicBezTo>
                  <a:pt x="51557" y="14220"/>
                  <a:pt x="52001" y="14695"/>
                  <a:pt x="52539" y="14726"/>
                </a:cubicBezTo>
                <a:cubicBezTo>
                  <a:pt x="53109" y="14758"/>
                  <a:pt x="53616" y="14283"/>
                  <a:pt x="53616" y="13713"/>
                </a:cubicBezTo>
                <a:cubicBezTo>
                  <a:pt x="53616" y="13175"/>
                  <a:pt x="53172" y="12700"/>
                  <a:pt x="52602" y="12700"/>
                </a:cubicBezTo>
                <a:close/>
                <a:moveTo>
                  <a:pt x="63782" y="8424"/>
                </a:moveTo>
                <a:cubicBezTo>
                  <a:pt x="64320" y="8456"/>
                  <a:pt x="64795" y="8013"/>
                  <a:pt x="64795" y="7474"/>
                </a:cubicBezTo>
                <a:cubicBezTo>
                  <a:pt x="64827" y="6872"/>
                  <a:pt x="64352" y="6397"/>
                  <a:pt x="63782" y="6397"/>
                </a:cubicBezTo>
                <a:cubicBezTo>
                  <a:pt x="63243" y="6429"/>
                  <a:pt x="62800" y="6872"/>
                  <a:pt x="62768" y="7411"/>
                </a:cubicBezTo>
                <a:cubicBezTo>
                  <a:pt x="62768" y="7981"/>
                  <a:pt x="63211" y="8424"/>
                  <a:pt x="63782" y="8424"/>
                </a:cubicBezTo>
                <a:close/>
                <a:moveTo>
                  <a:pt x="70179" y="3674"/>
                </a:moveTo>
                <a:cubicBezTo>
                  <a:pt x="70749" y="3674"/>
                  <a:pt x="71192" y="3262"/>
                  <a:pt x="71224" y="2692"/>
                </a:cubicBezTo>
                <a:cubicBezTo>
                  <a:pt x="71224" y="2122"/>
                  <a:pt x="70749" y="1647"/>
                  <a:pt x="70179" y="1647"/>
                </a:cubicBezTo>
                <a:cubicBezTo>
                  <a:pt x="69640" y="1679"/>
                  <a:pt x="69197" y="2122"/>
                  <a:pt x="69197" y="2692"/>
                </a:cubicBezTo>
                <a:cubicBezTo>
                  <a:pt x="69197" y="3231"/>
                  <a:pt x="69640" y="3674"/>
                  <a:pt x="70179" y="3674"/>
                </a:cubicBezTo>
                <a:close/>
                <a:moveTo>
                  <a:pt x="66220" y="7633"/>
                </a:moveTo>
                <a:cubicBezTo>
                  <a:pt x="66790" y="7633"/>
                  <a:pt x="67233" y="7189"/>
                  <a:pt x="67233" y="6619"/>
                </a:cubicBezTo>
                <a:cubicBezTo>
                  <a:pt x="67202" y="6081"/>
                  <a:pt x="66790" y="5637"/>
                  <a:pt x="66220" y="5606"/>
                </a:cubicBezTo>
                <a:cubicBezTo>
                  <a:pt x="65650" y="5606"/>
                  <a:pt x="65175" y="6081"/>
                  <a:pt x="65207" y="6682"/>
                </a:cubicBezTo>
                <a:cubicBezTo>
                  <a:pt x="65238" y="7221"/>
                  <a:pt x="65682" y="7664"/>
                  <a:pt x="66220" y="7633"/>
                </a:cubicBezTo>
                <a:close/>
                <a:moveTo>
                  <a:pt x="71572" y="1932"/>
                </a:moveTo>
                <a:cubicBezTo>
                  <a:pt x="71572" y="2471"/>
                  <a:pt x="72015" y="2914"/>
                  <a:pt x="72554" y="2914"/>
                </a:cubicBezTo>
                <a:cubicBezTo>
                  <a:pt x="73124" y="2946"/>
                  <a:pt x="73567" y="2502"/>
                  <a:pt x="73599" y="1964"/>
                </a:cubicBezTo>
                <a:cubicBezTo>
                  <a:pt x="73599" y="1394"/>
                  <a:pt x="73156" y="919"/>
                  <a:pt x="72554" y="919"/>
                </a:cubicBezTo>
                <a:cubicBezTo>
                  <a:pt x="72015" y="919"/>
                  <a:pt x="71572" y="1362"/>
                  <a:pt x="71572" y="1932"/>
                </a:cubicBezTo>
                <a:close/>
                <a:moveTo>
                  <a:pt x="38256" y="17387"/>
                </a:moveTo>
                <a:cubicBezTo>
                  <a:pt x="37686" y="17355"/>
                  <a:pt x="37243" y="17798"/>
                  <a:pt x="37211" y="18337"/>
                </a:cubicBezTo>
                <a:cubicBezTo>
                  <a:pt x="37179" y="18907"/>
                  <a:pt x="37623" y="19382"/>
                  <a:pt x="38161" y="19382"/>
                </a:cubicBezTo>
                <a:cubicBezTo>
                  <a:pt x="38763" y="19413"/>
                  <a:pt x="39238" y="18970"/>
                  <a:pt x="39238" y="18400"/>
                </a:cubicBezTo>
                <a:cubicBezTo>
                  <a:pt x="39238" y="17830"/>
                  <a:pt x="38795" y="17387"/>
                  <a:pt x="38256" y="17387"/>
                </a:cubicBezTo>
                <a:close/>
                <a:moveTo>
                  <a:pt x="56371" y="12130"/>
                </a:moveTo>
                <a:cubicBezTo>
                  <a:pt x="56371" y="12700"/>
                  <a:pt x="56783" y="13143"/>
                  <a:pt x="57321" y="13175"/>
                </a:cubicBezTo>
                <a:cubicBezTo>
                  <a:pt x="57923" y="13206"/>
                  <a:pt x="58398" y="12731"/>
                  <a:pt x="58398" y="12161"/>
                </a:cubicBezTo>
                <a:cubicBezTo>
                  <a:pt x="58366" y="11623"/>
                  <a:pt x="57954" y="11179"/>
                  <a:pt x="57384" y="11148"/>
                </a:cubicBezTo>
                <a:cubicBezTo>
                  <a:pt x="56846" y="11148"/>
                  <a:pt x="56403" y="11591"/>
                  <a:pt x="56371" y="12130"/>
                </a:cubicBezTo>
                <a:close/>
                <a:moveTo>
                  <a:pt x="48802" y="15233"/>
                </a:moveTo>
                <a:cubicBezTo>
                  <a:pt x="48834" y="14695"/>
                  <a:pt x="48359" y="14220"/>
                  <a:pt x="47820" y="14251"/>
                </a:cubicBezTo>
                <a:cubicBezTo>
                  <a:pt x="47250" y="14251"/>
                  <a:pt x="46807" y="14695"/>
                  <a:pt x="46775" y="15233"/>
                </a:cubicBezTo>
                <a:cubicBezTo>
                  <a:pt x="46775" y="15835"/>
                  <a:pt x="47250" y="16310"/>
                  <a:pt x="47852" y="16278"/>
                </a:cubicBezTo>
                <a:cubicBezTo>
                  <a:pt x="48390" y="16278"/>
                  <a:pt x="48834" y="15803"/>
                  <a:pt x="48802" y="15233"/>
                </a:cubicBezTo>
                <a:close/>
                <a:moveTo>
                  <a:pt x="39586" y="17672"/>
                </a:moveTo>
                <a:cubicBezTo>
                  <a:pt x="39618" y="18242"/>
                  <a:pt x="40093" y="18653"/>
                  <a:pt x="40663" y="18590"/>
                </a:cubicBezTo>
                <a:cubicBezTo>
                  <a:pt x="41201" y="18558"/>
                  <a:pt x="41645" y="18115"/>
                  <a:pt x="41613" y="17545"/>
                </a:cubicBezTo>
                <a:cubicBezTo>
                  <a:pt x="41581" y="16975"/>
                  <a:pt x="41075" y="16531"/>
                  <a:pt x="40505" y="16595"/>
                </a:cubicBezTo>
                <a:cubicBezTo>
                  <a:pt x="39966" y="16626"/>
                  <a:pt x="39555" y="17133"/>
                  <a:pt x="39586" y="17672"/>
                </a:cubicBezTo>
                <a:close/>
                <a:moveTo>
                  <a:pt x="21693" y="21409"/>
                </a:moveTo>
                <a:cubicBezTo>
                  <a:pt x="21693" y="20838"/>
                  <a:pt x="21218" y="20427"/>
                  <a:pt x="20680" y="20427"/>
                </a:cubicBezTo>
                <a:cubicBezTo>
                  <a:pt x="20142" y="20427"/>
                  <a:pt x="19666" y="20870"/>
                  <a:pt x="19666" y="21440"/>
                </a:cubicBezTo>
                <a:cubicBezTo>
                  <a:pt x="19666" y="22010"/>
                  <a:pt x="20173" y="22454"/>
                  <a:pt x="20743" y="22454"/>
                </a:cubicBezTo>
                <a:cubicBezTo>
                  <a:pt x="21282" y="22422"/>
                  <a:pt x="21725" y="21947"/>
                  <a:pt x="21693" y="21409"/>
                </a:cubicBezTo>
                <a:close/>
                <a:moveTo>
                  <a:pt x="46427" y="16056"/>
                </a:moveTo>
                <a:cubicBezTo>
                  <a:pt x="46459" y="15486"/>
                  <a:pt x="45983" y="15043"/>
                  <a:pt x="45445" y="15043"/>
                </a:cubicBezTo>
                <a:cubicBezTo>
                  <a:pt x="44875" y="15043"/>
                  <a:pt x="44432" y="15455"/>
                  <a:pt x="44400" y="16025"/>
                </a:cubicBezTo>
                <a:cubicBezTo>
                  <a:pt x="44400" y="16595"/>
                  <a:pt x="44875" y="17070"/>
                  <a:pt x="45445" y="17070"/>
                </a:cubicBezTo>
                <a:cubicBezTo>
                  <a:pt x="46015" y="17070"/>
                  <a:pt x="46459" y="16595"/>
                  <a:pt x="46427" y="16056"/>
                </a:cubicBezTo>
                <a:close/>
                <a:moveTo>
                  <a:pt x="17260" y="22264"/>
                </a:moveTo>
                <a:cubicBezTo>
                  <a:pt x="17291" y="22802"/>
                  <a:pt x="17735" y="23245"/>
                  <a:pt x="18273" y="23245"/>
                </a:cubicBezTo>
                <a:cubicBezTo>
                  <a:pt x="18843" y="23214"/>
                  <a:pt x="19286" y="22802"/>
                  <a:pt x="19286" y="22232"/>
                </a:cubicBezTo>
                <a:cubicBezTo>
                  <a:pt x="19286" y="21662"/>
                  <a:pt x="18811" y="21187"/>
                  <a:pt x="18241" y="21218"/>
                </a:cubicBezTo>
                <a:cubicBezTo>
                  <a:pt x="17671" y="21250"/>
                  <a:pt x="17260" y="21694"/>
                  <a:pt x="17260" y="22264"/>
                </a:cubicBezTo>
                <a:close/>
                <a:moveTo>
                  <a:pt x="15866" y="24037"/>
                </a:moveTo>
                <a:cubicBezTo>
                  <a:pt x="16436" y="24037"/>
                  <a:pt x="16880" y="23594"/>
                  <a:pt x="16911" y="23055"/>
                </a:cubicBezTo>
                <a:cubicBezTo>
                  <a:pt x="16911" y="22485"/>
                  <a:pt x="16468" y="22042"/>
                  <a:pt x="15930" y="22010"/>
                </a:cubicBezTo>
                <a:cubicBezTo>
                  <a:pt x="15360" y="22010"/>
                  <a:pt x="14916" y="22422"/>
                  <a:pt x="14884" y="22992"/>
                </a:cubicBezTo>
                <a:cubicBezTo>
                  <a:pt x="14884" y="23530"/>
                  <a:pt x="15328" y="24005"/>
                  <a:pt x="15866" y="24037"/>
                </a:cubicBezTo>
                <a:close/>
                <a:moveTo>
                  <a:pt x="0" y="28914"/>
                </a:moveTo>
                <a:cubicBezTo>
                  <a:pt x="95" y="28756"/>
                  <a:pt x="127" y="28629"/>
                  <a:pt x="127" y="28471"/>
                </a:cubicBezTo>
                <a:cubicBezTo>
                  <a:pt x="127" y="28312"/>
                  <a:pt x="95" y="28122"/>
                  <a:pt x="0" y="27964"/>
                </a:cubicBezTo>
                <a:close/>
                <a:moveTo>
                  <a:pt x="32429" y="19888"/>
                </a:moveTo>
                <a:cubicBezTo>
                  <a:pt x="32397" y="20458"/>
                  <a:pt x="32841" y="20933"/>
                  <a:pt x="33411" y="20933"/>
                </a:cubicBezTo>
                <a:cubicBezTo>
                  <a:pt x="33949" y="20965"/>
                  <a:pt x="34424" y="20522"/>
                  <a:pt x="34424" y="19952"/>
                </a:cubicBezTo>
                <a:cubicBezTo>
                  <a:pt x="34519" y="18590"/>
                  <a:pt x="32461" y="18527"/>
                  <a:pt x="32429" y="19888"/>
                </a:cubicBezTo>
                <a:close/>
                <a:moveTo>
                  <a:pt x="59823" y="12383"/>
                </a:moveTo>
                <a:cubicBezTo>
                  <a:pt x="60393" y="12351"/>
                  <a:pt x="60836" y="11908"/>
                  <a:pt x="60805" y="11338"/>
                </a:cubicBezTo>
                <a:cubicBezTo>
                  <a:pt x="60773" y="10799"/>
                  <a:pt x="60298" y="10356"/>
                  <a:pt x="59760" y="10356"/>
                </a:cubicBezTo>
                <a:cubicBezTo>
                  <a:pt x="59221" y="10419"/>
                  <a:pt x="58778" y="10863"/>
                  <a:pt x="58778" y="11433"/>
                </a:cubicBezTo>
                <a:cubicBezTo>
                  <a:pt x="58809" y="11971"/>
                  <a:pt x="59285" y="12383"/>
                  <a:pt x="59823" y="12383"/>
                </a:cubicBezTo>
                <a:close/>
                <a:moveTo>
                  <a:pt x="62166" y="11591"/>
                </a:moveTo>
                <a:cubicBezTo>
                  <a:pt x="62736" y="11591"/>
                  <a:pt x="63180" y="11148"/>
                  <a:pt x="63180" y="10578"/>
                </a:cubicBezTo>
                <a:cubicBezTo>
                  <a:pt x="63148" y="10039"/>
                  <a:pt x="62705" y="9596"/>
                  <a:pt x="62166" y="9564"/>
                </a:cubicBezTo>
                <a:cubicBezTo>
                  <a:pt x="61628" y="9596"/>
                  <a:pt x="61185" y="10039"/>
                  <a:pt x="61153" y="10609"/>
                </a:cubicBezTo>
                <a:cubicBezTo>
                  <a:pt x="61185" y="11148"/>
                  <a:pt x="61628" y="11591"/>
                  <a:pt x="62166" y="11591"/>
                </a:cubicBezTo>
                <a:close/>
                <a:moveTo>
                  <a:pt x="75024" y="2122"/>
                </a:moveTo>
                <a:cubicBezTo>
                  <a:pt x="75562" y="2122"/>
                  <a:pt x="76006" y="1647"/>
                  <a:pt x="76006" y="1109"/>
                </a:cubicBezTo>
                <a:cubicBezTo>
                  <a:pt x="76006" y="570"/>
                  <a:pt x="75531" y="127"/>
                  <a:pt x="74961" y="159"/>
                </a:cubicBezTo>
                <a:cubicBezTo>
                  <a:pt x="74422" y="159"/>
                  <a:pt x="73979" y="602"/>
                  <a:pt x="73979" y="1140"/>
                </a:cubicBezTo>
                <a:cubicBezTo>
                  <a:pt x="74011" y="1710"/>
                  <a:pt x="74454" y="2122"/>
                  <a:pt x="75024" y="2122"/>
                </a:cubicBezTo>
                <a:close/>
                <a:moveTo>
                  <a:pt x="30022" y="20712"/>
                </a:moveTo>
                <a:cubicBezTo>
                  <a:pt x="30022" y="21282"/>
                  <a:pt x="30466" y="21725"/>
                  <a:pt x="31036" y="21725"/>
                </a:cubicBezTo>
                <a:cubicBezTo>
                  <a:pt x="31574" y="21725"/>
                  <a:pt x="32017" y="21282"/>
                  <a:pt x="32017" y="20712"/>
                </a:cubicBezTo>
                <a:cubicBezTo>
                  <a:pt x="32017" y="19382"/>
                  <a:pt x="30022" y="19382"/>
                  <a:pt x="30022" y="20712"/>
                </a:cubicBezTo>
                <a:close/>
                <a:moveTo>
                  <a:pt x="1520" y="28692"/>
                </a:moveTo>
                <a:cubicBezTo>
                  <a:pt x="2058" y="28692"/>
                  <a:pt x="2534" y="28249"/>
                  <a:pt x="2534" y="27711"/>
                </a:cubicBezTo>
                <a:cubicBezTo>
                  <a:pt x="2534" y="27141"/>
                  <a:pt x="2090" y="26697"/>
                  <a:pt x="1552" y="26666"/>
                </a:cubicBezTo>
                <a:cubicBezTo>
                  <a:pt x="982" y="26697"/>
                  <a:pt x="538" y="27109"/>
                  <a:pt x="507" y="27679"/>
                </a:cubicBezTo>
                <a:cubicBezTo>
                  <a:pt x="538" y="28217"/>
                  <a:pt x="950" y="28661"/>
                  <a:pt x="1520" y="28692"/>
                </a:cubicBezTo>
                <a:close/>
                <a:moveTo>
                  <a:pt x="27235" y="22232"/>
                </a:moveTo>
                <a:cubicBezTo>
                  <a:pt x="27204" y="21662"/>
                  <a:pt x="26729" y="21250"/>
                  <a:pt x="26159" y="21282"/>
                </a:cubicBezTo>
                <a:cubicBezTo>
                  <a:pt x="24892" y="21345"/>
                  <a:pt x="24955" y="23277"/>
                  <a:pt x="26254" y="23277"/>
                </a:cubicBezTo>
                <a:cubicBezTo>
                  <a:pt x="26792" y="23245"/>
                  <a:pt x="27235" y="22770"/>
                  <a:pt x="27235" y="22232"/>
                </a:cubicBezTo>
                <a:close/>
                <a:moveTo>
                  <a:pt x="27647" y="21504"/>
                </a:moveTo>
                <a:cubicBezTo>
                  <a:pt x="27647" y="22042"/>
                  <a:pt x="28090" y="22485"/>
                  <a:pt x="28629" y="22517"/>
                </a:cubicBezTo>
                <a:cubicBezTo>
                  <a:pt x="29167" y="22517"/>
                  <a:pt x="29642" y="22074"/>
                  <a:pt x="29642" y="21535"/>
                </a:cubicBezTo>
                <a:cubicBezTo>
                  <a:pt x="29674" y="20205"/>
                  <a:pt x="27679" y="20173"/>
                  <a:pt x="27647" y="21504"/>
                </a:cubicBezTo>
                <a:close/>
                <a:moveTo>
                  <a:pt x="5320" y="26127"/>
                </a:moveTo>
                <a:cubicBezTo>
                  <a:pt x="5352" y="27426"/>
                  <a:pt x="7347" y="27394"/>
                  <a:pt x="7316" y="26095"/>
                </a:cubicBezTo>
                <a:cubicBezTo>
                  <a:pt x="7284" y="24765"/>
                  <a:pt x="5320" y="24797"/>
                  <a:pt x="5320" y="26127"/>
                </a:cubicBezTo>
                <a:close/>
                <a:moveTo>
                  <a:pt x="69989" y="5067"/>
                </a:moveTo>
                <a:cubicBezTo>
                  <a:pt x="69989" y="5637"/>
                  <a:pt x="70432" y="6081"/>
                  <a:pt x="71002" y="6081"/>
                </a:cubicBezTo>
                <a:cubicBezTo>
                  <a:pt x="71857" y="6049"/>
                  <a:pt x="72300" y="5004"/>
                  <a:pt x="71667" y="4402"/>
                </a:cubicBezTo>
                <a:cubicBezTo>
                  <a:pt x="71065" y="3769"/>
                  <a:pt x="70020" y="4212"/>
                  <a:pt x="69989" y="5067"/>
                </a:cubicBezTo>
                <a:close/>
                <a:moveTo>
                  <a:pt x="35849" y="18178"/>
                </a:moveTo>
                <a:cubicBezTo>
                  <a:pt x="35279" y="18147"/>
                  <a:pt x="34804" y="18590"/>
                  <a:pt x="34804" y="19160"/>
                </a:cubicBezTo>
                <a:cubicBezTo>
                  <a:pt x="34773" y="19698"/>
                  <a:pt x="35216" y="20173"/>
                  <a:pt x="35786" y="20173"/>
                </a:cubicBezTo>
                <a:cubicBezTo>
                  <a:pt x="36324" y="20205"/>
                  <a:pt x="36799" y="19762"/>
                  <a:pt x="36831" y="19192"/>
                </a:cubicBezTo>
                <a:cubicBezTo>
                  <a:pt x="36831" y="18653"/>
                  <a:pt x="36388" y="18178"/>
                  <a:pt x="35849" y="18178"/>
                </a:cubicBezTo>
                <a:close/>
                <a:moveTo>
                  <a:pt x="3927" y="27901"/>
                </a:moveTo>
                <a:cubicBezTo>
                  <a:pt x="4465" y="27869"/>
                  <a:pt x="4909" y="27426"/>
                  <a:pt x="4909" y="26887"/>
                </a:cubicBezTo>
                <a:cubicBezTo>
                  <a:pt x="4877" y="26317"/>
                  <a:pt x="4434" y="25905"/>
                  <a:pt x="3895" y="25874"/>
                </a:cubicBezTo>
                <a:cubicBezTo>
                  <a:pt x="3325" y="25905"/>
                  <a:pt x="2914" y="26381"/>
                  <a:pt x="2914" y="26919"/>
                </a:cubicBezTo>
                <a:cubicBezTo>
                  <a:pt x="2914" y="27457"/>
                  <a:pt x="3389" y="27901"/>
                  <a:pt x="3927" y="27901"/>
                </a:cubicBezTo>
                <a:close/>
                <a:moveTo>
                  <a:pt x="46205" y="19413"/>
                </a:moveTo>
                <a:cubicBezTo>
                  <a:pt x="47060" y="19382"/>
                  <a:pt x="47472" y="18337"/>
                  <a:pt x="46839" y="17703"/>
                </a:cubicBezTo>
                <a:cubicBezTo>
                  <a:pt x="46237" y="17102"/>
                  <a:pt x="45192" y="17545"/>
                  <a:pt x="45192" y="18432"/>
                </a:cubicBezTo>
                <a:cubicBezTo>
                  <a:pt x="45192" y="18970"/>
                  <a:pt x="45635" y="19413"/>
                  <a:pt x="46205" y="19413"/>
                </a:cubicBezTo>
                <a:close/>
                <a:moveTo>
                  <a:pt x="52412" y="16056"/>
                </a:moveTo>
                <a:cubicBezTo>
                  <a:pt x="52381" y="16595"/>
                  <a:pt x="52824" y="17070"/>
                  <a:pt x="53362" y="17102"/>
                </a:cubicBezTo>
                <a:cubicBezTo>
                  <a:pt x="54249" y="17133"/>
                  <a:pt x="54724" y="16056"/>
                  <a:pt x="54122" y="15423"/>
                </a:cubicBezTo>
                <a:cubicBezTo>
                  <a:pt x="53521" y="14758"/>
                  <a:pt x="52444" y="15170"/>
                  <a:pt x="52412" y="16056"/>
                </a:cubicBezTo>
                <a:close/>
                <a:moveTo>
                  <a:pt x="43798" y="20205"/>
                </a:moveTo>
                <a:cubicBezTo>
                  <a:pt x="44337" y="20205"/>
                  <a:pt x="44812" y="19762"/>
                  <a:pt x="44812" y="19223"/>
                </a:cubicBezTo>
                <a:cubicBezTo>
                  <a:pt x="44812" y="18685"/>
                  <a:pt x="44400" y="18242"/>
                  <a:pt x="43862" y="18242"/>
                </a:cubicBezTo>
                <a:cubicBezTo>
                  <a:pt x="42500" y="18147"/>
                  <a:pt x="42437" y="20205"/>
                  <a:pt x="43798" y="20205"/>
                </a:cubicBezTo>
                <a:close/>
                <a:moveTo>
                  <a:pt x="49594" y="17672"/>
                </a:moveTo>
                <a:cubicBezTo>
                  <a:pt x="49562" y="16817"/>
                  <a:pt x="48517" y="16373"/>
                  <a:pt x="47915" y="16975"/>
                </a:cubicBezTo>
                <a:cubicBezTo>
                  <a:pt x="47282" y="17608"/>
                  <a:pt x="47694" y="18653"/>
                  <a:pt x="48580" y="18685"/>
                </a:cubicBezTo>
                <a:cubicBezTo>
                  <a:pt x="49119" y="18685"/>
                  <a:pt x="49594" y="18242"/>
                  <a:pt x="49594" y="17672"/>
                </a:cubicBezTo>
                <a:close/>
                <a:moveTo>
                  <a:pt x="23847" y="22074"/>
                </a:moveTo>
                <a:cubicBezTo>
                  <a:pt x="22992" y="22042"/>
                  <a:pt x="22517" y="23119"/>
                  <a:pt x="23150" y="23752"/>
                </a:cubicBezTo>
                <a:cubicBezTo>
                  <a:pt x="23752" y="24385"/>
                  <a:pt x="24829" y="23974"/>
                  <a:pt x="24860" y="23087"/>
                </a:cubicBezTo>
                <a:cubicBezTo>
                  <a:pt x="24829" y="22517"/>
                  <a:pt x="24417" y="22074"/>
                  <a:pt x="23847" y="22074"/>
                </a:cubicBezTo>
                <a:close/>
                <a:moveTo>
                  <a:pt x="49974" y="16880"/>
                </a:moveTo>
                <a:cubicBezTo>
                  <a:pt x="50005" y="17767"/>
                  <a:pt x="51082" y="18178"/>
                  <a:pt x="51684" y="17545"/>
                </a:cubicBezTo>
                <a:cubicBezTo>
                  <a:pt x="52286" y="16943"/>
                  <a:pt x="51842" y="15898"/>
                  <a:pt x="50987" y="15866"/>
                </a:cubicBezTo>
                <a:cubicBezTo>
                  <a:pt x="50417" y="15898"/>
                  <a:pt x="49974" y="16341"/>
                  <a:pt x="49974" y="16912"/>
                </a:cubicBezTo>
                <a:close/>
                <a:moveTo>
                  <a:pt x="58176" y="15550"/>
                </a:moveTo>
                <a:cubicBezTo>
                  <a:pt x="59506" y="15518"/>
                  <a:pt x="59475" y="13555"/>
                  <a:pt x="58176" y="13555"/>
                </a:cubicBezTo>
                <a:cubicBezTo>
                  <a:pt x="57606" y="13586"/>
                  <a:pt x="57163" y="14030"/>
                  <a:pt x="57194" y="14600"/>
                </a:cubicBezTo>
                <a:cubicBezTo>
                  <a:pt x="57226" y="15106"/>
                  <a:pt x="57669" y="15518"/>
                  <a:pt x="58176" y="15550"/>
                </a:cubicBezTo>
                <a:close/>
                <a:moveTo>
                  <a:pt x="54787" y="15328"/>
                </a:moveTo>
                <a:cubicBezTo>
                  <a:pt x="54787" y="16183"/>
                  <a:pt x="55801" y="16626"/>
                  <a:pt x="56434" y="16025"/>
                </a:cubicBezTo>
                <a:cubicBezTo>
                  <a:pt x="57068" y="15423"/>
                  <a:pt x="56656" y="14378"/>
                  <a:pt x="55801" y="14346"/>
                </a:cubicBezTo>
                <a:cubicBezTo>
                  <a:pt x="55263" y="14315"/>
                  <a:pt x="54787" y="14758"/>
                  <a:pt x="54787" y="15328"/>
                </a:cubicBezTo>
                <a:close/>
                <a:moveTo>
                  <a:pt x="21440" y="22865"/>
                </a:moveTo>
                <a:cubicBezTo>
                  <a:pt x="20553" y="22865"/>
                  <a:pt x="20110" y="23942"/>
                  <a:pt x="20743" y="24544"/>
                </a:cubicBezTo>
                <a:cubicBezTo>
                  <a:pt x="21377" y="25177"/>
                  <a:pt x="22422" y="24734"/>
                  <a:pt x="22422" y="23847"/>
                </a:cubicBezTo>
                <a:cubicBezTo>
                  <a:pt x="22422" y="23309"/>
                  <a:pt x="21978" y="22865"/>
                  <a:pt x="21440" y="22865"/>
                </a:cubicBezTo>
                <a:close/>
                <a:moveTo>
                  <a:pt x="41423" y="20997"/>
                </a:moveTo>
                <a:cubicBezTo>
                  <a:pt x="42278" y="20965"/>
                  <a:pt x="42690" y="19888"/>
                  <a:pt x="42057" y="19287"/>
                </a:cubicBezTo>
                <a:cubicBezTo>
                  <a:pt x="41423" y="18685"/>
                  <a:pt x="40410" y="19128"/>
                  <a:pt x="40410" y="20015"/>
                </a:cubicBezTo>
                <a:cubicBezTo>
                  <a:pt x="40410" y="20553"/>
                  <a:pt x="40853" y="20997"/>
                  <a:pt x="41423" y="20997"/>
                </a:cubicBezTo>
                <a:close/>
                <a:moveTo>
                  <a:pt x="73409" y="3326"/>
                </a:moveTo>
                <a:cubicBezTo>
                  <a:pt x="72047" y="3262"/>
                  <a:pt x="72047" y="5289"/>
                  <a:pt x="73377" y="5257"/>
                </a:cubicBezTo>
                <a:cubicBezTo>
                  <a:pt x="74676" y="5257"/>
                  <a:pt x="74676" y="3357"/>
                  <a:pt x="73409" y="3326"/>
                </a:cubicBezTo>
                <a:close/>
                <a:moveTo>
                  <a:pt x="39048" y="19825"/>
                </a:moveTo>
                <a:cubicBezTo>
                  <a:pt x="38193" y="19793"/>
                  <a:pt x="37718" y="20838"/>
                  <a:pt x="38320" y="21472"/>
                </a:cubicBezTo>
                <a:cubicBezTo>
                  <a:pt x="38921" y="22105"/>
                  <a:pt x="39966" y="21725"/>
                  <a:pt x="39998" y="20838"/>
                </a:cubicBezTo>
                <a:cubicBezTo>
                  <a:pt x="40030" y="20300"/>
                  <a:pt x="39586" y="19857"/>
                  <a:pt x="39048" y="19825"/>
                </a:cubicBezTo>
                <a:close/>
                <a:moveTo>
                  <a:pt x="60520" y="12795"/>
                </a:moveTo>
                <a:cubicBezTo>
                  <a:pt x="60013" y="12795"/>
                  <a:pt x="59570" y="13206"/>
                  <a:pt x="59570" y="13745"/>
                </a:cubicBezTo>
                <a:cubicBezTo>
                  <a:pt x="59538" y="15043"/>
                  <a:pt x="61501" y="15075"/>
                  <a:pt x="61533" y="13776"/>
                </a:cubicBezTo>
                <a:cubicBezTo>
                  <a:pt x="61533" y="13206"/>
                  <a:pt x="61090" y="12763"/>
                  <a:pt x="60520" y="12795"/>
                </a:cubicBezTo>
                <a:close/>
                <a:moveTo>
                  <a:pt x="68595" y="4877"/>
                </a:moveTo>
                <a:cubicBezTo>
                  <a:pt x="67708" y="4877"/>
                  <a:pt x="67265" y="5954"/>
                  <a:pt x="67898" y="6587"/>
                </a:cubicBezTo>
                <a:cubicBezTo>
                  <a:pt x="68500" y="7189"/>
                  <a:pt x="69577" y="6746"/>
                  <a:pt x="69577" y="5891"/>
                </a:cubicBezTo>
                <a:cubicBezTo>
                  <a:pt x="69577" y="5321"/>
                  <a:pt x="69134" y="4877"/>
                  <a:pt x="68595" y="4877"/>
                </a:cubicBezTo>
                <a:close/>
                <a:moveTo>
                  <a:pt x="13491" y="24765"/>
                </a:moveTo>
                <a:cubicBezTo>
                  <a:pt x="14378" y="24734"/>
                  <a:pt x="14789" y="23689"/>
                  <a:pt x="14188" y="23055"/>
                </a:cubicBezTo>
                <a:cubicBezTo>
                  <a:pt x="13554" y="22454"/>
                  <a:pt x="12478" y="22897"/>
                  <a:pt x="12509" y="23784"/>
                </a:cubicBezTo>
                <a:cubicBezTo>
                  <a:pt x="12478" y="24322"/>
                  <a:pt x="12953" y="24765"/>
                  <a:pt x="13491" y="24765"/>
                </a:cubicBezTo>
                <a:close/>
                <a:moveTo>
                  <a:pt x="75752" y="4497"/>
                </a:moveTo>
                <a:cubicBezTo>
                  <a:pt x="76322" y="4529"/>
                  <a:pt x="76766" y="4086"/>
                  <a:pt x="76766" y="3547"/>
                </a:cubicBezTo>
                <a:cubicBezTo>
                  <a:pt x="76702" y="2280"/>
                  <a:pt x="74866" y="2280"/>
                  <a:pt x="74802" y="3547"/>
                </a:cubicBezTo>
                <a:cubicBezTo>
                  <a:pt x="74802" y="4086"/>
                  <a:pt x="75214" y="4497"/>
                  <a:pt x="75752" y="4497"/>
                </a:cubicBezTo>
                <a:close/>
                <a:moveTo>
                  <a:pt x="19033" y="25557"/>
                </a:moveTo>
                <a:cubicBezTo>
                  <a:pt x="19603" y="25589"/>
                  <a:pt x="20047" y="25145"/>
                  <a:pt x="20047" y="24607"/>
                </a:cubicBezTo>
                <a:cubicBezTo>
                  <a:pt x="20015" y="23309"/>
                  <a:pt x="18083" y="23309"/>
                  <a:pt x="18083" y="24607"/>
                </a:cubicBezTo>
                <a:cubicBezTo>
                  <a:pt x="18083" y="25145"/>
                  <a:pt x="18526" y="25557"/>
                  <a:pt x="19033" y="25557"/>
                </a:cubicBezTo>
                <a:close/>
                <a:moveTo>
                  <a:pt x="62958" y="13966"/>
                </a:moveTo>
                <a:cubicBezTo>
                  <a:pt x="63496" y="13966"/>
                  <a:pt x="63940" y="13523"/>
                  <a:pt x="63940" y="12985"/>
                </a:cubicBezTo>
                <a:cubicBezTo>
                  <a:pt x="63940" y="12478"/>
                  <a:pt x="63496" y="12035"/>
                  <a:pt x="62990" y="12035"/>
                </a:cubicBezTo>
                <a:cubicBezTo>
                  <a:pt x="62420" y="12035"/>
                  <a:pt x="61976" y="12478"/>
                  <a:pt x="61976" y="13016"/>
                </a:cubicBezTo>
                <a:cubicBezTo>
                  <a:pt x="62008" y="13555"/>
                  <a:pt x="62420" y="13966"/>
                  <a:pt x="62958" y="13966"/>
                </a:cubicBezTo>
                <a:close/>
                <a:moveTo>
                  <a:pt x="78159" y="3706"/>
                </a:moveTo>
                <a:cubicBezTo>
                  <a:pt x="78698" y="3706"/>
                  <a:pt x="79109" y="3294"/>
                  <a:pt x="79141" y="2787"/>
                </a:cubicBezTo>
                <a:cubicBezTo>
                  <a:pt x="79173" y="1425"/>
                  <a:pt x="77146" y="1457"/>
                  <a:pt x="77178" y="2787"/>
                </a:cubicBezTo>
                <a:cubicBezTo>
                  <a:pt x="77209" y="3326"/>
                  <a:pt x="77653" y="3737"/>
                  <a:pt x="78159" y="3706"/>
                </a:cubicBezTo>
                <a:close/>
                <a:moveTo>
                  <a:pt x="11084" y="23562"/>
                </a:moveTo>
                <a:cubicBezTo>
                  <a:pt x="10197" y="23594"/>
                  <a:pt x="9786" y="24670"/>
                  <a:pt x="10419" y="25272"/>
                </a:cubicBezTo>
                <a:cubicBezTo>
                  <a:pt x="11053" y="25874"/>
                  <a:pt x="12098" y="25430"/>
                  <a:pt x="12098" y="24544"/>
                </a:cubicBezTo>
                <a:cubicBezTo>
                  <a:pt x="12098" y="24005"/>
                  <a:pt x="11654" y="23562"/>
                  <a:pt x="11084" y="23562"/>
                </a:cubicBezTo>
                <a:close/>
                <a:moveTo>
                  <a:pt x="0" y="31828"/>
                </a:moveTo>
                <a:cubicBezTo>
                  <a:pt x="507" y="31764"/>
                  <a:pt x="887" y="31353"/>
                  <a:pt x="887" y="30846"/>
                </a:cubicBezTo>
                <a:cubicBezTo>
                  <a:pt x="855" y="30339"/>
                  <a:pt x="507" y="29927"/>
                  <a:pt x="0" y="29896"/>
                </a:cubicBezTo>
                <a:close/>
                <a:moveTo>
                  <a:pt x="9691" y="25304"/>
                </a:moveTo>
                <a:cubicBezTo>
                  <a:pt x="9627" y="24417"/>
                  <a:pt x="8551" y="24037"/>
                  <a:pt x="7981" y="24670"/>
                </a:cubicBezTo>
                <a:cubicBezTo>
                  <a:pt x="7379" y="25335"/>
                  <a:pt x="7854" y="26381"/>
                  <a:pt x="8741" y="26349"/>
                </a:cubicBezTo>
                <a:cubicBezTo>
                  <a:pt x="9279" y="26317"/>
                  <a:pt x="9722" y="25842"/>
                  <a:pt x="9691" y="25304"/>
                </a:cubicBezTo>
                <a:close/>
                <a:moveTo>
                  <a:pt x="34139" y="21377"/>
                </a:moveTo>
                <a:cubicBezTo>
                  <a:pt x="33284" y="21440"/>
                  <a:pt x="32936" y="22517"/>
                  <a:pt x="33569" y="23055"/>
                </a:cubicBezTo>
                <a:cubicBezTo>
                  <a:pt x="34203" y="23625"/>
                  <a:pt x="35216" y="23150"/>
                  <a:pt x="35184" y="22295"/>
                </a:cubicBezTo>
                <a:cubicBezTo>
                  <a:pt x="35184" y="21757"/>
                  <a:pt x="34709" y="21345"/>
                  <a:pt x="34139" y="21377"/>
                </a:cubicBezTo>
                <a:close/>
                <a:moveTo>
                  <a:pt x="63591" y="9818"/>
                </a:moveTo>
                <a:cubicBezTo>
                  <a:pt x="63560" y="10673"/>
                  <a:pt x="64605" y="11148"/>
                  <a:pt x="65238" y="10546"/>
                </a:cubicBezTo>
                <a:cubicBezTo>
                  <a:pt x="65903" y="9976"/>
                  <a:pt x="65523" y="8899"/>
                  <a:pt x="64637" y="8868"/>
                </a:cubicBezTo>
                <a:cubicBezTo>
                  <a:pt x="64098" y="8804"/>
                  <a:pt x="63623" y="9248"/>
                  <a:pt x="63591" y="9818"/>
                </a:cubicBezTo>
                <a:close/>
                <a:moveTo>
                  <a:pt x="66980" y="8076"/>
                </a:moveTo>
                <a:cubicBezTo>
                  <a:pt x="65713" y="8044"/>
                  <a:pt x="65650" y="9976"/>
                  <a:pt x="66917" y="10008"/>
                </a:cubicBezTo>
                <a:cubicBezTo>
                  <a:pt x="68247" y="10071"/>
                  <a:pt x="68310" y="8108"/>
                  <a:pt x="66980" y="8076"/>
                </a:cubicBezTo>
                <a:close/>
                <a:moveTo>
                  <a:pt x="35628" y="21567"/>
                </a:moveTo>
                <a:cubicBezTo>
                  <a:pt x="35628" y="22137"/>
                  <a:pt x="36103" y="22580"/>
                  <a:pt x="36673" y="22517"/>
                </a:cubicBezTo>
                <a:cubicBezTo>
                  <a:pt x="37528" y="22454"/>
                  <a:pt x="37876" y="21409"/>
                  <a:pt x="37243" y="20838"/>
                </a:cubicBezTo>
                <a:cubicBezTo>
                  <a:pt x="36609" y="20268"/>
                  <a:pt x="35596" y="20712"/>
                  <a:pt x="35628" y="21567"/>
                </a:cubicBezTo>
                <a:close/>
                <a:moveTo>
                  <a:pt x="68405" y="8266"/>
                </a:moveTo>
                <a:cubicBezTo>
                  <a:pt x="68405" y="8836"/>
                  <a:pt x="68880" y="9248"/>
                  <a:pt x="69450" y="9216"/>
                </a:cubicBezTo>
                <a:cubicBezTo>
                  <a:pt x="70274" y="9153"/>
                  <a:pt x="70654" y="8108"/>
                  <a:pt x="70020" y="7538"/>
                </a:cubicBezTo>
                <a:cubicBezTo>
                  <a:pt x="69387" y="6967"/>
                  <a:pt x="68374" y="7411"/>
                  <a:pt x="68405" y="8266"/>
                </a:cubicBezTo>
                <a:close/>
                <a:moveTo>
                  <a:pt x="3737" y="29294"/>
                </a:moveTo>
                <a:cubicBezTo>
                  <a:pt x="3737" y="29832"/>
                  <a:pt x="4149" y="30276"/>
                  <a:pt x="4687" y="30276"/>
                </a:cubicBezTo>
                <a:cubicBezTo>
                  <a:pt x="5194" y="30276"/>
                  <a:pt x="5637" y="29896"/>
                  <a:pt x="5669" y="29357"/>
                </a:cubicBezTo>
                <a:cubicBezTo>
                  <a:pt x="5700" y="28819"/>
                  <a:pt x="5257" y="28344"/>
                  <a:pt x="4687" y="28344"/>
                </a:cubicBezTo>
                <a:cubicBezTo>
                  <a:pt x="4180" y="28344"/>
                  <a:pt x="3737" y="28787"/>
                  <a:pt x="3737" y="29294"/>
                </a:cubicBezTo>
                <a:close/>
                <a:moveTo>
                  <a:pt x="65333" y="13175"/>
                </a:moveTo>
                <a:cubicBezTo>
                  <a:pt x="65872" y="13175"/>
                  <a:pt x="66283" y="12763"/>
                  <a:pt x="66315" y="12225"/>
                </a:cubicBezTo>
                <a:cubicBezTo>
                  <a:pt x="66315" y="11686"/>
                  <a:pt x="65840" y="11243"/>
                  <a:pt x="65302" y="11243"/>
                </a:cubicBezTo>
                <a:cubicBezTo>
                  <a:pt x="64763" y="11274"/>
                  <a:pt x="64352" y="11718"/>
                  <a:pt x="64383" y="12225"/>
                </a:cubicBezTo>
                <a:cubicBezTo>
                  <a:pt x="64383" y="12763"/>
                  <a:pt x="64827" y="13175"/>
                  <a:pt x="65333" y="13175"/>
                </a:cubicBezTo>
                <a:close/>
                <a:moveTo>
                  <a:pt x="81991" y="1204"/>
                </a:moveTo>
                <a:cubicBezTo>
                  <a:pt x="81991" y="1710"/>
                  <a:pt x="82403" y="2154"/>
                  <a:pt x="82910" y="2154"/>
                </a:cubicBezTo>
                <a:cubicBezTo>
                  <a:pt x="83448" y="2185"/>
                  <a:pt x="83891" y="1774"/>
                  <a:pt x="83923" y="1267"/>
                </a:cubicBezTo>
                <a:cubicBezTo>
                  <a:pt x="83923" y="697"/>
                  <a:pt x="83511" y="254"/>
                  <a:pt x="82941" y="222"/>
                </a:cubicBezTo>
                <a:cubicBezTo>
                  <a:pt x="82435" y="254"/>
                  <a:pt x="81991" y="665"/>
                  <a:pt x="81991" y="1204"/>
                </a:cubicBezTo>
                <a:close/>
                <a:moveTo>
                  <a:pt x="14283" y="25209"/>
                </a:moveTo>
                <a:cubicBezTo>
                  <a:pt x="13744" y="25209"/>
                  <a:pt x="13333" y="25652"/>
                  <a:pt x="13301" y="26159"/>
                </a:cubicBezTo>
                <a:cubicBezTo>
                  <a:pt x="13301" y="26729"/>
                  <a:pt x="13776" y="27172"/>
                  <a:pt x="14314" y="27141"/>
                </a:cubicBezTo>
                <a:cubicBezTo>
                  <a:pt x="14853" y="27141"/>
                  <a:pt x="15264" y="26697"/>
                  <a:pt x="15233" y="26159"/>
                </a:cubicBezTo>
                <a:cubicBezTo>
                  <a:pt x="15233" y="25620"/>
                  <a:pt x="14789" y="25209"/>
                  <a:pt x="14283" y="25209"/>
                </a:cubicBezTo>
                <a:close/>
                <a:moveTo>
                  <a:pt x="74201" y="7664"/>
                </a:moveTo>
                <a:cubicBezTo>
                  <a:pt x="74739" y="7633"/>
                  <a:pt x="75151" y="7221"/>
                  <a:pt x="75119" y="6682"/>
                </a:cubicBezTo>
                <a:cubicBezTo>
                  <a:pt x="75119" y="6176"/>
                  <a:pt x="74676" y="5732"/>
                  <a:pt x="74169" y="5732"/>
                </a:cubicBezTo>
                <a:cubicBezTo>
                  <a:pt x="73599" y="5764"/>
                  <a:pt x="73187" y="6207"/>
                  <a:pt x="73187" y="6777"/>
                </a:cubicBezTo>
                <a:cubicBezTo>
                  <a:pt x="73251" y="7284"/>
                  <a:pt x="73694" y="7696"/>
                  <a:pt x="74201" y="7664"/>
                </a:cubicBezTo>
                <a:close/>
                <a:moveTo>
                  <a:pt x="2280" y="29104"/>
                </a:moveTo>
                <a:cubicBezTo>
                  <a:pt x="1742" y="29104"/>
                  <a:pt x="1330" y="29547"/>
                  <a:pt x="1298" y="30054"/>
                </a:cubicBezTo>
                <a:cubicBezTo>
                  <a:pt x="1330" y="30592"/>
                  <a:pt x="1742" y="31004"/>
                  <a:pt x="2249" y="31036"/>
                </a:cubicBezTo>
                <a:cubicBezTo>
                  <a:pt x="2819" y="31036"/>
                  <a:pt x="3262" y="30592"/>
                  <a:pt x="3262" y="30022"/>
                </a:cubicBezTo>
                <a:cubicBezTo>
                  <a:pt x="3230" y="29484"/>
                  <a:pt x="2787" y="29072"/>
                  <a:pt x="2280" y="29104"/>
                </a:cubicBezTo>
                <a:close/>
                <a:moveTo>
                  <a:pt x="80566" y="982"/>
                </a:moveTo>
                <a:cubicBezTo>
                  <a:pt x="80028" y="982"/>
                  <a:pt x="79616" y="1425"/>
                  <a:pt x="79616" y="1964"/>
                </a:cubicBezTo>
                <a:cubicBezTo>
                  <a:pt x="79616" y="2502"/>
                  <a:pt x="80059" y="2946"/>
                  <a:pt x="80629" y="2914"/>
                </a:cubicBezTo>
                <a:cubicBezTo>
                  <a:pt x="81168" y="2882"/>
                  <a:pt x="81580" y="2439"/>
                  <a:pt x="81548" y="1932"/>
                </a:cubicBezTo>
                <a:cubicBezTo>
                  <a:pt x="81516" y="1394"/>
                  <a:pt x="81104" y="982"/>
                  <a:pt x="80566" y="982"/>
                </a:cubicBezTo>
                <a:close/>
                <a:moveTo>
                  <a:pt x="31827" y="22169"/>
                </a:moveTo>
                <a:cubicBezTo>
                  <a:pt x="31321" y="22137"/>
                  <a:pt x="30877" y="22549"/>
                  <a:pt x="30846" y="23087"/>
                </a:cubicBezTo>
                <a:cubicBezTo>
                  <a:pt x="30814" y="23657"/>
                  <a:pt x="31257" y="24100"/>
                  <a:pt x="31827" y="24100"/>
                </a:cubicBezTo>
                <a:cubicBezTo>
                  <a:pt x="32366" y="24100"/>
                  <a:pt x="32777" y="23657"/>
                  <a:pt x="32777" y="23150"/>
                </a:cubicBezTo>
                <a:cubicBezTo>
                  <a:pt x="32777" y="22612"/>
                  <a:pt x="32366" y="22200"/>
                  <a:pt x="31827" y="22169"/>
                </a:cubicBezTo>
                <a:close/>
                <a:moveTo>
                  <a:pt x="42183" y="23340"/>
                </a:moveTo>
                <a:cubicBezTo>
                  <a:pt x="42690" y="23340"/>
                  <a:pt x="43133" y="22929"/>
                  <a:pt x="43133" y="22422"/>
                </a:cubicBezTo>
                <a:cubicBezTo>
                  <a:pt x="43165" y="21884"/>
                  <a:pt x="42753" y="21440"/>
                  <a:pt x="42215" y="21409"/>
                </a:cubicBezTo>
                <a:cubicBezTo>
                  <a:pt x="41677" y="21409"/>
                  <a:pt x="41233" y="21852"/>
                  <a:pt x="41201" y="22390"/>
                </a:cubicBezTo>
                <a:cubicBezTo>
                  <a:pt x="41233" y="22929"/>
                  <a:pt x="41645" y="23340"/>
                  <a:pt x="42183" y="23340"/>
                </a:cubicBezTo>
                <a:close/>
                <a:moveTo>
                  <a:pt x="16690" y="26349"/>
                </a:moveTo>
                <a:cubicBezTo>
                  <a:pt x="17196" y="26349"/>
                  <a:pt x="17640" y="25905"/>
                  <a:pt x="17608" y="25399"/>
                </a:cubicBezTo>
                <a:cubicBezTo>
                  <a:pt x="17640" y="24860"/>
                  <a:pt x="17165" y="24385"/>
                  <a:pt x="16626" y="24417"/>
                </a:cubicBezTo>
                <a:cubicBezTo>
                  <a:pt x="16088" y="24449"/>
                  <a:pt x="15676" y="24860"/>
                  <a:pt x="15676" y="25367"/>
                </a:cubicBezTo>
                <a:cubicBezTo>
                  <a:pt x="15676" y="25937"/>
                  <a:pt x="16120" y="26381"/>
                  <a:pt x="16690" y="26349"/>
                </a:cubicBezTo>
                <a:close/>
                <a:moveTo>
                  <a:pt x="71794" y="8424"/>
                </a:moveTo>
                <a:cubicBezTo>
                  <a:pt x="73092" y="8361"/>
                  <a:pt x="72966" y="6397"/>
                  <a:pt x="71667" y="6492"/>
                </a:cubicBezTo>
                <a:cubicBezTo>
                  <a:pt x="70432" y="6587"/>
                  <a:pt x="70527" y="8488"/>
                  <a:pt x="71794" y="8424"/>
                </a:cubicBezTo>
                <a:close/>
                <a:moveTo>
                  <a:pt x="8551" y="27711"/>
                </a:moveTo>
                <a:cubicBezTo>
                  <a:pt x="8519" y="28217"/>
                  <a:pt x="8931" y="28661"/>
                  <a:pt x="9437" y="28692"/>
                </a:cubicBezTo>
                <a:cubicBezTo>
                  <a:pt x="9976" y="28724"/>
                  <a:pt x="10451" y="28281"/>
                  <a:pt x="10451" y="27711"/>
                </a:cubicBezTo>
                <a:cubicBezTo>
                  <a:pt x="10451" y="27204"/>
                  <a:pt x="10039" y="26761"/>
                  <a:pt x="9501" y="26761"/>
                </a:cubicBezTo>
                <a:cubicBezTo>
                  <a:pt x="8994" y="26761"/>
                  <a:pt x="8551" y="27172"/>
                  <a:pt x="8551" y="27711"/>
                </a:cubicBezTo>
                <a:close/>
                <a:moveTo>
                  <a:pt x="30402" y="23879"/>
                </a:moveTo>
                <a:cubicBezTo>
                  <a:pt x="30402" y="23340"/>
                  <a:pt x="29959" y="22929"/>
                  <a:pt x="29452" y="22929"/>
                </a:cubicBezTo>
                <a:cubicBezTo>
                  <a:pt x="28882" y="22929"/>
                  <a:pt x="28439" y="23404"/>
                  <a:pt x="28471" y="23942"/>
                </a:cubicBezTo>
                <a:cubicBezTo>
                  <a:pt x="28502" y="24480"/>
                  <a:pt x="28946" y="24860"/>
                  <a:pt x="29484" y="24860"/>
                </a:cubicBezTo>
                <a:cubicBezTo>
                  <a:pt x="29991" y="24829"/>
                  <a:pt x="30402" y="24385"/>
                  <a:pt x="30402" y="23879"/>
                </a:cubicBezTo>
                <a:close/>
                <a:moveTo>
                  <a:pt x="11813" y="26000"/>
                </a:moveTo>
                <a:cubicBezTo>
                  <a:pt x="11274" y="26032"/>
                  <a:pt x="10894" y="26476"/>
                  <a:pt x="10926" y="27014"/>
                </a:cubicBezTo>
                <a:cubicBezTo>
                  <a:pt x="10926" y="27552"/>
                  <a:pt x="11401" y="27996"/>
                  <a:pt x="11971" y="27932"/>
                </a:cubicBezTo>
                <a:cubicBezTo>
                  <a:pt x="12478" y="27869"/>
                  <a:pt x="12858" y="27426"/>
                  <a:pt x="12826" y="26887"/>
                </a:cubicBezTo>
                <a:cubicBezTo>
                  <a:pt x="12794" y="26381"/>
                  <a:pt x="12351" y="26000"/>
                  <a:pt x="11813" y="26000"/>
                </a:cubicBezTo>
                <a:close/>
                <a:moveTo>
                  <a:pt x="50797" y="19318"/>
                </a:moveTo>
                <a:cubicBezTo>
                  <a:pt x="50797" y="19825"/>
                  <a:pt x="51241" y="20268"/>
                  <a:pt x="51747" y="20268"/>
                </a:cubicBezTo>
                <a:cubicBezTo>
                  <a:pt x="52317" y="20268"/>
                  <a:pt x="52729" y="19793"/>
                  <a:pt x="52729" y="19255"/>
                </a:cubicBezTo>
                <a:cubicBezTo>
                  <a:pt x="52697" y="18717"/>
                  <a:pt x="52254" y="18337"/>
                  <a:pt x="51747" y="18337"/>
                </a:cubicBezTo>
                <a:cubicBezTo>
                  <a:pt x="51209" y="18337"/>
                  <a:pt x="50797" y="18780"/>
                  <a:pt x="50797" y="19318"/>
                </a:cubicBezTo>
                <a:close/>
                <a:moveTo>
                  <a:pt x="53172" y="18495"/>
                </a:moveTo>
                <a:cubicBezTo>
                  <a:pt x="53172" y="19002"/>
                  <a:pt x="53584" y="19445"/>
                  <a:pt x="54091" y="19477"/>
                </a:cubicBezTo>
                <a:cubicBezTo>
                  <a:pt x="54661" y="19477"/>
                  <a:pt x="55104" y="19033"/>
                  <a:pt x="55104" y="18495"/>
                </a:cubicBezTo>
                <a:cubicBezTo>
                  <a:pt x="55073" y="17957"/>
                  <a:pt x="54661" y="17545"/>
                  <a:pt x="54122" y="17545"/>
                </a:cubicBezTo>
                <a:cubicBezTo>
                  <a:pt x="53616" y="17545"/>
                  <a:pt x="53172" y="17957"/>
                  <a:pt x="53172" y="18495"/>
                </a:cubicBezTo>
                <a:close/>
                <a:moveTo>
                  <a:pt x="57511" y="17735"/>
                </a:moveTo>
                <a:cubicBezTo>
                  <a:pt x="57511" y="17197"/>
                  <a:pt x="57099" y="16753"/>
                  <a:pt x="56561" y="16753"/>
                </a:cubicBezTo>
                <a:cubicBezTo>
                  <a:pt x="56023" y="16753"/>
                  <a:pt x="55611" y="17165"/>
                  <a:pt x="55579" y="17703"/>
                </a:cubicBezTo>
                <a:cubicBezTo>
                  <a:pt x="55611" y="18242"/>
                  <a:pt x="56023" y="18653"/>
                  <a:pt x="56529" y="18685"/>
                </a:cubicBezTo>
                <a:cubicBezTo>
                  <a:pt x="57068" y="18685"/>
                  <a:pt x="57511" y="18242"/>
                  <a:pt x="57511" y="17735"/>
                </a:cubicBezTo>
                <a:close/>
                <a:moveTo>
                  <a:pt x="46015" y="20870"/>
                </a:moveTo>
                <a:cubicBezTo>
                  <a:pt x="46015" y="21409"/>
                  <a:pt x="46459" y="21820"/>
                  <a:pt x="46997" y="21820"/>
                </a:cubicBezTo>
                <a:cubicBezTo>
                  <a:pt x="47504" y="21789"/>
                  <a:pt x="47947" y="21377"/>
                  <a:pt x="47947" y="20838"/>
                </a:cubicBezTo>
                <a:cubicBezTo>
                  <a:pt x="47915" y="20300"/>
                  <a:pt x="47472" y="19857"/>
                  <a:pt x="46902" y="19857"/>
                </a:cubicBezTo>
                <a:cubicBezTo>
                  <a:pt x="46395" y="19920"/>
                  <a:pt x="45983" y="20363"/>
                  <a:pt x="46015" y="20870"/>
                </a:cubicBezTo>
                <a:close/>
                <a:moveTo>
                  <a:pt x="48390" y="20047"/>
                </a:moveTo>
                <a:cubicBezTo>
                  <a:pt x="48390" y="20553"/>
                  <a:pt x="48802" y="20997"/>
                  <a:pt x="49309" y="21028"/>
                </a:cubicBezTo>
                <a:cubicBezTo>
                  <a:pt x="49847" y="21028"/>
                  <a:pt x="50290" y="20617"/>
                  <a:pt x="50322" y="20078"/>
                </a:cubicBezTo>
                <a:cubicBezTo>
                  <a:pt x="50322" y="19540"/>
                  <a:pt x="49879" y="19097"/>
                  <a:pt x="49340" y="19065"/>
                </a:cubicBezTo>
                <a:cubicBezTo>
                  <a:pt x="48802" y="19097"/>
                  <a:pt x="48390" y="19508"/>
                  <a:pt x="48390" y="20047"/>
                </a:cubicBezTo>
                <a:close/>
                <a:moveTo>
                  <a:pt x="38795" y="23214"/>
                </a:moveTo>
                <a:cubicBezTo>
                  <a:pt x="38826" y="23720"/>
                  <a:pt x="39270" y="24132"/>
                  <a:pt x="39808" y="24132"/>
                </a:cubicBezTo>
                <a:cubicBezTo>
                  <a:pt x="40315" y="24132"/>
                  <a:pt x="40758" y="23657"/>
                  <a:pt x="40726" y="23150"/>
                </a:cubicBezTo>
                <a:cubicBezTo>
                  <a:pt x="40695" y="22612"/>
                  <a:pt x="40251" y="22200"/>
                  <a:pt x="39745" y="22200"/>
                </a:cubicBezTo>
                <a:cubicBezTo>
                  <a:pt x="39206" y="22232"/>
                  <a:pt x="38795" y="22675"/>
                  <a:pt x="38795" y="23214"/>
                </a:cubicBezTo>
                <a:close/>
                <a:moveTo>
                  <a:pt x="66822" y="11401"/>
                </a:moveTo>
                <a:cubicBezTo>
                  <a:pt x="66790" y="11940"/>
                  <a:pt x="67233" y="12383"/>
                  <a:pt x="67740" y="12383"/>
                </a:cubicBezTo>
                <a:cubicBezTo>
                  <a:pt x="68279" y="12383"/>
                  <a:pt x="68690" y="11940"/>
                  <a:pt x="68722" y="11433"/>
                </a:cubicBezTo>
                <a:cubicBezTo>
                  <a:pt x="68722" y="10894"/>
                  <a:pt x="68279" y="10483"/>
                  <a:pt x="67772" y="10483"/>
                </a:cubicBezTo>
                <a:cubicBezTo>
                  <a:pt x="67233" y="10451"/>
                  <a:pt x="66790" y="10894"/>
                  <a:pt x="66822" y="11401"/>
                </a:cubicBezTo>
                <a:close/>
                <a:moveTo>
                  <a:pt x="7062" y="27552"/>
                </a:moveTo>
                <a:cubicBezTo>
                  <a:pt x="6524" y="27584"/>
                  <a:pt x="6112" y="27996"/>
                  <a:pt x="6112" y="28534"/>
                </a:cubicBezTo>
                <a:cubicBezTo>
                  <a:pt x="6112" y="29041"/>
                  <a:pt x="6556" y="29484"/>
                  <a:pt x="7062" y="29484"/>
                </a:cubicBezTo>
                <a:cubicBezTo>
                  <a:pt x="7601" y="29484"/>
                  <a:pt x="8044" y="29009"/>
                  <a:pt x="8044" y="28471"/>
                </a:cubicBezTo>
                <a:cubicBezTo>
                  <a:pt x="8012" y="27964"/>
                  <a:pt x="7569" y="27552"/>
                  <a:pt x="7062" y="27552"/>
                </a:cubicBezTo>
                <a:close/>
                <a:moveTo>
                  <a:pt x="57954" y="16943"/>
                </a:moveTo>
                <a:cubicBezTo>
                  <a:pt x="57954" y="17482"/>
                  <a:pt x="58398" y="17925"/>
                  <a:pt x="58904" y="17925"/>
                </a:cubicBezTo>
                <a:cubicBezTo>
                  <a:pt x="59443" y="17925"/>
                  <a:pt x="59886" y="17482"/>
                  <a:pt x="59886" y="16975"/>
                </a:cubicBezTo>
                <a:cubicBezTo>
                  <a:pt x="59886" y="16436"/>
                  <a:pt x="59475" y="15993"/>
                  <a:pt x="58936" y="16025"/>
                </a:cubicBezTo>
                <a:cubicBezTo>
                  <a:pt x="58398" y="15993"/>
                  <a:pt x="57986" y="16436"/>
                  <a:pt x="57954" y="16943"/>
                </a:cubicBezTo>
                <a:close/>
                <a:moveTo>
                  <a:pt x="44558" y="22580"/>
                </a:moveTo>
                <a:cubicBezTo>
                  <a:pt x="45065" y="22612"/>
                  <a:pt x="45508" y="22169"/>
                  <a:pt x="45508" y="21662"/>
                </a:cubicBezTo>
                <a:cubicBezTo>
                  <a:pt x="45540" y="21123"/>
                  <a:pt x="45128" y="20712"/>
                  <a:pt x="44590" y="20648"/>
                </a:cubicBezTo>
                <a:cubicBezTo>
                  <a:pt x="44052" y="20648"/>
                  <a:pt x="43608" y="21092"/>
                  <a:pt x="43577" y="21630"/>
                </a:cubicBezTo>
                <a:cubicBezTo>
                  <a:pt x="43608" y="22169"/>
                  <a:pt x="44020" y="22580"/>
                  <a:pt x="44558" y="22580"/>
                </a:cubicBezTo>
                <a:close/>
                <a:moveTo>
                  <a:pt x="61311" y="17133"/>
                </a:moveTo>
                <a:cubicBezTo>
                  <a:pt x="61850" y="17133"/>
                  <a:pt x="62261" y="16722"/>
                  <a:pt x="62293" y="16183"/>
                </a:cubicBezTo>
                <a:cubicBezTo>
                  <a:pt x="62293" y="15676"/>
                  <a:pt x="61881" y="15233"/>
                  <a:pt x="61375" y="15233"/>
                </a:cubicBezTo>
                <a:cubicBezTo>
                  <a:pt x="60836" y="15201"/>
                  <a:pt x="60393" y="15613"/>
                  <a:pt x="60393" y="16151"/>
                </a:cubicBezTo>
                <a:cubicBezTo>
                  <a:pt x="60393" y="16658"/>
                  <a:pt x="60773" y="17102"/>
                  <a:pt x="61311" y="17133"/>
                </a:cubicBezTo>
                <a:close/>
                <a:moveTo>
                  <a:pt x="69197" y="10673"/>
                </a:moveTo>
                <a:cubicBezTo>
                  <a:pt x="69165" y="11179"/>
                  <a:pt x="69609" y="11623"/>
                  <a:pt x="70115" y="11591"/>
                </a:cubicBezTo>
                <a:cubicBezTo>
                  <a:pt x="70654" y="11623"/>
                  <a:pt x="71065" y="11179"/>
                  <a:pt x="71097" y="10673"/>
                </a:cubicBezTo>
                <a:cubicBezTo>
                  <a:pt x="71065" y="10134"/>
                  <a:pt x="70654" y="9723"/>
                  <a:pt x="70147" y="9723"/>
                </a:cubicBezTo>
                <a:cubicBezTo>
                  <a:pt x="69609" y="9723"/>
                  <a:pt x="69197" y="10134"/>
                  <a:pt x="69197" y="10673"/>
                </a:cubicBezTo>
                <a:close/>
                <a:moveTo>
                  <a:pt x="76512" y="6872"/>
                </a:moveTo>
                <a:cubicBezTo>
                  <a:pt x="77019" y="6904"/>
                  <a:pt x="77494" y="6461"/>
                  <a:pt x="77494" y="5954"/>
                </a:cubicBezTo>
                <a:cubicBezTo>
                  <a:pt x="77494" y="5416"/>
                  <a:pt x="77083" y="4972"/>
                  <a:pt x="76576" y="4941"/>
                </a:cubicBezTo>
                <a:cubicBezTo>
                  <a:pt x="76037" y="4972"/>
                  <a:pt x="75626" y="5352"/>
                  <a:pt x="75594" y="5891"/>
                </a:cubicBezTo>
                <a:cubicBezTo>
                  <a:pt x="75562" y="6397"/>
                  <a:pt x="75974" y="6841"/>
                  <a:pt x="76512" y="6872"/>
                </a:cubicBezTo>
                <a:close/>
                <a:moveTo>
                  <a:pt x="37370" y="24892"/>
                </a:moveTo>
                <a:cubicBezTo>
                  <a:pt x="37876" y="24924"/>
                  <a:pt x="38320" y="24512"/>
                  <a:pt x="38351" y="24005"/>
                </a:cubicBezTo>
                <a:cubicBezTo>
                  <a:pt x="38351" y="23467"/>
                  <a:pt x="37940" y="23024"/>
                  <a:pt x="37433" y="23024"/>
                </a:cubicBezTo>
                <a:cubicBezTo>
                  <a:pt x="36894" y="22992"/>
                  <a:pt x="36483" y="23404"/>
                  <a:pt x="36451" y="23942"/>
                </a:cubicBezTo>
                <a:cubicBezTo>
                  <a:pt x="36419" y="24449"/>
                  <a:pt x="36831" y="24892"/>
                  <a:pt x="37370" y="24892"/>
                </a:cubicBezTo>
                <a:close/>
                <a:moveTo>
                  <a:pt x="23720" y="25494"/>
                </a:moveTo>
                <a:cubicBezTo>
                  <a:pt x="23720" y="26000"/>
                  <a:pt x="24132" y="26444"/>
                  <a:pt x="24670" y="26444"/>
                </a:cubicBezTo>
                <a:cubicBezTo>
                  <a:pt x="25177" y="26412"/>
                  <a:pt x="25589" y="26000"/>
                  <a:pt x="25620" y="25462"/>
                </a:cubicBezTo>
                <a:cubicBezTo>
                  <a:pt x="25589" y="24955"/>
                  <a:pt x="25177" y="24512"/>
                  <a:pt x="24639" y="24544"/>
                </a:cubicBezTo>
                <a:cubicBezTo>
                  <a:pt x="24132" y="24512"/>
                  <a:pt x="23688" y="24955"/>
                  <a:pt x="23720" y="25494"/>
                </a:cubicBezTo>
                <a:close/>
                <a:moveTo>
                  <a:pt x="32587" y="24575"/>
                </a:moveTo>
                <a:cubicBezTo>
                  <a:pt x="32049" y="24607"/>
                  <a:pt x="31637" y="25050"/>
                  <a:pt x="31669" y="25557"/>
                </a:cubicBezTo>
                <a:cubicBezTo>
                  <a:pt x="31701" y="26064"/>
                  <a:pt x="32112" y="26444"/>
                  <a:pt x="32587" y="26444"/>
                </a:cubicBezTo>
                <a:cubicBezTo>
                  <a:pt x="33126" y="26444"/>
                  <a:pt x="33538" y="26032"/>
                  <a:pt x="33538" y="25494"/>
                </a:cubicBezTo>
                <a:cubicBezTo>
                  <a:pt x="33538" y="24987"/>
                  <a:pt x="33094" y="24575"/>
                  <a:pt x="32587" y="24575"/>
                </a:cubicBezTo>
                <a:close/>
                <a:moveTo>
                  <a:pt x="34994" y="23784"/>
                </a:moveTo>
                <a:cubicBezTo>
                  <a:pt x="34456" y="23784"/>
                  <a:pt x="34044" y="24195"/>
                  <a:pt x="34044" y="24702"/>
                </a:cubicBezTo>
                <a:cubicBezTo>
                  <a:pt x="34044" y="25240"/>
                  <a:pt x="34456" y="25652"/>
                  <a:pt x="34963" y="25684"/>
                </a:cubicBezTo>
                <a:cubicBezTo>
                  <a:pt x="35501" y="25652"/>
                  <a:pt x="35913" y="25240"/>
                  <a:pt x="35944" y="24734"/>
                </a:cubicBezTo>
                <a:cubicBezTo>
                  <a:pt x="35913" y="24195"/>
                  <a:pt x="35501" y="23784"/>
                  <a:pt x="34994" y="23784"/>
                </a:cubicBezTo>
                <a:close/>
                <a:moveTo>
                  <a:pt x="27014" y="23720"/>
                </a:moveTo>
                <a:cubicBezTo>
                  <a:pt x="26475" y="23720"/>
                  <a:pt x="26064" y="24164"/>
                  <a:pt x="26064" y="24702"/>
                </a:cubicBezTo>
                <a:cubicBezTo>
                  <a:pt x="26095" y="25209"/>
                  <a:pt x="26507" y="25652"/>
                  <a:pt x="27045" y="25652"/>
                </a:cubicBezTo>
                <a:cubicBezTo>
                  <a:pt x="27552" y="25620"/>
                  <a:pt x="27964" y="25177"/>
                  <a:pt x="27995" y="24670"/>
                </a:cubicBezTo>
                <a:cubicBezTo>
                  <a:pt x="27964" y="24132"/>
                  <a:pt x="27552" y="23720"/>
                  <a:pt x="27014" y="23720"/>
                </a:cubicBezTo>
                <a:close/>
                <a:moveTo>
                  <a:pt x="72522" y="10799"/>
                </a:moveTo>
                <a:cubicBezTo>
                  <a:pt x="73061" y="10831"/>
                  <a:pt x="73504" y="10388"/>
                  <a:pt x="73472" y="9849"/>
                </a:cubicBezTo>
                <a:cubicBezTo>
                  <a:pt x="73472" y="9343"/>
                  <a:pt x="73029" y="8931"/>
                  <a:pt x="72522" y="8931"/>
                </a:cubicBezTo>
                <a:cubicBezTo>
                  <a:pt x="72015" y="8963"/>
                  <a:pt x="71635" y="9343"/>
                  <a:pt x="71604" y="9849"/>
                </a:cubicBezTo>
                <a:cubicBezTo>
                  <a:pt x="71572" y="10356"/>
                  <a:pt x="72015" y="10799"/>
                  <a:pt x="72522" y="10799"/>
                </a:cubicBezTo>
                <a:close/>
                <a:moveTo>
                  <a:pt x="19888" y="27932"/>
                </a:moveTo>
                <a:cubicBezTo>
                  <a:pt x="20427" y="27932"/>
                  <a:pt x="20838" y="27489"/>
                  <a:pt x="20775" y="26951"/>
                </a:cubicBezTo>
                <a:cubicBezTo>
                  <a:pt x="20775" y="26444"/>
                  <a:pt x="20363" y="26064"/>
                  <a:pt x="19857" y="26064"/>
                </a:cubicBezTo>
                <a:cubicBezTo>
                  <a:pt x="19318" y="26095"/>
                  <a:pt x="18906" y="26507"/>
                  <a:pt x="18906" y="27046"/>
                </a:cubicBezTo>
                <a:cubicBezTo>
                  <a:pt x="18938" y="27552"/>
                  <a:pt x="19381" y="27964"/>
                  <a:pt x="19888" y="27932"/>
                </a:cubicBezTo>
                <a:close/>
                <a:moveTo>
                  <a:pt x="67613" y="13808"/>
                </a:moveTo>
                <a:cubicBezTo>
                  <a:pt x="67613" y="14315"/>
                  <a:pt x="68025" y="14758"/>
                  <a:pt x="68564" y="14758"/>
                </a:cubicBezTo>
                <a:cubicBezTo>
                  <a:pt x="69039" y="14758"/>
                  <a:pt x="69450" y="14378"/>
                  <a:pt x="69482" y="13871"/>
                </a:cubicBezTo>
                <a:cubicBezTo>
                  <a:pt x="69482" y="13333"/>
                  <a:pt x="69070" y="12921"/>
                  <a:pt x="68532" y="12890"/>
                </a:cubicBezTo>
                <a:cubicBezTo>
                  <a:pt x="68057" y="12921"/>
                  <a:pt x="67645" y="13301"/>
                  <a:pt x="67613" y="13808"/>
                </a:cubicBezTo>
                <a:close/>
                <a:moveTo>
                  <a:pt x="23150" y="26127"/>
                </a:moveTo>
                <a:cubicBezTo>
                  <a:pt x="23118" y="25620"/>
                  <a:pt x="22675" y="25240"/>
                  <a:pt x="22168" y="25272"/>
                </a:cubicBezTo>
                <a:cubicBezTo>
                  <a:pt x="21662" y="25304"/>
                  <a:pt x="21250" y="25779"/>
                  <a:pt x="21282" y="26286"/>
                </a:cubicBezTo>
                <a:cubicBezTo>
                  <a:pt x="21313" y="26824"/>
                  <a:pt x="21788" y="27204"/>
                  <a:pt x="22327" y="27141"/>
                </a:cubicBezTo>
                <a:cubicBezTo>
                  <a:pt x="22865" y="27109"/>
                  <a:pt x="23245" y="26634"/>
                  <a:pt x="23150" y="26127"/>
                </a:cubicBezTo>
                <a:close/>
                <a:moveTo>
                  <a:pt x="58271" y="20142"/>
                </a:moveTo>
                <a:cubicBezTo>
                  <a:pt x="58271" y="19635"/>
                  <a:pt x="57859" y="19192"/>
                  <a:pt x="57353" y="19192"/>
                </a:cubicBezTo>
                <a:cubicBezTo>
                  <a:pt x="56814" y="19192"/>
                  <a:pt x="56403" y="19635"/>
                  <a:pt x="56403" y="20142"/>
                </a:cubicBezTo>
                <a:cubicBezTo>
                  <a:pt x="56434" y="20648"/>
                  <a:pt x="56814" y="21028"/>
                  <a:pt x="57321" y="21060"/>
                </a:cubicBezTo>
                <a:cubicBezTo>
                  <a:pt x="57828" y="21092"/>
                  <a:pt x="58271" y="20680"/>
                  <a:pt x="58271" y="20142"/>
                </a:cubicBezTo>
                <a:close/>
                <a:moveTo>
                  <a:pt x="11718" y="29326"/>
                </a:moveTo>
                <a:cubicBezTo>
                  <a:pt x="11718" y="29864"/>
                  <a:pt x="12129" y="30276"/>
                  <a:pt x="12668" y="30276"/>
                </a:cubicBezTo>
                <a:cubicBezTo>
                  <a:pt x="13174" y="30276"/>
                  <a:pt x="13554" y="29864"/>
                  <a:pt x="13586" y="29389"/>
                </a:cubicBezTo>
                <a:cubicBezTo>
                  <a:pt x="13586" y="28851"/>
                  <a:pt x="13174" y="28439"/>
                  <a:pt x="12636" y="28407"/>
                </a:cubicBezTo>
                <a:cubicBezTo>
                  <a:pt x="12129" y="28439"/>
                  <a:pt x="11749" y="28819"/>
                  <a:pt x="11718" y="29326"/>
                </a:cubicBezTo>
                <a:close/>
                <a:moveTo>
                  <a:pt x="14093" y="28566"/>
                </a:moveTo>
                <a:cubicBezTo>
                  <a:pt x="14093" y="29072"/>
                  <a:pt x="14536" y="29484"/>
                  <a:pt x="15043" y="29484"/>
                </a:cubicBezTo>
                <a:cubicBezTo>
                  <a:pt x="15550" y="29484"/>
                  <a:pt x="15993" y="29041"/>
                  <a:pt x="15961" y="28534"/>
                </a:cubicBezTo>
                <a:cubicBezTo>
                  <a:pt x="15930" y="28027"/>
                  <a:pt x="15550" y="27647"/>
                  <a:pt x="15043" y="27616"/>
                </a:cubicBezTo>
                <a:cubicBezTo>
                  <a:pt x="14536" y="27616"/>
                  <a:pt x="14093" y="28027"/>
                  <a:pt x="14093" y="28566"/>
                </a:cubicBezTo>
                <a:close/>
                <a:moveTo>
                  <a:pt x="74866" y="10008"/>
                </a:moveTo>
                <a:cubicBezTo>
                  <a:pt x="75404" y="10039"/>
                  <a:pt x="75847" y="9596"/>
                  <a:pt x="75847" y="9089"/>
                </a:cubicBezTo>
                <a:cubicBezTo>
                  <a:pt x="75847" y="8583"/>
                  <a:pt x="75436" y="8171"/>
                  <a:pt x="74961" y="8139"/>
                </a:cubicBezTo>
                <a:cubicBezTo>
                  <a:pt x="74422" y="8139"/>
                  <a:pt x="74011" y="8551"/>
                  <a:pt x="73979" y="9089"/>
                </a:cubicBezTo>
                <a:cubicBezTo>
                  <a:pt x="73979" y="9564"/>
                  <a:pt x="74391" y="9976"/>
                  <a:pt x="74866" y="10008"/>
                </a:cubicBezTo>
                <a:close/>
                <a:moveTo>
                  <a:pt x="59760" y="18400"/>
                </a:moveTo>
                <a:cubicBezTo>
                  <a:pt x="59221" y="18400"/>
                  <a:pt x="58778" y="18812"/>
                  <a:pt x="58778" y="19350"/>
                </a:cubicBezTo>
                <a:cubicBezTo>
                  <a:pt x="58809" y="19825"/>
                  <a:pt x="59189" y="20237"/>
                  <a:pt x="59696" y="20268"/>
                </a:cubicBezTo>
                <a:cubicBezTo>
                  <a:pt x="60171" y="20268"/>
                  <a:pt x="60615" y="19888"/>
                  <a:pt x="60646" y="19413"/>
                </a:cubicBezTo>
                <a:cubicBezTo>
                  <a:pt x="60678" y="18875"/>
                  <a:pt x="60266" y="18432"/>
                  <a:pt x="59760" y="18400"/>
                </a:cubicBezTo>
                <a:close/>
                <a:moveTo>
                  <a:pt x="63718" y="14441"/>
                </a:moveTo>
                <a:cubicBezTo>
                  <a:pt x="63180" y="14441"/>
                  <a:pt x="62800" y="14916"/>
                  <a:pt x="62831" y="15423"/>
                </a:cubicBezTo>
                <a:cubicBezTo>
                  <a:pt x="62831" y="15930"/>
                  <a:pt x="63243" y="16310"/>
                  <a:pt x="63750" y="16341"/>
                </a:cubicBezTo>
                <a:cubicBezTo>
                  <a:pt x="64288" y="16310"/>
                  <a:pt x="64700" y="15898"/>
                  <a:pt x="64700" y="15360"/>
                </a:cubicBezTo>
                <a:cubicBezTo>
                  <a:pt x="64700" y="14821"/>
                  <a:pt x="64257" y="14410"/>
                  <a:pt x="63718" y="14441"/>
                </a:cubicBezTo>
                <a:close/>
                <a:moveTo>
                  <a:pt x="78033" y="5162"/>
                </a:moveTo>
                <a:cubicBezTo>
                  <a:pt x="78033" y="5669"/>
                  <a:pt x="78476" y="6112"/>
                  <a:pt x="79014" y="6049"/>
                </a:cubicBezTo>
                <a:cubicBezTo>
                  <a:pt x="79489" y="6049"/>
                  <a:pt x="79901" y="5637"/>
                  <a:pt x="79901" y="5131"/>
                </a:cubicBezTo>
                <a:cubicBezTo>
                  <a:pt x="79901" y="4624"/>
                  <a:pt x="79489" y="4181"/>
                  <a:pt x="78951" y="4181"/>
                </a:cubicBezTo>
                <a:cubicBezTo>
                  <a:pt x="78413" y="4181"/>
                  <a:pt x="78001" y="4624"/>
                  <a:pt x="78033" y="5162"/>
                </a:cubicBezTo>
                <a:close/>
                <a:moveTo>
                  <a:pt x="47725" y="22327"/>
                </a:moveTo>
                <a:cubicBezTo>
                  <a:pt x="47250" y="22327"/>
                  <a:pt x="46839" y="22739"/>
                  <a:pt x="46839" y="23245"/>
                </a:cubicBezTo>
                <a:cubicBezTo>
                  <a:pt x="46839" y="23784"/>
                  <a:pt x="47250" y="24195"/>
                  <a:pt x="47789" y="24195"/>
                </a:cubicBezTo>
                <a:cubicBezTo>
                  <a:pt x="48295" y="24164"/>
                  <a:pt x="48675" y="23752"/>
                  <a:pt x="48707" y="23277"/>
                </a:cubicBezTo>
                <a:cubicBezTo>
                  <a:pt x="48707" y="22739"/>
                  <a:pt x="48264" y="22295"/>
                  <a:pt x="47725" y="22327"/>
                </a:cubicBezTo>
                <a:close/>
                <a:moveTo>
                  <a:pt x="49214" y="22454"/>
                </a:moveTo>
                <a:cubicBezTo>
                  <a:pt x="49214" y="22960"/>
                  <a:pt x="49594" y="23372"/>
                  <a:pt x="50100" y="23404"/>
                </a:cubicBezTo>
                <a:cubicBezTo>
                  <a:pt x="50639" y="23404"/>
                  <a:pt x="51051" y="22992"/>
                  <a:pt x="51082" y="22454"/>
                </a:cubicBezTo>
                <a:cubicBezTo>
                  <a:pt x="51082" y="21947"/>
                  <a:pt x="50639" y="21504"/>
                  <a:pt x="50100" y="21535"/>
                </a:cubicBezTo>
                <a:cubicBezTo>
                  <a:pt x="49594" y="21567"/>
                  <a:pt x="49214" y="21979"/>
                  <a:pt x="49214" y="22454"/>
                </a:cubicBezTo>
                <a:close/>
                <a:moveTo>
                  <a:pt x="0" y="33886"/>
                </a:moveTo>
                <a:cubicBezTo>
                  <a:pt x="158" y="34044"/>
                  <a:pt x="380" y="34171"/>
                  <a:pt x="633" y="34171"/>
                </a:cubicBezTo>
                <a:cubicBezTo>
                  <a:pt x="1140" y="34171"/>
                  <a:pt x="1583" y="33759"/>
                  <a:pt x="1583" y="33253"/>
                </a:cubicBezTo>
                <a:cubicBezTo>
                  <a:pt x="1615" y="32714"/>
                  <a:pt x="1172" y="32303"/>
                  <a:pt x="665" y="32303"/>
                </a:cubicBezTo>
                <a:cubicBezTo>
                  <a:pt x="412" y="32303"/>
                  <a:pt x="190" y="32398"/>
                  <a:pt x="0" y="32556"/>
                </a:cubicBezTo>
                <a:close/>
                <a:moveTo>
                  <a:pt x="53996" y="20902"/>
                </a:moveTo>
                <a:cubicBezTo>
                  <a:pt x="54027" y="21409"/>
                  <a:pt x="54407" y="21820"/>
                  <a:pt x="54914" y="21820"/>
                </a:cubicBezTo>
                <a:cubicBezTo>
                  <a:pt x="55453" y="21820"/>
                  <a:pt x="55864" y="21377"/>
                  <a:pt x="55864" y="20870"/>
                </a:cubicBezTo>
                <a:cubicBezTo>
                  <a:pt x="55833" y="20332"/>
                  <a:pt x="55389" y="19920"/>
                  <a:pt x="54851" y="19952"/>
                </a:cubicBezTo>
                <a:cubicBezTo>
                  <a:pt x="54376" y="19983"/>
                  <a:pt x="53996" y="20395"/>
                  <a:pt x="53996" y="20902"/>
                </a:cubicBezTo>
                <a:close/>
                <a:moveTo>
                  <a:pt x="51621" y="21694"/>
                </a:moveTo>
                <a:cubicBezTo>
                  <a:pt x="51621" y="22169"/>
                  <a:pt x="52032" y="22580"/>
                  <a:pt x="52539" y="22612"/>
                </a:cubicBezTo>
                <a:cubicBezTo>
                  <a:pt x="53046" y="22612"/>
                  <a:pt x="53489" y="22200"/>
                  <a:pt x="53489" y="21662"/>
                </a:cubicBezTo>
                <a:cubicBezTo>
                  <a:pt x="53489" y="21123"/>
                  <a:pt x="53046" y="20712"/>
                  <a:pt x="52507" y="20743"/>
                </a:cubicBezTo>
                <a:cubicBezTo>
                  <a:pt x="52001" y="20775"/>
                  <a:pt x="51621" y="21187"/>
                  <a:pt x="51621" y="21694"/>
                </a:cubicBezTo>
                <a:close/>
                <a:moveTo>
                  <a:pt x="6365" y="31701"/>
                </a:moveTo>
                <a:cubicBezTo>
                  <a:pt x="6397" y="31163"/>
                  <a:pt x="5954" y="30751"/>
                  <a:pt x="5415" y="30751"/>
                </a:cubicBezTo>
                <a:cubicBezTo>
                  <a:pt x="4940" y="30782"/>
                  <a:pt x="4529" y="31163"/>
                  <a:pt x="4529" y="31669"/>
                </a:cubicBezTo>
                <a:cubicBezTo>
                  <a:pt x="4529" y="32208"/>
                  <a:pt x="4940" y="32619"/>
                  <a:pt x="5479" y="32619"/>
                </a:cubicBezTo>
                <a:cubicBezTo>
                  <a:pt x="5954" y="32588"/>
                  <a:pt x="6365" y="32208"/>
                  <a:pt x="6365" y="31701"/>
                </a:cubicBezTo>
                <a:close/>
                <a:moveTo>
                  <a:pt x="70907" y="13966"/>
                </a:moveTo>
                <a:cubicBezTo>
                  <a:pt x="71414" y="13966"/>
                  <a:pt x="71857" y="13555"/>
                  <a:pt x="71857" y="13016"/>
                </a:cubicBezTo>
                <a:cubicBezTo>
                  <a:pt x="71825" y="12541"/>
                  <a:pt x="71414" y="12130"/>
                  <a:pt x="70939" y="12130"/>
                </a:cubicBezTo>
                <a:cubicBezTo>
                  <a:pt x="70432" y="12130"/>
                  <a:pt x="70052" y="12510"/>
                  <a:pt x="69989" y="12985"/>
                </a:cubicBezTo>
                <a:cubicBezTo>
                  <a:pt x="69989" y="13523"/>
                  <a:pt x="70369" y="13935"/>
                  <a:pt x="70907" y="13966"/>
                </a:cubicBezTo>
                <a:close/>
                <a:moveTo>
                  <a:pt x="3104" y="31543"/>
                </a:moveTo>
                <a:cubicBezTo>
                  <a:pt x="2565" y="31543"/>
                  <a:pt x="2122" y="31954"/>
                  <a:pt x="2154" y="32493"/>
                </a:cubicBezTo>
                <a:cubicBezTo>
                  <a:pt x="2154" y="32999"/>
                  <a:pt x="2565" y="33379"/>
                  <a:pt x="3040" y="33411"/>
                </a:cubicBezTo>
                <a:cubicBezTo>
                  <a:pt x="3547" y="33411"/>
                  <a:pt x="3959" y="33031"/>
                  <a:pt x="3990" y="32524"/>
                </a:cubicBezTo>
                <a:cubicBezTo>
                  <a:pt x="4022" y="32018"/>
                  <a:pt x="3610" y="31543"/>
                  <a:pt x="3104" y="31543"/>
                </a:cubicBezTo>
                <a:close/>
                <a:moveTo>
                  <a:pt x="17450" y="28724"/>
                </a:moveTo>
                <a:cubicBezTo>
                  <a:pt x="17956" y="28756"/>
                  <a:pt x="18400" y="28312"/>
                  <a:pt x="18368" y="27774"/>
                </a:cubicBezTo>
                <a:cubicBezTo>
                  <a:pt x="18368" y="27267"/>
                  <a:pt x="17925" y="26856"/>
                  <a:pt x="17418" y="26887"/>
                </a:cubicBezTo>
                <a:cubicBezTo>
                  <a:pt x="16911" y="26887"/>
                  <a:pt x="16531" y="27299"/>
                  <a:pt x="16500" y="27774"/>
                </a:cubicBezTo>
                <a:cubicBezTo>
                  <a:pt x="16500" y="28312"/>
                  <a:pt x="16911" y="28724"/>
                  <a:pt x="17450" y="28724"/>
                </a:cubicBezTo>
                <a:close/>
                <a:moveTo>
                  <a:pt x="65207" y="14631"/>
                </a:moveTo>
                <a:cubicBezTo>
                  <a:pt x="65207" y="15138"/>
                  <a:pt x="65618" y="15581"/>
                  <a:pt x="66157" y="15550"/>
                </a:cubicBezTo>
                <a:cubicBezTo>
                  <a:pt x="66663" y="15550"/>
                  <a:pt x="67075" y="15106"/>
                  <a:pt x="67075" y="14600"/>
                </a:cubicBezTo>
                <a:cubicBezTo>
                  <a:pt x="67043" y="14093"/>
                  <a:pt x="66632" y="13713"/>
                  <a:pt x="66157" y="13681"/>
                </a:cubicBezTo>
                <a:cubicBezTo>
                  <a:pt x="65618" y="13681"/>
                  <a:pt x="65207" y="14093"/>
                  <a:pt x="65207" y="14631"/>
                </a:cubicBezTo>
                <a:close/>
                <a:moveTo>
                  <a:pt x="81326" y="3452"/>
                </a:moveTo>
                <a:cubicBezTo>
                  <a:pt x="80819" y="3421"/>
                  <a:pt x="80376" y="3864"/>
                  <a:pt x="80408" y="4402"/>
                </a:cubicBezTo>
                <a:cubicBezTo>
                  <a:pt x="80408" y="4877"/>
                  <a:pt x="80788" y="5289"/>
                  <a:pt x="81295" y="5289"/>
                </a:cubicBezTo>
                <a:cubicBezTo>
                  <a:pt x="81801" y="5321"/>
                  <a:pt x="82245" y="4909"/>
                  <a:pt x="82276" y="4402"/>
                </a:cubicBezTo>
                <a:cubicBezTo>
                  <a:pt x="82276" y="3864"/>
                  <a:pt x="81865" y="3452"/>
                  <a:pt x="81326" y="3452"/>
                </a:cubicBezTo>
                <a:close/>
                <a:moveTo>
                  <a:pt x="29262" y="26317"/>
                </a:moveTo>
                <a:cubicBezTo>
                  <a:pt x="29262" y="26824"/>
                  <a:pt x="29674" y="27204"/>
                  <a:pt x="30149" y="27236"/>
                </a:cubicBezTo>
                <a:cubicBezTo>
                  <a:pt x="30687" y="27236"/>
                  <a:pt x="31131" y="26824"/>
                  <a:pt x="31131" y="26286"/>
                </a:cubicBezTo>
                <a:cubicBezTo>
                  <a:pt x="31099" y="25810"/>
                  <a:pt x="30719" y="25399"/>
                  <a:pt x="30212" y="25367"/>
                </a:cubicBezTo>
                <a:cubicBezTo>
                  <a:pt x="29706" y="25367"/>
                  <a:pt x="29262" y="25779"/>
                  <a:pt x="29262" y="26317"/>
                </a:cubicBezTo>
                <a:close/>
                <a:moveTo>
                  <a:pt x="45318" y="24924"/>
                </a:moveTo>
                <a:cubicBezTo>
                  <a:pt x="45825" y="24955"/>
                  <a:pt x="46237" y="24575"/>
                  <a:pt x="46269" y="24069"/>
                </a:cubicBezTo>
                <a:cubicBezTo>
                  <a:pt x="46332" y="23530"/>
                  <a:pt x="45920" y="23087"/>
                  <a:pt x="45382" y="23087"/>
                </a:cubicBezTo>
                <a:cubicBezTo>
                  <a:pt x="44843" y="23055"/>
                  <a:pt x="44400" y="23499"/>
                  <a:pt x="44400" y="24005"/>
                </a:cubicBezTo>
                <a:cubicBezTo>
                  <a:pt x="44432" y="24512"/>
                  <a:pt x="44812" y="24924"/>
                  <a:pt x="45318" y="24924"/>
                </a:cubicBezTo>
                <a:close/>
                <a:moveTo>
                  <a:pt x="88578" y="2946"/>
                </a:moveTo>
                <a:cubicBezTo>
                  <a:pt x="89813" y="2914"/>
                  <a:pt x="89718" y="1014"/>
                  <a:pt x="88452" y="1140"/>
                </a:cubicBezTo>
                <a:cubicBezTo>
                  <a:pt x="87977" y="1172"/>
                  <a:pt x="87597" y="1584"/>
                  <a:pt x="87597" y="2090"/>
                </a:cubicBezTo>
                <a:cubicBezTo>
                  <a:pt x="87660" y="2597"/>
                  <a:pt x="88072" y="2977"/>
                  <a:pt x="88578" y="2946"/>
                </a:cubicBezTo>
                <a:close/>
                <a:moveTo>
                  <a:pt x="9342" y="30117"/>
                </a:moveTo>
                <a:cubicBezTo>
                  <a:pt x="9311" y="30624"/>
                  <a:pt x="9722" y="31068"/>
                  <a:pt x="10261" y="31068"/>
                </a:cubicBezTo>
                <a:cubicBezTo>
                  <a:pt x="10736" y="31068"/>
                  <a:pt x="11148" y="30656"/>
                  <a:pt x="11148" y="30181"/>
                </a:cubicBezTo>
                <a:cubicBezTo>
                  <a:pt x="11179" y="29642"/>
                  <a:pt x="10767" y="29231"/>
                  <a:pt x="10229" y="29199"/>
                </a:cubicBezTo>
                <a:cubicBezTo>
                  <a:pt x="9754" y="29231"/>
                  <a:pt x="9342" y="29611"/>
                  <a:pt x="9342" y="30117"/>
                </a:cubicBezTo>
                <a:close/>
                <a:moveTo>
                  <a:pt x="26919" y="27077"/>
                </a:moveTo>
                <a:cubicBezTo>
                  <a:pt x="26919" y="27552"/>
                  <a:pt x="27299" y="27964"/>
                  <a:pt x="27805" y="27964"/>
                </a:cubicBezTo>
                <a:cubicBezTo>
                  <a:pt x="28312" y="27996"/>
                  <a:pt x="28756" y="27552"/>
                  <a:pt x="28724" y="27046"/>
                </a:cubicBezTo>
                <a:cubicBezTo>
                  <a:pt x="28724" y="26507"/>
                  <a:pt x="28280" y="26095"/>
                  <a:pt x="27774" y="26127"/>
                </a:cubicBezTo>
                <a:cubicBezTo>
                  <a:pt x="27267" y="26159"/>
                  <a:pt x="26887" y="26571"/>
                  <a:pt x="26919" y="27077"/>
                </a:cubicBezTo>
                <a:close/>
                <a:moveTo>
                  <a:pt x="42975" y="23879"/>
                </a:moveTo>
                <a:cubicBezTo>
                  <a:pt x="42468" y="23879"/>
                  <a:pt x="42025" y="24290"/>
                  <a:pt x="42057" y="24829"/>
                </a:cubicBezTo>
                <a:cubicBezTo>
                  <a:pt x="42057" y="25335"/>
                  <a:pt x="42468" y="25715"/>
                  <a:pt x="42975" y="25715"/>
                </a:cubicBezTo>
                <a:cubicBezTo>
                  <a:pt x="44178" y="25715"/>
                  <a:pt x="44210" y="23910"/>
                  <a:pt x="42975" y="23879"/>
                </a:cubicBezTo>
                <a:close/>
                <a:moveTo>
                  <a:pt x="6967" y="30941"/>
                </a:moveTo>
                <a:cubicBezTo>
                  <a:pt x="6967" y="31416"/>
                  <a:pt x="7379" y="31828"/>
                  <a:pt x="7854" y="31828"/>
                </a:cubicBezTo>
                <a:cubicBezTo>
                  <a:pt x="8392" y="31828"/>
                  <a:pt x="8804" y="31384"/>
                  <a:pt x="8772" y="30846"/>
                </a:cubicBezTo>
                <a:cubicBezTo>
                  <a:pt x="8772" y="29611"/>
                  <a:pt x="6872" y="29674"/>
                  <a:pt x="6967" y="30941"/>
                </a:cubicBezTo>
                <a:close/>
                <a:moveTo>
                  <a:pt x="61216" y="18527"/>
                </a:moveTo>
                <a:cubicBezTo>
                  <a:pt x="61216" y="19033"/>
                  <a:pt x="61596" y="19445"/>
                  <a:pt x="62071" y="19477"/>
                </a:cubicBezTo>
                <a:cubicBezTo>
                  <a:pt x="62926" y="19540"/>
                  <a:pt x="63401" y="18527"/>
                  <a:pt x="62831" y="17925"/>
                </a:cubicBezTo>
                <a:cubicBezTo>
                  <a:pt x="62261" y="17292"/>
                  <a:pt x="61216" y="17703"/>
                  <a:pt x="61216" y="18527"/>
                </a:cubicBezTo>
                <a:close/>
                <a:moveTo>
                  <a:pt x="63591" y="17798"/>
                </a:moveTo>
                <a:cubicBezTo>
                  <a:pt x="63591" y="19002"/>
                  <a:pt x="65397" y="19033"/>
                  <a:pt x="65397" y="17830"/>
                </a:cubicBezTo>
                <a:cubicBezTo>
                  <a:pt x="65460" y="16563"/>
                  <a:pt x="63560" y="16563"/>
                  <a:pt x="63591" y="17798"/>
                </a:cubicBezTo>
                <a:close/>
                <a:moveTo>
                  <a:pt x="82815" y="3611"/>
                </a:moveTo>
                <a:cubicBezTo>
                  <a:pt x="82815" y="4149"/>
                  <a:pt x="83290" y="4561"/>
                  <a:pt x="83828" y="4497"/>
                </a:cubicBezTo>
                <a:cubicBezTo>
                  <a:pt x="84303" y="4466"/>
                  <a:pt x="84683" y="4054"/>
                  <a:pt x="84683" y="3547"/>
                </a:cubicBezTo>
                <a:cubicBezTo>
                  <a:pt x="84651" y="3072"/>
                  <a:pt x="84240" y="2661"/>
                  <a:pt x="83765" y="2661"/>
                </a:cubicBezTo>
                <a:cubicBezTo>
                  <a:pt x="83226" y="2661"/>
                  <a:pt x="82783" y="3072"/>
                  <a:pt x="82815" y="3611"/>
                </a:cubicBezTo>
                <a:close/>
                <a:moveTo>
                  <a:pt x="72427" y="12225"/>
                </a:moveTo>
                <a:cubicBezTo>
                  <a:pt x="72427" y="12731"/>
                  <a:pt x="72807" y="13111"/>
                  <a:pt x="73282" y="13175"/>
                </a:cubicBezTo>
                <a:cubicBezTo>
                  <a:pt x="74517" y="13175"/>
                  <a:pt x="74549" y="11369"/>
                  <a:pt x="73346" y="11338"/>
                </a:cubicBezTo>
                <a:cubicBezTo>
                  <a:pt x="72839" y="11338"/>
                  <a:pt x="72459" y="11749"/>
                  <a:pt x="72427" y="12225"/>
                </a:cubicBezTo>
                <a:close/>
                <a:moveTo>
                  <a:pt x="35723" y="26222"/>
                </a:moveTo>
                <a:cubicBezTo>
                  <a:pt x="34931" y="26254"/>
                  <a:pt x="34551" y="27267"/>
                  <a:pt x="35153" y="27806"/>
                </a:cubicBezTo>
                <a:cubicBezTo>
                  <a:pt x="35754" y="28376"/>
                  <a:pt x="36736" y="27901"/>
                  <a:pt x="36704" y="27077"/>
                </a:cubicBezTo>
                <a:cubicBezTo>
                  <a:pt x="36641" y="26602"/>
                  <a:pt x="36229" y="26222"/>
                  <a:pt x="35723" y="26222"/>
                </a:cubicBezTo>
                <a:close/>
                <a:moveTo>
                  <a:pt x="40473" y="24670"/>
                </a:moveTo>
                <a:cubicBezTo>
                  <a:pt x="39998" y="24734"/>
                  <a:pt x="39618" y="25145"/>
                  <a:pt x="39618" y="25620"/>
                </a:cubicBezTo>
                <a:cubicBezTo>
                  <a:pt x="39650" y="26159"/>
                  <a:pt x="40125" y="26539"/>
                  <a:pt x="40631" y="26507"/>
                </a:cubicBezTo>
                <a:cubicBezTo>
                  <a:pt x="41138" y="26476"/>
                  <a:pt x="41518" y="26032"/>
                  <a:pt x="41486" y="25557"/>
                </a:cubicBezTo>
                <a:cubicBezTo>
                  <a:pt x="41455" y="25019"/>
                  <a:pt x="41011" y="24639"/>
                  <a:pt x="40473" y="24670"/>
                </a:cubicBezTo>
                <a:close/>
                <a:moveTo>
                  <a:pt x="37275" y="26349"/>
                </a:moveTo>
                <a:cubicBezTo>
                  <a:pt x="37275" y="26856"/>
                  <a:pt x="37686" y="27236"/>
                  <a:pt x="38193" y="27267"/>
                </a:cubicBezTo>
                <a:cubicBezTo>
                  <a:pt x="38700" y="27267"/>
                  <a:pt x="39111" y="26824"/>
                  <a:pt x="39111" y="26286"/>
                </a:cubicBezTo>
                <a:cubicBezTo>
                  <a:pt x="39048" y="25779"/>
                  <a:pt x="38636" y="25399"/>
                  <a:pt x="38161" y="25430"/>
                </a:cubicBezTo>
                <a:cubicBezTo>
                  <a:pt x="37655" y="25462"/>
                  <a:pt x="37275" y="25874"/>
                  <a:pt x="37275" y="26349"/>
                </a:cubicBezTo>
                <a:close/>
                <a:moveTo>
                  <a:pt x="86140" y="3706"/>
                </a:moveTo>
                <a:cubicBezTo>
                  <a:pt x="86647" y="3674"/>
                  <a:pt x="87058" y="3294"/>
                  <a:pt x="87058" y="2787"/>
                </a:cubicBezTo>
                <a:cubicBezTo>
                  <a:pt x="87058" y="2280"/>
                  <a:pt x="86615" y="1869"/>
                  <a:pt x="86077" y="1869"/>
                </a:cubicBezTo>
                <a:cubicBezTo>
                  <a:pt x="85602" y="1869"/>
                  <a:pt x="85190" y="2280"/>
                  <a:pt x="85190" y="2787"/>
                </a:cubicBezTo>
                <a:cubicBezTo>
                  <a:pt x="85190" y="3294"/>
                  <a:pt x="85633" y="3737"/>
                  <a:pt x="86140" y="3706"/>
                </a:cubicBezTo>
                <a:close/>
                <a:moveTo>
                  <a:pt x="54819" y="23340"/>
                </a:moveTo>
                <a:cubicBezTo>
                  <a:pt x="54851" y="24132"/>
                  <a:pt x="55833" y="24512"/>
                  <a:pt x="56403" y="23910"/>
                </a:cubicBezTo>
                <a:cubicBezTo>
                  <a:pt x="56941" y="23309"/>
                  <a:pt x="56498" y="22359"/>
                  <a:pt x="55674" y="22390"/>
                </a:cubicBezTo>
                <a:cubicBezTo>
                  <a:pt x="55199" y="22422"/>
                  <a:pt x="54819" y="22834"/>
                  <a:pt x="54819" y="23340"/>
                </a:cubicBezTo>
                <a:close/>
                <a:moveTo>
                  <a:pt x="58081" y="21599"/>
                </a:moveTo>
                <a:cubicBezTo>
                  <a:pt x="57258" y="21599"/>
                  <a:pt x="56878" y="22612"/>
                  <a:pt x="57479" y="23150"/>
                </a:cubicBezTo>
                <a:cubicBezTo>
                  <a:pt x="58049" y="23720"/>
                  <a:pt x="59031" y="23277"/>
                  <a:pt x="58999" y="22485"/>
                </a:cubicBezTo>
                <a:cubicBezTo>
                  <a:pt x="58968" y="21979"/>
                  <a:pt x="58556" y="21599"/>
                  <a:pt x="58081" y="21599"/>
                </a:cubicBezTo>
                <a:close/>
                <a:moveTo>
                  <a:pt x="90954" y="2154"/>
                </a:moveTo>
                <a:cubicBezTo>
                  <a:pt x="91429" y="2122"/>
                  <a:pt x="91840" y="1710"/>
                  <a:pt x="91840" y="1235"/>
                </a:cubicBezTo>
                <a:cubicBezTo>
                  <a:pt x="91777" y="0"/>
                  <a:pt x="89940" y="64"/>
                  <a:pt x="90004" y="1299"/>
                </a:cubicBezTo>
                <a:cubicBezTo>
                  <a:pt x="90035" y="1805"/>
                  <a:pt x="90447" y="2154"/>
                  <a:pt x="90954" y="2154"/>
                </a:cubicBezTo>
                <a:close/>
                <a:moveTo>
                  <a:pt x="77336" y="7411"/>
                </a:moveTo>
                <a:cubicBezTo>
                  <a:pt x="76512" y="7411"/>
                  <a:pt x="76101" y="8393"/>
                  <a:pt x="76702" y="8963"/>
                </a:cubicBezTo>
                <a:cubicBezTo>
                  <a:pt x="77273" y="9533"/>
                  <a:pt x="78254" y="9121"/>
                  <a:pt x="78254" y="8329"/>
                </a:cubicBezTo>
                <a:cubicBezTo>
                  <a:pt x="78254" y="7823"/>
                  <a:pt x="77843" y="7411"/>
                  <a:pt x="77336" y="7411"/>
                </a:cubicBezTo>
                <a:close/>
                <a:moveTo>
                  <a:pt x="538" y="35660"/>
                </a:moveTo>
                <a:cubicBezTo>
                  <a:pt x="570" y="36135"/>
                  <a:pt x="982" y="36546"/>
                  <a:pt x="1457" y="36546"/>
                </a:cubicBezTo>
                <a:cubicBezTo>
                  <a:pt x="1963" y="36515"/>
                  <a:pt x="2344" y="36135"/>
                  <a:pt x="2375" y="35628"/>
                </a:cubicBezTo>
                <a:cubicBezTo>
                  <a:pt x="2344" y="35153"/>
                  <a:pt x="1932" y="34741"/>
                  <a:pt x="1457" y="34741"/>
                </a:cubicBezTo>
                <a:cubicBezTo>
                  <a:pt x="950" y="34741"/>
                  <a:pt x="570" y="35153"/>
                  <a:pt x="538" y="35660"/>
                </a:cubicBezTo>
                <a:close/>
                <a:moveTo>
                  <a:pt x="52412" y="24069"/>
                </a:moveTo>
                <a:cubicBezTo>
                  <a:pt x="52412" y="24860"/>
                  <a:pt x="53362" y="25272"/>
                  <a:pt x="53932" y="24702"/>
                </a:cubicBezTo>
                <a:cubicBezTo>
                  <a:pt x="54502" y="24132"/>
                  <a:pt x="54122" y="23182"/>
                  <a:pt x="53331" y="23182"/>
                </a:cubicBezTo>
                <a:cubicBezTo>
                  <a:pt x="52824" y="23182"/>
                  <a:pt x="52412" y="23562"/>
                  <a:pt x="52412" y="24069"/>
                </a:cubicBezTo>
                <a:close/>
                <a:moveTo>
                  <a:pt x="24512" y="27869"/>
                </a:moveTo>
                <a:cubicBezTo>
                  <a:pt x="24512" y="28692"/>
                  <a:pt x="25525" y="29041"/>
                  <a:pt x="26064" y="28471"/>
                </a:cubicBezTo>
                <a:cubicBezTo>
                  <a:pt x="26634" y="27869"/>
                  <a:pt x="26159" y="26887"/>
                  <a:pt x="25367" y="26951"/>
                </a:cubicBezTo>
                <a:cubicBezTo>
                  <a:pt x="24860" y="26951"/>
                  <a:pt x="24480" y="27362"/>
                  <a:pt x="24512" y="27869"/>
                </a:cubicBezTo>
                <a:close/>
                <a:moveTo>
                  <a:pt x="59601" y="21757"/>
                </a:moveTo>
                <a:cubicBezTo>
                  <a:pt x="59633" y="22264"/>
                  <a:pt x="60013" y="22644"/>
                  <a:pt x="60520" y="22644"/>
                </a:cubicBezTo>
                <a:cubicBezTo>
                  <a:pt x="61026" y="22644"/>
                  <a:pt x="61406" y="22232"/>
                  <a:pt x="61406" y="21757"/>
                </a:cubicBezTo>
                <a:cubicBezTo>
                  <a:pt x="61406" y="20553"/>
                  <a:pt x="59601" y="20553"/>
                  <a:pt x="59601" y="21757"/>
                </a:cubicBezTo>
                <a:close/>
                <a:moveTo>
                  <a:pt x="67803" y="17007"/>
                </a:moveTo>
                <a:cubicBezTo>
                  <a:pt x="67835" y="16500"/>
                  <a:pt x="67423" y="16088"/>
                  <a:pt x="66948" y="16088"/>
                </a:cubicBezTo>
                <a:cubicBezTo>
                  <a:pt x="66125" y="16056"/>
                  <a:pt x="65682" y="17038"/>
                  <a:pt x="66252" y="17640"/>
                </a:cubicBezTo>
                <a:cubicBezTo>
                  <a:pt x="66822" y="18210"/>
                  <a:pt x="67803" y="17830"/>
                  <a:pt x="67803" y="17007"/>
                </a:cubicBezTo>
                <a:close/>
                <a:moveTo>
                  <a:pt x="34234" y="27932"/>
                </a:moveTo>
                <a:cubicBezTo>
                  <a:pt x="34266" y="27426"/>
                  <a:pt x="33854" y="27014"/>
                  <a:pt x="33348" y="27014"/>
                </a:cubicBezTo>
                <a:cubicBezTo>
                  <a:pt x="32524" y="27014"/>
                  <a:pt x="32112" y="27996"/>
                  <a:pt x="32682" y="28566"/>
                </a:cubicBezTo>
                <a:cubicBezTo>
                  <a:pt x="33284" y="29136"/>
                  <a:pt x="34266" y="28724"/>
                  <a:pt x="34234" y="27932"/>
                </a:cubicBezTo>
                <a:close/>
                <a:moveTo>
                  <a:pt x="78793" y="7538"/>
                </a:moveTo>
                <a:cubicBezTo>
                  <a:pt x="78793" y="8361"/>
                  <a:pt x="79774" y="8741"/>
                  <a:pt x="80344" y="8171"/>
                </a:cubicBezTo>
                <a:cubicBezTo>
                  <a:pt x="80914" y="7601"/>
                  <a:pt x="80503" y="6651"/>
                  <a:pt x="79711" y="6651"/>
                </a:cubicBezTo>
                <a:cubicBezTo>
                  <a:pt x="79204" y="6619"/>
                  <a:pt x="78793" y="7031"/>
                  <a:pt x="78793" y="7538"/>
                </a:cubicBezTo>
                <a:close/>
                <a:moveTo>
                  <a:pt x="20648" y="28534"/>
                </a:moveTo>
                <a:cubicBezTo>
                  <a:pt x="20142" y="28502"/>
                  <a:pt x="19730" y="28914"/>
                  <a:pt x="19698" y="29389"/>
                </a:cubicBezTo>
                <a:cubicBezTo>
                  <a:pt x="19730" y="30529"/>
                  <a:pt x="21408" y="30592"/>
                  <a:pt x="21503" y="29452"/>
                </a:cubicBezTo>
                <a:cubicBezTo>
                  <a:pt x="21535" y="28977"/>
                  <a:pt x="21123" y="28566"/>
                  <a:pt x="20648" y="28534"/>
                </a:cubicBezTo>
                <a:close/>
                <a:moveTo>
                  <a:pt x="75689" y="10609"/>
                </a:moveTo>
                <a:cubicBezTo>
                  <a:pt x="75182" y="10609"/>
                  <a:pt x="74802" y="11021"/>
                  <a:pt x="74802" y="11528"/>
                </a:cubicBezTo>
                <a:cubicBezTo>
                  <a:pt x="74802" y="12320"/>
                  <a:pt x="75784" y="12731"/>
                  <a:pt x="76354" y="12161"/>
                </a:cubicBezTo>
                <a:cubicBezTo>
                  <a:pt x="76924" y="11559"/>
                  <a:pt x="76512" y="10609"/>
                  <a:pt x="75689" y="10609"/>
                </a:cubicBezTo>
                <a:close/>
                <a:moveTo>
                  <a:pt x="84556" y="6872"/>
                </a:moveTo>
                <a:cubicBezTo>
                  <a:pt x="85063" y="6872"/>
                  <a:pt x="85443" y="6461"/>
                  <a:pt x="85411" y="5954"/>
                </a:cubicBezTo>
                <a:cubicBezTo>
                  <a:pt x="85411" y="5479"/>
                  <a:pt x="85031" y="5099"/>
                  <a:pt x="84556" y="5099"/>
                </a:cubicBezTo>
                <a:cubicBezTo>
                  <a:pt x="84050" y="5099"/>
                  <a:pt x="83638" y="5511"/>
                  <a:pt x="83638" y="5986"/>
                </a:cubicBezTo>
                <a:cubicBezTo>
                  <a:pt x="83638" y="6492"/>
                  <a:pt x="84050" y="6904"/>
                  <a:pt x="84556" y="6872"/>
                </a:cubicBezTo>
                <a:close/>
                <a:moveTo>
                  <a:pt x="30086" y="28724"/>
                </a:moveTo>
                <a:cubicBezTo>
                  <a:pt x="30117" y="29199"/>
                  <a:pt x="30529" y="29611"/>
                  <a:pt x="31036" y="29579"/>
                </a:cubicBezTo>
                <a:cubicBezTo>
                  <a:pt x="31542" y="29547"/>
                  <a:pt x="31922" y="29104"/>
                  <a:pt x="31859" y="28597"/>
                </a:cubicBezTo>
                <a:cubicBezTo>
                  <a:pt x="31764" y="27457"/>
                  <a:pt x="30054" y="27552"/>
                  <a:pt x="30086" y="28724"/>
                </a:cubicBezTo>
                <a:close/>
                <a:moveTo>
                  <a:pt x="23023" y="29547"/>
                </a:moveTo>
                <a:cubicBezTo>
                  <a:pt x="23530" y="29547"/>
                  <a:pt x="23942" y="29136"/>
                  <a:pt x="23910" y="28661"/>
                </a:cubicBezTo>
                <a:cubicBezTo>
                  <a:pt x="23973" y="27426"/>
                  <a:pt x="22137" y="27394"/>
                  <a:pt x="22137" y="28629"/>
                </a:cubicBezTo>
                <a:cubicBezTo>
                  <a:pt x="22105" y="29136"/>
                  <a:pt x="22517" y="29547"/>
                  <a:pt x="23023" y="29547"/>
                </a:cubicBezTo>
                <a:close/>
                <a:moveTo>
                  <a:pt x="2977" y="34868"/>
                </a:moveTo>
                <a:cubicBezTo>
                  <a:pt x="3009" y="35374"/>
                  <a:pt x="3420" y="35755"/>
                  <a:pt x="3895" y="35755"/>
                </a:cubicBezTo>
                <a:cubicBezTo>
                  <a:pt x="4370" y="35723"/>
                  <a:pt x="4750" y="35343"/>
                  <a:pt x="4750" y="34868"/>
                </a:cubicBezTo>
                <a:cubicBezTo>
                  <a:pt x="4750" y="34361"/>
                  <a:pt x="4370" y="33949"/>
                  <a:pt x="3864" y="33949"/>
                </a:cubicBezTo>
                <a:cubicBezTo>
                  <a:pt x="3357" y="33949"/>
                  <a:pt x="2977" y="34361"/>
                  <a:pt x="2977" y="34868"/>
                </a:cubicBezTo>
                <a:close/>
                <a:moveTo>
                  <a:pt x="50956" y="23942"/>
                </a:moveTo>
                <a:cubicBezTo>
                  <a:pt x="50481" y="23910"/>
                  <a:pt x="50069" y="24290"/>
                  <a:pt x="50037" y="24797"/>
                </a:cubicBezTo>
                <a:cubicBezTo>
                  <a:pt x="50005" y="25304"/>
                  <a:pt x="50385" y="25715"/>
                  <a:pt x="50892" y="25715"/>
                </a:cubicBezTo>
                <a:cubicBezTo>
                  <a:pt x="51399" y="25747"/>
                  <a:pt x="51811" y="25367"/>
                  <a:pt x="51811" y="24860"/>
                </a:cubicBezTo>
                <a:cubicBezTo>
                  <a:pt x="51842" y="24385"/>
                  <a:pt x="51462" y="23942"/>
                  <a:pt x="50956" y="23942"/>
                </a:cubicBezTo>
                <a:close/>
                <a:moveTo>
                  <a:pt x="45255" y="26444"/>
                </a:moveTo>
                <a:cubicBezTo>
                  <a:pt x="45255" y="26951"/>
                  <a:pt x="45667" y="27331"/>
                  <a:pt x="46174" y="27299"/>
                </a:cubicBezTo>
                <a:cubicBezTo>
                  <a:pt x="46680" y="27299"/>
                  <a:pt x="47060" y="26887"/>
                  <a:pt x="47029" y="26381"/>
                </a:cubicBezTo>
                <a:cubicBezTo>
                  <a:pt x="47029" y="25905"/>
                  <a:pt x="46585" y="25494"/>
                  <a:pt x="46110" y="25525"/>
                </a:cubicBezTo>
                <a:cubicBezTo>
                  <a:pt x="45603" y="25557"/>
                  <a:pt x="45223" y="25969"/>
                  <a:pt x="45255" y="26444"/>
                </a:cubicBezTo>
                <a:close/>
                <a:moveTo>
                  <a:pt x="68405" y="16215"/>
                </a:moveTo>
                <a:cubicBezTo>
                  <a:pt x="68405" y="16722"/>
                  <a:pt x="68817" y="17102"/>
                  <a:pt x="69292" y="17102"/>
                </a:cubicBezTo>
                <a:cubicBezTo>
                  <a:pt x="69799" y="17102"/>
                  <a:pt x="70179" y="16690"/>
                  <a:pt x="70179" y="16215"/>
                </a:cubicBezTo>
                <a:cubicBezTo>
                  <a:pt x="70179" y="15708"/>
                  <a:pt x="69799" y="15296"/>
                  <a:pt x="69292" y="15328"/>
                </a:cubicBezTo>
                <a:cubicBezTo>
                  <a:pt x="68785" y="15328"/>
                  <a:pt x="68405" y="15708"/>
                  <a:pt x="68405" y="16215"/>
                </a:cubicBezTo>
                <a:close/>
                <a:moveTo>
                  <a:pt x="81231" y="6714"/>
                </a:moveTo>
                <a:cubicBezTo>
                  <a:pt x="81200" y="7221"/>
                  <a:pt x="81580" y="7633"/>
                  <a:pt x="82086" y="7633"/>
                </a:cubicBezTo>
                <a:cubicBezTo>
                  <a:pt x="82593" y="7664"/>
                  <a:pt x="83005" y="7284"/>
                  <a:pt x="83005" y="6777"/>
                </a:cubicBezTo>
                <a:cubicBezTo>
                  <a:pt x="83036" y="6271"/>
                  <a:pt x="82656" y="5859"/>
                  <a:pt x="82150" y="5859"/>
                </a:cubicBezTo>
                <a:cubicBezTo>
                  <a:pt x="81643" y="5827"/>
                  <a:pt x="81231" y="6207"/>
                  <a:pt x="81231" y="6714"/>
                </a:cubicBezTo>
                <a:close/>
                <a:moveTo>
                  <a:pt x="62863" y="20078"/>
                </a:moveTo>
                <a:cubicBezTo>
                  <a:pt x="62388" y="20078"/>
                  <a:pt x="61976" y="20490"/>
                  <a:pt x="61976" y="20997"/>
                </a:cubicBezTo>
                <a:cubicBezTo>
                  <a:pt x="62040" y="22169"/>
                  <a:pt x="63782" y="22137"/>
                  <a:pt x="63782" y="20965"/>
                </a:cubicBezTo>
                <a:cubicBezTo>
                  <a:pt x="63782" y="20458"/>
                  <a:pt x="63370" y="20078"/>
                  <a:pt x="62863" y="20078"/>
                </a:cubicBezTo>
                <a:close/>
                <a:moveTo>
                  <a:pt x="47630" y="25620"/>
                </a:moveTo>
                <a:cubicBezTo>
                  <a:pt x="47599" y="26127"/>
                  <a:pt x="48010" y="26539"/>
                  <a:pt x="48517" y="26507"/>
                </a:cubicBezTo>
                <a:cubicBezTo>
                  <a:pt x="49024" y="26539"/>
                  <a:pt x="49435" y="26127"/>
                  <a:pt x="49404" y="25620"/>
                </a:cubicBezTo>
                <a:cubicBezTo>
                  <a:pt x="49404" y="25114"/>
                  <a:pt x="49024" y="24734"/>
                  <a:pt x="48517" y="24734"/>
                </a:cubicBezTo>
                <a:cubicBezTo>
                  <a:pt x="48010" y="24734"/>
                  <a:pt x="47599" y="25145"/>
                  <a:pt x="47630" y="25620"/>
                </a:cubicBezTo>
                <a:close/>
                <a:moveTo>
                  <a:pt x="5352" y="34108"/>
                </a:moveTo>
                <a:cubicBezTo>
                  <a:pt x="5384" y="34614"/>
                  <a:pt x="5764" y="34994"/>
                  <a:pt x="6270" y="34994"/>
                </a:cubicBezTo>
                <a:cubicBezTo>
                  <a:pt x="6777" y="34963"/>
                  <a:pt x="7157" y="34551"/>
                  <a:pt x="7126" y="34044"/>
                </a:cubicBezTo>
                <a:cubicBezTo>
                  <a:pt x="7094" y="33601"/>
                  <a:pt x="6714" y="33221"/>
                  <a:pt x="6270" y="33221"/>
                </a:cubicBezTo>
                <a:cubicBezTo>
                  <a:pt x="5764" y="33189"/>
                  <a:pt x="5352" y="33601"/>
                  <a:pt x="5352" y="34108"/>
                </a:cubicBezTo>
                <a:close/>
                <a:moveTo>
                  <a:pt x="64415" y="20142"/>
                </a:moveTo>
                <a:cubicBezTo>
                  <a:pt x="64415" y="20617"/>
                  <a:pt x="64795" y="21060"/>
                  <a:pt x="65270" y="21060"/>
                </a:cubicBezTo>
                <a:cubicBezTo>
                  <a:pt x="65777" y="21060"/>
                  <a:pt x="66188" y="20680"/>
                  <a:pt x="66188" y="20173"/>
                </a:cubicBezTo>
                <a:cubicBezTo>
                  <a:pt x="66188" y="19698"/>
                  <a:pt x="65840" y="19318"/>
                  <a:pt x="65365" y="19287"/>
                </a:cubicBezTo>
                <a:cubicBezTo>
                  <a:pt x="64858" y="19255"/>
                  <a:pt x="64447" y="19635"/>
                  <a:pt x="64415" y="20142"/>
                </a:cubicBezTo>
                <a:close/>
                <a:moveTo>
                  <a:pt x="43703" y="28059"/>
                </a:moveTo>
                <a:cubicBezTo>
                  <a:pt x="44178" y="28091"/>
                  <a:pt x="44622" y="27679"/>
                  <a:pt x="44622" y="27172"/>
                </a:cubicBezTo>
                <a:cubicBezTo>
                  <a:pt x="44622" y="26697"/>
                  <a:pt x="44210" y="26286"/>
                  <a:pt x="43735" y="26286"/>
                </a:cubicBezTo>
                <a:cubicBezTo>
                  <a:pt x="43260" y="26286"/>
                  <a:pt x="42848" y="26634"/>
                  <a:pt x="42848" y="27109"/>
                </a:cubicBezTo>
                <a:cubicBezTo>
                  <a:pt x="42817" y="27616"/>
                  <a:pt x="43197" y="28027"/>
                  <a:pt x="43703" y="28059"/>
                </a:cubicBezTo>
                <a:close/>
                <a:moveTo>
                  <a:pt x="41391" y="28851"/>
                </a:moveTo>
                <a:cubicBezTo>
                  <a:pt x="42595" y="28819"/>
                  <a:pt x="42500" y="26982"/>
                  <a:pt x="41296" y="27077"/>
                </a:cubicBezTo>
                <a:cubicBezTo>
                  <a:pt x="40821" y="27109"/>
                  <a:pt x="40441" y="27521"/>
                  <a:pt x="40473" y="27964"/>
                </a:cubicBezTo>
                <a:cubicBezTo>
                  <a:pt x="40473" y="28471"/>
                  <a:pt x="40885" y="28851"/>
                  <a:pt x="41391" y="28851"/>
                </a:cubicBezTo>
                <a:close/>
                <a:moveTo>
                  <a:pt x="71730" y="16341"/>
                </a:moveTo>
                <a:cubicBezTo>
                  <a:pt x="72237" y="16310"/>
                  <a:pt x="72617" y="15898"/>
                  <a:pt x="72586" y="15391"/>
                </a:cubicBezTo>
                <a:cubicBezTo>
                  <a:pt x="72586" y="14948"/>
                  <a:pt x="72174" y="14568"/>
                  <a:pt x="71699" y="14568"/>
                </a:cubicBezTo>
                <a:cubicBezTo>
                  <a:pt x="71224" y="14568"/>
                  <a:pt x="70812" y="14980"/>
                  <a:pt x="70812" y="15486"/>
                </a:cubicBezTo>
                <a:cubicBezTo>
                  <a:pt x="70844" y="15961"/>
                  <a:pt x="71255" y="16341"/>
                  <a:pt x="71730" y="16341"/>
                </a:cubicBezTo>
                <a:close/>
                <a:moveTo>
                  <a:pt x="18210" y="31068"/>
                </a:moveTo>
                <a:cubicBezTo>
                  <a:pt x="19445" y="31099"/>
                  <a:pt x="19445" y="29231"/>
                  <a:pt x="18210" y="29294"/>
                </a:cubicBezTo>
                <a:cubicBezTo>
                  <a:pt x="17735" y="29294"/>
                  <a:pt x="17355" y="29674"/>
                  <a:pt x="17355" y="30149"/>
                </a:cubicBezTo>
                <a:cubicBezTo>
                  <a:pt x="17323" y="30656"/>
                  <a:pt x="17735" y="31068"/>
                  <a:pt x="18210" y="31068"/>
                </a:cubicBezTo>
                <a:close/>
                <a:moveTo>
                  <a:pt x="13459" y="32651"/>
                </a:moveTo>
                <a:cubicBezTo>
                  <a:pt x="13966" y="32651"/>
                  <a:pt x="14346" y="32239"/>
                  <a:pt x="14314" y="31733"/>
                </a:cubicBezTo>
                <a:cubicBezTo>
                  <a:pt x="14314" y="31258"/>
                  <a:pt x="13934" y="30909"/>
                  <a:pt x="13459" y="30877"/>
                </a:cubicBezTo>
                <a:cubicBezTo>
                  <a:pt x="12984" y="30877"/>
                  <a:pt x="12573" y="31258"/>
                  <a:pt x="12541" y="31764"/>
                </a:cubicBezTo>
                <a:cubicBezTo>
                  <a:pt x="12573" y="32239"/>
                  <a:pt x="12953" y="32651"/>
                  <a:pt x="13459" y="32651"/>
                </a:cubicBezTo>
                <a:close/>
                <a:moveTo>
                  <a:pt x="15835" y="30086"/>
                </a:moveTo>
                <a:cubicBezTo>
                  <a:pt x="15360" y="30086"/>
                  <a:pt x="14948" y="30466"/>
                  <a:pt x="14916" y="30973"/>
                </a:cubicBezTo>
                <a:cubicBezTo>
                  <a:pt x="14916" y="31479"/>
                  <a:pt x="15328" y="31859"/>
                  <a:pt x="15835" y="31859"/>
                </a:cubicBezTo>
                <a:cubicBezTo>
                  <a:pt x="16310" y="31859"/>
                  <a:pt x="16690" y="31479"/>
                  <a:pt x="16721" y="31036"/>
                </a:cubicBezTo>
                <a:cubicBezTo>
                  <a:pt x="16753" y="30529"/>
                  <a:pt x="16341" y="30086"/>
                  <a:pt x="15835" y="30086"/>
                </a:cubicBezTo>
                <a:close/>
                <a:moveTo>
                  <a:pt x="11908" y="32524"/>
                </a:moveTo>
                <a:cubicBezTo>
                  <a:pt x="11939" y="32049"/>
                  <a:pt x="11528" y="31638"/>
                  <a:pt x="11021" y="31638"/>
                </a:cubicBezTo>
                <a:cubicBezTo>
                  <a:pt x="10577" y="31638"/>
                  <a:pt x="10166" y="31986"/>
                  <a:pt x="10166" y="32461"/>
                </a:cubicBezTo>
                <a:cubicBezTo>
                  <a:pt x="10134" y="32968"/>
                  <a:pt x="10514" y="33379"/>
                  <a:pt x="10989" y="33411"/>
                </a:cubicBezTo>
                <a:cubicBezTo>
                  <a:pt x="11496" y="33411"/>
                  <a:pt x="11908" y="33031"/>
                  <a:pt x="11908" y="32524"/>
                </a:cubicBezTo>
                <a:close/>
                <a:moveTo>
                  <a:pt x="27710" y="29421"/>
                </a:moveTo>
                <a:cubicBezTo>
                  <a:pt x="27679" y="29927"/>
                  <a:pt x="28059" y="30339"/>
                  <a:pt x="28566" y="30339"/>
                </a:cubicBezTo>
                <a:cubicBezTo>
                  <a:pt x="29009" y="30371"/>
                  <a:pt x="29421" y="29991"/>
                  <a:pt x="29452" y="29547"/>
                </a:cubicBezTo>
                <a:cubicBezTo>
                  <a:pt x="29484" y="29041"/>
                  <a:pt x="29104" y="28629"/>
                  <a:pt x="28629" y="28566"/>
                </a:cubicBezTo>
                <a:cubicBezTo>
                  <a:pt x="28122" y="28566"/>
                  <a:pt x="27710" y="28946"/>
                  <a:pt x="27710" y="29421"/>
                </a:cubicBezTo>
                <a:close/>
                <a:moveTo>
                  <a:pt x="86900" y="6081"/>
                </a:moveTo>
                <a:cubicBezTo>
                  <a:pt x="87407" y="6081"/>
                  <a:pt x="87818" y="5701"/>
                  <a:pt x="87787" y="5194"/>
                </a:cubicBezTo>
                <a:cubicBezTo>
                  <a:pt x="87787" y="4719"/>
                  <a:pt x="87407" y="4339"/>
                  <a:pt x="86963" y="4307"/>
                </a:cubicBezTo>
                <a:cubicBezTo>
                  <a:pt x="86457" y="4307"/>
                  <a:pt x="86045" y="4687"/>
                  <a:pt x="86013" y="5194"/>
                </a:cubicBezTo>
                <a:cubicBezTo>
                  <a:pt x="86013" y="5669"/>
                  <a:pt x="86425" y="6081"/>
                  <a:pt x="86900" y="6081"/>
                </a:cubicBezTo>
                <a:close/>
                <a:moveTo>
                  <a:pt x="8614" y="32429"/>
                </a:moveTo>
                <a:cubicBezTo>
                  <a:pt x="8139" y="32461"/>
                  <a:pt x="7727" y="32873"/>
                  <a:pt x="7759" y="33379"/>
                </a:cubicBezTo>
                <a:cubicBezTo>
                  <a:pt x="7822" y="33823"/>
                  <a:pt x="8202" y="34171"/>
                  <a:pt x="8646" y="34203"/>
                </a:cubicBezTo>
                <a:cubicBezTo>
                  <a:pt x="9152" y="34203"/>
                  <a:pt x="9532" y="33791"/>
                  <a:pt x="9532" y="33284"/>
                </a:cubicBezTo>
                <a:cubicBezTo>
                  <a:pt x="9532" y="32809"/>
                  <a:pt x="9121" y="32398"/>
                  <a:pt x="8614" y="32429"/>
                </a:cubicBezTo>
                <a:close/>
                <a:moveTo>
                  <a:pt x="38953" y="27901"/>
                </a:moveTo>
                <a:cubicBezTo>
                  <a:pt x="38446" y="27869"/>
                  <a:pt x="38035" y="28281"/>
                  <a:pt x="38035" y="28787"/>
                </a:cubicBezTo>
                <a:cubicBezTo>
                  <a:pt x="38066" y="29262"/>
                  <a:pt x="38446" y="29611"/>
                  <a:pt x="38921" y="29642"/>
                </a:cubicBezTo>
                <a:cubicBezTo>
                  <a:pt x="39428" y="29642"/>
                  <a:pt x="39840" y="29231"/>
                  <a:pt x="39808" y="28724"/>
                </a:cubicBezTo>
                <a:cubicBezTo>
                  <a:pt x="39808" y="28249"/>
                  <a:pt x="39428" y="27869"/>
                  <a:pt x="38953" y="27901"/>
                </a:cubicBezTo>
                <a:close/>
                <a:moveTo>
                  <a:pt x="54059" y="27331"/>
                </a:moveTo>
                <a:cubicBezTo>
                  <a:pt x="54534" y="27362"/>
                  <a:pt x="54914" y="27014"/>
                  <a:pt x="54978" y="26539"/>
                </a:cubicBezTo>
                <a:cubicBezTo>
                  <a:pt x="55009" y="26032"/>
                  <a:pt x="54629" y="25620"/>
                  <a:pt x="54122" y="25589"/>
                </a:cubicBezTo>
                <a:cubicBezTo>
                  <a:pt x="53647" y="25557"/>
                  <a:pt x="53236" y="25969"/>
                  <a:pt x="53204" y="26476"/>
                </a:cubicBezTo>
                <a:cubicBezTo>
                  <a:pt x="53236" y="26919"/>
                  <a:pt x="53584" y="27299"/>
                  <a:pt x="54059" y="27331"/>
                </a:cubicBezTo>
                <a:close/>
                <a:moveTo>
                  <a:pt x="25335" y="30212"/>
                </a:moveTo>
                <a:cubicBezTo>
                  <a:pt x="25304" y="30687"/>
                  <a:pt x="25652" y="31099"/>
                  <a:pt x="26127" y="31131"/>
                </a:cubicBezTo>
                <a:cubicBezTo>
                  <a:pt x="26634" y="31163"/>
                  <a:pt x="27045" y="30782"/>
                  <a:pt x="27077" y="30276"/>
                </a:cubicBezTo>
                <a:cubicBezTo>
                  <a:pt x="27077" y="29801"/>
                  <a:pt x="26697" y="29389"/>
                  <a:pt x="26190" y="29389"/>
                </a:cubicBezTo>
                <a:cubicBezTo>
                  <a:pt x="25715" y="29389"/>
                  <a:pt x="25335" y="29769"/>
                  <a:pt x="25335" y="30212"/>
                </a:cubicBezTo>
                <a:close/>
                <a:moveTo>
                  <a:pt x="48454" y="28027"/>
                </a:moveTo>
                <a:cubicBezTo>
                  <a:pt x="48422" y="28502"/>
                  <a:pt x="48770" y="28882"/>
                  <a:pt x="49245" y="28914"/>
                </a:cubicBezTo>
                <a:cubicBezTo>
                  <a:pt x="49752" y="28946"/>
                  <a:pt x="50164" y="28566"/>
                  <a:pt x="50195" y="28059"/>
                </a:cubicBezTo>
                <a:cubicBezTo>
                  <a:pt x="50195" y="27552"/>
                  <a:pt x="49784" y="27172"/>
                  <a:pt x="49277" y="27172"/>
                </a:cubicBezTo>
                <a:cubicBezTo>
                  <a:pt x="48834" y="27172"/>
                  <a:pt x="48454" y="27552"/>
                  <a:pt x="48454" y="28027"/>
                </a:cubicBezTo>
                <a:close/>
                <a:moveTo>
                  <a:pt x="50829" y="27236"/>
                </a:moveTo>
                <a:cubicBezTo>
                  <a:pt x="50797" y="27711"/>
                  <a:pt x="51177" y="28091"/>
                  <a:pt x="51652" y="28122"/>
                </a:cubicBezTo>
                <a:cubicBezTo>
                  <a:pt x="52127" y="28154"/>
                  <a:pt x="52539" y="27742"/>
                  <a:pt x="52571" y="27267"/>
                </a:cubicBezTo>
                <a:cubicBezTo>
                  <a:pt x="52539" y="26761"/>
                  <a:pt x="52127" y="26381"/>
                  <a:pt x="51652" y="26381"/>
                </a:cubicBezTo>
                <a:cubicBezTo>
                  <a:pt x="51177" y="26412"/>
                  <a:pt x="50829" y="26792"/>
                  <a:pt x="50829" y="27236"/>
                </a:cubicBezTo>
                <a:close/>
                <a:moveTo>
                  <a:pt x="77241" y="10673"/>
                </a:moveTo>
                <a:cubicBezTo>
                  <a:pt x="77241" y="11179"/>
                  <a:pt x="77621" y="11591"/>
                  <a:pt x="78128" y="11591"/>
                </a:cubicBezTo>
                <a:cubicBezTo>
                  <a:pt x="78603" y="11591"/>
                  <a:pt x="79014" y="11179"/>
                  <a:pt x="79014" y="10704"/>
                </a:cubicBezTo>
                <a:cubicBezTo>
                  <a:pt x="79014" y="10229"/>
                  <a:pt x="78634" y="9849"/>
                  <a:pt x="78159" y="9849"/>
                </a:cubicBezTo>
                <a:cubicBezTo>
                  <a:pt x="77684" y="9786"/>
                  <a:pt x="77241" y="10198"/>
                  <a:pt x="77241" y="10673"/>
                </a:cubicBezTo>
                <a:close/>
                <a:moveTo>
                  <a:pt x="74961" y="14631"/>
                </a:moveTo>
                <a:cubicBezTo>
                  <a:pt x="74961" y="14156"/>
                  <a:pt x="74549" y="13808"/>
                  <a:pt x="74106" y="13808"/>
                </a:cubicBezTo>
                <a:cubicBezTo>
                  <a:pt x="73599" y="13808"/>
                  <a:pt x="73187" y="14188"/>
                  <a:pt x="73187" y="14695"/>
                </a:cubicBezTo>
                <a:cubicBezTo>
                  <a:pt x="73219" y="15201"/>
                  <a:pt x="73662" y="15581"/>
                  <a:pt x="74137" y="15550"/>
                </a:cubicBezTo>
                <a:cubicBezTo>
                  <a:pt x="74612" y="15518"/>
                  <a:pt x="74961" y="15106"/>
                  <a:pt x="74961" y="14631"/>
                </a:cubicBezTo>
                <a:close/>
                <a:moveTo>
                  <a:pt x="67645" y="18558"/>
                </a:moveTo>
                <a:cubicBezTo>
                  <a:pt x="67170" y="18558"/>
                  <a:pt x="66790" y="18938"/>
                  <a:pt x="66790" y="19413"/>
                </a:cubicBezTo>
                <a:cubicBezTo>
                  <a:pt x="66790" y="19920"/>
                  <a:pt x="67202" y="20300"/>
                  <a:pt x="67708" y="20300"/>
                </a:cubicBezTo>
                <a:cubicBezTo>
                  <a:pt x="68184" y="20268"/>
                  <a:pt x="68532" y="19888"/>
                  <a:pt x="68564" y="19413"/>
                </a:cubicBezTo>
                <a:cubicBezTo>
                  <a:pt x="68564" y="18938"/>
                  <a:pt x="68152" y="18527"/>
                  <a:pt x="67645" y="18558"/>
                </a:cubicBezTo>
                <a:close/>
                <a:moveTo>
                  <a:pt x="79648" y="9944"/>
                </a:moveTo>
                <a:cubicBezTo>
                  <a:pt x="79648" y="10419"/>
                  <a:pt x="80028" y="10799"/>
                  <a:pt x="80503" y="10799"/>
                </a:cubicBezTo>
                <a:cubicBezTo>
                  <a:pt x="80978" y="10799"/>
                  <a:pt x="81390" y="10388"/>
                  <a:pt x="81358" y="9881"/>
                </a:cubicBezTo>
                <a:cubicBezTo>
                  <a:pt x="81358" y="9374"/>
                  <a:pt x="80914" y="9026"/>
                  <a:pt x="80408" y="9058"/>
                </a:cubicBezTo>
                <a:cubicBezTo>
                  <a:pt x="79964" y="9089"/>
                  <a:pt x="79616" y="9501"/>
                  <a:pt x="79648" y="9944"/>
                </a:cubicBezTo>
                <a:close/>
                <a:moveTo>
                  <a:pt x="88452" y="4434"/>
                </a:moveTo>
                <a:cubicBezTo>
                  <a:pt x="88452" y="4909"/>
                  <a:pt x="88863" y="5289"/>
                  <a:pt x="89307" y="5289"/>
                </a:cubicBezTo>
                <a:cubicBezTo>
                  <a:pt x="89813" y="5289"/>
                  <a:pt x="90225" y="4877"/>
                  <a:pt x="90225" y="4371"/>
                </a:cubicBezTo>
                <a:cubicBezTo>
                  <a:pt x="90194" y="3927"/>
                  <a:pt x="89813" y="3547"/>
                  <a:pt x="89338" y="3547"/>
                </a:cubicBezTo>
                <a:cubicBezTo>
                  <a:pt x="88832" y="3547"/>
                  <a:pt x="88452" y="3959"/>
                  <a:pt x="88452" y="4434"/>
                </a:cubicBezTo>
                <a:close/>
                <a:moveTo>
                  <a:pt x="70052" y="17767"/>
                </a:moveTo>
                <a:cubicBezTo>
                  <a:pt x="69577" y="17767"/>
                  <a:pt x="69229" y="18147"/>
                  <a:pt x="69229" y="18622"/>
                </a:cubicBezTo>
                <a:cubicBezTo>
                  <a:pt x="69229" y="19128"/>
                  <a:pt x="69640" y="19508"/>
                  <a:pt x="70115" y="19508"/>
                </a:cubicBezTo>
                <a:cubicBezTo>
                  <a:pt x="70590" y="19477"/>
                  <a:pt x="70939" y="19097"/>
                  <a:pt x="70939" y="18622"/>
                </a:cubicBezTo>
                <a:cubicBezTo>
                  <a:pt x="70970" y="18147"/>
                  <a:pt x="70559" y="17735"/>
                  <a:pt x="70052" y="17767"/>
                </a:cubicBezTo>
                <a:close/>
                <a:moveTo>
                  <a:pt x="46902" y="29642"/>
                </a:moveTo>
                <a:cubicBezTo>
                  <a:pt x="47377" y="29642"/>
                  <a:pt x="47757" y="29294"/>
                  <a:pt x="47757" y="28819"/>
                </a:cubicBezTo>
                <a:cubicBezTo>
                  <a:pt x="47757" y="28312"/>
                  <a:pt x="47345" y="27932"/>
                  <a:pt x="46870" y="27932"/>
                </a:cubicBezTo>
                <a:cubicBezTo>
                  <a:pt x="46395" y="27964"/>
                  <a:pt x="46015" y="28344"/>
                  <a:pt x="46047" y="28819"/>
                </a:cubicBezTo>
                <a:cubicBezTo>
                  <a:pt x="46047" y="29294"/>
                  <a:pt x="46427" y="29674"/>
                  <a:pt x="46902" y="29642"/>
                </a:cubicBezTo>
                <a:close/>
                <a:moveTo>
                  <a:pt x="61311" y="23277"/>
                </a:moveTo>
                <a:cubicBezTo>
                  <a:pt x="60836" y="23245"/>
                  <a:pt x="60456" y="23594"/>
                  <a:pt x="60425" y="24069"/>
                </a:cubicBezTo>
                <a:cubicBezTo>
                  <a:pt x="60393" y="24575"/>
                  <a:pt x="60805" y="24987"/>
                  <a:pt x="61280" y="25019"/>
                </a:cubicBezTo>
                <a:cubicBezTo>
                  <a:pt x="61786" y="24987"/>
                  <a:pt x="62166" y="24607"/>
                  <a:pt x="62198" y="24100"/>
                </a:cubicBezTo>
                <a:cubicBezTo>
                  <a:pt x="62166" y="23625"/>
                  <a:pt x="61786" y="23277"/>
                  <a:pt x="61311" y="23277"/>
                </a:cubicBezTo>
                <a:close/>
                <a:moveTo>
                  <a:pt x="57384" y="25747"/>
                </a:moveTo>
                <a:cubicBezTo>
                  <a:pt x="57416" y="25272"/>
                  <a:pt x="57036" y="24860"/>
                  <a:pt x="56561" y="24860"/>
                </a:cubicBezTo>
                <a:cubicBezTo>
                  <a:pt x="56086" y="24829"/>
                  <a:pt x="55643" y="25209"/>
                  <a:pt x="55643" y="25684"/>
                </a:cubicBezTo>
                <a:cubicBezTo>
                  <a:pt x="55643" y="26191"/>
                  <a:pt x="56023" y="26571"/>
                  <a:pt x="56529" y="26602"/>
                </a:cubicBezTo>
                <a:cubicBezTo>
                  <a:pt x="57004" y="26571"/>
                  <a:pt x="57353" y="26191"/>
                  <a:pt x="57384" y="25747"/>
                </a:cubicBezTo>
                <a:close/>
                <a:moveTo>
                  <a:pt x="66062" y="21725"/>
                </a:moveTo>
                <a:cubicBezTo>
                  <a:pt x="65587" y="21725"/>
                  <a:pt x="65207" y="22137"/>
                  <a:pt x="65238" y="22612"/>
                </a:cubicBezTo>
                <a:cubicBezTo>
                  <a:pt x="65238" y="23055"/>
                  <a:pt x="65618" y="23435"/>
                  <a:pt x="66093" y="23467"/>
                </a:cubicBezTo>
                <a:cubicBezTo>
                  <a:pt x="66600" y="23435"/>
                  <a:pt x="66980" y="23024"/>
                  <a:pt x="66948" y="22517"/>
                </a:cubicBezTo>
                <a:cubicBezTo>
                  <a:pt x="66917" y="22074"/>
                  <a:pt x="66537" y="21694"/>
                  <a:pt x="66062" y="21725"/>
                </a:cubicBezTo>
                <a:close/>
                <a:moveTo>
                  <a:pt x="75657" y="13903"/>
                </a:moveTo>
                <a:cubicBezTo>
                  <a:pt x="75657" y="14378"/>
                  <a:pt x="76037" y="14758"/>
                  <a:pt x="76512" y="14758"/>
                </a:cubicBezTo>
                <a:cubicBezTo>
                  <a:pt x="76988" y="14726"/>
                  <a:pt x="77336" y="14346"/>
                  <a:pt x="77368" y="13903"/>
                </a:cubicBezTo>
                <a:cubicBezTo>
                  <a:pt x="77368" y="13396"/>
                  <a:pt x="76956" y="12985"/>
                  <a:pt x="76449" y="13016"/>
                </a:cubicBezTo>
                <a:cubicBezTo>
                  <a:pt x="76006" y="13048"/>
                  <a:pt x="75626" y="13428"/>
                  <a:pt x="75657" y="13903"/>
                </a:cubicBezTo>
                <a:close/>
                <a:moveTo>
                  <a:pt x="22928" y="31004"/>
                </a:moveTo>
                <a:cubicBezTo>
                  <a:pt x="22897" y="31479"/>
                  <a:pt x="23277" y="31859"/>
                  <a:pt x="23752" y="31859"/>
                </a:cubicBezTo>
                <a:cubicBezTo>
                  <a:pt x="24259" y="31891"/>
                  <a:pt x="24670" y="31479"/>
                  <a:pt x="24639" y="30973"/>
                </a:cubicBezTo>
                <a:cubicBezTo>
                  <a:pt x="24607" y="30529"/>
                  <a:pt x="24227" y="30149"/>
                  <a:pt x="23783" y="30149"/>
                </a:cubicBezTo>
                <a:cubicBezTo>
                  <a:pt x="23308" y="30149"/>
                  <a:pt x="22928" y="30529"/>
                  <a:pt x="22928" y="31004"/>
                </a:cubicBezTo>
                <a:close/>
                <a:moveTo>
                  <a:pt x="93265" y="2851"/>
                </a:moveTo>
                <a:cubicBezTo>
                  <a:pt x="93234" y="3326"/>
                  <a:pt x="93614" y="3706"/>
                  <a:pt x="94089" y="3737"/>
                </a:cubicBezTo>
                <a:cubicBezTo>
                  <a:pt x="94532" y="3737"/>
                  <a:pt x="94944" y="3389"/>
                  <a:pt x="94976" y="2946"/>
                </a:cubicBezTo>
                <a:cubicBezTo>
                  <a:pt x="95007" y="2439"/>
                  <a:pt x="94627" y="2027"/>
                  <a:pt x="94120" y="1995"/>
                </a:cubicBezTo>
                <a:cubicBezTo>
                  <a:pt x="93645" y="1995"/>
                  <a:pt x="93265" y="2375"/>
                  <a:pt x="93265" y="2851"/>
                </a:cubicBezTo>
                <a:close/>
                <a:moveTo>
                  <a:pt x="59760" y="24955"/>
                </a:moveTo>
                <a:cubicBezTo>
                  <a:pt x="59791" y="24480"/>
                  <a:pt x="59411" y="24069"/>
                  <a:pt x="58936" y="24069"/>
                </a:cubicBezTo>
                <a:cubicBezTo>
                  <a:pt x="58461" y="24005"/>
                  <a:pt x="58018" y="24385"/>
                  <a:pt x="58018" y="24892"/>
                </a:cubicBezTo>
                <a:cubicBezTo>
                  <a:pt x="58018" y="25399"/>
                  <a:pt x="58398" y="25779"/>
                  <a:pt x="58904" y="25810"/>
                </a:cubicBezTo>
                <a:cubicBezTo>
                  <a:pt x="59348" y="25779"/>
                  <a:pt x="59728" y="25399"/>
                  <a:pt x="59760" y="24955"/>
                </a:cubicBezTo>
                <a:close/>
                <a:moveTo>
                  <a:pt x="37433" y="29484"/>
                </a:moveTo>
                <a:cubicBezTo>
                  <a:pt x="37433" y="29009"/>
                  <a:pt x="37053" y="28629"/>
                  <a:pt x="36578" y="28661"/>
                </a:cubicBezTo>
                <a:cubicBezTo>
                  <a:pt x="36103" y="28661"/>
                  <a:pt x="35691" y="29009"/>
                  <a:pt x="35691" y="29484"/>
                </a:cubicBezTo>
                <a:cubicBezTo>
                  <a:pt x="35691" y="29991"/>
                  <a:pt x="36103" y="30371"/>
                  <a:pt x="36578" y="30371"/>
                </a:cubicBezTo>
                <a:cubicBezTo>
                  <a:pt x="37053" y="30371"/>
                  <a:pt x="37433" y="29959"/>
                  <a:pt x="37433" y="29484"/>
                </a:cubicBezTo>
                <a:close/>
                <a:moveTo>
                  <a:pt x="43672" y="29579"/>
                </a:moveTo>
                <a:cubicBezTo>
                  <a:pt x="43640" y="30054"/>
                  <a:pt x="44020" y="30434"/>
                  <a:pt x="44495" y="30434"/>
                </a:cubicBezTo>
                <a:cubicBezTo>
                  <a:pt x="44970" y="30466"/>
                  <a:pt x="45382" y="30054"/>
                  <a:pt x="45382" y="29547"/>
                </a:cubicBezTo>
                <a:cubicBezTo>
                  <a:pt x="45350" y="29104"/>
                  <a:pt x="44970" y="28724"/>
                  <a:pt x="44527" y="28724"/>
                </a:cubicBezTo>
                <a:cubicBezTo>
                  <a:pt x="44052" y="28724"/>
                  <a:pt x="43672" y="29104"/>
                  <a:pt x="43672" y="29579"/>
                </a:cubicBezTo>
                <a:close/>
                <a:moveTo>
                  <a:pt x="62831" y="23340"/>
                </a:moveTo>
                <a:cubicBezTo>
                  <a:pt x="62831" y="23815"/>
                  <a:pt x="63211" y="24195"/>
                  <a:pt x="63687" y="24227"/>
                </a:cubicBezTo>
                <a:cubicBezTo>
                  <a:pt x="64130" y="24195"/>
                  <a:pt x="64510" y="23815"/>
                  <a:pt x="64542" y="23372"/>
                </a:cubicBezTo>
                <a:cubicBezTo>
                  <a:pt x="64573" y="22865"/>
                  <a:pt x="64162" y="22454"/>
                  <a:pt x="63655" y="22485"/>
                </a:cubicBezTo>
                <a:cubicBezTo>
                  <a:pt x="63180" y="22485"/>
                  <a:pt x="62800" y="22865"/>
                  <a:pt x="62831" y="23340"/>
                </a:cubicBezTo>
                <a:close/>
                <a:moveTo>
                  <a:pt x="34994" y="30276"/>
                </a:moveTo>
                <a:cubicBezTo>
                  <a:pt x="34994" y="29801"/>
                  <a:pt x="34583" y="29421"/>
                  <a:pt x="34139" y="29452"/>
                </a:cubicBezTo>
                <a:cubicBezTo>
                  <a:pt x="33664" y="29452"/>
                  <a:pt x="33284" y="29832"/>
                  <a:pt x="33284" y="30307"/>
                </a:cubicBezTo>
                <a:cubicBezTo>
                  <a:pt x="33284" y="30782"/>
                  <a:pt x="33696" y="31194"/>
                  <a:pt x="34203" y="31163"/>
                </a:cubicBezTo>
                <a:cubicBezTo>
                  <a:pt x="34678" y="31131"/>
                  <a:pt x="35026" y="30719"/>
                  <a:pt x="34994" y="30276"/>
                </a:cubicBezTo>
                <a:close/>
                <a:moveTo>
                  <a:pt x="19001" y="33443"/>
                </a:moveTo>
                <a:cubicBezTo>
                  <a:pt x="19445" y="33443"/>
                  <a:pt x="19825" y="33063"/>
                  <a:pt x="19825" y="32588"/>
                </a:cubicBezTo>
                <a:cubicBezTo>
                  <a:pt x="19825" y="32113"/>
                  <a:pt x="19445" y="31733"/>
                  <a:pt x="19001" y="31733"/>
                </a:cubicBezTo>
                <a:cubicBezTo>
                  <a:pt x="18526" y="31764"/>
                  <a:pt x="18146" y="32113"/>
                  <a:pt x="18146" y="32588"/>
                </a:cubicBezTo>
                <a:cubicBezTo>
                  <a:pt x="18146" y="33063"/>
                  <a:pt x="18526" y="33443"/>
                  <a:pt x="19001" y="33443"/>
                </a:cubicBezTo>
                <a:close/>
                <a:moveTo>
                  <a:pt x="42152" y="31226"/>
                </a:moveTo>
                <a:cubicBezTo>
                  <a:pt x="42595" y="31226"/>
                  <a:pt x="42975" y="30814"/>
                  <a:pt x="42943" y="30339"/>
                </a:cubicBezTo>
                <a:cubicBezTo>
                  <a:pt x="42912" y="29864"/>
                  <a:pt x="42532" y="29516"/>
                  <a:pt x="42057" y="29516"/>
                </a:cubicBezTo>
                <a:cubicBezTo>
                  <a:pt x="41613" y="29547"/>
                  <a:pt x="41233" y="29959"/>
                  <a:pt x="41265" y="30402"/>
                </a:cubicBezTo>
                <a:cubicBezTo>
                  <a:pt x="41265" y="30877"/>
                  <a:pt x="41677" y="31258"/>
                  <a:pt x="42152" y="31226"/>
                </a:cubicBezTo>
                <a:close/>
                <a:moveTo>
                  <a:pt x="96464" y="2914"/>
                </a:moveTo>
                <a:cubicBezTo>
                  <a:pt x="96939" y="2946"/>
                  <a:pt x="97351" y="2566"/>
                  <a:pt x="97351" y="2090"/>
                </a:cubicBezTo>
                <a:cubicBezTo>
                  <a:pt x="97351" y="1615"/>
                  <a:pt x="96971" y="1235"/>
                  <a:pt x="96496" y="1235"/>
                </a:cubicBezTo>
                <a:cubicBezTo>
                  <a:pt x="96021" y="1204"/>
                  <a:pt x="95641" y="1584"/>
                  <a:pt x="95641" y="2059"/>
                </a:cubicBezTo>
                <a:cubicBezTo>
                  <a:pt x="95609" y="2534"/>
                  <a:pt x="95989" y="2914"/>
                  <a:pt x="96464" y="2914"/>
                </a:cubicBezTo>
                <a:close/>
                <a:moveTo>
                  <a:pt x="20553" y="31828"/>
                </a:moveTo>
                <a:cubicBezTo>
                  <a:pt x="20553" y="32303"/>
                  <a:pt x="20965" y="32683"/>
                  <a:pt x="21440" y="32651"/>
                </a:cubicBezTo>
                <a:cubicBezTo>
                  <a:pt x="21883" y="32651"/>
                  <a:pt x="22263" y="32271"/>
                  <a:pt x="22263" y="31796"/>
                </a:cubicBezTo>
                <a:cubicBezTo>
                  <a:pt x="22232" y="31321"/>
                  <a:pt x="21852" y="30941"/>
                  <a:pt x="21377" y="30941"/>
                </a:cubicBezTo>
                <a:cubicBezTo>
                  <a:pt x="20902" y="30973"/>
                  <a:pt x="20553" y="31353"/>
                  <a:pt x="20553" y="31828"/>
                </a:cubicBezTo>
                <a:close/>
                <a:moveTo>
                  <a:pt x="72459" y="16975"/>
                </a:moveTo>
                <a:cubicBezTo>
                  <a:pt x="71984" y="16975"/>
                  <a:pt x="71604" y="17355"/>
                  <a:pt x="71604" y="17830"/>
                </a:cubicBezTo>
                <a:cubicBezTo>
                  <a:pt x="71604" y="18305"/>
                  <a:pt x="72015" y="18717"/>
                  <a:pt x="72491" y="18685"/>
                </a:cubicBezTo>
                <a:cubicBezTo>
                  <a:pt x="72966" y="18653"/>
                  <a:pt x="73346" y="18273"/>
                  <a:pt x="73314" y="17798"/>
                </a:cubicBezTo>
                <a:cubicBezTo>
                  <a:pt x="73314" y="17355"/>
                  <a:pt x="72934" y="16975"/>
                  <a:pt x="72459" y="16975"/>
                </a:cubicBezTo>
                <a:close/>
                <a:moveTo>
                  <a:pt x="82941" y="10008"/>
                </a:moveTo>
                <a:cubicBezTo>
                  <a:pt x="83416" y="10008"/>
                  <a:pt x="83765" y="9628"/>
                  <a:pt x="83765" y="9153"/>
                </a:cubicBezTo>
                <a:cubicBezTo>
                  <a:pt x="83765" y="8678"/>
                  <a:pt x="83385" y="8298"/>
                  <a:pt x="82941" y="8298"/>
                </a:cubicBezTo>
                <a:cubicBezTo>
                  <a:pt x="82435" y="8298"/>
                  <a:pt x="82023" y="8709"/>
                  <a:pt x="82055" y="9216"/>
                </a:cubicBezTo>
                <a:cubicBezTo>
                  <a:pt x="82086" y="9659"/>
                  <a:pt x="82466" y="10039"/>
                  <a:pt x="82941" y="10008"/>
                </a:cubicBezTo>
                <a:close/>
                <a:moveTo>
                  <a:pt x="57226" y="27236"/>
                </a:moveTo>
                <a:cubicBezTo>
                  <a:pt x="56783" y="27267"/>
                  <a:pt x="56403" y="27647"/>
                  <a:pt x="56403" y="28122"/>
                </a:cubicBezTo>
                <a:cubicBezTo>
                  <a:pt x="56434" y="28566"/>
                  <a:pt x="56814" y="28946"/>
                  <a:pt x="57289" y="28946"/>
                </a:cubicBezTo>
                <a:cubicBezTo>
                  <a:pt x="57764" y="28914"/>
                  <a:pt x="58113" y="28534"/>
                  <a:pt x="58113" y="28059"/>
                </a:cubicBezTo>
                <a:cubicBezTo>
                  <a:pt x="58081" y="27584"/>
                  <a:pt x="57701" y="27236"/>
                  <a:pt x="57226" y="27236"/>
                </a:cubicBezTo>
                <a:close/>
                <a:moveTo>
                  <a:pt x="67613" y="21789"/>
                </a:moveTo>
                <a:cubicBezTo>
                  <a:pt x="67613" y="22264"/>
                  <a:pt x="67993" y="22644"/>
                  <a:pt x="68437" y="22644"/>
                </a:cubicBezTo>
                <a:cubicBezTo>
                  <a:pt x="68944" y="22644"/>
                  <a:pt x="69324" y="22232"/>
                  <a:pt x="69324" y="21757"/>
                </a:cubicBezTo>
                <a:cubicBezTo>
                  <a:pt x="69292" y="21282"/>
                  <a:pt x="68912" y="20933"/>
                  <a:pt x="68437" y="20933"/>
                </a:cubicBezTo>
                <a:cubicBezTo>
                  <a:pt x="67993" y="20933"/>
                  <a:pt x="67613" y="21313"/>
                  <a:pt x="67613" y="21789"/>
                </a:cubicBezTo>
                <a:close/>
                <a:moveTo>
                  <a:pt x="54851" y="28027"/>
                </a:moveTo>
                <a:cubicBezTo>
                  <a:pt x="54376" y="28059"/>
                  <a:pt x="54027" y="28439"/>
                  <a:pt x="54027" y="28914"/>
                </a:cubicBezTo>
                <a:cubicBezTo>
                  <a:pt x="54059" y="29389"/>
                  <a:pt x="54471" y="29737"/>
                  <a:pt x="54914" y="29737"/>
                </a:cubicBezTo>
                <a:cubicBezTo>
                  <a:pt x="55389" y="29706"/>
                  <a:pt x="55769" y="29294"/>
                  <a:pt x="55738" y="28851"/>
                </a:cubicBezTo>
                <a:cubicBezTo>
                  <a:pt x="55706" y="28376"/>
                  <a:pt x="55326" y="27996"/>
                  <a:pt x="54851" y="28027"/>
                </a:cubicBezTo>
                <a:close/>
                <a:moveTo>
                  <a:pt x="31732" y="30244"/>
                </a:moveTo>
                <a:cubicBezTo>
                  <a:pt x="31289" y="30276"/>
                  <a:pt x="30909" y="30656"/>
                  <a:pt x="30909" y="31131"/>
                </a:cubicBezTo>
                <a:cubicBezTo>
                  <a:pt x="30941" y="31574"/>
                  <a:pt x="31321" y="31954"/>
                  <a:pt x="31796" y="31954"/>
                </a:cubicBezTo>
                <a:cubicBezTo>
                  <a:pt x="32271" y="31923"/>
                  <a:pt x="32651" y="31543"/>
                  <a:pt x="32619" y="31068"/>
                </a:cubicBezTo>
                <a:cubicBezTo>
                  <a:pt x="32619" y="30592"/>
                  <a:pt x="32207" y="30212"/>
                  <a:pt x="31732" y="30244"/>
                </a:cubicBezTo>
                <a:close/>
                <a:moveTo>
                  <a:pt x="72396" y="20237"/>
                </a:moveTo>
                <a:cubicBezTo>
                  <a:pt x="72396" y="20712"/>
                  <a:pt x="72776" y="21092"/>
                  <a:pt x="73251" y="21092"/>
                </a:cubicBezTo>
                <a:cubicBezTo>
                  <a:pt x="74359" y="21060"/>
                  <a:pt x="74391" y="19445"/>
                  <a:pt x="73282" y="19413"/>
                </a:cubicBezTo>
                <a:cubicBezTo>
                  <a:pt x="72839" y="19413"/>
                  <a:pt x="72427" y="19762"/>
                  <a:pt x="72396" y="20237"/>
                </a:cubicBezTo>
                <a:close/>
                <a:moveTo>
                  <a:pt x="70020" y="20965"/>
                </a:moveTo>
                <a:cubicBezTo>
                  <a:pt x="70020" y="21440"/>
                  <a:pt x="70400" y="21820"/>
                  <a:pt x="70844" y="21852"/>
                </a:cubicBezTo>
                <a:cubicBezTo>
                  <a:pt x="71319" y="21852"/>
                  <a:pt x="71699" y="21472"/>
                  <a:pt x="71730" y="21028"/>
                </a:cubicBezTo>
                <a:cubicBezTo>
                  <a:pt x="71730" y="20553"/>
                  <a:pt x="71350" y="20173"/>
                  <a:pt x="70907" y="20142"/>
                </a:cubicBezTo>
                <a:cubicBezTo>
                  <a:pt x="70432" y="20142"/>
                  <a:pt x="70052" y="20522"/>
                  <a:pt x="70020" y="20965"/>
                </a:cubicBezTo>
                <a:close/>
                <a:moveTo>
                  <a:pt x="69229" y="23372"/>
                </a:moveTo>
                <a:cubicBezTo>
                  <a:pt x="68785" y="23372"/>
                  <a:pt x="68405" y="23784"/>
                  <a:pt x="68405" y="24227"/>
                </a:cubicBezTo>
                <a:cubicBezTo>
                  <a:pt x="68437" y="24702"/>
                  <a:pt x="68849" y="25082"/>
                  <a:pt x="69324" y="25050"/>
                </a:cubicBezTo>
                <a:cubicBezTo>
                  <a:pt x="69767" y="25019"/>
                  <a:pt x="70084" y="24639"/>
                  <a:pt x="70115" y="24195"/>
                </a:cubicBezTo>
                <a:cubicBezTo>
                  <a:pt x="70084" y="23752"/>
                  <a:pt x="69704" y="23372"/>
                  <a:pt x="69229" y="23372"/>
                </a:cubicBezTo>
                <a:close/>
                <a:moveTo>
                  <a:pt x="85285" y="7506"/>
                </a:moveTo>
                <a:cubicBezTo>
                  <a:pt x="84810" y="7538"/>
                  <a:pt x="84430" y="7918"/>
                  <a:pt x="84430" y="8393"/>
                </a:cubicBezTo>
                <a:cubicBezTo>
                  <a:pt x="84461" y="8836"/>
                  <a:pt x="84841" y="9216"/>
                  <a:pt x="85285" y="9216"/>
                </a:cubicBezTo>
                <a:cubicBezTo>
                  <a:pt x="85760" y="9216"/>
                  <a:pt x="86140" y="8836"/>
                  <a:pt x="86140" y="8361"/>
                </a:cubicBezTo>
                <a:cubicBezTo>
                  <a:pt x="86108" y="7886"/>
                  <a:pt x="85728" y="7506"/>
                  <a:pt x="85285" y="7506"/>
                </a:cubicBezTo>
                <a:close/>
                <a:moveTo>
                  <a:pt x="14156" y="34994"/>
                </a:moveTo>
                <a:cubicBezTo>
                  <a:pt x="14631" y="34994"/>
                  <a:pt x="15011" y="34646"/>
                  <a:pt x="15043" y="34171"/>
                </a:cubicBezTo>
                <a:cubicBezTo>
                  <a:pt x="15043" y="33696"/>
                  <a:pt x="14694" y="33316"/>
                  <a:pt x="14219" y="33284"/>
                </a:cubicBezTo>
                <a:cubicBezTo>
                  <a:pt x="13776" y="33284"/>
                  <a:pt x="13364" y="33633"/>
                  <a:pt x="13333" y="34108"/>
                </a:cubicBezTo>
                <a:cubicBezTo>
                  <a:pt x="13364" y="34583"/>
                  <a:pt x="13713" y="34963"/>
                  <a:pt x="14156" y="34994"/>
                </a:cubicBezTo>
                <a:close/>
                <a:moveTo>
                  <a:pt x="3769" y="37275"/>
                </a:moveTo>
                <a:cubicBezTo>
                  <a:pt x="3769" y="37718"/>
                  <a:pt x="4149" y="38130"/>
                  <a:pt x="4624" y="38130"/>
                </a:cubicBezTo>
                <a:cubicBezTo>
                  <a:pt x="5099" y="38130"/>
                  <a:pt x="5479" y="37750"/>
                  <a:pt x="5479" y="37275"/>
                </a:cubicBezTo>
                <a:cubicBezTo>
                  <a:pt x="5479" y="36800"/>
                  <a:pt x="5099" y="36420"/>
                  <a:pt x="4624" y="36420"/>
                </a:cubicBezTo>
                <a:cubicBezTo>
                  <a:pt x="4149" y="36420"/>
                  <a:pt x="3769" y="36800"/>
                  <a:pt x="3769" y="37275"/>
                </a:cubicBezTo>
                <a:close/>
                <a:moveTo>
                  <a:pt x="78033" y="13111"/>
                </a:moveTo>
                <a:cubicBezTo>
                  <a:pt x="78001" y="14220"/>
                  <a:pt x="79679" y="14251"/>
                  <a:pt x="79711" y="13143"/>
                </a:cubicBezTo>
                <a:cubicBezTo>
                  <a:pt x="79711" y="12668"/>
                  <a:pt x="79363" y="12288"/>
                  <a:pt x="78888" y="12256"/>
                </a:cubicBezTo>
                <a:cubicBezTo>
                  <a:pt x="78444" y="12256"/>
                  <a:pt x="78064" y="12636"/>
                  <a:pt x="78033" y="13111"/>
                </a:cubicBezTo>
                <a:close/>
                <a:moveTo>
                  <a:pt x="2249" y="37211"/>
                </a:moveTo>
                <a:cubicBezTo>
                  <a:pt x="1773" y="37180"/>
                  <a:pt x="1393" y="37591"/>
                  <a:pt x="1393" y="38066"/>
                </a:cubicBezTo>
                <a:cubicBezTo>
                  <a:pt x="1393" y="38541"/>
                  <a:pt x="1773" y="38921"/>
                  <a:pt x="2249" y="38921"/>
                </a:cubicBezTo>
                <a:cubicBezTo>
                  <a:pt x="2724" y="38921"/>
                  <a:pt x="3104" y="38541"/>
                  <a:pt x="3104" y="38066"/>
                </a:cubicBezTo>
                <a:cubicBezTo>
                  <a:pt x="3104" y="37591"/>
                  <a:pt x="2724" y="37211"/>
                  <a:pt x="2249" y="37211"/>
                </a:cubicBezTo>
                <a:close/>
                <a:moveTo>
                  <a:pt x="0" y="39650"/>
                </a:moveTo>
                <a:cubicBezTo>
                  <a:pt x="412" y="39586"/>
                  <a:pt x="697" y="39206"/>
                  <a:pt x="697" y="38795"/>
                </a:cubicBezTo>
                <a:cubicBezTo>
                  <a:pt x="697" y="38415"/>
                  <a:pt x="412" y="38035"/>
                  <a:pt x="0" y="37971"/>
                </a:cubicBezTo>
                <a:close/>
                <a:moveTo>
                  <a:pt x="40568" y="31004"/>
                </a:moveTo>
                <a:cubicBezTo>
                  <a:pt x="40441" y="29896"/>
                  <a:pt x="38763" y="30117"/>
                  <a:pt x="38890" y="31194"/>
                </a:cubicBezTo>
                <a:cubicBezTo>
                  <a:pt x="38985" y="32366"/>
                  <a:pt x="40726" y="32176"/>
                  <a:pt x="40568" y="31004"/>
                </a:cubicBezTo>
                <a:close/>
                <a:moveTo>
                  <a:pt x="90827" y="3642"/>
                </a:moveTo>
                <a:cubicBezTo>
                  <a:pt x="90827" y="4117"/>
                  <a:pt x="91207" y="4529"/>
                  <a:pt x="91682" y="4529"/>
                </a:cubicBezTo>
                <a:cubicBezTo>
                  <a:pt x="92125" y="4529"/>
                  <a:pt x="92537" y="4181"/>
                  <a:pt x="92569" y="3706"/>
                </a:cubicBezTo>
                <a:cubicBezTo>
                  <a:pt x="92600" y="3199"/>
                  <a:pt x="92189" y="2787"/>
                  <a:pt x="91682" y="2787"/>
                </a:cubicBezTo>
                <a:cubicBezTo>
                  <a:pt x="91239" y="2787"/>
                  <a:pt x="90859" y="3167"/>
                  <a:pt x="90827" y="3642"/>
                </a:cubicBezTo>
                <a:close/>
                <a:moveTo>
                  <a:pt x="11813" y="34076"/>
                </a:moveTo>
                <a:cubicBezTo>
                  <a:pt x="11053" y="34076"/>
                  <a:pt x="10704" y="34994"/>
                  <a:pt x="11211" y="35533"/>
                </a:cubicBezTo>
                <a:cubicBezTo>
                  <a:pt x="11749" y="36071"/>
                  <a:pt x="12668" y="35691"/>
                  <a:pt x="12668" y="34931"/>
                </a:cubicBezTo>
                <a:cubicBezTo>
                  <a:pt x="12668" y="34488"/>
                  <a:pt x="12288" y="34108"/>
                  <a:pt x="11813" y="34076"/>
                </a:cubicBezTo>
                <a:close/>
                <a:moveTo>
                  <a:pt x="59696" y="26444"/>
                </a:moveTo>
                <a:cubicBezTo>
                  <a:pt x="59221" y="26444"/>
                  <a:pt x="58841" y="26792"/>
                  <a:pt x="58841" y="27267"/>
                </a:cubicBezTo>
                <a:cubicBezTo>
                  <a:pt x="58809" y="27742"/>
                  <a:pt x="59189" y="28122"/>
                  <a:pt x="59665" y="28154"/>
                </a:cubicBezTo>
                <a:cubicBezTo>
                  <a:pt x="60108" y="28154"/>
                  <a:pt x="60520" y="27774"/>
                  <a:pt x="60520" y="27331"/>
                </a:cubicBezTo>
                <a:cubicBezTo>
                  <a:pt x="60551" y="26856"/>
                  <a:pt x="60171" y="26444"/>
                  <a:pt x="59696" y="26444"/>
                </a:cubicBezTo>
                <a:close/>
                <a:moveTo>
                  <a:pt x="75721" y="17038"/>
                </a:moveTo>
                <a:cubicBezTo>
                  <a:pt x="75689" y="15898"/>
                  <a:pt x="73979" y="15993"/>
                  <a:pt x="74042" y="17102"/>
                </a:cubicBezTo>
                <a:cubicBezTo>
                  <a:pt x="74042" y="17577"/>
                  <a:pt x="74454" y="17957"/>
                  <a:pt x="74897" y="17925"/>
                </a:cubicBezTo>
                <a:cubicBezTo>
                  <a:pt x="75372" y="17893"/>
                  <a:pt x="75752" y="17513"/>
                  <a:pt x="75721" y="17038"/>
                </a:cubicBezTo>
                <a:close/>
                <a:moveTo>
                  <a:pt x="62895" y="26539"/>
                </a:moveTo>
                <a:cubicBezTo>
                  <a:pt x="62895" y="26064"/>
                  <a:pt x="62515" y="25684"/>
                  <a:pt x="62040" y="25684"/>
                </a:cubicBezTo>
                <a:cubicBezTo>
                  <a:pt x="61596" y="25684"/>
                  <a:pt x="61216" y="26064"/>
                  <a:pt x="61216" y="26539"/>
                </a:cubicBezTo>
                <a:cubicBezTo>
                  <a:pt x="61216" y="27014"/>
                  <a:pt x="61596" y="27394"/>
                  <a:pt x="62040" y="27394"/>
                </a:cubicBezTo>
                <a:cubicBezTo>
                  <a:pt x="62515" y="27394"/>
                  <a:pt x="62895" y="27014"/>
                  <a:pt x="62895" y="26539"/>
                </a:cubicBezTo>
                <a:close/>
                <a:moveTo>
                  <a:pt x="63623" y="25779"/>
                </a:moveTo>
                <a:cubicBezTo>
                  <a:pt x="63655" y="26254"/>
                  <a:pt x="64035" y="26602"/>
                  <a:pt x="64510" y="26602"/>
                </a:cubicBezTo>
                <a:cubicBezTo>
                  <a:pt x="64953" y="26571"/>
                  <a:pt x="65333" y="26191"/>
                  <a:pt x="65302" y="25715"/>
                </a:cubicBezTo>
                <a:cubicBezTo>
                  <a:pt x="65270" y="24607"/>
                  <a:pt x="63591" y="24670"/>
                  <a:pt x="63623" y="25779"/>
                </a:cubicBezTo>
                <a:close/>
                <a:moveTo>
                  <a:pt x="65998" y="24955"/>
                </a:moveTo>
                <a:cubicBezTo>
                  <a:pt x="65998" y="26032"/>
                  <a:pt x="67645" y="26095"/>
                  <a:pt x="67677" y="24987"/>
                </a:cubicBezTo>
                <a:cubicBezTo>
                  <a:pt x="67740" y="23847"/>
                  <a:pt x="65998" y="23784"/>
                  <a:pt x="65998" y="24955"/>
                </a:cubicBezTo>
                <a:close/>
                <a:moveTo>
                  <a:pt x="17450" y="33379"/>
                </a:moveTo>
                <a:cubicBezTo>
                  <a:pt x="17481" y="32208"/>
                  <a:pt x="15740" y="32208"/>
                  <a:pt x="15771" y="33379"/>
                </a:cubicBezTo>
                <a:cubicBezTo>
                  <a:pt x="15771" y="34488"/>
                  <a:pt x="17450" y="34488"/>
                  <a:pt x="17450" y="33379"/>
                </a:cubicBezTo>
                <a:close/>
                <a:moveTo>
                  <a:pt x="80471" y="12351"/>
                </a:moveTo>
                <a:cubicBezTo>
                  <a:pt x="80471" y="12826"/>
                  <a:pt x="80883" y="13175"/>
                  <a:pt x="81358" y="13175"/>
                </a:cubicBezTo>
                <a:cubicBezTo>
                  <a:pt x="81801" y="13111"/>
                  <a:pt x="82118" y="12731"/>
                  <a:pt x="82118" y="12320"/>
                </a:cubicBezTo>
                <a:cubicBezTo>
                  <a:pt x="82086" y="11876"/>
                  <a:pt x="81738" y="11528"/>
                  <a:pt x="81295" y="11496"/>
                </a:cubicBezTo>
                <a:cubicBezTo>
                  <a:pt x="80819" y="11496"/>
                  <a:pt x="80439" y="11876"/>
                  <a:pt x="80471" y="12351"/>
                </a:cubicBezTo>
                <a:close/>
                <a:moveTo>
                  <a:pt x="7031" y="35628"/>
                </a:moveTo>
                <a:cubicBezTo>
                  <a:pt x="6556" y="35660"/>
                  <a:pt x="6175" y="36040"/>
                  <a:pt x="6175" y="36515"/>
                </a:cubicBezTo>
                <a:cubicBezTo>
                  <a:pt x="6207" y="36958"/>
                  <a:pt x="6556" y="37306"/>
                  <a:pt x="6999" y="37306"/>
                </a:cubicBezTo>
                <a:cubicBezTo>
                  <a:pt x="7474" y="37306"/>
                  <a:pt x="7886" y="36958"/>
                  <a:pt x="7886" y="36483"/>
                </a:cubicBezTo>
                <a:cubicBezTo>
                  <a:pt x="7886" y="36008"/>
                  <a:pt x="7474" y="35628"/>
                  <a:pt x="7031" y="35628"/>
                </a:cubicBezTo>
                <a:close/>
                <a:moveTo>
                  <a:pt x="9374" y="34836"/>
                </a:moveTo>
                <a:cubicBezTo>
                  <a:pt x="8899" y="34868"/>
                  <a:pt x="8551" y="35248"/>
                  <a:pt x="8551" y="35723"/>
                </a:cubicBezTo>
                <a:cubicBezTo>
                  <a:pt x="8582" y="36166"/>
                  <a:pt x="8962" y="36515"/>
                  <a:pt x="9406" y="36515"/>
                </a:cubicBezTo>
                <a:cubicBezTo>
                  <a:pt x="9849" y="36515"/>
                  <a:pt x="10261" y="36166"/>
                  <a:pt x="10261" y="35691"/>
                </a:cubicBezTo>
                <a:cubicBezTo>
                  <a:pt x="10261" y="35216"/>
                  <a:pt x="9849" y="34836"/>
                  <a:pt x="9374" y="34836"/>
                </a:cubicBezTo>
                <a:close/>
                <a:moveTo>
                  <a:pt x="37275" y="32746"/>
                </a:moveTo>
                <a:cubicBezTo>
                  <a:pt x="38035" y="32778"/>
                  <a:pt x="38446" y="31891"/>
                  <a:pt x="37908" y="31353"/>
                </a:cubicBezTo>
                <a:cubicBezTo>
                  <a:pt x="37370" y="30782"/>
                  <a:pt x="36483" y="31163"/>
                  <a:pt x="36483" y="31923"/>
                </a:cubicBezTo>
                <a:cubicBezTo>
                  <a:pt x="36514" y="32366"/>
                  <a:pt x="36831" y="32714"/>
                  <a:pt x="37275" y="32746"/>
                </a:cubicBezTo>
                <a:close/>
                <a:moveTo>
                  <a:pt x="29357" y="31068"/>
                </a:moveTo>
                <a:cubicBezTo>
                  <a:pt x="28249" y="31036"/>
                  <a:pt x="28217" y="32683"/>
                  <a:pt x="29326" y="32714"/>
                </a:cubicBezTo>
                <a:cubicBezTo>
                  <a:pt x="30434" y="32746"/>
                  <a:pt x="30466" y="31068"/>
                  <a:pt x="29357" y="31068"/>
                </a:cubicBezTo>
                <a:close/>
                <a:moveTo>
                  <a:pt x="71604" y="24259"/>
                </a:moveTo>
                <a:cubicBezTo>
                  <a:pt x="72079" y="24259"/>
                  <a:pt x="72459" y="23879"/>
                  <a:pt x="72459" y="23404"/>
                </a:cubicBezTo>
                <a:cubicBezTo>
                  <a:pt x="72459" y="22960"/>
                  <a:pt x="72110" y="22612"/>
                  <a:pt x="71667" y="22580"/>
                </a:cubicBezTo>
                <a:cubicBezTo>
                  <a:pt x="70559" y="22549"/>
                  <a:pt x="70495" y="24195"/>
                  <a:pt x="71604" y="24259"/>
                </a:cubicBezTo>
                <a:close/>
                <a:moveTo>
                  <a:pt x="59601" y="29737"/>
                </a:moveTo>
                <a:cubicBezTo>
                  <a:pt x="59633" y="30181"/>
                  <a:pt x="59981" y="30529"/>
                  <a:pt x="60425" y="30561"/>
                </a:cubicBezTo>
                <a:cubicBezTo>
                  <a:pt x="61185" y="30561"/>
                  <a:pt x="61565" y="29642"/>
                  <a:pt x="61026" y="29104"/>
                </a:cubicBezTo>
                <a:cubicBezTo>
                  <a:pt x="60456" y="28566"/>
                  <a:pt x="59570" y="28977"/>
                  <a:pt x="59601" y="29737"/>
                </a:cubicBezTo>
                <a:close/>
                <a:moveTo>
                  <a:pt x="58081" y="31321"/>
                </a:moveTo>
                <a:cubicBezTo>
                  <a:pt x="58556" y="31289"/>
                  <a:pt x="58904" y="30909"/>
                  <a:pt x="58873" y="30434"/>
                </a:cubicBezTo>
                <a:cubicBezTo>
                  <a:pt x="58841" y="29991"/>
                  <a:pt x="58461" y="29674"/>
                  <a:pt x="58018" y="29674"/>
                </a:cubicBezTo>
                <a:cubicBezTo>
                  <a:pt x="56909" y="29706"/>
                  <a:pt x="56973" y="31353"/>
                  <a:pt x="58081" y="31321"/>
                </a:cubicBezTo>
                <a:close/>
                <a:moveTo>
                  <a:pt x="98934" y="2122"/>
                </a:moveTo>
                <a:cubicBezTo>
                  <a:pt x="100106" y="2122"/>
                  <a:pt x="100011" y="317"/>
                  <a:pt x="98839" y="444"/>
                </a:cubicBezTo>
                <a:cubicBezTo>
                  <a:pt x="98396" y="507"/>
                  <a:pt x="98047" y="855"/>
                  <a:pt x="98047" y="1299"/>
                </a:cubicBezTo>
                <a:cubicBezTo>
                  <a:pt x="98079" y="1774"/>
                  <a:pt x="98459" y="2122"/>
                  <a:pt x="98934" y="2122"/>
                </a:cubicBezTo>
                <a:close/>
                <a:moveTo>
                  <a:pt x="52444" y="30466"/>
                </a:moveTo>
                <a:cubicBezTo>
                  <a:pt x="53616" y="30561"/>
                  <a:pt x="53711" y="28787"/>
                  <a:pt x="52539" y="28787"/>
                </a:cubicBezTo>
                <a:cubicBezTo>
                  <a:pt x="51367" y="28692"/>
                  <a:pt x="51272" y="30466"/>
                  <a:pt x="52444" y="30466"/>
                </a:cubicBezTo>
                <a:close/>
                <a:moveTo>
                  <a:pt x="86868" y="7601"/>
                </a:moveTo>
                <a:cubicBezTo>
                  <a:pt x="86900" y="8741"/>
                  <a:pt x="88642" y="8646"/>
                  <a:pt x="88515" y="7506"/>
                </a:cubicBezTo>
                <a:cubicBezTo>
                  <a:pt x="88452" y="6397"/>
                  <a:pt x="86805" y="6492"/>
                  <a:pt x="86868" y="7601"/>
                </a:cubicBezTo>
                <a:close/>
                <a:moveTo>
                  <a:pt x="34899" y="31891"/>
                </a:moveTo>
                <a:cubicBezTo>
                  <a:pt x="34171" y="31923"/>
                  <a:pt x="33854" y="32778"/>
                  <a:pt x="34361" y="33316"/>
                </a:cubicBezTo>
                <a:cubicBezTo>
                  <a:pt x="34868" y="33823"/>
                  <a:pt x="35754" y="33443"/>
                  <a:pt x="35754" y="32714"/>
                </a:cubicBezTo>
                <a:cubicBezTo>
                  <a:pt x="35754" y="32271"/>
                  <a:pt x="35374" y="31891"/>
                  <a:pt x="34899" y="31891"/>
                </a:cubicBezTo>
                <a:close/>
                <a:moveTo>
                  <a:pt x="50132" y="31258"/>
                </a:moveTo>
                <a:cubicBezTo>
                  <a:pt x="51241" y="31226"/>
                  <a:pt x="51209" y="29579"/>
                  <a:pt x="50100" y="29579"/>
                </a:cubicBezTo>
                <a:cubicBezTo>
                  <a:pt x="48960" y="29579"/>
                  <a:pt x="48992" y="31321"/>
                  <a:pt x="50132" y="31258"/>
                </a:cubicBezTo>
                <a:close/>
                <a:moveTo>
                  <a:pt x="47662" y="30402"/>
                </a:moveTo>
                <a:cubicBezTo>
                  <a:pt x="46934" y="30402"/>
                  <a:pt x="46585" y="31321"/>
                  <a:pt x="47155" y="31828"/>
                </a:cubicBezTo>
                <a:cubicBezTo>
                  <a:pt x="47694" y="32303"/>
                  <a:pt x="48549" y="31891"/>
                  <a:pt x="48517" y="31163"/>
                </a:cubicBezTo>
                <a:cubicBezTo>
                  <a:pt x="48485" y="30719"/>
                  <a:pt x="48105" y="30371"/>
                  <a:pt x="47662" y="30402"/>
                </a:cubicBezTo>
                <a:close/>
                <a:moveTo>
                  <a:pt x="89275" y="6809"/>
                </a:moveTo>
                <a:cubicBezTo>
                  <a:pt x="89243" y="7284"/>
                  <a:pt x="89623" y="7664"/>
                  <a:pt x="90099" y="7633"/>
                </a:cubicBezTo>
                <a:cubicBezTo>
                  <a:pt x="91175" y="7633"/>
                  <a:pt x="91144" y="5986"/>
                  <a:pt x="90067" y="6017"/>
                </a:cubicBezTo>
                <a:cubicBezTo>
                  <a:pt x="89623" y="6017"/>
                  <a:pt x="89275" y="6366"/>
                  <a:pt x="89275" y="6809"/>
                </a:cubicBezTo>
                <a:close/>
                <a:moveTo>
                  <a:pt x="27014" y="33443"/>
                </a:moveTo>
                <a:cubicBezTo>
                  <a:pt x="28122" y="33443"/>
                  <a:pt x="28059" y="31733"/>
                  <a:pt x="26950" y="31828"/>
                </a:cubicBezTo>
                <a:cubicBezTo>
                  <a:pt x="26507" y="31828"/>
                  <a:pt x="26159" y="32176"/>
                  <a:pt x="26159" y="32619"/>
                </a:cubicBezTo>
                <a:cubicBezTo>
                  <a:pt x="26159" y="33094"/>
                  <a:pt x="26539" y="33474"/>
                  <a:pt x="27014" y="33443"/>
                </a:cubicBezTo>
                <a:close/>
                <a:moveTo>
                  <a:pt x="64415" y="28122"/>
                </a:moveTo>
                <a:cubicBezTo>
                  <a:pt x="64383" y="28597"/>
                  <a:pt x="64763" y="29009"/>
                  <a:pt x="65238" y="29009"/>
                </a:cubicBezTo>
                <a:cubicBezTo>
                  <a:pt x="65967" y="29009"/>
                  <a:pt x="66347" y="28122"/>
                  <a:pt x="65840" y="27584"/>
                </a:cubicBezTo>
                <a:cubicBezTo>
                  <a:pt x="65333" y="27046"/>
                  <a:pt x="64447" y="27394"/>
                  <a:pt x="64415" y="28122"/>
                </a:cubicBezTo>
                <a:close/>
                <a:moveTo>
                  <a:pt x="62040" y="28946"/>
                </a:moveTo>
                <a:cubicBezTo>
                  <a:pt x="62071" y="30054"/>
                  <a:pt x="63718" y="29959"/>
                  <a:pt x="63655" y="28882"/>
                </a:cubicBezTo>
                <a:cubicBezTo>
                  <a:pt x="63655" y="28439"/>
                  <a:pt x="63275" y="28091"/>
                  <a:pt x="62863" y="28091"/>
                </a:cubicBezTo>
                <a:cubicBezTo>
                  <a:pt x="62388" y="28091"/>
                  <a:pt x="62008" y="28471"/>
                  <a:pt x="62040" y="28946"/>
                </a:cubicBezTo>
                <a:close/>
                <a:moveTo>
                  <a:pt x="76449" y="16246"/>
                </a:moveTo>
                <a:cubicBezTo>
                  <a:pt x="76417" y="16722"/>
                  <a:pt x="76798" y="17133"/>
                  <a:pt x="77273" y="17133"/>
                </a:cubicBezTo>
                <a:cubicBezTo>
                  <a:pt x="78001" y="17133"/>
                  <a:pt x="78381" y="16246"/>
                  <a:pt x="77874" y="15708"/>
                </a:cubicBezTo>
                <a:cubicBezTo>
                  <a:pt x="77368" y="15170"/>
                  <a:pt x="76481" y="15518"/>
                  <a:pt x="76449" y="16246"/>
                </a:cubicBezTo>
                <a:close/>
                <a:moveTo>
                  <a:pt x="92505" y="5226"/>
                </a:moveTo>
                <a:cubicBezTo>
                  <a:pt x="92062" y="5194"/>
                  <a:pt x="91682" y="5542"/>
                  <a:pt x="91682" y="5986"/>
                </a:cubicBezTo>
                <a:cubicBezTo>
                  <a:pt x="91650" y="6461"/>
                  <a:pt x="92030" y="6872"/>
                  <a:pt x="92505" y="6841"/>
                </a:cubicBezTo>
                <a:cubicBezTo>
                  <a:pt x="92949" y="6841"/>
                  <a:pt x="93297" y="6492"/>
                  <a:pt x="93297" y="6049"/>
                </a:cubicBezTo>
                <a:cubicBezTo>
                  <a:pt x="93329" y="5606"/>
                  <a:pt x="92949" y="5226"/>
                  <a:pt x="92505" y="5226"/>
                </a:cubicBezTo>
                <a:close/>
                <a:moveTo>
                  <a:pt x="0" y="41772"/>
                </a:moveTo>
                <a:cubicBezTo>
                  <a:pt x="158" y="41930"/>
                  <a:pt x="380" y="42057"/>
                  <a:pt x="633" y="42025"/>
                </a:cubicBezTo>
                <a:cubicBezTo>
                  <a:pt x="1108" y="42025"/>
                  <a:pt x="1488" y="41645"/>
                  <a:pt x="1425" y="41170"/>
                </a:cubicBezTo>
                <a:cubicBezTo>
                  <a:pt x="1425" y="40727"/>
                  <a:pt x="1045" y="40410"/>
                  <a:pt x="602" y="40410"/>
                </a:cubicBezTo>
                <a:cubicBezTo>
                  <a:pt x="380" y="40410"/>
                  <a:pt x="158" y="40505"/>
                  <a:pt x="0" y="40695"/>
                </a:cubicBezTo>
                <a:close/>
                <a:moveTo>
                  <a:pt x="69989" y="25779"/>
                </a:moveTo>
                <a:cubicBezTo>
                  <a:pt x="69545" y="25779"/>
                  <a:pt x="69197" y="26127"/>
                  <a:pt x="69197" y="26571"/>
                </a:cubicBezTo>
                <a:cubicBezTo>
                  <a:pt x="69197" y="27046"/>
                  <a:pt x="69577" y="27426"/>
                  <a:pt x="70052" y="27394"/>
                </a:cubicBezTo>
                <a:cubicBezTo>
                  <a:pt x="70495" y="27362"/>
                  <a:pt x="70844" y="26982"/>
                  <a:pt x="70812" y="26539"/>
                </a:cubicBezTo>
                <a:cubicBezTo>
                  <a:pt x="70812" y="26095"/>
                  <a:pt x="70432" y="25747"/>
                  <a:pt x="69989" y="25779"/>
                </a:cubicBezTo>
                <a:close/>
                <a:moveTo>
                  <a:pt x="68437" y="27394"/>
                </a:moveTo>
                <a:cubicBezTo>
                  <a:pt x="68469" y="26951"/>
                  <a:pt x="68120" y="26571"/>
                  <a:pt x="67677" y="26539"/>
                </a:cubicBezTo>
                <a:cubicBezTo>
                  <a:pt x="66537" y="26507"/>
                  <a:pt x="66505" y="28249"/>
                  <a:pt x="67677" y="28186"/>
                </a:cubicBezTo>
                <a:cubicBezTo>
                  <a:pt x="68089" y="28186"/>
                  <a:pt x="68437" y="27806"/>
                  <a:pt x="68437" y="27394"/>
                </a:cubicBezTo>
                <a:close/>
                <a:moveTo>
                  <a:pt x="74866" y="19445"/>
                </a:moveTo>
                <a:cubicBezTo>
                  <a:pt x="74866" y="19888"/>
                  <a:pt x="75214" y="20268"/>
                  <a:pt x="75657" y="20268"/>
                </a:cubicBezTo>
                <a:cubicBezTo>
                  <a:pt x="76132" y="20300"/>
                  <a:pt x="76512" y="19888"/>
                  <a:pt x="76481" y="19413"/>
                </a:cubicBezTo>
                <a:cubicBezTo>
                  <a:pt x="76449" y="18368"/>
                  <a:pt x="74866" y="18400"/>
                  <a:pt x="74866" y="19445"/>
                </a:cubicBezTo>
                <a:close/>
                <a:moveTo>
                  <a:pt x="53299" y="32841"/>
                </a:moveTo>
                <a:cubicBezTo>
                  <a:pt x="53742" y="32841"/>
                  <a:pt x="54091" y="32493"/>
                  <a:pt x="54091" y="32049"/>
                </a:cubicBezTo>
                <a:cubicBezTo>
                  <a:pt x="54091" y="31606"/>
                  <a:pt x="53711" y="31226"/>
                  <a:pt x="53299" y="31226"/>
                </a:cubicBezTo>
                <a:cubicBezTo>
                  <a:pt x="52824" y="31226"/>
                  <a:pt x="52444" y="31606"/>
                  <a:pt x="52444" y="32081"/>
                </a:cubicBezTo>
                <a:cubicBezTo>
                  <a:pt x="52476" y="32524"/>
                  <a:pt x="52856" y="32841"/>
                  <a:pt x="53299" y="32841"/>
                </a:cubicBezTo>
                <a:close/>
                <a:moveTo>
                  <a:pt x="46110" y="31986"/>
                </a:moveTo>
                <a:cubicBezTo>
                  <a:pt x="46142" y="31543"/>
                  <a:pt x="45793" y="31163"/>
                  <a:pt x="45350" y="31131"/>
                </a:cubicBezTo>
                <a:cubicBezTo>
                  <a:pt x="44210" y="31068"/>
                  <a:pt x="44178" y="32809"/>
                  <a:pt x="45350" y="32778"/>
                </a:cubicBezTo>
                <a:cubicBezTo>
                  <a:pt x="45762" y="32778"/>
                  <a:pt x="46110" y="32429"/>
                  <a:pt x="46110" y="31986"/>
                </a:cubicBezTo>
                <a:close/>
                <a:moveTo>
                  <a:pt x="55611" y="32049"/>
                </a:moveTo>
                <a:cubicBezTo>
                  <a:pt x="56086" y="32081"/>
                  <a:pt x="56466" y="31701"/>
                  <a:pt x="56466" y="31226"/>
                </a:cubicBezTo>
                <a:cubicBezTo>
                  <a:pt x="56403" y="30212"/>
                  <a:pt x="54851" y="30212"/>
                  <a:pt x="54819" y="31258"/>
                </a:cubicBezTo>
                <a:cubicBezTo>
                  <a:pt x="54819" y="31701"/>
                  <a:pt x="55168" y="32049"/>
                  <a:pt x="55611" y="32049"/>
                </a:cubicBezTo>
                <a:close/>
                <a:moveTo>
                  <a:pt x="24607" y="32619"/>
                </a:moveTo>
                <a:cubicBezTo>
                  <a:pt x="24164" y="32588"/>
                  <a:pt x="23783" y="32936"/>
                  <a:pt x="23752" y="33379"/>
                </a:cubicBezTo>
                <a:cubicBezTo>
                  <a:pt x="23720" y="33854"/>
                  <a:pt x="24100" y="34234"/>
                  <a:pt x="24575" y="34234"/>
                </a:cubicBezTo>
                <a:cubicBezTo>
                  <a:pt x="25019" y="34234"/>
                  <a:pt x="25367" y="33886"/>
                  <a:pt x="25367" y="33443"/>
                </a:cubicBezTo>
                <a:cubicBezTo>
                  <a:pt x="25399" y="32999"/>
                  <a:pt x="25050" y="32619"/>
                  <a:pt x="24607" y="32619"/>
                </a:cubicBezTo>
                <a:close/>
                <a:moveTo>
                  <a:pt x="61216" y="32904"/>
                </a:moveTo>
                <a:cubicBezTo>
                  <a:pt x="61660" y="32873"/>
                  <a:pt x="62008" y="32556"/>
                  <a:pt x="62040" y="32113"/>
                </a:cubicBezTo>
                <a:cubicBezTo>
                  <a:pt x="62040" y="31638"/>
                  <a:pt x="61660" y="31258"/>
                  <a:pt x="61185" y="31258"/>
                </a:cubicBezTo>
                <a:cubicBezTo>
                  <a:pt x="60741" y="31289"/>
                  <a:pt x="60425" y="31669"/>
                  <a:pt x="60425" y="32081"/>
                </a:cubicBezTo>
                <a:cubicBezTo>
                  <a:pt x="60425" y="32524"/>
                  <a:pt x="60773" y="32873"/>
                  <a:pt x="61216" y="32904"/>
                </a:cubicBezTo>
                <a:close/>
                <a:moveTo>
                  <a:pt x="22992" y="34203"/>
                </a:moveTo>
                <a:cubicBezTo>
                  <a:pt x="22992" y="33759"/>
                  <a:pt x="22612" y="33411"/>
                  <a:pt x="22168" y="33411"/>
                </a:cubicBezTo>
                <a:cubicBezTo>
                  <a:pt x="21757" y="33411"/>
                  <a:pt x="21377" y="33759"/>
                  <a:pt x="21377" y="34203"/>
                </a:cubicBezTo>
                <a:cubicBezTo>
                  <a:pt x="21377" y="34678"/>
                  <a:pt x="21788" y="35058"/>
                  <a:pt x="22232" y="35026"/>
                </a:cubicBezTo>
                <a:cubicBezTo>
                  <a:pt x="22675" y="34994"/>
                  <a:pt x="23023" y="34614"/>
                  <a:pt x="22992" y="34203"/>
                </a:cubicBezTo>
                <a:close/>
                <a:moveTo>
                  <a:pt x="2185" y="40442"/>
                </a:moveTo>
                <a:cubicBezTo>
                  <a:pt x="2185" y="40885"/>
                  <a:pt x="2534" y="41265"/>
                  <a:pt x="3009" y="41233"/>
                </a:cubicBezTo>
                <a:cubicBezTo>
                  <a:pt x="3420" y="41233"/>
                  <a:pt x="3800" y="40885"/>
                  <a:pt x="3800" y="40442"/>
                </a:cubicBezTo>
                <a:cubicBezTo>
                  <a:pt x="3832" y="39998"/>
                  <a:pt x="3420" y="39618"/>
                  <a:pt x="2977" y="39618"/>
                </a:cubicBezTo>
                <a:cubicBezTo>
                  <a:pt x="2534" y="39650"/>
                  <a:pt x="2185" y="39998"/>
                  <a:pt x="2185" y="40442"/>
                </a:cubicBezTo>
                <a:close/>
                <a:moveTo>
                  <a:pt x="94881" y="4434"/>
                </a:moveTo>
                <a:cubicBezTo>
                  <a:pt x="94437" y="4434"/>
                  <a:pt x="94057" y="4782"/>
                  <a:pt x="94057" y="5226"/>
                </a:cubicBezTo>
                <a:cubicBezTo>
                  <a:pt x="94025" y="5669"/>
                  <a:pt x="94406" y="6081"/>
                  <a:pt x="94881" y="6049"/>
                </a:cubicBezTo>
                <a:cubicBezTo>
                  <a:pt x="95324" y="6049"/>
                  <a:pt x="95672" y="5669"/>
                  <a:pt x="95672" y="5257"/>
                </a:cubicBezTo>
                <a:cubicBezTo>
                  <a:pt x="95672" y="4814"/>
                  <a:pt x="95324" y="4434"/>
                  <a:pt x="94881" y="4434"/>
                </a:cubicBezTo>
                <a:close/>
                <a:moveTo>
                  <a:pt x="73219" y="22612"/>
                </a:moveTo>
                <a:cubicBezTo>
                  <a:pt x="73219" y="23372"/>
                  <a:pt x="74106" y="23720"/>
                  <a:pt x="74644" y="23214"/>
                </a:cubicBezTo>
                <a:cubicBezTo>
                  <a:pt x="75151" y="22675"/>
                  <a:pt x="74771" y="21789"/>
                  <a:pt x="74042" y="21820"/>
                </a:cubicBezTo>
                <a:cubicBezTo>
                  <a:pt x="73599" y="21820"/>
                  <a:pt x="73251" y="22169"/>
                  <a:pt x="73219" y="22612"/>
                </a:cubicBezTo>
                <a:close/>
                <a:moveTo>
                  <a:pt x="82846" y="11528"/>
                </a:moveTo>
                <a:cubicBezTo>
                  <a:pt x="82846" y="11971"/>
                  <a:pt x="83195" y="12320"/>
                  <a:pt x="83638" y="12351"/>
                </a:cubicBezTo>
                <a:cubicBezTo>
                  <a:pt x="84113" y="12351"/>
                  <a:pt x="84493" y="11971"/>
                  <a:pt x="84493" y="11528"/>
                </a:cubicBezTo>
                <a:cubicBezTo>
                  <a:pt x="84461" y="11084"/>
                  <a:pt x="84113" y="10736"/>
                  <a:pt x="83670" y="10736"/>
                </a:cubicBezTo>
                <a:cubicBezTo>
                  <a:pt x="83226" y="10736"/>
                  <a:pt x="82846" y="11084"/>
                  <a:pt x="82846" y="11528"/>
                </a:cubicBezTo>
                <a:close/>
                <a:moveTo>
                  <a:pt x="42088" y="32778"/>
                </a:moveTo>
                <a:cubicBezTo>
                  <a:pt x="42120" y="33221"/>
                  <a:pt x="42468" y="33569"/>
                  <a:pt x="42912" y="33569"/>
                </a:cubicBezTo>
                <a:cubicBezTo>
                  <a:pt x="43355" y="33569"/>
                  <a:pt x="43703" y="33189"/>
                  <a:pt x="43703" y="32746"/>
                </a:cubicBezTo>
                <a:cubicBezTo>
                  <a:pt x="43703" y="32303"/>
                  <a:pt x="43323" y="31923"/>
                  <a:pt x="42848" y="31954"/>
                </a:cubicBezTo>
                <a:cubicBezTo>
                  <a:pt x="42405" y="31986"/>
                  <a:pt x="42057" y="32366"/>
                  <a:pt x="42088" y="32778"/>
                </a:cubicBezTo>
                <a:close/>
                <a:moveTo>
                  <a:pt x="79648" y="14695"/>
                </a:moveTo>
                <a:cubicBezTo>
                  <a:pt x="79204" y="14695"/>
                  <a:pt x="78856" y="15075"/>
                  <a:pt x="78856" y="15486"/>
                </a:cubicBezTo>
                <a:cubicBezTo>
                  <a:pt x="78856" y="15930"/>
                  <a:pt x="79204" y="16310"/>
                  <a:pt x="79648" y="16310"/>
                </a:cubicBezTo>
                <a:cubicBezTo>
                  <a:pt x="80123" y="16310"/>
                  <a:pt x="80503" y="15930"/>
                  <a:pt x="80471" y="15455"/>
                </a:cubicBezTo>
                <a:cubicBezTo>
                  <a:pt x="80471" y="15011"/>
                  <a:pt x="80091" y="14663"/>
                  <a:pt x="79648" y="14695"/>
                </a:cubicBezTo>
                <a:close/>
                <a:moveTo>
                  <a:pt x="50892" y="33633"/>
                </a:moveTo>
                <a:cubicBezTo>
                  <a:pt x="51336" y="33633"/>
                  <a:pt x="51684" y="33253"/>
                  <a:pt x="51652" y="32809"/>
                </a:cubicBezTo>
                <a:cubicBezTo>
                  <a:pt x="51652" y="32366"/>
                  <a:pt x="51304" y="32018"/>
                  <a:pt x="50861" y="32018"/>
                </a:cubicBezTo>
                <a:cubicBezTo>
                  <a:pt x="50385" y="32018"/>
                  <a:pt x="50005" y="32429"/>
                  <a:pt x="50037" y="32873"/>
                </a:cubicBezTo>
                <a:cubicBezTo>
                  <a:pt x="50069" y="33316"/>
                  <a:pt x="50449" y="33664"/>
                  <a:pt x="50892" y="33633"/>
                </a:cubicBezTo>
                <a:close/>
                <a:moveTo>
                  <a:pt x="65207" y="30497"/>
                </a:moveTo>
                <a:cubicBezTo>
                  <a:pt x="65207" y="30941"/>
                  <a:pt x="65523" y="31321"/>
                  <a:pt x="65967" y="31353"/>
                </a:cubicBezTo>
                <a:cubicBezTo>
                  <a:pt x="66442" y="31384"/>
                  <a:pt x="66822" y="31004"/>
                  <a:pt x="66822" y="30529"/>
                </a:cubicBezTo>
                <a:cubicBezTo>
                  <a:pt x="66822" y="30086"/>
                  <a:pt x="66473" y="29737"/>
                  <a:pt x="66030" y="29737"/>
                </a:cubicBezTo>
                <a:cubicBezTo>
                  <a:pt x="65587" y="29706"/>
                  <a:pt x="65207" y="30054"/>
                  <a:pt x="65207" y="30497"/>
                </a:cubicBezTo>
                <a:close/>
                <a:moveTo>
                  <a:pt x="70812" y="27869"/>
                </a:moveTo>
                <a:cubicBezTo>
                  <a:pt x="70369" y="27869"/>
                  <a:pt x="69989" y="28249"/>
                  <a:pt x="69989" y="28724"/>
                </a:cubicBezTo>
                <a:cubicBezTo>
                  <a:pt x="69957" y="29167"/>
                  <a:pt x="70305" y="29579"/>
                  <a:pt x="70780" y="29642"/>
                </a:cubicBezTo>
                <a:cubicBezTo>
                  <a:pt x="71825" y="29547"/>
                  <a:pt x="71889" y="28027"/>
                  <a:pt x="70812" y="27869"/>
                </a:cubicBezTo>
                <a:close/>
                <a:moveTo>
                  <a:pt x="62831" y="31353"/>
                </a:moveTo>
                <a:cubicBezTo>
                  <a:pt x="62831" y="31796"/>
                  <a:pt x="63211" y="32144"/>
                  <a:pt x="63655" y="32144"/>
                </a:cubicBezTo>
                <a:cubicBezTo>
                  <a:pt x="64098" y="32144"/>
                  <a:pt x="64478" y="31733"/>
                  <a:pt x="64447" y="31289"/>
                </a:cubicBezTo>
                <a:cubicBezTo>
                  <a:pt x="64415" y="30846"/>
                  <a:pt x="64035" y="30497"/>
                  <a:pt x="63591" y="30529"/>
                </a:cubicBezTo>
                <a:cubicBezTo>
                  <a:pt x="63148" y="30529"/>
                  <a:pt x="62831" y="30909"/>
                  <a:pt x="62831" y="31353"/>
                </a:cubicBezTo>
                <a:close/>
                <a:moveTo>
                  <a:pt x="71604" y="25779"/>
                </a:moveTo>
                <a:cubicBezTo>
                  <a:pt x="71604" y="26222"/>
                  <a:pt x="71952" y="26571"/>
                  <a:pt x="72396" y="26602"/>
                </a:cubicBezTo>
                <a:cubicBezTo>
                  <a:pt x="72839" y="26602"/>
                  <a:pt x="73251" y="26222"/>
                  <a:pt x="73251" y="25779"/>
                </a:cubicBezTo>
                <a:cubicBezTo>
                  <a:pt x="73219" y="25335"/>
                  <a:pt x="72871" y="24987"/>
                  <a:pt x="72427" y="24987"/>
                </a:cubicBezTo>
                <a:cubicBezTo>
                  <a:pt x="71984" y="24987"/>
                  <a:pt x="71635" y="25335"/>
                  <a:pt x="71604" y="25779"/>
                </a:cubicBezTo>
                <a:close/>
                <a:moveTo>
                  <a:pt x="58809" y="32049"/>
                </a:moveTo>
                <a:cubicBezTo>
                  <a:pt x="58366" y="32081"/>
                  <a:pt x="58049" y="32461"/>
                  <a:pt x="58049" y="32904"/>
                </a:cubicBezTo>
                <a:cubicBezTo>
                  <a:pt x="58049" y="33348"/>
                  <a:pt x="58429" y="33696"/>
                  <a:pt x="58873" y="33664"/>
                </a:cubicBezTo>
                <a:cubicBezTo>
                  <a:pt x="59316" y="33664"/>
                  <a:pt x="59665" y="33284"/>
                  <a:pt x="59665" y="32841"/>
                </a:cubicBezTo>
                <a:cubicBezTo>
                  <a:pt x="59633" y="32398"/>
                  <a:pt x="59253" y="32049"/>
                  <a:pt x="58809" y="32049"/>
                </a:cubicBezTo>
                <a:close/>
                <a:moveTo>
                  <a:pt x="69229" y="29737"/>
                </a:moveTo>
                <a:cubicBezTo>
                  <a:pt x="69229" y="29294"/>
                  <a:pt x="68849" y="28914"/>
                  <a:pt x="68405" y="28946"/>
                </a:cubicBezTo>
                <a:cubicBezTo>
                  <a:pt x="67962" y="28946"/>
                  <a:pt x="67613" y="29326"/>
                  <a:pt x="67613" y="29769"/>
                </a:cubicBezTo>
                <a:cubicBezTo>
                  <a:pt x="67645" y="30212"/>
                  <a:pt x="67993" y="30561"/>
                  <a:pt x="68437" y="30561"/>
                </a:cubicBezTo>
                <a:cubicBezTo>
                  <a:pt x="68880" y="30529"/>
                  <a:pt x="69229" y="30181"/>
                  <a:pt x="69229" y="29737"/>
                </a:cubicBezTo>
                <a:close/>
                <a:moveTo>
                  <a:pt x="19001" y="34963"/>
                </a:moveTo>
                <a:cubicBezTo>
                  <a:pt x="18970" y="35406"/>
                  <a:pt x="19318" y="35755"/>
                  <a:pt x="19762" y="35786"/>
                </a:cubicBezTo>
                <a:cubicBezTo>
                  <a:pt x="20205" y="35786"/>
                  <a:pt x="20553" y="35438"/>
                  <a:pt x="20585" y="34994"/>
                </a:cubicBezTo>
                <a:cubicBezTo>
                  <a:pt x="20585" y="34551"/>
                  <a:pt x="20237" y="34171"/>
                  <a:pt x="19793" y="34171"/>
                </a:cubicBezTo>
                <a:cubicBezTo>
                  <a:pt x="19350" y="34171"/>
                  <a:pt x="18970" y="34519"/>
                  <a:pt x="19001" y="34963"/>
                </a:cubicBezTo>
                <a:close/>
                <a:moveTo>
                  <a:pt x="97287" y="5289"/>
                </a:moveTo>
                <a:cubicBezTo>
                  <a:pt x="97731" y="5289"/>
                  <a:pt x="98079" y="4909"/>
                  <a:pt x="98079" y="4466"/>
                </a:cubicBezTo>
                <a:cubicBezTo>
                  <a:pt x="98079" y="4022"/>
                  <a:pt x="97699" y="3674"/>
                  <a:pt x="97256" y="3674"/>
                </a:cubicBezTo>
                <a:cubicBezTo>
                  <a:pt x="96812" y="3706"/>
                  <a:pt x="96464" y="4054"/>
                  <a:pt x="96464" y="4497"/>
                </a:cubicBezTo>
                <a:cubicBezTo>
                  <a:pt x="96496" y="4941"/>
                  <a:pt x="96844" y="5289"/>
                  <a:pt x="97287" y="5289"/>
                </a:cubicBezTo>
                <a:close/>
                <a:moveTo>
                  <a:pt x="39745" y="33506"/>
                </a:moveTo>
                <a:cubicBezTo>
                  <a:pt x="39713" y="33949"/>
                  <a:pt x="40061" y="34329"/>
                  <a:pt x="40505" y="34361"/>
                </a:cubicBezTo>
                <a:cubicBezTo>
                  <a:pt x="40916" y="34361"/>
                  <a:pt x="41296" y="34013"/>
                  <a:pt x="41328" y="33569"/>
                </a:cubicBezTo>
                <a:cubicBezTo>
                  <a:pt x="41328" y="33126"/>
                  <a:pt x="40980" y="32778"/>
                  <a:pt x="40536" y="32746"/>
                </a:cubicBezTo>
                <a:cubicBezTo>
                  <a:pt x="40125" y="32714"/>
                  <a:pt x="39745" y="33063"/>
                  <a:pt x="39745" y="33506"/>
                </a:cubicBezTo>
                <a:close/>
                <a:moveTo>
                  <a:pt x="78033" y="17862"/>
                </a:moveTo>
                <a:cubicBezTo>
                  <a:pt x="77589" y="17862"/>
                  <a:pt x="77241" y="18242"/>
                  <a:pt x="77273" y="18685"/>
                </a:cubicBezTo>
                <a:cubicBezTo>
                  <a:pt x="77273" y="19128"/>
                  <a:pt x="77621" y="19477"/>
                  <a:pt x="78064" y="19477"/>
                </a:cubicBezTo>
                <a:cubicBezTo>
                  <a:pt x="78508" y="19445"/>
                  <a:pt x="78856" y="19097"/>
                  <a:pt x="78856" y="18653"/>
                </a:cubicBezTo>
                <a:cubicBezTo>
                  <a:pt x="78856" y="18210"/>
                  <a:pt x="78476" y="17862"/>
                  <a:pt x="78033" y="17862"/>
                </a:cubicBezTo>
                <a:close/>
                <a:moveTo>
                  <a:pt x="5415" y="40442"/>
                </a:moveTo>
                <a:cubicBezTo>
                  <a:pt x="5859" y="40442"/>
                  <a:pt x="6239" y="40061"/>
                  <a:pt x="6207" y="39618"/>
                </a:cubicBezTo>
                <a:cubicBezTo>
                  <a:pt x="6207" y="39175"/>
                  <a:pt x="5827" y="38826"/>
                  <a:pt x="5384" y="38826"/>
                </a:cubicBezTo>
                <a:cubicBezTo>
                  <a:pt x="4972" y="38858"/>
                  <a:pt x="4592" y="39206"/>
                  <a:pt x="4592" y="39650"/>
                </a:cubicBezTo>
                <a:cubicBezTo>
                  <a:pt x="4624" y="40093"/>
                  <a:pt x="4972" y="40442"/>
                  <a:pt x="5415" y="40442"/>
                </a:cubicBezTo>
                <a:close/>
                <a:moveTo>
                  <a:pt x="49277" y="33601"/>
                </a:moveTo>
                <a:cubicBezTo>
                  <a:pt x="49277" y="33158"/>
                  <a:pt x="48929" y="32778"/>
                  <a:pt x="48485" y="32809"/>
                </a:cubicBezTo>
                <a:cubicBezTo>
                  <a:pt x="48042" y="32778"/>
                  <a:pt x="47694" y="33126"/>
                  <a:pt x="47662" y="33569"/>
                </a:cubicBezTo>
                <a:cubicBezTo>
                  <a:pt x="47662" y="34013"/>
                  <a:pt x="48010" y="34361"/>
                  <a:pt x="48454" y="34393"/>
                </a:cubicBezTo>
                <a:cubicBezTo>
                  <a:pt x="48897" y="34393"/>
                  <a:pt x="49277" y="34044"/>
                  <a:pt x="49277" y="33601"/>
                </a:cubicBezTo>
                <a:close/>
                <a:moveTo>
                  <a:pt x="32524" y="34266"/>
                </a:moveTo>
                <a:cubicBezTo>
                  <a:pt x="32968" y="34266"/>
                  <a:pt x="33316" y="33918"/>
                  <a:pt x="33316" y="33474"/>
                </a:cubicBezTo>
                <a:cubicBezTo>
                  <a:pt x="33316" y="33031"/>
                  <a:pt x="32968" y="32651"/>
                  <a:pt x="32524" y="32651"/>
                </a:cubicBezTo>
                <a:cubicBezTo>
                  <a:pt x="32081" y="32651"/>
                  <a:pt x="31732" y="32999"/>
                  <a:pt x="31701" y="33443"/>
                </a:cubicBezTo>
                <a:cubicBezTo>
                  <a:pt x="31701" y="33886"/>
                  <a:pt x="32081" y="34266"/>
                  <a:pt x="32524" y="34266"/>
                </a:cubicBezTo>
                <a:close/>
                <a:moveTo>
                  <a:pt x="56466" y="34456"/>
                </a:moveTo>
                <a:cubicBezTo>
                  <a:pt x="56909" y="34456"/>
                  <a:pt x="57258" y="34076"/>
                  <a:pt x="57226" y="33633"/>
                </a:cubicBezTo>
                <a:cubicBezTo>
                  <a:pt x="57194" y="33189"/>
                  <a:pt x="56846" y="32841"/>
                  <a:pt x="56403" y="32873"/>
                </a:cubicBezTo>
                <a:cubicBezTo>
                  <a:pt x="55959" y="32904"/>
                  <a:pt x="55611" y="33253"/>
                  <a:pt x="55643" y="33696"/>
                </a:cubicBezTo>
                <a:cubicBezTo>
                  <a:pt x="55674" y="34139"/>
                  <a:pt x="56023" y="34488"/>
                  <a:pt x="56466" y="34456"/>
                </a:cubicBezTo>
                <a:close/>
                <a:moveTo>
                  <a:pt x="74042" y="25050"/>
                </a:moveTo>
                <a:cubicBezTo>
                  <a:pt x="74074" y="25494"/>
                  <a:pt x="74422" y="25842"/>
                  <a:pt x="74866" y="25842"/>
                </a:cubicBezTo>
                <a:cubicBezTo>
                  <a:pt x="75277" y="25810"/>
                  <a:pt x="75626" y="25462"/>
                  <a:pt x="75626" y="25050"/>
                </a:cubicBezTo>
                <a:cubicBezTo>
                  <a:pt x="75657" y="24607"/>
                  <a:pt x="75277" y="24259"/>
                  <a:pt x="74834" y="24259"/>
                </a:cubicBezTo>
                <a:cubicBezTo>
                  <a:pt x="74391" y="24227"/>
                  <a:pt x="74042" y="24607"/>
                  <a:pt x="74042" y="25050"/>
                </a:cubicBezTo>
                <a:close/>
                <a:moveTo>
                  <a:pt x="69165" y="32968"/>
                </a:moveTo>
                <a:cubicBezTo>
                  <a:pt x="69609" y="32936"/>
                  <a:pt x="69957" y="32588"/>
                  <a:pt x="69989" y="32144"/>
                </a:cubicBezTo>
                <a:cubicBezTo>
                  <a:pt x="69957" y="31733"/>
                  <a:pt x="69640" y="31416"/>
                  <a:pt x="69229" y="31384"/>
                </a:cubicBezTo>
                <a:cubicBezTo>
                  <a:pt x="68785" y="31353"/>
                  <a:pt x="68405" y="31669"/>
                  <a:pt x="68405" y="32113"/>
                </a:cubicBezTo>
                <a:cubicBezTo>
                  <a:pt x="68374" y="32556"/>
                  <a:pt x="68722" y="32936"/>
                  <a:pt x="69165" y="32968"/>
                </a:cubicBezTo>
                <a:close/>
                <a:moveTo>
                  <a:pt x="66030" y="32936"/>
                </a:moveTo>
                <a:cubicBezTo>
                  <a:pt x="65998" y="33379"/>
                  <a:pt x="66347" y="33728"/>
                  <a:pt x="66790" y="33759"/>
                </a:cubicBezTo>
                <a:cubicBezTo>
                  <a:pt x="67233" y="33728"/>
                  <a:pt x="67582" y="33379"/>
                  <a:pt x="67613" y="32936"/>
                </a:cubicBezTo>
                <a:cubicBezTo>
                  <a:pt x="67582" y="32524"/>
                  <a:pt x="67265" y="32208"/>
                  <a:pt x="66853" y="32176"/>
                </a:cubicBezTo>
                <a:cubicBezTo>
                  <a:pt x="66410" y="32144"/>
                  <a:pt x="66030" y="32493"/>
                  <a:pt x="66030" y="32936"/>
                </a:cubicBezTo>
                <a:close/>
                <a:moveTo>
                  <a:pt x="76449" y="21092"/>
                </a:moveTo>
                <a:cubicBezTo>
                  <a:pt x="76006" y="21060"/>
                  <a:pt x="75626" y="21409"/>
                  <a:pt x="75626" y="21852"/>
                </a:cubicBezTo>
                <a:cubicBezTo>
                  <a:pt x="75626" y="22295"/>
                  <a:pt x="75974" y="22675"/>
                  <a:pt x="76417" y="22675"/>
                </a:cubicBezTo>
                <a:cubicBezTo>
                  <a:pt x="76861" y="22675"/>
                  <a:pt x="77209" y="22327"/>
                  <a:pt x="77241" y="21884"/>
                </a:cubicBezTo>
                <a:cubicBezTo>
                  <a:pt x="77241" y="21440"/>
                  <a:pt x="76861" y="21092"/>
                  <a:pt x="76449" y="21092"/>
                </a:cubicBezTo>
                <a:close/>
                <a:moveTo>
                  <a:pt x="86108" y="10008"/>
                </a:moveTo>
                <a:cubicBezTo>
                  <a:pt x="85665" y="9976"/>
                  <a:pt x="85285" y="10293"/>
                  <a:pt x="85285" y="10736"/>
                </a:cubicBezTo>
                <a:cubicBezTo>
                  <a:pt x="85253" y="11179"/>
                  <a:pt x="85602" y="11559"/>
                  <a:pt x="86045" y="11591"/>
                </a:cubicBezTo>
                <a:cubicBezTo>
                  <a:pt x="86488" y="11591"/>
                  <a:pt x="86837" y="11274"/>
                  <a:pt x="86900" y="10831"/>
                </a:cubicBezTo>
                <a:cubicBezTo>
                  <a:pt x="86900" y="10388"/>
                  <a:pt x="86552" y="10008"/>
                  <a:pt x="86108" y="10008"/>
                </a:cubicBezTo>
                <a:close/>
                <a:moveTo>
                  <a:pt x="74011" y="28154"/>
                </a:moveTo>
                <a:cubicBezTo>
                  <a:pt x="73979" y="27711"/>
                  <a:pt x="73567" y="27362"/>
                  <a:pt x="73124" y="27426"/>
                </a:cubicBezTo>
                <a:cubicBezTo>
                  <a:pt x="72712" y="27457"/>
                  <a:pt x="72396" y="27806"/>
                  <a:pt x="72427" y="28217"/>
                </a:cubicBezTo>
                <a:cubicBezTo>
                  <a:pt x="72427" y="28661"/>
                  <a:pt x="72807" y="29009"/>
                  <a:pt x="73251" y="29009"/>
                </a:cubicBezTo>
                <a:cubicBezTo>
                  <a:pt x="73694" y="28977"/>
                  <a:pt x="74042" y="28597"/>
                  <a:pt x="74011" y="28154"/>
                </a:cubicBezTo>
                <a:close/>
                <a:moveTo>
                  <a:pt x="17418" y="34994"/>
                </a:moveTo>
                <a:cubicBezTo>
                  <a:pt x="16943" y="34963"/>
                  <a:pt x="16595" y="35343"/>
                  <a:pt x="16626" y="35786"/>
                </a:cubicBezTo>
                <a:cubicBezTo>
                  <a:pt x="16626" y="36198"/>
                  <a:pt x="16975" y="36546"/>
                  <a:pt x="17386" y="36578"/>
                </a:cubicBezTo>
                <a:cubicBezTo>
                  <a:pt x="17830" y="36578"/>
                  <a:pt x="18178" y="36230"/>
                  <a:pt x="18210" y="35786"/>
                </a:cubicBezTo>
                <a:cubicBezTo>
                  <a:pt x="18210" y="35343"/>
                  <a:pt x="17861" y="34963"/>
                  <a:pt x="17418" y="34994"/>
                </a:cubicBezTo>
                <a:close/>
                <a:moveTo>
                  <a:pt x="70812" y="31384"/>
                </a:moveTo>
                <a:cubicBezTo>
                  <a:pt x="70844" y="31828"/>
                  <a:pt x="71192" y="32176"/>
                  <a:pt x="71635" y="32144"/>
                </a:cubicBezTo>
                <a:cubicBezTo>
                  <a:pt x="72079" y="32113"/>
                  <a:pt x="72396" y="31764"/>
                  <a:pt x="72364" y="31321"/>
                </a:cubicBezTo>
                <a:cubicBezTo>
                  <a:pt x="72332" y="30909"/>
                  <a:pt x="72015" y="30592"/>
                  <a:pt x="71604" y="30592"/>
                </a:cubicBezTo>
                <a:cubicBezTo>
                  <a:pt x="71160" y="30592"/>
                  <a:pt x="70812" y="30941"/>
                  <a:pt x="70812" y="31384"/>
                </a:cubicBezTo>
                <a:close/>
                <a:moveTo>
                  <a:pt x="6999" y="38890"/>
                </a:moveTo>
                <a:cubicBezTo>
                  <a:pt x="6999" y="39333"/>
                  <a:pt x="7379" y="39681"/>
                  <a:pt x="7822" y="39681"/>
                </a:cubicBezTo>
                <a:cubicBezTo>
                  <a:pt x="8234" y="39681"/>
                  <a:pt x="8551" y="39333"/>
                  <a:pt x="8582" y="38921"/>
                </a:cubicBezTo>
                <a:cubicBezTo>
                  <a:pt x="8582" y="38478"/>
                  <a:pt x="8234" y="38098"/>
                  <a:pt x="7791" y="38098"/>
                </a:cubicBezTo>
                <a:cubicBezTo>
                  <a:pt x="7347" y="38098"/>
                  <a:pt x="6999" y="38446"/>
                  <a:pt x="6999" y="38890"/>
                </a:cubicBezTo>
                <a:close/>
                <a:moveTo>
                  <a:pt x="14979" y="35786"/>
                </a:moveTo>
                <a:cubicBezTo>
                  <a:pt x="14536" y="35786"/>
                  <a:pt x="14188" y="36166"/>
                  <a:pt x="14219" y="36610"/>
                </a:cubicBezTo>
                <a:cubicBezTo>
                  <a:pt x="14251" y="37021"/>
                  <a:pt x="14568" y="37338"/>
                  <a:pt x="14979" y="37370"/>
                </a:cubicBezTo>
                <a:cubicBezTo>
                  <a:pt x="15423" y="37338"/>
                  <a:pt x="15771" y="36990"/>
                  <a:pt x="15771" y="36546"/>
                </a:cubicBezTo>
                <a:cubicBezTo>
                  <a:pt x="15771" y="36103"/>
                  <a:pt x="15391" y="35755"/>
                  <a:pt x="14979" y="35786"/>
                </a:cubicBezTo>
                <a:close/>
                <a:moveTo>
                  <a:pt x="99694" y="4497"/>
                </a:moveTo>
                <a:cubicBezTo>
                  <a:pt x="100138" y="4466"/>
                  <a:pt x="100486" y="4086"/>
                  <a:pt x="100423" y="3642"/>
                </a:cubicBezTo>
                <a:cubicBezTo>
                  <a:pt x="100423" y="3231"/>
                  <a:pt x="100074" y="2914"/>
                  <a:pt x="99663" y="2914"/>
                </a:cubicBezTo>
                <a:cubicBezTo>
                  <a:pt x="99219" y="2914"/>
                  <a:pt x="98871" y="3262"/>
                  <a:pt x="98839" y="3706"/>
                </a:cubicBezTo>
                <a:cubicBezTo>
                  <a:pt x="98871" y="4149"/>
                  <a:pt x="99251" y="4497"/>
                  <a:pt x="99694" y="4497"/>
                </a:cubicBezTo>
                <a:close/>
                <a:moveTo>
                  <a:pt x="45287" y="34393"/>
                </a:moveTo>
                <a:cubicBezTo>
                  <a:pt x="45287" y="34836"/>
                  <a:pt x="45667" y="35184"/>
                  <a:pt x="46110" y="35153"/>
                </a:cubicBezTo>
                <a:cubicBezTo>
                  <a:pt x="46490" y="35121"/>
                  <a:pt x="46839" y="34804"/>
                  <a:pt x="46839" y="34393"/>
                </a:cubicBezTo>
                <a:cubicBezTo>
                  <a:pt x="46870" y="33981"/>
                  <a:pt x="46522" y="33601"/>
                  <a:pt x="46079" y="33601"/>
                </a:cubicBezTo>
                <a:cubicBezTo>
                  <a:pt x="45635" y="33601"/>
                  <a:pt x="45287" y="33949"/>
                  <a:pt x="45287" y="34393"/>
                </a:cubicBezTo>
                <a:close/>
                <a:moveTo>
                  <a:pt x="38130" y="33569"/>
                </a:moveTo>
                <a:cubicBezTo>
                  <a:pt x="37686" y="33538"/>
                  <a:pt x="37306" y="33886"/>
                  <a:pt x="37338" y="34329"/>
                </a:cubicBezTo>
                <a:cubicBezTo>
                  <a:pt x="37338" y="34773"/>
                  <a:pt x="37686" y="35121"/>
                  <a:pt x="38130" y="35121"/>
                </a:cubicBezTo>
                <a:cubicBezTo>
                  <a:pt x="38541" y="35089"/>
                  <a:pt x="38858" y="34804"/>
                  <a:pt x="38890" y="34393"/>
                </a:cubicBezTo>
                <a:cubicBezTo>
                  <a:pt x="38921" y="33949"/>
                  <a:pt x="38573" y="33569"/>
                  <a:pt x="38130" y="33569"/>
                </a:cubicBezTo>
                <a:close/>
                <a:moveTo>
                  <a:pt x="1457" y="44368"/>
                </a:moveTo>
                <a:cubicBezTo>
                  <a:pt x="1868" y="44368"/>
                  <a:pt x="2185" y="44020"/>
                  <a:pt x="2217" y="43608"/>
                </a:cubicBezTo>
                <a:cubicBezTo>
                  <a:pt x="2185" y="43165"/>
                  <a:pt x="1837" y="42817"/>
                  <a:pt x="1393" y="42817"/>
                </a:cubicBezTo>
                <a:cubicBezTo>
                  <a:pt x="982" y="42848"/>
                  <a:pt x="633" y="43165"/>
                  <a:pt x="633" y="43577"/>
                </a:cubicBezTo>
                <a:cubicBezTo>
                  <a:pt x="633" y="44052"/>
                  <a:pt x="1013" y="44400"/>
                  <a:pt x="1457" y="44368"/>
                </a:cubicBezTo>
                <a:close/>
                <a:moveTo>
                  <a:pt x="61976" y="33728"/>
                </a:moveTo>
                <a:cubicBezTo>
                  <a:pt x="61533" y="33728"/>
                  <a:pt x="61185" y="34108"/>
                  <a:pt x="61248" y="34551"/>
                </a:cubicBezTo>
                <a:cubicBezTo>
                  <a:pt x="61248" y="34963"/>
                  <a:pt x="61596" y="35279"/>
                  <a:pt x="62008" y="35311"/>
                </a:cubicBezTo>
                <a:cubicBezTo>
                  <a:pt x="62451" y="35279"/>
                  <a:pt x="62800" y="34931"/>
                  <a:pt x="62800" y="34488"/>
                </a:cubicBezTo>
                <a:cubicBezTo>
                  <a:pt x="62800" y="34044"/>
                  <a:pt x="62420" y="33696"/>
                  <a:pt x="61976" y="33728"/>
                </a:cubicBezTo>
                <a:close/>
                <a:moveTo>
                  <a:pt x="26950" y="35089"/>
                </a:moveTo>
                <a:cubicBezTo>
                  <a:pt x="26982" y="35533"/>
                  <a:pt x="27362" y="35850"/>
                  <a:pt x="27805" y="35818"/>
                </a:cubicBezTo>
                <a:cubicBezTo>
                  <a:pt x="28217" y="35786"/>
                  <a:pt x="28534" y="35438"/>
                  <a:pt x="28502" y="35026"/>
                </a:cubicBezTo>
                <a:cubicBezTo>
                  <a:pt x="28502" y="34614"/>
                  <a:pt x="28154" y="34266"/>
                  <a:pt x="27742" y="34266"/>
                </a:cubicBezTo>
                <a:cubicBezTo>
                  <a:pt x="27299" y="34266"/>
                  <a:pt x="26950" y="34646"/>
                  <a:pt x="26950" y="35089"/>
                </a:cubicBezTo>
                <a:close/>
                <a:moveTo>
                  <a:pt x="30181" y="35058"/>
                </a:moveTo>
                <a:cubicBezTo>
                  <a:pt x="30624" y="35026"/>
                  <a:pt x="30972" y="34646"/>
                  <a:pt x="30941" y="34203"/>
                </a:cubicBezTo>
                <a:cubicBezTo>
                  <a:pt x="30909" y="33791"/>
                  <a:pt x="30592" y="33474"/>
                  <a:pt x="30181" y="33443"/>
                </a:cubicBezTo>
                <a:cubicBezTo>
                  <a:pt x="29737" y="33474"/>
                  <a:pt x="29357" y="33823"/>
                  <a:pt x="29357" y="34266"/>
                </a:cubicBezTo>
                <a:cubicBezTo>
                  <a:pt x="29357" y="34709"/>
                  <a:pt x="29737" y="35058"/>
                  <a:pt x="30181" y="35058"/>
                </a:cubicBezTo>
                <a:close/>
                <a:moveTo>
                  <a:pt x="50861" y="35248"/>
                </a:moveTo>
                <a:cubicBezTo>
                  <a:pt x="50892" y="35691"/>
                  <a:pt x="51272" y="36008"/>
                  <a:pt x="51716" y="35976"/>
                </a:cubicBezTo>
                <a:cubicBezTo>
                  <a:pt x="52127" y="35945"/>
                  <a:pt x="52444" y="35596"/>
                  <a:pt x="52412" y="35184"/>
                </a:cubicBezTo>
                <a:cubicBezTo>
                  <a:pt x="52381" y="34773"/>
                  <a:pt x="52064" y="34424"/>
                  <a:pt x="51652" y="34424"/>
                </a:cubicBezTo>
                <a:cubicBezTo>
                  <a:pt x="51209" y="34424"/>
                  <a:pt x="50861" y="34804"/>
                  <a:pt x="50861" y="35248"/>
                </a:cubicBezTo>
                <a:close/>
                <a:moveTo>
                  <a:pt x="60361" y="35279"/>
                </a:moveTo>
                <a:cubicBezTo>
                  <a:pt x="60361" y="34836"/>
                  <a:pt x="59981" y="34488"/>
                  <a:pt x="59538" y="34519"/>
                </a:cubicBezTo>
                <a:cubicBezTo>
                  <a:pt x="59158" y="34551"/>
                  <a:pt x="58809" y="34868"/>
                  <a:pt x="58809" y="35279"/>
                </a:cubicBezTo>
                <a:cubicBezTo>
                  <a:pt x="58809" y="35723"/>
                  <a:pt x="59158" y="36071"/>
                  <a:pt x="59601" y="36071"/>
                </a:cubicBezTo>
                <a:cubicBezTo>
                  <a:pt x="60045" y="36071"/>
                  <a:pt x="60393" y="35691"/>
                  <a:pt x="60361" y="35279"/>
                </a:cubicBezTo>
                <a:close/>
                <a:moveTo>
                  <a:pt x="82086" y="13935"/>
                </a:moveTo>
                <a:cubicBezTo>
                  <a:pt x="81643" y="13903"/>
                  <a:pt x="81295" y="14283"/>
                  <a:pt x="81295" y="14726"/>
                </a:cubicBezTo>
                <a:cubicBezTo>
                  <a:pt x="81295" y="15138"/>
                  <a:pt x="81675" y="15486"/>
                  <a:pt x="82118" y="15518"/>
                </a:cubicBezTo>
                <a:cubicBezTo>
                  <a:pt x="82530" y="15486"/>
                  <a:pt x="82846" y="15138"/>
                  <a:pt x="82846" y="14726"/>
                </a:cubicBezTo>
                <a:cubicBezTo>
                  <a:pt x="82878" y="14283"/>
                  <a:pt x="82530" y="13935"/>
                  <a:pt x="82086" y="13935"/>
                </a:cubicBezTo>
                <a:close/>
                <a:moveTo>
                  <a:pt x="63623" y="33791"/>
                </a:moveTo>
                <a:cubicBezTo>
                  <a:pt x="63655" y="34203"/>
                  <a:pt x="64003" y="34519"/>
                  <a:pt x="64415" y="34488"/>
                </a:cubicBezTo>
                <a:cubicBezTo>
                  <a:pt x="64858" y="34456"/>
                  <a:pt x="65207" y="34108"/>
                  <a:pt x="65175" y="33664"/>
                </a:cubicBezTo>
                <a:cubicBezTo>
                  <a:pt x="65143" y="33221"/>
                  <a:pt x="64763" y="32904"/>
                  <a:pt x="64320" y="32936"/>
                </a:cubicBezTo>
                <a:cubicBezTo>
                  <a:pt x="63877" y="32968"/>
                  <a:pt x="63560" y="33348"/>
                  <a:pt x="63623" y="33791"/>
                </a:cubicBezTo>
                <a:close/>
                <a:moveTo>
                  <a:pt x="76449" y="24195"/>
                </a:moveTo>
                <a:cubicBezTo>
                  <a:pt x="76417" y="24639"/>
                  <a:pt x="76766" y="25019"/>
                  <a:pt x="77209" y="25019"/>
                </a:cubicBezTo>
                <a:cubicBezTo>
                  <a:pt x="77621" y="25019"/>
                  <a:pt x="77938" y="24702"/>
                  <a:pt x="78001" y="24290"/>
                </a:cubicBezTo>
                <a:cubicBezTo>
                  <a:pt x="78033" y="23847"/>
                  <a:pt x="77684" y="23467"/>
                  <a:pt x="77241" y="23467"/>
                </a:cubicBezTo>
                <a:cubicBezTo>
                  <a:pt x="76829" y="23467"/>
                  <a:pt x="76481" y="23784"/>
                  <a:pt x="76449" y="24195"/>
                </a:cubicBezTo>
                <a:close/>
                <a:moveTo>
                  <a:pt x="87692" y="10008"/>
                </a:moveTo>
                <a:cubicBezTo>
                  <a:pt x="87692" y="10451"/>
                  <a:pt x="88040" y="10799"/>
                  <a:pt x="88483" y="10768"/>
                </a:cubicBezTo>
                <a:cubicBezTo>
                  <a:pt x="88895" y="10768"/>
                  <a:pt x="89212" y="10419"/>
                  <a:pt x="89243" y="10008"/>
                </a:cubicBezTo>
                <a:cubicBezTo>
                  <a:pt x="89243" y="9596"/>
                  <a:pt x="88895" y="9216"/>
                  <a:pt x="88452" y="9216"/>
                </a:cubicBezTo>
                <a:cubicBezTo>
                  <a:pt x="88008" y="9216"/>
                  <a:pt x="87660" y="9564"/>
                  <a:pt x="87692" y="10008"/>
                </a:cubicBezTo>
                <a:close/>
                <a:moveTo>
                  <a:pt x="80471" y="17133"/>
                </a:moveTo>
                <a:cubicBezTo>
                  <a:pt x="80028" y="17133"/>
                  <a:pt x="79679" y="17482"/>
                  <a:pt x="79679" y="17925"/>
                </a:cubicBezTo>
                <a:cubicBezTo>
                  <a:pt x="79711" y="18337"/>
                  <a:pt x="80028" y="18653"/>
                  <a:pt x="80439" y="18685"/>
                </a:cubicBezTo>
                <a:cubicBezTo>
                  <a:pt x="80851" y="18717"/>
                  <a:pt x="81200" y="18400"/>
                  <a:pt x="81231" y="17988"/>
                </a:cubicBezTo>
                <a:cubicBezTo>
                  <a:pt x="81263" y="17545"/>
                  <a:pt x="80914" y="17133"/>
                  <a:pt x="80471" y="17133"/>
                </a:cubicBezTo>
                <a:close/>
                <a:moveTo>
                  <a:pt x="76354" y="27426"/>
                </a:moveTo>
                <a:cubicBezTo>
                  <a:pt x="76386" y="26982"/>
                  <a:pt x="76006" y="26602"/>
                  <a:pt x="75562" y="26634"/>
                </a:cubicBezTo>
                <a:cubicBezTo>
                  <a:pt x="75151" y="26634"/>
                  <a:pt x="74834" y="26982"/>
                  <a:pt x="74802" y="27394"/>
                </a:cubicBezTo>
                <a:cubicBezTo>
                  <a:pt x="74802" y="27837"/>
                  <a:pt x="75182" y="28186"/>
                  <a:pt x="75594" y="28186"/>
                </a:cubicBezTo>
                <a:cubicBezTo>
                  <a:pt x="76037" y="28186"/>
                  <a:pt x="76354" y="27837"/>
                  <a:pt x="76354" y="27426"/>
                </a:cubicBezTo>
                <a:close/>
                <a:moveTo>
                  <a:pt x="54059" y="35184"/>
                </a:moveTo>
                <a:cubicBezTo>
                  <a:pt x="54502" y="35216"/>
                  <a:pt x="54851" y="34836"/>
                  <a:pt x="54819" y="34393"/>
                </a:cubicBezTo>
                <a:cubicBezTo>
                  <a:pt x="54819" y="33949"/>
                  <a:pt x="54471" y="33601"/>
                  <a:pt x="54027" y="33633"/>
                </a:cubicBezTo>
                <a:cubicBezTo>
                  <a:pt x="53616" y="33664"/>
                  <a:pt x="53299" y="33981"/>
                  <a:pt x="53267" y="34393"/>
                </a:cubicBezTo>
                <a:cubicBezTo>
                  <a:pt x="53267" y="34836"/>
                  <a:pt x="53616" y="35184"/>
                  <a:pt x="54059" y="35184"/>
                </a:cubicBezTo>
                <a:close/>
                <a:moveTo>
                  <a:pt x="10958" y="38003"/>
                </a:moveTo>
                <a:cubicBezTo>
                  <a:pt x="10926" y="37591"/>
                  <a:pt x="10577" y="37275"/>
                  <a:pt x="10166" y="37306"/>
                </a:cubicBezTo>
                <a:cubicBezTo>
                  <a:pt x="9722" y="37338"/>
                  <a:pt x="9406" y="37718"/>
                  <a:pt x="9406" y="38161"/>
                </a:cubicBezTo>
                <a:cubicBezTo>
                  <a:pt x="9437" y="38573"/>
                  <a:pt x="9817" y="38921"/>
                  <a:pt x="10261" y="38858"/>
                </a:cubicBezTo>
                <a:cubicBezTo>
                  <a:pt x="10704" y="38858"/>
                  <a:pt x="11053" y="38446"/>
                  <a:pt x="10958" y="38003"/>
                </a:cubicBezTo>
                <a:close/>
                <a:moveTo>
                  <a:pt x="12573" y="36515"/>
                </a:moveTo>
                <a:cubicBezTo>
                  <a:pt x="12129" y="36515"/>
                  <a:pt x="11781" y="36895"/>
                  <a:pt x="11781" y="37306"/>
                </a:cubicBezTo>
                <a:cubicBezTo>
                  <a:pt x="11781" y="37750"/>
                  <a:pt x="12161" y="38098"/>
                  <a:pt x="12604" y="38098"/>
                </a:cubicBezTo>
                <a:cubicBezTo>
                  <a:pt x="13016" y="38066"/>
                  <a:pt x="13364" y="37750"/>
                  <a:pt x="13364" y="37338"/>
                </a:cubicBezTo>
                <a:cubicBezTo>
                  <a:pt x="13364" y="36895"/>
                  <a:pt x="13016" y="36515"/>
                  <a:pt x="12573" y="36515"/>
                </a:cubicBezTo>
                <a:close/>
                <a:moveTo>
                  <a:pt x="101309" y="2946"/>
                </a:moveTo>
                <a:cubicBezTo>
                  <a:pt x="101309" y="3389"/>
                  <a:pt x="101689" y="3737"/>
                  <a:pt x="102133" y="3674"/>
                </a:cubicBezTo>
                <a:cubicBezTo>
                  <a:pt x="102544" y="3642"/>
                  <a:pt x="102861" y="3326"/>
                  <a:pt x="102861" y="2914"/>
                </a:cubicBezTo>
                <a:cubicBezTo>
                  <a:pt x="102861" y="2471"/>
                  <a:pt x="102513" y="2122"/>
                  <a:pt x="102069" y="2122"/>
                </a:cubicBezTo>
                <a:cubicBezTo>
                  <a:pt x="101626" y="2122"/>
                  <a:pt x="101278" y="2502"/>
                  <a:pt x="101309" y="2946"/>
                </a:cubicBezTo>
                <a:close/>
                <a:moveTo>
                  <a:pt x="43703" y="34393"/>
                </a:moveTo>
                <a:cubicBezTo>
                  <a:pt x="43260" y="34393"/>
                  <a:pt x="42912" y="34741"/>
                  <a:pt x="42912" y="35184"/>
                </a:cubicBezTo>
                <a:cubicBezTo>
                  <a:pt x="42943" y="35596"/>
                  <a:pt x="43260" y="35945"/>
                  <a:pt x="43672" y="35945"/>
                </a:cubicBezTo>
                <a:cubicBezTo>
                  <a:pt x="44115" y="35945"/>
                  <a:pt x="44463" y="35564"/>
                  <a:pt x="44463" y="35121"/>
                </a:cubicBezTo>
                <a:cubicBezTo>
                  <a:pt x="44432" y="34741"/>
                  <a:pt x="44115" y="34393"/>
                  <a:pt x="43703" y="34393"/>
                </a:cubicBezTo>
                <a:close/>
                <a:moveTo>
                  <a:pt x="66790" y="35343"/>
                </a:moveTo>
                <a:cubicBezTo>
                  <a:pt x="66790" y="35755"/>
                  <a:pt x="67138" y="36071"/>
                  <a:pt x="67518" y="36103"/>
                </a:cubicBezTo>
                <a:cubicBezTo>
                  <a:pt x="67962" y="36103"/>
                  <a:pt x="68310" y="35755"/>
                  <a:pt x="68310" y="35311"/>
                </a:cubicBezTo>
                <a:cubicBezTo>
                  <a:pt x="68310" y="34899"/>
                  <a:pt x="67993" y="34583"/>
                  <a:pt x="67582" y="34551"/>
                </a:cubicBezTo>
                <a:cubicBezTo>
                  <a:pt x="67138" y="34551"/>
                  <a:pt x="66790" y="34899"/>
                  <a:pt x="66790" y="35343"/>
                </a:cubicBezTo>
                <a:close/>
                <a:moveTo>
                  <a:pt x="78064" y="21092"/>
                </a:moveTo>
                <a:cubicBezTo>
                  <a:pt x="78064" y="21504"/>
                  <a:pt x="78413" y="21820"/>
                  <a:pt x="78824" y="21852"/>
                </a:cubicBezTo>
                <a:cubicBezTo>
                  <a:pt x="79268" y="21852"/>
                  <a:pt x="79616" y="21504"/>
                  <a:pt x="79616" y="21060"/>
                </a:cubicBezTo>
                <a:cubicBezTo>
                  <a:pt x="79584" y="20648"/>
                  <a:pt x="79268" y="20332"/>
                  <a:pt x="78856" y="20300"/>
                </a:cubicBezTo>
                <a:cubicBezTo>
                  <a:pt x="78413" y="20300"/>
                  <a:pt x="78064" y="20648"/>
                  <a:pt x="78064" y="21092"/>
                </a:cubicBezTo>
                <a:close/>
                <a:moveTo>
                  <a:pt x="64415" y="36135"/>
                </a:moveTo>
                <a:cubicBezTo>
                  <a:pt x="64415" y="36546"/>
                  <a:pt x="64763" y="36863"/>
                  <a:pt x="65175" y="36895"/>
                </a:cubicBezTo>
                <a:cubicBezTo>
                  <a:pt x="65587" y="36895"/>
                  <a:pt x="65935" y="36546"/>
                  <a:pt x="65935" y="36103"/>
                </a:cubicBezTo>
                <a:cubicBezTo>
                  <a:pt x="65935" y="35691"/>
                  <a:pt x="65618" y="35374"/>
                  <a:pt x="65207" y="35343"/>
                </a:cubicBezTo>
                <a:cubicBezTo>
                  <a:pt x="64763" y="35343"/>
                  <a:pt x="64415" y="35691"/>
                  <a:pt x="64415" y="36135"/>
                </a:cubicBezTo>
                <a:close/>
                <a:moveTo>
                  <a:pt x="85221" y="13903"/>
                </a:moveTo>
                <a:cubicBezTo>
                  <a:pt x="85190" y="13491"/>
                  <a:pt x="84841" y="13175"/>
                  <a:pt x="84430" y="13175"/>
                </a:cubicBezTo>
                <a:cubicBezTo>
                  <a:pt x="83986" y="13206"/>
                  <a:pt x="83670" y="13586"/>
                  <a:pt x="83701" y="13998"/>
                </a:cubicBezTo>
                <a:cubicBezTo>
                  <a:pt x="83733" y="14410"/>
                  <a:pt x="84050" y="14726"/>
                  <a:pt x="84461" y="14726"/>
                </a:cubicBezTo>
                <a:cubicBezTo>
                  <a:pt x="84905" y="14726"/>
                  <a:pt x="85253" y="14346"/>
                  <a:pt x="85221" y="13903"/>
                </a:cubicBezTo>
                <a:close/>
                <a:moveTo>
                  <a:pt x="90859" y="9976"/>
                </a:moveTo>
                <a:cubicBezTo>
                  <a:pt x="91302" y="9976"/>
                  <a:pt x="91650" y="9628"/>
                  <a:pt x="91650" y="9184"/>
                </a:cubicBezTo>
                <a:cubicBezTo>
                  <a:pt x="91619" y="8773"/>
                  <a:pt x="91302" y="8456"/>
                  <a:pt x="90890" y="8424"/>
                </a:cubicBezTo>
                <a:cubicBezTo>
                  <a:pt x="90479" y="8424"/>
                  <a:pt x="90130" y="8741"/>
                  <a:pt x="90099" y="9153"/>
                </a:cubicBezTo>
                <a:cubicBezTo>
                  <a:pt x="90067" y="9596"/>
                  <a:pt x="90415" y="9976"/>
                  <a:pt x="90859" y="9976"/>
                </a:cubicBezTo>
                <a:close/>
                <a:moveTo>
                  <a:pt x="73187" y="30561"/>
                </a:moveTo>
                <a:cubicBezTo>
                  <a:pt x="73187" y="31004"/>
                  <a:pt x="73536" y="31353"/>
                  <a:pt x="73979" y="31353"/>
                </a:cubicBezTo>
                <a:cubicBezTo>
                  <a:pt x="74391" y="31353"/>
                  <a:pt x="74707" y="31004"/>
                  <a:pt x="74739" y="30592"/>
                </a:cubicBezTo>
                <a:cubicBezTo>
                  <a:pt x="74739" y="30181"/>
                  <a:pt x="74454" y="29832"/>
                  <a:pt x="74042" y="29801"/>
                </a:cubicBezTo>
                <a:cubicBezTo>
                  <a:pt x="73599" y="29769"/>
                  <a:pt x="73219" y="30117"/>
                  <a:pt x="73187" y="30561"/>
                </a:cubicBezTo>
                <a:close/>
                <a:moveTo>
                  <a:pt x="24575" y="35850"/>
                </a:moveTo>
                <a:cubicBezTo>
                  <a:pt x="24607" y="36230"/>
                  <a:pt x="24955" y="36546"/>
                  <a:pt x="25367" y="36578"/>
                </a:cubicBezTo>
                <a:cubicBezTo>
                  <a:pt x="25779" y="36578"/>
                  <a:pt x="26127" y="36198"/>
                  <a:pt x="26127" y="35755"/>
                </a:cubicBezTo>
                <a:cubicBezTo>
                  <a:pt x="26095" y="35343"/>
                  <a:pt x="25715" y="34994"/>
                  <a:pt x="25272" y="35026"/>
                </a:cubicBezTo>
                <a:cubicBezTo>
                  <a:pt x="24892" y="35089"/>
                  <a:pt x="24575" y="35438"/>
                  <a:pt x="24575" y="35850"/>
                </a:cubicBezTo>
                <a:close/>
                <a:moveTo>
                  <a:pt x="69989" y="33759"/>
                </a:moveTo>
                <a:cubicBezTo>
                  <a:pt x="69545" y="33759"/>
                  <a:pt x="69197" y="34108"/>
                  <a:pt x="69197" y="34551"/>
                </a:cubicBezTo>
                <a:cubicBezTo>
                  <a:pt x="69229" y="34963"/>
                  <a:pt x="69545" y="35279"/>
                  <a:pt x="69957" y="35311"/>
                </a:cubicBezTo>
                <a:cubicBezTo>
                  <a:pt x="70369" y="35311"/>
                  <a:pt x="70749" y="34963"/>
                  <a:pt x="70749" y="34519"/>
                </a:cubicBezTo>
                <a:cubicBezTo>
                  <a:pt x="70717" y="34108"/>
                  <a:pt x="70400" y="33791"/>
                  <a:pt x="69989" y="33759"/>
                </a:cubicBezTo>
                <a:close/>
                <a:moveTo>
                  <a:pt x="106883" y="2122"/>
                </a:moveTo>
                <a:cubicBezTo>
                  <a:pt x="107295" y="2090"/>
                  <a:pt x="107612" y="1774"/>
                  <a:pt x="107643" y="1362"/>
                </a:cubicBezTo>
                <a:cubicBezTo>
                  <a:pt x="107612" y="950"/>
                  <a:pt x="107295" y="634"/>
                  <a:pt x="106883" y="634"/>
                </a:cubicBezTo>
                <a:cubicBezTo>
                  <a:pt x="105838" y="570"/>
                  <a:pt x="105838" y="2185"/>
                  <a:pt x="106883" y="2122"/>
                </a:cubicBezTo>
                <a:close/>
                <a:moveTo>
                  <a:pt x="3769" y="43608"/>
                </a:moveTo>
                <a:cubicBezTo>
                  <a:pt x="4434" y="43608"/>
                  <a:pt x="4782" y="42785"/>
                  <a:pt x="4307" y="42310"/>
                </a:cubicBezTo>
                <a:cubicBezTo>
                  <a:pt x="3832" y="41835"/>
                  <a:pt x="3009" y="42183"/>
                  <a:pt x="3009" y="42848"/>
                </a:cubicBezTo>
                <a:cubicBezTo>
                  <a:pt x="3009" y="43260"/>
                  <a:pt x="3357" y="43608"/>
                  <a:pt x="3769" y="43608"/>
                </a:cubicBezTo>
                <a:close/>
                <a:moveTo>
                  <a:pt x="54819" y="37591"/>
                </a:moveTo>
                <a:cubicBezTo>
                  <a:pt x="55801" y="37560"/>
                  <a:pt x="55801" y="36103"/>
                  <a:pt x="54819" y="36071"/>
                </a:cubicBezTo>
                <a:cubicBezTo>
                  <a:pt x="53774" y="36040"/>
                  <a:pt x="53774" y="37623"/>
                  <a:pt x="54819" y="37591"/>
                </a:cubicBezTo>
                <a:close/>
                <a:moveTo>
                  <a:pt x="48454" y="36040"/>
                </a:moveTo>
                <a:cubicBezTo>
                  <a:pt x="48485" y="36451"/>
                  <a:pt x="48834" y="36768"/>
                  <a:pt x="49245" y="36768"/>
                </a:cubicBezTo>
                <a:cubicBezTo>
                  <a:pt x="49657" y="36736"/>
                  <a:pt x="49974" y="36420"/>
                  <a:pt x="50005" y="36008"/>
                </a:cubicBezTo>
                <a:cubicBezTo>
                  <a:pt x="49974" y="35564"/>
                  <a:pt x="49625" y="35216"/>
                  <a:pt x="49182" y="35216"/>
                </a:cubicBezTo>
                <a:cubicBezTo>
                  <a:pt x="48770" y="35279"/>
                  <a:pt x="48454" y="35628"/>
                  <a:pt x="48454" y="36040"/>
                </a:cubicBezTo>
                <a:close/>
                <a:moveTo>
                  <a:pt x="23720" y="36578"/>
                </a:moveTo>
                <a:cubicBezTo>
                  <a:pt x="23688" y="36166"/>
                  <a:pt x="23372" y="35850"/>
                  <a:pt x="22960" y="35818"/>
                </a:cubicBezTo>
                <a:cubicBezTo>
                  <a:pt x="22517" y="35850"/>
                  <a:pt x="22168" y="36198"/>
                  <a:pt x="22200" y="36641"/>
                </a:cubicBezTo>
                <a:cubicBezTo>
                  <a:pt x="22232" y="37053"/>
                  <a:pt x="22580" y="37370"/>
                  <a:pt x="22960" y="37370"/>
                </a:cubicBezTo>
                <a:cubicBezTo>
                  <a:pt x="23372" y="37338"/>
                  <a:pt x="23688" y="36990"/>
                  <a:pt x="23720" y="36578"/>
                </a:cubicBezTo>
                <a:close/>
                <a:moveTo>
                  <a:pt x="72396" y="34551"/>
                </a:moveTo>
                <a:cubicBezTo>
                  <a:pt x="72807" y="34551"/>
                  <a:pt x="73124" y="34203"/>
                  <a:pt x="73156" y="33791"/>
                </a:cubicBezTo>
                <a:cubicBezTo>
                  <a:pt x="73156" y="33348"/>
                  <a:pt x="72776" y="32999"/>
                  <a:pt x="72332" y="32999"/>
                </a:cubicBezTo>
                <a:cubicBezTo>
                  <a:pt x="71920" y="33063"/>
                  <a:pt x="71635" y="33379"/>
                  <a:pt x="71604" y="33791"/>
                </a:cubicBezTo>
                <a:cubicBezTo>
                  <a:pt x="71635" y="34203"/>
                  <a:pt x="71984" y="34551"/>
                  <a:pt x="72396" y="34551"/>
                </a:cubicBezTo>
                <a:close/>
                <a:moveTo>
                  <a:pt x="76354" y="29072"/>
                </a:moveTo>
                <a:cubicBezTo>
                  <a:pt x="75942" y="29072"/>
                  <a:pt x="75626" y="29421"/>
                  <a:pt x="75626" y="29832"/>
                </a:cubicBezTo>
                <a:cubicBezTo>
                  <a:pt x="75626" y="30877"/>
                  <a:pt x="77209" y="30814"/>
                  <a:pt x="77114" y="29801"/>
                </a:cubicBezTo>
                <a:cubicBezTo>
                  <a:pt x="77114" y="29389"/>
                  <a:pt x="76766" y="29072"/>
                  <a:pt x="76354" y="29072"/>
                </a:cubicBezTo>
                <a:close/>
                <a:moveTo>
                  <a:pt x="77241" y="26634"/>
                </a:moveTo>
                <a:cubicBezTo>
                  <a:pt x="77241" y="27046"/>
                  <a:pt x="77558" y="27394"/>
                  <a:pt x="77969" y="27426"/>
                </a:cubicBezTo>
                <a:cubicBezTo>
                  <a:pt x="78381" y="27426"/>
                  <a:pt x="78729" y="27141"/>
                  <a:pt x="78761" y="26729"/>
                </a:cubicBezTo>
                <a:cubicBezTo>
                  <a:pt x="78888" y="25652"/>
                  <a:pt x="77209" y="25557"/>
                  <a:pt x="77241" y="26634"/>
                </a:cubicBezTo>
                <a:close/>
                <a:moveTo>
                  <a:pt x="82086" y="17102"/>
                </a:moveTo>
                <a:cubicBezTo>
                  <a:pt x="82086" y="17513"/>
                  <a:pt x="82403" y="17862"/>
                  <a:pt x="82815" y="17893"/>
                </a:cubicBezTo>
                <a:cubicBezTo>
                  <a:pt x="83480" y="17893"/>
                  <a:pt x="83860" y="17102"/>
                  <a:pt x="83385" y="16595"/>
                </a:cubicBezTo>
                <a:cubicBezTo>
                  <a:pt x="82910" y="16120"/>
                  <a:pt x="82086" y="16436"/>
                  <a:pt x="82086" y="17102"/>
                </a:cubicBezTo>
                <a:close/>
                <a:moveTo>
                  <a:pt x="5447" y="42088"/>
                </a:moveTo>
                <a:cubicBezTo>
                  <a:pt x="5479" y="42500"/>
                  <a:pt x="5827" y="42817"/>
                  <a:pt x="6239" y="42785"/>
                </a:cubicBezTo>
                <a:cubicBezTo>
                  <a:pt x="6872" y="42753"/>
                  <a:pt x="7157" y="41930"/>
                  <a:pt x="6682" y="41518"/>
                </a:cubicBezTo>
                <a:cubicBezTo>
                  <a:pt x="6207" y="41075"/>
                  <a:pt x="5415" y="41423"/>
                  <a:pt x="5447" y="42088"/>
                </a:cubicBezTo>
                <a:close/>
                <a:moveTo>
                  <a:pt x="78856" y="23435"/>
                </a:moveTo>
                <a:cubicBezTo>
                  <a:pt x="78856" y="23847"/>
                  <a:pt x="79173" y="24195"/>
                  <a:pt x="79584" y="24227"/>
                </a:cubicBezTo>
                <a:cubicBezTo>
                  <a:pt x="79996" y="24195"/>
                  <a:pt x="80344" y="23879"/>
                  <a:pt x="80376" y="23499"/>
                </a:cubicBezTo>
                <a:cubicBezTo>
                  <a:pt x="80376" y="23087"/>
                  <a:pt x="80059" y="22739"/>
                  <a:pt x="79648" y="22707"/>
                </a:cubicBezTo>
                <a:cubicBezTo>
                  <a:pt x="79236" y="22675"/>
                  <a:pt x="78888" y="22992"/>
                  <a:pt x="78856" y="23435"/>
                </a:cubicBezTo>
                <a:close/>
                <a:moveTo>
                  <a:pt x="57226" y="36800"/>
                </a:moveTo>
                <a:cubicBezTo>
                  <a:pt x="57638" y="36831"/>
                  <a:pt x="57986" y="36515"/>
                  <a:pt x="57986" y="36103"/>
                </a:cubicBezTo>
                <a:cubicBezTo>
                  <a:pt x="58018" y="35660"/>
                  <a:pt x="57669" y="35279"/>
                  <a:pt x="57226" y="35279"/>
                </a:cubicBezTo>
                <a:cubicBezTo>
                  <a:pt x="56783" y="35279"/>
                  <a:pt x="56434" y="35628"/>
                  <a:pt x="56434" y="36071"/>
                </a:cubicBezTo>
                <a:cubicBezTo>
                  <a:pt x="56466" y="36483"/>
                  <a:pt x="56814" y="36800"/>
                  <a:pt x="57226" y="36800"/>
                </a:cubicBezTo>
                <a:close/>
                <a:moveTo>
                  <a:pt x="35723" y="35850"/>
                </a:moveTo>
                <a:cubicBezTo>
                  <a:pt x="36166" y="35850"/>
                  <a:pt x="36514" y="35501"/>
                  <a:pt x="36514" y="35058"/>
                </a:cubicBezTo>
                <a:cubicBezTo>
                  <a:pt x="36483" y="34646"/>
                  <a:pt x="36134" y="34329"/>
                  <a:pt x="35723" y="34329"/>
                </a:cubicBezTo>
                <a:cubicBezTo>
                  <a:pt x="35279" y="34329"/>
                  <a:pt x="34931" y="34678"/>
                  <a:pt x="34963" y="35121"/>
                </a:cubicBezTo>
                <a:cubicBezTo>
                  <a:pt x="34994" y="35533"/>
                  <a:pt x="35311" y="35881"/>
                  <a:pt x="35723" y="35850"/>
                </a:cubicBezTo>
                <a:close/>
                <a:moveTo>
                  <a:pt x="93234" y="9216"/>
                </a:moveTo>
                <a:cubicBezTo>
                  <a:pt x="93614" y="9216"/>
                  <a:pt x="93962" y="8899"/>
                  <a:pt x="94025" y="8488"/>
                </a:cubicBezTo>
                <a:cubicBezTo>
                  <a:pt x="94025" y="8044"/>
                  <a:pt x="93677" y="7696"/>
                  <a:pt x="93234" y="7696"/>
                </a:cubicBezTo>
                <a:cubicBezTo>
                  <a:pt x="92822" y="7696"/>
                  <a:pt x="92505" y="8044"/>
                  <a:pt x="92474" y="8456"/>
                </a:cubicBezTo>
                <a:cubicBezTo>
                  <a:pt x="92474" y="8868"/>
                  <a:pt x="92822" y="9184"/>
                  <a:pt x="93234" y="9216"/>
                </a:cubicBezTo>
                <a:close/>
                <a:moveTo>
                  <a:pt x="74011" y="32999"/>
                </a:moveTo>
                <a:cubicBezTo>
                  <a:pt x="74011" y="33411"/>
                  <a:pt x="74359" y="33728"/>
                  <a:pt x="74771" y="33759"/>
                </a:cubicBezTo>
                <a:cubicBezTo>
                  <a:pt x="75752" y="33728"/>
                  <a:pt x="75752" y="32239"/>
                  <a:pt x="74771" y="32239"/>
                </a:cubicBezTo>
                <a:cubicBezTo>
                  <a:pt x="74359" y="32239"/>
                  <a:pt x="74011" y="32588"/>
                  <a:pt x="74011" y="32999"/>
                </a:cubicBezTo>
                <a:close/>
                <a:moveTo>
                  <a:pt x="104445" y="2914"/>
                </a:moveTo>
                <a:cubicBezTo>
                  <a:pt x="104888" y="2946"/>
                  <a:pt x="105236" y="2566"/>
                  <a:pt x="105236" y="2122"/>
                </a:cubicBezTo>
                <a:cubicBezTo>
                  <a:pt x="105205" y="1710"/>
                  <a:pt x="104888" y="1394"/>
                  <a:pt x="104476" y="1394"/>
                </a:cubicBezTo>
                <a:cubicBezTo>
                  <a:pt x="104033" y="1362"/>
                  <a:pt x="103653" y="1742"/>
                  <a:pt x="103685" y="2185"/>
                </a:cubicBezTo>
                <a:cubicBezTo>
                  <a:pt x="103685" y="2597"/>
                  <a:pt x="104033" y="2914"/>
                  <a:pt x="104445" y="2914"/>
                </a:cubicBezTo>
                <a:close/>
                <a:moveTo>
                  <a:pt x="20553" y="38130"/>
                </a:moveTo>
                <a:cubicBezTo>
                  <a:pt x="21250" y="38161"/>
                  <a:pt x="21598" y="37338"/>
                  <a:pt x="21123" y="36863"/>
                </a:cubicBezTo>
                <a:cubicBezTo>
                  <a:pt x="20648" y="36388"/>
                  <a:pt x="19825" y="36705"/>
                  <a:pt x="19825" y="37370"/>
                </a:cubicBezTo>
                <a:cubicBezTo>
                  <a:pt x="19825" y="37781"/>
                  <a:pt x="20142" y="38130"/>
                  <a:pt x="20553" y="38130"/>
                </a:cubicBezTo>
                <a:close/>
                <a:moveTo>
                  <a:pt x="62008" y="36895"/>
                </a:moveTo>
                <a:cubicBezTo>
                  <a:pt x="62040" y="37940"/>
                  <a:pt x="63623" y="37845"/>
                  <a:pt x="63528" y="36800"/>
                </a:cubicBezTo>
                <a:cubicBezTo>
                  <a:pt x="63496" y="36388"/>
                  <a:pt x="63116" y="36071"/>
                  <a:pt x="62705" y="36103"/>
                </a:cubicBezTo>
                <a:cubicBezTo>
                  <a:pt x="62293" y="36135"/>
                  <a:pt x="61976" y="36483"/>
                  <a:pt x="62008" y="36895"/>
                </a:cubicBezTo>
                <a:close/>
                <a:moveTo>
                  <a:pt x="51684" y="37623"/>
                </a:moveTo>
                <a:cubicBezTo>
                  <a:pt x="51684" y="38035"/>
                  <a:pt x="52032" y="38383"/>
                  <a:pt x="52476" y="38351"/>
                </a:cubicBezTo>
                <a:cubicBezTo>
                  <a:pt x="52887" y="38351"/>
                  <a:pt x="53204" y="38003"/>
                  <a:pt x="53172" y="37591"/>
                </a:cubicBezTo>
                <a:cubicBezTo>
                  <a:pt x="53077" y="36641"/>
                  <a:pt x="51716" y="36705"/>
                  <a:pt x="51684" y="37623"/>
                </a:cubicBezTo>
                <a:close/>
                <a:moveTo>
                  <a:pt x="8614" y="41993"/>
                </a:moveTo>
                <a:cubicBezTo>
                  <a:pt x="9247" y="41962"/>
                  <a:pt x="9532" y="41170"/>
                  <a:pt x="9057" y="40727"/>
                </a:cubicBezTo>
                <a:cubicBezTo>
                  <a:pt x="8582" y="40283"/>
                  <a:pt x="7822" y="40632"/>
                  <a:pt x="7822" y="41265"/>
                </a:cubicBezTo>
                <a:cubicBezTo>
                  <a:pt x="7854" y="41677"/>
                  <a:pt x="8202" y="42025"/>
                  <a:pt x="8614" y="41993"/>
                </a:cubicBezTo>
                <a:close/>
                <a:moveTo>
                  <a:pt x="86837" y="12415"/>
                </a:moveTo>
                <a:cubicBezTo>
                  <a:pt x="85855" y="12446"/>
                  <a:pt x="85918" y="13935"/>
                  <a:pt x="86900" y="13903"/>
                </a:cubicBezTo>
                <a:cubicBezTo>
                  <a:pt x="87312" y="13903"/>
                  <a:pt x="87628" y="13555"/>
                  <a:pt x="87597" y="13143"/>
                </a:cubicBezTo>
                <a:cubicBezTo>
                  <a:pt x="87597" y="12731"/>
                  <a:pt x="87248" y="12415"/>
                  <a:pt x="86837" y="12415"/>
                </a:cubicBezTo>
                <a:close/>
                <a:moveTo>
                  <a:pt x="46110" y="36768"/>
                </a:moveTo>
                <a:cubicBezTo>
                  <a:pt x="46110" y="37433"/>
                  <a:pt x="46934" y="37750"/>
                  <a:pt x="47409" y="37275"/>
                </a:cubicBezTo>
                <a:cubicBezTo>
                  <a:pt x="47852" y="36768"/>
                  <a:pt x="47504" y="35976"/>
                  <a:pt x="46839" y="36008"/>
                </a:cubicBezTo>
                <a:cubicBezTo>
                  <a:pt x="46427" y="36008"/>
                  <a:pt x="46110" y="36356"/>
                  <a:pt x="46110" y="36768"/>
                </a:cubicBezTo>
                <a:close/>
                <a:moveTo>
                  <a:pt x="98079" y="6112"/>
                </a:moveTo>
                <a:cubicBezTo>
                  <a:pt x="97066" y="6081"/>
                  <a:pt x="97002" y="7569"/>
                  <a:pt x="98016" y="7601"/>
                </a:cubicBezTo>
                <a:cubicBezTo>
                  <a:pt x="98396" y="7601"/>
                  <a:pt x="98744" y="7316"/>
                  <a:pt x="98776" y="6904"/>
                </a:cubicBezTo>
                <a:cubicBezTo>
                  <a:pt x="98776" y="6492"/>
                  <a:pt x="98459" y="6144"/>
                  <a:pt x="98079" y="6112"/>
                </a:cubicBezTo>
                <a:close/>
                <a:moveTo>
                  <a:pt x="70020" y="36958"/>
                </a:moveTo>
                <a:cubicBezTo>
                  <a:pt x="69989" y="37623"/>
                  <a:pt x="70812" y="37971"/>
                  <a:pt x="71287" y="37496"/>
                </a:cubicBezTo>
                <a:cubicBezTo>
                  <a:pt x="71762" y="37021"/>
                  <a:pt x="71445" y="36198"/>
                  <a:pt x="70780" y="36198"/>
                </a:cubicBezTo>
                <a:cubicBezTo>
                  <a:pt x="70369" y="36198"/>
                  <a:pt x="70020" y="36546"/>
                  <a:pt x="70020" y="36958"/>
                </a:cubicBezTo>
                <a:close/>
                <a:moveTo>
                  <a:pt x="30149" y="36673"/>
                </a:moveTo>
                <a:cubicBezTo>
                  <a:pt x="30149" y="37085"/>
                  <a:pt x="30497" y="37401"/>
                  <a:pt x="30909" y="37401"/>
                </a:cubicBezTo>
                <a:cubicBezTo>
                  <a:pt x="31542" y="37370"/>
                  <a:pt x="31859" y="36610"/>
                  <a:pt x="31384" y="36135"/>
                </a:cubicBezTo>
                <a:cubicBezTo>
                  <a:pt x="30941" y="35691"/>
                  <a:pt x="30149" y="36008"/>
                  <a:pt x="30149" y="36673"/>
                </a:cubicBezTo>
                <a:close/>
                <a:moveTo>
                  <a:pt x="81200" y="21028"/>
                </a:moveTo>
                <a:cubicBezTo>
                  <a:pt x="81865" y="21060"/>
                  <a:pt x="82213" y="20237"/>
                  <a:pt x="81770" y="19762"/>
                </a:cubicBezTo>
                <a:cubicBezTo>
                  <a:pt x="81295" y="19287"/>
                  <a:pt x="80471" y="19603"/>
                  <a:pt x="80471" y="20268"/>
                </a:cubicBezTo>
                <a:cubicBezTo>
                  <a:pt x="80471" y="20680"/>
                  <a:pt x="80788" y="21028"/>
                  <a:pt x="81200" y="21028"/>
                </a:cubicBezTo>
                <a:close/>
                <a:moveTo>
                  <a:pt x="73124" y="35406"/>
                </a:moveTo>
                <a:cubicBezTo>
                  <a:pt x="72712" y="35438"/>
                  <a:pt x="72396" y="35755"/>
                  <a:pt x="72396" y="36166"/>
                </a:cubicBezTo>
                <a:cubicBezTo>
                  <a:pt x="72396" y="37148"/>
                  <a:pt x="73852" y="37148"/>
                  <a:pt x="73884" y="36166"/>
                </a:cubicBezTo>
                <a:cubicBezTo>
                  <a:pt x="73884" y="35755"/>
                  <a:pt x="73536" y="35406"/>
                  <a:pt x="73124" y="35406"/>
                </a:cubicBezTo>
                <a:close/>
                <a:moveTo>
                  <a:pt x="94912" y="7664"/>
                </a:moveTo>
                <a:cubicBezTo>
                  <a:pt x="94912" y="8329"/>
                  <a:pt x="95736" y="8678"/>
                  <a:pt x="96179" y="8203"/>
                </a:cubicBezTo>
                <a:cubicBezTo>
                  <a:pt x="96654" y="7728"/>
                  <a:pt x="96337" y="6904"/>
                  <a:pt x="95641" y="6904"/>
                </a:cubicBezTo>
                <a:cubicBezTo>
                  <a:pt x="95229" y="6936"/>
                  <a:pt x="94912" y="7253"/>
                  <a:pt x="94912" y="7664"/>
                </a:cubicBezTo>
                <a:close/>
                <a:moveTo>
                  <a:pt x="65967" y="39238"/>
                </a:moveTo>
                <a:cubicBezTo>
                  <a:pt x="66917" y="39206"/>
                  <a:pt x="66948" y="37813"/>
                  <a:pt x="65998" y="37750"/>
                </a:cubicBezTo>
                <a:cubicBezTo>
                  <a:pt x="64953" y="37655"/>
                  <a:pt x="64922" y="39301"/>
                  <a:pt x="65967" y="39238"/>
                </a:cubicBezTo>
                <a:close/>
                <a:moveTo>
                  <a:pt x="40536" y="35945"/>
                </a:moveTo>
                <a:cubicBezTo>
                  <a:pt x="40568" y="36641"/>
                  <a:pt x="41391" y="36926"/>
                  <a:pt x="41835" y="36420"/>
                </a:cubicBezTo>
                <a:cubicBezTo>
                  <a:pt x="42278" y="35913"/>
                  <a:pt x="41898" y="35121"/>
                  <a:pt x="41233" y="35184"/>
                </a:cubicBezTo>
                <a:cubicBezTo>
                  <a:pt x="40821" y="35184"/>
                  <a:pt x="40473" y="35533"/>
                  <a:pt x="40536" y="35945"/>
                </a:cubicBezTo>
                <a:close/>
                <a:moveTo>
                  <a:pt x="67613" y="37750"/>
                </a:moveTo>
                <a:cubicBezTo>
                  <a:pt x="67613" y="38161"/>
                  <a:pt x="67962" y="38478"/>
                  <a:pt x="68374" y="38478"/>
                </a:cubicBezTo>
                <a:cubicBezTo>
                  <a:pt x="69355" y="38478"/>
                  <a:pt x="69355" y="36958"/>
                  <a:pt x="68342" y="36990"/>
                </a:cubicBezTo>
                <a:cubicBezTo>
                  <a:pt x="67930" y="36990"/>
                  <a:pt x="67613" y="37338"/>
                  <a:pt x="67613" y="37750"/>
                </a:cubicBezTo>
                <a:close/>
                <a:moveTo>
                  <a:pt x="0" y="47472"/>
                </a:moveTo>
                <a:cubicBezTo>
                  <a:pt x="317" y="47377"/>
                  <a:pt x="538" y="47060"/>
                  <a:pt x="507" y="46712"/>
                </a:cubicBezTo>
                <a:cubicBezTo>
                  <a:pt x="507" y="46427"/>
                  <a:pt x="317" y="46142"/>
                  <a:pt x="0" y="46047"/>
                </a:cubicBezTo>
                <a:close/>
                <a:moveTo>
                  <a:pt x="63528" y="40030"/>
                </a:moveTo>
                <a:cubicBezTo>
                  <a:pt x="63940" y="40030"/>
                  <a:pt x="64288" y="39713"/>
                  <a:pt x="64288" y="39301"/>
                </a:cubicBezTo>
                <a:cubicBezTo>
                  <a:pt x="64288" y="38890"/>
                  <a:pt x="63972" y="38541"/>
                  <a:pt x="63560" y="38541"/>
                </a:cubicBezTo>
                <a:cubicBezTo>
                  <a:pt x="63180" y="38541"/>
                  <a:pt x="62863" y="38858"/>
                  <a:pt x="62831" y="39238"/>
                </a:cubicBezTo>
                <a:cubicBezTo>
                  <a:pt x="62800" y="39650"/>
                  <a:pt x="63116" y="39998"/>
                  <a:pt x="63528" y="40030"/>
                </a:cubicBezTo>
                <a:close/>
                <a:moveTo>
                  <a:pt x="57954" y="37718"/>
                </a:moveTo>
                <a:cubicBezTo>
                  <a:pt x="57511" y="37750"/>
                  <a:pt x="57194" y="38098"/>
                  <a:pt x="57226" y="38510"/>
                </a:cubicBezTo>
                <a:cubicBezTo>
                  <a:pt x="57321" y="39460"/>
                  <a:pt x="58746" y="39396"/>
                  <a:pt x="58714" y="38446"/>
                </a:cubicBezTo>
                <a:cubicBezTo>
                  <a:pt x="58714" y="38003"/>
                  <a:pt x="58366" y="37686"/>
                  <a:pt x="57954" y="37718"/>
                </a:cubicBezTo>
                <a:close/>
                <a:moveTo>
                  <a:pt x="59665" y="37686"/>
                </a:moveTo>
                <a:cubicBezTo>
                  <a:pt x="59696" y="38351"/>
                  <a:pt x="60488" y="38636"/>
                  <a:pt x="60931" y="38161"/>
                </a:cubicBezTo>
                <a:cubicBezTo>
                  <a:pt x="61375" y="37655"/>
                  <a:pt x="61026" y="36895"/>
                  <a:pt x="60361" y="36926"/>
                </a:cubicBezTo>
                <a:cubicBezTo>
                  <a:pt x="59950" y="36926"/>
                  <a:pt x="59633" y="37275"/>
                  <a:pt x="59665" y="37686"/>
                </a:cubicBezTo>
                <a:close/>
                <a:moveTo>
                  <a:pt x="89243" y="13111"/>
                </a:moveTo>
                <a:cubicBezTo>
                  <a:pt x="89655" y="13111"/>
                  <a:pt x="90004" y="12763"/>
                  <a:pt x="89972" y="12351"/>
                </a:cubicBezTo>
                <a:cubicBezTo>
                  <a:pt x="89940" y="11940"/>
                  <a:pt x="89655" y="11654"/>
                  <a:pt x="89275" y="11623"/>
                </a:cubicBezTo>
                <a:cubicBezTo>
                  <a:pt x="88863" y="11623"/>
                  <a:pt x="88515" y="11940"/>
                  <a:pt x="88515" y="12351"/>
                </a:cubicBezTo>
                <a:cubicBezTo>
                  <a:pt x="88515" y="12763"/>
                  <a:pt x="88832" y="13111"/>
                  <a:pt x="89243" y="13111"/>
                </a:cubicBezTo>
                <a:close/>
                <a:moveTo>
                  <a:pt x="76449" y="32208"/>
                </a:moveTo>
                <a:cubicBezTo>
                  <a:pt x="76449" y="32619"/>
                  <a:pt x="76798" y="32968"/>
                  <a:pt x="77209" y="32936"/>
                </a:cubicBezTo>
                <a:cubicBezTo>
                  <a:pt x="77621" y="32904"/>
                  <a:pt x="77938" y="32556"/>
                  <a:pt x="77906" y="32144"/>
                </a:cubicBezTo>
                <a:cubicBezTo>
                  <a:pt x="77874" y="31764"/>
                  <a:pt x="77558" y="31479"/>
                  <a:pt x="77178" y="31479"/>
                </a:cubicBezTo>
                <a:cubicBezTo>
                  <a:pt x="76766" y="31448"/>
                  <a:pt x="76417" y="31796"/>
                  <a:pt x="76449" y="32208"/>
                </a:cubicBezTo>
                <a:close/>
                <a:moveTo>
                  <a:pt x="78033" y="29041"/>
                </a:moveTo>
                <a:cubicBezTo>
                  <a:pt x="78033" y="29452"/>
                  <a:pt x="78381" y="29801"/>
                  <a:pt x="78793" y="29769"/>
                </a:cubicBezTo>
                <a:cubicBezTo>
                  <a:pt x="79204" y="29769"/>
                  <a:pt x="79521" y="29389"/>
                  <a:pt x="79489" y="28977"/>
                </a:cubicBezTo>
                <a:cubicBezTo>
                  <a:pt x="79458" y="28597"/>
                  <a:pt x="79141" y="28312"/>
                  <a:pt x="78761" y="28312"/>
                </a:cubicBezTo>
                <a:cubicBezTo>
                  <a:pt x="78349" y="28281"/>
                  <a:pt x="78033" y="28629"/>
                  <a:pt x="78033" y="29041"/>
                </a:cubicBezTo>
                <a:close/>
                <a:moveTo>
                  <a:pt x="43703" y="37528"/>
                </a:moveTo>
                <a:cubicBezTo>
                  <a:pt x="43703" y="37940"/>
                  <a:pt x="44020" y="38256"/>
                  <a:pt x="44432" y="38288"/>
                </a:cubicBezTo>
                <a:cubicBezTo>
                  <a:pt x="44812" y="38288"/>
                  <a:pt x="45128" y="38003"/>
                  <a:pt x="45160" y="37623"/>
                </a:cubicBezTo>
                <a:cubicBezTo>
                  <a:pt x="45192" y="37211"/>
                  <a:pt x="44907" y="36831"/>
                  <a:pt x="44495" y="36800"/>
                </a:cubicBezTo>
                <a:cubicBezTo>
                  <a:pt x="44083" y="36800"/>
                  <a:pt x="43735" y="37116"/>
                  <a:pt x="43703" y="37496"/>
                </a:cubicBezTo>
                <a:close/>
                <a:moveTo>
                  <a:pt x="38161" y="36768"/>
                </a:moveTo>
                <a:cubicBezTo>
                  <a:pt x="38193" y="37180"/>
                  <a:pt x="38573" y="37496"/>
                  <a:pt x="38985" y="37433"/>
                </a:cubicBezTo>
                <a:cubicBezTo>
                  <a:pt x="39365" y="37401"/>
                  <a:pt x="39650" y="37085"/>
                  <a:pt x="39618" y="36673"/>
                </a:cubicBezTo>
                <a:cubicBezTo>
                  <a:pt x="39618" y="36261"/>
                  <a:pt x="39270" y="35945"/>
                  <a:pt x="38858" y="35976"/>
                </a:cubicBezTo>
                <a:cubicBezTo>
                  <a:pt x="38446" y="36008"/>
                  <a:pt x="38130" y="36356"/>
                  <a:pt x="38161" y="36768"/>
                </a:cubicBezTo>
                <a:close/>
                <a:moveTo>
                  <a:pt x="17418" y="38193"/>
                </a:moveTo>
                <a:cubicBezTo>
                  <a:pt x="17450" y="38605"/>
                  <a:pt x="17830" y="38921"/>
                  <a:pt x="18241" y="38858"/>
                </a:cubicBezTo>
                <a:cubicBezTo>
                  <a:pt x="18653" y="38826"/>
                  <a:pt x="18938" y="38446"/>
                  <a:pt x="18875" y="38035"/>
                </a:cubicBezTo>
                <a:cubicBezTo>
                  <a:pt x="18843" y="37655"/>
                  <a:pt x="18495" y="37370"/>
                  <a:pt x="18115" y="37401"/>
                </a:cubicBezTo>
                <a:cubicBezTo>
                  <a:pt x="17703" y="37433"/>
                  <a:pt x="17386" y="37781"/>
                  <a:pt x="17418" y="38193"/>
                </a:cubicBezTo>
                <a:close/>
                <a:moveTo>
                  <a:pt x="85285" y="15581"/>
                </a:moveTo>
                <a:cubicBezTo>
                  <a:pt x="84905" y="15581"/>
                  <a:pt x="84556" y="15866"/>
                  <a:pt x="84525" y="16246"/>
                </a:cubicBezTo>
                <a:cubicBezTo>
                  <a:pt x="84493" y="16658"/>
                  <a:pt x="84810" y="17038"/>
                  <a:pt x="85221" y="17070"/>
                </a:cubicBezTo>
                <a:cubicBezTo>
                  <a:pt x="85602" y="17070"/>
                  <a:pt x="85918" y="16785"/>
                  <a:pt x="85982" y="16405"/>
                </a:cubicBezTo>
                <a:cubicBezTo>
                  <a:pt x="86013" y="15993"/>
                  <a:pt x="85697" y="15613"/>
                  <a:pt x="85285" y="15581"/>
                </a:cubicBezTo>
                <a:close/>
                <a:moveTo>
                  <a:pt x="1425" y="46015"/>
                </a:moveTo>
                <a:cubicBezTo>
                  <a:pt x="1457" y="46427"/>
                  <a:pt x="1805" y="46744"/>
                  <a:pt x="2217" y="46744"/>
                </a:cubicBezTo>
                <a:cubicBezTo>
                  <a:pt x="2597" y="46712"/>
                  <a:pt x="2882" y="46395"/>
                  <a:pt x="2882" y="46015"/>
                </a:cubicBezTo>
                <a:cubicBezTo>
                  <a:pt x="2882" y="45635"/>
                  <a:pt x="2597" y="45319"/>
                  <a:pt x="2217" y="45287"/>
                </a:cubicBezTo>
                <a:cubicBezTo>
                  <a:pt x="1773" y="45287"/>
                  <a:pt x="1425" y="45604"/>
                  <a:pt x="1425" y="46015"/>
                </a:cubicBezTo>
                <a:close/>
                <a:moveTo>
                  <a:pt x="60456" y="40061"/>
                </a:moveTo>
                <a:cubicBezTo>
                  <a:pt x="60456" y="40473"/>
                  <a:pt x="60773" y="40790"/>
                  <a:pt x="61153" y="40790"/>
                </a:cubicBezTo>
                <a:cubicBezTo>
                  <a:pt x="61565" y="40822"/>
                  <a:pt x="61913" y="40505"/>
                  <a:pt x="61913" y="40061"/>
                </a:cubicBezTo>
                <a:cubicBezTo>
                  <a:pt x="61913" y="39681"/>
                  <a:pt x="61596" y="39365"/>
                  <a:pt x="61216" y="39333"/>
                </a:cubicBezTo>
                <a:cubicBezTo>
                  <a:pt x="60805" y="39333"/>
                  <a:pt x="60456" y="39650"/>
                  <a:pt x="60456" y="40061"/>
                </a:cubicBezTo>
                <a:close/>
                <a:moveTo>
                  <a:pt x="10989" y="39776"/>
                </a:moveTo>
                <a:cubicBezTo>
                  <a:pt x="10577" y="39776"/>
                  <a:pt x="10229" y="40125"/>
                  <a:pt x="10261" y="40537"/>
                </a:cubicBezTo>
                <a:cubicBezTo>
                  <a:pt x="10261" y="40917"/>
                  <a:pt x="10577" y="41233"/>
                  <a:pt x="10958" y="41233"/>
                </a:cubicBezTo>
                <a:cubicBezTo>
                  <a:pt x="11369" y="41265"/>
                  <a:pt x="11718" y="40917"/>
                  <a:pt x="11718" y="40505"/>
                </a:cubicBezTo>
                <a:cubicBezTo>
                  <a:pt x="11718" y="40093"/>
                  <a:pt x="11401" y="39776"/>
                  <a:pt x="10989" y="39776"/>
                </a:cubicBezTo>
                <a:close/>
                <a:moveTo>
                  <a:pt x="102133" y="5289"/>
                </a:moveTo>
                <a:cubicBezTo>
                  <a:pt x="102133" y="5701"/>
                  <a:pt x="102449" y="6049"/>
                  <a:pt x="102861" y="6049"/>
                </a:cubicBezTo>
                <a:cubicBezTo>
                  <a:pt x="103241" y="6049"/>
                  <a:pt x="103558" y="5732"/>
                  <a:pt x="103558" y="5352"/>
                </a:cubicBezTo>
                <a:cubicBezTo>
                  <a:pt x="103621" y="4972"/>
                  <a:pt x="103336" y="4656"/>
                  <a:pt x="102924" y="4624"/>
                </a:cubicBezTo>
                <a:cubicBezTo>
                  <a:pt x="102544" y="4561"/>
                  <a:pt x="102164" y="4877"/>
                  <a:pt x="102133" y="5289"/>
                </a:cubicBezTo>
                <a:close/>
                <a:moveTo>
                  <a:pt x="12636" y="39681"/>
                </a:moveTo>
                <a:cubicBezTo>
                  <a:pt x="12604" y="40093"/>
                  <a:pt x="12921" y="40410"/>
                  <a:pt x="13301" y="40442"/>
                </a:cubicBezTo>
                <a:cubicBezTo>
                  <a:pt x="13713" y="40473"/>
                  <a:pt x="14093" y="40156"/>
                  <a:pt x="14093" y="39745"/>
                </a:cubicBezTo>
                <a:cubicBezTo>
                  <a:pt x="14124" y="39333"/>
                  <a:pt x="13776" y="38985"/>
                  <a:pt x="13364" y="38985"/>
                </a:cubicBezTo>
                <a:cubicBezTo>
                  <a:pt x="12984" y="38985"/>
                  <a:pt x="12668" y="39301"/>
                  <a:pt x="12636" y="39681"/>
                </a:cubicBezTo>
                <a:close/>
                <a:moveTo>
                  <a:pt x="15803" y="38193"/>
                </a:moveTo>
                <a:cubicBezTo>
                  <a:pt x="15391" y="38193"/>
                  <a:pt x="15043" y="38510"/>
                  <a:pt x="15043" y="38921"/>
                </a:cubicBezTo>
                <a:cubicBezTo>
                  <a:pt x="15043" y="39333"/>
                  <a:pt x="15391" y="39681"/>
                  <a:pt x="15803" y="39650"/>
                </a:cubicBezTo>
                <a:cubicBezTo>
                  <a:pt x="16183" y="39650"/>
                  <a:pt x="16500" y="39365"/>
                  <a:pt x="16500" y="38953"/>
                </a:cubicBezTo>
                <a:cubicBezTo>
                  <a:pt x="16531" y="38541"/>
                  <a:pt x="16215" y="38193"/>
                  <a:pt x="15803" y="38193"/>
                </a:cubicBezTo>
                <a:close/>
                <a:moveTo>
                  <a:pt x="33348" y="36641"/>
                </a:moveTo>
                <a:cubicBezTo>
                  <a:pt x="34361" y="36578"/>
                  <a:pt x="34298" y="35058"/>
                  <a:pt x="33284" y="35153"/>
                </a:cubicBezTo>
                <a:cubicBezTo>
                  <a:pt x="32271" y="35184"/>
                  <a:pt x="32366" y="36705"/>
                  <a:pt x="33348" y="36641"/>
                </a:cubicBezTo>
                <a:close/>
                <a:moveTo>
                  <a:pt x="81263" y="22707"/>
                </a:moveTo>
                <a:cubicBezTo>
                  <a:pt x="81295" y="23119"/>
                  <a:pt x="81643" y="23435"/>
                  <a:pt x="82055" y="23435"/>
                </a:cubicBezTo>
                <a:cubicBezTo>
                  <a:pt x="82435" y="23404"/>
                  <a:pt x="82720" y="23087"/>
                  <a:pt x="82720" y="22707"/>
                </a:cubicBezTo>
                <a:cubicBezTo>
                  <a:pt x="82720" y="22264"/>
                  <a:pt x="82371" y="21947"/>
                  <a:pt x="81960" y="21979"/>
                </a:cubicBezTo>
                <a:cubicBezTo>
                  <a:pt x="81580" y="22010"/>
                  <a:pt x="81263" y="22327"/>
                  <a:pt x="81263" y="22707"/>
                </a:cubicBezTo>
                <a:close/>
                <a:moveTo>
                  <a:pt x="75562" y="36135"/>
                </a:moveTo>
                <a:cubicBezTo>
                  <a:pt x="75942" y="36135"/>
                  <a:pt x="76291" y="35786"/>
                  <a:pt x="76291" y="35406"/>
                </a:cubicBezTo>
                <a:cubicBezTo>
                  <a:pt x="76291" y="34994"/>
                  <a:pt x="75942" y="34678"/>
                  <a:pt x="75531" y="34678"/>
                </a:cubicBezTo>
                <a:cubicBezTo>
                  <a:pt x="75151" y="34709"/>
                  <a:pt x="74834" y="34994"/>
                  <a:pt x="74834" y="35374"/>
                </a:cubicBezTo>
                <a:cubicBezTo>
                  <a:pt x="74802" y="35786"/>
                  <a:pt x="75151" y="36135"/>
                  <a:pt x="75562" y="36135"/>
                </a:cubicBezTo>
                <a:close/>
                <a:moveTo>
                  <a:pt x="80376" y="26602"/>
                </a:moveTo>
                <a:cubicBezTo>
                  <a:pt x="80788" y="26602"/>
                  <a:pt x="81104" y="26286"/>
                  <a:pt x="81104" y="25874"/>
                </a:cubicBezTo>
                <a:cubicBezTo>
                  <a:pt x="81104" y="25494"/>
                  <a:pt x="80819" y="25145"/>
                  <a:pt x="80439" y="25145"/>
                </a:cubicBezTo>
                <a:cubicBezTo>
                  <a:pt x="80028" y="25114"/>
                  <a:pt x="79679" y="25430"/>
                  <a:pt x="79648" y="25842"/>
                </a:cubicBezTo>
                <a:cubicBezTo>
                  <a:pt x="79648" y="26254"/>
                  <a:pt x="79964" y="26602"/>
                  <a:pt x="80376" y="26602"/>
                </a:cubicBezTo>
                <a:close/>
                <a:moveTo>
                  <a:pt x="27805" y="37433"/>
                </a:moveTo>
                <a:cubicBezTo>
                  <a:pt x="27805" y="37845"/>
                  <a:pt x="28154" y="38161"/>
                  <a:pt x="28566" y="38161"/>
                </a:cubicBezTo>
                <a:cubicBezTo>
                  <a:pt x="28946" y="38130"/>
                  <a:pt x="29231" y="37813"/>
                  <a:pt x="29262" y="37433"/>
                </a:cubicBezTo>
                <a:cubicBezTo>
                  <a:pt x="29262" y="37021"/>
                  <a:pt x="28914" y="36705"/>
                  <a:pt x="28502" y="36705"/>
                </a:cubicBezTo>
                <a:cubicBezTo>
                  <a:pt x="28122" y="36705"/>
                  <a:pt x="27805" y="37021"/>
                  <a:pt x="27805" y="37433"/>
                </a:cubicBezTo>
                <a:close/>
                <a:moveTo>
                  <a:pt x="99726" y="6081"/>
                </a:moveTo>
                <a:cubicBezTo>
                  <a:pt x="99726" y="6492"/>
                  <a:pt x="100074" y="6841"/>
                  <a:pt x="100486" y="6809"/>
                </a:cubicBezTo>
                <a:cubicBezTo>
                  <a:pt x="100898" y="6777"/>
                  <a:pt x="101214" y="6429"/>
                  <a:pt x="101183" y="6017"/>
                </a:cubicBezTo>
                <a:cubicBezTo>
                  <a:pt x="101151" y="5637"/>
                  <a:pt x="100834" y="5352"/>
                  <a:pt x="100454" y="5352"/>
                </a:cubicBezTo>
                <a:cubicBezTo>
                  <a:pt x="100043" y="5352"/>
                  <a:pt x="99694" y="5669"/>
                  <a:pt x="99726" y="6081"/>
                </a:cubicBezTo>
                <a:close/>
                <a:moveTo>
                  <a:pt x="49277" y="38351"/>
                </a:moveTo>
                <a:cubicBezTo>
                  <a:pt x="49277" y="38763"/>
                  <a:pt x="49594" y="39080"/>
                  <a:pt x="50005" y="39111"/>
                </a:cubicBezTo>
                <a:cubicBezTo>
                  <a:pt x="50417" y="39111"/>
                  <a:pt x="50702" y="38795"/>
                  <a:pt x="50734" y="38415"/>
                </a:cubicBezTo>
                <a:cubicBezTo>
                  <a:pt x="50766" y="38035"/>
                  <a:pt x="50481" y="37686"/>
                  <a:pt x="50100" y="37655"/>
                </a:cubicBezTo>
                <a:cubicBezTo>
                  <a:pt x="49689" y="37623"/>
                  <a:pt x="49309" y="37940"/>
                  <a:pt x="49277" y="38351"/>
                </a:cubicBezTo>
                <a:close/>
                <a:moveTo>
                  <a:pt x="79584" y="30751"/>
                </a:moveTo>
                <a:cubicBezTo>
                  <a:pt x="79204" y="30719"/>
                  <a:pt x="78856" y="31004"/>
                  <a:pt x="78856" y="31384"/>
                </a:cubicBezTo>
                <a:cubicBezTo>
                  <a:pt x="78824" y="31828"/>
                  <a:pt x="79141" y="32176"/>
                  <a:pt x="79553" y="32176"/>
                </a:cubicBezTo>
                <a:cubicBezTo>
                  <a:pt x="79933" y="32144"/>
                  <a:pt x="80249" y="31859"/>
                  <a:pt x="80281" y="31448"/>
                </a:cubicBezTo>
                <a:cubicBezTo>
                  <a:pt x="80281" y="31068"/>
                  <a:pt x="79964" y="30751"/>
                  <a:pt x="79584" y="30751"/>
                </a:cubicBezTo>
                <a:close/>
                <a:moveTo>
                  <a:pt x="105205" y="5257"/>
                </a:moveTo>
                <a:cubicBezTo>
                  <a:pt x="105585" y="5257"/>
                  <a:pt x="105933" y="4972"/>
                  <a:pt x="105933" y="4592"/>
                </a:cubicBezTo>
                <a:cubicBezTo>
                  <a:pt x="105965" y="4181"/>
                  <a:pt x="105680" y="3864"/>
                  <a:pt x="105300" y="3832"/>
                </a:cubicBezTo>
                <a:cubicBezTo>
                  <a:pt x="104888" y="3801"/>
                  <a:pt x="104540" y="4117"/>
                  <a:pt x="104508" y="4529"/>
                </a:cubicBezTo>
                <a:cubicBezTo>
                  <a:pt x="104508" y="4909"/>
                  <a:pt x="104825" y="5226"/>
                  <a:pt x="105205" y="5257"/>
                </a:cubicBezTo>
                <a:close/>
                <a:moveTo>
                  <a:pt x="36514" y="38225"/>
                </a:moveTo>
                <a:cubicBezTo>
                  <a:pt x="36894" y="38225"/>
                  <a:pt x="37211" y="37908"/>
                  <a:pt x="37211" y="37528"/>
                </a:cubicBezTo>
                <a:cubicBezTo>
                  <a:pt x="37211" y="37116"/>
                  <a:pt x="36863" y="36768"/>
                  <a:pt x="36451" y="36768"/>
                </a:cubicBezTo>
                <a:cubicBezTo>
                  <a:pt x="36039" y="36800"/>
                  <a:pt x="35723" y="37148"/>
                  <a:pt x="35786" y="37560"/>
                </a:cubicBezTo>
                <a:cubicBezTo>
                  <a:pt x="35786" y="37940"/>
                  <a:pt x="36134" y="38225"/>
                  <a:pt x="36514" y="38225"/>
                </a:cubicBezTo>
                <a:close/>
                <a:moveTo>
                  <a:pt x="55579" y="38478"/>
                </a:moveTo>
                <a:cubicBezTo>
                  <a:pt x="55199" y="38510"/>
                  <a:pt x="54883" y="38795"/>
                  <a:pt x="54883" y="39175"/>
                </a:cubicBezTo>
                <a:cubicBezTo>
                  <a:pt x="54883" y="39618"/>
                  <a:pt x="55199" y="39935"/>
                  <a:pt x="55611" y="39935"/>
                </a:cubicBezTo>
                <a:cubicBezTo>
                  <a:pt x="56023" y="39903"/>
                  <a:pt x="56308" y="39618"/>
                  <a:pt x="56339" y="39238"/>
                </a:cubicBezTo>
                <a:cubicBezTo>
                  <a:pt x="56339" y="38795"/>
                  <a:pt x="55991" y="38478"/>
                  <a:pt x="55579" y="38478"/>
                </a:cubicBezTo>
                <a:close/>
                <a:moveTo>
                  <a:pt x="71540" y="38605"/>
                </a:moveTo>
                <a:cubicBezTo>
                  <a:pt x="71129" y="38605"/>
                  <a:pt x="70780" y="38921"/>
                  <a:pt x="70780" y="39333"/>
                </a:cubicBezTo>
                <a:cubicBezTo>
                  <a:pt x="70812" y="39713"/>
                  <a:pt x="71097" y="40030"/>
                  <a:pt x="71477" y="40061"/>
                </a:cubicBezTo>
                <a:cubicBezTo>
                  <a:pt x="71889" y="40061"/>
                  <a:pt x="72237" y="39745"/>
                  <a:pt x="72237" y="39333"/>
                </a:cubicBezTo>
                <a:cubicBezTo>
                  <a:pt x="72237" y="38953"/>
                  <a:pt x="71920" y="38636"/>
                  <a:pt x="71540" y="38605"/>
                </a:cubicBezTo>
                <a:close/>
                <a:moveTo>
                  <a:pt x="69165" y="40853"/>
                </a:moveTo>
                <a:cubicBezTo>
                  <a:pt x="69577" y="40822"/>
                  <a:pt x="69894" y="40473"/>
                  <a:pt x="69862" y="40061"/>
                </a:cubicBezTo>
                <a:cubicBezTo>
                  <a:pt x="69830" y="39681"/>
                  <a:pt x="69482" y="39396"/>
                  <a:pt x="69102" y="39396"/>
                </a:cubicBezTo>
                <a:cubicBezTo>
                  <a:pt x="68690" y="39428"/>
                  <a:pt x="68374" y="39776"/>
                  <a:pt x="68405" y="40188"/>
                </a:cubicBezTo>
                <a:cubicBezTo>
                  <a:pt x="68469" y="40568"/>
                  <a:pt x="68785" y="40853"/>
                  <a:pt x="69165" y="40853"/>
                </a:cubicBezTo>
                <a:close/>
                <a:moveTo>
                  <a:pt x="66758" y="40220"/>
                </a:moveTo>
                <a:cubicBezTo>
                  <a:pt x="66378" y="40188"/>
                  <a:pt x="66030" y="40473"/>
                  <a:pt x="66030" y="40853"/>
                </a:cubicBezTo>
                <a:cubicBezTo>
                  <a:pt x="65998" y="41297"/>
                  <a:pt x="66315" y="41645"/>
                  <a:pt x="66727" y="41645"/>
                </a:cubicBezTo>
                <a:cubicBezTo>
                  <a:pt x="67138" y="41613"/>
                  <a:pt x="67423" y="41297"/>
                  <a:pt x="67455" y="40917"/>
                </a:cubicBezTo>
                <a:cubicBezTo>
                  <a:pt x="67455" y="40537"/>
                  <a:pt x="67138" y="40220"/>
                  <a:pt x="66758" y="40220"/>
                </a:cubicBezTo>
                <a:close/>
                <a:moveTo>
                  <a:pt x="91682" y="10926"/>
                </a:moveTo>
                <a:cubicBezTo>
                  <a:pt x="91270" y="10894"/>
                  <a:pt x="90954" y="11211"/>
                  <a:pt x="90954" y="11591"/>
                </a:cubicBezTo>
                <a:cubicBezTo>
                  <a:pt x="90954" y="12003"/>
                  <a:pt x="91270" y="12351"/>
                  <a:pt x="91682" y="12351"/>
                </a:cubicBezTo>
                <a:cubicBezTo>
                  <a:pt x="92062" y="12320"/>
                  <a:pt x="92379" y="12003"/>
                  <a:pt x="92379" y="11623"/>
                </a:cubicBezTo>
                <a:cubicBezTo>
                  <a:pt x="92379" y="11211"/>
                  <a:pt x="92062" y="10894"/>
                  <a:pt x="91682" y="10926"/>
                </a:cubicBezTo>
                <a:close/>
                <a:moveTo>
                  <a:pt x="77906" y="33918"/>
                </a:moveTo>
                <a:cubicBezTo>
                  <a:pt x="77494" y="33918"/>
                  <a:pt x="77209" y="34234"/>
                  <a:pt x="77209" y="34646"/>
                </a:cubicBezTo>
                <a:cubicBezTo>
                  <a:pt x="77209" y="35026"/>
                  <a:pt x="77526" y="35343"/>
                  <a:pt x="77906" y="35343"/>
                </a:cubicBezTo>
                <a:cubicBezTo>
                  <a:pt x="78349" y="35311"/>
                  <a:pt x="78666" y="34994"/>
                  <a:pt x="78634" y="34551"/>
                </a:cubicBezTo>
                <a:cubicBezTo>
                  <a:pt x="78603" y="34171"/>
                  <a:pt x="78286" y="33886"/>
                  <a:pt x="77906" y="33918"/>
                </a:cubicBezTo>
                <a:close/>
                <a:moveTo>
                  <a:pt x="42057" y="39048"/>
                </a:moveTo>
                <a:cubicBezTo>
                  <a:pt x="42468" y="39048"/>
                  <a:pt x="42785" y="38731"/>
                  <a:pt x="42785" y="38351"/>
                </a:cubicBezTo>
                <a:cubicBezTo>
                  <a:pt x="42785" y="37971"/>
                  <a:pt x="42468" y="37623"/>
                  <a:pt x="42088" y="37623"/>
                </a:cubicBezTo>
                <a:cubicBezTo>
                  <a:pt x="41677" y="37623"/>
                  <a:pt x="41360" y="37940"/>
                  <a:pt x="41360" y="38351"/>
                </a:cubicBezTo>
                <a:cubicBezTo>
                  <a:pt x="41360" y="38731"/>
                  <a:pt x="41677" y="39048"/>
                  <a:pt x="42057" y="39048"/>
                </a:cubicBezTo>
                <a:close/>
                <a:moveTo>
                  <a:pt x="34108" y="37560"/>
                </a:moveTo>
                <a:cubicBezTo>
                  <a:pt x="33728" y="37560"/>
                  <a:pt x="33411" y="37876"/>
                  <a:pt x="33411" y="38256"/>
                </a:cubicBezTo>
                <a:cubicBezTo>
                  <a:pt x="33411" y="38636"/>
                  <a:pt x="33696" y="38953"/>
                  <a:pt x="34076" y="38953"/>
                </a:cubicBezTo>
                <a:cubicBezTo>
                  <a:pt x="34488" y="38953"/>
                  <a:pt x="34804" y="38636"/>
                  <a:pt x="34804" y="38225"/>
                </a:cubicBezTo>
                <a:cubicBezTo>
                  <a:pt x="34804" y="37845"/>
                  <a:pt x="34488" y="37560"/>
                  <a:pt x="34108" y="37560"/>
                </a:cubicBezTo>
                <a:close/>
                <a:moveTo>
                  <a:pt x="73947" y="37876"/>
                </a:moveTo>
                <a:cubicBezTo>
                  <a:pt x="73567" y="37845"/>
                  <a:pt x="73219" y="38161"/>
                  <a:pt x="73219" y="38541"/>
                </a:cubicBezTo>
                <a:cubicBezTo>
                  <a:pt x="73187" y="38953"/>
                  <a:pt x="73536" y="39301"/>
                  <a:pt x="73947" y="39301"/>
                </a:cubicBezTo>
                <a:cubicBezTo>
                  <a:pt x="74327" y="39270"/>
                  <a:pt x="74644" y="38953"/>
                  <a:pt x="74644" y="38573"/>
                </a:cubicBezTo>
                <a:cubicBezTo>
                  <a:pt x="74644" y="38193"/>
                  <a:pt x="74327" y="37876"/>
                  <a:pt x="73947" y="37876"/>
                </a:cubicBezTo>
                <a:close/>
                <a:moveTo>
                  <a:pt x="82910" y="19572"/>
                </a:moveTo>
                <a:cubicBezTo>
                  <a:pt x="82941" y="19952"/>
                  <a:pt x="83258" y="20268"/>
                  <a:pt x="83638" y="20268"/>
                </a:cubicBezTo>
                <a:cubicBezTo>
                  <a:pt x="84018" y="20237"/>
                  <a:pt x="84366" y="19920"/>
                  <a:pt x="84366" y="19508"/>
                </a:cubicBezTo>
                <a:cubicBezTo>
                  <a:pt x="84335" y="19097"/>
                  <a:pt x="83955" y="18780"/>
                  <a:pt x="83543" y="18812"/>
                </a:cubicBezTo>
                <a:cubicBezTo>
                  <a:pt x="83163" y="18843"/>
                  <a:pt x="82878" y="19192"/>
                  <a:pt x="82910" y="19572"/>
                </a:cubicBezTo>
                <a:close/>
                <a:moveTo>
                  <a:pt x="26127" y="38921"/>
                </a:moveTo>
                <a:cubicBezTo>
                  <a:pt x="26507" y="38921"/>
                  <a:pt x="26792" y="38605"/>
                  <a:pt x="26824" y="38225"/>
                </a:cubicBezTo>
                <a:cubicBezTo>
                  <a:pt x="26824" y="37845"/>
                  <a:pt x="26539" y="37528"/>
                  <a:pt x="26159" y="37528"/>
                </a:cubicBezTo>
                <a:cubicBezTo>
                  <a:pt x="25715" y="37496"/>
                  <a:pt x="25399" y="37813"/>
                  <a:pt x="25399" y="38256"/>
                </a:cubicBezTo>
                <a:cubicBezTo>
                  <a:pt x="25430" y="38605"/>
                  <a:pt x="25747" y="38921"/>
                  <a:pt x="26127" y="38921"/>
                </a:cubicBezTo>
                <a:close/>
                <a:moveTo>
                  <a:pt x="80471" y="28217"/>
                </a:moveTo>
                <a:cubicBezTo>
                  <a:pt x="80439" y="28597"/>
                  <a:pt x="80756" y="28914"/>
                  <a:pt x="81104" y="28946"/>
                </a:cubicBezTo>
                <a:cubicBezTo>
                  <a:pt x="81548" y="28977"/>
                  <a:pt x="81865" y="28661"/>
                  <a:pt x="81865" y="28249"/>
                </a:cubicBezTo>
                <a:cubicBezTo>
                  <a:pt x="81865" y="27837"/>
                  <a:pt x="81580" y="27552"/>
                  <a:pt x="81168" y="27552"/>
                </a:cubicBezTo>
                <a:cubicBezTo>
                  <a:pt x="80788" y="27521"/>
                  <a:pt x="80471" y="27837"/>
                  <a:pt x="80471" y="28217"/>
                </a:cubicBezTo>
                <a:close/>
                <a:moveTo>
                  <a:pt x="47630" y="38478"/>
                </a:moveTo>
                <a:cubicBezTo>
                  <a:pt x="47250" y="38478"/>
                  <a:pt x="46934" y="38763"/>
                  <a:pt x="46934" y="39175"/>
                </a:cubicBezTo>
                <a:cubicBezTo>
                  <a:pt x="46934" y="39586"/>
                  <a:pt x="47282" y="39903"/>
                  <a:pt x="47694" y="39871"/>
                </a:cubicBezTo>
                <a:cubicBezTo>
                  <a:pt x="48074" y="39840"/>
                  <a:pt x="48359" y="39523"/>
                  <a:pt x="48327" y="39143"/>
                </a:cubicBezTo>
                <a:cubicBezTo>
                  <a:pt x="48327" y="38763"/>
                  <a:pt x="48010" y="38446"/>
                  <a:pt x="47630" y="38478"/>
                </a:cubicBezTo>
                <a:close/>
                <a:moveTo>
                  <a:pt x="58081" y="40822"/>
                </a:moveTo>
                <a:cubicBezTo>
                  <a:pt x="58049" y="41202"/>
                  <a:pt x="58366" y="41518"/>
                  <a:pt x="58746" y="41518"/>
                </a:cubicBezTo>
                <a:cubicBezTo>
                  <a:pt x="59158" y="41550"/>
                  <a:pt x="59506" y="41202"/>
                  <a:pt x="59475" y="40790"/>
                </a:cubicBezTo>
                <a:cubicBezTo>
                  <a:pt x="59443" y="40410"/>
                  <a:pt x="59126" y="40125"/>
                  <a:pt x="58746" y="40125"/>
                </a:cubicBezTo>
                <a:cubicBezTo>
                  <a:pt x="58366" y="40125"/>
                  <a:pt x="58081" y="40442"/>
                  <a:pt x="58081" y="40822"/>
                </a:cubicBezTo>
                <a:close/>
                <a:moveTo>
                  <a:pt x="81960" y="31353"/>
                </a:moveTo>
                <a:cubicBezTo>
                  <a:pt x="82340" y="31353"/>
                  <a:pt x="82656" y="31036"/>
                  <a:pt x="82656" y="30656"/>
                </a:cubicBezTo>
                <a:cubicBezTo>
                  <a:pt x="82656" y="30307"/>
                  <a:pt x="82371" y="29991"/>
                  <a:pt x="82023" y="29959"/>
                </a:cubicBezTo>
                <a:cubicBezTo>
                  <a:pt x="81643" y="29959"/>
                  <a:pt x="81295" y="30244"/>
                  <a:pt x="81263" y="30624"/>
                </a:cubicBezTo>
                <a:cubicBezTo>
                  <a:pt x="81263" y="31004"/>
                  <a:pt x="81580" y="31321"/>
                  <a:pt x="81960" y="31353"/>
                </a:cubicBezTo>
                <a:close/>
                <a:moveTo>
                  <a:pt x="87660" y="14885"/>
                </a:moveTo>
                <a:cubicBezTo>
                  <a:pt x="87248" y="14853"/>
                  <a:pt x="86932" y="15170"/>
                  <a:pt x="86932" y="15550"/>
                </a:cubicBezTo>
                <a:cubicBezTo>
                  <a:pt x="86900" y="15930"/>
                  <a:pt x="87217" y="16278"/>
                  <a:pt x="87597" y="16278"/>
                </a:cubicBezTo>
                <a:cubicBezTo>
                  <a:pt x="87977" y="16278"/>
                  <a:pt x="88293" y="15993"/>
                  <a:pt x="88325" y="15613"/>
                </a:cubicBezTo>
                <a:cubicBezTo>
                  <a:pt x="88357" y="15201"/>
                  <a:pt x="88040" y="14885"/>
                  <a:pt x="87660" y="14885"/>
                </a:cubicBezTo>
                <a:close/>
                <a:moveTo>
                  <a:pt x="0" y="49625"/>
                </a:moveTo>
                <a:cubicBezTo>
                  <a:pt x="127" y="49784"/>
                  <a:pt x="317" y="49879"/>
                  <a:pt x="538" y="49879"/>
                </a:cubicBezTo>
                <a:cubicBezTo>
                  <a:pt x="918" y="49879"/>
                  <a:pt x="1235" y="49562"/>
                  <a:pt x="1235" y="49182"/>
                </a:cubicBezTo>
                <a:cubicBezTo>
                  <a:pt x="1235" y="48802"/>
                  <a:pt x="918" y="48485"/>
                  <a:pt x="538" y="48485"/>
                </a:cubicBezTo>
                <a:cubicBezTo>
                  <a:pt x="348" y="48485"/>
                  <a:pt x="127" y="48580"/>
                  <a:pt x="0" y="48739"/>
                </a:cubicBezTo>
                <a:close/>
                <a:moveTo>
                  <a:pt x="75594" y="37813"/>
                </a:moveTo>
                <a:cubicBezTo>
                  <a:pt x="75626" y="38193"/>
                  <a:pt x="75942" y="38478"/>
                  <a:pt x="76322" y="38478"/>
                </a:cubicBezTo>
                <a:cubicBezTo>
                  <a:pt x="76702" y="38478"/>
                  <a:pt x="77019" y="38161"/>
                  <a:pt x="76988" y="37750"/>
                </a:cubicBezTo>
                <a:cubicBezTo>
                  <a:pt x="76988" y="37370"/>
                  <a:pt x="76671" y="37053"/>
                  <a:pt x="76291" y="37085"/>
                </a:cubicBezTo>
                <a:cubicBezTo>
                  <a:pt x="75911" y="37085"/>
                  <a:pt x="75594" y="37401"/>
                  <a:pt x="75594" y="37813"/>
                </a:cubicBezTo>
                <a:close/>
                <a:moveTo>
                  <a:pt x="3864" y="45255"/>
                </a:moveTo>
                <a:cubicBezTo>
                  <a:pt x="3895" y="45635"/>
                  <a:pt x="4212" y="45920"/>
                  <a:pt x="4592" y="45920"/>
                </a:cubicBezTo>
                <a:cubicBezTo>
                  <a:pt x="5004" y="45920"/>
                  <a:pt x="5320" y="45572"/>
                  <a:pt x="5289" y="45160"/>
                </a:cubicBezTo>
                <a:cubicBezTo>
                  <a:pt x="5257" y="44780"/>
                  <a:pt x="4909" y="44495"/>
                  <a:pt x="4529" y="44527"/>
                </a:cubicBezTo>
                <a:cubicBezTo>
                  <a:pt x="4149" y="44558"/>
                  <a:pt x="3864" y="44875"/>
                  <a:pt x="3864" y="45255"/>
                </a:cubicBezTo>
                <a:close/>
                <a:moveTo>
                  <a:pt x="69925" y="43228"/>
                </a:moveTo>
                <a:cubicBezTo>
                  <a:pt x="70305" y="43228"/>
                  <a:pt x="70622" y="42912"/>
                  <a:pt x="70622" y="42532"/>
                </a:cubicBezTo>
                <a:cubicBezTo>
                  <a:pt x="70622" y="42152"/>
                  <a:pt x="70337" y="41867"/>
                  <a:pt x="69989" y="41835"/>
                </a:cubicBezTo>
                <a:cubicBezTo>
                  <a:pt x="69609" y="41835"/>
                  <a:pt x="69260" y="42120"/>
                  <a:pt x="69229" y="42500"/>
                </a:cubicBezTo>
                <a:cubicBezTo>
                  <a:pt x="69229" y="42880"/>
                  <a:pt x="69545" y="43197"/>
                  <a:pt x="69925" y="43228"/>
                </a:cubicBezTo>
                <a:close/>
                <a:moveTo>
                  <a:pt x="52476" y="39998"/>
                </a:moveTo>
                <a:cubicBezTo>
                  <a:pt x="52476" y="40378"/>
                  <a:pt x="52792" y="40695"/>
                  <a:pt x="53172" y="40727"/>
                </a:cubicBezTo>
                <a:cubicBezTo>
                  <a:pt x="53552" y="40727"/>
                  <a:pt x="53869" y="40410"/>
                  <a:pt x="53901" y="40030"/>
                </a:cubicBezTo>
                <a:cubicBezTo>
                  <a:pt x="53932" y="39618"/>
                  <a:pt x="53584" y="39270"/>
                  <a:pt x="53172" y="39301"/>
                </a:cubicBezTo>
                <a:cubicBezTo>
                  <a:pt x="52792" y="39301"/>
                  <a:pt x="52476" y="39618"/>
                  <a:pt x="52476" y="39998"/>
                </a:cubicBezTo>
                <a:close/>
                <a:moveTo>
                  <a:pt x="72332" y="42437"/>
                </a:moveTo>
                <a:cubicBezTo>
                  <a:pt x="72712" y="42405"/>
                  <a:pt x="72997" y="42088"/>
                  <a:pt x="72997" y="41708"/>
                </a:cubicBezTo>
                <a:cubicBezTo>
                  <a:pt x="72966" y="41297"/>
                  <a:pt x="72617" y="41012"/>
                  <a:pt x="72237" y="41043"/>
                </a:cubicBezTo>
                <a:cubicBezTo>
                  <a:pt x="71889" y="41107"/>
                  <a:pt x="71604" y="41392"/>
                  <a:pt x="71604" y="41740"/>
                </a:cubicBezTo>
                <a:cubicBezTo>
                  <a:pt x="71635" y="42120"/>
                  <a:pt x="71952" y="42437"/>
                  <a:pt x="72332" y="42437"/>
                </a:cubicBezTo>
                <a:close/>
                <a:moveTo>
                  <a:pt x="80376" y="34519"/>
                </a:moveTo>
                <a:cubicBezTo>
                  <a:pt x="80756" y="34488"/>
                  <a:pt x="81041" y="34171"/>
                  <a:pt x="81041" y="33791"/>
                </a:cubicBezTo>
                <a:cubicBezTo>
                  <a:pt x="81009" y="33411"/>
                  <a:pt x="80693" y="33126"/>
                  <a:pt x="80313" y="33126"/>
                </a:cubicBezTo>
                <a:cubicBezTo>
                  <a:pt x="79933" y="33158"/>
                  <a:pt x="79648" y="33474"/>
                  <a:pt x="79648" y="33854"/>
                </a:cubicBezTo>
                <a:cubicBezTo>
                  <a:pt x="79679" y="34234"/>
                  <a:pt x="79996" y="34519"/>
                  <a:pt x="80376" y="34519"/>
                </a:cubicBezTo>
                <a:close/>
                <a:moveTo>
                  <a:pt x="106946" y="3737"/>
                </a:moveTo>
                <a:cubicBezTo>
                  <a:pt x="106946" y="4117"/>
                  <a:pt x="107263" y="4434"/>
                  <a:pt x="107643" y="4466"/>
                </a:cubicBezTo>
                <a:cubicBezTo>
                  <a:pt x="108023" y="4434"/>
                  <a:pt x="108340" y="4117"/>
                  <a:pt x="108340" y="3737"/>
                </a:cubicBezTo>
                <a:cubicBezTo>
                  <a:pt x="108340" y="3357"/>
                  <a:pt x="108023" y="3041"/>
                  <a:pt x="107643" y="3041"/>
                </a:cubicBezTo>
                <a:cubicBezTo>
                  <a:pt x="107263" y="3041"/>
                  <a:pt x="106946" y="3357"/>
                  <a:pt x="106946" y="3737"/>
                </a:cubicBezTo>
                <a:close/>
                <a:moveTo>
                  <a:pt x="63655" y="41645"/>
                </a:moveTo>
                <a:cubicBezTo>
                  <a:pt x="63655" y="42057"/>
                  <a:pt x="63972" y="42373"/>
                  <a:pt x="64352" y="42342"/>
                </a:cubicBezTo>
                <a:cubicBezTo>
                  <a:pt x="64732" y="42342"/>
                  <a:pt x="65048" y="42057"/>
                  <a:pt x="65048" y="41677"/>
                </a:cubicBezTo>
                <a:cubicBezTo>
                  <a:pt x="65048" y="41265"/>
                  <a:pt x="64732" y="40980"/>
                  <a:pt x="64352" y="40948"/>
                </a:cubicBezTo>
                <a:cubicBezTo>
                  <a:pt x="63972" y="40948"/>
                  <a:pt x="63655" y="41265"/>
                  <a:pt x="63655" y="41645"/>
                </a:cubicBezTo>
                <a:close/>
                <a:moveTo>
                  <a:pt x="61976" y="41772"/>
                </a:moveTo>
                <a:cubicBezTo>
                  <a:pt x="61565" y="41740"/>
                  <a:pt x="61248" y="42057"/>
                  <a:pt x="61248" y="42437"/>
                </a:cubicBezTo>
                <a:cubicBezTo>
                  <a:pt x="61248" y="42817"/>
                  <a:pt x="61501" y="43102"/>
                  <a:pt x="61881" y="43133"/>
                </a:cubicBezTo>
                <a:cubicBezTo>
                  <a:pt x="62261" y="43165"/>
                  <a:pt x="62610" y="42880"/>
                  <a:pt x="62641" y="42500"/>
                </a:cubicBezTo>
                <a:cubicBezTo>
                  <a:pt x="62641" y="42120"/>
                  <a:pt x="62356" y="41772"/>
                  <a:pt x="61976" y="41772"/>
                </a:cubicBezTo>
                <a:close/>
                <a:moveTo>
                  <a:pt x="6967" y="45129"/>
                </a:moveTo>
                <a:cubicBezTo>
                  <a:pt x="7347" y="45129"/>
                  <a:pt x="7632" y="44812"/>
                  <a:pt x="7632" y="44432"/>
                </a:cubicBezTo>
                <a:cubicBezTo>
                  <a:pt x="7664" y="44052"/>
                  <a:pt x="7347" y="43735"/>
                  <a:pt x="6967" y="43735"/>
                </a:cubicBezTo>
                <a:cubicBezTo>
                  <a:pt x="6556" y="43735"/>
                  <a:pt x="6270" y="44052"/>
                  <a:pt x="6239" y="44432"/>
                </a:cubicBezTo>
                <a:cubicBezTo>
                  <a:pt x="6270" y="44812"/>
                  <a:pt x="6556" y="45129"/>
                  <a:pt x="6967" y="45129"/>
                </a:cubicBezTo>
                <a:close/>
                <a:moveTo>
                  <a:pt x="83733" y="21884"/>
                </a:moveTo>
                <a:cubicBezTo>
                  <a:pt x="83701" y="22264"/>
                  <a:pt x="84018" y="22612"/>
                  <a:pt x="84398" y="22612"/>
                </a:cubicBezTo>
                <a:cubicBezTo>
                  <a:pt x="84810" y="22612"/>
                  <a:pt x="85095" y="22295"/>
                  <a:pt x="85095" y="21884"/>
                </a:cubicBezTo>
                <a:cubicBezTo>
                  <a:pt x="85095" y="21535"/>
                  <a:pt x="84810" y="21250"/>
                  <a:pt x="84461" y="21218"/>
                </a:cubicBezTo>
                <a:cubicBezTo>
                  <a:pt x="84081" y="21187"/>
                  <a:pt x="83733" y="21504"/>
                  <a:pt x="83733" y="21884"/>
                </a:cubicBezTo>
                <a:close/>
                <a:moveTo>
                  <a:pt x="23720" y="39713"/>
                </a:moveTo>
                <a:cubicBezTo>
                  <a:pt x="24100" y="39713"/>
                  <a:pt x="24417" y="39428"/>
                  <a:pt x="24417" y="39048"/>
                </a:cubicBezTo>
                <a:cubicBezTo>
                  <a:pt x="24449" y="38668"/>
                  <a:pt x="24164" y="38320"/>
                  <a:pt x="23752" y="38320"/>
                </a:cubicBezTo>
                <a:cubicBezTo>
                  <a:pt x="23372" y="38288"/>
                  <a:pt x="23055" y="38605"/>
                  <a:pt x="23023" y="38985"/>
                </a:cubicBezTo>
                <a:cubicBezTo>
                  <a:pt x="23023" y="39365"/>
                  <a:pt x="23340" y="39681"/>
                  <a:pt x="23720" y="39713"/>
                </a:cubicBezTo>
                <a:close/>
                <a:moveTo>
                  <a:pt x="36609" y="39903"/>
                </a:moveTo>
                <a:cubicBezTo>
                  <a:pt x="36609" y="40283"/>
                  <a:pt x="36958" y="40600"/>
                  <a:pt x="37338" y="40568"/>
                </a:cubicBezTo>
                <a:cubicBezTo>
                  <a:pt x="37686" y="40505"/>
                  <a:pt x="37971" y="40220"/>
                  <a:pt x="37971" y="39840"/>
                </a:cubicBezTo>
                <a:cubicBezTo>
                  <a:pt x="37908" y="39491"/>
                  <a:pt x="37655" y="39206"/>
                  <a:pt x="37275" y="39206"/>
                </a:cubicBezTo>
                <a:cubicBezTo>
                  <a:pt x="36894" y="39206"/>
                  <a:pt x="36578" y="39523"/>
                  <a:pt x="36609" y="39903"/>
                </a:cubicBezTo>
                <a:close/>
                <a:moveTo>
                  <a:pt x="14188" y="41423"/>
                </a:moveTo>
                <a:cubicBezTo>
                  <a:pt x="13839" y="41423"/>
                  <a:pt x="13523" y="41677"/>
                  <a:pt x="13491" y="42025"/>
                </a:cubicBezTo>
                <a:cubicBezTo>
                  <a:pt x="13459" y="42405"/>
                  <a:pt x="13744" y="42753"/>
                  <a:pt x="14124" y="42785"/>
                </a:cubicBezTo>
                <a:cubicBezTo>
                  <a:pt x="14504" y="42785"/>
                  <a:pt x="14821" y="42468"/>
                  <a:pt x="14853" y="42088"/>
                </a:cubicBezTo>
                <a:cubicBezTo>
                  <a:pt x="14821" y="41740"/>
                  <a:pt x="14536" y="41455"/>
                  <a:pt x="14188" y="41423"/>
                </a:cubicBezTo>
                <a:close/>
                <a:moveTo>
                  <a:pt x="93329" y="10863"/>
                </a:moveTo>
                <a:cubicBezTo>
                  <a:pt x="93360" y="11243"/>
                  <a:pt x="93677" y="11528"/>
                  <a:pt x="94057" y="11528"/>
                </a:cubicBezTo>
                <a:cubicBezTo>
                  <a:pt x="94437" y="11496"/>
                  <a:pt x="94754" y="11179"/>
                  <a:pt x="94722" y="10799"/>
                </a:cubicBezTo>
                <a:cubicBezTo>
                  <a:pt x="94722" y="10419"/>
                  <a:pt x="94374" y="10103"/>
                  <a:pt x="93994" y="10134"/>
                </a:cubicBezTo>
                <a:cubicBezTo>
                  <a:pt x="93614" y="10166"/>
                  <a:pt x="93329" y="10483"/>
                  <a:pt x="93329" y="10863"/>
                </a:cubicBezTo>
                <a:close/>
                <a:moveTo>
                  <a:pt x="82086" y="25050"/>
                </a:moveTo>
                <a:cubicBezTo>
                  <a:pt x="82086" y="25430"/>
                  <a:pt x="82371" y="25747"/>
                  <a:pt x="82751" y="25779"/>
                </a:cubicBezTo>
                <a:cubicBezTo>
                  <a:pt x="83131" y="25810"/>
                  <a:pt x="83480" y="25494"/>
                  <a:pt x="83480" y="25114"/>
                </a:cubicBezTo>
                <a:cubicBezTo>
                  <a:pt x="83511" y="24734"/>
                  <a:pt x="83226" y="24385"/>
                  <a:pt x="82815" y="24385"/>
                </a:cubicBezTo>
                <a:cubicBezTo>
                  <a:pt x="82435" y="24354"/>
                  <a:pt x="82118" y="24670"/>
                  <a:pt x="82086" y="25050"/>
                </a:cubicBezTo>
                <a:close/>
                <a:moveTo>
                  <a:pt x="109322" y="2946"/>
                </a:moveTo>
                <a:cubicBezTo>
                  <a:pt x="109322" y="3357"/>
                  <a:pt x="109607" y="3674"/>
                  <a:pt x="110018" y="3674"/>
                </a:cubicBezTo>
                <a:cubicBezTo>
                  <a:pt x="110367" y="3706"/>
                  <a:pt x="110683" y="3421"/>
                  <a:pt x="110715" y="3072"/>
                </a:cubicBezTo>
                <a:cubicBezTo>
                  <a:pt x="110747" y="2661"/>
                  <a:pt x="110462" y="2312"/>
                  <a:pt x="110082" y="2280"/>
                </a:cubicBezTo>
                <a:cubicBezTo>
                  <a:pt x="109702" y="2280"/>
                  <a:pt x="109353" y="2566"/>
                  <a:pt x="109322" y="2946"/>
                </a:cubicBezTo>
                <a:close/>
                <a:moveTo>
                  <a:pt x="96432" y="9343"/>
                </a:moveTo>
                <a:cubicBezTo>
                  <a:pt x="96052" y="9343"/>
                  <a:pt x="95736" y="9691"/>
                  <a:pt x="95767" y="10071"/>
                </a:cubicBezTo>
                <a:cubicBezTo>
                  <a:pt x="95799" y="10419"/>
                  <a:pt x="96084" y="10704"/>
                  <a:pt x="96432" y="10736"/>
                </a:cubicBezTo>
                <a:cubicBezTo>
                  <a:pt x="96812" y="10736"/>
                  <a:pt x="97129" y="10419"/>
                  <a:pt x="97129" y="10039"/>
                </a:cubicBezTo>
                <a:cubicBezTo>
                  <a:pt x="97129" y="9659"/>
                  <a:pt x="96812" y="9343"/>
                  <a:pt x="96432" y="9343"/>
                </a:cubicBezTo>
                <a:close/>
                <a:moveTo>
                  <a:pt x="50797" y="40093"/>
                </a:moveTo>
                <a:cubicBezTo>
                  <a:pt x="50417" y="40125"/>
                  <a:pt x="50100" y="40442"/>
                  <a:pt x="50132" y="40822"/>
                </a:cubicBezTo>
                <a:cubicBezTo>
                  <a:pt x="50164" y="41202"/>
                  <a:pt x="50481" y="41487"/>
                  <a:pt x="50861" y="41487"/>
                </a:cubicBezTo>
                <a:cubicBezTo>
                  <a:pt x="51209" y="41455"/>
                  <a:pt x="51494" y="41138"/>
                  <a:pt x="51494" y="40790"/>
                </a:cubicBezTo>
                <a:cubicBezTo>
                  <a:pt x="51494" y="40410"/>
                  <a:pt x="51177" y="40093"/>
                  <a:pt x="50797" y="40093"/>
                </a:cubicBezTo>
                <a:close/>
                <a:moveTo>
                  <a:pt x="55706" y="41645"/>
                </a:moveTo>
                <a:cubicBezTo>
                  <a:pt x="55706" y="42025"/>
                  <a:pt x="56054" y="42342"/>
                  <a:pt x="56434" y="42310"/>
                </a:cubicBezTo>
                <a:cubicBezTo>
                  <a:pt x="56783" y="42278"/>
                  <a:pt x="57068" y="41993"/>
                  <a:pt x="57099" y="41645"/>
                </a:cubicBezTo>
                <a:cubicBezTo>
                  <a:pt x="57068" y="41233"/>
                  <a:pt x="56783" y="40917"/>
                  <a:pt x="56403" y="40917"/>
                </a:cubicBezTo>
                <a:cubicBezTo>
                  <a:pt x="55991" y="40917"/>
                  <a:pt x="55706" y="41265"/>
                  <a:pt x="55706" y="41645"/>
                </a:cubicBezTo>
                <a:close/>
                <a:moveTo>
                  <a:pt x="78033" y="36958"/>
                </a:moveTo>
                <a:cubicBezTo>
                  <a:pt x="78033" y="37370"/>
                  <a:pt x="78318" y="37686"/>
                  <a:pt x="78729" y="37686"/>
                </a:cubicBezTo>
                <a:cubicBezTo>
                  <a:pt x="79109" y="37655"/>
                  <a:pt x="79394" y="37338"/>
                  <a:pt x="79394" y="36958"/>
                </a:cubicBezTo>
                <a:cubicBezTo>
                  <a:pt x="79394" y="36610"/>
                  <a:pt x="79109" y="36325"/>
                  <a:pt x="78761" y="36293"/>
                </a:cubicBezTo>
                <a:cubicBezTo>
                  <a:pt x="78381" y="36293"/>
                  <a:pt x="78033" y="36578"/>
                  <a:pt x="78033" y="36958"/>
                </a:cubicBezTo>
                <a:close/>
                <a:moveTo>
                  <a:pt x="8709" y="43640"/>
                </a:moveTo>
                <a:cubicBezTo>
                  <a:pt x="8677" y="44052"/>
                  <a:pt x="8994" y="44368"/>
                  <a:pt x="9374" y="44368"/>
                </a:cubicBezTo>
                <a:cubicBezTo>
                  <a:pt x="9754" y="44368"/>
                  <a:pt x="10071" y="44052"/>
                  <a:pt x="10071" y="43672"/>
                </a:cubicBezTo>
                <a:cubicBezTo>
                  <a:pt x="10039" y="43323"/>
                  <a:pt x="9754" y="43038"/>
                  <a:pt x="9406" y="42975"/>
                </a:cubicBezTo>
                <a:cubicBezTo>
                  <a:pt x="9026" y="42975"/>
                  <a:pt x="8709" y="43260"/>
                  <a:pt x="8709" y="43640"/>
                </a:cubicBezTo>
                <a:close/>
                <a:moveTo>
                  <a:pt x="2914" y="47694"/>
                </a:moveTo>
                <a:cubicBezTo>
                  <a:pt x="2027" y="47757"/>
                  <a:pt x="2090" y="49119"/>
                  <a:pt x="2977" y="49087"/>
                </a:cubicBezTo>
                <a:cubicBezTo>
                  <a:pt x="3357" y="49055"/>
                  <a:pt x="3610" y="48770"/>
                  <a:pt x="3642" y="48390"/>
                </a:cubicBezTo>
                <a:cubicBezTo>
                  <a:pt x="3642" y="48010"/>
                  <a:pt x="3325" y="47694"/>
                  <a:pt x="2914" y="47694"/>
                </a:cubicBezTo>
                <a:close/>
                <a:moveTo>
                  <a:pt x="83511" y="26792"/>
                </a:moveTo>
                <a:cubicBezTo>
                  <a:pt x="82593" y="26856"/>
                  <a:pt x="82656" y="28217"/>
                  <a:pt x="83575" y="28186"/>
                </a:cubicBezTo>
                <a:cubicBezTo>
                  <a:pt x="83923" y="28154"/>
                  <a:pt x="84208" y="27837"/>
                  <a:pt x="84240" y="27489"/>
                </a:cubicBezTo>
                <a:cubicBezTo>
                  <a:pt x="84208" y="27109"/>
                  <a:pt x="83891" y="26792"/>
                  <a:pt x="83511" y="26792"/>
                </a:cubicBezTo>
                <a:close/>
                <a:moveTo>
                  <a:pt x="38953" y="39143"/>
                </a:moveTo>
                <a:cubicBezTo>
                  <a:pt x="38953" y="39523"/>
                  <a:pt x="39301" y="39840"/>
                  <a:pt x="39681" y="39808"/>
                </a:cubicBezTo>
                <a:cubicBezTo>
                  <a:pt x="40030" y="39808"/>
                  <a:pt x="40315" y="39523"/>
                  <a:pt x="40346" y="39143"/>
                </a:cubicBezTo>
                <a:cubicBezTo>
                  <a:pt x="40346" y="38763"/>
                  <a:pt x="40061" y="38446"/>
                  <a:pt x="39650" y="38446"/>
                </a:cubicBezTo>
                <a:cubicBezTo>
                  <a:pt x="39270" y="38415"/>
                  <a:pt x="38953" y="38731"/>
                  <a:pt x="38953" y="39143"/>
                </a:cubicBezTo>
                <a:close/>
                <a:moveTo>
                  <a:pt x="85982" y="19445"/>
                </a:moveTo>
                <a:cubicBezTo>
                  <a:pt x="86362" y="19445"/>
                  <a:pt x="86678" y="19128"/>
                  <a:pt x="86678" y="18748"/>
                </a:cubicBezTo>
                <a:cubicBezTo>
                  <a:pt x="86678" y="18368"/>
                  <a:pt x="86362" y="18052"/>
                  <a:pt x="85982" y="18052"/>
                </a:cubicBezTo>
                <a:cubicBezTo>
                  <a:pt x="85633" y="18052"/>
                  <a:pt x="85348" y="18337"/>
                  <a:pt x="85316" y="18717"/>
                </a:cubicBezTo>
                <a:cubicBezTo>
                  <a:pt x="85285" y="19097"/>
                  <a:pt x="85602" y="19413"/>
                  <a:pt x="85982" y="19445"/>
                </a:cubicBezTo>
                <a:close/>
                <a:moveTo>
                  <a:pt x="31669" y="39745"/>
                </a:moveTo>
                <a:cubicBezTo>
                  <a:pt x="32049" y="39745"/>
                  <a:pt x="32366" y="39428"/>
                  <a:pt x="32397" y="39048"/>
                </a:cubicBezTo>
                <a:cubicBezTo>
                  <a:pt x="32366" y="38668"/>
                  <a:pt x="32081" y="38351"/>
                  <a:pt x="31669" y="38351"/>
                </a:cubicBezTo>
                <a:cubicBezTo>
                  <a:pt x="31321" y="38351"/>
                  <a:pt x="31036" y="38636"/>
                  <a:pt x="31004" y="39016"/>
                </a:cubicBezTo>
                <a:cubicBezTo>
                  <a:pt x="31004" y="39396"/>
                  <a:pt x="31289" y="39713"/>
                  <a:pt x="31669" y="39745"/>
                </a:cubicBezTo>
                <a:close/>
                <a:moveTo>
                  <a:pt x="44527" y="39966"/>
                </a:moveTo>
                <a:cubicBezTo>
                  <a:pt x="44558" y="40378"/>
                  <a:pt x="44875" y="40663"/>
                  <a:pt x="45255" y="40632"/>
                </a:cubicBezTo>
                <a:cubicBezTo>
                  <a:pt x="45667" y="40632"/>
                  <a:pt x="45952" y="40283"/>
                  <a:pt x="45920" y="39903"/>
                </a:cubicBezTo>
                <a:cubicBezTo>
                  <a:pt x="45888" y="39555"/>
                  <a:pt x="45572" y="39270"/>
                  <a:pt x="45223" y="39270"/>
                </a:cubicBezTo>
                <a:cubicBezTo>
                  <a:pt x="44843" y="39270"/>
                  <a:pt x="44527" y="39586"/>
                  <a:pt x="44527" y="39966"/>
                </a:cubicBezTo>
                <a:close/>
                <a:moveTo>
                  <a:pt x="67518" y="42595"/>
                </a:moveTo>
                <a:cubicBezTo>
                  <a:pt x="67138" y="42595"/>
                  <a:pt x="66822" y="42912"/>
                  <a:pt x="66822" y="43292"/>
                </a:cubicBezTo>
                <a:cubicBezTo>
                  <a:pt x="66853" y="43672"/>
                  <a:pt x="67170" y="43988"/>
                  <a:pt x="67550" y="43957"/>
                </a:cubicBezTo>
                <a:cubicBezTo>
                  <a:pt x="67898" y="43925"/>
                  <a:pt x="68184" y="43672"/>
                  <a:pt x="68215" y="43323"/>
                </a:cubicBezTo>
                <a:cubicBezTo>
                  <a:pt x="68215" y="42912"/>
                  <a:pt x="67898" y="42627"/>
                  <a:pt x="67518" y="42595"/>
                </a:cubicBezTo>
                <a:close/>
                <a:moveTo>
                  <a:pt x="20617" y="39776"/>
                </a:moveTo>
                <a:cubicBezTo>
                  <a:pt x="20648" y="40156"/>
                  <a:pt x="20965" y="40442"/>
                  <a:pt x="21345" y="40442"/>
                </a:cubicBezTo>
                <a:cubicBezTo>
                  <a:pt x="21725" y="40410"/>
                  <a:pt x="22042" y="40093"/>
                  <a:pt x="22010" y="39713"/>
                </a:cubicBezTo>
                <a:cubicBezTo>
                  <a:pt x="21978" y="39365"/>
                  <a:pt x="21693" y="39080"/>
                  <a:pt x="21345" y="39080"/>
                </a:cubicBezTo>
                <a:cubicBezTo>
                  <a:pt x="20933" y="39080"/>
                  <a:pt x="20648" y="39396"/>
                  <a:pt x="20617" y="39776"/>
                </a:cubicBezTo>
                <a:close/>
                <a:moveTo>
                  <a:pt x="74042" y="40917"/>
                </a:moveTo>
                <a:cubicBezTo>
                  <a:pt x="74042" y="41297"/>
                  <a:pt x="74327" y="41613"/>
                  <a:pt x="74707" y="41645"/>
                </a:cubicBezTo>
                <a:cubicBezTo>
                  <a:pt x="75309" y="41645"/>
                  <a:pt x="75657" y="40948"/>
                  <a:pt x="75246" y="40473"/>
                </a:cubicBezTo>
                <a:cubicBezTo>
                  <a:pt x="74834" y="40030"/>
                  <a:pt x="74074" y="40315"/>
                  <a:pt x="74042" y="40917"/>
                </a:cubicBezTo>
                <a:close/>
                <a:moveTo>
                  <a:pt x="90004" y="14125"/>
                </a:moveTo>
                <a:cubicBezTo>
                  <a:pt x="89433" y="14156"/>
                  <a:pt x="89148" y="14853"/>
                  <a:pt x="89592" y="15265"/>
                </a:cubicBezTo>
                <a:cubicBezTo>
                  <a:pt x="90004" y="15676"/>
                  <a:pt x="90700" y="15391"/>
                  <a:pt x="90732" y="14790"/>
                </a:cubicBezTo>
                <a:cubicBezTo>
                  <a:pt x="90732" y="14410"/>
                  <a:pt x="90384" y="14093"/>
                  <a:pt x="90004" y="14125"/>
                </a:cubicBezTo>
                <a:close/>
                <a:moveTo>
                  <a:pt x="48390" y="42247"/>
                </a:moveTo>
                <a:cubicBezTo>
                  <a:pt x="48739" y="42247"/>
                  <a:pt x="49024" y="41962"/>
                  <a:pt x="49087" y="41613"/>
                </a:cubicBezTo>
                <a:cubicBezTo>
                  <a:pt x="49087" y="41233"/>
                  <a:pt x="48770" y="40917"/>
                  <a:pt x="48390" y="40917"/>
                </a:cubicBezTo>
                <a:cubicBezTo>
                  <a:pt x="48010" y="40917"/>
                  <a:pt x="47725" y="41233"/>
                  <a:pt x="47725" y="41613"/>
                </a:cubicBezTo>
                <a:cubicBezTo>
                  <a:pt x="47757" y="41962"/>
                  <a:pt x="48042" y="42247"/>
                  <a:pt x="48390" y="42247"/>
                </a:cubicBezTo>
                <a:close/>
                <a:moveTo>
                  <a:pt x="82751" y="33696"/>
                </a:moveTo>
                <a:cubicBezTo>
                  <a:pt x="83100" y="33664"/>
                  <a:pt x="83385" y="33379"/>
                  <a:pt x="83385" y="33031"/>
                </a:cubicBezTo>
                <a:cubicBezTo>
                  <a:pt x="83353" y="32683"/>
                  <a:pt x="83068" y="32398"/>
                  <a:pt x="82720" y="32366"/>
                </a:cubicBezTo>
                <a:cubicBezTo>
                  <a:pt x="81833" y="32366"/>
                  <a:pt x="81833" y="33696"/>
                  <a:pt x="82751" y="33696"/>
                </a:cubicBezTo>
                <a:close/>
                <a:moveTo>
                  <a:pt x="100581" y="8488"/>
                </a:moveTo>
                <a:cubicBezTo>
                  <a:pt x="100581" y="9089"/>
                  <a:pt x="101309" y="9406"/>
                  <a:pt x="101721" y="8963"/>
                </a:cubicBezTo>
                <a:cubicBezTo>
                  <a:pt x="102133" y="8519"/>
                  <a:pt x="101816" y="7791"/>
                  <a:pt x="101214" y="7823"/>
                </a:cubicBezTo>
                <a:cubicBezTo>
                  <a:pt x="100866" y="7854"/>
                  <a:pt x="100581" y="8139"/>
                  <a:pt x="100581" y="8488"/>
                </a:cubicBezTo>
                <a:close/>
                <a:moveTo>
                  <a:pt x="112457" y="2882"/>
                </a:moveTo>
                <a:cubicBezTo>
                  <a:pt x="112837" y="2851"/>
                  <a:pt x="113122" y="2534"/>
                  <a:pt x="113122" y="2154"/>
                </a:cubicBezTo>
                <a:cubicBezTo>
                  <a:pt x="113090" y="1805"/>
                  <a:pt x="112805" y="1520"/>
                  <a:pt x="112457" y="1520"/>
                </a:cubicBezTo>
                <a:cubicBezTo>
                  <a:pt x="112077" y="1489"/>
                  <a:pt x="111760" y="1805"/>
                  <a:pt x="111760" y="2185"/>
                </a:cubicBezTo>
                <a:cubicBezTo>
                  <a:pt x="111760" y="2566"/>
                  <a:pt x="112077" y="2882"/>
                  <a:pt x="112457" y="2882"/>
                </a:cubicBezTo>
                <a:close/>
                <a:moveTo>
                  <a:pt x="98174" y="9248"/>
                </a:moveTo>
                <a:cubicBezTo>
                  <a:pt x="98142" y="9628"/>
                  <a:pt x="98427" y="9944"/>
                  <a:pt x="98839" y="9976"/>
                </a:cubicBezTo>
                <a:cubicBezTo>
                  <a:pt x="99726" y="9976"/>
                  <a:pt x="99726" y="8583"/>
                  <a:pt x="98808" y="8614"/>
                </a:cubicBezTo>
                <a:cubicBezTo>
                  <a:pt x="98459" y="8614"/>
                  <a:pt x="98174" y="8899"/>
                  <a:pt x="98174" y="9248"/>
                </a:cubicBezTo>
                <a:close/>
                <a:moveTo>
                  <a:pt x="18970" y="41233"/>
                </a:moveTo>
                <a:cubicBezTo>
                  <a:pt x="19888" y="41202"/>
                  <a:pt x="19857" y="39840"/>
                  <a:pt x="18938" y="39871"/>
                </a:cubicBezTo>
                <a:cubicBezTo>
                  <a:pt x="18558" y="39903"/>
                  <a:pt x="18273" y="40188"/>
                  <a:pt x="18273" y="40537"/>
                </a:cubicBezTo>
                <a:cubicBezTo>
                  <a:pt x="18241" y="40917"/>
                  <a:pt x="18590" y="41233"/>
                  <a:pt x="18970" y="41233"/>
                </a:cubicBezTo>
                <a:close/>
                <a:moveTo>
                  <a:pt x="53964" y="41740"/>
                </a:moveTo>
                <a:cubicBezTo>
                  <a:pt x="53552" y="41740"/>
                  <a:pt x="53267" y="42088"/>
                  <a:pt x="53331" y="42468"/>
                </a:cubicBezTo>
                <a:cubicBezTo>
                  <a:pt x="53394" y="43387"/>
                  <a:pt x="54756" y="43228"/>
                  <a:pt x="54629" y="42342"/>
                </a:cubicBezTo>
                <a:cubicBezTo>
                  <a:pt x="54597" y="41993"/>
                  <a:pt x="54312" y="41708"/>
                  <a:pt x="53964" y="41740"/>
                </a:cubicBezTo>
                <a:close/>
                <a:moveTo>
                  <a:pt x="11084" y="42912"/>
                </a:moveTo>
                <a:cubicBezTo>
                  <a:pt x="11084" y="43830"/>
                  <a:pt x="12446" y="43798"/>
                  <a:pt x="12414" y="42880"/>
                </a:cubicBezTo>
                <a:cubicBezTo>
                  <a:pt x="12414" y="41962"/>
                  <a:pt x="11021" y="41993"/>
                  <a:pt x="11084" y="42912"/>
                </a:cubicBezTo>
                <a:close/>
                <a:moveTo>
                  <a:pt x="77114" y="40885"/>
                </a:moveTo>
                <a:cubicBezTo>
                  <a:pt x="78001" y="40853"/>
                  <a:pt x="77969" y="39523"/>
                  <a:pt x="77083" y="39523"/>
                </a:cubicBezTo>
                <a:cubicBezTo>
                  <a:pt x="76196" y="39555"/>
                  <a:pt x="76196" y="40885"/>
                  <a:pt x="77114" y="40885"/>
                </a:cubicBezTo>
                <a:close/>
                <a:moveTo>
                  <a:pt x="42880" y="40061"/>
                </a:moveTo>
                <a:cubicBezTo>
                  <a:pt x="42278" y="40030"/>
                  <a:pt x="41993" y="40758"/>
                  <a:pt x="42405" y="41170"/>
                </a:cubicBezTo>
                <a:cubicBezTo>
                  <a:pt x="42817" y="41613"/>
                  <a:pt x="43545" y="41297"/>
                  <a:pt x="43545" y="40695"/>
                </a:cubicBezTo>
                <a:cubicBezTo>
                  <a:pt x="43513" y="40346"/>
                  <a:pt x="43228" y="40061"/>
                  <a:pt x="42880" y="40061"/>
                </a:cubicBezTo>
                <a:close/>
                <a:moveTo>
                  <a:pt x="16531" y="40695"/>
                </a:moveTo>
                <a:cubicBezTo>
                  <a:pt x="15930" y="40695"/>
                  <a:pt x="15676" y="41392"/>
                  <a:pt x="16088" y="41803"/>
                </a:cubicBezTo>
                <a:cubicBezTo>
                  <a:pt x="16500" y="42215"/>
                  <a:pt x="17196" y="41962"/>
                  <a:pt x="17228" y="41360"/>
                </a:cubicBezTo>
                <a:cubicBezTo>
                  <a:pt x="17228" y="40980"/>
                  <a:pt x="16911" y="40663"/>
                  <a:pt x="16531" y="40695"/>
                </a:cubicBezTo>
                <a:close/>
                <a:moveTo>
                  <a:pt x="114167" y="1394"/>
                </a:moveTo>
                <a:cubicBezTo>
                  <a:pt x="114135" y="1742"/>
                  <a:pt x="114420" y="2059"/>
                  <a:pt x="114769" y="2059"/>
                </a:cubicBezTo>
                <a:cubicBezTo>
                  <a:pt x="115149" y="2090"/>
                  <a:pt x="115465" y="1774"/>
                  <a:pt x="115465" y="1394"/>
                </a:cubicBezTo>
                <a:cubicBezTo>
                  <a:pt x="115465" y="1014"/>
                  <a:pt x="115180" y="729"/>
                  <a:pt x="114800" y="729"/>
                </a:cubicBezTo>
                <a:cubicBezTo>
                  <a:pt x="114452" y="729"/>
                  <a:pt x="114167" y="1014"/>
                  <a:pt x="114167" y="1394"/>
                </a:cubicBezTo>
                <a:close/>
                <a:moveTo>
                  <a:pt x="81104" y="36895"/>
                </a:moveTo>
                <a:cubicBezTo>
                  <a:pt x="81485" y="36895"/>
                  <a:pt x="81738" y="36578"/>
                  <a:pt x="81738" y="36230"/>
                </a:cubicBezTo>
                <a:cubicBezTo>
                  <a:pt x="81738" y="35311"/>
                  <a:pt x="80344" y="35374"/>
                  <a:pt x="80439" y="36293"/>
                </a:cubicBezTo>
                <a:cubicBezTo>
                  <a:pt x="80471" y="36641"/>
                  <a:pt x="80756" y="36926"/>
                  <a:pt x="81104" y="36895"/>
                </a:cubicBezTo>
                <a:close/>
                <a:moveTo>
                  <a:pt x="29294" y="39175"/>
                </a:moveTo>
                <a:cubicBezTo>
                  <a:pt x="28661" y="39175"/>
                  <a:pt x="28375" y="39935"/>
                  <a:pt x="28851" y="40346"/>
                </a:cubicBezTo>
                <a:cubicBezTo>
                  <a:pt x="29326" y="40758"/>
                  <a:pt x="30022" y="40378"/>
                  <a:pt x="29959" y="39776"/>
                </a:cubicBezTo>
                <a:cubicBezTo>
                  <a:pt x="29927" y="39428"/>
                  <a:pt x="29642" y="39143"/>
                  <a:pt x="29294" y="39175"/>
                </a:cubicBezTo>
                <a:close/>
                <a:moveTo>
                  <a:pt x="85158" y="24987"/>
                </a:moveTo>
                <a:cubicBezTo>
                  <a:pt x="85506" y="24987"/>
                  <a:pt x="85823" y="24702"/>
                  <a:pt x="85823" y="24354"/>
                </a:cubicBezTo>
                <a:cubicBezTo>
                  <a:pt x="85887" y="23435"/>
                  <a:pt x="84493" y="23404"/>
                  <a:pt x="84525" y="24322"/>
                </a:cubicBezTo>
                <a:cubicBezTo>
                  <a:pt x="84525" y="24702"/>
                  <a:pt x="84810" y="24987"/>
                  <a:pt x="85158" y="24987"/>
                </a:cubicBezTo>
                <a:close/>
                <a:moveTo>
                  <a:pt x="103621" y="7031"/>
                </a:moveTo>
                <a:cubicBezTo>
                  <a:pt x="103241" y="7062"/>
                  <a:pt x="102988" y="7316"/>
                  <a:pt x="102956" y="7696"/>
                </a:cubicBezTo>
                <a:cubicBezTo>
                  <a:pt x="102956" y="8076"/>
                  <a:pt x="103273" y="8361"/>
                  <a:pt x="103653" y="8361"/>
                </a:cubicBezTo>
                <a:cubicBezTo>
                  <a:pt x="104001" y="8329"/>
                  <a:pt x="104286" y="8013"/>
                  <a:pt x="104286" y="7664"/>
                </a:cubicBezTo>
                <a:cubicBezTo>
                  <a:pt x="104255" y="7316"/>
                  <a:pt x="103970" y="7062"/>
                  <a:pt x="103621" y="7031"/>
                </a:cubicBezTo>
                <a:close/>
                <a:moveTo>
                  <a:pt x="59601" y="43893"/>
                </a:moveTo>
                <a:cubicBezTo>
                  <a:pt x="60171" y="43862"/>
                  <a:pt x="60425" y="43165"/>
                  <a:pt x="60013" y="42753"/>
                </a:cubicBezTo>
                <a:cubicBezTo>
                  <a:pt x="59601" y="42373"/>
                  <a:pt x="58904" y="42658"/>
                  <a:pt x="58904" y="43228"/>
                </a:cubicBezTo>
                <a:cubicBezTo>
                  <a:pt x="58873" y="43608"/>
                  <a:pt x="59189" y="43925"/>
                  <a:pt x="59601" y="43893"/>
                </a:cubicBezTo>
                <a:close/>
                <a:moveTo>
                  <a:pt x="50956" y="43165"/>
                </a:moveTo>
                <a:cubicBezTo>
                  <a:pt x="50956" y="43513"/>
                  <a:pt x="51241" y="43830"/>
                  <a:pt x="51589" y="43830"/>
                </a:cubicBezTo>
                <a:cubicBezTo>
                  <a:pt x="51969" y="43798"/>
                  <a:pt x="52254" y="43513"/>
                  <a:pt x="52254" y="43165"/>
                </a:cubicBezTo>
                <a:cubicBezTo>
                  <a:pt x="52254" y="42817"/>
                  <a:pt x="51969" y="42532"/>
                  <a:pt x="51621" y="42500"/>
                </a:cubicBezTo>
                <a:cubicBezTo>
                  <a:pt x="51241" y="42500"/>
                  <a:pt x="50956" y="42817"/>
                  <a:pt x="50956" y="43165"/>
                </a:cubicBezTo>
                <a:close/>
                <a:moveTo>
                  <a:pt x="87755" y="17957"/>
                </a:moveTo>
                <a:cubicBezTo>
                  <a:pt x="87755" y="18305"/>
                  <a:pt x="88040" y="18590"/>
                  <a:pt x="88388" y="18590"/>
                </a:cubicBezTo>
                <a:cubicBezTo>
                  <a:pt x="88768" y="18622"/>
                  <a:pt x="89053" y="18337"/>
                  <a:pt x="89085" y="17988"/>
                </a:cubicBezTo>
                <a:cubicBezTo>
                  <a:pt x="89085" y="17102"/>
                  <a:pt x="87755" y="17070"/>
                  <a:pt x="87755" y="17957"/>
                </a:cubicBezTo>
                <a:close/>
                <a:moveTo>
                  <a:pt x="34868" y="41328"/>
                </a:moveTo>
                <a:cubicBezTo>
                  <a:pt x="35248" y="41297"/>
                  <a:pt x="35501" y="41012"/>
                  <a:pt x="35501" y="40663"/>
                </a:cubicBezTo>
                <a:cubicBezTo>
                  <a:pt x="35501" y="40283"/>
                  <a:pt x="35184" y="39998"/>
                  <a:pt x="34836" y="40030"/>
                </a:cubicBezTo>
                <a:cubicBezTo>
                  <a:pt x="34488" y="40030"/>
                  <a:pt x="34203" y="40346"/>
                  <a:pt x="34203" y="40695"/>
                </a:cubicBezTo>
                <a:cubicBezTo>
                  <a:pt x="34234" y="41043"/>
                  <a:pt x="34519" y="41328"/>
                  <a:pt x="34868" y="41328"/>
                </a:cubicBezTo>
                <a:close/>
                <a:moveTo>
                  <a:pt x="91745" y="14030"/>
                </a:moveTo>
                <a:cubicBezTo>
                  <a:pt x="91777" y="14378"/>
                  <a:pt x="92094" y="14663"/>
                  <a:pt x="92442" y="14631"/>
                </a:cubicBezTo>
                <a:cubicBezTo>
                  <a:pt x="92822" y="14600"/>
                  <a:pt x="93075" y="14315"/>
                  <a:pt x="93075" y="13966"/>
                </a:cubicBezTo>
                <a:cubicBezTo>
                  <a:pt x="93044" y="13586"/>
                  <a:pt x="92727" y="13333"/>
                  <a:pt x="92379" y="13333"/>
                </a:cubicBezTo>
                <a:cubicBezTo>
                  <a:pt x="92030" y="13365"/>
                  <a:pt x="91745" y="13681"/>
                  <a:pt x="91745" y="14030"/>
                </a:cubicBezTo>
                <a:close/>
                <a:moveTo>
                  <a:pt x="78856" y="39396"/>
                </a:moveTo>
                <a:cubicBezTo>
                  <a:pt x="78856" y="39745"/>
                  <a:pt x="79141" y="40030"/>
                  <a:pt x="79489" y="40061"/>
                </a:cubicBezTo>
                <a:cubicBezTo>
                  <a:pt x="79838" y="40061"/>
                  <a:pt x="80154" y="39776"/>
                  <a:pt x="80154" y="39428"/>
                </a:cubicBezTo>
                <a:cubicBezTo>
                  <a:pt x="80186" y="39080"/>
                  <a:pt x="79901" y="38763"/>
                  <a:pt x="79521" y="38763"/>
                </a:cubicBezTo>
                <a:cubicBezTo>
                  <a:pt x="79173" y="38731"/>
                  <a:pt x="78856" y="39016"/>
                  <a:pt x="78856" y="39396"/>
                </a:cubicBezTo>
                <a:close/>
                <a:moveTo>
                  <a:pt x="64447" y="44052"/>
                </a:moveTo>
                <a:cubicBezTo>
                  <a:pt x="64415" y="44907"/>
                  <a:pt x="65682" y="44970"/>
                  <a:pt x="65745" y="44115"/>
                </a:cubicBezTo>
                <a:cubicBezTo>
                  <a:pt x="65840" y="43228"/>
                  <a:pt x="64447" y="43133"/>
                  <a:pt x="64447" y="44052"/>
                </a:cubicBezTo>
                <a:close/>
                <a:moveTo>
                  <a:pt x="84303" y="29199"/>
                </a:moveTo>
                <a:cubicBezTo>
                  <a:pt x="83955" y="29231"/>
                  <a:pt x="83701" y="29547"/>
                  <a:pt x="83670" y="29896"/>
                </a:cubicBezTo>
                <a:cubicBezTo>
                  <a:pt x="83701" y="30244"/>
                  <a:pt x="84018" y="30529"/>
                  <a:pt x="84366" y="30529"/>
                </a:cubicBezTo>
                <a:cubicBezTo>
                  <a:pt x="84715" y="30497"/>
                  <a:pt x="85000" y="30181"/>
                  <a:pt x="85000" y="29832"/>
                </a:cubicBezTo>
                <a:cubicBezTo>
                  <a:pt x="84968" y="29484"/>
                  <a:pt x="84651" y="29199"/>
                  <a:pt x="84303" y="29199"/>
                </a:cubicBezTo>
                <a:close/>
                <a:moveTo>
                  <a:pt x="39776" y="41487"/>
                </a:moveTo>
                <a:cubicBezTo>
                  <a:pt x="39776" y="41835"/>
                  <a:pt x="40061" y="42120"/>
                  <a:pt x="40441" y="42152"/>
                </a:cubicBezTo>
                <a:cubicBezTo>
                  <a:pt x="40790" y="42152"/>
                  <a:pt x="41075" y="41867"/>
                  <a:pt x="41075" y="41518"/>
                </a:cubicBezTo>
                <a:cubicBezTo>
                  <a:pt x="41106" y="41170"/>
                  <a:pt x="40821" y="40853"/>
                  <a:pt x="40441" y="40853"/>
                </a:cubicBezTo>
                <a:cubicBezTo>
                  <a:pt x="40093" y="40853"/>
                  <a:pt x="39808" y="41138"/>
                  <a:pt x="39776" y="41487"/>
                </a:cubicBezTo>
                <a:close/>
                <a:moveTo>
                  <a:pt x="70020" y="44938"/>
                </a:moveTo>
                <a:cubicBezTo>
                  <a:pt x="70052" y="45287"/>
                  <a:pt x="70337" y="45540"/>
                  <a:pt x="70717" y="45540"/>
                </a:cubicBezTo>
                <a:cubicBezTo>
                  <a:pt x="71065" y="45540"/>
                  <a:pt x="71350" y="45224"/>
                  <a:pt x="71319" y="44875"/>
                </a:cubicBezTo>
                <a:cubicBezTo>
                  <a:pt x="71287" y="44527"/>
                  <a:pt x="71002" y="44242"/>
                  <a:pt x="70654" y="44242"/>
                </a:cubicBezTo>
                <a:cubicBezTo>
                  <a:pt x="70305" y="44273"/>
                  <a:pt x="70052" y="44590"/>
                  <a:pt x="70020" y="44938"/>
                </a:cubicBezTo>
                <a:close/>
                <a:moveTo>
                  <a:pt x="62768" y="45509"/>
                </a:moveTo>
                <a:cubicBezTo>
                  <a:pt x="63116" y="45509"/>
                  <a:pt x="63401" y="45192"/>
                  <a:pt x="63370" y="44812"/>
                </a:cubicBezTo>
                <a:cubicBezTo>
                  <a:pt x="63338" y="44463"/>
                  <a:pt x="63053" y="44178"/>
                  <a:pt x="62673" y="44210"/>
                </a:cubicBezTo>
                <a:cubicBezTo>
                  <a:pt x="62325" y="44242"/>
                  <a:pt x="62071" y="44527"/>
                  <a:pt x="62071" y="44907"/>
                </a:cubicBezTo>
                <a:cubicBezTo>
                  <a:pt x="62103" y="45255"/>
                  <a:pt x="62388" y="45540"/>
                  <a:pt x="62768" y="45509"/>
                </a:cubicBezTo>
                <a:close/>
                <a:moveTo>
                  <a:pt x="26254" y="40568"/>
                </a:moveTo>
                <a:cubicBezTo>
                  <a:pt x="26222" y="40948"/>
                  <a:pt x="26539" y="41233"/>
                  <a:pt x="26887" y="41233"/>
                </a:cubicBezTo>
                <a:cubicBezTo>
                  <a:pt x="27267" y="41265"/>
                  <a:pt x="27552" y="40980"/>
                  <a:pt x="27552" y="40600"/>
                </a:cubicBezTo>
                <a:cubicBezTo>
                  <a:pt x="27552" y="40251"/>
                  <a:pt x="27299" y="39935"/>
                  <a:pt x="26919" y="39935"/>
                </a:cubicBezTo>
                <a:cubicBezTo>
                  <a:pt x="26570" y="39935"/>
                  <a:pt x="26254" y="40220"/>
                  <a:pt x="26254" y="40568"/>
                </a:cubicBezTo>
                <a:close/>
                <a:moveTo>
                  <a:pt x="4687" y="47630"/>
                </a:moveTo>
                <a:cubicBezTo>
                  <a:pt x="4687" y="47979"/>
                  <a:pt x="4940" y="48264"/>
                  <a:pt x="5320" y="48295"/>
                </a:cubicBezTo>
                <a:cubicBezTo>
                  <a:pt x="5669" y="48295"/>
                  <a:pt x="5954" y="48010"/>
                  <a:pt x="5985" y="47662"/>
                </a:cubicBezTo>
                <a:cubicBezTo>
                  <a:pt x="5985" y="47314"/>
                  <a:pt x="5732" y="46997"/>
                  <a:pt x="5352" y="46997"/>
                </a:cubicBezTo>
                <a:cubicBezTo>
                  <a:pt x="5004" y="46965"/>
                  <a:pt x="4687" y="47250"/>
                  <a:pt x="4687" y="47630"/>
                </a:cubicBezTo>
                <a:close/>
                <a:moveTo>
                  <a:pt x="86615" y="26729"/>
                </a:moveTo>
                <a:cubicBezTo>
                  <a:pt x="86615" y="26381"/>
                  <a:pt x="86330" y="26064"/>
                  <a:pt x="85982" y="26064"/>
                </a:cubicBezTo>
                <a:cubicBezTo>
                  <a:pt x="85633" y="26064"/>
                  <a:pt x="85380" y="26286"/>
                  <a:pt x="85348" y="26634"/>
                </a:cubicBezTo>
                <a:cubicBezTo>
                  <a:pt x="85285" y="26982"/>
                  <a:pt x="85538" y="27299"/>
                  <a:pt x="85918" y="27331"/>
                </a:cubicBezTo>
                <a:cubicBezTo>
                  <a:pt x="86267" y="27362"/>
                  <a:pt x="86583" y="27077"/>
                  <a:pt x="86615" y="26729"/>
                </a:cubicBezTo>
                <a:close/>
                <a:moveTo>
                  <a:pt x="24575" y="42025"/>
                </a:moveTo>
                <a:cubicBezTo>
                  <a:pt x="24924" y="41993"/>
                  <a:pt x="25209" y="41677"/>
                  <a:pt x="25177" y="41328"/>
                </a:cubicBezTo>
                <a:cubicBezTo>
                  <a:pt x="25145" y="41012"/>
                  <a:pt x="24860" y="40758"/>
                  <a:pt x="24544" y="40727"/>
                </a:cubicBezTo>
                <a:cubicBezTo>
                  <a:pt x="24195" y="40727"/>
                  <a:pt x="23878" y="41043"/>
                  <a:pt x="23910" y="41392"/>
                </a:cubicBezTo>
                <a:cubicBezTo>
                  <a:pt x="23878" y="41740"/>
                  <a:pt x="24195" y="42057"/>
                  <a:pt x="24575" y="41993"/>
                </a:cubicBezTo>
                <a:close/>
                <a:moveTo>
                  <a:pt x="86773" y="21757"/>
                </a:moveTo>
                <a:cubicBezTo>
                  <a:pt x="87153" y="21789"/>
                  <a:pt x="87438" y="21504"/>
                  <a:pt x="87438" y="21123"/>
                </a:cubicBezTo>
                <a:cubicBezTo>
                  <a:pt x="87438" y="20775"/>
                  <a:pt x="87153" y="20458"/>
                  <a:pt x="86805" y="20458"/>
                </a:cubicBezTo>
                <a:cubicBezTo>
                  <a:pt x="86457" y="20458"/>
                  <a:pt x="86140" y="20743"/>
                  <a:pt x="86140" y="21092"/>
                </a:cubicBezTo>
                <a:cubicBezTo>
                  <a:pt x="86108" y="21472"/>
                  <a:pt x="86425" y="21757"/>
                  <a:pt x="86773" y="21757"/>
                </a:cubicBezTo>
                <a:close/>
                <a:moveTo>
                  <a:pt x="56498" y="44020"/>
                </a:moveTo>
                <a:cubicBezTo>
                  <a:pt x="56466" y="44368"/>
                  <a:pt x="56751" y="44685"/>
                  <a:pt x="57131" y="44685"/>
                </a:cubicBezTo>
                <a:cubicBezTo>
                  <a:pt x="57479" y="44717"/>
                  <a:pt x="57796" y="44432"/>
                  <a:pt x="57796" y="44052"/>
                </a:cubicBezTo>
                <a:cubicBezTo>
                  <a:pt x="57828" y="43703"/>
                  <a:pt x="57543" y="43387"/>
                  <a:pt x="57163" y="43387"/>
                </a:cubicBezTo>
                <a:cubicBezTo>
                  <a:pt x="56814" y="43355"/>
                  <a:pt x="56498" y="43640"/>
                  <a:pt x="56498" y="44020"/>
                </a:cubicBezTo>
                <a:close/>
                <a:moveTo>
                  <a:pt x="73092" y="43450"/>
                </a:moveTo>
                <a:cubicBezTo>
                  <a:pt x="72712" y="43482"/>
                  <a:pt x="72459" y="43767"/>
                  <a:pt x="72459" y="44147"/>
                </a:cubicBezTo>
                <a:cubicBezTo>
                  <a:pt x="72459" y="44495"/>
                  <a:pt x="72776" y="44780"/>
                  <a:pt x="73124" y="44748"/>
                </a:cubicBezTo>
                <a:cubicBezTo>
                  <a:pt x="73472" y="44748"/>
                  <a:pt x="73757" y="44432"/>
                  <a:pt x="73757" y="44083"/>
                </a:cubicBezTo>
                <a:cubicBezTo>
                  <a:pt x="73726" y="43735"/>
                  <a:pt x="73441" y="43482"/>
                  <a:pt x="73092" y="43450"/>
                </a:cubicBezTo>
                <a:close/>
                <a:moveTo>
                  <a:pt x="1330" y="50892"/>
                </a:moveTo>
                <a:cubicBezTo>
                  <a:pt x="982" y="50924"/>
                  <a:pt x="697" y="51209"/>
                  <a:pt x="697" y="51589"/>
                </a:cubicBezTo>
                <a:cubicBezTo>
                  <a:pt x="728" y="51937"/>
                  <a:pt x="1013" y="52191"/>
                  <a:pt x="1362" y="52191"/>
                </a:cubicBezTo>
                <a:cubicBezTo>
                  <a:pt x="1710" y="52159"/>
                  <a:pt x="1963" y="51906"/>
                  <a:pt x="1963" y="51557"/>
                </a:cubicBezTo>
                <a:cubicBezTo>
                  <a:pt x="1963" y="51209"/>
                  <a:pt x="1678" y="50924"/>
                  <a:pt x="1330" y="50892"/>
                </a:cubicBezTo>
                <a:close/>
                <a:moveTo>
                  <a:pt x="54154" y="44812"/>
                </a:moveTo>
                <a:cubicBezTo>
                  <a:pt x="54154" y="45160"/>
                  <a:pt x="54439" y="45445"/>
                  <a:pt x="54819" y="45414"/>
                </a:cubicBezTo>
                <a:cubicBezTo>
                  <a:pt x="55168" y="45382"/>
                  <a:pt x="55421" y="45097"/>
                  <a:pt x="55421" y="44748"/>
                </a:cubicBezTo>
                <a:cubicBezTo>
                  <a:pt x="55389" y="44400"/>
                  <a:pt x="55104" y="44178"/>
                  <a:pt x="54787" y="44178"/>
                </a:cubicBezTo>
                <a:cubicBezTo>
                  <a:pt x="54407" y="44147"/>
                  <a:pt x="54122" y="44463"/>
                  <a:pt x="54154" y="44812"/>
                </a:cubicBezTo>
                <a:close/>
                <a:moveTo>
                  <a:pt x="45382" y="42342"/>
                </a:moveTo>
                <a:cubicBezTo>
                  <a:pt x="45382" y="42690"/>
                  <a:pt x="45698" y="43007"/>
                  <a:pt x="46047" y="42943"/>
                </a:cubicBezTo>
                <a:cubicBezTo>
                  <a:pt x="46395" y="42943"/>
                  <a:pt x="46649" y="42690"/>
                  <a:pt x="46680" y="42373"/>
                </a:cubicBezTo>
                <a:cubicBezTo>
                  <a:pt x="46680" y="41993"/>
                  <a:pt x="46395" y="41708"/>
                  <a:pt x="46047" y="41677"/>
                </a:cubicBezTo>
                <a:cubicBezTo>
                  <a:pt x="45667" y="41677"/>
                  <a:pt x="45382" y="41993"/>
                  <a:pt x="45382" y="42342"/>
                </a:cubicBezTo>
                <a:close/>
                <a:moveTo>
                  <a:pt x="77906" y="43197"/>
                </a:moveTo>
                <a:cubicBezTo>
                  <a:pt x="78254" y="43197"/>
                  <a:pt x="78508" y="42912"/>
                  <a:pt x="78539" y="42563"/>
                </a:cubicBezTo>
                <a:cubicBezTo>
                  <a:pt x="78508" y="42183"/>
                  <a:pt x="78191" y="41930"/>
                  <a:pt x="77843" y="41962"/>
                </a:cubicBezTo>
                <a:cubicBezTo>
                  <a:pt x="77526" y="41962"/>
                  <a:pt x="77273" y="42247"/>
                  <a:pt x="77273" y="42563"/>
                </a:cubicBezTo>
                <a:cubicBezTo>
                  <a:pt x="77241" y="42912"/>
                  <a:pt x="77526" y="43197"/>
                  <a:pt x="77906" y="43197"/>
                </a:cubicBezTo>
                <a:close/>
                <a:moveTo>
                  <a:pt x="68342" y="45065"/>
                </a:moveTo>
                <a:cubicBezTo>
                  <a:pt x="67993" y="45065"/>
                  <a:pt x="67708" y="45319"/>
                  <a:pt x="67645" y="45667"/>
                </a:cubicBezTo>
                <a:cubicBezTo>
                  <a:pt x="67677" y="46015"/>
                  <a:pt x="67898" y="46269"/>
                  <a:pt x="68215" y="46332"/>
                </a:cubicBezTo>
                <a:cubicBezTo>
                  <a:pt x="68595" y="46364"/>
                  <a:pt x="68912" y="46110"/>
                  <a:pt x="68944" y="45762"/>
                </a:cubicBezTo>
                <a:cubicBezTo>
                  <a:pt x="68975" y="45382"/>
                  <a:pt x="68690" y="45065"/>
                  <a:pt x="68342" y="45033"/>
                </a:cubicBezTo>
                <a:close/>
                <a:moveTo>
                  <a:pt x="31859" y="41518"/>
                </a:moveTo>
                <a:cubicBezTo>
                  <a:pt x="31891" y="41867"/>
                  <a:pt x="32207" y="42120"/>
                  <a:pt x="32556" y="42088"/>
                </a:cubicBezTo>
                <a:cubicBezTo>
                  <a:pt x="32904" y="42057"/>
                  <a:pt x="33158" y="41740"/>
                  <a:pt x="33094" y="41392"/>
                </a:cubicBezTo>
                <a:cubicBezTo>
                  <a:pt x="33063" y="41043"/>
                  <a:pt x="32777" y="40822"/>
                  <a:pt x="32461" y="40853"/>
                </a:cubicBezTo>
                <a:cubicBezTo>
                  <a:pt x="32112" y="40853"/>
                  <a:pt x="31827" y="41138"/>
                  <a:pt x="31859" y="41518"/>
                </a:cubicBezTo>
                <a:close/>
                <a:moveTo>
                  <a:pt x="7126" y="46870"/>
                </a:moveTo>
                <a:cubicBezTo>
                  <a:pt x="7157" y="47250"/>
                  <a:pt x="7442" y="47504"/>
                  <a:pt x="7791" y="47472"/>
                </a:cubicBezTo>
                <a:cubicBezTo>
                  <a:pt x="8139" y="47440"/>
                  <a:pt x="8361" y="47187"/>
                  <a:pt x="8392" y="46839"/>
                </a:cubicBezTo>
                <a:cubicBezTo>
                  <a:pt x="8392" y="46490"/>
                  <a:pt x="8076" y="46205"/>
                  <a:pt x="7727" y="46237"/>
                </a:cubicBezTo>
                <a:cubicBezTo>
                  <a:pt x="7379" y="46205"/>
                  <a:pt x="7094" y="46522"/>
                  <a:pt x="7126" y="46870"/>
                </a:cubicBezTo>
                <a:close/>
                <a:moveTo>
                  <a:pt x="106028" y="7601"/>
                </a:moveTo>
                <a:cubicBezTo>
                  <a:pt x="106376" y="7569"/>
                  <a:pt x="106661" y="7316"/>
                  <a:pt x="106693" y="6967"/>
                </a:cubicBezTo>
                <a:cubicBezTo>
                  <a:pt x="106661" y="6619"/>
                  <a:pt x="106376" y="6302"/>
                  <a:pt x="106028" y="6302"/>
                </a:cubicBezTo>
                <a:cubicBezTo>
                  <a:pt x="105680" y="6302"/>
                  <a:pt x="105395" y="6587"/>
                  <a:pt x="105395" y="6936"/>
                </a:cubicBezTo>
                <a:cubicBezTo>
                  <a:pt x="105395" y="7284"/>
                  <a:pt x="105680" y="7569"/>
                  <a:pt x="106028" y="7601"/>
                </a:cubicBezTo>
                <a:close/>
                <a:moveTo>
                  <a:pt x="108403" y="5542"/>
                </a:moveTo>
                <a:cubicBezTo>
                  <a:pt x="108023" y="5511"/>
                  <a:pt x="107738" y="5827"/>
                  <a:pt x="107770" y="6207"/>
                </a:cubicBezTo>
                <a:cubicBezTo>
                  <a:pt x="107802" y="6524"/>
                  <a:pt x="108055" y="6777"/>
                  <a:pt x="108372" y="6809"/>
                </a:cubicBezTo>
                <a:cubicBezTo>
                  <a:pt x="108752" y="6809"/>
                  <a:pt x="109037" y="6524"/>
                  <a:pt x="109037" y="6176"/>
                </a:cubicBezTo>
                <a:cubicBezTo>
                  <a:pt x="109037" y="5796"/>
                  <a:pt x="108752" y="5511"/>
                  <a:pt x="108403" y="5542"/>
                </a:cubicBezTo>
                <a:close/>
                <a:moveTo>
                  <a:pt x="113217" y="3991"/>
                </a:moveTo>
                <a:cubicBezTo>
                  <a:pt x="112869" y="3991"/>
                  <a:pt x="112584" y="4244"/>
                  <a:pt x="112584" y="4592"/>
                </a:cubicBezTo>
                <a:cubicBezTo>
                  <a:pt x="112584" y="4941"/>
                  <a:pt x="112869" y="5257"/>
                  <a:pt x="113217" y="5226"/>
                </a:cubicBezTo>
                <a:cubicBezTo>
                  <a:pt x="113565" y="5194"/>
                  <a:pt x="113819" y="4941"/>
                  <a:pt x="113819" y="4592"/>
                </a:cubicBezTo>
                <a:cubicBezTo>
                  <a:pt x="113787" y="4276"/>
                  <a:pt x="113534" y="4022"/>
                  <a:pt x="113217" y="3991"/>
                </a:cubicBezTo>
                <a:close/>
                <a:moveTo>
                  <a:pt x="94215" y="13270"/>
                </a:moveTo>
                <a:cubicBezTo>
                  <a:pt x="94215" y="13618"/>
                  <a:pt x="94532" y="13903"/>
                  <a:pt x="94881" y="13871"/>
                </a:cubicBezTo>
                <a:cubicBezTo>
                  <a:pt x="95197" y="13840"/>
                  <a:pt x="95451" y="13555"/>
                  <a:pt x="95451" y="13238"/>
                </a:cubicBezTo>
                <a:cubicBezTo>
                  <a:pt x="95451" y="12890"/>
                  <a:pt x="95166" y="12605"/>
                  <a:pt x="94817" y="12605"/>
                </a:cubicBezTo>
                <a:cubicBezTo>
                  <a:pt x="94437" y="12605"/>
                  <a:pt x="94184" y="12921"/>
                  <a:pt x="94215" y="13270"/>
                </a:cubicBezTo>
                <a:close/>
                <a:moveTo>
                  <a:pt x="59696" y="45604"/>
                </a:moveTo>
                <a:cubicBezTo>
                  <a:pt x="59665" y="45952"/>
                  <a:pt x="59950" y="46269"/>
                  <a:pt x="60330" y="46269"/>
                </a:cubicBezTo>
                <a:cubicBezTo>
                  <a:pt x="60678" y="46237"/>
                  <a:pt x="60963" y="45952"/>
                  <a:pt x="60963" y="45604"/>
                </a:cubicBezTo>
                <a:cubicBezTo>
                  <a:pt x="60931" y="45287"/>
                  <a:pt x="60678" y="45002"/>
                  <a:pt x="60361" y="45002"/>
                </a:cubicBezTo>
                <a:cubicBezTo>
                  <a:pt x="59981" y="44970"/>
                  <a:pt x="59696" y="45255"/>
                  <a:pt x="59696" y="45604"/>
                </a:cubicBezTo>
                <a:close/>
                <a:moveTo>
                  <a:pt x="12541" y="45920"/>
                </a:moveTo>
                <a:cubicBezTo>
                  <a:pt x="12889" y="45920"/>
                  <a:pt x="13143" y="45635"/>
                  <a:pt x="13143" y="45319"/>
                </a:cubicBezTo>
                <a:cubicBezTo>
                  <a:pt x="13143" y="44938"/>
                  <a:pt x="12858" y="44653"/>
                  <a:pt x="12478" y="44685"/>
                </a:cubicBezTo>
                <a:cubicBezTo>
                  <a:pt x="12161" y="44717"/>
                  <a:pt x="11908" y="45002"/>
                  <a:pt x="11908" y="45319"/>
                </a:cubicBezTo>
                <a:cubicBezTo>
                  <a:pt x="11939" y="45667"/>
                  <a:pt x="12224" y="45920"/>
                  <a:pt x="12541" y="45920"/>
                </a:cubicBezTo>
                <a:close/>
                <a:moveTo>
                  <a:pt x="82878" y="35469"/>
                </a:moveTo>
                <a:cubicBezTo>
                  <a:pt x="82910" y="35818"/>
                  <a:pt x="83195" y="36103"/>
                  <a:pt x="83543" y="36071"/>
                </a:cubicBezTo>
                <a:cubicBezTo>
                  <a:pt x="83891" y="36040"/>
                  <a:pt x="84145" y="35723"/>
                  <a:pt x="84113" y="35374"/>
                </a:cubicBezTo>
                <a:cubicBezTo>
                  <a:pt x="84113" y="35058"/>
                  <a:pt x="83828" y="34804"/>
                  <a:pt x="83480" y="34836"/>
                </a:cubicBezTo>
                <a:cubicBezTo>
                  <a:pt x="83131" y="34836"/>
                  <a:pt x="82846" y="35121"/>
                  <a:pt x="82878" y="35469"/>
                </a:cubicBezTo>
                <a:close/>
                <a:moveTo>
                  <a:pt x="74834" y="43387"/>
                </a:moveTo>
                <a:cubicBezTo>
                  <a:pt x="74866" y="43735"/>
                  <a:pt x="75151" y="44020"/>
                  <a:pt x="75531" y="44020"/>
                </a:cubicBezTo>
                <a:cubicBezTo>
                  <a:pt x="75879" y="43957"/>
                  <a:pt x="76132" y="43672"/>
                  <a:pt x="76101" y="43292"/>
                </a:cubicBezTo>
                <a:cubicBezTo>
                  <a:pt x="76069" y="42975"/>
                  <a:pt x="75784" y="42722"/>
                  <a:pt x="75467" y="42722"/>
                </a:cubicBezTo>
                <a:cubicBezTo>
                  <a:pt x="75119" y="42722"/>
                  <a:pt x="74802" y="43038"/>
                  <a:pt x="74834" y="43387"/>
                </a:cubicBezTo>
                <a:close/>
                <a:moveTo>
                  <a:pt x="81928" y="38003"/>
                </a:moveTo>
                <a:cubicBezTo>
                  <a:pt x="81548" y="37971"/>
                  <a:pt x="81263" y="38256"/>
                  <a:pt x="81263" y="38636"/>
                </a:cubicBezTo>
                <a:cubicBezTo>
                  <a:pt x="81263" y="38953"/>
                  <a:pt x="81516" y="39206"/>
                  <a:pt x="81865" y="39238"/>
                </a:cubicBezTo>
                <a:cubicBezTo>
                  <a:pt x="82213" y="39270"/>
                  <a:pt x="82498" y="38953"/>
                  <a:pt x="82498" y="38605"/>
                </a:cubicBezTo>
                <a:cubicBezTo>
                  <a:pt x="82498" y="38288"/>
                  <a:pt x="82245" y="38003"/>
                  <a:pt x="81928" y="38003"/>
                </a:cubicBezTo>
                <a:close/>
                <a:moveTo>
                  <a:pt x="85126" y="31669"/>
                </a:moveTo>
                <a:cubicBezTo>
                  <a:pt x="84810" y="31638"/>
                  <a:pt x="84525" y="31923"/>
                  <a:pt x="84525" y="32239"/>
                </a:cubicBezTo>
                <a:cubicBezTo>
                  <a:pt x="84493" y="32588"/>
                  <a:pt x="84778" y="32904"/>
                  <a:pt x="85126" y="32904"/>
                </a:cubicBezTo>
                <a:cubicBezTo>
                  <a:pt x="85475" y="32904"/>
                  <a:pt x="85760" y="32588"/>
                  <a:pt x="85760" y="32239"/>
                </a:cubicBezTo>
                <a:cubicBezTo>
                  <a:pt x="85728" y="31923"/>
                  <a:pt x="85475" y="31669"/>
                  <a:pt x="85126" y="31669"/>
                </a:cubicBezTo>
                <a:close/>
                <a:moveTo>
                  <a:pt x="65872" y="47092"/>
                </a:moveTo>
                <a:cubicBezTo>
                  <a:pt x="66220" y="47124"/>
                  <a:pt x="66505" y="46870"/>
                  <a:pt x="66505" y="46522"/>
                </a:cubicBezTo>
                <a:cubicBezTo>
                  <a:pt x="66537" y="46174"/>
                  <a:pt x="66252" y="45857"/>
                  <a:pt x="65903" y="45857"/>
                </a:cubicBezTo>
                <a:cubicBezTo>
                  <a:pt x="65555" y="45857"/>
                  <a:pt x="65270" y="46174"/>
                  <a:pt x="65270" y="46522"/>
                </a:cubicBezTo>
                <a:cubicBezTo>
                  <a:pt x="65302" y="46839"/>
                  <a:pt x="65555" y="47092"/>
                  <a:pt x="65872" y="47092"/>
                </a:cubicBezTo>
                <a:close/>
                <a:moveTo>
                  <a:pt x="43577" y="42500"/>
                </a:moveTo>
                <a:cubicBezTo>
                  <a:pt x="43260" y="42532"/>
                  <a:pt x="43007" y="42785"/>
                  <a:pt x="43007" y="43133"/>
                </a:cubicBezTo>
                <a:cubicBezTo>
                  <a:pt x="43007" y="43482"/>
                  <a:pt x="43292" y="43767"/>
                  <a:pt x="43672" y="43735"/>
                </a:cubicBezTo>
                <a:cubicBezTo>
                  <a:pt x="43988" y="43703"/>
                  <a:pt x="44242" y="43418"/>
                  <a:pt x="44210" y="43070"/>
                </a:cubicBezTo>
                <a:cubicBezTo>
                  <a:pt x="44178" y="42753"/>
                  <a:pt x="43925" y="42500"/>
                  <a:pt x="43577" y="42500"/>
                </a:cubicBezTo>
                <a:close/>
                <a:moveTo>
                  <a:pt x="21503" y="42183"/>
                </a:moveTo>
                <a:cubicBezTo>
                  <a:pt x="21503" y="42500"/>
                  <a:pt x="21757" y="42785"/>
                  <a:pt x="22073" y="42785"/>
                </a:cubicBezTo>
                <a:cubicBezTo>
                  <a:pt x="22453" y="42817"/>
                  <a:pt x="22738" y="42532"/>
                  <a:pt x="22738" y="42152"/>
                </a:cubicBezTo>
                <a:cubicBezTo>
                  <a:pt x="22738" y="41803"/>
                  <a:pt x="22422" y="41550"/>
                  <a:pt x="22073" y="41550"/>
                </a:cubicBezTo>
                <a:cubicBezTo>
                  <a:pt x="21757" y="41582"/>
                  <a:pt x="21503" y="41835"/>
                  <a:pt x="21503" y="42183"/>
                </a:cubicBezTo>
                <a:close/>
                <a:moveTo>
                  <a:pt x="110208" y="5352"/>
                </a:moveTo>
                <a:cubicBezTo>
                  <a:pt x="110177" y="5701"/>
                  <a:pt x="110462" y="5986"/>
                  <a:pt x="110842" y="5986"/>
                </a:cubicBezTo>
                <a:cubicBezTo>
                  <a:pt x="111158" y="5986"/>
                  <a:pt x="111412" y="5732"/>
                  <a:pt x="111443" y="5384"/>
                </a:cubicBezTo>
                <a:cubicBezTo>
                  <a:pt x="111475" y="5036"/>
                  <a:pt x="111158" y="4751"/>
                  <a:pt x="110810" y="4751"/>
                </a:cubicBezTo>
                <a:cubicBezTo>
                  <a:pt x="110462" y="4751"/>
                  <a:pt x="110208" y="5004"/>
                  <a:pt x="110208" y="5352"/>
                </a:cubicBezTo>
                <a:close/>
                <a:moveTo>
                  <a:pt x="86963" y="23562"/>
                </a:moveTo>
                <a:cubicBezTo>
                  <a:pt x="86963" y="23910"/>
                  <a:pt x="87280" y="24164"/>
                  <a:pt x="87660" y="24132"/>
                </a:cubicBezTo>
                <a:cubicBezTo>
                  <a:pt x="87977" y="24132"/>
                  <a:pt x="88230" y="23815"/>
                  <a:pt x="88198" y="23499"/>
                </a:cubicBezTo>
                <a:cubicBezTo>
                  <a:pt x="88198" y="23182"/>
                  <a:pt x="87913" y="22897"/>
                  <a:pt x="87597" y="22897"/>
                </a:cubicBezTo>
                <a:cubicBezTo>
                  <a:pt x="87248" y="22897"/>
                  <a:pt x="86963" y="23214"/>
                  <a:pt x="86963" y="23562"/>
                </a:cubicBezTo>
                <a:close/>
                <a:moveTo>
                  <a:pt x="97161" y="11844"/>
                </a:moveTo>
                <a:cubicBezTo>
                  <a:pt x="96812" y="11844"/>
                  <a:pt x="96559" y="12161"/>
                  <a:pt x="96591" y="12541"/>
                </a:cubicBezTo>
                <a:cubicBezTo>
                  <a:pt x="96622" y="12858"/>
                  <a:pt x="96907" y="13080"/>
                  <a:pt x="97256" y="13048"/>
                </a:cubicBezTo>
                <a:cubicBezTo>
                  <a:pt x="97572" y="13048"/>
                  <a:pt x="97826" y="12763"/>
                  <a:pt x="97826" y="12446"/>
                </a:cubicBezTo>
                <a:cubicBezTo>
                  <a:pt x="97826" y="12098"/>
                  <a:pt x="97509" y="11813"/>
                  <a:pt x="97161" y="11844"/>
                </a:cubicBezTo>
                <a:close/>
                <a:moveTo>
                  <a:pt x="90162" y="17133"/>
                </a:moveTo>
                <a:cubicBezTo>
                  <a:pt x="90130" y="17450"/>
                  <a:pt x="90384" y="17735"/>
                  <a:pt x="90700" y="17767"/>
                </a:cubicBezTo>
                <a:cubicBezTo>
                  <a:pt x="91080" y="17830"/>
                  <a:pt x="91397" y="17545"/>
                  <a:pt x="91397" y="17197"/>
                </a:cubicBezTo>
                <a:cubicBezTo>
                  <a:pt x="91429" y="16848"/>
                  <a:pt x="91175" y="16563"/>
                  <a:pt x="90859" y="16531"/>
                </a:cubicBezTo>
                <a:cubicBezTo>
                  <a:pt x="90510" y="16500"/>
                  <a:pt x="90194" y="16785"/>
                  <a:pt x="90162" y="17133"/>
                </a:cubicBezTo>
                <a:close/>
                <a:moveTo>
                  <a:pt x="58556" y="46395"/>
                </a:moveTo>
                <a:cubicBezTo>
                  <a:pt x="58524" y="46079"/>
                  <a:pt x="58271" y="45825"/>
                  <a:pt x="57954" y="45794"/>
                </a:cubicBezTo>
                <a:cubicBezTo>
                  <a:pt x="57606" y="45794"/>
                  <a:pt x="57321" y="46110"/>
                  <a:pt x="57321" y="46459"/>
                </a:cubicBezTo>
                <a:cubicBezTo>
                  <a:pt x="57353" y="46775"/>
                  <a:pt x="57638" y="47029"/>
                  <a:pt x="57954" y="47029"/>
                </a:cubicBezTo>
                <a:cubicBezTo>
                  <a:pt x="58271" y="46997"/>
                  <a:pt x="58524" y="46744"/>
                  <a:pt x="58556" y="46395"/>
                </a:cubicBezTo>
                <a:close/>
                <a:moveTo>
                  <a:pt x="37433" y="42310"/>
                </a:moveTo>
                <a:cubicBezTo>
                  <a:pt x="37465" y="42658"/>
                  <a:pt x="37750" y="42943"/>
                  <a:pt x="38130" y="42912"/>
                </a:cubicBezTo>
                <a:cubicBezTo>
                  <a:pt x="38446" y="42880"/>
                  <a:pt x="38700" y="42595"/>
                  <a:pt x="38668" y="42278"/>
                </a:cubicBezTo>
                <a:cubicBezTo>
                  <a:pt x="38668" y="41962"/>
                  <a:pt x="38415" y="41677"/>
                  <a:pt x="38098" y="41677"/>
                </a:cubicBezTo>
                <a:cubicBezTo>
                  <a:pt x="37718" y="41677"/>
                  <a:pt x="37433" y="41962"/>
                  <a:pt x="37433" y="42310"/>
                </a:cubicBezTo>
                <a:close/>
                <a:moveTo>
                  <a:pt x="16721" y="43767"/>
                </a:moveTo>
                <a:cubicBezTo>
                  <a:pt x="16753" y="44083"/>
                  <a:pt x="17006" y="44337"/>
                  <a:pt x="17355" y="44337"/>
                </a:cubicBezTo>
                <a:cubicBezTo>
                  <a:pt x="17703" y="44305"/>
                  <a:pt x="17956" y="43988"/>
                  <a:pt x="17925" y="43640"/>
                </a:cubicBezTo>
                <a:cubicBezTo>
                  <a:pt x="17893" y="43323"/>
                  <a:pt x="17608" y="43070"/>
                  <a:pt x="17260" y="43102"/>
                </a:cubicBezTo>
                <a:cubicBezTo>
                  <a:pt x="16943" y="43133"/>
                  <a:pt x="16690" y="43418"/>
                  <a:pt x="16721" y="43767"/>
                </a:cubicBezTo>
                <a:close/>
                <a:moveTo>
                  <a:pt x="14979" y="43893"/>
                </a:moveTo>
                <a:cubicBezTo>
                  <a:pt x="14663" y="43862"/>
                  <a:pt x="14378" y="44115"/>
                  <a:pt x="14346" y="44463"/>
                </a:cubicBezTo>
                <a:cubicBezTo>
                  <a:pt x="14314" y="44812"/>
                  <a:pt x="14599" y="45129"/>
                  <a:pt x="14948" y="45129"/>
                </a:cubicBezTo>
                <a:cubicBezTo>
                  <a:pt x="15264" y="45129"/>
                  <a:pt x="15550" y="44843"/>
                  <a:pt x="15550" y="44527"/>
                </a:cubicBezTo>
                <a:cubicBezTo>
                  <a:pt x="15581" y="44210"/>
                  <a:pt x="15328" y="43925"/>
                  <a:pt x="14979" y="43893"/>
                </a:cubicBezTo>
                <a:close/>
                <a:moveTo>
                  <a:pt x="19128" y="42912"/>
                </a:moveTo>
                <a:cubicBezTo>
                  <a:pt x="19128" y="43260"/>
                  <a:pt x="19381" y="43513"/>
                  <a:pt x="19698" y="43545"/>
                </a:cubicBezTo>
                <a:cubicBezTo>
                  <a:pt x="20047" y="43545"/>
                  <a:pt x="20363" y="43292"/>
                  <a:pt x="20363" y="42912"/>
                </a:cubicBezTo>
                <a:cubicBezTo>
                  <a:pt x="20363" y="42563"/>
                  <a:pt x="20047" y="42278"/>
                  <a:pt x="19698" y="42310"/>
                </a:cubicBezTo>
                <a:cubicBezTo>
                  <a:pt x="19381" y="42310"/>
                  <a:pt x="19128" y="42595"/>
                  <a:pt x="19128" y="42912"/>
                </a:cubicBezTo>
                <a:close/>
                <a:moveTo>
                  <a:pt x="9532" y="46079"/>
                </a:moveTo>
                <a:cubicBezTo>
                  <a:pt x="9564" y="46427"/>
                  <a:pt x="9881" y="46680"/>
                  <a:pt x="10229" y="46680"/>
                </a:cubicBezTo>
                <a:cubicBezTo>
                  <a:pt x="10546" y="46649"/>
                  <a:pt x="10799" y="46364"/>
                  <a:pt x="10767" y="46047"/>
                </a:cubicBezTo>
                <a:cubicBezTo>
                  <a:pt x="10767" y="45667"/>
                  <a:pt x="10451" y="45414"/>
                  <a:pt x="10102" y="45445"/>
                </a:cubicBezTo>
                <a:cubicBezTo>
                  <a:pt x="9786" y="45477"/>
                  <a:pt x="9532" y="45762"/>
                  <a:pt x="9532" y="46079"/>
                </a:cubicBezTo>
                <a:close/>
                <a:moveTo>
                  <a:pt x="114990" y="3864"/>
                </a:moveTo>
                <a:cubicBezTo>
                  <a:pt x="115022" y="4181"/>
                  <a:pt x="115307" y="4434"/>
                  <a:pt x="115624" y="4434"/>
                </a:cubicBezTo>
                <a:cubicBezTo>
                  <a:pt x="115972" y="4402"/>
                  <a:pt x="116225" y="4117"/>
                  <a:pt x="116225" y="3801"/>
                </a:cubicBezTo>
                <a:cubicBezTo>
                  <a:pt x="116194" y="3452"/>
                  <a:pt x="115909" y="3199"/>
                  <a:pt x="115592" y="3199"/>
                </a:cubicBezTo>
                <a:cubicBezTo>
                  <a:pt x="115244" y="3231"/>
                  <a:pt x="114990" y="3516"/>
                  <a:pt x="114990" y="3864"/>
                </a:cubicBezTo>
                <a:close/>
                <a:moveTo>
                  <a:pt x="86140" y="29104"/>
                </a:moveTo>
                <a:cubicBezTo>
                  <a:pt x="86140" y="29421"/>
                  <a:pt x="86393" y="29706"/>
                  <a:pt x="86710" y="29737"/>
                </a:cubicBezTo>
                <a:cubicBezTo>
                  <a:pt x="87090" y="29737"/>
                  <a:pt x="87375" y="29452"/>
                  <a:pt x="87375" y="29104"/>
                </a:cubicBezTo>
                <a:cubicBezTo>
                  <a:pt x="87343" y="28756"/>
                  <a:pt x="87090" y="28502"/>
                  <a:pt x="86742" y="28502"/>
                </a:cubicBezTo>
                <a:cubicBezTo>
                  <a:pt x="86425" y="28502"/>
                  <a:pt x="86140" y="28756"/>
                  <a:pt x="86140" y="29104"/>
                </a:cubicBezTo>
                <a:close/>
                <a:moveTo>
                  <a:pt x="0" y="55294"/>
                </a:moveTo>
                <a:cubicBezTo>
                  <a:pt x="190" y="55199"/>
                  <a:pt x="317" y="54978"/>
                  <a:pt x="317" y="54788"/>
                </a:cubicBezTo>
                <a:cubicBezTo>
                  <a:pt x="317" y="54566"/>
                  <a:pt x="190" y="54344"/>
                  <a:pt x="0" y="54249"/>
                </a:cubicBezTo>
                <a:close/>
                <a:moveTo>
                  <a:pt x="80281" y="42405"/>
                </a:moveTo>
                <a:cubicBezTo>
                  <a:pt x="80629" y="42373"/>
                  <a:pt x="80883" y="42088"/>
                  <a:pt x="80883" y="41772"/>
                </a:cubicBezTo>
                <a:cubicBezTo>
                  <a:pt x="80883" y="41423"/>
                  <a:pt x="80566" y="41138"/>
                  <a:pt x="80186" y="41170"/>
                </a:cubicBezTo>
                <a:cubicBezTo>
                  <a:pt x="79869" y="41202"/>
                  <a:pt x="79616" y="41487"/>
                  <a:pt x="79648" y="41835"/>
                </a:cubicBezTo>
                <a:cubicBezTo>
                  <a:pt x="79679" y="42152"/>
                  <a:pt x="79964" y="42405"/>
                  <a:pt x="80281" y="42405"/>
                </a:cubicBezTo>
                <a:close/>
                <a:moveTo>
                  <a:pt x="63560" y="47852"/>
                </a:moveTo>
                <a:cubicBezTo>
                  <a:pt x="63877" y="47820"/>
                  <a:pt x="64130" y="47567"/>
                  <a:pt x="64130" y="47219"/>
                </a:cubicBezTo>
                <a:cubicBezTo>
                  <a:pt x="64098" y="46902"/>
                  <a:pt x="63845" y="46649"/>
                  <a:pt x="63528" y="46617"/>
                </a:cubicBezTo>
                <a:cubicBezTo>
                  <a:pt x="63180" y="46649"/>
                  <a:pt x="62895" y="46934"/>
                  <a:pt x="62895" y="47282"/>
                </a:cubicBezTo>
                <a:cubicBezTo>
                  <a:pt x="62926" y="47630"/>
                  <a:pt x="63211" y="47852"/>
                  <a:pt x="63560" y="47852"/>
                </a:cubicBezTo>
                <a:close/>
                <a:moveTo>
                  <a:pt x="29452" y="42183"/>
                </a:moveTo>
                <a:cubicBezTo>
                  <a:pt x="29452" y="42500"/>
                  <a:pt x="29674" y="42785"/>
                  <a:pt x="30022" y="42817"/>
                </a:cubicBezTo>
                <a:cubicBezTo>
                  <a:pt x="30371" y="42848"/>
                  <a:pt x="30687" y="42563"/>
                  <a:pt x="30687" y="42215"/>
                </a:cubicBezTo>
                <a:cubicBezTo>
                  <a:pt x="30687" y="41867"/>
                  <a:pt x="30402" y="41613"/>
                  <a:pt x="30086" y="41613"/>
                </a:cubicBezTo>
                <a:cubicBezTo>
                  <a:pt x="29737" y="41582"/>
                  <a:pt x="29484" y="41835"/>
                  <a:pt x="29452" y="42183"/>
                </a:cubicBezTo>
                <a:close/>
                <a:moveTo>
                  <a:pt x="61058" y="47440"/>
                </a:moveTo>
                <a:cubicBezTo>
                  <a:pt x="60298" y="47504"/>
                  <a:pt x="60393" y="48675"/>
                  <a:pt x="61185" y="48612"/>
                </a:cubicBezTo>
                <a:cubicBezTo>
                  <a:pt x="61976" y="48549"/>
                  <a:pt x="61850" y="47377"/>
                  <a:pt x="61058" y="47440"/>
                </a:cubicBezTo>
                <a:close/>
                <a:moveTo>
                  <a:pt x="117999" y="2439"/>
                </a:moveTo>
                <a:cubicBezTo>
                  <a:pt x="117682" y="2439"/>
                  <a:pt x="117429" y="2661"/>
                  <a:pt x="117366" y="3009"/>
                </a:cubicBezTo>
                <a:cubicBezTo>
                  <a:pt x="117397" y="3326"/>
                  <a:pt x="117619" y="3579"/>
                  <a:pt x="117967" y="3642"/>
                </a:cubicBezTo>
                <a:cubicBezTo>
                  <a:pt x="118284" y="3642"/>
                  <a:pt x="118537" y="3389"/>
                  <a:pt x="118569" y="3072"/>
                </a:cubicBezTo>
                <a:cubicBezTo>
                  <a:pt x="118601" y="2724"/>
                  <a:pt x="118347" y="2471"/>
                  <a:pt x="117999" y="2439"/>
                </a:cubicBezTo>
                <a:close/>
                <a:moveTo>
                  <a:pt x="82720" y="41613"/>
                </a:moveTo>
                <a:cubicBezTo>
                  <a:pt x="83511" y="41582"/>
                  <a:pt x="83416" y="40346"/>
                  <a:pt x="82593" y="40442"/>
                </a:cubicBezTo>
                <a:cubicBezTo>
                  <a:pt x="82308" y="40473"/>
                  <a:pt x="82086" y="40727"/>
                  <a:pt x="82086" y="41043"/>
                </a:cubicBezTo>
                <a:cubicBezTo>
                  <a:pt x="82118" y="41360"/>
                  <a:pt x="82371" y="41613"/>
                  <a:pt x="82720" y="41613"/>
                </a:cubicBezTo>
                <a:close/>
                <a:moveTo>
                  <a:pt x="49214" y="43355"/>
                </a:moveTo>
                <a:cubicBezTo>
                  <a:pt x="48865" y="43323"/>
                  <a:pt x="48580" y="43577"/>
                  <a:pt x="48580" y="43925"/>
                </a:cubicBezTo>
                <a:cubicBezTo>
                  <a:pt x="48549" y="44242"/>
                  <a:pt x="48802" y="44558"/>
                  <a:pt x="49150" y="44558"/>
                </a:cubicBezTo>
                <a:cubicBezTo>
                  <a:pt x="49499" y="44590"/>
                  <a:pt x="49815" y="44305"/>
                  <a:pt x="49815" y="43957"/>
                </a:cubicBezTo>
                <a:cubicBezTo>
                  <a:pt x="49815" y="43608"/>
                  <a:pt x="49530" y="43355"/>
                  <a:pt x="49214" y="43355"/>
                </a:cubicBezTo>
                <a:close/>
                <a:moveTo>
                  <a:pt x="88578" y="20363"/>
                </a:moveTo>
                <a:cubicBezTo>
                  <a:pt x="88578" y="20743"/>
                  <a:pt x="88895" y="20997"/>
                  <a:pt x="89243" y="20965"/>
                </a:cubicBezTo>
                <a:cubicBezTo>
                  <a:pt x="89592" y="20965"/>
                  <a:pt x="89845" y="20680"/>
                  <a:pt x="89813" y="20363"/>
                </a:cubicBezTo>
                <a:cubicBezTo>
                  <a:pt x="89813" y="20015"/>
                  <a:pt x="89560" y="19762"/>
                  <a:pt x="89243" y="19730"/>
                </a:cubicBezTo>
                <a:cubicBezTo>
                  <a:pt x="88863" y="19730"/>
                  <a:pt x="88578" y="20015"/>
                  <a:pt x="88578" y="20363"/>
                </a:cubicBezTo>
                <a:close/>
                <a:moveTo>
                  <a:pt x="73251" y="46522"/>
                </a:moveTo>
                <a:cubicBezTo>
                  <a:pt x="73251" y="47314"/>
                  <a:pt x="74454" y="47314"/>
                  <a:pt x="74454" y="46522"/>
                </a:cubicBezTo>
                <a:cubicBezTo>
                  <a:pt x="74422" y="45730"/>
                  <a:pt x="73251" y="45730"/>
                  <a:pt x="73251" y="46522"/>
                </a:cubicBezTo>
                <a:close/>
                <a:moveTo>
                  <a:pt x="3167" y="50829"/>
                </a:moveTo>
                <a:cubicBezTo>
                  <a:pt x="3167" y="51177"/>
                  <a:pt x="3452" y="51431"/>
                  <a:pt x="3769" y="51399"/>
                </a:cubicBezTo>
                <a:cubicBezTo>
                  <a:pt x="4085" y="51399"/>
                  <a:pt x="4339" y="51146"/>
                  <a:pt x="4339" y="50797"/>
                </a:cubicBezTo>
                <a:cubicBezTo>
                  <a:pt x="4370" y="50449"/>
                  <a:pt x="4054" y="50164"/>
                  <a:pt x="3705" y="50196"/>
                </a:cubicBezTo>
                <a:cubicBezTo>
                  <a:pt x="3357" y="50227"/>
                  <a:pt x="3135" y="50512"/>
                  <a:pt x="3167" y="50829"/>
                </a:cubicBezTo>
                <a:close/>
                <a:moveTo>
                  <a:pt x="162051" y="1774"/>
                </a:moveTo>
                <a:cubicBezTo>
                  <a:pt x="162051" y="2090"/>
                  <a:pt x="162336" y="2344"/>
                  <a:pt x="162652" y="2344"/>
                </a:cubicBezTo>
                <a:cubicBezTo>
                  <a:pt x="162937" y="2312"/>
                  <a:pt x="163191" y="2090"/>
                  <a:pt x="163222" y="1805"/>
                </a:cubicBezTo>
                <a:cubicBezTo>
                  <a:pt x="163286" y="982"/>
                  <a:pt x="162051" y="950"/>
                  <a:pt x="162051" y="1774"/>
                </a:cubicBezTo>
                <a:close/>
                <a:moveTo>
                  <a:pt x="51747" y="45572"/>
                </a:moveTo>
                <a:cubicBezTo>
                  <a:pt x="51747" y="45920"/>
                  <a:pt x="52001" y="46174"/>
                  <a:pt x="52349" y="46205"/>
                </a:cubicBezTo>
                <a:cubicBezTo>
                  <a:pt x="52666" y="46205"/>
                  <a:pt x="52951" y="45952"/>
                  <a:pt x="52951" y="45604"/>
                </a:cubicBezTo>
                <a:cubicBezTo>
                  <a:pt x="52982" y="45255"/>
                  <a:pt x="52697" y="44970"/>
                  <a:pt x="52349" y="44970"/>
                </a:cubicBezTo>
                <a:cubicBezTo>
                  <a:pt x="52001" y="44970"/>
                  <a:pt x="51747" y="45255"/>
                  <a:pt x="51747" y="45572"/>
                </a:cubicBezTo>
                <a:close/>
                <a:moveTo>
                  <a:pt x="85887" y="35248"/>
                </a:moveTo>
                <a:cubicBezTo>
                  <a:pt x="86710" y="35248"/>
                  <a:pt x="86647" y="34013"/>
                  <a:pt x="85823" y="34076"/>
                </a:cubicBezTo>
                <a:cubicBezTo>
                  <a:pt x="85538" y="34076"/>
                  <a:pt x="85285" y="34329"/>
                  <a:pt x="85285" y="34646"/>
                </a:cubicBezTo>
                <a:cubicBezTo>
                  <a:pt x="85285" y="34963"/>
                  <a:pt x="85538" y="35248"/>
                  <a:pt x="85887" y="35248"/>
                </a:cubicBezTo>
                <a:close/>
                <a:moveTo>
                  <a:pt x="101404" y="10894"/>
                </a:moveTo>
                <a:cubicBezTo>
                  <a:pt x="101404" y="11243"/>
                  <a:pt x="101689" y="11496"/>
                  <a:pt x="102006" y="11496"/>
                </a:cubicBezTo>
                <a:cubicBezTo>
                  <a:pt x="102513" y="11464"/>
                  <a:pt x="102766" y="10831"/>
                  <a:pt x="102386" y="10483"/>
                </a:cubicBezTo>
                <a:cubicBezTo>
                  <a:pt x="102006" y="10134"/>
                  <a:pt x="101373" y="10388"/>
                  <a:pt x="101404" y="10894"/>
                </a:cubicBezTo>
                <a:close/>
                <a:moveTo>
                  <a:pt x="93234" y="15803"/>
                </a:moveTo>
                <a:cubicBezTo>
                  <a:pt x="92442" y="15771"/>
                  <a:pt x="92379" y="16975"/>
                  <a:pt x="93170" y="17007"/>
                </a:cubicBezTo>
                <a:cubicBezTo>
                  <a:pt x="93962" y="17038"/>
                  <a:pt x="94025" y="15835"/>
                  <a:pt x="93234" y="15803"/>
                </a:cubicBezTo>
                <a:close/>
                <a:moveTo>
                  <a:pt x="75689" y="45762"/>
                </a:moveTo>
                <a:cubicBezTo>
                  <a:pt x="75721" y="46269"/>
                  <a:pt x="76322" y="46490"/>
                  <a:pt x="76702" y="46142"/>
                </a:cubicBezTo>
                <a:cubicBezTo>
                  <a:pt x="77051" y="45762"/>
                  <a:pt x="76766" y="45129"/>
                  <a:pt x="76259" y="45160"/>
                </a:cubicBezTo>
                <a:cubicBezTo>
                  <a:pt x="75911" y="45160"/>
                  <a:pt x="75657" y="45414"/>
                  <a:pt x="75689" y="45762"/>
                </a:cubicBezTo>
                <a:close/>
                <a:moveTo>
                  <a:pt x="71509" y="46744"/>
                </a:moveTo>
                <a:cubicBezTo>
                  <a:pt x="71160" y="46712"/>
                  <a:pt x="70875" y="46965"/>
                  <a:pt x="70875" y="47314"/>
                </a:cubicBezTo>
                <a:cubicBezTo>
                  <a:pt x="70875" y="47630"/>
                  <a:pt x="71160" y="47915"/>
                  <a:pt x="71477" y="47915"/>
                </a:cubicBezTo>
                <a:cubicBezTo>
                  <a:pt x="71794" y="47915"/>
                  <a:pt x="72047" y="47662"/>
                  <a:pt x="72047" y="47377"/>
                </a:cubicBezTo>
                <a:cubicBezTo>
                  <a:pt x="72079" y="47029"/>
                  <a:pt x="71825" y="46744"/>
                  <a:pt x="71509" y="46744"/>
                </a:cubicBezTo>
                <a:close/>
                <a:moveTo>
                  <a:pt x="35659" y="43640"/>
                </a:moveTo>
                <a:cubicBezTo>
                  <a:pt x="36483" y="43640"/>
                  <a:pt x="36451" y="42405"/>
                  <a:pt x="35628" y="42468"/>
                </a:cubicBezTo>
                <a:cubicBezTo>
                  <a:pt x="35311" y="42468"/>
                  <a:pt x="35058" y="42722"/>
                  <a:pt x="35058" y="43070"/>
                </a:cubicBezTo>
                <a:cubicBezTo>
                  <a:pt x="35058" y="43387"/>
                  <a:pt x="35343" y="43640"/>
                  <a:pt x="35659" y="43640"/>
                </a:cubicBezTo>
                <a:close/>
                <a:moveTo>
                  <a:pt x="46205" y="44717"/>
                </a:moveTo>
                <a:cubicBezTo>
                  <a:pt x="46174" y="45540"/>
                  <a:pt x="47377" y="45540"/>
                  <a:pt x="47345" y="44717"/>
                </a:cubicBezTo>
                <a:cubicBezTo>
                  <a:pt x="47314" y="43988"/>
                  <a:pt x="46237" y="43988"/>
                  <a:pt x="46205" y="44717"/>
                </a:cubicBezTo>
                <a:close/>
                <a:moveTo>
                  <a:pt x="84335" y="38446"/>
                </a:moveTo>
                <a:cubicBezTo>
                  <a:pt x="85095" y="38383"/>
                  <a:pt x="85031" y="37243"/>
                  <a:pt x="84271" y="37275"/>
                </a:cubicBezTo>
                <a:cubicBezTo>
                  <a:pt x="83955" y="37275"/>
                  <a:pt x="83701" y="37560"/>
                  <a:pt x="83701" y="37908"/>
                </a:cubicBezTo>
                <a:cubicBezTo>
                  <a:pt x="83733" y="38225"/>
                  <a:pt x="84018" y="38478"/>
                  <a:pt x="84335" y="38446"/>
                </a:cubicBezTo>
                <a:close/>
                <a:moveTo>
                  <a:pt x="91619" y="19002"/>
                </a:moveTo>
                <a:cubicBezTo>
                  <a:pt x="91302" y="18970"/>
                  <a:pt x="91049" y="19192"/>
                  <a:pt x="91017" y="19508"/>
                </a:cubicBezTo>
                <a:cubicBezTo>
                  <a:pt x="90954" y="19857"/>
                  <a:pt x="91239" y="20142"/>
                  <a:pt x="91555" y="20142"/>
                </a:cubicBezTo>
                <a:cubicBezTo>
                  <a:pt x="91904" y="20173"/>
                  <a:pt x="92157" y="19888"/>
                  <a:pt x="92157" y="19572"/>
                </a:cubicBezTo>
                <a:cubicBezTo>
                  <a:pt x="92157" y="19255"/>
                  <a:pt x="91904" y="19002"/>
                  <a:pt x="91619" y="19002"/>
                </a:cubicBezTo>
                <a:close/>
                <a:moveTo>
                  <a:pt x="69102" y="47504"/>
                </a:moveTo>
                <a:cubicBezTo>
                  <a:pt x="68754" y="47472"/>
                  <a:pt x="68469" y="47725"/>
                  <a:pt x="68469" y="48074"/>
                </a:cubicBezTo>
                <a:cubicBezTo>
                  <a:pt x="68469" y="48359"/>
                  <a:pt x="68690" y="48612"/>
                  <a:pt x="68975" y="48644"/>
                </a:cubicBezTo>
                <a:cubicBezTo>
                  <a:pt x="69324" y="48675"/>
                  <a:pt x="69609" y="48454"/>
                  <a:pt x="69640" y="48137"/>
                </a:cubicBezTo>
                <a:cubicBezTo>
                  <a:pt x="69672" y="47789"/>
                  <a:pt x="69419" y="47504"/>
                  <a:pt x="69102" y="47504"/>
                </a:cubicBezTo>
                <a:close/>
                <a:moveTo>
                  <a:pt x="98998" y="11686"/>
                </a:moveTo>
                <a:cubicBezTo>
                  <a:pt x="99029" y="12003"/>
                  <a:pt x="99314" y="12256"/>
                  <a:pt x="99663" y="12256"/>
                </a:cubicBezTo>
                <a:cubicBezTo>
                  <a:pt x="100454" y="12225"/>
                  <a:pt x="100391" y="11021"/>
                  <a:pt x="99599" y="11053"/>
                </a:cubicBezTo>
                <a:cubicBezTo>
                  <a:pt x="99251" y="11084"/>
                  <a:pt x="98998" y="11369"/>
                  <a:pt x="98998" y="11686"/>
                </a:cubicBezTo>
                <a:close/>
                <a:moveTo>
                  <a:pt x="27679" y="42437"/>
                </a:moveTo>
                <a:cubicBezTo>
                  <a:pt x="26855" y="42437"/>
                  <a:pt x="26919" y="43672"/>
                  <a:pt x="27742" y="43577"/>
                </a:cubicBezTo>
                <a:cubicBezTo>
                  <a:pt x="28059" y="43577"/>
                  <a:pt x="28312" y="43292"/>
                  <a:pt x="28312" y="42975"/>
                </a:cubicBezTo>
                <a:cubicBezTo>
                  <a:pt x="28280" y="42658"/>
                  <a:pt x="27995" y="42405"/>
                  <a:pt x="27679" y="42437"/>
                </a:cubicBezTo>
                <a:close/>
                <a:moveTo>
                  <a:pt x="88325" y="25335"/>
                </a:moveTo>
                <a:cubicBezTo>
                  <a:pt x="87533" y="25335"/>
                  <a:pt x="87565" y="26539"/>
                  <a:pt x="88357" y="26476"/>
                </a:cubicBezTo>
                <a:cubicBezTo>
                  <a:pt x="89180" y="26507"/>
                  <a:pt x="89117" y="25272"/>
                  <a:pt x="88325" y="25335"/>
                </a:cubicBezTo>
                <a:close/>
                <a:moveTo>
                  <a:pt x="38256" y="44653"/>
                </a:moveTo>
                <a:cubicBezTo>
                  <a:pt x="38256" y="44970"/>
                  <a:pt x="38478" y="45224"/>
                  <a:pt x="38795" y="45224"/>
                </a:cubicBezTo>
                <a:cubicBezTo>
                  <a:pt x="39111" y="45255"/>
                  <a:pt x="39365" y="45002"/>
                  <a:pt x="39396" y="44685"/>
                </a:cubicBezTo>
                <a:cubicBezTo>
                  <a:pt x="39365" y="44368"/>
                  <a:pt x="39143" y="44147"/>
                  <a:pt x="38858" y="44083"/>
                </a:cubicBezTo>
                <a:cubicBezTo>
                  <a:pt x="38541" y="44083"/>
                  <a:pt x="38256" y="44337"/>
                  <a:pt x="38256" y="44653"/>
                </a:cubicBezTo>
                <a:close/>
                <a:moveTo>
                  <a:pt x="80471" y="44178"/>
                </a:moveTo>
                <a:cubicBezTo>
                  <a:pt x="80471" y="44463"/>
                  <a:pt x="80724" y="44717"/>
                  <a:pt x="81009" y="44748"/>
                </a:cubicBezTo>
                <a:cubicBezTo>
                  <a:pt x="81326" y="44780"/>
                  <a:pt x="81611" y="44527"/>
                  <a:pt x="81611" y="44210"/>
                </a:cubicBezTo>
                <a:cubicBezTo>
                  <a:pt x="81611" y="43893"/>
                  <a:pt x="81390" y="43672"/>
                  <a:pt x="81104" y="43608"/>
                </a:cubicBezTo>
                <a:cubicBezTo>
                  <a:pt x="80788" y="43608"/>
                  <a:pt x="80503" y="43862"/>
                  <a:pt x="80471" y="44178"/>
                </a:cubicBezTo>
                <a:close/>
                <a:moveTo>
                  <a:pt x="41265" y="43323"/>
                </a:moveTo>
                <a:cubicBezTo>
                  <a:pt x="40536" y="43355"/>
                  <a:pt x="40473" y="44368"/>
                  <a:pt x="41170" y="44495"/>
                </a:cubicBezTo>
                <a:cubicBezTo>
                  <a:pt x="41962" y="44590"/>
                  <a:pt x="42057" y="43387"/>
                  <a:pt x="41265" y="43323"/>
                </a:cubicBezTo>
                <a:close/>
                <a:moveTo>
                  <a:pt x="104413" y="10673"/>
                </a:moveTo>
                <a:cubicBezTo>
                  <a:pt x="104730" y="10673"/>
                  <a:pt x="104983" y="10451"/>
                  <a:pt x="104983" y="10134"/>
                </a:cubicBezTo>
                <a:cubicBezTo>
                  <a:pt x="105015" y="9818"/>
                  <a:pt x="104730" y="9533"/>
                  <a:pt x="104413" y="9533"/>
                </a:cubicBezTo>
                <a:cubicBezTo>
                  <a:pt x="104065" y="9533"/>
                  <a:pt x="103811" y="9818"/>
                  <a:pt x="103843" y="10166"/>
                </a:cubicBezTo>
                <a:cubicBezTo>
                  <a:pt x="103843" y="10451"/>
                  <a:pt x="104096" y="10704"/>
                  <a:pt x="104413" y="10673"/>
                </a:cubicBezTo>
                <a:close/>
                <a:moveTo>
                  <a:pt x="54946" y="47219"/>
                </a:moveTo>
                <a:cubicBezTo>
                  <a:pt x="54978" y="47947"/>
                  <a:pt x="56086" y="47947"/>
                  <a:pt x="56086" y="47219"/>
                </a:cubicBezTo>
                <a:cubicBezTo>
                  <a:pt x="56086" y="46902"/>
                  <a:pt x="55833" y="46617"/>
                  <a:pt x="55516" y="46617"/>
                </a:cubicBezTo>
                <a:cubicBezTo>
                  <a:pt x="55199" y="46617"/>
                  <a:pt x="54946" y="46902"/>
                  <a:pt x="54946" y="47219"/>
                </a:cubicBezTo>
                <a:close/>
                <a:moveTo>
                  <a:pt x="2154" y="53394"/>
                </a:moveTo>
                <a:cubicBezTo>
                  <a:pt x="1805" y="53394"/>
                  <a:pt x="1552" y="53647"/>
                  <a:pt x="1552" y="53996"/>
                </a:cubicBezTo>
                <a:cubicBezTo>
                  <a:pt x="1552" y="54281"/>
                  <a:pt x="1805" y="54534"/>
                  <a:pt x="2090" y="54534"/>
                </a:cubicBezTo>
                <a:cubicBezTo>
                  <a:pt x="2407" y="54534"/>
                  <a:pt x="2660" y="54312"/>
                  <a:pt x="2692" y="54027"/>
                </a:cubicBezTo>
                <a:cubicBezTo>
                  <a:pt x="2724" y="53711"/>
                  <a:pt x="2470" y="53426"/>
                  <a:pt x="2154" y="53394"/>
                </a:cubicBezTo>
                <a:close/>
                <a:moveTo>
                  <a:pt x="119836" y="2280"/>
                </a:moveTo>
                <a:cubicBezTo>
                  <a:pt x="119836" y="2597"/>
                  <a:pt x="120089" y="2882"/>
                  <a:pt x="120437" y="2851"/>
                </a:cubicBezTo>
                <a:cubicBezTo>
                  <a:pt x="120754" y="2851"/>
                  <a:pt x="120976" y="2566"/>
                  <a:pt x="120976" y="2249"/>
                </a:cubicBezTo>
                <a:cubicBezTo>
                  <a:pt x="120944" y="1932"/>
                  <a:pt x="120722" y="1710"/>
                  <a:pt x="120406" y="1679"/>
                </a:cubicBezTo>
                <a:cubicBezTo>
                  <a:pt x="120089" y="1679"/>
                  <a:pt x="119804" y="1964"/>
                  <a:pt x="119836" y="2280"/>
                </a:cubicBezTo>
                <a:close/>
                <a:moveTo>
                  <a:pt x="122749" y="2059"/>
                </a:moveTo>
                <a:cubicBezTo>
                  <a:pt x="123098" y="2059"/>
                  <a:pt x="123351" y="1774"/>
                  <a:pt x="123351" y="1457"/>
                </a:cubicBezTo>
                <a:cubicBezTo>
                  <a:pt x="123319" y="982"/>
                  <a:pt x="122718" y="760"/>
                  <a:pt x="122369" y="1109"/>
                </a:cubicBezTo>
                <a:cubicBezTo>
                  <a:pt x="122021" y="1457"/>
                  <a:pt x="122274" y="2059"/>
                  <a:pt x="122749" y="2059"/>
                </a:cubicBezTo>
                <a:close/>
                <a:moveTo>
                  <a:pt x="95577" y="15043"/>
                </a:moveTo>
                <a:cubicBezTo>
                  <a:pt x="95261" y="15043"/>
                  <a:pt x="95007" y="15296"/>
                  <a:pt x="95007" y="15581"/>
                </a:cubicBezTo>
                <a:cubicBezTo>
                  <a:pt x="95007" y="15930"/>
                  <a:pt x="95261" y="16183"/>
                  <a:pt x="95609" y="16183"/>
                </a:cubicBezTo>
                <a:cubicBezTo>
                  <a:pt x="95926" y="16183"/>
                  <a:pt x="96179" y="15898"/>
                  <a:pt x="96147" y="15550"/>
                </a:cubicBezTo>
                <a:cubicBezTo>
                  <a:pt x="96116" y="15265"/>
                  <a:pt x="95862" y="15043"/>
                  <a:pt x="95577" y="15043"/>
                </a:cubicBezTo>
                <a:close/>
                <a:moveTo>
                  <a:pt x="90004" y="22169"/>
                </a:moveTo>
                <a:cubicBezTo>
                  <a:pt x="89655" y="22169"/>
                  <a:pt x="89370" y="22390"/>
                  <a:pt x="89370" y="22739"/>
                </a:cubicBezTo>
                <a:cubicBezTo>
                  <a:pt x="89370" y="23467"/>
                  <a:pt x="90479" y="23530"/>
                  <a:pt x="90542" y="22802"/>
                </a:cubicBezTo>
                <a:cubicBezTo>
                  <a:pt x="90574" y="22454"/>
                  <a:pt x="90320" y="22200"/>
                  <a:pt x="90004" y="22169"/>
                </a:cubicBezTo>
                <a:close/>
                <a:moveTo>
                  <a:pt x="49404" y="46364"/>
                </a:moveTo>
                <a:cubicBezTo>
                  <a:pt x="49404" y="46649"/>
                  <a:pt x="49625" y="46902"/>
                  <a:pt x="49910" y="46934"/>
                </a:cubicBezTo>
                <a:cubicBezTo>
                  <a:pt x="50259" y="46965"/>
                  <a:pt x="50544" y="46712"/>
                  <a:pt x="50544" y="46395"/>
                </a:cubicBezTo>
                <a:cubicBezTo>
                  <a:pt x="50544" y="46079"/>
                  <a:pt x="50322" y="45825"/>
                  <a:pt x="50037" y="45794"/>
                </a:cubicBezTo>
                <a:cubicBezTo>
                  <a:pt x="49720" y="45762"/>
                  <a:pt x="49435" y="46015"/>
                  <a:pt x="49404" y="46364"/>
                </a:cubicBezTo>
                <a:close/>
                <a:moveTo>
                  <a:pt x="33253" y="43260"/>
                </a:moveTo>
                <a:cubicBezTo>
                  <a:pt x="32936" y="43292"/>
                  <a:pt x="32714" y="43513"/>
                  <a:pt x="32682" y="43830"/>
                </a:cubicBezTo>
                <a:cubicBezTo>
                  <a:pt x="32714" y="44147"/>
                  <a:pt x="32968" y="44432"/>
                  <a:pt x="33316" y="44400"/>
                </a:cubicBezTo>
                <a:cubicBezTo>
                  <a:pt x="33601" y="44368"/>
                  <a:pt x="33854" y="44147"/>
                  <a:pt x="33854" y="43830"/>
                </a:cubicBezTo>
                <a:cubicBezTo>
                  <a:pt x="33854" y="43513"/>
                  <a:pt x="33569" y="43260"/>
                  <a:pt x="33253" y="43260"/>
                </a:cubicBezTo>
                <a:close/>
                <a:moveTo>
                  <a:pt x="25304" y="43228"/>
                </a:moveTo>
                <a:cubicBezTo>
                  <a:pt x="24955" y="43228"/>
                  <a:pt x="24702" y="43482"/>
                  <a:pt x="24702" y="43830"/>
                </a:cubicBezTo>
                <a:cubicBezTo>
                  <a:pt x="24734" y="44115"/>
                  <a:pt x="24955" y="44368"/>
                  <a:pt x="25272" y="44368"/>
                </a:cubicBezTo>
                <a:cubicBezTo>
                  <a:pt x="25589" y="44368"/>
                  <a:pt x="25874" y="44115"/>
                  <a:pt x="25842" y="43767"/>
                </a:cubicBezTo>
                <a:cubicBezTo>
                  <a:pt x="25842" y="43482"/>
                  <a:pt x="25589" y="43228"/>
                  <a:pt x="25304" y="43228"/>
                </a:cubicBezTo>
                <a:close/>
                <a:moveTo>
                  <a:pt x="5542" y="50069"/>
                </a:moveTo>
                <a:cubicBezTo>
                  <a:pt x="5574" y="50417"/>
                  <a:pt x="5890" y="50639"/>
                  <a:pt x="6207" y="50576"/>
                </a:cubicBezTo>
                <a:cubicBezTo>
                  <a:pt x="6524" y="50544"/>
                  <a:pt x="6714" y="50291"/>
                  <a:pt x="6714" y="49974"/>
                </a:cubicBezTo>
                <a:cubicBezTo>
                  <a:pt x="6682" y="49657"/>
                  <a:pt x="6397" y="49404"/>
                  <a:pt x="6080" y="49435"/>
                </a:cubicBezTo>
                <a:cubicBezTo>
                  <a:pt x="5732" y="49467"/>
                  <a:pt x="5510" y="49752"/>
                  <a:pt x="5542" y="50069"/>
                </a:cubicBezTo>
                <a:close/>
                <a:moveTo>
                  <a:pt x="78666" y="45572"/>
                </a:moveTo>
                <a:cubicBezTo>
                  <a:pt x="78983" y="45540"/>
                  <a:pt x="79236" y="45287"/>
                  <a:pt x="79204" y="44938"/>
                </a:cubicBezTo>
                <a:cubicBezTo>
                  <a:pt x="79173" y="44178"/>
                  <a:pt x="78033" y="44242"/>
                  <a:pt x="78064" y="44970"/>
                </a:cubicBezTo>
                <a:cubicBezTo>
                  <a:pt x="78064" y="45319"/>
                  <a:pt x="78318" y="45572"/>
                  <a:pt x="78666" y="45572"/>
                </a:cubicBezTo>
                <a:close/>
                <a:moveTo>
                  <a:pt x="86932" y="31479"/>
                </a:moveTo>
                <a:cubicBezTo>
                  <a:pt x="86900" y="31828"/>
                  <a:pt x="87185" y="32081"/>
                  <a:pt x="87533" y="32049"/>
                </a:cubicBezTo>
                <a:cubicBezTo>
                  <a:pt x="87818" y="32081"/>
                  <a:pt x="88072" y="31828"/>
                  <a:pt x="88072" y="31543"/>
                </a:cubicBezTo>
                <a:cubicBezTo>
                  <a:pt x="88103" y="31194"/>
                  <a:pt x="87850" y="30909"/>
                  <a:pt x="87533" y="30909"/>
                </a:cubicBezTo>
                <a:cubicBezTo>
                  <a:pt x="87185" y="30877"/>
                  <a:pt x="86932" y="31163"/>
                  <a:pt x="86932" y="31479"/>
                </a:cubicBezTo>
                <a:close/>
                <a:moveTo>
                  <a:pt x="106218" y="9311"/>
                </a:moveTo>
                <a:cubicBezTo>
                  <a:pt x="106186" y="9596"/>
                  <a:pt x="106408" y="9849"/>
                  <a:pt x="106725" y="9881"/>
                </a:cubicBezTo>
                <a:cubicBezTo>
                  <a:pt x="107041" y="9913"/>
                  <a:pt x="107358" y="9691"/>
                  <a:pt x="107358" y="9343"/>
                </a:cubicBezTo>
                <a:cubicBezTo>
                  <a:pt x="107358" y="9026"/>
                  <a:pt x="107105" y="8741"/>
                  <a:pt x="106756" y="8741"/>
                </a:cubicBezTo>
                <a:cubicBezTo>
                  <a:pt x="106471" y="8741"/>
                  <a:pt x="106218" y="8994"/>
                  <a:pt x="106218" y="9311"/>
                </a:cubicBezTo>
                <a:close/>
                <a:moveTo>
                  <a:pt x="86678" y="36483"/>
                </a:moveTo>
                <a:cubicBezTo>
                  <a:pt x="86362" y="36515"/>
                  <a:pt x="86140" y="36736"/>
                  <a:pt x="86108" y="37053"/>
                </a:cubicBezTo>
                <a:cubicBezTo>
                  <a:pt x="86108" y="37338"/>
                  <a:pt x="86330" y="37623"/>
                  <a:pt x="86647" y="37623"/>
                </a:cubicBezTo>
                <a:cubicBezTo>
                  <a:pt x="86963" y="37655"/>
                  <a:pt x="87248" y="37370"/>
                  <a:pt x="87248" y="37053"/>
                </a:cubicBezTo>
                <a:cubicBezTo>
                  <a:pt x="87217" y="36736"/>
                  <a:pt x="86963" y="36515"/>
                  <a:pt x="86678" y="36483"/>
                </a:cubicBezTo>
                <a:close/>
                <a:moveTo>
                  <a:pt x="88547" y="28312"/>
                </a:moveTo>
                <a:cubicBezTo>
                  <a:pt x="88547" y="28629"/>
                  <a:pt x="88800" y="28851"/>
                  <a:pt x="89117" y="28882"/>
                </a:cubicBezTo>
                <a:cubicBezTo>
                  <a:pt x="89402" y="28882"/>
                  <a:pt x="89687" y="28661"/>
                  <a:pt x="89687" y="28376"/>
                </a:cubicBezTo>
                <a:cubicBezTo>
                  <a:pt x="89718" y="28027"/>
                  <a:pt x="89433" y="27742"/>
                  <a:pt x="89117" y="27742"/>
                </a:cubicBezTo>
                <a:cubicBezTo>
                  <a:pt x="88800" y="27774"/>
                  <a:pt x="88578" y="28027"/>
                  <a:pt x="88547" y="28312"/>
                </a:cubicBezTo>
                <a:close/>
                <a:moveTo>
                  <a:pt x="63687" y="49657"/>
                </a:moveTo>
                <a:cubicBezTo>
                  <a:pt x="63718" y="49942"/>
                  <a:pt x="63940" y="50196"/>
                  <a:pt x="64257" y="50227"/>
                </a:cubicBezTo>
                <a:cubicBezTo>
                  <a:pt x="64573" y="50227"/>
                  <a:pt x="64858" y="49942"/>
                  <a:pt x="64827" y="49625"/>
                </a:cubicBezTo>
                <a:cubicBezTo>
                  <a:pt x="64795" y="49309"/>
                  <a:pt x="64542" y="49087"/>
                  <a:pt x="64257" y="49119"/>
                </a:cubicBezTo>
                <a:cubicBezTo>
                  <a:pt x="63940" y="49119"/>
                  <a:pt x="63718" y="49372"/>
                  <a:pt x="63687" y="49657"/>
                </a:cubicBezTo>
                <a:close/>
                <a:moveTo>
                  <a:pt x="109163" y="7949"/>
                </a:moveTo>
                <a:cubicBezTo>
                  <a:pt x="108878" y="7981"/>
                  <a:pt x="108625" y="8234"/>
                  <a:pt x="108625" y="8519"/>
                </a:cubicBezTo>
                <a:cubicBezTo>
                  <a:pt x="108625" y="8868"/>
                  <a:pt x="108910" y="9121"/>
                  <a:pt x="109258" y="9089"/>
                </a:cubicBezTo>
                <a:cubicBezTo>
                  <a:pt x="109543" y="9058"/>
                  <a:pt x="109797" y="8804"/>
                  <a:pt x="109765" y="8488"/>
                </a:cubicBezTo>
                <a:cubicBezTo>
                  <a:pt x="109733" y="8171"/>
                  <a:pt x="109480" y="7949"/>
                  <a:pt x="109163" y="7949"/>
                </a:cubicBezTo>
                <a:close/>
                <a:moveTo>
                  <a:pt x="8519" y="49784"/>
                </a:moveTo>
                <a:cubicBezTo>
                  <a:pt x="8836" y="49784"/>
                  <a:pt x="9089" y="49562"/>
                  <a:pt x="9089" y="49245"/>
                </a:cubicBezTo>
                <a:cubicBezTo>
                  <a:pt x="9121" y="48960"/>
                  <a:pt x="8899" y="48675"/>
                  <a:pt x="8582" y="48644"/>
                </a:cubicBezTo>
                <a:cubicBezTo>
                  <a:pt x="8266" y="48644"/>
                  <a:pt x="7981" y="48897"/>
                  <a:pt x="7949" y="49214"/>
                </a:cubicBezTo>
                <a:cubicBezTo>
                  <a:pt x="7981" y="49530"/>
                  <a:pt x="8202" y="49752"/>
                  <a:pt x="8519" y="49784"/>
                </a:cubicBezTo>
                <a:close/>
                <a:moveTo>
                  <a:pt x="66125" y="48834"/>
                </a:moveTo>
                <a:cubicBezTo>
                  <a:pt x="66093" y="49119"/>
                  <a:pt x="66315" y="49404"/>
                  <a:pt x="66600" y="49435"/>
                </a:cubicBezTo>
                <a:cubicBezTo>
                  <a:pt x="66948" y="49467"/>
                  <a:pt x="67233" y="49245"/>
                  <a:pt x="67265" y="48897"/>
                </a:cubicBezTo>
                <a:cubicBezTo>
                  <a:pt x="67265" y="48612"/>
                  <a:pt x="67043" y="48359"/>
                  <a:pt x="66758" y="48295"/>
                </a:cubicBezTo>
                <a:cubicBezTo>
                  <a:pt x="66442" y="48264"/>
                  <a:pt x="66125" y="48485"/>
                  <a:pt x="66125" y="48834"/>
                </a:cubicBezTo>
                <a:close/>
                <a:moveTo>
                  <a:pt x="97952" y="14283"/>
                </a:moveTo>
                <a:cubicBezTo>
                  <a:pt x="97667" y="14283"/>
                  <a:pt x="97414" y="14536"/>
                  <a:pt x="97446" y="14853"/>
                </a:cubicBezTo>
                <a:cubicBezTo>
                  <a:pt x="97446" y="15138"/>
                  <a:pt x="97731" y="15391"/>
                  <a:pt x="98016" y="15391"/>
                </a:cubicBezTo>
                <a:cubicBezTo>
                  <a:pt x="98332" y="15360"/>
                  <a:pt x="98554" y="15106"/>
                  <a:pt x="98522" y="14790"/>
                </a:cubicBezTo>
                <a:cubicBezTo>
                  <a:pt x="98522" y="14505"/>
                  <a:pt x="98269" y="14251"/>
                  <a:pt x="97952" y="14283"/>
                </a:cubicBezTo>
                <a:close/>
                <a:moveTo>
                  <a:pt x="0" y="57353"/>
                </a:moveTo>
                <a:cubicBezTo>
                  <a:pt x="95" y="57574"/>
                  <a:pt x="348" y="57701"/>
                  <a:pt x="570" y="57669"/>
                </a:cubicBezTo>
                <a:cubicBezTo>
                  <a:pt x="887" y="57638"/>
                  <a:pt x="1077" y="57353"/>
                  <a:pt x="1045" y="57068"/>
                </a:cubicBezTo>
                <a:cubicBezTo>
                  <a:pt x="1013" y="56751"/>
                  <a:pt x="728" y="56561"/>
                  <a:pt x="443" y="56593"/>
                </a:cubicBezTo>
                <a:cubicBezTo>
                  <a:pt x="253" y="56593"/>
                  <a:pt x="63" y="56751"/>
                  <a:pt x="0" y="56909"/>
                </a:cubicBezTo>
                <a:close/>
                <a:moveTo>
                  <a:pt x="30877" y="45160"/>
                </a:moveTo>
                <a:cubicBezTo>
                  <a:pt x="31162" y="45192"/>
                  <a:pt x="31416" y="44938"/>
                  <a:pt x="31416" y="44622"/>
                </a:cubicBezTo>
                <a:cubicBezTo>
                  <a:pt x="31416" y="44337"/>
                  <a:pt x="31162" y="44083"/>
                  <a:pt x="30846" y="44083"/>
                </a:cubicBezTo>
                <a:cubicBezTo>
                  <a:pt x="30561" y="44083"/>
                  <a:pt x="30307" y="44337"/>
                  <a:pt x="30307" y="44622"/>
                </a:cubicBezTo>
                <a:cubicBezTo>
                  <a:pt x="30307" y="44938"/>
                  <a:pt x="30561" y="45160"/>
                  <a:pt x="30877" y="45160"/>
                </a:cubicBezTo>
                <a:close/>
                <a:moveTo>
                  <a:pt x="22928" y="45129"/>
                </a:moveTo>
                <a:cubicBezTo>
                  <a:pt x="23245" y="45097"/>
                  <a:pt x="23467" y="44843"/>
                  <a:pt x="23467" y="44558"/>
                </a:cubicBezTo>
                <a:cubicBezTo>
                  <a:pt x="23467" y="44210"/>
                  <a:pt x="23182" y="43957"/>
                  <a:pt x="22833" y="43988"/>
                </a:cubicBezTo>
                <a:cubicBezTo>
                  <a:pt x="22548" y="44020"/>
                  <a:pt x="22327" y="44305"/>
                  <a:pt x="22327" y="44590"/>
                </a:cubicBezTo>
                <a:cubicBezTo>
                  <a:pt x="22390" y="44907"/>
                  <a:pt x="22643" y="45129"/>
                  <a:pt x="22928" y="45129"/>
                </a:cubicBezTo>
                <a:close/>
                <a:moveTo>
                  <a:pt x="19952" y="45350"/>
                </a:moveTo>
                <a:cubicBezTo>
                  <a:pt x="19952" y="45635"/>
                  <a:pt x="20173" y="45889"/>
                  <a:pt x="20490" y="45889"/>
                </a:cubicBezTo>
                <a:cubicBezTo>
                  <a:pt x="20775" y="45889"/>
                  <a:pt x="21028" y="45635"/>
                  <a:pt x="21060" y="45350"/>
                </a:cubicBezTo>
                <a:cubicBezTo>
                  <a:pt x="21060" y="45033"/>
                  <a:pt x="20807" y="44812"/>
                  <a:pt x="20490" y="44812"/>
                </a:cubicBezTo>
                <a:cubicBezTo>
                  <a:pt x="20205" y="44780"/>
                  <a:pt x="19952" y="45033"/>
                  <a:pt x="19952" y="45350"/>
                </a:cubicBezTo>
                <a:close/>
                <a:moveTo>
                  <a:pt x="44400" y="44938"/>
                </a:moveTo>
                <a:cubicBezTo>
                  <a:pt x="44115" y="44938"/>
                  <a:pt x="43862" y="45192"/>
                  <a:pt x="43862" y="45477"/>
                </a:cubicBezTo>
                <a:cubicBezTo>
                  <a:pt x="43830" y="45794"/>
                  <a:pt x="44052" y="46047"/>
                  <a:pt x="44368" y="46079"/>
                </a:cubicBezTo>
                <a:cubicBezTo>
                  <a:pt x="44685" y="46079"/>
                  <a:pt x="44970" y="45825"/>
                  <a:pt x="44970" y="45477"/>
                </a:cubicBezTo>
                <a:cubicBezTo>
                  <a:pt x="44938" y="45192"/>
                  <a:pt x="44717" y="44938"/>
                  <a:pt x="44400" y="44938"/>
                </a:cubicBezTo>
                <a:close/>
                <a:moveTo>
                  <a:pt x="124618" y="665"/>
                </a:moveTo>
                <a:cubicBezTo>
                  <a:pt x="124618" y="950"/>
                  <a:pt x="124839" y="1204"/>
                  <a:pt x="125156" y="1235"/>
                </a:cubicBezTo>
                <a:cubicBezTo>
                  <a:pt x="125441" y="1267"/>
                  <a:pt x="125695" y="1045"/>
                  <a:pt x="125726" y="729"/>
                </a:cubicBezTo>
                <a:cubicBezTo>
                  <a:pt x="125758" y="444"/>
                  <a:pt x="125536" y="159"/>
                  <a:pt x="125220" y="159"/>
                </a:cubicBezTo>
                <a:cubicBezTo>
                  <a:pt x="124934" y="127"/>
                  <a:pt x="124649" y="349"/>
                  <a:pt x="124618" y="665"/>
                </a:cubicBezTo>
                <a:close/>
                <a:moveTo>
                  <a:pt x="58176" y="48865"/>
                </a:moveTo>
                <a:cubicBezTo>
                  <a:pt x="58208" y="49150"/>
                  <a:pt x="58429" y="49372"/>
                  <a:pt x="58714" y="49404"/>
                </a:cubicBezTo>
                <a:cubicBezTo>
                  <a:pt x="59063" y="49372"/>
                  <a:pt x="59316" y="49087"/>
                  <a:pt x="59285" y="48770"/>
                </a:cubicBezTo>
                <a:cubicBezTo>
                  <a:pt x="59253" y="48454"/>
                  <a:pt x="58968" y="48232"/>
                  <a:pt x="58683" y="48264"/>
                </a:cubicBezTo>
                <a:cubicBezTo>
                  <a:pt x="58398" y="48295"/>
                  <a:pt x="58144" y="48549"/>
                  <a:pt x="58176" y="48865"/>
                </a:cubicBezTo>
                <a:close/>
                <a:moveTo>
                  <a:pt x="17576" y="46142"/>
                </a:moveTo>
                <a:cubicBezTo>
                  <a:pt x="17576" y="46427"/>
                  <a:pt x="17830" y="46680"/>
                  <a:pt x="18115" y="46680"/>
                </a:cubicBezTo>
                <a:cubicBezTo>
                  <a:pt x="18431" y="46680"/>
                  <a:pt x="18653" y="46427"/>
                  <a:pt x="18685" y="46142"/>
                </a:cubicBezTo>
                <a:cubicBezTo>
                  <a:pt x="18653" y="45825"/>
                  <a:pt x="18400" y="45604"/>
                  <a:pt x="18115" y="45604"/>
                </a:cubicBezTo>
                <a:cubicBezTo>
                  <a:pt x="17798" y="45604"/>
                  <a:pt x="17576" y="45825"/>
                  <a:pt x="17576" y="46142"/>
                </a:cubicBezTo>
                <a:close/>
                <a:moveTo>
                  <a:pt x="53109" y="47409"/>
                </a:moveTo>
                <a:cubicBezTo>
                  <a:pt x="52824" y="47409"/>
                  <a:pt x="52602" y="47662"/>
                  <a:pt x="52602" y="47979"/>
                </a:cubicBezTo>
                <a:cubicBezTo>
                  <a:pt x="52602" y="48264"/>
                  <a:pt x="52856" y="48517"/>
                  <a:pt x="53172" y="48485"/>
                </a:cubicBezTo>
                <a:cubicBezTo>
                  <a:pt x="53489" y="48485"/>
                  <a:pt x="53711" y="48232"/>
                  <a:pt x="53679" y="47915"/>
                </a:cubicBezTo>
                <a:cubicBezTo>
                  <a:pt x="53679" y="47630"/>
                  <a:pt x="53426" y="47377"/>
                  <a:pt x="53109" y="47409"/>
                </a:cubicBezTo>
                <a:close/>
                <a:moveTo>
                  <a:pt x="10894" y="49024"/>
                </a:moveTo>
                <a:cubicBezTo>
                  <a:pt x="11211" y="49024"/>
                  <a:pt x="11464" y="48802"/>
                  <a:pt x="11464" y="48485"/>
                </a:cubicBezTo>
                <a:cubicBezTo>
                  <a:pt x="11464" y="48200"/>
                  <a:pt x="11243" y="47947"/>
                  <a:pt x="10958" y="47915"/>
                </a:cubicBezTo>
                <a:cubicBezTo>
                  <a:pt x="10641" y="47884"/>
                  <a:pt x="10356" y="48137"/>
                  <a:pt x="10356" y="48485"/>
                </a:cubicBezTo>
                <a:cubicBezTo>
                  <a:pt x="10356" y="48770"/>
                  <a:pt x="10609" y="49024"/>
                  <a:pt x="10894" y="49024"/>
                </a:cubicBezTo>
                <a:close/>
                <a:moveTo>
                  <a:pt x="87723" y="33886"/>
                </a:moveTo>
                <a:cubicBezTo>
                  <a:pt x="87755" y="34203"/>
                  <a:pt x="87977" y="34456"/>
                  <a:pt x="88293" y="34456"/>
                </a:cubicBezTo>
                <a:cubicBezTo>
                  <a:pt x="88578" y="34456"/>
                  <a:pt x="88832" y="34203"/>
                  <a:pt x="88832" y="33918"/>
                </a:cubicBezTo>
                <a:cubicBezTo>
                  <a:pt x="88832" y="33601"/>
                  <a:pt x="88610" y="33348"/>
                  <a:pt x="88293" y="33348"/>
                </a:cubicBezTo>
                <a:cubicBezTo>
                  <a:pt x="88008" y="33348"/>
                  <a:pt x="87755" y="33601"/>
                  <a:pt x="87723" y="33886"/>
                </a:cubicBezTo>
                <a:close/>
                <a:moveTo>
                  <a:pt x="85031" y="39681"/>
                </a:moveTo>
                <a:cubicBezTo>
                  <a:pt x="84746" y="39681"/>
                  <a:pt x="84493" y="39935"/>
                  <a:pt x="84493" y="40251"/>
                </a:cubicBezTo>
                <a:cubicBezTo>
                  <a:pt x="84493" y="40537"/>
                  <a:pt x="84746" y="40790"/>
                  <a:pt x="85031" y="40790"/>
                </a:cubicBezTo>
                <a:cubicBezTo>
                  <a:pt x="85380" y="40790"/>
                  <a:pt x="85633" y="40505"/>
                  <a:pt x="85633" y="40188"/>
                </a:cubicBezTo>
                <a:cubicBezTo>
                  <a:pt x="85570" y="39903"/>
                  <a:pt x="85316" y="39681"/>
                  <a:pt x="85031" y="39681"/>
                </a:cubicBezTo>
                <a:close/>
                <a:moveTo>
                  <a:pt x="111570" y="7221"/>
                </a:moveTo>
                <a:cubicBezTo>
                  <a:pt x="111253" y="7221"/>
                  <a:pt x="111032" y="7474"/>
                  <a:pt x="111000" y="7791"/>
                </a:cubicBezTo>
                <a:cubicBezTo>
                  <a:pt x="111032" y="8076"/>
                  <a:pt x="111285" y="8329"/>
                  <a:pt x="111570" y="8329"/>
                </a:cubicBezTo>
                <a:cubicBezTo>
                  <a:pt x="111887" y="8329"/>
                  <a:pt x="112140" y="8076"/>
                  <a:pt x="112109" y="7759"/>
                </a:cubicBezTo>
                <a:cubicBezTo>
                  <a:pt x="112109" y="7474"/>
                  <a:pt x="111855" y="7221"/>
                  <a:pt x="111570" y="7221"/>
                </a:cubicBezTo>
                <a:close/>
                <a:moveTo>
                  <a:pt x="74612" y="48359"/>
                </a:moveTo>
                <a:cubicBezTo>
                  <a:pt x="74327" y="48390"/>
                  <a:pt x="74074" y="48644"/>
                  <a:pt x="74106" y="48929"/>
                </a:cubicBezTo>
                <a:cubicBezTo>
                  <a:pt x="74106" y="49245"/>
                  <a:pt x="74359" y="49467"/>
                  <a:pt x="74676" y="49435"/>
                </a:cubicBezTo>
                <a:cubicBezTo>
                  <a:pt x="74961" y="49435"/>
                  <a:pt x="75214" y="49182"/>
                  <a:pt x="75182" y="48865"/>
                </a:cubicBezTo>
                <a:cubicBezTo>
                  <a:pt x="75151" y="48580"/>
                  <a:pt x="74897" y="48359"/>
                  <a:pt x="74612" y="48359"/>
                </a:cubicBezTo>
                <a:close/>
                <a:moveTo>
                  <a:pt x="90225" y="25177"/>
                </a:moveTo>
                <a:cubicBezTo>
                  <a:pt x="90225" y="25462"/>
                  <a:pt x="90479" y="25715"/>
                  <a:pt x="90764" y="25684"/>
                </a:cubicBezTo>
                <a:cubicBezTo>
                  <a:pt x="91049" y="25684"/>
                  <a:pt x="91302" y="25430"/>
                  <a:pt x="91302" y="25145"/>
                </a:cubicBezTo>
                <a:cubicBezTo>
                  <a:pt x="91270" y="24829"/>
                  <a:pt x="91049" y="24607"/>
                  <a:pt x="90732" y="24607"/>
                </a:cubicBezTo>
                <a:cubicBezTo>
                  <a:pt x="90447" y="24607"/>
                  <a:pt x="90225" y="24860"/>
                  <a:pt x="90225" y="25177"/>
                </a:cubicBezTo>
                <a:close/>
                <a:moveTo>
                  <a:pt x="71730" y="49752"/>
                </a:moveTo>
                <a:cubicBezTo>
                  <a:pt x="71762" y="50069"/>
                  <a:pt x="72047" y="50259"/>
                  <a:pt x="72332" y="50227"/>
                </a:cubicBezTo>
                <a:cubicBezTo>
                  <a:pt x="72649" y="50196"/>
                  <a:pt x="72839" y="49911"/>
                  <a:pt x="72807" y="49625"/>
                </a:cubicBezTo>
                <a:cubicBezTo>
                  <a:pt x="72776" y="49340"/>
                  <a:pt x="72491" y="49119"/>
                  <a:pt x="72205" y="49150"/>
                </a:cubicBezTo>
                <a:cubicBezTo>
                  <a:pt x="71889" y="49182"/>
                  <a:pt x="71699" y="49467"/>
                  <a:pt x="71730" y="49752"/>
                </a:cubicBezTo>
                <a:close/>
                <a:moveTo>
                  <a:pt x="3959" y="53204"/>
                </a:moveTo>
                <a:cubicBezTo>
                  <a:pt x="3959" y="53489"/>
                  <a:pt x="4212" y="53742"/>
                  <a:pt x="4529" y="53711"/>
                </a:cubicBezTo>
                <a:cubicBezTo>
                  <a:pt x="4814" y="53711"/>
                  <a:pt x="5067" y="53457"/>
                  <a:pt x="5067" y="53141"/>
                </a:cubicBezTo>
                <a:cubicBezTo>
                  <a:pt x="5035" y="52856"/>
                  <a:pt x="4782" y="52634"/>
                  <a:pt x="4465" y="52634"/>
                </a:cubicBezTo>
                <a:cubicBezTo>
                  <a:pt x="4180" y="52666"/>
                  <a:pt x="3959" y="52887"/>
                  <a:pt x="3959" y="53204"/>
                </a:cubicBezTo>
                <a:close/>
                <a:moveTo>
                  <a:pt x="157079" y="1457"/>
                </a:moveTo>
                <a:cubicBezTo>
                  <a:pt x="157395" y="1457"/>
                  <a:pt x="157617" y="1204"/>
                  <a:pt x="157585" y="887"/>
                </a:cubicBezTo>
                <a:cubicBezTo>
                  <a:pt x="157554" y="602"/>
                  <a:pt x="157300" y="380"/>
                  <a:pt x="157015" y="380"/>
                </a:cubicBezTo>
                <a:cubicBezTo>
                  <a:pt x="156730" y="412"/>
                  <a:pt x="156509" y="665"/>
                  <a:pt x="156509" y="950"/>
                </a:cubicBezTo>
                <a:cubicBezTo>
                  <a:pt x="156540" y="1267"/>
                  <a:pt x="156794" y="1489"/>
                  <a:pt x="157079" y="1457"/>
                </a:cubicBezTo>
                <a:close/>
                <a:moveTo>
                  <a:pt x="47029" y="47155"/>
                </a:moveTo>
                <a:cubicBezTo>
                  <a:pt x="47029" y="47440"/>
                  <a:pt x="47282" y="47694"/>
                  <a:pt x="47599" y="47662"/>
                </a:cubicBezTo>
                <a:cubicBezTo>
                  <a:pt x="47884" y="47662"/>
                  <a:pt x="48105" y="47409"/>
                  <a:pt x="48105" y="47092"/>
                </a:cubicBezTo>
                <a:cubicBezTo>
                  <a:pt x="48105" y="46807"/>
                  <a:pt x="47852" y="46585"/>
                  <a:pt x="47535" y="46585"/>
                </a:cubicBezTo>
                <a:cubicBezTo>
                  <a:pt x="47250" y="46585"/>
                  <a:pt x="46997" y="46839"/>
                  <a:pt x="47029" y="47155"/>
                </a:cubicBezTo>
                <a:close/>
                <a:moveTo>
                  <a:pt x="92379" y="22517"/>
                </a:moveTo>
                <a:cubicBezTo>
                  <a:pt x="92664" y="22517"/>
                  <a:pt x="92917" y="22264"/>
                  <a:pt x="92917" y="21979"/>
                </a:cubicBezTo>
                <a:cubicBezTo>
                  <a:pt x="92885" y="21662"/>
                  <a:pt x="92632" y="21440"/>
                  <a:pt x="92347" y="21440"/>
                </a:cubicBezTo>
                <a:cubicBezTo>
                  <a:pt x="92062" y="21472"/>
                  <a:pt x="91872" y="21694"/>
                  <a:pt x="91840" y="21979"/>
                </a:cubicBezTo>
                <a:cubicBezTo>
                  <a:pt x="91809" y="22264"/>
                  <a:pt x="92062" y="22517"/>
                  <a:pt x="92379" y="22517"/>
                </a:cubicBezTo>
                <a:close/>
                <a:moveTo>
                  <a:pt x="12794" y="47694"/>
                </a:moveTo>
                <a:cubicBezTo>
                  <a:pt x="12794" y="47979"/>
                  <a:pt x="13048" y="48232"/>
                  <a:pt x="13333" y="48232"/>
                </a:cubicBezTo>
                <a:cubicBezTo>
                  <a:pt x="13649" y="48200"/>
                  <a:pt x="13871" y="47979"/>
                  <a:pt x="13903" y="47662"/>
                </a:cubicBezTo>
                <a:cubicBezTo>
                  <a:pt x="13871" y="47377"/>
                  <a:pt x="13618" y="47124"/>
                  <a:pt x="13333" y="47124"/>
                </a:cubicBezTo>
                <a:cubicBezTo>
                  <a:pt x="13016" y="47124"/>
                  <a:pt x="12794" y="47377"/>
                  <a:pt x="12794" y="47694"/>
                </a:cubicBezTo>
                <a:close/>
                <a:moveTo>
                  <a:pt x="93455" y="18780"/>
                </a:moveTo>
                <a:cubicBezTo>
                  <a:pt x="93455" y="19097"/>
                  <a:pt x="93709" y="19318"/>
                  <a:pt x="93994" y="19318"/>
                </a:cubicBezTo>
                <a:cubicBezTo>
                  <a:pt x="94310" y="19318"/>
                  <a:pt x="94532" y="19065"/>
                  <a:pt x="94532" y="18780"/>
                </a:cubicBezTo>
                <a:cubicBezTo>
                  <a:pt x="94532" y="18463"/>
                  <a:pt x="94279" y="18242"/>
                  <a:pt x="93994" y="18242"/>
                </a:cubicBezTo>
                <a:cubicBezTo>
                  <a:pt x="93677" y="18242"/>
                  <a:pt x="93455" y="18495"/>
                  <a:pt x="93455" y="18780"/>
                </a:cubicBezTo>
                <a:close/>
                <a:moveTo>
                  <a:pt x="89940" y="31226"/>
                </a:moveTo>
                <a:cubicBezTo>
                  <a:pt x="90225" y="31226"/>
                  <a:pt x="90479" y="30973"/>
                  <a:pt x="90447" y="30656"/>
                </a:cubicBezTo>
                <a:cubicBezTo>
                  <a:pt x="90415" y="30402"/>
                  <a:pt x="90225" y="30181"/>
                  <a:pt x="89940" y="30149"/>
                </a:cubicBezTo>
                <a:cubicBezTo>
                  <a:pt x="89655" y="30149"/>
                  <a:pt x="89402" y="30402"/>
                  <a:pt x="89370" y="30687"/>
                </a:cubicBezTo>
                <a:cubicBezTo>
                  <a:pt x="89370" y="31004"/>
                  <a:pt x="89623" y="31226"/>
                  <a:pt x="89940" y="31226"/>
                </a:cubicBezTo>
                <a:close/>
                <a:moveTo>
                  <a:pt x="55769" y="49594"/>
                </a:moveTo>
                <a:cubicBezTo>
                  <a:pt x="55801" y="49911"/>
                  <a:pt x="56054" y="50132"/>
                  <a:pt x="56371" y="50101"/>
                </a:cubicBezTo>
                <a:cubicBezTo>
                  <a:pt x="56624" y="50069"/>
                  <a:pt x="56846" y="49847"/>
                  <a:pt x="56846" y="49594"/>
                </a:cubicBezTo>
                <a:cubicBezTo>
                  <a:pt x="56846" y="49277"/>
                  <a:pt x="56593" y="49055"/>
                  <a:pt x="56308" y="49055"/>
                </a:cubicBezTo>
                <a:cubicBezTo>
                  <a:pt x="56023" y="49055"/>
                  <a:pt x="55769" y="49309"/>
                  <a:pt x="55769" y="49594"/>
                </a:cubicBezTo>
                <a:close/>
                <a:moveTo>
                  <a:pt x="27964" y="45350"/>
                </a:moveTo>
                <a:cubicBezTo>
                  <a:pt x="27964" y="45635"/>
                  <a:pt x="28185" y="45889"/>
                  <a:pt x="28471" y="45920"/>
                </a:cubicBezTo>
                <a:cubicBezTo>
                  <a:pt x="28756" y="45920"/>
                  <a:pt x="28977" y="45730"/>
                  <a:pt x="29009" y="45445"/>
                </a:cubicBezTo>
                <a:cubicBezTo>
                  <a:pt x="29041" y="45160"/>
                  <a:pt x="28851" y="44875"/>
                  <a:pt x="28534" y="44843"/>
                </a:cubicBezTo>
                <a:cubicBezTo>
                  <a:pt x="28249" y="44812"/>
                  <a:pt x="27995" y="45033"/>
                  <a:pt x="27964" y="45350"/>
                </a:cubicBezTo>
                <a:close/>
                <a:moveTo>
                  <a:pt x="78888" y="47345"/>
                </a:moveTo>
                <a:cubicBezTo>
                  <a:pt x="78888" y="47630"/>
                  <a:pt x="79141" y="47884"/>
                  <a:pt x="79426" y="47884"/>
                </a:cubicBezTo>
                <a:cubicBezTo>
                  <a:pt x="79711" y="47884"/>
                  <a:pt x="79933" y="47694"/>
                  <a:pt x="79964" y="47409"/>
                </a:cubicBezTo>
                <a:cubicBezTo>
                  <a:pt x="79996" y="47124"/>
                  <a:pt x="79774" y="46839"/>
                  <a:pt x="79458" y="46839"/>
                </a:cubicBezTo>
                <a:cubicBezTo>
                  <a:pt x="79173" y="46807"/>
                  <a:pt x="78919" y="47060"/>
                  <a:pt x="78888" y="47345"/>
                </a:cubicBezTo>
                <a:close/>
                <a:moveTo>
                  <a:pt x="83416" y="42848"/>
                </a:moveTo>
                <a:cubicBezTo>
                  <a:pt x="83131" y="42880"/>
                  <a:pt x="82910" y="43102"/>
                  <a:pt x="82878" y="43387"/>
                </a:cubicBezTo>
                <a:cubicBezTo>
                  <a:pt x="82878" y="43703"/>
                  <a:pt x="83131" y="43925"/>
                  <a:pt x="83416" y="43925"/>
                </a:cubicBezTo>
                <a:cubicBezTo>
                  <a:pt x="83733" y="43957"/>
                  <a:pt x="83986" y="43703"/>
                  <a:pt x="83955" y="43387"/>
                </a:cubicBezTo>
                <a:cubicBezTo>
                  <a:pt x="83955" y="43102"/>
                  <a:pt x="83733" y="42848"/>
                  <a:pt x="83416" y="42848"/>
                </a:cubicBezTo>
                <a:close/>
                <a:moveTo>
                  <a:pt x="113439" y="6999"/>
                </a:moveTo>
                <a:cubicBezTo>
                  <a:pt x="113439" y="7316"/>
                  <a:pt x="113692" y="7538"/>
                  <a:pt x="114009" y="7506"/>
                </a:cubicBezTo>
                <a:cubicBezTo>
                  <a:pt x="114294" y="7506"/>
                  <a:pt x="114547" y="7253"/>
                  <a:pt x="114515" y="6967"/>
                </a:cubicBezTo>
                <a:cubicBezTo>
                  <a:pt x="114515" y="6682"/>
                  <a:pt x="114262" y="6429"/>
                  <a:pt x="113977" y="6429"/>
                </a:cubicBezTo>
                <a:cubicBezTo>
                  <a:pt x="113660" y="6461"/>
                  <a:pt x="113439" y="6714"/>
                  <a:pt x="113439" y="6999"/>
                </a:cubicBezTo>
                <a:close/>
                <a:moveTo>
                  <a:pt x="15169" y="46870"/>
                </a:moveTo>
                <a:cubicBezTo>
                  <a:pt x="15138" y="47155"/>
                  <a:pt x="15391" y="47409"/>
                  <a:pt x="15676" y="47409"/>
                </a:cubicBezTo>
                <a:cubicBezTo>
                  <a:pt x="15993" y="47440"/>
                  <a:pt x="16246" y="47187"/>
                  <a:pt x="16246" y="46902"/>
                </a:cubicBezTo>
                <a:cubicBezTo>
                  <a:pt x="16246" y="46617"/>
                  <a:pt x="16025" y="46364"/>
                  <a:pt x="15708" y="46332"/>
                </a:cubicBezTo>
                <a:cubicBezTo>
                  <a:pt x="15423" y="46332"/>
                  <a:pt x="15169" y="46554"/>
                  <a:pt x="15169" y="46870"/>
                </a:cubicBezTo>
                <a:close/>
                <a:moveTo>
                  <a:pt x="76512" y="48137"/>
                </a:moveTo>
                <a:cubicBezTo>
                  <a:pt x="76512" y="48422"/>
                  <a:pt x="76766" y="48675"/>
                  <a:pt x="77051" y="48675"/>
                </a:cubicBezTo>
                <a:cubicBezTo>
                  <a:pt x="77336" y="48675"/>
                  <a:pt x="77558" y="48485"/>
                  <a:pt x="77589" y="48200"/>
                </a:cubicBezTo>
                <a:cubicBezTo>
                  <a:pt x="77621" y="47915"/>
                  <a:pt x="77399" y="47630"/>
                  <a:pt x="77083" y="47630"/>
                </a:cubicBezTo>
                <a:cubicBezTo>
                  <a:pt x="76798" y="47599"/>
                  <a:pt x="76544" y="47820"/>
                  <a:pt x="76512" y="48137"/>
                </a:cubicBezTo>
                <a:close/>
                <a:moveTo>
                  <a:pt x="160182" y="2027"/>
                </a:moveTo>
                <a:cubicBezTo>
                  <a:pt x="159897" y="2027"/>
                  <a:pt x="159675" y="2312"/>
                  <a:pt x="159675" y="2597"/>
                </a:cubicBezTo>
                <a:cubicBezTo>
                  <a:pt x="159707" y="2914"/>
                  <a:pt x="159992" y="3104"/>
                  <a:pt x="160277" y="3072"/>
                </a:cubicBezTo>
                <a:cubicBezTo>
                  <a:pt x="160562" y="3041"/>
                  <a:pt x="160752" y="2819"/>
                  <a:pt x="160752" y="2534"/>
                </a:cubicBezTo>
                <a:cubicBezTo>
                  <a:pt x="160752" y="2249"/>
                  <a:pt x="160499" y="1995"/>
                  <a:pt x="160182" y="2027"/>
                </a:cubicBezTo>
                <a:close/>
                <a:moveTo>
                  <a:pt x="69830" y="51019"/>
                </a:moveTo>
                <a:cubicBezTo>
                  <a:pt x="70115" y="51019"/>
                  <a:pt x="70369" y="50797"/>
                  <a:pt x="70400" y="50481"/>
                </a:cubicBezTo>
                <a:cubicBezTo>
                  <a:pt x="70369" y="50196"/>
                  <a:pt x="70147" y="49942"/>
                  <a:pt x="69830" y="49942"/>
                </a:cubicBezTo>
                <a:cubicBezTo>
                  <a:pt x="69577" y="49974"/>
                  <a:pt x="69355" y="50164"/>
                  <a:pt x="69324" y="50449"/>
                </a:cubicBezTo>
                <a:cubicBezTo>
                  <a:pt x="69292" y="50734"/>
                  <a:pt x="69514" y="51019"/>
                  <a:pt x="69830" y="51019"/>
                </a:cubicBezTo>
                <a:close/>
                <a:moveTo>
                  <a:pt x="61913" y="49879"/>
                </a:moveTo>
                <a:cubicBezTo>
                  <a:pt x="61596" y="49879"/>
                  <a:pt x="61375" y="50101"/>
                  <a:pt x="61343" y="50417"/>
                </a:cubicBezTo>
                <a:cubicBezTo>
                  <a:pt x="61375" y="50702"/>
                  <a:pt x="61628" y="50956"/>
                  <a:pt x="61913" y="50956"/>
                </a:cubicBezTo>
                <a:cubicBezTo>
                  <a:pt x="62198" y="50924"/>
                  <a:pt x="62388" y="50734"/>
                  <a:pt x="62420" y="50449"/>
                </a:cubicBezTo>
                <a:cubicBezTo>
                  <a:pt x="62451" y="50132"/>
                  <a:pt x="62230" y="49879"/>
                  <a:pt x="61913" y="49879"/>
                </a:cubicBezTo>
                <a:close/>
                <a:moveTo>
                  <a:pt x="41993" y="46839"/>
                </a:moveTo>
                <a:cubicBezTo>
                  <a:pt x="42310" y="46807"/>
                  <a:pt x="42532" y="46554"/>
                  <a:pt x="42532" y="46269"/>
                </a:cubicBezTo>
                <a:cubicBezTo>
                  <a:pt x="42500" y="45952"/>
                  <a:pt x="42247" y="45730"/>
                  <a:pt x="41930" y="45762"/>
                </a:cubicBezTo>
                <a:cubicBezTo>
                  <a:pt x="41677" y="45762"/>
                  <a:pt x="41455" y="46015"/>
                  <a:pt x="41455" y="46269"/>
                </a:cubicBezTo>
                <a:cubicBezTo>
                  <a:pt x="41455" y="46585"/>
                  <a:pt x="41708" y="46839"/>
                  <a:pt x="41993" y="46839"/>
                </a:cubicBezTo>
                <a:close/>
                <a:moveTo>
                  <a:pt x="45160" y="48422"/>
                </a:moveTo>
                <a:cubicBezTo>
                  <a:pt x="45445" y="48422"/>
                  <a:pt x="45667" y="48232"/>
                  <a:pt x="45698" y="47979"/>
                </a:cubicBezTo>
                <a:cubicBezTo>
                  <a:pt x="45825" y="47250"/>
                  <a:pt x="44653" y="47155"/>
                  <a:pt x="44685" y="47915"/>
                </a:cubicBezTo>
                <a:cubicBezTo>
                  <a:pt x="44685" y="48200"/>
                  <a:pt x="44907" y="48422"/>
                  <a:pt x="45160" y="48422"/>
                </a:cubicBezTo>
                <a:close/>
                <a:moveTo>
                  <a:pt x="26064" y="46712"/>
                </a:moveTo>
                <a:cubicBezTo>
                  <a:pt x="26349" y="46680"/>
                  <a:pt x="26570" y="46490"/>
                  <a:pt x="26602" y="46205"/>
                </a:cubicBezTo>
                <a:cubicBezTo>
                  <a:pt x="26602" y="45920"/>
                  <a:pt x="26380" y="45667"/>
                  <a:pt x="26064" y="45635"/>
                </a:cubicBezTo>
                <a:cubicBezTo>
                  <a:pt x="25779" y="45667"/>
                  <a:pt x="25557" y="45920"/>
                  <a:pt x="25557" y="46205"/>
                </a:cubicBezTo>
                <a:cubicBezTo>
                  <a:pt x="25589" y="46459"/>
                  <a:pt x="25810" y="46680"/>
                  <a:pt x="26064" y="46712"/>
                </a:cubicBezTo>
                <a:close/>
                <a:moveTo>
                  <a:pt x="99884" y="14093"/>
                </a:moveTo>
                <a:cubicBezTo>
                  <a:pt x="99884" y="14378"/>
                  <a:pt x="100138" y="14631"/>
                  <a:pt x="100454" y="14600"/>
                </a:cubicBezTo>
                <a:cubicBezTo>
                  <a:pt x="100708" y="14568"/>
                  <a:pt x="100929" y="14378"/>
                  <a:pt x="100929" y="14093"/>
                </a:cubicBezTo>
                <a:cubicBezTo>
                  <a:pt x="100929" y="13808"/>
                  <a:pt x="100708" y="13555"/>
                  <a:pt x="100423" y="13523"/>
                </a:cubicBezTo>
                <a:cubicBezTo>
                  <a:pt x="100138" y="13555"/>
                  <a:pt x="99884" y="13776"/>
                  <a:pt x="99884" y="14093"/>
                </a:cubicBezTo>
                <a:close/>
                <a:moveTo>
                  <a:pt x="116384" y="6714"/>
                </a:moveTo>
                <a:cubicBezTo>
                  <a:pt x="116701" y="6714"/>
                  <a:pt x="116922" y="6429"/>
                  <a:pt x="116891" y="6144"/>
                </a:cubicBezTo>
                <a:cubicBezTo>
                  <a:pt x="116859" y="5859"/>
                  <a:pt x="116637" y="5669"/>
                  <a:pt x="116352" y="5669"/>
                </a:cubicBezTo>
                <a:cubicBezTo>
                  <a:pt x="116067" y="5669"/>
                  <a:pt x="115814" y="5922"/>
                  <a:pt x="115814" y="6207"/>
                </a:cubicBezTo>
                <a:cubicBezTo>
                  <a:pt x="115845" y="6524"/>
                  <a:pt x="116099" y="6746"/>
                  <a:pt x="116384" y="6714"/>
                </a:cubicBezTo>
                <a:close/>
                <a:moveTo>
                  <a:pt x="50195" y="48739"/>
                </a:moveTo>
                <a:cubicBezTo>
                  <a:pt x="50195" y="49055"/>
                  <a:pt x="50481" y="49277"/>
                  <a:pt x="50766" y="49277"/>
                </a:cubicBezTo>
                <a:cubicBezTo>
                  <a:pt x="51051" y="49245"/>
                  <a:pt x="51241" y="49024"/>
                  <a:pt x="51272" y="48739"/>
                </a:cubicBezTo>
                <a:cubicBezTo>
                  <a:pt x="51241" y="48454"/>
                  <a:pt x="50987" y="48200"/>
                  <a:pt x="50702" y="48200"/>
                </a:cubicBezTo>
                <a:cubicBezTo>
                  <a:pt x="50417" y="48232"/>
                  <a:pt x="50227" y="48454"/>
                  <a:pt x="50195" y="48739"/>
                </a:cubicBezTo>
                <a:close/>
                <a:moveTo>
                  <a:pt x="35913" y="45477"/>
                </a:moveTo>
                <a:cubicBezTo>
                  <a:pt x="35913" y="45762"/>
                  <a:pt x="36166" y="46015"/>
                  <a:pt x="36483" y="45984"/>
                </a:cubicBezTo>
                <a:cubicBezTo>
                  <a:pt x="36736" y="45984"/>
                  <a:pt x="36958" y="45762"/>
                  <a:pt x="36989" y="45477"/>
                </a:cubicBezTo>
                <a:cubicBezTo>
                  <a:pt x="36989" y="45192"/>
                  <a:pt x="36736" y="44938"/>
                  <a:pt x="36451" y="44938"/>
                </a:cubicBezTo>
                <a:cubicBezTo>
                  <a:pt x="36134" y="44907"/>
                  <a:pt x="35913" y="45160"/>
                  <a:pt x="35913" y="45477"/>
                </a:cubicBezTo>
                <a:close/>
                <a:moveTo>
                  <a:pt x="154672" y="2249"/>
                </a:moveTo>
                <a:cubicBezTo>
                  <a:pt x="154957" y="2217"/>
                  <a:pt x="155178" y="1964"/>
                  <a:pt x="155147" y="1647"/>
                </a:cubicBezTo>
                <a:cubicBezTo>
                  <a:pt x="155115" y="1394"/>
                  <a:pt x="154893" y="1204"/>
                  <a:pt x="154608" y="1204"/>
                </a:cubicBezTo>
                <a:cubicBezTo>
                  <a:pt x="154355" y="1235"/>
                  <a:pt x="154133" y="1457"/>
                  <a:pt x="154102" y="1710"/>
                </a:cubicBezTo>
                <a:cubicBezTo>
                  <a:pt x="154102" y="1995"/>
                  <a:pt x="154355" y="2249"/>
                  <a:pt x="154672" y="2249"/>
                </a:cubicBezTo>
                <a:close/>
                <a:moveTo>
                  <a:pt x="6936" y="51906"/>
                </a:moveTo>
                <a:cubicBezTo>
                  <a:pt x="6239" y="51842"/>
                  <a:pt x="6175" y="52919"/>
                  <a:pt x="6872" y="52951"/>
                </a:cubicBezTo>
                <a:cubicBezTo>
                  <a:pt x="7569" y="52982"/>
                  <a:pt x="7632" y="51937"/>
                  <a:pt x="6936" y="51906"/>
                </a:cubicBezTo>
                <a:close/>
                <a:moveTo>
                  <a:pt x="67455" y="51811"/>
                </a:moveTo>
                <a:cubicBezTo>
                  <a:pt x="67772" y="51811"/>
                  <a:pt x="68025" y="51557"/>
                  <a:pt x="67993" y="51272"/>
                </a:cubicBezTo>
                <a:cubicBezTo>
                  <a:pt x="67962" y="50987"/>
                  <a:pt x="67772" y="50766"/>
                  <a:pt x="67487" y="50734"/>
                </a:cubicBezTo>
                <a:cubicBezTo>
                  <a:pt x="67202" y="50766"/>
                  <a:pt x="66948" y="50987"/>
                  <a:pt x="66948" y="51304"/>
                </a:cubicBezTo>
                <a:cubicBezTo>
                  <a:pt x="66948" y="51557"/>
                  <a:pt x="67170" y="51811"/>
                  <a:pt x="67455" y="51811"/>
                </a:cubicBezTo>
                <a:close/>
                <a:moveTo>
                  <a:pt x="88578" y="36293"/>
                </a:moveTo>
                <a:cubicBezTo>
                  <a:pt x="88578" y="36546"/>
                  <a:pt x="88800" y="36768"/>
                  <a:pt x="89085" y="36768"/>
                </a:cubicBezTo>
                <a:cubicBezTo>
                  <a:pt x="89782" y="36831"/>
                  <a:pt x="89782" y="35723"/>
                  <a:pt x="89053" y="35786"/>
                </a:cubicBezTo>
                <a:cubicBezTo>
                  <a:pt x="88800" y="35786"/>
                  <a:pt x="88578" y="36008"/>
                  <a:pt x="88578" y="36293"/>
                </a:cubicBezTo>
                <a:close/>
                <a:moveTo>
                  <a:pt x="121166" y="4149"/>
                </a:moveTo>
                <a:cubicBezTo>
                  <a:pt x="120501" y="4149"/>
                  <a:pt x="120501" y="5162"/>
                  <a:pt x="121166" y="5162"/>
                </a:cubicBezTo>
                <a:cubicBezTo>
                  <a:pt x="121894" y="5194"/>
                  <a:pt x="121894" y="4086"/>
                  <a:pt x="121166" y="4149"/>
                </a:cubicBezTo>
                <a:close/>
                <a:moveTo>
                  <a:pt x="95831" y="18052"/>
                </a:moveTo>
                <a:cubicBezTo>
                  <a:pt x="95862" y="18305"/>
                  <a:pt x="96084" y="18527"/>
                  <a:pt x="96337" y="18558"/>
                </a:cubicBezTo>
                <a:cubicBezTo>
                  <a:pt x="96654" y="18558"/>
                  <a:pt x="96876" y="18305"/>
                  <a:pt x="96907" y="18020"/>
                </a:cubicBezTo>
                <a:cubicBezTo>
                  <a:pt x="96876" y="17767"/>
                  <a:pt x="96686" y="17545"/>
                  <a:pt x="96401" y="17513"/>
                </a:cubicBezTo>
                <a:cubicBezTo>
                  <a:pt x="96116" y="17513"/>
                  <a:pt x="95862" y="17735"/>
                  <a:pt x="95831" y="18052"/>
                </a:cubicBezTo>
                <a:close/>
                <a:moveTo>
                  <a:pt x="87438" y="38953"/>
                </a:moveTo>
                <a:cubicBezTo>
                  <a:pt x="86773" y="38921"/>
                  <a:pt x="86773" y="39935"/>
                  <a:pt x="87438" y="39935"/>
                </a:cubicBezTo>
                <a:cubicBezTo>
                  <a:pt x="88167" y="40030"/>
                  <a:pt x="88167" y="38890"/>
                  <a:pt x="87438" y="38953"/>
                </a:cubicBezTo>
                <a:close/>
                <a:moveTo>
                  <a:pt x="118252" y="5447"/>
                </a:moveTo>
                <a:cubicBezTo>
                  <a:pt x="118252" y="5732"/>
                  <a:pt x="118474" y="5954"/>
                  <a:pt x="118759" y="5954"/>
                </a:cubicBezTo>
                <a:cubicBezTo>
                  <a:pt x="119044" y="5986"/>
                  <a:pt x="119297" y="5732"/>
                  <a:pt x="119297" y="5416"/>
                </a:cubicBezTo>
                <a:cubicBezTo>
                  <a:pt x="119297" y="5162"/>
                  <a:pt x="119076" y="4941"/>
                  <a:pt x="118791" y="4941"/>
                </a:cubicBezTo>
                <a:cubicBezTo>
                  <a:pt x="118506" y="4909"/>
                  <a:pt x="118252" y="5162"/>
                  <a:pt x="118252" y="5447"/>
                </a:cubicBezTo>
                <a:close/>
                <a:moveTo>
                  <a:pt x="102259" y="13301"/>
                </a:moveTo>
                <a:cubicBezTo>
                  <a:pt x="102259" y="13586"/>
                  <a:pt x="102513" y="13808"/>
                  <a:pt x="102766" y="13808"/>
                </a:cubicBezTo>
                <a:cubicBezTo>
                  <a:pt x="103083" y="13808"/>
                  <a:pt x="103305" y="13555"/>
                  <a:pt x="103305" y="13238"/>
                </a:cubicBezTo>
                <a:cubicBezTo>
                  <a:pt x="103273" y="12985"/>
                  <a:pt x="103051" y="12763"/>
                  <a:pt x="102798" y="12731"/>
                </a:cubicBezTo>
                <a:cubicBezTo>
                  <a:pt x="102481" y="12763"/>
                  <a:pt x="102259" y="13016"/>
                  <a:pt x="102259" y="13301"/>
                </a:cubicBezTo>
                <a:close/>
                <a:moveTo>
                  <a:pt x="126011" y="2597"/>
                </a:moveTo>
                <a:cubicBezTo>
                  <a:pt x="125726" y="2597"/>
                  <a:pt x="125505" y="2787"/>
                  <a:pt x="125473" y="3072"/>
                </a:cubicBezTo>
                <a:cubicBezTo>
                  <a:pt x="125410" y="3737"/>
                  <a:pt x="126423" y="3801"/>
                  <a:pt x="126486" y="3136"/>
                </a:cubicBezTo>
                <a:cubicBezTo>
                  <a:pt x="126486" y="2882"/>
                  <a:pt x="126296" y="2629"/>
                  <a:pt x="126011" y="2597"/>
                </a:cubicBezTo>
                <a:close/>
                <a:moveTo>
                  <a:pt x="91555" y="27014"/>
                </a:moveTo>
                <a:cubicBezTo>
                  <a:pt x="91270" y="27014"/>
                  <a:pt x="91049" y="27236"/>
                  <a:pt x="91049" y="27489"/>
                </a:cubicBezTo>
                <a:cubicBezTo>
                  <a:pt x="91017" y="27806"/>
                  <a:pt x="91270" y="28059"/>
                  <a:pt x="91555" y="28059"/>
                </a:cubicBezTo>
                <a:cubicBezTo>
                  <a:pt x="91840" y="28027"/>
                  <a:pt x="92062" y="27806"/>
                  <a:pt x="92062" y="27521"/>
                </a:cubicBezTo>
                <a:cubicBezTo>
                  <a:pt x="92030" y="27236"/>
                  <a:pt x="91840" y="27014"/>
                  <a:pt x="91555" y="27014"/>
                </a:cubicBezTo>
                <a:close/>
                <a:moveTo>
                  <a:pt x="105205" y="11971"/>
                </a:moveTo>
                <a:cubicBezTo>
                  <a:pt x="104920" y="11971"/>
                  <a:pt x="104698" y="12193"/>
                  <a:pt x="104698" y="12478"/>
                </a:cubicBezTo>
                <a:cubicBezTo>
                  <a:pt x="104666" y="12763"/>
                  <a:pt x="104920" y="13016"/>
                  <a:pt x="105236" y="12985"/>
                </a:cubicBezTo>
                <a:cubicBezTo>
                  <a:pt x="105490" y="12953"/>
                  <a:pt x="105711" y="12731"/>
                  <a:pt x="105711" y="12478"/>
                </a:cubicBezTo>
                <a:cubicBezTo>
                  <a:pt x="105680" y="12193"/>
                  <a:pt x="105458" y="12003"/>
                  <a:pt x="105205" y="11971"/>
                </a:cubicBezTo>
                <a:close/>
                <a:moveTo>
                  <a:pt x="23657" y="46459"/>
                </a:moveTo>
                <a:cubicBezTo>
                  <a:pt x="22960" y="46459"/>
                  <a:pt x="22992" y="47472"/>
                  <a:pt x="23657" y="47472"/>
                </a:cubicBezTo>
                <a:cubicBezTo>
                  <a:pt x="23942" y="47440"/>
                  <a:pt x="24164" y="47219"/>
                  <a:pt x="24164" y="46965"/>
                </a:cubicBezTo>
                <a:cubicBezTo>
                  <a:pt x="24132" y="46680"/>
                  <a:pt x="23910" y="46459"/>
                  <a:pt x="23657" y="46459"/>
                </a:cubicBezTo>
                <a:close/>
                <a:moveTo>
                  <a:pt x="8804" y="51652"/>
                </a:moveTo>
                <a:cubicBezTo>
                  <a:pt x="8772" y="52096"/>
                  <a:pt x="9311" y="52317"/>
                  <a:pt x="9659" y="52001"/>
                </a:cubicBezTo>
                <a:cubicBezTo>
                  <a:pt x="9976" y="51684"/>
                  <a:pt x="9754" y="51146"/>
                  <a:pt x="9279" y="51146"/>
                </a:cubicBezTo>
                <a:cubicBezTo>
                  <a:pt x="9026" y="51146"/>
                  <a:pt x="8804" y="51367"/>
                  <a:pt x="8772" y="51652"/>
                </a:cubicBezTo>
                <a:close/>
                <a:moveTo>
                  <a:pt x="94247" y="21218"/>
                </a:moveTo>
                <a:cubicBezTo>
                  <a:pt x="94279" y="21504"/>
                  <a:pt x="94501" y="21694"/>
                  <a:pt x="94786" y="21694"/>
                </a:cubicBezTo>
                <a:cubicBezTo>
                  <a:pt x="95451" y="21662"/>
                  <a:pt x="95387" y="20648"/>
                  <a:pt x="94722" y="20712"/>
                </a:cubicBezTo>
                <a:cubicBezTo>
                  <a:pt x="94437" y="20712"/>
                  <a:pt x="94247" y="20965"/>
                  <a:pt x="94247" y="21218"/>
                </a:cubicBezTo>
                <a:close/>
                <a:moveTo>
                  <a:pt x="65555" y="52001"/>
                </a:moveTo>
                <a:cubicBezTo>
                  <a:pt x="65523" y="51716"/>
                  <a:pt x="65302" y="51526"/>
                  <a:pt x="65048" y="51526"/>
                </a:cubicBezTo>
                <a:cubicBezTo>
                  <a:pt x="64763" y="51557"/>
                  <a:pt x="64573" y="51779"/>
                  <a:pt x="64573" y="52064"/>
                </a:cubicBezTo>
                <a:cubicBezTo>
                  <a:pt x="64573" y="52317"/>
                  <a:pt x="64827" y="52539"/>
                  <a:pt x="65080" y="52539"/>
                </a:cubicBezTo>
                <a:cubicBezTo>
                  <a:pt x="65365" y="52507"/>
                  <a:pt x="65555" y="52286"/>
                  <a:pt x="65555" y="52001"/>
                </a:cubicBezTo>
                <a:close/>
                <a:moveTo>
                  <a:pt x="92664" y="24417"/>
                </a:moveTo>
                <a:cubicBezTo>
                  <a:pt x="92695" y="24702"/>
                  <a:pt x="92949" y="24892"/>
                  <a:pt x="93234" y="24860"/>
                </a:cubicBezTo>
                <a:cubicBezTo>
                  <a:pt x="93487" y="24829"/>
                  <a:pt x="93677" y="24575"/>
                  <a:pt x="93677" y="24290"/>
                </a:cubicBezTo>
                <a:cubicBezTo>
                  <a:pt x="93550" y="23657"/>
                  <a:pt x="92600" y="23784"/>
                  <a:pt x="92664" y="24417"/>
                </a:cubicBezTo>
                <a:close/>
                <a:moveTo>
                  <a:pt x="123066" y="3896"/>
                </a:moveTo>
                <a:cubicBezTo>
                  <a:pt x="123066" y="4149"/>
                  <a:pt x="123319" y="4371"/>
                  <a:pt x="123573" y="4371"/>
                </a:cubicBezTo>
                <a:cubicBezTo>
                  <a:pt x="123858" y="4339"/>
                  <a:pt x="124048" y="4149"/>
                  <a:pt x="124079" y="3864"/>
                </a:cubicBezTo>
                <a:cubicBezTo>
                  <a:pt x="124079" y="3579"/>
                  <a:pt x="123826" y="3326"/>
                  <a:pt x="123509" y="3357"/>
                </a:cubicBezTo>
                <a:cubicBezTo>
                  <a:pt x="123256" y="3389"/>
                  <a:pt x="123034" y="3611"/>
                  <a:pt x="123066" y="3896"/>
                </a:cubicBezTo>
                <a:close/>
                <a:moveTo>
                  <a:pt x="59981" y="51241"/>
                </a:moveTo>
                <a:cubicBezTo>
                  <a:pt x="60013" y="50956"/>
                  <a:pt x="59791" y="50734"/>
                  <a:pt x="59538" y="50702"/>
                </a:cubicBezTo>
                <a:cubicBezTo>
                  <a:pt x="59221" y="50671"/>
                  <a:pt x="58968" y="50892"/>
                  <a:pt x="58968" y="51209"/>
                </a:cubicBezTo>
                <a:cubicBezTo>
                  <a:pt x="58999" y="51462"/>
                  <a:pt x="59189" y="51684"/>
                  <a:pt x="59475" y="51684"/>
                </a:cubicBezTo>
                <a:cubicBezTo>
                  <a:pt x="59728" y="51716"/>
                  <a:pt x="59981" y="51494"/>
                  <a:pt x="59981" y="51241"/>
                </a:cubicBezTo>
                <a:close/>
                <a:moveTo>
                  <a:pt x="53426" y="50354"/>
                </a:moveTo>
                <a:cubicBezTo>
                  <a:pt x="53426" y="50987"/>
                  <a:pt x="54376" y="51051"/>
                  <a:pt x="54439" y="50386"/>
                </a:cubicBezTo>
                <a:cubicBezTo>
                  <a:pt x="54471" y="49752"/>
                  <a:pt x="53489" y="49689"/>
                  <a:pt x="53426" y="50354"/>
                </a:cubicBezTo>
                <a:close/>
                <a:moveTo>
                  <a:pt x="128386" y="1805"/>
                </a:moveTo>
                <a:cubicBezTo>
                  <a:pt x="128101" y="1805"/>
                  <a:pt x="127880" y="2027"/>
                  <a:pt x="127848" y="2280"/>
                </a:cubicBezTo>
                <a:cubicBezTo>
                  <a:pt x="127848" y="2566"/>
                  <a:pt x="128070" y="2787"/>
                  <a:pt x="128323" y="2819"/>
                </a:cubicBezTo>
                <a:cubicBezTo>
                  <a:pt x="128608" y="2819"/>
                  <a:pt x="128830" y="2597"/>
                  <a:pt x="128861" y="2344"/>
                </a:cubicBezTo>
                <a:cubicBezTo>
                  <a:pt x="128861" y="2059"/>
                  <a:pt x="128640" y="1837"/>
                  <a:pt x="128386" y="1805"/>
                </a:cubicBezTo>
                <a:close/>
                <a:moveTo>
                  <a:pt x="107612" y="12225"/>
                </a:moveTo>
                <a:cubicBezTo>
                  <a:pt x="107865" y="12193"/>
                  <a:pt x="108087" y="11971"/>
                  <a:pt x="108087" y="11718"/>
                </a:cubicBezTo>
                <a:cubicBezTo>
                  <a:pt x="108023" y="11053"/>
                  <a:pt x="107041" y="11116"/>
                  <a:pt x="107073" y="11781"/>
                </a:cubicBezTo>
                <a:cubicBezTo>
                  <a:pt x="107105" y="12035"/>
                  <a:pt x="107326" y="12256"/>
                  <a:pt x="107612" y="12225"/>
                </a:cubicBezTo>
                <a:close/>
                <a:moveTo>
                  <a:pt x="149098" y="1362"/>
                </a:moveTo>
                <a:cubicBezTo>
                  <a:pt x="149383" y="1362"/>
                  <a:pt x="149573" y="1140"/>
                  <a:pt x="149573" y="855"/>
                </a:cubicBezTo>
                <a:cubicBezTo>
                  <a:pt x="149541" y="602"/>
                  <a:pt x="149320" y="380"/>
                  <a:pt x="149035" y="412"/>
                </a:cubicBezTo>
                <a:cubicBezTo>
                  <a:pt x="148813" y="444"/>
                  <a:pt x="148623" y="634"/>
                  <a:pt x="148623" y="887"/>
                </a:cubicBezTo>
                <a:cubicBezTo>
                  <a:pt x="148623" y="1140"/>
                  <a:pt x="148845" y="1362"/>
                  <a:pt x="149098" y="1362"/>
                </a:cubicBezTo>
                <a:close/>
                <a:moveTo>
                  <a:pt x="47852" y="49594"/>
                </a:moveTo>
                <a:cubicBezTo>
                  <a:pt x="47915" y="49879"/>
                  <a:pt x="48169" y="50069"/>
                  <a:pt x="48422" y="50037"/>
                </a:cubicBezTo>
                <a:cubicBezTo>
                  <a:pt x="48675" y="49974"/>
                  <a:pt x="48865" y="49752"/>
                  <a:pt x="48834" y="49467"/>
                </a:cubicBezTo>
                <a:cubicBezTo>
                  <a:pt x="48802" y="49214"/>
                  <a:pt x="48549" y="49024"/>
                  <a:pt x="48295" y="49055"/>
                </a:cubicBezTo>
                <a:cubicBezTo>
                  <a:pt x="48010" y="49087"/>
                  <a:pt x="47820" y="49340"/>
                  <a:pt x="47852" y="49594"/>
                </a:cubicBezTo>
                <a:close/>
                <a:moveTo>
                  <a:pt x="110018" y="10451"/>
                </a:moveTo>
                <a:cubicBezTo>
                  <a:pt x="109765" y="10451"/>
                  <a:pt x="109512" y="10641"/>
                  <a:pt x="109480" y="10926"/>
                </a:cubicBezTo>
                <a:cubicBezTo>
                  <a:pt x="109480" y="11179"/>
                  <a:pt x="109702" y="11401"/>
                  <a:pt x="109955" y="11433"/>
                </a:cubicBezTo>
                <a:cubicBezTo>
                  <a:pt x="110240" y="11433"/>
                  <a:pt x="110462" y="11243"/>
                  <a:pt x="110493" y="10989"/>
                </a:cubicBezTo>
                <a:cubicBezTo>
                  <a:pt x="110493" y="10704"/>
                  <a:pt x="110303" y="10483"/>
                  <a:pt x="110018" y="10451"/>
                </a:cubicBezTo>
                <a:close/>
                <a:moveTo>
                  <a:pt x="20775" y="47725"/>
                </a:moveTo>
                <a:cubicBezTo>
                  <a:pt x="20807" y="48010"/>
                  <a:pt x="21028" y="48232"/>
                  <a:pt x="21282" y="48232"/>
                </a:cubicBezTo>
                <a:cubicBezTo>
                  <a:pt x="21535" y="48232"/>
                  <a:pt x="21725" y="48042"/>
                  <a:pt x="21757" y="47820"/>
                </a:cubicBezTo>
                <a:cubicBezTo>
                  <a:pt x="21788" y="47535"/>
                  <a:pt x="21598" y="47282"/>
                  <a:pt x="21313" y="47250"/>
                </a:cubicBezTo>
                <a:cubicBezTo>
                  <a:pt x="21060" y="47250"/>
                  <a:pt x="20807" y="47472"/>
                  <a:pt x="20775" y="47725"/>
                </a:cubicBezTo>
                <a:close/>
                <a:moveTo>
                  <a:pt x="130730" y="1014"/>
                </a:moveTo>
                <a:cubicBezTo>
                  <a:pt x="130477" y="1045"/>
                  <a:pt x="130287" y="1267"/>
                  <a:pt x="130287" y="1552"/>
                </a:cubicBezTo>
                <a:cubicBezTo>
                  <a:pt x="130287" y="1805"/>
                  <a:pt x="130540" y="2027"/>
                  <a:pt x="130793" y="2027"/>
                </a:cubicBezTo>
                <a:cubicBezTo>
                  <a:pt x="131078" y="1995"/>
                  <a:pt x="131268" y="1774"/>
                  <a:pt x="131268" y="1489"/>
                </a:cubicBezTo>
                <a:cubicBezTo>
                  <a:pt x="131237" y="1235"/>
                  <a:pt x="131015" y="1014"/>
                  <a:pt x="130730" y="1014"/>
                </a:cubicBezTo>
                <a:close/>
                <a:moveTo>
                  <a:pt x="11243" y="50861"/>
                </a:moveTo>
                <a:cubicBezTo>
                  <a:pt x="11243" y="51146"/>
                  <a:pt x="11464" y="51336"/>
                  <a:pt x="11749" y="51336"/>
                </a:cubicBezTo>
                <a:cubicBezTo>
                  <a:pt x="12003" y="51304"/>
                  <a:pt x="12161" y="51114"/>
                  <a:pt x="12193" y="50861"/>
                </a:cubicBezTo>
                <a:cubicBezTo>
                  <a:pt x="12193" y="50576"/>
                  <a:pt x="11971" y="50354"/>
                  <a:pt x="11718" y="50354"/>
                </a:cubicBezTo>
                <a:cubicBezTo>
                  <a:pt x="11433" y="50354"/>
                  <a:pt x="11211" y="50576"/>
                  <a:pt x="11243" y="50861"/>
                </a:cubicBezTo>
                <a:close/>
                <a:moveTo>
                  <a:pt x="91809" y="29927"/>
                </a:moveTo>
                <a:cubicBezTo>
                  <a:pt x="91809" y="30181"/>
                  <a:pt x="91999" y="30434"/>
                  <a:pt x="92284" y="30434"/>
                </a:cubicBezTo>
                <a:cubicBezTo>
                  <a:pt x="92569" y="30434"/>
                  <a:pt x="92790" y="30212"/>
                  <a:pt x="92790" y="29927"/>
                </a:cubicBezTo>
                <a:cubicBezTo>
                  <a:pt x="92759" y="29706"/>
                  <a:pt x="92569" y="29484"/>
                  <a:pt x="92347" y="29484"/>
                </a:cubicBezTo>
                <a:cubicBezTo>
                  <a:pt x="92062" y="29421"/>
                  <a:pt x="91840" y="29642"/>
                  <a:pt x="91809" y="29927"/>
                </a:cubicBezTo>
                <a:close/>
                <a:moveTo>
                  <a:pt x="792" y="59538"/>
                </a:moveTo>
                <a:cubicBezTo>
                  <a:pt x="792" y="59823"/>
                  <a:pt x="1013" y="60045"/>
                  <a:pt x="1298" y="60045"/>
                </a:cubicBezTo>
                <a:cubicBezTo>
                  <a:pt x="1932" y="60045"/>
                  <a:pt x="1932" y="59094"/>
                  <a:pt x="1330" y="59063"/>
                </a:cubicBezTo>
                <a:cubicBezTo>
                  <a:pt x="1045" y="59031"/>
                  <a:pt x="792" y="59253"/>
                  <a:pt x="792" y="59538"/>
                </a:cubicBezTo>
                <a:close/>
                <a:moveTo>
                  <a:pt x="42278" y="48675"/>
                </a:moveTo>
                <a:cubicBezTo>
                  <a:pt x="42278" y="48960"/>
                  <a:pt x="42500" y="49182"/>
                  <a:pt x="42753" y="49182"/>
                </a:cubicBezTo>
                <a:cubicBezTo>
                  <a:pt x="43007" y="49182"/>
                  <a:pt x="43228" y="49024"/>
                  <a:pt x="43260" y="48770"/>
                </a:cubicBezTo>
                <a:cubicBezTo>
                  <a:pt x="43292" y="48517"/>
                  <a:pt x="43102" y="48264"/>
                  <a:pt x="42817" y="48200"/>
                </a:cubicBezTo>
                <a:cubicBezTo>
                  <a:pt x="42563" y="48200"/>
                  <a:pt x="42342" y="48390"/>
                  <a:pt x="42278" y="48675"/>
                </a:cubicBezTo>
                <a:close/>
                <a:moveTo>
                  <a:pt x="18400" y="48517"/>
                </a:moveTo>
                <a:cubicBezTo>
                  <a:pt x="18400" y="48802"/>
                  <a:pt x="18653" y="48992"/>
                  <a:pt x="18906" y="48992"/>
                </a:cubicBezTo>
                <a:cubicBezTo>
                  <a:pt x="19160" y="48960"/>
                  <a:pt x="19350" y="48770"/>
                  <a:pt x="19350" y="48517"/>
                </a:cubicBezTo>
                <a:cubicBezTo>
                  <a:pt x="19350" y="48232"/>
                  <a:pt x="19128" y="48010"/>
                  <a:pt x="18875" y="48010"/>
                </a:cubicBezTo>
                <a:cubicBezTo>
                  <a:pt x="18590" y="48042"/>
                  <a:pt x="18368" y="48264"/>
                  <a:pt x="18400" y="48517"/>
                </a:cubicBezTo>
                <a:close/>
                <a:moveTo>
                  <a:pt x="84715" y="45857"/>
                </a:moveTo>
                <a:cubicBezTo>
                  <a:pt x="84715" y="45572"/>
                  <a:pt x="84525" y="45350"/>
                  <a:pt x="84240" y="45319"/>
                </a:cubicBezTo>
                <a:cubicBezTo>
                  <a:pt x="83955" y="45319"/>
                  <a:pt x="83733" y="45540"/>
                  <a:pt x="83733" y="45825"/>
                </a:cubicBezTo>
                <a:cubicBezTo>
                  <a:pt x="83733" y="46047"/>
                  <a:pt x="83923" y="46269"/>
                  <a:pt x="84176" y="46300"/>
                </a:cubicBezTo>
                <a:cubicBezTo>
                  <a:pt x="84430" y="46332"/>
                  <a:pt x="84683" y="46142"/>
                  <a:pt x="84715" y="45857"/>
                </a:cubicBezTo>
                <a:close/>
                <a:moveTo>
                  <a:pt x="2850" y="55896"/>
                </a:moveTo>
                <a:cubicBezTo>
                  <a:pt x="2597" y="55864"/>
                  <a:pt x="2375" y="56118"/>
                  <a:pt x="2375" y="56371"/>
                </a:cubicBezTo>
                <a:cubicBezTo>
                  <a:pt x="2375" y="56846"/>
                  <a:pt x="2914" y="57068"/>
                  <a:pt x="3230" y="56751"/>
                </a:cubicBezTo>
                <a:cubicBezTo>
                  <a:pt x="3547" y="56434"/>
                  <a:pt x="3325" y="55864"/>
                  <a:pt x="2850" y="55896"/>
                </a:cubicBezTo>
                <a:close/>
                <a:moveTo>
                  <a:pt x="36736" y="47789"/>
                </a:moveTo>
                <a:cubicBezTo>
                  <a:pt x="36704" y="48074"/>
                  <a:pt x="36894" y="48295"/>
                  <a:pt x="37179" y="48327"/>
                </a:cubicBezTo>
                <a:cubicBezTo>
                  <a:pt x="37465" y="48327"/>
                  <a:pt x="37686" y="48105"/>
                  <a:pt x="37686" y="47852"/>
                </a:cubicBezTo>
                <a:cubicBezTo>
                  <a:pt x="37686" y="47599"/>
                  <a:pt x="37496" y="47377"/>
                  <a:pt x="37243" y="47377"/>
                </a:cubicBezTo>
                <a:cubicBezTo>
                  <a:pt x="36989" y="47314"/>
                  <a:pt x="36736" y="47535"/>
                  <a:pt x="36736" y="47789"/>
                </a:cubicBezTo>
                <a:close/>
                <a:moveTo>
                  <a:pt x="157364" y="3357"/>
                </a:moveTo>
                <a:cubicBezTo>
                  <a:pt x="157364" y="3642"/>
                  <a:pt x="157585" y="3864"/>
                  <a:pt x="157870" y="3832"/>
                </a:cubicBezTo>
                <a:cubicBezTo>
                  <a:pt x="158535" y="3832"/>
                  <a:pt x="158504" y="2819"/>
                  <a:pt x="157839" y="2851"/>
                </a:cubicBezTo>
                <a:cubicBezTo>
                  <a:pt x="157554" y="2851"/>
                  <a:pt x="157332" y="3072"/>
                  <a:pt x="157364" y="3357"/>
                </a:cubicBezTo>
                <a:close/>
                <a:moveTo>
                  <a:pt x="90669" y="33601"/>
                </a:moveTo>
                <a:cubicBezTo>
                  <a:pt x="90954" y="33633"/>
                  <a:pt x="91175" y="33411"/>
                  <a:pt x="91207" y="33158"/>
                </a:cubicBezTo>
                <a:cubicBezTo>
                  <a:pt x="91239" y="32873"/>
                  <a:pt x="91017" y="32619"/>
                  <a:pt x="90732" y="32619"/>
                </a:cubicBezTo>
                <a:cubicBezTo>
                  <a:pt x="90479" y="32588"/>
                  <a:pt x="90225" y="32809"/>
                  <a:pt x="90225" y="33094"/>
                </a:cubicBezTo>
                <a:cubicBezTo>
                  <a:pt x="90194" y="33348"/>
                  <a:pt x="90415" y="33601"/>
                  <a:pt x="90669" y="33601"/>
                </a:cubicBezTo>
                <a:close/>
                <a:moveTo>
                  <a:pt x="34044" y="45762"/>
                </a:moveTo>
                <a:cubicBezTo>
                  <a:pt x="33601" y="45762"/>
                  <a:pt x="33379" y="46269"/>
                  <a:pt x="33664" y="46585"/>
                </a:cubicBezTo>
                <a:cubicBezTo>
                  <a:pt x="33981" y="46902"/>
                  <a:pt x="34519" y="46712"/>
                  <a:pt x="34519" y="46269"/>
                </a:cubicBezTo>
                <a:cubicBezTo>
                  <a:pt x="34551" y="45984"/>
                  <a:pt x="34329" y="45762"/>
                  <a:pt x="34044" y="45762"/>
                </a:cubicBezTo>
                <a:close/>
                <a:moveTo>
                  <a:pt x="81358" y="46585"/>
                </a:moveTo>
                <a:cubicBezTo>
                  <a:pt x="81358" y="46870"/>
                  <a:pt x="81580" y="47092"/>
                  <a:pt x="81833" y="47060"/>
                </a:cubicBezTo>
                <a:cubicBezTo>
                  <a:pt x="82561" y="47092"/>
                  <a:pt x="82530" y="45984"/>
                  <a:pt x="81801" y="46079"/>
                </a:cubicBezTo>
                <a:cubicBezTo>
                  <a:pt x="81548" y="46079"/>
                  <a:pt x="81326" y="46300"/>
                  <a:pt x="81358" y="46585"/>
                </a:cubicBezTo>
                <a:close/>
                <a:moveTo>
                  <a:pt x="31162" y="46997"/>
                </a:moveTo>
                <a:cubicBezTo>
                  <a:pt x="31162" y="47282"/>
                  <a:pt x="31384" y="47504"/>
                  <a:pt x="31669" y="47504"/>
                </a:cubicBezTo>
                <a:cubicBezTo>
                  <a:pt x="31954" y="47472"/>
                  <a:pt x="32144" y="47250"/>
                  <a:pt x="32144" y="46965"/>
                </a:cubicBezTo>
                <a:cubicBezTo>
                  <a:pt x="32144" y="46712"/>
                  <a:pt x="31922" y="46522"/>
                  <a:pt x="31669" y="46522"/>
                </a:cubicBezTo>
                <a:cubicBezTo>
                  <a:pt x="31416" y="46490"/>
                  <a:pt x="31162" y="46712"/>
                  <a:pt x="31162" y="46997"/>
                </a:cubicBezTo>
                <a:close/>
                <a:moveTo>
                  <a:pt x="39618" y="47567"/>
                </a:moveTo>
                <a:cubicBezTo>
                  <a:pt x="40283" y="47567"/>
                  <a:pt x="40283" y="46585"/>
                  <a:pt x="39618" y="46585"/>
                </a:cubicBezTo>
                <a:cubicBezTo>
                  <a:pt x="38953" y="46585"/>
                  <a:pt x="38953" y="47567"/>
                  <a:pt x="39618" y="47567"/>
                </a:cubicBezTo>
                <a:close/>
                <a:moveTo>
                  <a:pt x="85887" y="43133"/>
                </a:moveTo>
                <a:cubicBezTo>
                  <a:pt x="86520" y="43102"/>
                  <a:pt x="86488" y="42120"/>
                  <a:pt x="85823" y="42152"/>
                </a:cubicBezTo>
                <a:cubicBezTo>
                  <a:pt x="85538" y="42152"/>
                  <a:pt x="85316" y="42405"/>
                  <a:pt x="85348" y="42690"/>
                </a:cubicBezTo>
                <a:cubicBezTo>
                  <a:pt x="85348" y="42943"/>
                  <a:pt x="85602" y="43165"/>
                  <a:pt x="85887" y="43133"/>
                </a:cubicBezTo>
                <a:close/>
                <a:moveTo>
                  <a:pt x="72522" y="52127"/>
                </a:moveTo>
                <a:cubicBezTo>
                  <a:pt x="72554" y="52412"/>
                  <a:pt x="72776" y="52602"/>
                  <a:pt x="73061" y="52602"/>
                </a:cubicBezTo>
                <a:cubicBezTo>
                  <a:pt x="73314" y="52571"/>
                  <a:pt x="73536" y="52317"/>
                  <a:pt x="73504" y="52064"/>
                </a:cubicBezTo>
                <a:cubicBezTo>
                  <a:pt x="73472" y="51811"/>
                  <a:pt x="73251" y="51621"/>
                  <a:pt x="73029" y="51621"/>
                </a:cubicBezTo>
                <a:cubicBezTo>
                  <a:pt x="72744" y="51621"/>
                  <a:pt x="72522" y="51842"/>
                  <a:pt x="72522" y="52127"/>
                </a:cubicBezTo>
                <a:close/>
                <a:moveTo>
                  <a:pt x="151790" y="2471"/>
                </a:moveTo>
                <a:cubicBezTo>
                  <a:pt x="151790" y="2724"/>
                  <a:pt x="151980" y="2946"/>
                  <a:pt x="152233" y="2946"/>
                </a:cubicBezTo>
                <a:cubicBezTo>
                  <a:pt x="152518" y="2946"/>
                  <a:pt x="152740" y="2724"/>
                  <a:pt x="152740" y="2471"/>
                </a:cubicBezTo>
                <a:cubicBezTo>
                  <a:pt x="152708" y="2185"/>
                  <a:pt x="152487" y="1995"/>
                  <a:pt x="152202" y="1995"/>
                </a:cubicBezTo>
                <a:cubicBezTo>
                  <a:pt x="151980" y="2027"/>
                  <a:pt x="151790" y="2249"/>
                  <a:pt x="151790" y="2471"/>
                </a:cubicBezTo>
                <a:close/>
                <a:moveTo>
                  <a:pt x="29262" y="47345"/>
                </a:moveTo>
                <a:cubicBezTo>
                  <a:pt x="29009" y="47314"/>
                  <a:pt x="28787" y="47504"/>
                  <a:pt x="28787" y="47757"/>
                </a:cubicBezTo>
                <a:cubicBezTo>
                  <a:pt x="28756" y="48010"/>
                  <a:pt x="28946" y="48232"/>
                  <a:pt x="29199" y="48264"/>
                </a:cubicBezTo>
                <a:cubicBezTo>
                  <a:pt x="29484" y="48264"/>
                  <a:pt x="29706" y="48074"/>
                  <a:pt x="29706" y="47789"/>
                </a:cubicBezTo>
                <a:cubicBezTo>
                  <a:pt x="29706" y="47535"/>
                  <a:pt x="29516" y="47345"/>
                  <a:pt x="29262" y="47345"/>
                </a:cubicBezTo>
                <a:close/>
                <a:moveTo>
                  <a:pt x="62230" y="52824"/>
                </a:moveTo>
                <a:cubicBezTo>
                  <a:pt x="62230" y="53077"/>
                  <a:pt x="62420" y="53267"/>
                  <a:pt x="62673" y="53299"/>
                </a:cubicBezTo>
                <a:cubicBezTo>
                  <a:pt x="62926" y="53299"/>
                  <a:pt x="63180" y="53077"/>
                  <a:pt x="63180" y="52824"/>
                </a:cubicBezTo>
                <a:cubicBezTo>
                  <a:pt x="63148" y="52539"/>
                  <a:pt x="62926" y="52317"/>
                  <a:pt x="62641" y="52349"/>
                </a:cubicBezTo>
                <a:cubicBezTo>
                  <a:pt x="62388" y="52381"/>
                  <a:pt x="62230" y="52571"/>
                  <a:pt x="62230" y="52824"/>
                </a:cubicBezTo>
                <a:close/>
                <a:moveTo>
                  <a:pt x="114769" y="9849"/>
                </a:moveTo>
                <a:cubicBezTo>
                  <a:pt x="115022" y="9849"/>
                  <a:pt x="115212" y="9659"/>
                  <a:pt x="115244" y="9438"/>
                </a:cubicBezTo>
                <a:cubicBezTo>
                  <a:pt x="115244" y="9153"/>
                  <a:pt x="115054" y="8931"/>
                  <a:pt x="114769" y="8931"/>
                </a:cubicBezTo>
                <a:cubicBezTo>
                  <a:pt x="114515" y="8931"/>
                  <a:pt x="114294" y="9184"/>
                  <a:pt x="114325" y="9438"/>
                </a:cubicBezTo>
                <a:cubicBezTo>
                  <a:pt x="114325" y="9691"/>
                  <a:pt x="114547" y="9881"/>
                  <a:pt x="114769" y="9849"/>
                </a:cubicBezTo>
                <a:close/>
                <a:moveTo>
                  <a:pt x="98301" y="17260"/>
                </a:moveTo>
                <a:cubicBezTo>
                  <a:pt x="98332" y="17513"/>
                  <a:pt x="98554" y="17735"/>
                  <a:pt x="98808" y="17735"/>
                </a:cubicBezTo>
                <a:cubicBezTo>
                  <a:pt x="99093" y="17703"/>
                  <a:pt x="99283" y="17450"/>
                  <a:pt x="99283" y="17197"/>
                </a:cubicBezTo>
                <a:cubicBezTo>
                  <a:pt x="99251" y="16943"/>
                  <a:pt x="99029" y="16785"/>
                  <a:pt x="98808" y="16753"/>
                </a:cubicBezTo>
                <a:cubicBezTo>
                  <a:pt x="98522" y="16753"/>
                  <a:pt x="98301" y="16975"/>
                  <a:pt x="98301" y="17260"/>
                </a:cubicBezTo>
                <a:close/>
                <a:moveTo>
                  <a:pt x="75404" y="51811"/>
                </a:moveTo>
                <a:cubicBezTo>
                  <a:pt x="75689" y="51811"/>
                  <a:pt x="75911" y="51589"/>
                  <a:pt x="75911" y="51336"/>
                </a:cubicBezTo>
                <a:cubicBezTo>
                  <a:pt x="75911" y="51082"/>
                  <a:pt x="75752" y="50861"/>
                  <a:pt x="75499" y="50861"/>
                </a:cubicBezTo>
                <a:cubicBezTo>
                  <a:pt x="75214" y="50797"/>
                  <a:pt x="74992" y="50987"/>
                  <a:pt x="74929" y="51272"/>
                </a:cubicBezTo>
                <a:cubicBezTo>
                  <a:pt x="74929" y="51526"/>
                  <a:pt x="75119" y="51779"/>
                  <a:pt x="75404" y="51811"/>
                </a:cubicBezTo>
                <a:close/>
                <a:moveTo>
                  <a:pt x="138267" y="1647"/>
                </a:moveTo>
                <a:cubicBezTo>
                  <a:pt x="138299" y="1869"/>
                  <a:pt x="138489" y="2059"/>
                  <a:pt x="138742" y="2059"/>
                </a:cubicBezTo>
                <a:cubicBezTo>
                  <a:pt x="139027" y="2059"/>
                  <a:pt x="139217" y="1805"/>
                  <a:pt x="139186" y="1520"/>
                </a:cubicBezTo>
                <a:cubicBezTo>
                  <a:pt x="139122" y="1299"/>
                  <a:pt x="138901" y="1109"/>
                  <a:pt x="138679" y="1140"/>
                </a:cubicBezTo>
                <a:cubicBezTo>
                  <a:pt x="138426" y="1172"/>
                  <a:pt x="138235" y="1394"/>
                  <a:pt x="138267" y="1647"/>
                </a:cubicBezTo>
                <a:close/>
                <a:moveTo>
                  <a:pt x="132662" y="792"/>
                </a:moveTo>
                <a:cubicBezTo>
                  <a:pt x="132693" y="1077"/>
                  <a:pt x="132915" y="1267"/>
                  <a:pt x="133200" y="1267"/>
                </a:cubicBezTo>
                <a:cubicBezTo>
                  <a:pt x="133453" y="1235"/>
                  <a:pt x="133643" y="982"/>
                  <a:pt x="133612" y="697"/>
                </a:cubicBezTo>
                <a:cubicBezTo>
                  <a:pt x="133580" y="475"/>
                  <a:pt x="133390" y="285"/>
                  <a:pt x="133137" y="285"/>
                </a:cubicBezTo>
                <a:cubicBezTo>
                  <a:pt x="132852" y="285"/>
                  <a:pt x="132630" y="539"/>
                  <a:pt x="132662" y="792"/>
                </a:cubicBezTo>
                <a:close/>
                <a:moveTo>
                  <a:pt x="77843" y="50037"/>
                </a:moveTo>
                <a:cubicBezTo>
                  <a:pt x="77558" y="50037"/>
                  <a:pt x="77336" y="50259"/>
                  <a:pt x="77304" y="50512"/>
                </a:cubicBezTo>
                <a:cubicBezTo>
                  <a:pt x="77336" y="50797"/>
                  <a:pt x="77558" y="51019"/>
                  <a:pt x="77811" y="51019"/>
                </a:cubicBezTo>
                <a:cubicBezTo>
                  <a:pt x="78064" y="51019"/>
                  <a:pt x="78254" y="50829"/>
                  <a:pt x="78286" y="50576"/>
                </a:cubicBezTo>
                <a:cubicBezTo>
                  <a:pt x="78318" y="50291"/>
                  <a:pt x="78096" y="50069"/>
                  <a:pt x="77843" y="50037"/>
                </a:cubicBezTo>
                <a:close/>
                <a:moveTo>
                  <a:pt x="14124" y="49625"/>
                </a:moveTo>
                <a:cubicBezTo>
                  <a:pt x="13871" y="49594"/>
                  <a:pt x="13649" y="49784"/>
                  <a:pt x="13618" y="50006"/>
                </a:cubicBezTo>
                <a:cubicBezTo>
                  <a:pt x="13554" y="50291"/>
                  <a:pt x="13776" y="50544"/>
                  <a:pt x="14061" y="50544"/>
                </a:cubicBezTo>
                <a:cubicBezTo>
                  <a:pt x="14283" y="50576"/>
                  <a:pt x="14504" y="50386"/>
                  <a:pt x="14568" y="50164"/>
                </a:cubicBezTo>
                <a:cubicBezTo>
                  <a:pt x="14568" y="49879"/>
                  <a:pt x="14378" y="49625"/>
                  <a:pt x="14124" y="49625"/>
                </a:cubicBezTo>
                <a:close/>
                <a:moveTo>
                  <a:pt x="112362" y="9691"/>
                </a:moveTo>
                <a:cubicBezTo>
                  <a:pt x="112109" y="9659"/>
                  <a:pt x="111887" y="9881"/>
                  <a:pt x="111887" y="10166"/>
                </a:cubicBezTo>
                <a:cubicBezTo>
                  <a:pt x="111887" y="10419"/>
                  <a:pt x="112077" y="10609"/>
                  <a:pt x="112299" y="10641"/>
                </a:cubicBezTo>
                <a:cubicBezTo>
                  <a:pt x="112584" y="10641"/>
                  <a:pt x="112837" y="10451"/>
                  <a:pt x="112837" y="10198"/>
                </a:cubicBezTo>
                <a:cubicBezTo>
                  <a:pt x="112869" y="9913"/>
                  <a:pt x="112647" y="9691"/>
                  <a:pt x="112362" y="9691"/>
                </a:cubicBezTo>
                <a:close/>
                <a:moveTo>
                  <a:pt x="140642" y="792"/>
                </a:moveTo>
                <a:cubicBezTo>
                  <a:pt x="140611" y="1077"/>
                  <a:pt x="140832" y="1299"/>
                  <a:pt x="141117" y="1299"/>
                </a:cubicBezTo>
                <a:cubicBezTo>
                  <a:pt x="141371" y="1267"/>
                  <a:pt x="141561" y="1077"/>
                  <a:pt x="141561" y="824"/>
                </a:cubicBezTo>
                <a:cubicBezTo>
                  <a:pt x="141561" y="602"/>
                  <a:pt x="141402" y="380"/>
                  <a:pt x="141149" y="349"/>
                </a:cubicBezTo>
                <a:cubicBezTo>
                  <a:pt x="140896" y="317"/>
                  <a:pt x="140642" y="507"/>
                  <a:pt x="140642" y="792"/>
                </a:cubicBezTo>
                <a:close/>
                <a:moveTo>
                  <a:pt x="93899" y="27236"/>
                </a:moveTo>
                <a:cubicBezTo>
                  <a:pt x="94152" y="27236"/>
                  <a:pt x="94342" y="27077"/>
                  <a:pt x="94374" y="26824"/>
                </a:cubicBezTo>
                <a:cubicBezTo>
                  <a:pt x="94406" y="26539"/>
                  <a:pt x="94184" y="26317"/>
                  <a:pt x="93930" y="26317"/>
                </a:cubicBezTo>
                <a:cubicBezTo>
                  <a:pt x="93677" y="26317"/>
                  <a:pt x="93487" y="26476"/>
                  <a:pt x="93455" y="26729"/>
                </a:cubicBezTo>
                <a:cubicBezTo>
                  <a:pt x="93424" y="27014"/>
                  <a:pt x="93645" y="27236"/>
                  <a:pt x="93899" y="27236"/>
                </a:cubicBezTo>
                <a:close/>
                <a:moveTo>
                  <a:pt x="16500" y="49752"/>
                </a:moveTo>
                <a:cubicBezTo>
                  <a:pt x="16753" y="49784"/>
                  <a:pt x="16975" y="49562"/>
                  <a:pt x="16975" y="49309"/>
                </a:cubicBezTo>
                <a:cubicBezTo>
                  <a:pt x="16975" y="49055"/>
                  <a:pt x="16753" y="48802"/>
                  <a:pt x="16468" y="48834"/>
                </a:cubicBezTo>
                <a:cubicBezTo>
                  <a:pt x="16215" y="48834"/>
                  <a:pt x="15993" y="49087"/>
                  <a:pt x="16025" y="49340"/>
                </a:cubicBezTo>
                <a:cubicBezTo>
                  <a:pt x="16056" y="49594"/>
                  <a:pt x="16246" y="49784"/>
                  <a:pt x="16500" y="49752"/>
                </a:cubicBezTo>
                <a:close/>
                <a:moveTo>
                  <a:pt x="5257" y="56086"/>
                </a:moveTo>
                <a:cubicBezTo>
                  <a:pt x="5542" y="56086"/>
                  <a:pt x="5764" y="55864"/>
                  <a:pt x="5764" y="55611"/>
                </a:cubicBezTo>
                <a:cubicBezTo>
                  <a:pt x="5795" y="55358"/>
                  <a:pt x="5605" y="55136"/>
                  <a:pt x="5352" y="55136"/>
                </a:cubicBezTo>
                <a:cubicBezTo>
                  <a:pt x="5099" y="55073"/>
                  <a:pt x="4845" y="55263"/>
                  <a:pt x="4814" y="55548"/>
                </a:cubicBezTo>
                <a:cubicBezTo>
                  <a:pt x="4782" y="55801"/>
                  <a:pt x="5004" y="56054"/>
                  <a:pt x="5257" y="56086"/>
                </a:cubicBezTo>
                <a:close/>
                <a:moveTo>
                  <a:pt x="103590" y="16151"/>
                </a:moveTo>
                <a:cubicBezTo>
                  <a:pt x="103843" y="16120"/>
                  <a:pt x="104033" y="15930"/>
                  <a:pt x="104033" y="15676"/>
                </a:cubicBezTo>
                <a:cubicBezTo>
                  <a:pt x="104001" y="15423"/>
                  <a:pt x="103811" y="15233"/>
                  <a:pt x="103558" y="15233"/>
                </a:cubicBezTo>
                <a:cubicBezTo>
                  <a:pt x="103305" y="15265"/>
                  <a:pt x="103114" y="15455"/>
                  <a:pt x="103114" y="15708"/>
                </a:cubicBezTo>
                <a:cubicBezTo>
                  <a:pt x="103146" y="15961"/>
                  <a:pt x="103336" y="16151"/>
                  <a:pt x="103590" y="16151"/>
                </a:cubicBezTo>
                <a:close/>
                <a:moveTo>
                  <a:pt x="101183" y="15993"/>
                </a:moveTo>
                <a:cubicBezTo>
                  <a:pt x="100929" y="15993"/>
                  <a:pt x="100708" y="16151"/>
                  <a:pt x="100708" y="16405"/>
                </a:cubicBezTo>
                <a:cubicBezTo>
                  <a:pt x="100676" y="16690"/>
                  <a:pt x="100898" y="16912"/>
                  <a:pt x="101151" y="16912"/>
                </a:cubicBezTo>
                <a:cubicBezTo>
                  <a:pt x="101436" y="16912"/>
                  <a:pt x="101626" y="16690"/>
                  <a:pt x="101626" y="16405"/>
                </a:cubicBezTo>
                <a:cubicBezTo>
                  <a:pt x="101626" y="16183"/>
                  <a:pt x="101404" y="15993"/>
                  <a:pt x="101183" y="15993"/>
                </a:cubicBezTo>
                <a:close/>
                <a:moveTo>
                  <a:pt x="92632" y="32303"/>
                </a:moveTo>
                <a:cubicBezTo>
                  <a:pt x="92632" y="32556"/>
                  <a:pt x="92822" y="32746"/>
                  <a:pt x="93075" y="32778"/>
                </a:cubicBezTo>
                <a:cubicBezTo>
                  <a:pt x="93297" y="32778"/>
                  <a:pt x="93519" y="32588"/>
                  <a:pt x="93550" y="32334"/>
                </a:cubicBezTo>
                <a:cubicBezTo>
                  <a:pt x="93550" y="32113"/>
                  <a:pt x="93360" y="31891"/>
                  <a:pt x="93107" y="31859"/>
                </a:cubicBezTo>
                <a:cubicBezTo>
                  <a:pt x="92854" y="31859"/>
                  <a:pt x="92664" y="32049"/>
                  <a:pt x="92632" y="32303"/>
                </a:cubicBezTo>
                <a:close/>
                <a:moveTo>
                  <a:pt x="146691" y="2090"/>
                </a:moveTo>
                <a:cubicBezTo>
                  <a:pt x="146913" y="2122"/>
                  <a:pt x="147135" y="1932"/>
                  <a:pt x="147135" y="1679"/>
                </a:cubicBezTo>
                <a:cubicBezTo>
                  <a:pt x="147166" y="1394"/>
                  <a:pt x="146944" y="1172"/>
                  <a:pt x="146691" y="1172"/>
                </a:cubicBezTo>
                <a:cubicBezTo>
                  <a:pt x="146406" y="1172"/>
                  <a:pt x="146216" y="1425"/>
                  <a:pt x="146216" y="1679"/>
                </a:cubicBezTo>
                <a:cubicBezTo>
                  <a:pt x="146248" y="1932"/>
                  <a:pt x="146438" y="2090"/>
                  <a:pt x="146691" y="2090"/>
                </a:cubicBezTo>
                <a:close/>
                <a:moveTo>
                  <a:pt x="117176" y="9058"/>
                </a:moveTo>
                <a:cubicBezTo>
                  <a:pt x="117397" y="9058"/>
                  <a:pt x="117619" y="8868"/>
                  <a:pt x="117619" y="8614"/>
                </a:cubicBezTo>
                <a:cubicBezTo>
                  <a:pt x="117651" y="7949"/>
                  <a:pt x="116637" y="7981"/>
                  <a:pt x="116701" y="8646"/>
                </a:cubicBezTo>
                <a:cubicBezTo>
                  <a:pt x="116701" y="8899"/>
                  <a:pt x="116922" y="9089"/>
                  <a:pt x="117176" y="9058"/>
                </a:cubicBezTo>
                <a:close/>
                <a:moveTo>
                  <a:pt x="82150" y="49024"/>
                </a:moveTo>
                <a:cubicBezTo>
                  <a:pt x="82150" y="49245"/>
                  <a:pt x="82371" y="49467"/>
                  <a:pt x="82625" y="49435"/>
                </a:cubicBezTo>
                <a:cubicBezTo>
                  <a:pt x="82846" y="49435"/>
                  <a:pt x="83036" y="49214"/>
                  <a:pt x="83068" y="48992"/>
                </a:cubicBezTo>
                <a:cubicBezTo>
                  <a:pt x="83036" y="48707"/>
                  <a:pt x="82815" y="48517"/>
                  <a:pt x="82530" y="48517"/>
                </a:cubicBezTo>
                <a:cubicBezTo>
                  <a:pt x="82308" y="48549"/>
                  <a:pt x="82150" y="48770"/>
                  <a:pt x="82150" y="49024"/>
                </a:cubicBezTo>
                <a:close/>
                <a:moveTo>
                  <a:pt x="88293" y="41392"/>
                </a:moveTo>
                <a:cubicBezTo>
                  <a:pt x="88008" y="41360"/>
                  <a:pt x="87787" y="41582"/>
                  <a:pt x="87787" y="41867"/>
                </a:cubicBezTo>
                <a:cubicBezTo>
                  <a:pt x="87787" y="42088"/>
                  <a:pt x="87977" y="42310"/>
                  <a:pt x="88198" y="42310"/>
                </a:cubicBezTo>
                <a:cubicBezTo>
                  <a:pt x="88452" y="42342"/>
                  <a:pt x="88673" y="42183"/>
                  <a:pt x="88705" y="41930"/>
                </a:cubicBezTo>
                <a:cubicBezTo>
                  <a:pt x="88768" y="41677"/>
                  <a:pt x="88578" y="41423"/>
                  <a:pt x="88293" y="41392"/>
                </a:cubicBezTo>
                <a:close/>
                <a:moveTo>
                  <a:pt x="56656" y="51969"/>
                </a:moveTo>
                <a:cubicBezTo>
                  <a:pt x="56624" y="52191"/>
                  <a:pt x="56783" y="52412"/>
                  <a:pt x="57036" y="52444"/>
                </a:cubicBezTo>
                <a:cubicBezTo>
                  <a:pt x="57321" y="52476"/>
                  <a:pt x="57574" y="52286"/>
                  <a:pt x="57574" y="52032"/>
                </a:cubicBezTo>
                <a:cubicBezTo>
                  <a:pt x="57574" y="51747"/>
                  <a:pt x="57384" y="51526"/>
                  <a:pt x="57099" y="51526"/>
                </a:cubicBezTo>
                <a:cubicBezTo>
                  <a:pt x="56846" y="51526"/>
                  <a:pt x="56656" y="51716"/>
                  <a:pt x="56656" y="51969"/>
                </a:cubicBezTo>
                <a:close/>
                <a:moveTo>
                  <a:pt x="40378" y="49911"/>
                </a:moveTo>
                <a:cubicBezTo>
                  <a:pt x="40631" y="49911"/>
                  <a:pt x="40853" y="49720"/>
                  <a:pt x="40853" y="49467"/>
                </a:cubicBezTo>
                <a:cubicBezTo>
                  <a:pt x="40853" y="49245"/>
                  <a:pt x="40663" y="49024"/>
                  <a:pt x="40410" y="48992"/>
                </a:cubicBezTo>
                <a:cubicBezTo>
                  <a:pt x="40188" y="48992"/>
                  <a:pt x="39966" y="49182"/>
                  <a:pt x="39935" y="49435"/>
                </a:cubicBezTo>
                <a:cubicBezTo>
                  <a:pt x="39935" y="49689"/>
                  <a:pt x="40125" y="49879"/>
                  <a:pt x="40378" y="49911"/>
                </a:cubicBezTo>
                <a:close/>
                <a:moveTo>
                  <a:pt x="79774" y="49752"/>
                </a:moveTo>
                <a:cubicBezTo>
                  <a:pt x="79743" y="49974"/>
                  <a:pt x="79901" y="50196"/>
                  <a:pt x="80154" y="50227"/>
                </a:cubicBezTo>
                <a:cubicBezTo>
                  <a:pt x="80439" y="50259"/>
                  <a:pt x="80661" y="50069"/>
                  <a:pt x="80693" y="49815"/>
                </a:cubicBezTo>
                <a:cubicBezTo>
                  <a:pt x="80693" y="49530"/>
                  <a:pt x="80503" y="49309"/>
                  <a:pt x="80218" y="49309"/>
                </a:cubicBezTo>
                <a:cubicBezTo>
                  <a:pt x="79964" y="49309"/>
                  <a:pt x="79774" y="49499"/>
                  <a:pt x="79774" y="49752"/>
                </a:cubicBezTo>
                <a:close/>
                <a:moveTo>
                  <a:pt x="119582" y="8266"/>
                </a:moveTo>
                <a:cubicBezTo>
                  <a:pt x="119836" y="8266"/>
                  <a:pt x="120026" y="8044"/>
                  <a:pt x="120026" y="7791"/>
                </a:cubicBezTo>
                <a:cubicBezTo>
                  <a:pt x="119994" y="7538"/>
                  <a:pt x="119804" y="7348"/>
                  <a:pt x="119551" y="7348"/>
                </a:cubicBezTo>
                <a:cubicBezTo>
                  <a:pt x="119297" y="7379"/>
                  <a:pt x="119107" y="7601"/>
                  <a:pt x="119107" y="7823"/>
                </a:cubicBezTo>
                <a:cubicBezTo>
                  <a:pt x="119139" y="8076"/>
                  <a:pt x="119329" y="8266"/>
                  <a:pt x="119582" y="8266"/>
                </a:cubicBezTo>
                <a:close/>
                <a:moveTo>
                  <a:pt x="3199" y="58746"/>
                </a:moveTo>
                <a:cubicBezTo>
                  <a:pt x="3230" y="58999"/>
                  <a:pt x="3420" y="59189"/>
                  <a:pt x="3642" y="59221"/>
                </a:cubicBezTo>
                <a:cubicBezTo>
                  <a:pt x="3895" y="59221"/>
                  <a:pt x="4117" y="59031"/>
                  <a:pt x="4117" y="58778"/>
                </a:cubicBezTo>
                <a:cubicBezTo>
                  <a:pt x="4117" y="58524"/>
                  <a:pt x="3927" y="58303"/>
                  <a:pt x="3674" y="58303"/>
                </a:cubicBezTo>
                <a:cubicBezTo>
                  <a:pt x="3420" y="58303"/>
                  <a:pt x="3230" y="58493"/>
                  <a:pt x="3199" y="58746"/>
                </a:cubicBezTo>
                <a:close/>
                <a:moveTo>
                  <a:pt x="89370" y="38668"/>
                </a:moveTo>
                <a:cubicBezTo>
                  <a:pt x="89338" y="38921"/>
                  <a:pt x="89528" y="39143"/>
                  <a:pt x="89782" y="39143"/>
                </a:cubicBezTo>
                <a:cubicBezTo>
                  <a:pt x="90067" y="39206"/>
                  <a:pt x="90320" y="38985"/>
                  <a:pt x="90289" y="38700"/>
                </a:cubicBezTo>
                <a:cubicBezTo>
                  <a:pt x="90320" y="38446"/>
                  <a:pt x="90130" y="38256"/>
                  <a:pt x="89877" y="38225"/>
                </a:cubicBezTo>
                <a:cubicBezTo>
                  <a:pt x="89623" y="38193"/>
                  <a:pt x="89370" y="38415"/>
                  <a:pt x="89370" y="38668"/>
                </a:cubicBezTo>
                <a:close/>
                <a:moveTo>
                  <a:pt x="67772" y="53616"/>
                </a:moveTo>
                <a:cubicBezTo>
                  <a:pt x="67772" y="53869"/>
                  <a:pt x="67930" y="54059"/>
                  <a:pt x="68184" y="54122"/>
                </a:cubicBezTo>
                <a:cubicBezTo>
                  <a:pt x="68437" y="54122"/>
                  <a:pt x="68690" y="53932"/>
                  <a:pt x="68690" y="53647"/>
                </a:cubicBezTo>
                <a:cubicBezTo>
                  <a:pt x="68690" y="53077"/>
                  <a:pt x="67835" y="53046"/>
                  <a:pt x="67772" y="53616"/>
                </a:cubicBezTo>
                <a:close/>
                <a:moveTo>
                  <a:pt x="70685" y="52412"/>
                </a:moveTo>
                <a:cubicBezTo>
                  <a:pt x="70400" y="52381"/>
                  <a:pt x="70179" y="52602"/>
                  <a:pt x="70179" y="52856"/>
                </a:cubicBezTo>
                <a:cubicBezTo>
                  <a:pt x="70179" y="53109"/>
                  <a:pt x="70369" y="53299"/>
                  <a:pt x="70590" y="53331"/>
                </a:cubicBezTo>
                <a:cubicBezTo>
                  <a:pt x="70875" y="53362"/>
                  <a:pt x="71097" y="53141"/>
                  <a:pt x="71097" y="52856"/>
                </a:cubicBezTo>
                <a:cubicBezTo>
                  <a:pt x="71129" y="52602"/>
                  <a:pt x="70939" y="52412"/>
                  <a:pt x="70685" y="52412"/>
                </a:cubicBezTo>
                <a:close/>
                <a:moveTo>
                  <a:pt x="34804" y="48169"/>
                </a:moveTo>
                <a:cubicBezTo>
                  <a:pt x="34551" y="48200"/>
                  <a:pt x="34361" y="48390"/>
                  <a:pt x="34361" y="48644"/>
                </a:cubicBezTo>
                <a:cubicBezTo>
                  <a:pt x="34393" y="48897"/>
                  <a:pt x="34583" y="49087"/>
                  <a:pt x="34836" y="49087"/>
                </a:cubicBezTo>
                <a:cubicBezTo>
                  <a:pt x="35089" y="49055"/>
                  <a:pt x="35279" y="48865"/>
                  <a:pt x="35279" y="48612"/>
                </a:cubicBezTo>
                <a:cubicBezTo>
                  <a:pt x="35248" y="48359"/>
                  <a:pt x="35058" y="48169"/>
                  <a:pt x="34804" y="48169"/>
                </a:cubicBezTo>
                <a:close/>
                <a:moveTo>
                  <a:pt x="86172" y="45002"/>
                </a:moveTo>
                <a:cubicBezTo>
                  <a:pt x="86172" y="45255"/>
                  <a:pt x="86362" y="45477"/>
                  <a:pt x="86615" y="45477"/>
                </a:cubicBezTo>
                <a:cubicBezTo>
                  <a:pt x="86837" y="45509"/>
                  <a:pt x="87058" y="45319"/>
                  <a:pt x="87090" y="45065"/>
                </a:cubicBezTo>
                <a:cubicBezTo>
                  <a:pt x="87090" y="44780"/>
                  <a:pt x="86900" y="44558"/>
                  <a:pt x="86615" y="44558"/>
                </a:cubicBezTo>
                <a:cubicBezTo>
                  <a:pt x="86362" y="44590"/>
                  <a:pt x="86172" y="44780"/>
                  <a:pt x="86172" y="45002"/>
                </a:cubicBezTo>
                <a:close/>
                <a:moveTo>
                  <a:pt x="45477" y="50259"/>
                </a:moveTo>
                <a:cubicBezTo>
                  <a:pt x="45445" y="50829"/>
                  <a:pt x="46300" y="50924"/>
                  <a:pt x="46395" y="50354"/>
                </a:cubicBezTo>
                <a:cubicBezTo>
                  <a:pt x="46427" y="50101"/>
                  <a:pt x="46237" y="49847"/>
                  <a:pt x="45952" y="49847"/>
                </a:cubicBezTo>
                <a:cubicBezTo>
                  <a:pt x="45698" y="49815"/>
                  <a:pt x="45508" y="50006"/>
                  <a:pt x="45477" y="50259"/>
                </a:cubicBezTo>
                <a:close/>
                <a:moveTo>
                  <a:pt x="96717" y="20427"/>
                </a:moveTo>
                <a:cubicBezTo>
                  <a:pt x="96717" y="20648"/>
                  <a:pt x="96907" y="20870"/>
                  <a:pt x="97161" y="20870"/>
                </a:cubicBezTo>
                <a:cubicBezTo>
                  <a:pt x="97414" y="20870"/>
                  <a:pt x="97636" y="20617"/>
                  <a:pt x="97636" y="20363"/>
                </a:cubicBezTo>
                <a:cubicBezTo>
                  <a:pt x="97604" y="20110"/>
                  <a:pt x="97382" y="19952"/>
                  <a:pt x="97129" y="19952"/>
                </a:cubicBezTo>
                <a:cubicBezTo>
                  <a:pt x="96907" y="19952"/>
                  <a:pt x="96686" y="20173"/>
                  <a:pt x="96717" y="20427"/>
                </a:cubicBezTo>
                <a:close/>
                <a:moveTo>
                  <a:pt x="91017" y="35501"/>
                </a:moveTo>
                <a:cubicBezTo>
                  <a:pt x="91017" y="35723"/>
                  <a:pt x="91207" y="35945"/>
                  <a:pt x="91429" y="35945"/>
                </a:cubicBezTo>
                <a:cubicBezTo>
                  <a:pt x="91714" y="35945"/>
                  <a:pt x="91935" y="35755"/>
                  <a:pt x="91935" y="35469"/>
                </a:cubicBezTo>
                <a:cubicBezTo>
                  <a:pt x="91904" y="35216"/>
                  <a:pt x="91682" y="34994"/>
                  <a:pt x="91429" y="35026"/>
                </a:cubicBezTo>
                <a:cubicBezTo>
                  <a:pt x="91175" y="35058"/>
                  <a:pt x="90985" y="35248"/>
                  <a:pt x="91017" y="35501"/>
                </a:cubicBezTo>
                <a:close/>
                <a:moveTo>
                  <a:pt x="51051" y="51177"/>
                </a:moveTo>
                <a:cubicBezTo>
                  <a:pt x="51082" y="51462"/>
                  <a:pt x="51304" y="51652"/>
                  <a:pt x="51589" y="51621"/>
                </a:cubicBezTo>
                <a:cubicBezTo>
                  <a:pt x="51811" y="51589"/>
                  <a:pt x="52001" y="51367"/>
                  <a:pt x="51969" y="51146"/>
                </a:cubicBezTo>
                <a:cubicBezTo>
                  <a:pt x="51969" y="50861"/>
                  <a:pt x="51716" y="50671"/>
                  <a:pt x="51462" y="50702"/>
                </a:cubicBezTo>
                <a:cubicBezTo>
                  <a:pt x="51241" y="50734"/>
                  <a:pt x="51051" y="50956"/>
                  <a:pt x="51051" y="51177"/>
                </a:cubicBezTo>
                <a:close/>
                <a:moveTo>
                  <a:pt x="154988" y="4117"/>
                </a:moveTo>
                <a:cubicBezTo>
                  <a:pt x="154988" y="4371"/>
                  <a:pt x="155210" y="4561"/>
                  <a:pt x="155432" y="4561"/>
                </a:cubicBezTo>
                <a:cubicBezTo>
                  <a:pt x="155717" y="4529"/>
                  <a:pt x="155907" y="4307"/>
                  <a:pt x="155875" y="4022"/>
                </a:cubicBezTo>
                <a:cubicBezTo>
                  <a:pt x="155843" y="3801"/>
                  <a:pt x="155622" y="3642"/>
                  <a:pt x="155400" y="3642"/>
                </a:cubicBezTo>
                <a:cubicBezTo>
                  <a:pt x="155147" y="3674"/>
                  <a:pt x="154957" y="3896"/>
                  <a:pt x="154988" y="4117"/>
                </a:cubicBezTo>
                <a:close/>
                <a:moveTo>
                  <a:pt x="95071" y="23594"/>
                </a:moveTo>
                <a:cubicBezTo>
                  <a:pt x="95102" y="23847"/>
                  <a:pt x="95324" y="24037"/>
                  <a:pt x="95546" y="24037"/>
                </a:cubicBezTo>
                <a:cubicBezTo>
                  <a:pt x="95831" y="24005"/>
                  <a:pt x="96021" y="23784"/>
                  <a:pt x="95989" y="23499"/>
                </a:cubicBezTo>
                <a:cubicBezTo>
                  <a:pt x="95957" y="23245"/>
                  <a:pt x="95736" y="23087"/>
                  <a:pt x="95482" y="23119"/>
                </a:cubicBezTo>
                <a:cubicBezTo>
                  <a:pt x="95229" y="23150"/>
                  <a:pt x="95071" y="23372"/>
                  <a:pt x="95071" y="23594"/>
                </a:cubicBezTo>
                <a:close/>
                <a:moveTo>
                  <a:pt x="54249" y="52761"/>
                </a:moveTo>
                <a:cubicBezTo>
                  <a:pt x="54281" y="53014"/>
                  <a:pt x="54471" y="53204"/>
                  <a:pt x="54724" y="53204"/>
                </a:cubicBezTo>
                <a:cubicBezTo>
                  <a:pt x="54978" y="53172"/>
                  <a:pt x="55136" y="52951"/>
                  <a:pt x="55136" y="52729"/>
                </a:cubicBezTo>
                <a:cubicBezTo>
                  <a:pt x="55136" y="52476"/>
                  <a:pt x="54914" y="52286"/>
                  <a:pt x="54661" y="52286"/>
                </a:cubicBezTo>
                <a:cubicBezTo>
                  <a:pt x="54407" y="52317"/>
                  <a:pt x="54217" y="52539"/>
                  <a:pt x="54249" y="52761"/>
                </a:cubicBezTo>
                <a:close/>
                <a:moveTo>
                  <a:pt x="7252" y="54819"/>
                </a:moveTo>
                <a:cubicBezTo>
                  <a:pt x="7252" y="55073"/>
                  <a:pt x="7474" y="55263"/>
                  <a:pt x="7696" y="55263"/>
                </a:cubicBezTo>
                <a:cubicBezTo>
                  <a:pt x="8361" y="55263"/>
                  <a:pt x="8329" y="54281"/>
                  <a:pt x="7664" y="54344"/>
                </a:cubicBezTo>
                <a:cubicBezTo>
                  <a:pt x="7442" y="54376"/>
                  <a:pt x="7252" y="54566"/>
                  <a:pt x="7252" y="54819"/>
                </a:cubicBezTo>
                <a:close/>
                <a:moveTo>
                  <a:pt x="136335" y="2787"/>
                </a:moveTo>
                <a:cubicBezTo>
                  <a:pt x="136589" y="2787"/>
                  <a:pt x="136747" y="2566"/>
                  <a:pt x="136747" y="2344"/>
                </a:cubicBezTo>
                <a:cubicBezTo>
                  <a:pt x="136747" y="2090"/>
                  <a:pt x="136525" y="1900"/>
                  <a:pt x="136272" y="1932"/>
                </a:cubicBezTo>
                <a:cubicBezTo>
                  <a:pt x="136050" y="1932"/>
                  <a:pt x="135860" y="2122"/>
                  <a:pt x="135860" y="2375"/>
                </a:cubicBezTo>
                <a:cubicBezTo>
                  <a:pt x="135892" y="2629"/>
                  <a:pt x="136082" y="2819"/>
                  <a:pt x="136335" y="2787"/>
                </a:cubicBezTo>
                <a:close/>
                <a:moveTo>
                  <a:pt x="65397" y="54407"/>
                </a:moveTo>
                <a:cubicBezTo>
                  <a:pt x="65397" y="54661"/>
                  <a:pt x="65587" y="54851"/>
                  <a:pt x="65808" y="54883"/>
                </a:cubicBezTo>
                <a:cubicBezTo>
                  <a:pt x="66062" y="54883"/>
                  <a:pt x="66283" y="54724"/>
                  <a:pt x="66315" y="54471"/>
                </a:cubicBezTo>
                <a:cubicBezTo>
                  <a:pt x="66315" y="54249"/>
                  <a:pt x="66125" y="54027"/>
                  <a:pt x="65903" y="54027"/>
                </a:cubicBezTo>
                <a:cubicBezTo>
                  <a:pt x="65650" y="53996"/>
                  <a:pt x="65428" y="54154"/>
                  <a:pt x="65397" y="54407"/>
                </a:cubicBezTo>
                <a:close/>
                <a:moveTo>
                  <a:pt x="94279" y="29167"/>
                </a:moveTo>
                <a:cubicBezTo>
                  <a:pt x="94279" y="29389"/>
                  <a:pt x="94501" y="29579"/>
                  <a:pt x="94722" y="29579"/>
                </a:cubicBezTo>
                <a:cubicBezTo>
                  <a:pt x="94944" y="29579"/>
                  <a:pt x="95102" y="29389"/>
                  <a:pt x="95134" y="29199"/>
                </a:cubicBezTo>
                <a:cubicBezTo>
                  <a:pt x="95166" y="28946"/>
                  <a:pt x="94976" y="28724"/>
                  <a:pt x="94722" y="28724"/>
                </a:cubicBezTo>
                <a:cubicBezTo>
                  <a:pt x="94469" y="28724"/>
                  <a:pt x="94279" y="28914"/>
                  <a:pt x="94279" y="29167"/>
                </a:cubicBezTo>
                <a:close/>
                <a:moveTo>
                  <a:pt x="121958" y="6651"/>
                </a:moveTo>
                <a:cubicBezTo>
                  <a:pt x="121736" y="6619"/>
                  <a:pt x="121514" y="6809"/>
                  <a:pt x="121483" y="7062"/>
                </a:cubicBezTo>
                <a:cubicBezTo>
                  <a:pt x="121514" y="7284"/>
                  <a:pt x="121673" y="7443"/>
                  <a:pt x="121863" y="7506"/>
                </a:cubicBezTo>
                <a:cubicBezTo>
                  <a:pt x="122464" y="7601"/>
                  <a:pt x="122591" y="6682"/>
                  <a:pt x="121958" y="6651"/>
                </a:cubicBezTo>
                <a:close/>
                <a:moveTo>
                  <a:pt x="1615" y="61945"/>
                </a:moveTo>
                <a:cubicBezTo>
                  <a:pt x="1647" y="62198"/>
                  <a:pt x="1837" y="62388"/>
                  <a:pt x="2090" y="62356"/>
                </a:cubicBezTo>
                <a:cubicBezTo>
                  <a:pt x="2312" y="62325"/>
                  <a:pt x="2470" y="62166"/>
                  <a:pt x="2470" y="61945"/>
                </a:cubicBezTo>
                <a:cubicBezTo>
                  <a:pt x="2470" y="61691"/>
                  <a:pt x="2280" y="61501"/>
                  <a:pt x="2027" y="61501"/>
                </a:cubicBezTo>
                <a:cubicBezTo>
                  <a:pt x="1805" y="61501"/>
                  <a:pt x="1615" y="61691"/>
                  <a:pt x="1615" y="61945"/>
                </a:cubicBezTo>
                <a:close/>
                <a:moveTo>
                  <a:pt x="60266" y="53172"/>
                </a:moveTo>
                <a:cubicBezTo>
                  <a:pt x="60013" y="53172"/>
                  <a:pt x="59823" y="53362"/>
                  <a:pt x="59823" y="53616"/>
                </a:cubicBezTo>
                <a:cubicBezTo>
                  <a:pt x="59823" y="53869"/>
                  <a:pt x="60013" y="54059"/>
                  <a:pt x="60266" y="54059"/>
                </a:cubicBezTo>
                <a:cubicBezTo>
                  <a:pt x="60520" y="54059"/>
                  <a:pt x="60710" y="53869"/>
                  <a:pt x="60710" y="53616"/>
                </a:cubicBezTo>
                <a:cubicBezTo>
                  <a:pt x="60710" y="53362"/>
                  <a:pt x="60520" y="53172"/>
                  <a:pt x="60266" y="53172"/>
                </a:cubicBezTo>
                <a:close/>
                <a:moveTo>
                  <a:pt x="75752" y="53742"/>
                </a:moveTo>
                <a:cubicBezTo>
                  <a:pt x="75784" y="54312"/>
                  <a:pt x="76639" y="54281"/>
                  <a:pt x="76607" y="53711"/>
                </a:cubicBezTo>
                <a:cubicBezTo>
                  <a:pt x="76576" y="53457"/>
                  <a:pt x="76386" y="53299"/>
                  <a:pt x="76132" y="53299"/>
                </a:cubicBezTo>
                <a:cubicBezTo>
                  <a:pt x="75911" y="53362"/>
                  <a:pt x="75752" y="53521"/>
                  <a:pt x="75752" y="53742"/>
                </a:cubicBezTo>
                <a:close/>
                <a:moveTo>
                  <a:pt x="144316" y="2882"/>
                </a:moveTo>
                <a:cubicBezTo>
                  <a:pt x="144569" y="2882"/>
                  <a:pt x="144759" y="2661"/>
                  <a:pt x="144728" y="2407"/>
                </a:cubicBezTo>
                <a:cubicBezTo>
                  <a:pt x="144728" y="2185"/>
                  <a:pt x="144538" y="1995"/>
                  <a:pt x="144284" y="1995"/>
                </a:cubicBezTo>
                <a:cubicBezTo>
                  <a:pt x="144063" y="1995"/>
                  <a:pt x="143873" y="2217"/>
                  <a:pt x="143873" y="2439"/>
                </a:cubicBezTo>
                <a:cubicBezTo>
                  <a:pt x="143873" y="2692"/>
                  <a:pt x="144063" y="2882"/>
                  <a:pt x="144316" y="2882"/>
                </a:cubicBezTo>
                <a:close/>
                <a:moveTo>
                  <a:pt x="9659" y="54027"/>
                </a:moveTo>
                <a:cubicBezTo>
                  <a:pt x="9659" y="54249"/>
                  <a:pt x="9849" y="54439"/>
                  <a:pt x="10102" y="54439"/>
                </a:cubicBezTo>
                <a:cubicBezTo>
                  <a:pt x="10324" y="54439"/>
                  <a:pt x="10482" y="54249"/>
                  <a:pt x="10514" y="54027"/>
                </a:cubicBezTo>
                <a:cubicBezTo>
                  <a:pt x="10577" y="53426"/>
                  <a:pt x="9627" y="53394"/>
                  <a:pt x="9659" y="54027"/>
                </a:cubicBezTo>
                <a:close/>
                <a:moveTo>
                  <a:pt x="73789" y="54914"/>
                </a:moveTo>
                <a:cubicBezTo>
                  <a:pt x="74011" y="54914"/>
                  <a:pt x="74201" y="54756"/>
                  <a:pt x="74232" y="54534"/>
                </a:cubicBezTo>
                <a:cubicBezTo>
                  <a:pt x="74264" y="54281"/>
                  <a:pt x="74074" y="54091"/>
                  <a:pt x="73821" y="54059"/>
                </a:cubicBezTo>
                <a:cubicBezTo>
                  <a:pt x="73567" y="54059"/>
                  <a:pt x="73377" y="54249"/>
                  <a:pt x="73377" y="54502"/>
                </a:cubicBezTo>
                <a:cubicBezTo>
                  <a:pt x="73409" y="54724"/>
                  <a:pt x="73567" y="54883"/>
                  <a:pt x="73789" y="54914"/>
                </a:cubicBezTo>
                <a:close/>
                <a:moveTo>
                  <a:pt x="84588" y="48232"/>
                </a:moveTo>
                <a:cubicBezTo>
                  <a:pt x="84588" y="48454"/>
                  <a:pt x="84810" y="48644"/>
                  <a:pt x="85063" y="48612"/>
                </a:cubicBezTo>
                <a:cubicBezTo>
                  <a:pt x="85285" y="48580"/>
                  <a:pt x="85475" y="48359"/>
                  <a:pt x="85443" y="48137"/>
                </a:cubicBezTo>
                <a:cubicBezTo>
                  <a:pt x="85411" y="47915"/>
                  <a:pt x="85221" y="47757"/>
                  <a:pt x="85000" y="47757"/>
                </a:cubicBezTo>
                <a:cubicBezTo>
                  <a:pt x="84746" y="47757"/>
                  <a:pt x="84556" y="47979"/>
                  <a:pt x="84588" y="48232"/>
                </a:cubicBezTo>
                <a:close/>
                <a:moveTo>
                  <a:pt x="88578" y="44210"/>
                </a:moveTo>
                <a:cubicBezTo>
                  <a:pt x="88578" y="44463"/>
                  <a:pt x="88800" y="44653"/>
                  <a:pt x="89022" y="44653"/>
                </a:cubicBezTo>
                <a:cubicBezTo>
                  <a:pt x="89243" y="44622"/>
                  <a:pt x="89402" y="44463"/>
                  <a:pt x="89433" y="44242"/>
                </a:cubicBezTo>
                <a:cubicBezTo>
                  <a:pt x="89433" y="43988"/>
                  <a:pt x="89243" y="43798"/>
                  <a:pt x="88990" y="43798"/>
                </a:cubicBezTo>
                <a:cubicBezTo>
                  <a:pt x="88768" y="43830"/>
                  <a:pt x="88610" y="43988"/>
                  <a:pt x="88578" y="44210"/>
                </a:cubicBezTo>
                <a:close/>
                <a:moveTo>
                  <a:pt x="26444" y="48612"/>
                </a:moveTo>
                <a:cubicBezTo>
                  <a:pt x="26412" y="48834"/>
                  <a:pt x="26634" y="49055"/>
                  <a:pt x="26887" y="49024"/>
                </a:cubicBezTo>
                <a:cubicBezTo>
                  <a:pt x="27109" y="49024"/>
                  <a:pt x="27299" y="48834"/>
                  <a:pt x="27330" y="48580"/>
                </a:cubicBezTo>
                <a:cubicBezTo>
                  <a:pt x="27299" y="48327"/>
                  <a:pt x="27109" y="48137"/>
                  <a:pt x="26855" y="48137"/>
                </a:cubicBezTo>
                <a:cubicBezTo>
                  <a:pt x="26602" y="48137"/>
                  <a:pt x="26412" y="48359"/>
                  <a:pt x="26444" y="48612"/>
                </a:cubicBezTo>
                <a:close/>
                <a:moveTo>
                  <a:pt x="37971" y="49815"/>
                </a:moveTo>
                <a:cubicBezTo>
                  <a:pt x="37718" y="49847"/>
                  <a:pt x="37528" y="50069"/>
                  <a:pt x="37560" y="50322"/>
                </a:cubicBezTo>
                <a:cubicBezTo>
                  <a:pt x="37591" y="50512"/>
                  <a:pt x="37781" y="50671"/>
                  <a:pt x="38003" y="50671"/>
                </a:cubicBezTo>
                <a:cubicBezTo>
                  <a:pt x="38256" y="50671"/>
                  <a:pt x="38446" y="50449"/>
                  <a:pt x="38415" y="50196"/>
                </a:cubicBezTo>
                <a:cubicBezTo>
                  <a:pt x="38383" y="49974"/>
                  <a:pt x="38193" y="49815"/>
                  <a:pt x="37971" y="49815"/>
                </a:cubicBezTo>
                <a:close/>
                <a:moveTo>
                  <a:pt x="105933" y="15328"/>
                </a:moveTo>
                <a:cubicBezTo>
                  <a:pt x="106186" y="15328"/>
                  <a:pt x="106376" y="15138"/>
                  <a:pt x="106376" y="14885"/>
                </a:cubicBezTo>
                <a:cubicBezTo>
                  <a:pt x="106376" y="14505"/>
                  <a:pt x="105901" y="14315"/>
                  <a:pt x="105648" y="14600"/>
                </a:cubicBezTo>
                <a:cubicBezTo>
                  <a:pt x="105363" y="14885"/>
                  <a:pt x="105553" y="15328"/>
                  <a:pt x="105933" y="15328"/>
                </a:cubicBezTo>
                <a:close/>
                <a:moveTo>
                  <a:pt x="12921" y="53267"/>
                </a:moveTo>
                <a:cubicBezTo>
                  <a:pt x="12921" y="52697"/>
                  <a:pt x="12098" y="52697"/>
                  <a:pt x="12066" y="53236"/>
                </a:cubicBezTo>
                <a:cubicBezTo>
                  <a:pt x="12098" y="53457"/>
                  <a:pt x="12224" y="53647"/>
                  <a:pt x="12446" y="53679"/>
                </a:cubicBezTo>
                <a:cubicBezTo>
                  <a:pt x="12699" y="53679"/>
                  <a:pt x="12889" y="53521"/>
                  <a:pt x="12921" y="53267"/>
                </a:cubicBezTo>
                <a:close/>
                <a:moveTo>
                  <a:pt x="14853" y="52064"/>
                </a:moveTo>
                <a:cubicBezTo>
                  <a:pt x="14631" y="52064"/>
                  <a:pt x="14473" y="52222"/>
                  <a:pt x="14441" y="52444"/>
                </a:cubicBezTo>
                <a:cubicBezTo>
                  <a:pt x="14441" y="52697"/>
                  <a:pt x="14663" y="52887"/>
                  <a:pt x="14884" y="52887"/>
                </a:cubicBezTo>
                <a:cubicBezTo>
                  <a:pt x="15138" y="52856"/>
                  <a:pt x="15296" y="52666"/>
                  <a:pt x="15296" y="52412"/>
                </a:cubicBezTo>
                <a:cubicBezTo>
                  <a:pt x="15264" y="52191"/>
                  <a:pt x="15074" y="52064"/>
                  <a:pt x="14853" y="52064"/>
                </a:cubicBezTo>
                <a:close/>
                <a:moveTo>
                  <a:pt x="90637" y="40632"/>
                </a:moveTo>
                <a:cubicBezTo>
                  <a:pt x="90384" y="40632"/>
                  <a:pt x="90194" y="40853"/>
                  <a:pt x="90225" y="41075"/>
                </a:cubicBezTo>
                <a:cubicBezTo>
                  <a:pt x="90225" y="41645"/>
                  <a:pt x="91049" y="41645"/>
                  <a:pt x="91049" y="41075"/>
                </a:cubicBezTo>
                <a:cubicBezTo>
                  <a:pt x="91080" y="40853"/>
                  <a:pt x="90890" y="40632"/>
                  <a:pt x="90637" y="40632"/>
                </a:cubicBezTo>
                <a:close/>
                <a:moveTo>
                  <a:pt x="51906" y="53552"/>
                </a:moveTo>
                <a:cubicBezTo>
                  <a:pt x="51906" y="53774"/>
                  <a:pt x="52096" y="53932"/>
                  <a:pt x="52317" y="53964"/>
                </a:cubicBezTo>
                <a:cubicBezTo>
                  <a:pt x="52539" y="53932"/>
                  <a:pt x="52697" y="53774"/>
                  <a:pt x="52729" y="53552"/>
                </a:cubicBezTo>
                <a:cubicBezTo>
                  <a:pt x="52729" y="53299"/>
                  <a:pt x="52539" y="53109"/>
                  <a:pt x="52286" y="53109"/>
                </a:cubicBezTo>
                <a:cubicBezTo>
                  <a:pt x="52064" y="53141"/>
                  <a:pt x="51906" y="53331"/>
                  <a:pt x="51906" y="53552"/>
                </a:cubicBezTo>
                <a:close/>
                <a:moveTo>
                  <a:pt x="95926" y="26032"/>
                </a:moveTo>
                <a:cubicBezTo>
                  <a:pt x="95957" y="26602"/>
                  <a:pt x="96812" y="26507"/>
                  <a:pt x="96749" y="25937"/>
                </a:cubicBezTo>
                <a:cubicBezTo>
                  <a:pt x="96717" y="25747"/>
                  <a:pt x="96559" y="25557"/>
                  <a:pt x="96337" y="25557"/>
                </a:cubicBezTo>
                <a:cubicBezTo>
                  <a:pt x="96084" y="25557"/>
                  <a:pt x="95894" y="25779"/>
                  <a:pt x="95926" y="26032"/>
                </a:cubicBezTo>
                <a:close/>
                <a:moveTo>
                  <a:pt x="91840" y="37940"/>
                </a:moveTo>
                <a:cubicBezTo>
                  <a:pt x="91840" y="38161"/>
                  <a:pt x="92062" y="38351"/>
                  <a:pt x="92315" y="38320"/>
                </a:cubicBezTo>
                <a:cubicBezTo>
                  <a:pt x="92537" y="38288"/>
                  <a:pt x="92695" y="38066"/>
                  <a:pt x="92664" y="37845"/>
                </a:cubicBezTo>
                <a:cubicBezTo>
                  <a:pt x="92632" y="37623"/>
                  <a:pt x="92442" y="37465"/>
                  <a:pt x="92252" y="37465"/>
                </a:cubicBezTo>
                <a:cubicBezTo>
                  <a:pt x="91999" y="37465"/>
                  <a:pt x="91809" y="37686"/>
                  <a:pt x="91840" y="37940"/>
                </a:cubicBezTo>
                <a:close/>
                <a:moveTo>
                  <a:pt x="6049" y="57543"/>
                </a:moveTo>
                <a:cubicBezTo>
                  <a:pt x="5795" y="57574"/>
                  <a:pt x="5637" y="57796"/>
                  <a:pt x="5669" y="58049"/>
                </a:cubicBezTo>
                <a:cubicBezTo>
                  <a:pt x="5764" y="58556"/>
                  <a:pt x="6524" y="58493"/>
                  <a:pt x="6492" y="57954"/>
                </a:cubicBezTo>
                <a:cubicBezTo>
                  <a:pt x="6492" y="57701"/>
                  <a:pt x="6302" y="57511"/>
                  <a:pt x="6049" y="57543"/>
                </a:cubicBezTo>
                <a:close/>
                <a:moveTo>
                  <a:pt x="141466" y="3231"/>
                </a:moveTo>
                <a:cubicBezTo>
                  <a:pt x="141497" y="3452"/>
                  <a:pt x="141687" y="3642"/>
                  <a:pt x="141941" y="3642"/>
                </a:cubicBezTo>
                <a:cubicBezTo>
                  <a:pt x="142131" y="3611"/>
                  <a:pt x="142289" y="3452"/>
                  <a:pt x="142321" y="3231"/>
                </a:cubicBezTo>
                <a:cubicBezTo>
                  <a:pt x="142289" y="2977"/>
                  <a:pt x="142099" y="2819"/>
                  <a:pt x="141846" y="2819"/>
                </a:cubicBezTo>
                <a:cubicBezTo>
                  <a:pt x="141656" y="2851"/>
                  <a:pt x="141497" y="3009"/>
                  <a:pt x="141466" y="3231"/>
                </a:cubicBezTo>
                <a:close/>
                <a:moveTo>
                  <a:pt x="133897" y="2724"/>
                </a:moveTo>
                <a:cubicBezTo>
                  <a:pt x="133643" y="2756"/>
                  <a:pt x="133485" y="2977"/>
                  <a:pt x="133517" y="3231"/>
                </a:cubicBezTo>
                <a:cubicBezTo>
                  <a:pt x="133548" y="3421"/>
                  <a:pt x="133738" y="3579"/>
                  <a:pt x="133960" y="3547"/>
                </a:cubicBezTo>
                <a:cubicBezTo>
                  <a:pt x="134182" y="3547"/>
                  <a:pt x="134340" y="3357"/>
                  <a:pt x="134372" y="3136"/>
                </a:cubicBezTo>
                <a:cubicBezTo>
                  <a:pt x="134340" y="2914"/>
                  <a:pt x="134150" y="2724"/>
                  <a:pt x="133897" y="2724"/>
                </a:cubicBezTo>
                <a:close/>
                <a:moveTo>
                  <a:pt x="43133" y="51051"/>
                </a:moveTo>
                <a:cubicBezTo>
                  <a:pt x="43102" y="51589"/>
                  <a:pt x="43925" y="51684"/>
                  <a:pt x="43988" y="51114"/>
                </a:cubicBezTo>
                <a:cubicBezTo>
                  <a:pt x="44020" y="50576"/>
                  <a:pt x="43228" y="50512"/>
                  <a:pt x="43133" y="51051"/>
                </a:cubicBezTo>
                <a:close/>
                <a:moveTo>
                  <a:pt x="31986" y="49404"/>
                </a:moveTo>
                <a:cubicBezTo>
                  <a:pt x="31986" y="49625"/>
                  <a:pt x="32176" y="49847"/>
                  <a:pt x="32429" y="49847"/>
                </a:cubicBezTo>
                <a:cubicBezTo>
                  <a:pt x="32619" y="49815"/>
                  <a:pt x="32809" y="49657"/>
                  <a:pt x="32809" y="49435"/>
                </a:cubicBezTo>
                <a:cubicBezTo>
                  <a:pt x="32873" y="48897"/>
                  <a:pt x="32017" y="48834"/>
                  <a:pt x="31986" y="49404"/>
                </a:cubicBezTo>
                <a:close/>
                <a:moveTo>
                  <a:pt x="93455" y="34709"/>
                </a:moveTo>
                <a:cubicBezTo>
                  <a:pt x="93455" y="34963"/>
                  <a:pt x="93645" y="35153"/>
                  <a:pt x="93899" y="35153"/>
                </a:cubicBezTo>
                <a:cubicBezTo>
                  <a:pt x="94089" y="35153"/>
                  <a:pt x="94279" y="34963"/>
                  <a:pt x="94310" y="34773"/>
                </a:cubicBezTo>
                <a:cubicBezTo>
                  <a:pt x="94310" y="34203"/>
                  <a:pt x="93487" y="34171"/>
                  <a:pt x="93455" y="34709"/>
                </a:cubicBezTo>
                <a:close/>
                <a:moveTo>
                  <a:pt x="108403" y="14536"/>
                </a:moveTo>
                <a:cubicBezTo>
                  <a:pt x="108625" y="14505"/>
                  <a:pt x="108815" y="14283"/>
                  <a:pt x="108783" y="14030"/>
                </a:cubicBezTo>
                <a:cubicBezTo>
                  <a:pt x="108752" y="13840"/>
                  <a:pt x="108562" y="13681"/>
                  <a:pt x="108340" y="13681"/>
                </a:cubicBezTo>
                <a:cubicBezTo>
                  <a:pt x="107802" y="13745"/>
                  <a:pt x="107833" y="14568"/>
                  <a:pt x="108403" y="14536"/>
                </a:cubicBezTo>
                <a:close/>
                <a:moveTo>
                  <a:pt x="97541" y="22802"/>
                </a:moveTo>
                <a:cubicBezTo>
                  <a:pt x="97541" y="23024"/>
                  <a:pt x="97699" y="23214"/>
                  <a:pt x="97921" y="23245"/>
                </a:cubicBezTo>
                <a:cubicBezTo>
                  <a:pt x="98142" y="23245"/>
                  <a:pt x="98332" y="23087"/>
                  <a:pt x="98364" y="22865"/>
                </a:cubicBezTo>
                <a:cubicBezTo>
                  <a:pt x="98364" y="22612"/>
                  <a:pt x="98206" y="22390"/>
                  <a:pt x="97952" y="22390"/>
                </a:cubicBezTo>
                <a:cubicBezTo>
                  <a:pt x="97731" y="22422"/>
                  <a:pt x="97572" y="22580"/>
                  <a:pt x="97541" y="22802"/>
                </a:cubicBezTo>
                <a:close/>
                <a:moveTo>
                  <a:pt x="412" y="65523"/>
                </a:moveTo>
                <a:cubicBezTo>
                  <a:pt x="950" y="65492"/>
                  <a:pt x="982" y="64732"/>
                  <a:pt x="475" y="64668"/>
                </a:cubicBezTo>
                <a:cubicBezTo>
                  <a:pt x="222" y="64668"/>
                  <a:pt x="0" y="64858"/>
                  <a:pt x="0" y="65112"/>
                </a:cubicBezTo>
                <a:cubicBezTo>
                  <a:pt x="32" y="65333"/>
                  <a:pt x="222" y="65492"/>
                  <a:pt x="412" y="65523"/>
                </a:cubicBezTo>
                <a:close/>
                <a:moveTo>
                  <a:pt x="99568" y="19192"/>
                </a:moveTo>
                <a:cubicBezTo>
                  <a:pt x="99314" y="19160"/>
                  <a:pt x="99093" y="19350"/>
                  <a:pt x="99124" y="19603"/>
                </a:cubicBezTo>
                <a:cubicBezTo>
                  <a:pt x="99093" y="19825"/>
                  <a:pt x="99283" y="20015"/>
                  <a:pt x="99504" y="20047"/>
                </a:cubicBezTo>
                <a:cubicBezTo>
                  <a:pt x="100074" y="20078"/>
                  <a:pt x="100138" y="19223"/>
                  <a:pt x="99568" y="19192"/>
                </a:cubicBezTo>
                <a:close/>
                <a:moveTo>
                  <a:pt x="70970" y="55263"/>
                </a:moveTo>
                <a:cubicBezTo>
                  <a:pt x="71002" y="55484"/>
                  <a:pt x="71160" y="55674"/>
                  <a:pt x="71350" y="55706"/>
                </a:cubicBezTo>
                <a:cubicBezTo>
                  <a:pt x="71604" y="55706"/>
                  <a:pt x="71794" y="55516"/>
                  <a:pt x="71825" y="55263"/>
                </a:cubicBezTo>
                <a:cubicBezTo>
                  <a:pt x="71794" y="54724"/>
                  <a:pt x="70970" y="54724"/>
                  <a:pt x="70970" y="55263"/>
                </a:cubicBezTo>
                <a:close/>
                <a:moveTo>
                  <a:pt x="112742" y="12605"/>
                </a:moveTo>
                <a:cubicBezTo>
                  <a:pt x="112774" y="12795"/>
                  <a:pt x="112932" y="12985"/>
                  <a:pt x="113154" y="12985"/>
                </a:cubicBezTo>
                <a:cubicBezTo>
                  <a:pt x="113407" y="12985"/>
                  <a:pt x="113597" y="12763"/>
                  <a:pt x="113565" y="12510"/>
                </a:cubicBezTo>
                <a:cubicBezTo>
                  <a:pt x="113534" y="12288"/>
                  <a:pt x="113312" y="12130"/>
                  <a:pt x="113122" y="12161"/>
                </a:cubicBezTo>
                <a:cubicBezTo>
                  <a:pt x="112900" y="12193"/>
                  <a:pt x="112742" y="12383"/>
                  <a:pt x="112742" y="12605"/>
                </a:cubicBezTo>
                <a:close/>
                <a:moveTo>
                  <a:pt x="19255" y="50924"/>
                </a:moveTo>
                <a:cubicBezTo>
                  <a:pt x="19255" y="51146"/>
                  <a:pt x="19413" y="51304"/>
                  <a:pt x="19635" y="51336"/>
                </a:cubicBezTo>
                <a:cubicBezTo>
                  <a:pt x="19888" y="51336"/>
                  <a:pt x="20110" y="51146"/>
                  <a:pt x="20078" y="50892"/>
                </a:cubicBezTo>
                <a:cubicBezTo>
                  <a:pt x="20015" y="50386"/>
                  <a:pt x="19255" y="50417"/>
                  <a:pt x="19255" y="50924"/>
                </a:cubicBezTo>
                <a:close/>
                <a:moveTo>
                  <a:pt x="110335" y="13365"/>
                </a:moveTo>
                <a:cubicBezTo>
                  <a:pt x="110335" y="13586"/>
                  <a:pt x="110525" y="13776"/>
                  <a:pt x="110747" y="13776"/>
                </a:cubicBezTo>
                <a:cubicBezTo>
                  <a:pt x="111000" y="13776"/>
                  <a:pt x="111158" y="13555"/>
                  <a:pt x="111158" y="13301"/>
                </a:cubicBezTo>
                <a:cubicBezTo>
                  <a:pt x="111127" y="13080"/>
                  <a:pt x="110937" y="12921"/>
                  <a:pt x="110715" y="12953"/>
                </a:cubicBezTo>
                <a:cubicBezTo>
                  <a:pt x="110493" y="12953"/>
                  <a:pt x="110335" y="13143"/>
                  <a:pt x="110335" y="13365"/>
                </a:cubicBezTo>
                <a:close/>
                <a:moveTo>
                  <a:pt x="86963" y="47440"/>
                </a:moveTo>
                <a:cubicBezTo>
                  <a:pt x="86995" y="47662"/>
                  <a:pt x="87153" y="47820"/>
                  <a:pt x="87375" y="47852"/>
                </a:cubicBezTo>
                <a:cubicBezTo>
                  <a:pt x="87597" y="47852"/>
                  <a:pt x="87787" y="47662"/>
                  <a:pt x="87787" y="47409"/>
                </a:cubicBezTo>
                <a:cubicBezTo>
                  <a:pt x="87755" y="47187"/>
                  <a:pt x="87597" y="47029"/>
                  <a:pt x="87375" y="47060"/>
                </a:cubicBezTo>
                <a:cubicBezTo>
                  <a:pt x="87153" y="47060"/>
                  <a:pt x="86995" y="47219"/>
                  <a:pt x="86963" y="47440"/>
                </a:cubicBezTo>
                <a:close/>
                <a:moveTo>
                  <a:pt x="49150" y="51494"/>
                </a:moveTo>
                <a:cubicBezTo>
                  <a:pt x="48897" y="51494"/>
                  <a:pt x="48707" y="51716"/>
                  <a:pt x="48739" y="51969"/>
                </a:cubicBezTo>
                <a:cubicBezTo>
                  <a:pt x="48770" y="52317"/>
                  <a:pt x="49214" y="52444"/>
                  <a:pt x="49467" y="52191"/>
                </a:cubicBezTo>
                <a:cubicBezTo>
                  <a:pt x="49720" y="51906"/>
                  <a:pt x="49499" y="51494"/>
                  <a:pt x="49150" y="51494"/>
                </a:cubicBezTo>
                <a:close/>
                <a:moveTo>
                  <a:pt x="80598" y="52159"/>
                </a:moveTo>
                <a:cubicBezTo>
                  <a:pt x="80629" y="52381"/>
                  <a:pt x="80788" y="52571"/>
                  <a:pt x="81009" y="52571"/>
                </a:cubicBezTo>
                <a:cubicBezTo>
                  <a:pt x="81263" y="52571"/>
                  <a:pt x="81453" y="52349"/>
                  <a:pt x="81421" y="52096"/>
                </a:cubicBezTo>
                <a:cubicBezTo>
                  <a:pt x="81390" y="51874"/>
                  <a:pt x="81200" y="51716"/>
                  <a:pt x="80978" y="51747"/>
                </a:cubicBezTo>
                <a:cubicBezTo>
                  <a:pt x="80756" y="51747"/>
                  <a:pt x="80598" y="51937"/>
                  <a:pt x="80598" y="52159"/>
                </a:cubicBezTo>
                <a:close/>
                <a:moveTo>
                  <a:pt x="78634" y="53362"/>
                </a:moveTo>
                <a:cubicBezTo>
                  <a:pt x="78856" y="53331"/>
                  <a:pt x="79046" y="53109"/>
                  <a:pt x="79014" y="52887"/>
                </a:cubicBezTo>
                <a:cubicBezTo>
                  <a:pt x="78983" y="52666"/>
                  <a:pt x="78793" y="52507"/>
                  <a:pt x="78571" y="52507"/>
                </a:cubicBezTo>
                <a:cubicBezTo>
                  <a:pt x="78033" y="52571"/>
                  <a:pt x="78064" y="53394"/>
                  <a:pt x="78634" y="53362"/>
                </a:cubicBezTo>
                <a:close/>
                <a:moveTo>
                  <a:pt x="57448" y="54344"/>
                </a:moveTo>
                <a:cubicBezTo>
                  <a:pt x="57416" y="54566"/>
                  <a:pt x="57606" y="54788"/>
                  <a:pt x="57859" y="54788"/>
                </a:cubicBezTo>
                <a:cubicBezTo>
                  <a:pt x="58081" y="54788"/>
                  <a:pt x="58239" y="54629"/>
                  <a:pt x="58271" y="54407"/>
                </a:cubicBezTo>
                <a:cubicBezTo>
                  <a:pt x="58303" y="54154"/>
                  <a:pt x="58113" y="53964"/>
                  <a:pt x="57859" y="53932"/>
                </a:cubicBezTo>
                <a:cubicBezTo>
                  <a:pt x="57638" y="53964"/>
                  <a:pt x="57479" y="54122"/>
                  <a:pt x="57448" y="54344"/>
                </a:cubicBezTo>
                <a:close/>
                <a:moveTo>
                  <a:pt x="101943" y="19255"/>
                </a:moveTo>
                <a:cubicBezTo>
                  <a:pt x="102164" y="19255"/>
                  <a:pt x="102354" y="19097"/>
                  <a:pt x="102354" y="18875"/>
                </a:cubicBezTo>
                <a:cubicBezTo>
                  <a:pt x="102354" y="18653"/>
                  <a:pt x="102196" y="18463"/>
                  <a:pt x="101974" y="18463"/>
                </a:cubicBezTo>
                <a:cubicBezTo>
                  <a:pt x="101753" y="18432"/>
                  <a:pt x="101531" y="18653"/>
                  <a:pt x="101531" y="18875"/>
                </a:cubicBezTo>
                <a:cubicBezTo>
                  <a:pt x="101563" y="19097"/>
                  <a:pt x="101753" y="19255"/>
                  <a:pt x="101943" y="19255"/>
                </a:cubicBezTo>
                <a:close/>
                <a:moveTo>
                  <a:pt x="149858" y="2851"/>
                </a:moveTo>
                <a:cubicBezTo>
                  <a:pt x="149668" y="2819"/>
                  <a:pt x="149446" y="2977"/>
                  <a:pt x="149446" y="3199"/>
                </a:cubicBezTo>
                <a:cubicBezTo>
                  <a:pt x="149383" y="3579"/>
                  <a:pt x="149826" y="3832"/>
                  <a:pt x="150111" y="3579"/>
                </a:cubicBezTo>
                <a:cubicBezTo>
                  <a:pt x="150396" y="3357"/>
                  <a:pt x="150270" y="2882"/>
                  <a:pt x="149858" y="2851"/>
                </a:cubicBezTo>
                <a:close/>
                <a:moveTo>
                  <a:pt x="24480" y="48929"/>
                </a:moveTo>
                <a:cubicBezTo>
                  <a:pt x="24259" y="48897"/>
                  <a:pt x="24069" y="49055"/>
                  <a:pt x="24037" y="49277"/>
                </a:cubicBezTo>
                <a:cubicBezTo>
                  <a:pt x="23973" y="49657"/>
                  <a:pt x="24417" y="49911"/>
                  <a:pt x="24702" y="49657"/>
                </a:cubicBezTo>
                <a:cubicBezTo>
                  <a:pt x="25019" y="49435"/>
                  <a:pt x="24860" y="48929"/>
                  <a:pt x="24480" y="48929"/>
                </a:cubicBezTo>
                <a:close/>
                <a:moveTo>
                  <a:pt x="124364" y="5859"/>
                </a:moveTo>
                <a:cubicBezTo>
                  <a:pt x="124143" y="5827"/>
                  <a:pt x="123953" y="6017"/>
                  <a:pt x="123953" y="6207"/>
                </a:cubicBezTo>
                <a:cubicBezTo>
                  <a:pt x="123889" y="6461"/>
                  <a:pt x="124079" y="6682"/>
                  <a:pt x="124333" y="6682"/>
                </a:cubicBezTo>
                <a:cubicBezTo>
                  <a:pt x="124903" y="6714"/>
                  <a:pt x="124934" y="5891"/>
                  <a:pt x="124364" y="5859"/>
                </a:cubicBezTo>
                <a:close/>
                <a:moveTo>
                  <a:pt x="30022" y="49784"/>
                </a:moveTo>
                <a:cubicBezTo>
                  <a:pt x="29832" y="49815"/>
                  <a:pt x="29642" y="49974"/>
                  <a:pt x="29642" y="50196"/>
                </a:cubicBezTo>
                <a:cubicBezTo>
                  <a:pt x="29611" y="50417"/>
                  <a:pt x="29832" y="50639"/>
                  <a:pt x="30054" y="50607"/>
                </a:cubicBezTo>
                <a:cubicBezTo>
                  <a:pt x="30276" y="50607"/>
                  <a:pt x="30434" y="50417"/>
                  <a:pt x="30434" y="50196"/>
                </a:cubicBezTo>
                <a:cubicBezTo>
                  <a:pt x="30402" y="49974"/>
                  <a:pt x="30244" y="49815"/>
                  <a:pt x="30022" y="49784"/>
                </a:cubicBezTo>
                <a:close/>
                <a:moveTo>
                  <a:pt x="68975" y="55643"/>
                </a:moveTo>
                <a:cubicBezTo>
                  <a:pt x="68785" y="55674"/>
                  <a:pt x="68627" y="55864"/>
                  <a:pt x="68595" y="56086"/>
                </a:cubicBezTo>
                <a:cubicBezTo>
                  <a:pt x="68627" y="56308"/>
                  <a:pt x="68849" y="56498"/>
                  <a:pt x="69070" y="56466"/>
                </a:cubicBezTo>
                <a:cubicBezTo>
                  <a:pt x="69292" y="56434"/>
                  <a:pt x="69450" y="56244"/>
                  <a:pt x="69419" y="56023"/>
                </a:cubicBezTo>
                <a:cubicBezTo>
                  <a:pt x="69387" y="55801"/>
                  <a:pt x="69197" y="55643"/>
                  <a:pt x="69007" y="55643"/>
                </a:cubicBezTo>
                <a:close/>
                <a:moveTo>
                  <a:pt x="46744" y="52286"/>
                </a:moveTo>
                <a:cubicBezTo>
                  <a:pt x="46554" y="52286"/>
                  <a:pt x="46364" y="52444"/>
                  <a:pt x="46332" y="52666"/>
                </a:cubicBezTo>
                <a:cubicBezTo>
                  <a:pt x="46300" y="52887"/>
                  <a:pt x="46459" y="53077"/>
                  <a:pt x="46680" y="53077"/>
                </a:cubicBezTo>
                <a:cubicBezTo>
                  <a:pt x="46934" y="53109"/>
                  <a:pt x="47124" y="52951"/>
                  <a:pt x="47155" y="52697"/>
                </a:cubicBezTo>
                <a:cubicBezTo>
                  <a:pt x="47124" y="52476"/>
                  <a:pt x="46965" y="52317"/>
                  <a:pt x="46744" y="52286"/>
                </a:cubicBezTo>
                <a:close/>
                <a:moveTo>
                  <a:pt x="8487" y="57606"/>
                </a:moveTo>
                <a:cubicBezTo>
                  <a:pt x="8677" y="57606"/>
                  <a:pt x="8867" y="57416"/>
                  <a:pt x="8867" y="57194"/>
                </a:cubicBezTo>
                <a:cubicBezTo>
                  <a:pt x="8836" y="56973"/>
                  <a:pt x="8646" y="56814"/>
                  <a:pt x="8456" y="56846"/>
                </a:cubicBezTo>
                <a:cubicBezTo>
                  <a:pt x="8234" y="56846"/>
                  <a:pt x="8044" y="57036"/>
                  <a:pt x="8076" y="57226"/>
                </a:cubicBezTo>
                <a:cubicBezTo>
                  <a:pt x="8076" y="57448"/>
                  <a:pt x="8266" y="57606"/>
                  <a:pt x="8487" y="57606"/>
                </a:cubicBezTo>
                <a:close/>
                <a:moveTo>
                  <a:pt x="129146" y="4307"/>
                </a:moveTo>
                <a:cubicBezTo>
                  <a:pt x="128893" y="4307"/>
                  <a:pt x="128703" y="4529"/>
                  <a:pt x="128735" y="4782"/>
                </a:cubicBezTo>
                <a:cubicBezTo>
                  <a:pt x="128766" y="4972"/>
                  <a:pt x="128925" y="5162"/>
                  <a:pt x="129146" y="5131"/>
                </a:cubicBezTo>
                <a:cubicBezTo>
                  <a:pt x="129368" y="5131"/>
                  <a:pt x="129558" y="4972"/>
                  <a:pt x="129558" y="4751"/>
                </a:cubicBezTo>
                <a:cubicBezTo>
                  <a:pt x="129558" y="4497"/>
                  <a:pt x="129368" y="4307"/>
                  <a:pt x="129146" y="4307"/>
                </a:cubicBezTo>
                <a:close/>
                <a:moveTo>
                  <a:pt x="22105" y="49720"/>
                </a:moveTo>
                <a:cubicBezTo>
                  <a:pt x="21883" y="49720"/>
                  <a:pt x="21693" y="49879"/>
                  <a:pt x="21662" y="50101"/>
                </a:cubicBezTo>
                <a:cubicBezTo>
                  <a:pt x="21662" y="50322"/>
                  <a:pt x="21788" y="50512"/>
                  <a:pt x="22010" y="50544"/>
                </a:cubicBezTo>
                <a:cubicBezTo>
                  <a:pt x="22263" y="50576"/>
                  <a:pt x="22485" y="50386"/>
                  <a:pt x="22485" y="50132"/>
                </a:cubicBezTo>
                <a:cubicBezTo>
                  <a:pt x="22485" y="49911"/>
                  <a:pt x="22327" y="49752"/>
                  <a:pt x="22105" y="49720"/>
                </a:cubicBezTo>
                <a:close/>
                <a:moveTo>
                  <a:pt x="152613" y="4877"/>
                </a:moveTo>
                <a:cubicBezTo>
                  <a:pt x="152582" y="5099"/>
                  <a:pt x="152772" y="5289"/>
                  <a:pt x="152993" y="5289"/>
                </a:cubicBezTo>
                <a:cubicBezTo>
                  <a:pt x="153183" y="5321"/>
                  <a:pt x="153405" y="5162"/>
                  <a:pt x="153405" y="4941"/>
                </a:cubicBezTo>
                <a:cubicBezTo>
                  <a:pt x="153437" y="4687"/>
                  <a:pt x="153247" y="4466"/>
                  <a:pt x="153025" y="4466"/>
                </a:cubicBezTo>
                <a:cubicBezTo>
                  <a:pt x="152803" y="4466"/>
                  <a:pt x="152613" y="4656"/>
                  <a:pt x="152613" y="4877"/>
                </a:cubicBezTo>
                <a:close/>
                <a:moveTo>
                  <a:pt x="115529" y="11369"/>
                </a:moveTo>
                <a:cubicBezTo>
                  <a:pt x="115307" y="11369"/>
                  <a:pt x="115117" y="11559"/>
                  <a:pt x="115117" y="11781"/>
                </a:cubicBezTo>
                <a:cubicBezTo>
                  <a:pt x="115149" y="12003"/>
                  <a:pt x="115307" y="12161"/>
                  <a:pt x="115529" y="12193"/>
                </a:cubicBezTo>
                <a:cubicBezTo>
                  <a:pt x="115750" y="12161"/>
                  <a:pt x="115909" y="12003"/>
                  <a:pt x="115909" y="11781"/>
                </a:cubicBezTo>
                <a:cubicBezTo>
                  <a:pt x="115940" y="11559"/>
                  <a:pt x="115750" y="11369"/>
                  <a:pt x="115529" y="11369"/>
                </a:cubicBezTo>
                <a:close/>
                <a:moveTo>
                  <a:pt x="126708" y="5067"/>
                </a:moveTo>
                <a:cubicBezTo>
                  <a:pt x="126486" y="5099"/>
                  <a:pt x="126328" y="5257"/>
                  <a:pt x="126328" y="5479"/>
                </a:cubicBezTo>
                <a:cubicBezTo>
                  <a:pt x="126296" y="5859"/>
                  <a:pt x="126771" y="6049"/>
                  <a:pt x="127025" y="5764"/>
                </a:cubicBezTo>
                <a:cubicBezTo>
                  <a:pt x="127310" y="5479"/>
                  <a:pt x="127088" y="5036"/>
                  <a:pt x="126708" y="5067"/>
                </a:cubicBezTo>
                <a:close/>
                <a:moveTo>
                  <a:pt x="131522" y="3516"/>
                </a:moveTo>
                <a:cubicBezTo>
                  <a:pt x="131268" y="3516"/>
                  <a:pt x="131078" y="3737"/>
                  <a:pt x="131110" y="3991"/>
                </a:cubicBezTo>
                <a:cubicBezTo>
                  <a:pt x="131142" y="4181"/>
                  <a:pt x="131300" y="4371"/>
                  <a:pt x="131522" y="4339"/>
                </a:cubicBezTo>
                <a:cubicBezTo>
                  <a:pt x="131743" y="4339"/>
                  <a:pt x="131933" y="4181"/>
                  <a:pt x="131933" y="3959"/>
                </a:cubicBezTo>
                <a:cubicBezTo>
                  <a:pt x="131933" y="3706"/>
                  <a:pt x="131743" y="3516"/>
                  <a:pt x="131522" y="3516"/>
                </a:cubicBezTo>
                <a:close/>
                <a:moveTo>
                  <a:pt x="55104" y="55168"/>
                </a:moveTo>
                <a:cubicBezTo>
                  <a:pt x="55104" y="55389"/>
                  <a:pt x="55294" y="55548"/>
                  <a:pt x="55516" y="55548"/>
                </a:cubicBezTo>
                <a:cubicBezTo>
                  <a:pt x="55706" y="55548"/>
                  <a:pt x="55864" y="55358"/>
                  <a:pt x="55864" y="55136"/>
                </a:cubicBezTo>
                <a:cubicBezTo>
                  <a:pt x="55864" y="54914"/>
                  <a:pt x="55674" y="54756"/>
                  <a:pt x="55453" y="54788"/>
                </a:cubicBezTo>
                <a:cubicBezTo>
                  <a:pt x="55263" y="54788"/>
                  <a:pt x="55073" y="54978"/>
                  <a:pt x="55104" y="55168"/>
                </a:cubicBezTo>
                <a:close/>
                <a:moveTo>
                  <a:pt x="40758" y="51906"/>
                </a:moveTo>
                <a:cubicBezTo>
                  <a:pt x="40790" y="52096"/>
                  <a:pt x="40948" y="52254"/>
                  <a:pt x="41170" y="52254"/>
                </a:cubicBezTo>
                <a:cubicBezTo>
                  <a:pt x="41391" y="52254"/>
                  <a:pt x="41550" y="52064"/>
                  <a:pt x="41550" y="51842"/>
                </a:cubicBezTo>
                <a:cubicBezTo>
                  <a:pt x="41518" y="51621"/>
                  <a:pt x="41360" y="51462"/>
                  <a:pt x="41138" y="51494"/>
                </a:cubicBezTo>
                <a:cubicBezTo>
                  <a:pt x="40916" y="51494"/>
                  <a:pt x="40758" y="51684"/>
                  <a:pt x="40758" y="51906"/>
                </a:cubicBezTo>
                <a:close/>
                <a:moveTo>
                  <a:pt x="63845" y="55168"/>
                </a:moveTo>
                <a:cubicBezTo>
                  <a:pt x="63845" y="54946"/>
                  <a:pt x="63655" y="54788"/>
                  <a:pt x="63433" y="54788"/>
                </a:cubicBezTo>
                <a:cubicBezTo>
                  <a:pt x="63053" y="54788"/>
                  <a:pt x="62863" y="55231"/>
                  <a:pt x="63148" y="55516"/>
                </a:cubicBezTo>
                <a:cubicBezTo>
                  <a:pt x="63433" y="55769"/>
                  <a:pt x="63877" y="55548"/>
                  <a:pt x="63845" y="55168"/>
                </a:cubicBezTo>
                <a:close/>
                <a:moveTo>
                  <a:pt x="83416" y="51779"/>
                </a:moveTo>
                <a:cubicBezTo>
                  <a:pt x="83638" y="51747"/>
                  <a:pt x="83796" y="51557"/>
                  <a:pt x="83765" y="51336"/>
                </a:cubicBezTo>
                <a:cubicBezTo>
                  <a:pt x="83765" y="51114"/>
                  <a:pt x="83575" y="50956"/>
                  <a:pt x="83353" y="50956"/>
                </a:cubicBezTo>
                <a:cubicBezTo>
                  <a:pt x="83131" y="50987"/>
                  <a:pt x="82973" y="51177"/>
                  <a:pt x="82973" y="51367"/>
                </a:cubicBezTo>
                <a:cubicBezTo>
                  <a:pt x="83005" y="51589"/>
                  <a:pt x="83195" y="51779"/>
                  <a:pt x="83416" y="51779"/>
                </a:cubicBezTo>
                <a:close/>
                <a:moveTo>
                  <a:pt x="66632" y="57194"/>
                </a:moveTo>
                <a:cubicBezTo>
                  <a:pt x="66853" y="57194"/>
                  <a:pt x="67012" y="57004"/>
                  <a:pt x="66980" y="56783"/>
                </a:cubicBezTo>
                <a:cubicBezTo>
                  <a:pt x="66948" y="56593"/>
                  <a:pt x="66822" y="56434"/>
                  <a:pt x="66632" y="56434"/>
                </a:cubicBezTo>
                <a:cubicBezTo>
                  <a:pt x="66410" y="56434"/>
                  <a:pt x="66220" y="56593"/>
                  <a:pt x="66220" y="56814"/>
                </a:cubicBezTo>
                <a:cubicBezTo>
                  <a:pt x="66220" y="57036"/>
                  <a:pt x="66410" y="57194"/>
                  <a:pt x="66632" y="57194"/>
                </a:cubicBezTo>
                <a:close/>
                <a:moveTo>
                  <a:pt x="91049" y="43513"/>
                </a:moveTo>
                <a:cubicBezTo>
                  <a:pt x="91049" y="43735"/>
                  <a:pt x="91239" y="43893"/>
                  <a:pt x="91460" y="43862"/>
                </a:cubicBezTo>
                <a:cubicBezTo>
                  <a:pt x="91967" y="43798"/>
                  <a:pt x="91904" y="43070"/>
                  <a:pt x="91429" y="43102"/>
                </a:cubicBezTo>
                <a:cubicBezTo>
                  <a:pt x="91207" y="43102"/>
                  <a:pt x="91017" y="43292"/>
                  <a:pt x="91049" y="43513"/>
                </a:cubicBezTo>
                <a:close/>
                <a:moveTo>
                  <a:pt x="58651" y="56403"/>
                </a:moveTo>
                <a:cubicBezTo>
                  <a:pt x="58461" y="56434"/>
                  <a:pt x="58303" y="56561"/>
                  <a:pt x="58271" y="56751"/>
                </a:cubicBezTo>
                <a:cubicBezTo>
                  <a:pt x="58271" y="56973"/>
                  <a:pt x="58429" y="57131"/>
                  <a:pt x="58651" y="57163"/>
                </a:cubicBezTo>
                <a:cubicBezTo>
                  <a:pt x="58841" y="57131"/>
                  <a:pt x="58999" y="57004"/>
                  <a:pt x="59031" y="56814"/>
                </a:cubicBezTo>
                <a:cubicBezTo>
                  <a:pt x="59031" y="56593"/>
                  <a:pt x="58873" y="56434"/>
                  <a:pt x="58651" y="56403"/>
                </a:cubicBezTo>
                <a:close/>
                <a:moveTo>
                  <a:pt x="147071" y="4086"/>
                </a:moveTo>
                <a:cubicBezTo>
                  <a:pt x="147071" y="4307"/>
                  <a:pt x="147261" y="4466"/>
                  <a:pt x="147483" y="4466"/>
                </a:cubicBezTo>
                <a:cubicBezTo>
                  <a:pt x="147705" y="4434"/>
                  <a:pt x="147863" y="4276"/>
                  <a:pt x="147863" y="4054"/>
                </a:cubicBezTo>
                <a:cubicBezTo>
                  <a:pt x="147863" y="3832"/>
                  <a:pt x="147673" y="3642"/>
                  <a:pt x="147451" y="3674"/>
                </a:cubicBezTo>
                <a:cubicBezTo>
                  <a:pt x="147230" y="3674"/>
                  <a:pt x="147071" y="3864"/>
                  <a:pt x="147071" y="4086"/>
                </a:cubicBezTo>
                <a:close/>
                <a:moveTo>
                  <a:pt x="93075" y="40695"/>
                </a:moveTo>
                <a:cubicBezTo>
                  <a:pt x="93297" y="40695"/>
                  <a:pt x="93455" y="40505"/>
                  <a:pt x="93424" y="40283"/>
                </a:cubicBezTo>
                <a:cubicBezTo>
                  <a:pt x="93392" y="40093"/>
                  <a:pt x="93265" y="39935"/>
                  <a:pt x="93075" y="39935"/>
                </a:cubicBezTo>
                <a:cubicBezTo>
                  <a:pt x="92854" y="39935"/>
                  <a:pt x="92664" y="40093"/>
                  <a:pt x="92664" y="40315"/>
                </a:cubicBezTo>
                <a:cubicBezTo>
                  <a:pt x="92664" y="40537"/>
                  <a:pt x="92854" y="40695"/>
                  <a:pt x="93075" y="40695"/>
                </a:cubicBezTo>
                <a:close/>
                <a:moveTo>
                  <a:pt x="150586" y="6049"/>
                </a:moveTo>
                <a:cubicBezTo>
                  <a:pt x="150808" y="6081"/>
                  <a:pt x="150998" y="5891"/>
                  <a:pt x="151030" y="5669"/>
                </a:cubicBezTo>
                <a:cubicBezTo>
                  <a:pt x="150998" y="5479"/>
                  <a:pt x="150871" y="5352"/>
                  <a:pt x="150681" y="5289"/>
                </a:cubicBezTo>
                <a:cubicBezTo>
                  <a:pt x="150460" y="5289"/>
                  <a:pt x="150270" y="5447"/>
                  <a:pt x="150270" y="5669"/>
                </a:cubicBezTo>
                <a:cubicBezTo>
                  <a:pt x="150270" y="5859"/>
                  <a:pt x="150396" y="6017"/>
                  <a:pt x="150586" y="6049"/>
                </a:cubicBezTo>
                <a:close/>
                <a:moveTo>
                  <a:pt x="60678" y="56023"/>
                </a:moveTo>
                <a:cubicBezTo>
                  <a:pt x="60678" y="56213"/>
                  <a:pt x="60868" y="56371"/>
                  <a:pt x="61090" y="56371"/>
                </a:cubicBezTo>
                <a:cubicBezTo>
                  <a:pt x="61280" y="56371"/>
                  <a:pt x="61470" y="56181"/>
                  <a:pt x="61438" y="55959"/>
                </a:cubicBezTo>
                <a:cubicBezTo>
                  <a:pt x="61438" y="55738"/>
                  <a:pt x="61248" y="55579"/>
                  <a:pt x="61058" y="55611"/>
                </a:cubicBezTo>
                <a:cubicBezTo>
                  <a:pt x="60836" y="55611"/>
                  <a:pt x="60646" y="55801"/>
                  <a:pt x="60678" y="56023"/>
                </a:cubicBezTo>
                <a:close/>
                <a:moveTo>
                  <a:pt x="94247" y="37116"/>
                </a:moveTo>
                <a:cubicBezTo>
                  <a:pt x="94279" y="37338"/>
                  <a:pt x="94437" y="37496"/>
                  <a:pt x="94659" y="37496"/>
                </a:cubicBezTo>
                <a:cubicBezTo>
                  <a:pt x="94881" y="37465"/>
                  <a:pt x="95039" y="37275"/>
                  <a:pt x="95007" y="37053"/>
                </a:cubicBezTo>
                <a:cubicBezTo>
                  <a:pt x="94976" y="36863"/>
                  <a:pt x="94817" y="36736"/>
                  <a:pt x="94627" y="36736"/>
                </a:cubicBezTo>
                <a:cubicBezTo>
                  <a:pt x="94406" y="36736"/>
                  <a:pt x="94247" y="36895"/>
                  <a:pt x="94247" y="37116"/>
                </a:cubicBezTo>
                <a:close/>
                <a:moveTo>
                  <a:pt x="139122" y="4022"/>
                </a:moveTo>
                <a:cubicBezTo>
                  <a:pt x="139154" y="4212"/>
                  <a:pt x="139344" y="4402"/>
                  <a:pt x="139534" y="4371"/>
                </a:cubicBezTo>
                <a:cubicBezTo>
                  <a:pt x="139756" y="4339"/>
                  <a:pt x="139914" y="4149"/>
                  <a:pt x="139914" y="3959"/>
                </a:cubicBezTo>
                <a:cubicBezTo>
                  <a:pt x="139882" y="3737"/>
                  <a:pt x="139692" y="3579"/>
                  <a:pt x="139471" y="3579"/>
                </a:cubicBezTo>
                <a:cubicBezTo>
                  <a:pt x="139281" y="3611"/>
                  <a:pt x="139122" y="3801"/>
                  <a:pt x="139122" y="4022"/>
                </a:cubicBezTo>
                <a:close/>
                <a:moveTo>
                  <a:pt x="27235" y="50987"/>
                </a:moveTo>
                <a:cubicBezTo>
                  <a:pt x="27267" y="51209"/>
                  <a:pt x="27457" y="51367"/>
                  <a:pt x="27679" y="51336"/>
                </a:cubicBezTo>
                <a:cubicBezTo>
                  <a:pt x="27869" y="51304"/>
                  <a:pt x="27995" y="51146"/>
                  <a:pt x="27995" y="50956"/>
                </a:cubicBezTo>
                <a:cubicBezTo>
                  <a:pt x="27995" y="50766"/>
                  <a:pt x="27837" y="50576"/>
                  <a:pt x="27615" y="50576"/>
                </a:cubicBezTo>
                <a:cubicBezTo>
                  <a:pt x="27394" y="50576"/>
                  <a:pt x="27235" y="50766"/>
                  <a:pt x="27235" y="50987"/>
                </a:cubicBezTo>
                <a:close/>
                <a:moveTo>
                  <a:pt x="85411" y="50607"/>
                </a:moveTo>
                <a:cubicBezTo>
                  <a:pt x="85443" y="50829"/>
                  <a:pt x="85602" y="50987"/>
                  <a:pt x="85823" y="50987"/>
                </a:cubicBezTo>
                <a:cubicBezTo>
                  <a:pt x="86045" y="50987"/>
                  <a:pt x="86203" y="50797"/>
                  <a:pt x="86172" y="50576"/>
                </a:cubicBezTo>
                <a:cubicBezTo>
                  <a:pt x="86172" y="50386"/>
                  <a:pt x="86013" y="50227"/>
                  <a:pt x="85823" y="50227"/>
                </a:cubicBezTo>
                <a:cubicBezTo>
                  <a:pt x="85602" y="50227"/>
                  <a:pt x="85411" y="50386"/>
                  <a:pt x="85411" y="50607"/>
                </a:cubicBezTo>
                <a:close/>
                <a:moveTo>
                  <a:pt x="119931" y="10198"/>
                </a:moveTo>
                <a:cubicBezTo>
                  <a:pt x="119931" y="10419"/>
                  <a:pt x="120089" y="10609"/>
                  <a:pt x="120311" y="10609"/>
                </a:cubicBezTo>
                <a:cubicBezTo>
                  <a:pt x="120532" y="10609"/>
                  <a:pt x="120691" y="10451"/>
                  <a:pt x="120691" y="10229"/>
                </a:cubicBezTo>
                <a:cubicBezTo>
                  <a:pt x="120691" y="10039"/>
                  <a:pt x="120564" y="9881"/>
                  <a:pt x="120374" y="9849"/>
                </a:cubicBezTo>
                <a:cubicBezTo>
                  <a:pt x="120152" y="9818"/>
                  <a:pt x="119962" y="9976"/>
                  <a:pt x="119931" y="10198"/>
                </a:cubicBezTo>
                <a:close/>
                <a:moveTo>
                  <a:pt x="17291" y="52096"/>
                </a:moveTo>
                <a:cubicBezTo>
                  <a:pt x="17481" y="52064"/>
                  <a:pt x="17671" y="51906"/>
                  <a:pt x="17703" y="51716"/>
                </a:cubicBezTo>
                <a:cubicBezTo>
                  <a:pt x="17703" y="51462"/>
                  <a:pt x="17513" y="51272"/>
                  <a:pt x="17260" y="51272"/>
                </a:cubicBezTo>
                <a:cubicBezTo>
                  <a:pt x="17038" y="51304"/>
                  <a:pt x="16880" y="51462"/>
                  <a:pt x="16880" y="51684"/>
                </a:cubicBezTo>
                <a:cubicBezTo>
                  <a:pt x="16911" y="51906"/>
                  <a:pt x="17070" y="52064"/>
                  <a:pt x="17291" y="52096"/>
                </a:cubicBezTo>
                <a:close/>
                <a:moveTo>
                  <a:pt x="95102" y="31543"/>
                </a:moveTo>
                <a:cubicBezTo>
                  <a:pt x="95102" y="31764"/>
                  <a:pt x="95261" y="31954"/>
                  <a:pt x="95451" y="31986"/>
                </a:cubicBezTo>
                <a:cubicBezTo>
                  <a:pt x="95704" y="31986"/>
                  <a:pt x="95894" y="31796"/>
                  <a:pt x="95926" y="31574"/>
                </a:cubicBezTo>
                <a:cubicBezTo>
                  <a:pt x="95894" y="31353"/>
                  <a:pt x="95736" y="31194"/>
                  <a:pt x="95514" y="31163"/>
                </a:cubicBezTo>
                <a:cubicBezTo>
                  <a:pt x="95292" y="31163"/>
                  <a:pt x="95102" y="31321"/>
                  <a:pt x="95102" y="31543"/>
                </a:cubicBezTo>
                <a:close/>
                <a:moveTo>
                  <a:pt x="2470" y="64288"/>
                </a:moveTo>
                <a:cubicBezTo>
                  <a:pt x="2439" y="64510"/>
                  <a:pt x="2629" y="64700"/>
                  <a:pt x="2850" y="64732"/>
                </a:cubicBezTo>
                <a:cubicBezTo>
                  <a:pt x="3009" y="64700"/>
                  <a:pt x="3167" y="64573"/>
                  <a:pt x="3199" y="64383"/>
                </a:cubicBezTo>
                <a:cubicBezTo>
                  <a:pt x="3230" y="64193"/>
                  <a:pt x="3104" y="64003"/>
                  <a:pt x="2914" y="63971"/>
                </a:cubicBezTo>
                <a:cubicBezTo>
                  <a:pt x="2692" y="63940"/>
                  <a:pt x="2502" y="64066"/>
                  <a:pt x="2470" y="64288"/>
                </a:cubicBezTo>
                <a:close/>
                <a:moveTo>
                  <a:pt x="4085" y="61185"/>
                </a:moveTo>
                <a:cubicBezTo>
                  <a:pt x="4085" y="61406"/>
                  <a:pt x="4275" y="61565"/>
                  <a:pt x="4465" y="61565"/>
                </a:cubicBezTo>
                <a:cubicBezTo>
                  <a:pt x="4687" y="61565"/>
                  <a:pt x="4845" y="61375"/>
                  <a:pt x="4845" y="61153"/>
                </a:cubicBezTo>
                <a:cubicBezTo>
                  <a:pt x="4845" y="60963"/>
                  <a:pt x="4655" y="60773"/>
                  <a:pt x="4465" y="60805"/>
                </a:cubicBezTo>
                <a:cubicBezTo>
                  <a:pt x="4244" y="60805"/>
                  <a:pt x="4054" y="60963"/>
                  <a:pt x="4085" y="61185"/>
                </a:cubicBezTo>
                <a:close/>
                <a:moveTo>
                  <a:pt x="49530" y="54344"/>
                </a:moveTo>
                <a:cubicBezTo>
                  <a:pt x="49530" y="54566"/>
                  <a:pt x="49720" y="54724"/>
                  <a:pt x="49942" y="54693"/>
                </a:cubicBezTo>
                <a:cubicBezTo>
                  <a:pt x="50132" y="54693"/>
                  <a:pt x="50259" y="54534"/>
                  <a:pt x="50290" y="54344"/>
                </a:cubicBezTo>
                <a:cubicBezTo>
                  <a:pt x="50290" y="54122"/>
                  <a:pt x="50132" y="53964"/>
                  <a:pt x="49910" y="53932"/>
                </a:cubicBezTo>
                <a:cubicBezTo>
                  <a:pt x="49689" y="53932"/>
                  <a:pt x="49530" y="54122"/>
                  <a:pt x="49530" y="54344"/>
                </a:cubicBezTo>
                <a:close/>
                <a:moveTo>
                  <a:pt x="117556" y="10958"/>
                </a:moveTo>
                <a:cubicBezTo>
                  <a:pt x="117524" y="11148"/>
                  <a:pt x="117682" y="11338"/>
                  <a:pt x="117904" y="11369"/>
                </a:cubicBezTo>
                <a:cubicBezTo>
                  <a:pt x="118126" y="11401"/>
                  <a:pt x="118284" y="11243"/>
                  <a:pt x="118316" y="11021"/>
                </a:cubicBezTo>
                <a:cubicBezTo>
                  <a:pt x="118347" y="10799"/>
                  <a:pt x="118189" y="10609"/>
                  <a:pt x="117967" y="10609"/>
                </a:cubicBezTo>
                <a:cubicBezTo>
                  <a:pt x="117777" y="10578"/>
                  <a:pt x="117556" y="10736"/>
                  <a:pt x="117556" y="10958"/>
                </a:cubicBezTo>
                <a:close/>
                <a:moveTo>
                  <a:pt x="97097" y="27964"/>
                </a:moveTo>
                <a:cubicBezTo>
                  <a:pt x="96876" y="27964"/>
                  <a:pt x="96717" y="28154"/>
                  <a:pt x="96717" y="28376"/>
                </a:cubicBezTo>
                <a:cubicBezTo>
                  <a:pt x="96717" y="28566"/>
                  <a:pt x="96844" y="28724"/>
                  <a:pt x="97034" y="28724"/>
                </a:cubicBezTo>
                <a:cubicBezTo>
                  <a:pt x="97256" y="28756"/>
                  <a:pt x="97446" y="28597"/>
                  <a:pt x="97477" y="28376"/>
                </a:cubicBezTo>
                <a:cubicBezTo>
                  <a:pt x="97477" y="28186"/>
                  <a:pt x="97319" y="27996"/>
                  <a:pt x="97097" y="27964"/>
                </a:cubicBezTo>
                <a:close/>
                <a:moveTo>
                  <a:pt x="145076" y="5194"/>
                </a:moveTo>
                <a:cubicBezTo>
                  <a:pt x="145298" y="5162"/>
                  <a:pt x="145456" y="4972"/>
                  <a:pt x="145424" y="4751"/>
                </a:cubicBezTo>
                <a:cubicBezTo>
                  <a:pt x="145393" y="4592"/>
                  <a:pt x="145234" y="4434"/>
                  <a:pt x="145044" y="4434"/>
                </a:cubicBezTo>
                <a:cubicBezTo>
                  <a:pt x="144823" y="4434"/>
                  <a:pt x="144664" y="4624"/>
                  <a:pt x="144696" y="4846"/>
                </a:cubicBezTo>
                <a:cubicBezTo>
                  <a:pt x="144728" y="5036"/>
                  <a:pt x="144886" y="5194"/>
                  <a:pt x="145076" y="5194"/>
                </a:cubicBezTo>
                <a:close/>
                <a:moveTo>
                  <a:pt x="103938" y="18052"/>
                </a:moveTo>
                <a:cubicBezTo>
                  <a:pt x="103938" y="18273"/>
                  <a:pt x="104128" y="18432"/>
                  <a:pt x="104350" y="18432"/>
                </a:cubicBezTo>
                <a:cubicBezTo>
                  <a:pt x="104508" y="18463"/>
                  <a:pt x="104698" y="18305"/>
                  <a:pt x="104698" y="18115"/>
                </a:cubicBezTo>
                <a:cubicBezTo>
                  <a:pt x="104730" y="17893"/>
                  <a:pt x="104571" y="17703"/>
                  <a:pt x="104350" y="17703"/>
                </a:cubicBezTo>
                <a:cubicBezTo>
                  <a:pt x="104128" y="17672"/>
                  <a:pt x="103970" y="17830"/>
                  <a:pt x="103938" y="18052"/>
                </a:cubicBezTo>
                <a:close/>
                <a:moveTo>
                  <a:pt x="35659" y="51431"/>
                </a:moveTo>
                <a:cubicBezTo>
                  <a:pt x="35881" y="51399"/>
                  <a:pt x="36008" y="51209"/>
                  <a:pt x="35976" y="50987"/>
                </a:cubicBezTo>
                <a:cubicBezTo>
                  <a:pt x="35976" y="50766"/>
                  <a:pt x="35786" y="50639"/>
                  <a:pt x="35564" y="50671"/>
                </a:cubicBezTo>
                <a:cubicBezTo>
                  <a:pt x="35343" y="50671"/>
                  <a:pt x="35184" y="50892"/>
                  <a:pt x="35216" y="51082"/>
                </a:cubicBezTo>
                <a:cubicBezTo>
                  <a:pt x="35248" y="51304"/>
                  <a:pt x="35438" y="51462"/>
                  <a:pt x="35659" y="51431"/>
                </a:cubicBezTo>
                <a:close/>
                <a:moveTo>
                  <a:pt x="81421" y="54597"/>
                </a:moveTo>
                <a:cubicBezTo>
                  <a:pt x="81421" y="54756"/>
                  <a:pt x="81580" y="54914"/>
                  <a:pt x="81770" y="54914"/>
                </a:cubicBezTo>
                <a:cubicBezTo>
                  <a:pt x="81960" y="54914"/>
                  <a:pt x="82086" y="54756"/>
                  <a:pt x="82118" y="54566"/>
                </a:cubicBezTo>
                <a:cubicBezTo>
                  <a:pt x="82118" y="54376"/>
                  <a:pt x="81928" y="54186"/>
                  <a:pt x="81738" y="54217"/>
                </a:cubicBezTo>
                <a:cubicBezTo>
                  <a:pt x="81548" y="54249"/>
                  <a:pt x="81421" y="54407"/>
                  <a:pt x="81421" y="54597"/>
                </a:cubicBezTo>
                <a:close/>
                <a:moveTo>
                  <a:pt x="93455" y="42722"/>
                </a:moveTo>
                <a:cubicBezTo>
                  <a:pt x="93455" y="42912"/>
                  <a:pt x="93614" y="43038"/>
                  <a:pt x="93804" y="43038"/>
                </a:cubicBezTo>
                <a:cubicBezTo>
                  <a:pt x="93994" y="43007"/>
                  <a:pt x="94120" y="42880"/>
                  <a:pt x="94152" y="42690"/>
                </a:cubicBezTo>
                <a:cubicBezTo>
                  <a:pt x="94152" y="42468"/>
                  <a:pt x="93962" y="42310"/>
                  <a:pt x="93740" y="42342"/>
                </a:cubicBezTo>
                <a:cubicBezTo>
                  <a:pt x="93550" y="42373"/>
                  <a:pt x="93424" y="42532"/>
                  <a:pt x="93455" y="42722"/>
                </a:cubicBezTo>
                <a:close/>
                <a:moveTo>
                  <a:pt x="136715" y="4751"/>
                </a:moveTo>
                <a:cubicBezTo>
                  <a:pt x="136715" y="4941"/>
                  <a:pt x="136842" y="5099"/>
                  <a:pt x="137032" y="5131"/>
                </a:cubicBezTo>
                <a:cubicBezTo>
                  <a:pt x="137254" y="5162"/>
                  <a:pt x="137444" y="5004"/>
                  <a:pt x="137475" y="4782"/>
                </a:cubicBezTo>
                <a:cubicBezTo>
                  <a:pt x="137475" y="4592"/>
                  <a:pt x="137349" y="4434"/>
                  <a:pt x="137159" y="4402"/>
                </a:cubicBezTo>
                <a:cubicBezTo>
                  <a:pt x="136937" y="4371"/>
                  <a:pt x="136747" y="4529"/>
                  <a:pt x="136715" y="4751"/>
                </a:cubicBezTo>
                <a:close/>
                <a:moveTo>
                  <a:pt x="6492" y="60361"/>
                </a:moveTo>
                <a:cubicBezTo>
                  <a:pt x="6460" y="60551"/>
                  <a:pt x="6587" y="60710"/>
                  <a:pt x="6777" y="60741"/>
                </a:cubicBezTo>
                <a:cubicBezTo>
                  <a:pt x="6999" y="60773"/>
                  <a:pt x="7189" y="60583"/>
                  <a:pt x="7189" y="60361"/>
                </a:cubicBezTo>
                <a:cubicBezTo>
                  <a:pt x="7189" y="60171"/>
                  <a:pt x="7031" y="60045"/>
                  <a:pt x="6841" y="60013"/>
                </a:cubicBezTo>
                <a:cubicBezTo>
                  <a:pt x="6651" y="60013"/>
                  <a:pt x="6492" y="60171"/>
                  <a:pt x="6492" y="60361"/>
                </a:cubicBezTo>
                <a:close/>
                <a:moveTo>
                  <a:pt x="98332" y="25177"/>
                </a:moveTo>
                <a:cubicBezTo>
                  <a:pt x="98332" y="25367"/>
                  <a:pt x="98459" y="25525"/>
                  <a:pt x="98649" y="25557"/>
                </a:cubicBezTo>
                <a:cubicBezTo>
                  <a:pt x="98871" y="25589"/>
                  <a:pt x="99093" y="25430"/>
                  <a:pt x="99093" y="25209"/>
                </a:cubicBezTo>
                <a:cubicBezTo>
                  <a:pt x="99061" y="24987"/>
                  <a:pt x="98903" y="24797"/>
                  <a:pt x="98681" y="24829"/>
                </a:cubicBezTo>
                <a:cubicBezTo>
                  <a:pt x="98491" y="24829"/>
                  <a:pt x="98332" y="24987"/>
                  <a:pt x="98332" y="25177"/>
                </a:cubicBezTo>
                <a:close/>
                <a:moveTo>
                  <a:pt x="131965" y="6302"/>
                </a:moveTo>
                <a:cubicBezTo>
                  <a:pt x="131933" y="6461"/>
                  <a:pt x="132092" y="6619"/>
                  <a:pt x="132250" y="6651"/>
                </a:cubicBezTo>
                <a:cubicBezTo>
                  <a:pt x="132472" y="6682"/>
                  <a:pt x="132662" y="6524"/>
                  <a:pt x="132662" y="6302"/>
                </a:cubicBezTo>
                <a:cubicBezTo>
                  <a:pt x="132662" y="6112"/>
                  <a:pt x="132503" y="5986"/>
                  <a:pt x="132313" y="5954"/>
                </a:cubicBezTo>
                <a:cubicBezTo>
                  <a:pt x="132123" y="5954"/>
                  <a:pt x="131997" y="6112"/>
                  <a:pt x="131965" y="6302"/>
                </a:cubicBezTo>
                <a:close/>
                <a:moveTo>
                  <a:pt x="63845" y="57606"/>
                </a:moveTo>
                <a:cubicBezTo>
                  <a:pt x="63877" y="57796"/>
                  <a:pt x="64003" y="57954"/>
                  <a:pt x="64193" y="57986"/>
                </a:cubicBezTo>
                <a:cubicBezTo>
                  <a:pt x="64415" y="57986"/>
                  <a:pt x="64605" y="57828"/>
                  <a:pt x="64605" y="57606"/>
                </a:cubicBezTo>
                <a:cubicBezTo>
                  <a:pt x="64605" y="57131"/>
                  <a:pt x="63845" y="57131"/>
                  <a:pt x="63845" y="57606"/>
                </a:cubicBezTo>
                <a:close/>
                <a:moveTo>
                  <a:pt x="100359" y="21630"/>
                </a:moveTo>
                <a:cubicBezTo>
                  <a:pt x="100138" y="21630"/>
                  <a:pt x="99948" y="21820"/>
                  <a:pt x="99948" y="22010"/>
                </a:cubicBezTo>
                <a:cubicBezTo>
                  <a:pt x="99948" y="22232"/>
                  <a:pt x="100138" y="22390"/>
                  <a:pt x="100328" y="22390"/>
                </a:cubicBezTo>
                <a:cubicBezTo>
                  <a:pt x="100518" y="22390"/>
                  <a:pt x="100676" y="22264"/>
                  <a:pt x="100708" y="22074"/>
                </a:cubicBezTo>
                <a:cubicBezTo>
                  <a:pt x="100739" y="21852"/>
                  <a:pt x="100581" y="21662"/>
                  <a:pt x="100359" y="21662"/>
                </a:cubicBezTo>
                <a:close/>
                <a:moveTo>
                  <a:pt x="108752" y="16500"/>
                </a:moveTo>
                <a:cubicBezTo>
                  <a:pt x="108752" y="16690"/>
                  <a:pt x="108878" y="16848"/>
                  <a:pt x="109068" y="16880"/>
                </a:cubicBezTo>
                <a:cubicBezTo>
                  <a:pt x="109290" y="16912"/>
                  <a:pt x="109480" y="16722"/>
                  <a:pt x="109480" y="16500"/>
                </a:cubicBezTo>
                <a:cubicBezTo>
                  <a:pt x="109480" y="16310"/>
                  <a:pt x="109322" y="16183"/>
                  <a:pt x="109132" y="16183"/>
                </a:cubicBezTo>
                <a:cubicBezTo>
                  <a:pt x="108942" y="16151"/>
                  <a:pt x="108783" y="16310"/>
                  <a:pt x="108752" y="16500"/>
                </a:cubicBezTo>
                <a:close/>
                <a:moveTo>
                  <a:pt x="74581" y="57258"/>
                </a:moveTo>
                <a:cubicBezTo>
                  <a:pt x="74771" y="57258"/>
                  <a:pt x="74929" y="57131"/>
                  <a:pt x="74961" y="56941"/>
                </a:cubicBezTo>
                <a:cubicBezTo>
                  <a:pt x="74992" y="56719"/>
                  <a:pt x="74802" y="56529"/>
                  <a:pt x="74581" y="56529"/>
                </a:cubicBezTo>
                <a:cubicBezTo>
                  <a:pt x="74391" y="56529"/>
                  <a:pt x="74232" y="56688"/>
                  <a:pt x="74232" y="56909"/>
                </a:cubicBezTo>
                <a:cubicBezTo>
                  <a:pt x="74232" y="57099"/>
                  <a:pt x="74391" y="57258"/>
                  <a:pt x="74581" y="57258"/>
                </a:cubicBezTo>
                <a:close/>
                <a:moveTo>
                  <a:pt x="25272" y="51399"/>
                </a:moveTo>
                <a:cubicBezTo>
                  <a:pt x="25082" y="51367"/>
                  <a:pt x="24924" y="51494"/>
                  <a:pt x="24892" y="51684"/>
                </a:cubicBezTo>
                <a:cubicBezTo>
                  <a:pt x="24829" y="51906"/>
                  <a:pt x="24987" y="52096"/>
                  <a:pt x="25209" y="52127"/>
                </a:cubicBezTo>
                <a:cubicBezTo>
                  <a:pt x="25399" y="52127"/>
                  <a:pt x="25557" y="52001"/>
                  <a:pt x="25589" y="51842"/>
                </a:cubicBezTo>
                <a:cubicBezTo>
                  <a:pt x="25620" y="51621"/>
                  <a:pt x="25494" y="51431"/>
                  <a:pt x="25272" y="51399"/>
                </a:cubicBezTo>
                <a:close/>
                <a:moveTo>
                  <a:pt x="106376" y="17260"/>
                </a:moveTo>
                <a:cubicBezTo>
                  <a:pt x="106376" y="17450"/>
                  <a:pt x="106503" y="17640"/>
                  <a:pt x="106693" y="17640"/>
                </a:cubicBezTo>
                <a:cubicBezTo>
                  <a:pt x="106915" y="17672"/>
                  <a:pt x="107105" y="17482"/>
                  <a:pt x="107105" y="17292"/>
                </a:cubicBezTo>
                <a:cubicBezTo>
                  <a:pt x="107105" y="17070"/>
                  <a:pt x="106915" y="16880"/>
                  <a:pt x="106693" y="16912"/>
                </a:cubicBezTo>
                <a:cubicBezTo>
                  <a:pt x="106503" y="16912"/>
                  <a:pt x="106376" y="17070"/>
                  <a:pt x="106376" y="17260"/>
                </a:cubicBezTo>
                <a:close/>
                <a:moveTo>
                  <a:pt x="96242" y="33601"/>
                </a:moveTo>
                <a:cubicBezTo>
                  <a:pt x="96052" y="33601"/>
                  <a:pt x="95894" y="33759"/>
                  <a:pt x="95894" y="33949"/>
                </a:cubicBezTo>
                <a:cubicBezTo>
                  <a:pt x="95894" y="34139"/>
                  <a:pt x="96052" y="34298"/>
                  <a:pt x="96242" y="34298"/>
                </a:cubicBezTo>
                <a:cubicBezTo>
                  <a:pt x="96464" y="34298"/>
                  <a:pt x="96622" y="34108"/>
                  <a:pt x="96591" y="33918"/>
                </a:cubicBezTo>
                <a:cubicBezTo>
                  <a:pt x="96591" y="33728"/>
                  <a:pt x="96432" y="33569"/>
                  <a:pt x="96242" y="33601"/>
                </a:cubicBezTo>
                <a:close/>
                <a:moveTo>
                  <a:pt x="76988" y="55738"/>
                </a:moveTo>
                <a:cubicBezTo>
                  <a:pt x="76798" y="55738"/>
                  <a:pt x="76639" y="55896"/>
                  <a:pt x="76639" y="56086"/>
                </a:cubicBezTo>
                <a:cubicBezTo>
                  <a:pt x="76607" y="56308"/>
                  <a:pt x="76798" y="56498"/>
                  <a:pt x="77019" y="56466"/>
                </a:cubicBezTo>
                <a:cubicBezTo>
                  <a:pt x="77209" y="56434"/>
                  <a:pt x="77336" y="56276"/>
                  <a:pt x="77336" y="56086"/>
                </a:cubicBezTo>
                <a:cubicBezTo>
                  <a:pt x="77336" y="55896"/>
                  <a:pt x="77178" y="55738"/>
                  <a:pt x="76988" y="55738"/>
                </a:cubicBezTo>
                <a:close/>
                <a:moveTo>
                  <a:pt x="53109" y="55611"/>
                </a:moveTo>
                <a:cubicBezTo>
                  <a:pt x="52919" y="55579"/>
                  <a:pt x="52729" y="55706"/>
                  <a:pt x="52729" y="55896"/>
                </a:cubicBezTo>
                <a:cubicBezTo>
                  <a:pt x="52697" y="56118"/>
                  <a:pt x="52856" y="56308"/>
                  <a:pt x="53077" y="56308"/>
                </a:cubicBezTo>
                <a:cubicBezTo>
                  <a:pt x="53267" y="56308"/>
                  <a:pt x="53426" y="56149"/>
                  <a:pt x="53426" y="55959"/>
                </a:cubicBezTo>
                <a:cubicBezTo>
                  <a:pt x="53426" y="55769"/>
                  <a:pt x="53299" y="55611"/>
                  <a:pt x="53109" y="55611"/>
                </a:cubicBezTo>
                <a:close/>
                <a:moveTo>
                  <a:pt x="127151" y="7918"/>
                </a:moveTo>
                <a:cubicBezTo>
                  <a:pt x="127183" y="8108"/>
                  <a:pt x="127341" y="8266"/>
                  <a:pt x="127531" y="8266"/>
                </a:cubicBezTo>
                <a:cubicBezTo>
                  <a:pt x="127721" y="8266"/>
                  <a:pt x="127911" y="8076"/>
                  <a:pt x="127880" y="7854"/>
                </a:cubicBezTo>
                <a:cubicBezTo>
                  <a:pt x="127848" y="7664"/>
                  <a:pt x="127721" y="7538"/>
                  <a:pt x="127531" y="7506"/>
                </a:cubicBezTo>
                <a:cubicBezTo>
                  <a:pt x="127310" y="7538"/>
                  <a:pt x="127151" y="7728"/>
                  <a:pt x="127151" y="7918"/>
                </a:cubicBezTo>
                <a:close/>
                <a:moveTo>
                  <a:pt x="129907" y="6746"/>
                </a:moveTo>
                <a:cubicBezTo>
                  <a:pt x="129717" y="6746"/>
                  <a:pt x="129558" y="6904"/>
                  <a:pt x="129527" y="7094"/>
                </a:cubicBezTo>
                <a:cubicBezTo>
                  <a:pt x="129527" y="7253"/>
                  <a:pt x="129653" y="7443"/>
                  <a:pt x="129843" y="7443"/>
                </a:cubicBezTo>
                <a:cubicBezTo>
                  <a:pt x="130065" y="7474"/>
                  <a:pt x="130255" y="7316"/>
                  <a:pt x="130255" y="7094"/>
                </a:cubicBezTo>
                <a:cubicBezTo>
                  <a:pt x="130223" y="6904"/>
                  <a:pt x="130097" y="6777"/>
                  <a:pt x="129907" y="6746"/>
                </a:cubicBezTo>
                <a:close/>
                <a:moveTo>
                  <a:pt x="95071" y="39491"/>
                </a:moveTo>
                <a:cubicBezTo>
                  <a:pt x="95039" y="39966"/>
                  <a:pt x="95736" y="40030"/>
                  <a:pt x="95767" y="39555"/>
                </a:cubicBezTo>
                <a:cubicBezTo>
                  <a:pt x="95799" y="39080"/>
                  <a:pt x="95102" y="39016"/>
                  <a:pt x="95071" y="39491"/>
                </a:cubicBezTo>
                <a:close/>
                <a:moveTo>
                  <a:pt x="13238" y="55991"/>
                </a:moveTo>
                <a:cubicBezTo>
                  <a:pt x="13396" y="55991"/>
                  <a:pt x="13586" y="55864"/>
                  <a:pt x="13586" y="55674"/>
                </a:cubicBezTo>
                <a:cubicBezTo>
                  <a:pt x="13618" y="55484"/>
                  <a:pt x="13491" y="55326"/>
                  <a:pt x="13301" y="55294"/>
                </a:cubicBezTo>
                <a:cubicBezTo>
                  <a:pt x="13111" y="55263"/>
                  <a:pt x="12889" y="55421"/>
                  <a:pt x="12889" y="55611"/>
                </a:cubicBezTo>
                <a:cubicBezTo>
                  <a:pt x="12889" y="55801"/>
                  <a:pt x="13048" y="55959"/>
                  <a:pt x="13238" y="55991"/>
                </a:cubicBezTo>
                <a:close/>
                <a:moveTo>
                  <a:pt x="84145" y="53426"/>
                </a:moveTo>
                <a:cubicBezTo>
                  <a:pt x="83955" y="53457"/>
                  <a:pt x="83828" y="53616"/>
                  <a:pt x="83828" y="53806"/>
                </a:cubicBezTo>
                <a:cubicBezTo>
                  <a:pt x="83860" y="53996"/>
                  <a:pt x="84018" y="54122"/>
                  <a:pt x="84208" y="54122"/>
                </a:cubicBezTo>
                <a:cubicBezTo>
                  <a:pt x="84683" y="54059"/>
                  <a:pt x="84620" y="53394"/>
                  <a:pt x="84145" y="53426"/>
                </a:cubicBezTo>
                <a:close/>
                <a:moveTo>
                  <a:pt x="125125" y="9026"/>
                </a:moveTo>
                <a:cubicBezTo>
                  <a:pt x="125315" y="8994"/>
                  <a:pt x="125473" y="8836"/>
                  <a:pt x="125473" y="8646"/>
                </a:cubicBezTo>
                <a:cubicBezTo>
                  <a:pt x="125473" y="8424"/>
                  <a:pt x="125283" y="8266"/>
                  <a:pt x="125061" y="8298"/>
                </a:cubicBezTo>
                <a:cubicBezTo>
                  <a:pt x="124871" y="8329"/>
                  <a:pt x="124744" y="8488"/>
                  <a:pt x="124744" y="8678"/>
                </a:cubicBezTo>
                <a:cubicBezTo>
                  <a:pt x="124776" y="8868"/>
                  <a:pt x="124934" y="9026"/>
                  <a:pt x="125125" y="9026"/>
                </a:cubicBezTo>
                <a:close/>
                <a:moveTo>
                  <a:pt x="89750" y="46269"/>
                </a:moveTo>
                <a:cubicBezTo>
                  <a:pt x="89560" y="46300"/>
                  <a:pt x="89433" y="46459"/>
                  <a:pt x="89433" y="46649"/>
                </a:cubicBezTo>
                <a:cubicBezTo>
                  <a:pt x="89433" y="46870"/>
                  <a:pt x="89623" y="47029"/>
                  <a:pt x="89845" y="47029"/>
                </a:cubicBezTo>
                <a:cubicBezTo>
                  <a:pt x="90035" y="46997"/>
                  <a:pt x="90162" y="46839"/>
                  <a:pt x="90194" y="46649"/>
                </a:cubicBezTo>
                <a:cubicBezTo>
                  <a:pt x="90162" y="46427"/>
                  <a:pt x="89972" y="46269"/>
                  <a:pt x="89750" y="46269"/>
                </a:cubicBezTo>
                <a:close/>
                <a:moveTo>
                  <a:pt x="44020" y="53457"/>
                </a:moveTo>
                <a:cubicBezTo>
                  <a:pt x="43988" y="53647"/>
                  <a:pt x="44115" y="53837"/>
                  <a:pt x="44305" y="53869"/>
                </a:cubicBezTo>
                <a:cubicBezTo>
                  <a:pt x="44495" y="53869"/>
                  <a:pt x="44685" y="53742"/>
                  <a:pt x="44717" y="53552"/>
                </a:cubicBezTo>
                <a:cubicBezTo>
                  <a:pt x="44812" y="53046"/>
                  <a:pt x="44020" y="52951"/>
                  <a:pt x="44020" y="53457"/>
                </a:cubicBezTo>
                <a:close/>
                <a:moveTo>
                  <a:pt x="111507" y="16088"/>
                </a:moveTo>
                <a:cubicBezTo>
                  <a:pt x="111697" y="16088"/>
                  <a:pt x="111855" y="15961"/>
                  <a:pt x="111887" y="15771"/>
                </a:cubicBezTo>
                <a:cubicBezTo>
                  <a:pt x="111918" y="15296"/>
                  <a:pt x="111190" y="15265"/>
                  <a:pt x="111158" y="15740"/>
                </a:cubicBezTo>
                <a:cubicBezTo>
                  <a:pt x="111190" y="15930"/>
                  <a:pt x="111317" y="16056"/>
                  <a:pt x="111507" y="16088"/>
                </a:cubicBezTo>
                <a:close/>
                <a:moveTo>
                  <a:pt x="79014" y="55294"/>
                </a:moveTo>
                <a:cubicBezTo>
                  <a:pt x="79014" y="55484"/>
                  <a:pt x="79173" y="55643"/>
                  <a:pt x="79363" y="55674"/>
                </a:cubicBezTo>
                <a:cubicBezTo>
                  <a:pt x="79584" y="55706"/>
                  <a:pt x="79774" y="55516"/>
                  <a:pt x="79774" y="55294"/>
                </a:cubicBezTo>
                <a:cubicBezTo>
                  <a:pt x="79743" y="55104"/>
                  <a:pt x="79584" y="54978"/>
                  <a:pt x="79394" y="54946"/>
                </a:cubicBezTo>
                <a:cubicBezTo>
                  <a:pt x="79204" y="54946"/>
                  <a:pt x="79046" y="55104"/>
                  <a:pt x="79014" y="55294"/>
                </a:cubicBezTo>
                <a:close/>
                <a:moveTo>
                  <a:pt x="61786" y="58746"/>
                </a:moveTo>
                <a:cubicBezTo>
                  <a:pt x="62103" y="58778"/>
                  <a:pt x="62261" y="58429"/>
                  <a:pt x="62071" y="58176"/>
                </a:cubicBezTo>
                <a:cubicBezTo>
                  <a:pt x="61881" y="57954"/>
                  <a:pt x="61501" y="58081"/>
                  <a:pt x="61470" y="58366"/>
                </a:cubicBezTo>
                <a:cubicBezTo>
                  <a:pt x="61470" y="58556"/>
                  <a:pt x="61596" y="58714"/>
                  <a:pt x="61786" y="58746"/>
                </a:cubicBezTo>
                <a:close/>
                <a:moveTo>
                  <a:pt x="855" y="67487"/>
                </a:moveTo>
                <a:cubicBezTo>
                  <a:pt x="855" y="67677"/>
                  <a:pt x="982" y="67835"/>
                  <a:pt x="1172" y="67835"/>
                </a:cubicBezTo>
                <a:cubicBezTo>
                  <a:pt x="1678" y="67898"/>
                  <a:pt x="1710" y="67138"/>
                  <a:pt x="1203" y="67170"/>
                </a:cubicBezTo>
                <a:cubicBezTo>
                  <a:pt x="1013" y="67170"/>
                  <a:pt x="887" y="67297"/>
                  <a:pt x="855" y="67487"/>
                </a:cubicBezTo>
                <a:close/>
                <a:moveTo>
                  <a:pt x="38763" y="53046"/>
                </a:moveTo>
                <a:cubicBezTo>
                  <a:pt x="38953" y="53046"/>
                  <a:pt x="39111" y="52887"/>
                  <a:pt x="39143" y="52697"/>
                </a:cubicBezTo>
                <a:cubicBezTo>
                  <a:pt x="39143" y="52507"/>
                  <a:pt x="39016" y="52349"/>
                  <a:pt x="38826" y="52317"/>
                </a:cubicBezTo>
                <a:cubicBezTo>
                  <a:pt x="38605" y="52286"/>
                  <a:pt x="38415" y="52444"/>
                  <a:pt x="38415" y="52666"/>
                </a:cubicBezTo>
                <a:cubicBezTo>
                  <a:pt x="38415" y="52856"/>
                  <a:pt x="38573" y="53014"/>
                  <a:pt x="38763" y="53046"/>
                </a:cubicBezTo>
                <a:close/>
                <a:moveTo>
                  <a:pt x="10482" y="56403"/>
                </a:moveTo>
                <a:cubicBezTo>
                  <a:pt x="10419" y="56909"/>
                  <a:pt x="11211" y="56973"/>
                  <a:pt x="11243" y="56466"/>
                </a:cubicBezTo>
                <a:cubicBezTo>
                  <a:pt x="11274" y="56244"/>
                  <a:pt x="11084" y="56054"/>
                  <a:pt x="10862" y="56054"/>
                </a:cubicBezTo>
                <a:cubicBezTo>
                  <a:pt x="10672" y="56054"/>
                  <a:pt x="10514" y="56213"/>
                  <a:pt x="10482" y="56403"/>
                </a:cubicBezTo>
                <a:close/>
                <a:moveTo>
                  <a:pt x="122369" y="9469"/>
                </a:moveTo>
                <a:cubicBezTo>
                  <a:pt x="122401" y="9659"/>
                  <a:pt x="122528" y="9818"/>
                  <a:pt x="122718" y="9818"/>
                </a:cubicBezTo>
                <a:cubicBezTo>
                  <a:pt x="122939" y="9818"/>
                  <a:pt x="123129" y="9628"/>
                  <a:pt x="123098" y="9406"/>
                </a:cubicBezTo>
                <a:cubicBezTo>
                  <a:pt x="123098" y="9184"/>
                  <a:pt x="122876" y="9026"/>
                  <a:pt x="122654" y="9058"/>
                </a:cubicBezTo>
                <a:cubicBezTo>
                  <a:pt x="122496" y="9121"/>
                  <a:pt x="122338" y="9279"/>
                  <a:pt x="122369" y="9469"/>
                </a:cubicBezTo>
                <a:close/>
                <a:moveTo>
                  <a:pt x="32841" y="51779"/>
                </a:moveTo>
                <a:cubicBezTo>
                  <a:pt x="32841" y="51969"/>
                  <a:pt x="32999" y="52127"/>
                  <a:pt x="33189" y="52127"/>
                </a:cubicBezTo>
                <a:cubicBezTo>
                  <a:pt x="33379" y="52159"/>
                  <a:pt x="33569" y="51969"/>
                  <a:pt x="33569" y="51747"/>
                </a:cubicBezTo>
                <a:cubicBezTo>
                  <a:pt x="33538" y="51589"/>
                  <a:pt x="33379" y="51431"/>
                  <a:pt x="33189" y="51431"/>
                </a:cubicBezTo>
                <a:cubicBezTo>
                  <a:pt x="32999" y="51462"/>
                  <a:pt x="32841" y="51589"/>
                  <a:pt x="32841" y="51779"/>
                </a:cubicBezTo>
                <a:close/>
                <a:moveTo>
                  <a:pt x="47504" y="55421"/>
                </a:moveTo>
                <a:cubicBezTo>
                  <a:pt x="47694" y="55453"/>
                  <a:pt x="47852" y="55294"/>
                  <a:pt x="47852" y="55104"/>
                </a:cubicBezTo>
                <a:cubicBezTo>
                  <a:pt x="47884" y="54914"/>
                  <a:pt x="47725" y="54756"/>
                  <a:pt x="47567" y="54724"/>
                </a:cubicBezTo>
                <a:cubicBezTo>
                  <a:pt x="47377" y="54724"/>
                  <a:pt x="47187" y="54851"/>
                  <a:pt x="47187" y="55041"/>
                </a:cubicBezTo>
                <a:cubicBezTo>
                  <a:pt x="47155" y="55231"/>
                  <a:pt x="47314" y="55421"/>
                  <a:pt x="47504" y="55421"/>
                </a:cubicBezTo>
                <a:close/>
                <a:moveTo>
                  <a:pt x="135037" y="5574"/>
                </a:moveTo>
                <a:cubicBezTo>
                  <a:pt x="135069" y="5384"/>
                  <a:pt x="134910" y="5226"/>
                  <a:pt x="134720" y="5226"/>
                </a:cubicBezTo>
                <a:cubicBezTo>
                  <a:pt x="134530" y="5194"/>
                  <a:pt x="134372" y="5321"/>
                  <a:pt x="134309" y="5511"/>
                </a:cubicBezTo>
                <a:cubicBezTo>
                  <a:pt x="134309" y="5732"/>
                  <a:pt x="134467" y="5922"/>
                  <a:pt x="134689" y="5922"/>
                </a:cubicBezTo>
                <a:cubicBezTo>
                  <a:pt x="134879" y="5922"/>
                  <a:pt x="135037" y="5764"/>
                  <a:pt x="135037" y="5574"/>
                </a:cubicBezTo>
                <a:close/>
                <a:moveTo>
                  <a:pt x="22833" y="52887"/>
                </a:moveTo>
                <a:cubicBezTo>
                  <a:pt x="23023" y="52887"/>
                  <a:pt x="23182" y="52729"/>
                  <a:pt x="23182" y="52539"/>
                </a:cubicBezTo>
                <a:cubicBezTo>
                  <a:pt x="23150" y="52349"/>
                  <a:pt x="22992" y="52191"/>
                  <a:pt x="22802" y="52191"/>
                </a:cubicBezTo>
                <a:cubicBezTo>
                  <a:pt x="22612" y="52222"/>
                  <a:pt x="22485" y="52381"/>
                  <a:pt x="22485" y="52571"/>
                </a:cubicBezTo>
                <a:cubicBezTo>
                  <a:pt x="22485" y="52761"/>
                  <a:pt x="22643" y="52919"/>
                  <a:pt x="22833" y="52887"/>
                </a:cubicBezTo>
                <a:close/>
                <a:moveTo>
                  <a:pt x="86235" y="53014"/>
                </a:moveTo>
                <a:cubicBezTo>
                  <a:pt x="86235" y="53204"/>
                  <a:pt x="86425" y="53331"/>
                  <a:pt x="86615" y="53299"/>
                </a:cubicBezTo>
                <a:cubicBezTo>
                  <a:pt x="86773" y="53267"/>
                  <a:pt x="86868" y="53141"/>
                  <a:pt x="86900" y="52982"/>
                </a:cubicBezTo>
                <a:cubicBezTo>
                  <a:pt x="86868" y="52792"/>
                  <a:pt x="86742" y="52666"/>
                  <a:pt x="86552" y="52634"/>
                </a:cubicBezTo>
                <a:cubicBezTo>
                  <a:pt x="86362" y="52666"/>
                  <a:pt x="86235" y="52824"/>
                  <a:pt x="86235" y="53014"/>
                </a:cubicBezTo>
                <a:close/>
                <a:moveTo>
                  <a:pt x="30782" y="52919"/>
                </a:moveTo>
                <a:cubicBezTo>
                  <a:pt x="30972" y="52951"/>
                  <a:pt x="31162" y="52792"/>
                  <a:pt x="31162" y="52602"/>
                </a:cubicBezTo>
                <a:cubicBezTo>
                  <a:pt x="31162" y="52412"/>
                  <a:pt x="31004" y="52254"/>
                  <a:pt x="30814" y="52254"/>
                </a:cubicBezTo>
                <a:cubicBezTo>
                  <a:pt x="30656" y="52254"/>
                  <a:pt x="30529" y="52381"/>
                  <a:pt x="30466" y="52539"/>
                </a:cubicBezTo>
                <a:cubicBezTo>
                  <a:pt x="30466" y="52729"/>
                  <a:pt x="30592" y="52887"/>
                  <a:pt x="30782" y="52919"/>
                </a:cubicBezTo>
                <a:close/>
                <a:moveTo>
                  <a:pt x="15645" y="55231"/>
                </a:moveTo>
                <a:cubicBezTo>
                  <a:pt x="16120" y="55231"/>
                  <a:pt x="16120" y="54502"/>
                  <a:pt x="15645" y="54534"/>
                </a:cubicBezTo>
                <a:cubicBezTo>
                  <a:pt x="15233" y="54566"/>
                  <a:pt x="15233" y="55168"/>
                  <a:pt x="15645" y="55231"/>
                </a:cubicBezTo>
                <a:close/>
                <a:moveTo>
                  <a:pt x="147895" y="6461"/>
                </a:moveTo>
                <a:cubicBezTo>
                  <a:pt x="147926" y="6651"/>
                  <a:pt x="148085" y="6777"/>
                  <a:pt x="148275" y="6746"/>
                </a:cubicBezTo>
                <a:cubicBezTo>
                  <a:pt x="148433" y="6714"/>
                  <a:pt x="148528" y="6587"/>
                  <a:pt x="148560" y="6429"/>
                </a:cubicBezTo>
                <a:cubicBezTo>
                  <a:pt x="148560" y="5954"/>
                  <a:pt x="147831" y="5986"/>
                  <a:pt x="147895" y="6461"/>
                </a:cubicBezTo>
                <a:close/>
                <a:moveTo>
                  <a:pt x="17703" y="54091"/>
                </a:moveTo>
                <a:cubicBezTo>
                  <a:pt x="17703" y="54281"/>
                  <a:pt x="17861" y="54439"/>
                  <a:pt x="18051" y="54439"/>
                </a:cubicBezTo>
                <a:cubicBezTo>
                  <a:pt x="18210" y="54407"/>
                  <a:pt x="18368" y="54281"/>
                  <a:pt x="18368" y="54122"/>
                </a:cubicBezTo>
                <a:cubicBezTo>
                  <a:pt x="18431" y="53647"/>
                  <a:pt x="17703" y="53584"/>
                  <a:pt x="17703" y="54091"/>
                </a:cubicBezTo>
                <a:close/>
                <a:moveTo>
                  <a:pt x="41613" y="54281"/>
                </a:moveTo>
                <a:cubicBezTo>
                  <a:pt x="41645" y="54471"/>
                  <a:pt x="41803" y="54597"/>
                  <a:pt x="41993" y="54597"/>
                </a:cubicBezTo>
                <a:cubicBezTo>
                  <a:pt x="42152" y="54534"/>
                  <a:pt x="42278" y="54407"/>
                  <a:pt x="42278" y="54249"/>
                </a:cubicBezTo>
                <a:cubicBezTo>
                  <a:pt x="42278" y="54059"/>
                  <a:pt x="42120" y="53901"/>
                  <a:pt x="41930" y="53901"/>
                </a:cubicBezTo>
                <a:cubicBezTo>
                  <a:pt x="41740" y="53932"/>
                  <a:pt x="41613" y="54091"/>
                  <a:pt x="41613" y="54281"/>
                </a:cubicBezTo>
                <a:close/>
                <a:moveTo>
                  <a:pt x="55928" y="57543"/>
                </a:moveTo>
                <a:cubicBezTo>
                  <a:pt x="55959" y="57954"/>
                  <a:pt x="56593" y="57954"/>
                  <a:pt x="56624" y="57543"/>
                </a:cubicBezTo>
                <a:cubicBezTo>
                  <a:pt x="56624" y="57353"/>
                  <a:pt x="56466" y="57194"/>
                  <a:pt x="56276" y="57194"/>
                </a:cubicBezTo>
                <a:cubicBezTo>
                  <a:pt x="56086" y="57194"/>
                  <a:pt x="55928" y="57353"/>
                  <a:pt x="55928" y="57543"/>
                </a:cubicBezTo>
                <a:close/>
                <a:moveTo>
                  <a:pt x="100771" y="24385"/>
                </a:moveTo>
                <a:cubicBezTo>
                  <a:pt x="100771" y="24575"/>
                  <a:pt x="100929" y="24734"/>
                  <a:pt x="101119" y="24734"/>
                </a:cubicBezTo>
                <a:cubicBezTo>
                  <a:pt x="101309" y="24734"/>
                  <a:pt x="101468" y="24575"/>
                  <a:pt x="101468" y="24385"/>
                </a:cubicBezTo>
                <a:cubicBezTo>
                  <a:pt x="101436" y="23974"/>
                  <a:pt x="100834" y="23974"/>
                  <a:pt x="100771" y="24385"/>
                </a:cubicBezTo>
                <a:close/>
                <a:moveTo>
                  <a:pt x="72142" y="57321"/>
                </a:moveTo>
                <a:cubicBezTo>
                  <a:pt x="71857" y="57353"/>
                  <a:pt x="71730" y="57733"/>
                  <a:pt x="71984" y="57923"/>
                </a:cubicBezTo>
                <a:cubicBezTo>
                  <a:pt x="72205" y="58113"/>
                  <a:pt x="72554" y="57923"/>
                  <a:pt x="72522" y="57638"/>
                </a:cubicBezTo>
                <a:cubicBezTo>
                  <a:pt x="72522" y="57448"/>
                  <a:pt x="72332" y="57289"/>
                  <a:pt x="72142" y="57321"/>
                </a:cubicBezTo>
                <a:close/>
                <a:moveTo>
                  <a:pt x="20110" y="53299"/>
                </a:moveTo>
                <a:cubicBezTo>
                  <a:pt x="20110" y="53489"/>
                  <a:pt x="20268" y="53647"/>
                  <a:pt x="20458" y="53647"/>
                </a:cubicBezTo>
                <a:cubicBezTo>
                  <a:pt x="20870" y="53584"/>
                  <a:pt x="20870" y="52982"/>
                  <a:pt x="20458" y="52951"/>
                </a:cubicBezTo>
                <a:cubicBezTo>
                  <a:pt x="20268" y="52951"/>
                  <a:pt x="20110" y="53109"/>
                  <a:pt x="20110" y="53299"/>
                </a:cubicBezTo>
                <a:close/>
                <a:moveTo>
                  <a:pt x="102418" y="21218"/>
                </a:moveTo>
                <a:cubicBezTo>
                  <a:pt x="102386" y="21504"/>
                  <a:pt x="102734" y="21694"/>
                  <a:pt x="102956" y="21504"/>
                </a:cubicBezTo>
                <a:cubicBezTo>
                  <a:pt x="103210" y="21313"/>
                  <a:pt x="103083" y="20933"/>
                  <a:pt x="102766" y="20902"/>
                </a:cubicBezTo>
                <a:cubicBezTo>
                  <a:pt x="102576" y="20870"/>
                  <a:pt x="102418" y="21028"/>
                  <a:pt x="102418" y="21218"/>
                </a:cubicBezTo>
                <a:close/>
                <a:moveTo>
                  <a:pt x="118411" y="13396"/>
                </a:moveTo>
                <a:cubicBezTo>
                  <a:pt x="118411" y="13586"/>
                  <a:pt x="118569" y="13745"/>
                  <a:pt x="118759" y="13713"/>
                </a:cubicBezTo>
                <a:cubicBezTo>
                  <a:pt x="118917" y="13713"/>
                  <a:pt x="119044" y="13586"/>
                  <a:pt x="119076" y="13428"/>
                </a:cubicBezTo>
                <a:cubicBezTo>
                  <a:pt x="119139" y="12953"/>
                  <a:pt x="118411" y="12921"/>
                  <a:pt x="118411" y="13396"/>
                </a:cubicBezTo>
                <a:close/>
                <a:moveTo>
                  <a:pt x="92157" y="46205"/>
                </a:moveTo>
                <a:cubicBezTo>
                  <a:pt x="92347" y="46205"/>
                  <a:pt x="92505" y="46047"/>
                  <a:pt x="92505" y="45857"/>
                </a:cubicBezTo>
                <a:cubicBezTo>
                  <a:pt x="92505" y="45699"/>
                  <a:pt x="92379" y="45540"/>
                  <a:pt x="92220" y="45509"/>
                </a:cubicBezTo>
                <a:cubicBezTo>
                  <a:pt x="92030" y="45477"/>
                  <a:pt x="91872" y="45635"/>
                  <a:pt x="91840" y="45825"/>
                </a:cubicBezTo>
                <a:cubicBezTo>
                  <a:pt x="91809" y="46015"/>
                  <a:pt x="91967" y="46174"/>
                  <a:pt x="92157" y="46205"/>
                </a:cubicBezTo>
                <a:close/>
                <a:moveTo>
                  <a:pt x="116004" y="14156"/>
                </a:moveTo>
                <a:cubicBezTo>
                  <a:pt x="115940" y="14568"/>
                  <a:pt x="116574" y="14663"/>
                  <a:pt x="116637" y="14251"/>
                </a:cubicBezTo>
                <a:cubicBezTo>
                  <a:pt x="116669" y="14061"/>
                  <a:pt x="116542" y="13903"/>
                  <a:pt x="116384" y="13840"/>
                </a:cubicBezTo>
                <a:cubicBezTo>
                  <a:pt x="116194" y="13840"/>
                  <a:pt x="116004" y="13966"/>
                  <a:pt x="116004" y="14156"/>
                </a:cubicBezTo>
                <a:close/>
                <a:moveTo>
                  <a:pt x="97066" y="36008"/>
                </a:moveTo>
                <a:cubicBezTo>
                  <a:pt x="96876" y="36008"/>
                  <a:pt x="96717" y="36166"/>
                  <a:pt x="96717" y="36356"/>
                </a:cubicBezTo>
                <a:cubicBezTo>
                  <a:pt x="96717" y="36515"/>
                  <a:pt x="96844" y="36641"/>
                  <a:pt x="97002" y="36673"/>
                </a:cubicBezTo>
                <a:cubicBezTo>
                  <a:pt x="97161" y="36705"/>
                  <a:pt x="97351" y="36578"/>
                  <a:pt x="97382" y="36388"/>
                </a:cubicBezTo>
                <a:cubicBezTo>
                  <a:pt x="97382" y="36198"/>
                  <a:pt x="97256" y="36040"/>
                  <a:pt x="97066" y="36008"/>
                </a:cubicBezTo>
                <a:close/>
                <a:moveTo>
                  <a:pt x="113565" y="14948"/>
                </a:moveTo>
                <a:cubicBezTo>
                  <a:pt x="113597" y="15360"/>
                  <a:pt x="114199" y="15360"/>
                  <a:pt x="114262" y="14948"/>
                </a:cubicBezTo>
                <a:cubicBezTo>
                  <a:pt x="114262" y="14758"/>
                  <a:pt x="114104" y="14600"/>
                  <a:pt x="113914" y="14600"/>
                </a:cubicBezTo>
                <a:cubicBezTo>
                  <a:pt x="113724" y="14600"/>
                  <a:pt x="113565" y="14758"/>
                  <a:pt x="113565" y="14948"/>
                </a:cubicBezTo>
                <a:close/>
                <a:moveTo>
                  <a:pt x="70147" y="58398"/>
                </a:moveTo>
                <a:cubicBezTo>
                  <a:pt x="70115" y="58239"/>
                  <a:pt x="69957" y="58081"/>
                  <a:pt x="69767" y="58113"/>
                </a:cubicBezTo>
                <a:cubicBezTo>
                  <a:pt x="69355" y="58176"/>
                  <a:pt x="69419" y="58778"/>
                  <a:pt x="69830" y="58778"/>
                </a:cubicBezTo>
                <a:cubicBezTo>
                  <a:pt x="70020" y="58778"/>
                  <a:pt x="70179" y="58588"/>
                  <a:pt x="70147" y="58398"/>
                </a:cubicBezTo>
                <a:close/>
                <a:moveTo>
                  <a:pt x="67392" y="59570"/>
                </a:moveTo>
                <a:cubicBezTo>
                  <a:pt x="67582" y="59570"/>
                  <a:pt x="67740" y="59411"/>
                  <a:pt x="67740" y="59221"/>
                </a:cubicBezTo>
                <a:cubicBezTo>
                  <a:pt x="67708" y="59031"/>
                  <a:pt x="67550" y="58904"/>
                  <a:pt x="67360" y="58904"/>
                </a:cubicBezTo>
                <a:cubicBezTo>
                  <a:pt x="67202" y="58936"/>
                  <a:pt x="67075" y="59063"/>
                  <a:pt x="67075" y="59221"/>
                </a:cubicBezTo>
                <a:cubicBezTo>
                  <a:pt x="67075" y="59411"/>
                  <a:pt x="67202" y="59570"/>
                  <a:pt x="67392" y="59570"/>
                </a:cubicBezTo>
                <a:close/>
                <a:moveTo>
                  <a:pt x="87850" y="49784"/>
                </a:moveTo>
                <a:cubicBezTo>
                  <a:pt x="87755" y="50259"/>
                  <a:pt x="88483" y="50322"/>
                  <a:pt x="88515" y="49847"/>
                </a:cubicBezTo>
                <a:cubicBezTo>
                  <a:pt x="88547" y="49657"/>
                  <a:pt x="88420" y="49499"/>
                  <a:pt x="88230" y="49467"/>
                </a:cubicBezTo>
                <a:cubicBezTo>
                  <a:pt x="88040" y="49435"/>
                  <a:pt x="87850" y="49594"/>
                  <a:pt x="87850" y="49784"/>
                </a:cubicBezTo>
                <a:close/>
                <a:moveTo>
                  <a:pt x="90257" y="49055"/>
                </a:moveTo>
                <a:cubicBezTo>
                  <a:pt x="90289" y="49245"/>
                  <a:pt x="90447" y="49372"/>
                  <a:pt x="90637" y="49340"/>
                </a:cubicBezTo>
                <a:cubicBezTo>
                  <a:pt x="90795" y="49309"/>
                  <a:pt x="90890" y="49182"/>
                  <a:pt x="90922" y="49024"/>
                </a:cubicBezTo>
                <a:cubicBezTo>
                  <a:pt x="90922" y="48549"/>
                  <a:pt x="90194" y="48580"/>
                  <a:pt x="90257" y="49055"/>
                </a:cubicBezTo>
                <a:close/>
                <a:moveTo>
                  <a:pt x="99156" y="27616"/>
                </a:moveTo>
                <a:cubicBezTo>
                  <a:pt x="99156" y="27806"/>
                  <a:pt x="99346" y="27964"/>
                  <a:pt x="99536" y="27932"/>
                </a:cubicBezTo>
                <a:cubicBezTo>
                  <a:pt x="99694" y="27901"/>
                  <a:pt x="99821" y="27774"/>
                  <a:pt x="99853" y="27616"/>
                </a:cubicBezTo>
                <a:cubicBezTo>
                  <a:pt x="99853" y="27426"/>
                  <a:pt x="99694" y="27267"/>
                  <a:pt x="99504" y="27267"/>
                </a:cubicBezTo>
                <a:cubicBezTo>
                  <a:pt x="99314" y="27267"/>
                  <a:pt x="99156" y="27426"/>
                  <a:pt x="99156" y="27616"/>
                </a:cubicBezTo>
                <a:close/>
                <a:moveTo>
                  <a:pt x="97541" y="30814"/>
                </a:moveTo>
                <a:cubicBezTo>
                  <a:pt x="97572" y="31099"/>
                  <a:pt x="97952" y="31226"/>
                  <a:pt x="98142" y="31004"/>
                </a:cubicBezTo>
                <a:cubicBezTo>
                  <a:pt x="98332" y="30751"/>
                  <a:pt x="98142" y="30402"/>
                  <a:pt x="97857" y="30434"/>
                </a:cubicBezTo>
                <a:cubicBezTo>
                  <a:pt x="97667" y="30434"/>
                  <a:pt x="97509" y="30624"/>
                  <a:pt x="97541" y="30814"/>
                </a:cubicBezTo>
                <a:close/>
                <a:moveTo>
                  <a:pt x="50385" y="56688"/>
                </a:moveTo>
                <a:cubicBezTo>
                  <a:pt x="50354" y="56878"/>
                  <a:pt x="50512" y="57036"/>
                  <a:pt x="50702" y="57036"/>
                </a:cubicBezTo>
                <a:cubicBezTo>
                  <a:pt x="50861" y="57036"/>
                  <a:pt x="50987" y="56878"/>
                  <a:pt x="51019" y="56719"/>
                </a:cubicBezTo>
                <a:cubicBezTo>
                  <a:pt x="51019" y="56561"/>
                  <a:pt x="50924" y="56403"/>
                  <a:pt x="50766" y="56371"/>
                </a:cubicBezTo>
                <a:cubicBezTo>
                  <a:pt x="50576" y="56339"/>
                  <a:pt x="50385" y="56498"/>
                  <a:pt x="50385" y="56688"/>
                </a:cubicBezTo>
                <a:close/>
                <a:moveTo>
                  <a:pt x="4940" y="63528"/>
                </a:moveTo>
                <a:cubicBezTo>
                  <a:pt x="4909" y="63940"/>
                  <a:pt x="5510" y="63971"/>
                  <a:pt x="5574" y="63560"/>
                </a:cubicBezTo>
                <a:cubicBezTo>
                  <a:pt x="5605" y="63148"/>
                  <a:pt x="4940" y="63085"/>
                  <a:pt x="4940" y="63528"/>
                </a:cubicBezTo>
                <a:close/>
                <a:moveTo>
                  <a:pt x="9279" y="59918"/>
                </a:moveTo>
                <a:cubicBezTo>
                  <a:pt x="9469" y="59886"/>
                  <a:pt x="9596" y="59728"/>
                  <a:pt x="9564" y="59538"/>
                </a:cubicBezTo>
                <a:cubicBezTo>
                  <a:pt x="9564" y="59380"/>
                  <a:pt x="9406" y="59253"/>
                  <a:pt x="9247" y="59253"/>
                </a:cubicBezTo>
                <a:cubicBezTo>
                  <a:pt x="9057" y="59253"/>
                  <a:pt x="8931" y="59411"/>
                  <a:pt x="8931" y="59601"/>
                </a:cubicBezTo>
                <a:cubicBezTo>
                  <a:pt x="8931" y="59791"/>
                  <a:pt x="9089" y="59918"/>
                  <a:pt x="9279" y="59918"/>
                </a:cubicBezTo>
                <a:close/>
                <a:moveTo>
                  <a:pt x="104825" y="20585"/>
                </a:moveTo>
                <a:cubicBezTo>
                  <a:pt x="104920" y="20680"/>
                  <a:pt x="105015" y="20743"/>
                  <a:pt x="105141" y="20775"/>
                </a:cubicBezTo>
                <a:cubicBezTo>
                  <a:pt x="105331" y="20807"/>
                  <a:pt x="105490" y="20617"/>
                  <a:pt x="105458" y="20427"/>
                </a:cubicBezTo>
                <a:cubicBezTo>
                  <a:pt x="105426" y="20268"/>
                  <a:pt x="105268" y="20173"/>
                  <a:pt x="105110" y="20173"/>
                </a:cubicBezTo>
                <a:cubicBezTo>
                  <a:pt x="104920" y="20142"/>
                  <a:pt x="104793" y="20332"/>
                  <a:pt x="104825" y="20585"/>
                </a:cubicBezTo>
                <a:close/>
                <a:moveTo>
                  <a:pt x="59126" y="59158"/>
                </a:moveTo>
                <a:cubicBezTo>
                  <a:pt x="59126" y="59348"/>
                  <a:pt x="59316" y="59475"/>
                  <a:pt x="59475" y="59475"/>
                </a:cubicBezTo>
                <a:cubicBezTo>
                  <a:pt x="59633" y="59443"/>
                  <a:pt x="59760" y="59284"/>
                  <a:pt x="59760" y="59126"/>
                </a:cubicBezTo>
                <a:cubicBezTo>
                  <a:pt x="59728" y="58968"/>
                  <a:pt x="59633" y="58841"/>
                  <a:pt x="59475" y="58841"/>
                </a:cubicBezTo>
                <a:cubicBezTo>
                  <a:pt x="59285" y="58841"/>
                  <a:pt x="59126" y="58968"/>
                  <a:pt x="59126" y="59158"/>
                </a:cubicBezTo>
                <a:close/>
                <a:moveTo>
                  <a:pt x="36324" y="53077"/>
                </a:moveTo>
                <a:cubicBezTo>
                  <a:pt x="36134" y="53109"/>
                  <a:pt x="36008" y="53299"/>
                  <a:pt x="36039" y="53457"/>
                </a:cubicBezTo>
                <a:cubicBezTo>
                  <a:pt x="36071" y="53616"/>
                  <a:pt x="36198" y="53742"/>
                  <a:pt x="36356" y="53742"/>
                </a:cubicBezTo>
                <a:cubicBezTo>
                  <a:pt x="36546" y="53742"/>
                  <a:pt x="36704" y="53584"/>
                  <a:pt x="36704" y="53394"/>
                </a:cubicBezTo>
                <a:cubicBezTo>
                  <a:pt x="36673" y="53204"/>
                  <a:pt x="36514" y="53077"/>
                  <a:pt x="36324" y="53077"/>
                </a:cubicBezTo>
                <a:close/>
                <a:moveTo>
                  <a:pt x="140579" y="6397"/>
                </a:moveTo>
                <a:cubicBezTo>
                  <a:pt x="140611" y="6207"/>
                  <a:pt x="140452" y="6049"/>
                  <a:pt x="140262" y="6081"/>
                </a:cubicBezTo>
                <a:cubicBezTo>
                  <a:pt x="139882" y="6081"/>
                  <a:pt x="139851" y="6619"/>
                  <a:pt x="140199" y="6714"/>
                </a:cubicBezTo>
                <a:cubicBezTo>
                  <a:pt x="140389" y="6746"/>
                  <a:pt x="140579" y="6619"/>
                  <a:pt x="140579" y="6397"/>
                </a:cubicBezTo>
                <a:close/>
                <a:moveTo>
                  <a:pt x="120722" y="12605"/>
                </a:moveTo>
                <a:cubicBezTo>
                  <a:pt x="120881" y="12731"/>
                  <a:pt x="120976" y="12858"/>
                  <a:pt x="121071" y="12921"/>
                </a:cubicBezTo>
                <a:cubicBezTo>
                  <a:pt x="121261" y="12921"/>
                  <a:pt x="121451" y="12795"/>
                  <a:pt x="121419" y="12605"/>
                </a:cubicBezTo>
                <a:cubicBezTo>
                  <a:pt x="121419" y="12415"/>
                  <a:pt x="121229" y="12225"/>
                  <a:pt x="121071" y="12288"/>
                </a:cubicBezTo>
                <a:cubicBezTo>
                  <a:pt x="120944" y="12351"/>
                  <a:pt x="120849" y="12478"/>
                  <a:pt x="120722" y="12605"/>
                </a:cubicBezTo>
                <a:close/>
                <a:moveTo>
                  <a:pt x="142352" y="5637"/>
                </a:moveTo>
                <a:cubicBezTo>
                  <a:pt x="142352" y="5827"/>
                  <a:pt x="142542" y="5954"/>
                  <a:pt x="142733" y="5922"/>
                </a:cubicBezTo>
                <a:cubicBezTo>
                  <a:pt x="142891" y="5922"/>
                  <a:pt x="143018" y="5764"/>
                  <a:pt x="143018" y="5606"/>
                </a:cubicBezTo>
                <a:cubicBezTo>
                  <a:pt x="143018" y="5416"/>
                  <a:pt x="142859" y="5257"/>
                  <a:pt x="142669" y="5257"/>
                </a:cubicBezTo>
                <a:cubicBezTo>
                  <a:pt x="142479" y="5257"/>
                  <a:pt x="142321" y="5447"/>
                  <a:pt x="142352" y="5637"/>
                </a:cubicBezTo>
                <a:close/>
                <a:moveTo>
                  <a:pt x="2058" y="70179"/>
                </a:moveTo>
                <a:cubicBezTo>
                  <a:pt x="2122" y="70115"/>
                  <a:pt x="2249" y="70020"/>
                  <a:pt x="2312" y="69925"/>
                </a:cubicBezTo>
                <a:cubicBezTo>
                  <a:pt x="2375" y="69767"/>
                  <a:pt x="2185" y="69577"/>
                  <a:pt x="1995" y="69577"/>
                </a:cubicBezTo>
                <a:cubicBezTo>
                  <a:pt x="1837" y="69577"/>
                  <a:pt x="1710" y="69704"/>
                  <a:pt x="1710" y="69862"/>
                </a:cubicBezTo>
                <a:cubicBezTo>
                  <a:pt x="1710" y="70052"/>
                  <a:pt x="1837" y="70179"/>
                  <a:pt x="2058" y="70179"/>
                </a:cubicBezTo>
                <a:close/>
                <a:moveTo>
                  <a:pt x="145836" y="7506"/>
                </a:moveTo>
                <a:cubicBezTo>
                  <a:pt x="145994" y="7538"/>
                  <a:pt x="146121" y="7411"/>
                  <a:pt x="146153" y="7253"/>
                </a:cubicBezTo>
                <a:cubicBezTo>
                  <a:pt x="146153" y="7094"/>
                  <a:pt x="146026" y="6936"/>
                  <a:pt x="145868" y="6904"/>
                </a:cubicBezTo>
                <a:cubicBezTo>
                  <a:pt x="145709" y="6904"/>
                  <a:pt x="145551" y="7031"/>
                  <a:pt x="145551" y="7189"/>
                </a:cubicBezTo>
                <a:cubicBezTo>
                  <a:pt x="145519" y="7379"/>
                  <a:pt x="145646" y="7506"/>
                  <a:pt x="145836" y="7506"/>
                </a:cubicBezTo>
                <a:close/>
                <a:moveTo>
                  <a:pt x="135575" y="8234"/>
                </a:moveTo>
                <a:cubicBezTo>
                  <a:pt x="135639" y="8139"/>
                  <a:pt x="135702" y="8013"/>
                  <a:pt x="135765" y="7918"/>
                </a:cubicBezTo>
                <a:cubicBezTo>
                  <a:pt x="135797" y="7759"/>
                  <a:pt x="135607" y="7633"/>
                  <a:pt x="135449" y="7633"/>
                </a:cubicBezTo>
                <a:cubicBezTo>
                  <a:pt x="135290" y="7664"/>
                  <a:pt x="135195" y="7791"/>
                  <a:pt x="135195" y="7949"/>
                </a:cubicBezTo>
                <a:cubicBezTo>
                  <a:pt x="135227" y="8139"/>
                  <a:pt x="135385" y="8266"/>
                  <a:pt x="135575" y="8234"/>
                </a:cubicBezTo>
                <a:close/>
                <a:moveTo>
                  <a:pt x="77748" y="58809"/>
                </a:moveTo>
                <a:cubicBezTo>
                  <a:pt x="77906" y="58841"/>
                  <a:pt x="78064" y="58714"/>
                  <a:pt x="78064" y="58556"/>
                </a:cubicBezTo>
                <a:cubicBezTo>
                  <a:pt x="78064" y="58366"/>
                  <a:pt x="77938" y="58239"/>
                  <a:pt x="77779" y="58208"/>
                </a:cubicBezTo>
                <a:cubicBezTo>
                  <a:pt x="77621" y="58208"/>
                  <a:pt x="77494" y="58334"/>
                  <a:pt x="77463" y="58493"/>
                </a:cubicBezTo>
                <a:cubicBezTo>
                  <a:pt x="77463" y="58651"/>
                  <a:pt x="77589" y="58809"/>
                  <a:pt x="77748" y="58809"/>
                </a:cubicBezTo>
                <a:close/>
                <a:moveTo>
                  <a:pt x="123224" y="11940"/>
                </a:moveTo>
                <a:cubicBezTo>
                  <a:pt x="123319" y="12035"/>
                  <a:pt x="123414" y="12098"/>
                  <a:pt x="123541" y="12161"/>
                </a:cubicBezTo>
                <a:cubicBezTo>
                  <a:pt x="123699" y="12193"/>
                  <a:pt x="123858" y="11971"/>
                  <a:pt x="123826" y="11813"/>
                </a:cubicBezTo>
                <a:cubicBezTo>
                  <a:pt x="123794" y="11654"/>
                  <a:pt x="123636" y="11528"/>
                  <a:pt x="123478" y="11559"/>
                </a:cubicBezTo>
                <a:cubicBezTo>
                  <a:pt x="123288" y="11591"/>
                  <a:pt x="123193" y="11781"/>
                  <a:pt x="123224" y="11940"/>
                </a:cubicBezTo>
                <a:close/>
                <a:moveTo>
                  <a:pt x="88990" y="52634"/>
                </a:moveTo>
                <a:cubicBezTo>
                  <a:pt x="89117" y="52444"/>
                  <a:pt x="89243" y="52349"/>
                  <a:pt x="89275" y="52254"/>
                </a:cubicBezTo>
                <a:cubicBezTo>
                  <a:pt x="89307" y="52064"/>
                  <a:pt x="89117" y="51906"/>
                  <a:pt x="88927" y="51937"/>
                </a:cubicBezTo>
                <a:cubicBezTo>
                  <a:pt x="88768" y="51937"/>
                  <a:pt x="88642" y="52096"/>
                  <a:pt x="88673" y="52254"/>
                </a:cubicBezTo>
                <a:cubicBezTo>
                  <a:pt x="88768" y="52381"/>
                  <a:pt x="88863" y="52507"/>
                  <a:pt x="88990" y="52634"/>
                </a:cubicBezTo>
                <a:close/>
                <a:moveTo>
                  <a:pt x="3325" y="66727"/>
                </a:moveTo>
                <a:cubicBezTo>
                  <a:pt x="3325" y="66885"/>
                  <a:pt x="3452" y="67012"/>
                  <a:pt x="3610" y="67012"/>
                </a:cubicBezTo>
                <a:cubicBezTo>
                  <a:pt x="3769" y="67043"/>
                  <a:pt x="3927" y="66917"/>
                  <a:pt x="3959" y="66758"/>
                </a:cubicBezTo>
                <a:cubicBezTo>
                  <a:pt x="3959" y="66537"/>
                  <a:pt x="3800" y="66378"/>
                  <a:pt x="3610" y="66410"/>
                </a:cubicBezTo>
                <a:cubicBezTo>
                  <a:pt x="3452" y="66410"/>
                  <a:pt x="3325" y="66568"/>
                  <a:pt x="3325" y="66727"/>
                </a:cubicBezTo>
                <a:close/>
                <a:moveTo>
                  <a:pt x="103210" y="23594"/>
                </a:moveTo>
                <a:cubicBezTo>
                  <a:pt x="103210" y="23815"/>
                  <a:pt x="103336" y="23942"/>
                  <a:pt x="103495" y="23942"/>
                </a:cubicBezTo>
                <a:cubicBezTo>
                  <a:pt x="103653" y="23942"/>
                  <a:pt x="103780" y="23815"/>
                  <a:pt x="103811" y="23657"/>
                </a:cubicBezTo>
                <a:cubicBezTo>
                  <a:pt x="103811" y="23499"/>
                  <a:pt x="103621" y="23309"/>
                  <a:pt x="103463" y="23340"/>
                </a:cubicBezTo>
                <a:cubicBezTo>
                  <a:pt x="103336" y="23404"/>
                  <a:pt x="103273" y="23530"/>
                  <a:pt x="103210" y="23594"/>
                </a:cubicBezTo>
                <a:close/>
                <a:moveTo>
                  <a:pt x="45128" y="55579"/>
                </a:moveTo>
                <a:cubicBezTo>
                  <a:pt x="44938" y="55548"/>
                  <a:pt x="44812" y="55674"/>
                  <a:pt x="44812" y="55864"/>
                </a:cubicBezTo>
                <a:cubicBezTo>
                  <a:pt x="44812" y="56023"/>
                  <a:pt x="44907" y="56149"/>
                  <a:pt x="45065" y="56181"/>
                </a:cubicBezTo>
                <a:cubicBezTo>
                  <a:pt x="45255" y="56213"/>
                  <a:pt x="45413" y="56054"/>
                  <a:pt x="45413" y="55864"/>
                </a:cubicBezTo>
                <a:cubicBezTo>
                  <a:pt x="45413" y="55706"/>
                  <a:pt x="45287" y="55579"/>
                  <a:pt x="45128" y="55579"/>
                </a:cubicBezTo>
                <a:close/>
                <a:moveTo>
                  <a:pt x="98269" y="33189"/>
                </a:moveTo>
                <a:cubicBezTo>
                  <a:pt x="98396" y="33284"/>
                  <a:pt x="98522" y="33379"/>
                  <a:pt x="98681" y="33443"/>
                </a:cubicBezTo>
                <a:cubicBezTo>
                  <a:pt x="98839" y="33474"/>
                  <a:pt x="98998" y="33316"/>
                  <a:pt x="98966" y="33158"/>
                </a:cubicBezTo>
                <a:cubicBezTo>
                  <a:pt x="98966" y="32936"/>
                  <a:pt x="98776" y="32778"/>
                  <a:pt x="98617" y="32841"/>
                </a:cubicBezTo>
                <a:cubicBezTo>
                  <a:pt x="98491" y="32904"/>
                  <a:pt x="98396" y="33031"/>
                  <a:pt x="98269" y="33189"/>
                </a:cubicBezTo>
                <a:close/>
                <a:moveTo>
                  <a:pt x="33696" y="54122"/>
                </a:moveTo>
                <a:cubicBezTo>
                  <a:pt x="33696" y="54344"/>
                  <a:pt x="33791" y="54471"/>
                  <a:pt x="33949" y="54502"/>
                </a:cubicBezTo>
                <a:cubicBezTo>
                  <a:pt x="34108" y="54502"/>
                  <a:pt x="34234" y="54407"/>
                  <a:pt x="34298" y="54281"/>
                </a:cubicBezTo>
                <a:cubicBezTo>
                  <a:pt x="34329" y="54091"/>
                  <a:pt x="34171" y="53869"/>
                  <a:pt x="34013" y="53901"/>
                </a:cubicBezTo>
                <a:cubicBezTo>
                  <a:pt x="33886" y="53932"/>
                  <a:pt x="33791" y="54059"/>
                  <a:pt x="33696" y="54122"/>
                </a:cubicBezTo>
                <a:close/>
                <a:moveTo>
                  <a:pt x="27995" y="53426"/>
                </a:moveTo>
                <a:cubicBezTo>
                  <a:pt x="28122" y="53521"/>
                  <a:pt x="28280" y="53616"/>
                  <a:pt x="28407" y="53679"/>
                </a:cubicBezTo>
                <a:cubicBezTo>
                  <a:pt x="28597" y="53711"/>
                  <a:pt x="28756" y="53489"/>
                  <a:pt x="28692" y="53299"/>
                </a:cubicBezTo>
                <a:cubicBezTo>
                  <a:pt x="28692" y="53141"/>
                  <a:pt x="28502" y="53014"/>
                  <a:pt x="28344" y="53077"/>
                </a:cubicBezTo>
                <a:cubicBezTo>
                  <a:pt x="28217" y="53172"/>
                  <a:pt x="28090" y="53299"/>
                  <a:pt x="27995" y="53426"/>
                </a:cubicBezTo>
                <a:close/>
                <a:moveTo>
                  <a:pt x="133073" y="9121"/>
                </a:moveTo>
                <a:cubicBezTo>
                  <a:pt x="133200" y="9026"/>
                  <a:pt x="133295" y="8868"/>
                  <a:pt x="133390" y="8741"/>
                </a:cubicBezTo>
                <a:cubicBezTo>
                  <a:pt x="133422" y="8614"/>
                  <a:pt x="133263" y="8456"/>
                  <a:pt x="133137" y="8456"/>
                </a:cubicBezTo>
                <a:cubicBezTo>
                  <a:pt x="132947" y="8424"/>
                  <a:pt x="132820" y="8551"/>
                  <a:pt x="132820" y="8709"/>
                </a:cubicBezTo>
                <a:cubicBezTo>
                  <a:pt x="132883" y="8868"/>
                  <a:pt x="132978" y="8994"/>
                  <a:pt x="133073" y="9121"/>
                </a:cubicBezTo>
                <a:close/>
                <a:moveTo>
                  <a:pt x="79838" y="57764"/>
                </a:moveTo>
                <a:cubicBezTo>
                  <a:pt x="79838" y="57923"/>
                  <a:pt x="79996" y="58049"/>
                  <a:pt x="80154" y="58018"/>
                </a:cubicBezTo>
                <a:cubicBezTo>
                  <a:pt x="80313" y="58018"/>
                  <a:pt x="80471" y="57891"/>
                  <a:pt x="80439" y="57701"/>
                </a:cubicBezTo>
                <a:cubicBezTo>
                  <a:pt x="80408" y="57543"/>
                  <a:pt x="80281" y="57416"/>
                  <a:pt x="80123" y="57416"/>
                </a:cubicBezTo>
                <a:cubicBezTo>
                  <a:pt x="79964" y="57448"/>
                  <a:pt x="79838" y="57574"/>
                  <a:pt x="79838" y="57764"/>
                </a:cubicBezTo>
                <a:close/>
                <a:moveTo>
                  <a:pt x="97541" y="38731"/>
                </a:moveTo>
                <a:cubicBezTo>
                  <a:pt x="97541" y="38921"/>
                  <a:pt x="97699" y="39048"/>
                  <a:pt x="97857" y="39016"/>
                </a:cubicBezTo>
                <a:cubicBezTo>
                  <a:pt x="98016" y="38985"/>
                  <a:pt x="98111" y="38890"/>
                  <a:pt x="98142" y="38763"/>
                </a:cubicBezTo>
                <a:cubicBezTo>
                  <a:pt x="98142" y="38605"/>
                  <a:pt x="98016" y="38446"/>
                  <a:pt x="97857" y="38446"/>
                </a:cubicBezTo>
                <a:cubicBezTo>
                  <a:pt x="97667" y="38446"/>
                  <a:pt x="97541" y="38573"/>
                  <a:pt x="97541" y="38731"/>
                </a:cubicBezTo>
                <a:close/>
                <a:moveTo>
                  <a:pt x="92695" y="48359"/>
                </a:moveTo>
                <a:cubicBezTo>
                  <a:pt x="92759" y="48454"/>
                  <a:pt x="92885" y="48517"/>
                  <a:pt x="92980" y="48549"/>
                </a:cubicBezTo>
                <a:cubicBezTo>
                  <a:pt x="93139" y="48580"/>
                  <a:pt x="93265" y="48422"/>
                  <a:pt x="93265" y="48264"/>
                </a:cubicBezTo>
                <a:cubicBezTo>
                  <a:pt x="93234" y="48105"/>
                  <a:pt x="93107" y="47979"/>
                  <a:pt x="92949" y="47979"/>
                </a:cubicBezTo>
                <a:cubicBezTo>
                  <a:pt x="92759" y="48010"/>
                  <a:pt x="92632" y="48169"/>
                  <a:pt x="92695" y="48359"/>
                </a:cubicBezTo>
                <a:close/>
                <a:moveTo>
                  <a:pt x="100201" y="30276"/>
                </a:moveTo>
                <a:cubicBezTo>
                  <a:pt x="100423" y="30276"/>
                  <a:pt x="100549" y="30181"/>
                  <a:pt x="100581" y="29991"/>
                </a:cubicBezTo>
                <a:cubicBezTo>
                  <a:pt x="100581" y="29832"/>
                  <a:pt x="100454" y="29706"/>
                  <a:pt x="100296" y="29674"/>
                </a:cubicBezTo>
                <a:cubicBezTo>
                  <a:pt x="100169" y="29674"/>
                  <a:pt x="99979" y="29801"/>
                  <a:pt x="100011" y="29959"/>
                </a:cubicBezTo>
                <a:cubicBezTo>
                  <a:pt x="100043" y="30086"/>
                  <a:pt x="100106" y="30181"/>
                  <a:pt x="100201" y="30276"/>
                </a:cubicBezTo>
                <a:close/>
                <a:moveTo>
                  <a:pt x="7632" y="62356"/>
                </a:moveTo>
                <a:cubicBezTo>
                  <a:pt x="7506" y="62515"/>
                  <a:pt x="7379" y="62610"/>
                  <a:pt x="7347" y="62736"/>
                </a:cubicBezTo>
                <a:cubicBezTo>
                  <a:pt x="7284" y="62895"/>
                  <a:pt x="7474" y="63053"/>
                  <a:pt x="7664" y="63053"/>
                </a:cubicBezTo>
                <a:cubicBezTo>
                  <a:pt x="7822" y="63053"/>
                  <a:pt x="7981" y="62895"/>
                  <a:pt x="7917" y="62736"/>
                </a:cubicBezTo>
                <a:cubicBezTo>
                  <a:pt x="7854" y="62610"/>
                  <a:pt x="7727" y="62483"/>
                  <a:pt x="7632" y="62356"/>
                </a:cubicBezTo>
                <a:close/>
                <a:moveTo>
                  <a:pt x="72712" y="59981"/>
                </a:moveTo>
                <a:cubicBezTo>
                  <a:pt x="72681" y="60203"/>
                  <a:pt x="72807" y="60330"/>
                  <a:pt x="72966" y="60361"/>
                </a:cubicBezTo>
                <a:cubicBezTo>
                  <a:pt x="73124" y="60361"/>
                  <a:pt x="73251" y="60235"/>
                  <a:pt x="73282" y="60076"/>
                </a:cubicBezTo>
                <a:cubicBezTo>
                  <a:pt x="73282" y="59950"/>
                  <a:pt x="73124" y="59760"/>
                  <a:pt x="72997" y="59791"/>
                </a:cubicBezTo>
                <a:cubicBezTo>
                  <a:pt x="72902" y="59823"/>
                  <a:pt x="72776" y="59886"/>
                  <a:pt x="72712" y="59981"/>
                </a:cubicBezTo>
                <a:close/>
                <a:moveTo>
                  <a:pt x="64732" y="60045"/>
                </a:moveTo>
                <a:cubicBezTo>
                  <a:pt x="64795" y="60140"/>
                  <a:pt x="64890" y="60235"/>
                  <a:pt x="65017" y="60266"/>
                </a:cubicBezTo>
                <a:cubicBezTo>
                  <a:pt x="65143" y="60330"/>
                  <a:pt x="65302" y="60171"/>
                  <a:pt x="65333" y="60013"/>
                </a:cubicBezTo>
                <a:cubicBezTo>
                  <a:pt x="65333" y="59855"/>
                  <a:pt x="65207" y="59696"/>
                  <a:pt x="65048" y="59696"/>
                </a:cubicBezTo>
                <a:cubicBezTo>
                  <a:pt x="64858" y="59696"/>
                  <a:pt x="64732" y="59791"/>
                  <a:pt x="64732" y="60045"/>
                </a:cubicBezTo>
                <a:close/>
                <a:moveTo>
                  <a:pt x="94532" y="44812"/>
                </a:moveTo>
                <a:cubicBezTo>
                  <a:pt x="94437" y="44875"/>
                  <a:pt x="94342" y="44970"/>
                  <a:pt x="94279" y="45097"/>
                </a:cubicBezTo>
                <a:cubicBezTo>
                  <a:pt x="94247" y="45224"/>
                  <a:pt x="94406" y="45382"/>
                  <a:pt x="94564" y="45414"/>
                </a:cubicBezTo>
                <a:cubicBezTo>
                  <a:pt x="94722" y="45414"/>
                  <a:pt x="94849" y="45287"/>
                  <a:pt x="94881" y="45129"/>
                </a:cubicBezTo>
                <a:cubicBezTo>
                  <a:pt x="94881" y="44970"/>
                  <a:pt x="94786" y="44812"/>
                  <a:pt x="94532" y="44812"/>
                </a:cubicBezTo>
                <a:close/>
                <a:moveTo>
                  <a:pt x="137855" y="7569"/>
                </a:moveTo>
                <a:cubicBezTo>
                  <a:pt x="137982" y="7411"/>
                  <a:pt x="138140" y="7348"/>
                  <a:pt x="138204" y="7221"/>
                </a:cubicBezTo>
                <a:cubicBezTo>
                  <a:pt x="138267" y="7094"/>
                  <a:pt x="138077" y="6872"/>
                  <a:pt x="137887" y="6872"/>
                </a:cubicBezTo>
                <a:cubicBezTo>
                  <a:pt x="137729" y="6872"/>
                  <a:pt x="137602" y="6999"/>
                  <a:pt x="137602" y="7158"/>
                </a:cubicBezTo>
                <a:cubicBezTo>
                  <a:pt x="137665" y="7316"/>
                  <a:pt x="137729" y="7443"/>
                  <a:pt x="137855" y="7569"/>
                </a:cubicBezTo>
                <a:close/>
                <a:moveTo>
                  <a:pt x="53869" y="57923"/>
                </a:moveTo>
                <a:cubicBezTo>
                  <a:pt x="53742" y="58081"/>
                  <a:pt x="53616" y="58176"/>
                  <a:pt x="53552" y="58303"/>
                </a:cubicBezTo>
                <a:cubicBezTo>
                  <a:pt x="53521" y="58461"/>
                  <a:pt x="53711" y="58619"/>
                  <a:pt x="53901" y="58619"/>
                </a:cubicBezTo>
                <a:cubicBezTo>
                  <a:pt x="54059" y="58619"/>
                  <a:pt x="54186" y="58461"/>
                  <a:pt x="54154" y="58303"/>
                </a:cubicBezTo>
                <a:cubicBezTo>
                  <a:pt x="54059" y="58176"/>
                  <a:pt x="53964" y="58049"/>
                  <a:pt x="53869" y="57923"/>
                </a:cubicBezTo>
                <a:close/>
                <a:moveTo>
                  <a:pt x="109923" y="18495"/>
                </a:moveTo>
                <a:cubicBezTo>
                  <a:pt x="109797" y="18622"/>
                  <a:pt x="109702" y="18748"/>
                  <a:pt x="109607" y="18875"/>
                </a:cubicBezTo>
                <a:cubicBezTo>
                  <a:pt x="109575" y="19002"/>
                  <a:pt x="109733" y="19160"/>
                  <a:pt x="109892" y="19192"/>
                </a:cubicBezTo>
                <a:cubicBezTo>
                  <a:pt x="110050" y="19192"/>
                  <a:pt x="110208" y="19065"/>
                  <a:pt x="110177" y="18907"/>
                </a:cubicBezTo>
                <a:cubicBezTo>
                  <a:pt x="110113" y="18780"/>
                  <a:pt x="110018" y="18622"/>
                  <a:pt x="109923" y="18495"/>
                </a:cubicBezTo>
                <a:close/>
                <a:moveTo>
                  <a:pt x="48359" y="57194"/>
                </a:moveTo>
                <a:cubicBezTo>
                  <a:pt x="48137" y="57194"/>
                  <a:pt x="48010" y="57321"/>
                  <a:pt x="47979" y="57479"/>
                </a:cubicBezTo>
                <a:cubicBezTo>
                  <a:pt x="47979" y="57638"/>
                  <a:pt x="48105" y="57764"/>
                  <a:pt x="48264" y="57796"/>
                </a:cubicBezTo>
                <a:cubicBezTo>
                  <a:pt x="48422" y="57796"/>
                  <a:pt x="48580" y="57669"/>
                  <a:pt x="48549" y="57511"/>
                </a:cubicBezTo>
                <a:cubicBezTo>
                  <a:pt x="48517" y="57416"/>
                  <a:pt x="48454" y="57289"/>
                  <a:pt x="48359" y="57194"/>
                </a:cubicBezTo>
                <a:close/>
                <a:moveTo>
                  <a:pt x="107136" y="19698"/>
                </a:moveTo>
                <a:cubicBezTo>
                  <a:pt x="107263" y="19825"/>
                  <a:pt x="107390" y="19920"/>
                  <a:pt x="107548" y="19983"/>
                </a:cubicBezTo>
                <a:cubicBezTo>
                  <a:pt x="107675" y="20015"/>
                  <a:pt x="107833" y="19857"/>
                  <a:pt x="107833" y="19698"/>
                </a:cubicBezTo>
                <a:cubicBezTo>
                  <a:pt x="107833" y="19508"/>
                  <a:pt x="107675" y="19318"/>
                  <a:pt x="107485" y="19382"/>
                </a:cubicBezTo>
                <a:cubicBezTo>
                  <a:pt x="107390" y="19445"/>
                  <a:pt x="107295" y="19572"/>
                  <a:pt x="107136" y="19698"/>
                </a:cubicBezTo>
                <a:close/>
                <a:moveTo>
                  <a:pt x="125916" y="11433"/>
                </a:moveTo>
                <a:cubicBezTo>
                  <a:pt x="126043" y="11338"/>
                  <a:pt x="126106" y="11179"/>
                  <a:pt x="126170" y="11053"/>
                </a:cubicBezTo>
                <a:cubicBezTo>
                  <a:pt x="126201" y="10894"/>
                  <a:pt x="126043" y="10768"/>
                  <a:pt x="125885" y="10799"/>
                </a:cubicBezTo>
                <a:cubicBezTo>
                  <a:pt x="125726" y="10799"/>
                  <a:pt x="125568" y="10958"/>
                  <a:pt x="125600" y="11084"/>
                </a:cubicBezTo>
                <a:cubicBezTo>
                  <a:pt x="125695" y="11211"/>
                  <a:pt x="125821" y="11338"/>
                  <a:pt x="125916" y="11433"/>
                </a:cubicBezTo>
                <a:close/>
                <a:moveTo>
                  <a:pt x="75056" y="59189"/>
                </a:moveTo>
                <a:cubicBezTo>
                  <a:pt x="75056" y="59443"/>
                  <a:pt x="75182" y="59570"/>
                  <a:pt x="75341" y="59570"/>
                </a:cubicBezTo>
                <a:cubicBezTo>
                  <a:pt x="75499" y="59570"/>
                  <a:pt x="75626" y="59475"/>
                  <a:pt x="75657" y="59316"/>
                </a:cubicBezTo>
                <a:cubicBezTo>
                  <a:pt x="75689" y="59126"/>
                  <a:pt x="75499" y="58936"/>
                  <a:pt x="75341" y="58968"/>
                </a:cubicBezTo>
                <a:cubicBezTo>
                  <a:pt x="75214" y="58999"/>
                  <a:pt x="75119" y="59126"/>
                  <a:pt x="75056" y="59189"/>
                </a:cubicBezTo>
                <a:close/>
                <a:moveTo>
                  <a:pt x="101879" y="27109"/>
                </a:moveTo>
                <a:cubicBezTo>
                  <a:pt x="102038" y="27109"/>
                  <a:pt x="102164" y="26951"/>
                  <a:pt x="102164" y="26792"/>
                </a:cubicBezTo>
                <a:cubicBezTo>
                  <a:pt x="102133" y="26634"/>
                  <a:pt x="102006" y="26507"/>
                  <a:pt x="101848" y="26507"/>
                </a:cubicBezTo>
                <a:cubicBezTo>
                  <a:pt x="101689" y="26539"/>
                  <a:pt x="101594" y="26666"/>
                  <a:pt x="101594" y="26824"/>
                </a:cubicBezTo>
                <a:cubicBezTo>
                  <a:pt x="101594" y="26982"/>
                  <a:pt x="101721" y="27109"/>
                  <a:pt x="101879" y="27109"/>
                </a:cubicBezTo>
                <a:close/>
                <a:moveTo>
                  <a:pt x="31289" y="55073"/>
                </a:moveTo>
                <a:cubicBezTo>
                  <a:pt x="31352" y="55104"/>
                  <a:pt x="31416" y="55231"/>
                  <a:pt x="31511" y="55263"/>
                </a:cubicBezTo>
                <a:cubicBezTo>
                  <a:pt x="31669" y="55326"/>
                  <a:pt x="31859" y="55199"/>
                  <a:pt x="31859" y="55009"/>
                </a:cubicBezTo>
                <a:cubicBezTo>
                  <a:pt x="31859" y="54883"/>
                  <a:pt x="31764" y="54756"/>
                  <a:pt x="31637" y="54724"/>
                </a:cubicBezTo>
                <a:cubicBezTo>
                  <a:pt x="31479" y="54661"/>
                  <a:pt x="31321" y="54819"/>
                  <a:pt x="31289" y="55073"/>
                </a:cubicBezTo>
                <a:close/>
                <a:moveTo>
                  <a:pt x="42468" y="56656"/>
                </a:moveTo>
                <a:cubicBezTo>
                  <a:pt x="42468" y="56814"/>
                  <a:pt x="42595" y="56941"/>
                  <a:pt x="42753" y="56941"/>
                </a:cubicBezTo>
                <a:cubicBezTo>
                  <a:pt x="42912" y="56941"/>
                  <a:pt x="43038" y="56783"/>
                  <a:pt x="43007" y="56624"/>
                </a:cubicBezTo>
                <a:cubicBezTo>
                  <a:pt x="43007" y="56498"/>
                  <a:pt x="42880" y="56403"/>
                  <a:pt x="42753" y="56403"/>
                </a:cubicBezTo>
                <a:cubicBezTo>
                  <a:pt x="42595" y="56371"/>
                  <a:pt x="42468" y="56498"/>
                  <a:pt x="42468" y="56656"/>
                </a:cubicBezTo>
                <a:close/>
                <a:moveTo>
                  <a:pt x="23593" y="54629"/>
                </a:moveTo>
                <a:cubicBezTo>
                  <a:pt x="23530" y="54724"/>
                  <a:pt x="23403" y="54788"/>
                  <a:pt x="23340" y="54914"/>
                </a:cubicBezTo>
                <a:cubicBezTo>
                  <a:pt x="23308" y="55041"/>
                  <a:pt x="23467" y="55231"/>
                  <a:pt x="23625" y="55168"/>
                </a:cubicBezTo>
                <a:cubicBezTo>
                  <a:pt x="23720" y="55136"/>
                  <a:pt x="23815" y="55073"/>
                  <a:pt x="23878" y="54978"/>
                </a:cubicBezTo>
                <a:cubicBezTo>
                  <a:pt x="23942" y="54819"/>
                  <a:pt x="23815" y="54661"/>
                  <a:pt x="23593" y="54629"/>
                </a:cubicBezTo>
                <a:close/>
                <a:moveTo>
                  <a:pt x="21218" y="55453"/>
                </a:moveTo>
                <a:cubicBezTo>
                  <a:pt x="20870" y="55421"/>
                  <a:pt x="20838" y="55959"/>
                  <a:pt x="21155" y="55991"/>
                </a:cubicBezTo>
                <a:cubicBezTo>
                  <a:pt x="21313" y="55991"/>
                  <a:pt x="21472" y="55896"/>
                  <a:pt x="21472" y="55738"/>
                </a:cubicBezTo>
                <a:cubicBezTo>
                  <a:pt x="21472" y="55579"/>
                  <a:pt x="21345" y="55453"/>
                  <a:pt x="21218" y="55453"/>
                </a:cubicBezTo>
                <a:close/>
                <a:moveTo>
                  <a:pt x="105553" y="22897"/>
                </a:moveTo>
                <a:cubicBezTo>
                  <a:pt x="105743" y="22992"/>
                  <a:pt x="105838" y="23119"/>
                  <a:pt x="105965" y="23119"/>
                </a:cubicBezTo>
                <a:cubicBezTo>
                  <a:pt x="106028" y="23119"/>
                  <a:pt x="106155" y="22929"/>
                  <a:pt x="106155" y="22834"/>
                </a:cubicBezTo>
                <a:cubicBezTo>
                  <a:pt x="106155" y="22675"/>
                  <a:pt x="105996" y="22549"/>
                  <a:pt x="105838" y="22612"/>
                </a:cubicBezTo>
                <a:cubicBezTo>
                  <a:pt x="105743" y="22644"/>
                  <a:pt x="105680" y="22770"/>
                  <a:pt x="105553" y="22897"/>
                </a:cubicBezTo>
                <a:close/>
                <a:moveTo>
                  <a:pt x="51114" y="59126"/>
                </a:moveTo>
                <a:cubicBezTo>
                  <a:pt x="51304" y="59253"/>
                  <a:pt x="51399" y="59380"/>
                  <a:pt x="51526" y="59380"/>
                </a:cubicBezTo>
                <a:cubicBezTo>
                  <a:pt x="51652" y="59411"/>
                  <a:pt x="51747" y="59284"/>
                  <a:pt x="51747" y="59126"/>
                </a:cubicBezTo>
                <a:cubicBezTo>
                  <a:pt x="51779" y="58999"/>
                  <a:pt x="51621" y="58809"/>
                  <a:pt x="51494" y="58841"/>
                </a:cubicBezTo>
                <a:cubicBezTo>
                  <a:pt x="51367" y="58873"/>
                  <a:pt x="51272" y="58999"/>
                  <a:pt x="51114" y="59126"/>
                </a:cubicBezTo>
                <a:close/>
                <a:moveTo>
                  <a:pt x="91080" y="51462"/>
                </a:moveTo>
                <a:cubicBezTo>
                  <a:pt x="91112" y="51779"/>
                  <a:pt x="91587" y="51779"/>
                  <a:pt x="91619" y="51462"/>
                </a:cubicBezTo>
                <a:cubicBezTo>
                  <a:pt x="91619" y="51304"/>
                  <a:pt x="91492" y="51177"/>
                  <a:pt x="91334" y="51177"/>
                </a:cubicBezTo>
                <a:cubicBezTo>
                  <a:pt x="91175" y="51146"/>
                  <a:pt x="91049" y="51304"/>
                  <a:pt x="91080" y="51462"/>
                </a:cubicBezTo>
                <a:close/>
                <a:moveTo>
                  <a:pt x="70274" y="60836"/>
                </a:moveTo>
                <a:cubicBezTo>
                  <a:pt x="70305" y="61058"/>
                  <a:pt x="70464" y="61185"/>
                  <a:pt x="70622" y="61121"/>
                </a:cubicBezTo>
                <a:cubicBezTo>
                  <a:pt x="70717" y="61058"/>
                  <a:pt x="70780" y="60963"/>
                  <a:pt x="70812" y="60868"/>
                </a:cubicBezTo>
                <a:cubicBezTo>
                  <a:pt x="70844" y="60710"/>
                  <a:pt x="70685" y="60520"/>
                  <a:pt x="70559" y="60583"/>
                </a:cubicBezTo>
                <a:cubicBezTo>
                  <a:pt x="70432" y="60646"/>
                  <a:pt x="70337" y="60773"/>
                  <a:pt x="70274" y="60836"/>
                </a:cubicBezTo>
                <a:close/>
                <a:moveTo>
                  <a:pt x="45920" y="58651"/>
                </a:moveTo>
                <a:cubicBezTo>
                  <a:pt x="46015" y="58461"/>
                  <a:pt x="46142" y="58366"/>
                  <a:pt x="46174" y="58239"/>
                </a:cubicBezTo>
                <a:cubicBezTo>
                  <a:pt x="46142" y="58113"/>
                  <a:pt x="46047" y="58018"/>
                  <a:pt x="45920" y="58018"/>
                </a:cubicBezTo>
                <a:cubicBezTo>
                  <a:pt x="45762" y="58018"/>
                  <a:pt x="45603" y="58176"/>
                  <a:pt x="45635" y="58303"/>
                </a:cubicBezTo>
                <a:cubicBezTo>
                  <a:pt x="45667" y="58429"/>
                  <a:pt x="45793" y="58493"/>
                  <a:pt x="45920" y="58651"/>
                </a:cubicBezTo>
                <a:close/>
                <a:moveTo>
                  <a:pt x="141117" y="9026"/>
                </a:moveTo>
                <a:cubicBezTo>
                  <a:pt x="141212" y="8963"/>
                  <a:pt x="141276" y="8899"/>
                  <a:pt x="141307" y="8804"/>
                </a:cubicBezTo>
                <a:cubicBezTo>
                  <a:pt x="141371" y="8678"/>
                  <a:pt x="141212" y="8488"/>
                  <a:pt x="141054" y="8519"/>
                </a:cubicBezTo>
                <a:cubicBezTo>
                  <a:pt x="140959" y="8551"/>
                  <a:pt x="140864" y="8614"/>
                  <a:pt x="140801" y="8741"/>
                </a:cubicBezTo>
                <a:cubicBezTo>
                  <a:pt x="140737" y="8868"/>
                  <a:pt x="140896" y="9026"/>
                  <a:pt x="141117" y="9026"/>
                </a:cubicBezTo>
                <a:close/>
                <a:moveTo>
                  <a:pt x="62325" y="60805"/>
                </a:moveTo>
                <a:cubicBezTo>
                  <a:pt x="62356" y="60963"/>
                  <a:pt x="62483" y="61090"/>
                  <a:pt x="62673" y="61058"/>
                </a:cubicBezTo>
                <a:cubicBezTo>
                  <a:pt x="62800" y="61026"/>
                  <a:pt x="62895" y="60900"/>
                  <a:pt x="62863" y="60773"/>
                </a:cubicBezTo>
                <a:cubicBezTo>
                  <a:pt x="62863" y="60615"/>
                  <a:pt x="62768" y="60520"/>
                  <a:pt x="62641" y="60520"/>
                </a:cubicBezTo>
                <a:cubicBezTo>
                  <a:pt x="62451" y="60488"/>
                  <a:pt x="62325" y="60615"/>
                  <a:pt x="62325" y="60805"/>
                </a:cubicBezTo>
                <a:close/>
                <a:moveTo>
                  <a:pt x="25747" y="54154"/>
                </a:moveTo>
                <a:cubicBezTo>
                  <a:pt x="25779" y="54312"/>
                  <a:pt x="25905" y="54439"/>
                  <a:pt x="26064" y="54407"/>
                </a:cubicBezTo>
                <a:cubicBezTo>
                  <a:pt x="26222" y="54376"/>
                  <a:pt x="26349" y="54249"/>
                  <a:pt x="26317" y="54059"/>
                </a:cubicBezTo>
                <a:cubicBezTo>
                  <a:pt x="26285" y="53932"/>
                  <a:pt x="26159" y="53837"/>
                  <a:pt x="26032" y="53837"/>
                </a:cubicBezTo>
                <a:cubicBezTo>
                  <a:pt x="25874" y="53837"/>
                  <a:pt x="25747" y="53996"/>
                  <a:pt x="25747" y="54154"/>
                </a:cubicBezTo>
                <a:close/>
                <a:moveTo>
                  <a:pt x="11654" y="58429"/>
                </a:moveTo>
                <a:cubicBezTo>
                  <a:pt x="11496" y="58619"/>
                  <a:pt x="11369" y="58683"/>
                  <a:pt x="11338" y="58809"/>
                </a:cubicBezTo>
                <a:cubicBezTo>
                  <a:pt x="11274" y="58968"/>
                  <a:pt x="11433" y="59094"/>
                  <a:pt x="11591" y="59126"/>
                </a:cubicBezTo>
                <a:cubicBezTo>
                  <a:pt x="11781" y="59126"/>
                  <a:pt x="11939" y="59031"/>
                  <a:pt x="11908" y="58873"/>
                </a:cubicBezTo>
                <a:cubicBezTo>
                  <a:pt x="11844" y="58714"/>
                  <a:pt x="11749" y="58556"/>
                  <a:pt x="11654" y="58429"/>
                </a:cubicBezTo>
                <a:close/>
                <a:moveTo>
                  <a:pt x="148686" y="8899"/>
                </a:moveTo>
                <a:cubicBezTo>
                  <a:pt x="148781" y="8994"/>
                  <a:pt x="148908" y="9058"/>
                  <a:pt x="149035" y="9089"/>
                </a:cubicBezTo>
                <a:cubicBezTo>
                  <a:pt x="149193" y="9089"/>
                  <a:pt x="149288" y="8994"/>
                  <a:pt x="149288" y="8836"/>
                </a:cubicBezTo>
                <a:cubicBezTo>
                  <a:pt x="149288" y="8678"/>
                  <a:pt x="149098" y="8519"/>
                  <a:pt x="148971" y="8583"/>
                </a:cubicBezTo>
                <a:cubicBezTo>
                  <a:pt x="148876" y="8646"/>
                  <a:pt x="148813" y="8773"/>
                  <a:pt x="148686" y="8899"/>
                </a:cubicBezTo>
                <a:close/>
                <a:moveTo>
                  <a:pt x="5732" y="65935"/>
                </a:moveTo>
                <a:cubicBezTo>
                  <a:pt x="5732" y="66157"/>
                  <a:pt x="5922" y="66252"/>
                  <a:pt x="6080" y="66220"/>
                </a:cubicBezTo>
                <a:cubicBezTo>
                  <a:pt x="6207" y="66188"/>
                  <a:pt x="6302" y="66093"/>
                  <a:pt x="6270" y="65935"/>
                </a:cubicBezTo>
                <a:cubicBezTo>
                  <a:pt x="6270" y="65777"/>
                  <a:pt x="6112" y="65682"/>
                  <a:pt x="5954" y="65713"/>
                </a:cubicBezTo>
                <a:cubicBezTo>
                  <a:pt x="5859" y="65745"/>
                  <a:pt x="5764" y="65872"/>
                  <a:pt x="5732" y="65935"/>
                </a:cubicBezTo>
                <a:close/>
                <a:moveTo>
                  <a:pt x="143081" y="8044"/>
                </a:moveTo>
                <a:cubicBezTo>
                  <a:pt x="143208" y="8139"/>
                  <a:pt x="143303" y="8234"/>
                  <a:pt x="143398" y="8266"/>
                </a:cubicBezTo>
                <a:cubicBezTo>
                  <a:pt x="143588" y="8298"/>
                  <a:pt x="143714" y="8171"/>
                  <a:pt x="143714" y="8013"/>
                </a:cubicBezTo>
                <a:cubicBezTo>
                  <a:pt x="143683" y="7854"/>
                  <a:pt x="143556" y="7728"/>
                  <a:pt x="143398" y="7759"/>
                </a:cubicBezTo>
                <a:cubicBezTo>
                  <a:pt x="143271" y="7791"/>
                  <a:pt x="143208" y="7918"/>
                  <a:pt x="143081" y="8044"/>
                </a:cubicBezTo>
                <a:close/>
                <a:moveTo>
                  <a:pt x="56751" y="59981"/>
                </a:moveTo>
                <a:cubicBezTo>
                  <a:pt x="56783" y="60045"/>
                  <a:pt x="56878" y="60140"/>
                  <a:pt x="56973" y="60203"/>
                </a:cubicBezTo>
                <a:cubicBezTo>
                  <a:pt x="57131" y="60266"/>
                  <a:pt x="57289" y="60140"/>
                  <a:pt x="57289" y="59981"/>
                </a:cubicBezTo>
                <a:cubicBezTo>
                  <a:pt x="57321" y="59855"/>
                  <a:pt x="57226" y="59728"/>
                  <a:pt x="57099" y="59696"/>
                </a:cubicBezTo>
                <a:cubicBezTo>
                  <a:pt x="56909" y="59665"/>
                  <a:pt x="56751" y="59791"/>
                  <a:pt x="56751" y="59981"/>
                </a:cubicBezTo>
                <a:close/>
                <a:moveTo>
                  <a:pt x="82276" y="56941"/>
                </a:moveTo>
                <a:cubicBezTo>
                  <a:pt x="82276" y="57131"/>
                  <a:pt x="82435" y="57226"/>
                  <a:pt x="82593" y="57226"/>
                </a:cubicBezTo>
                <a:cubicBezTo>
                  <a:pt x="82720" y="57194"/>
                  <a:pt x="82846" y="57099"/>
                  <a:pt x="82846" y="56973"/>
                </a:cubicBezTo>
                <a:cubicBezTo>
                  <a:pt x="82846" y="56783"/>
                  <a:pt x="82720" y="56656"/>
                  <a:pt x="82561" y="56656"/>
                </a:cubicBezTo>
                <a:cubicBezTo>
                  <a:pt x="82403" y="56656"/>
                  <a:pt x="82276" y="56783"/>
                  <a:pt x="82276" y="56973"/>
                </a:cubicBezTo>
                <a:close/>
                <a:moveTo>
                  <a:pt x="18558" y="56498"/>
                </a:moveTo>
                <a:cubicBezTo>
                  <a:pt x="18590" y="56561"/>
                  <a:pt x="18685" y="56688"/>
                  <a:pt x="18780" y="56719"/>
                </a:cubicBezTo>
                <a:cubicBezTo>
                  <a:pt x="18938" y="56751"/>
                  <a:pt x="19096" y="56656"/>
                  <a:pt x="19096" y="56498"/>
                </a:cubicBezTo>
                <a:cubicBezTo>
                  <a:pt x="19128" y="56339"/>
                  <a:pt x="19033" y="56244"/>
                  <a:pt x="18875" y="56213"/>
                </a:cubicBezTo>
                <a:cubicBezTo>
                  <a:pt x="18716" y="56181"/>
                  <a:pt x="18558" y="56276"/>
                  <a:pt x="18558" y="56498"/>
                </a:cubicBezTo>
                <a:close/>
                <a:moveTo>
                  <a:pt x="128038" y="10356"/>
                </a:moveTo>
                <a:cubicBezTo>
                  <a:pt x="128133" y="10451"/>
                  <a:pt x="128228" y="10514"/>
                  <a:pt x="128355" y="10546"/>
                </a:cubicBezTo>
                <a:cubicBezTo>
                  <a:pt x="128481" y="10578"/>
                  <a:pt x="128608" y="10356"/>
                  <a:pt x="128576" y="10198"/>
                </a:cubicBezTo>
                <a:cubicBezTo>
                  <a:pt x="128576" y="10071"/>
                  <a:pt x="128450" y="9976"/>
                  <a:pt x="128291" y="10008"/>
                </a:cubicBezTo>
                <a:cubicBezTo>
                  <a:pt x="128133" y="10008"/>
                  <a:pt x="127975" y="10198"/>
                  <a:pt x="128038" y="10356"/>
                </a:cubicBezTo>
                <a:close/>
                <a:moveTo>
                  <a:pt x="99314" y="35818"/>
                </a:moveTo>
                <a:cubicBezTo>
                  <a:pt x="99568" y="35850"/>
                  <a:pt x="99726" y="35691"/>
                  <a:pt x="99694" y="35564"/>
                </a:cubicBezTo>
                <a:cubicBezTo>
                  <a:pt x="99694" y="35406"/>
                  <a:pt x="99568" y="35311"/>
                  <a:pt x="99441" y="35311"/>
                </a:cubicBezTo>
                <a:cubicBezTo>
                  <a:pt x="99283" y="35279"/>
                  <a:pt x="99093" y="35438"/>
                  <a:pt x="99156" y="35564"/>
                </a:cubicBezTo>
                <a:cubicBezTo>
                  <a:pt x="99188" y="35660"/>
                  <a:pt x="99251" y="35755"/>
                  <a:pt x="99314" y="35818"/>
                </a:cubicBezTo>
                <a:close/>
                <a:moveTo>
                  <a:pt x="84936" y="55833"/>
                </a:moveTo>
                <a:cubicBezTo>
                  <a:pt x="84810" y="55959"/>
                  <a:pt x="84715" y="56054"/>
                  <a:pt x="84683" y="56149"/>
                </a:cubicBezTo>
                <a:cubicBezTo>
                  <a:pt x="84651" y="56308"/>
                  <a:pt x="84778" y="56466"/>
                  <a:pt x="84936" y="56466"/>
                </a:cubicBezTo>
                <a:cubicBezTo>
                  <a:pt x="85095" y="56466"/>
                  <a:pt x="85221" y="56308"/>
                  <a:pt x="85190" y="56149"/>
                </a:cubicBezTo>
                <a:cubicBezTo>
                  <a:pt x="85158" y="56054"/>
                  <a:pt x="85031" y="55959"/>
                  <a:pt x="84936" y="55833"/>
                </a:cubicBezTo>
                <a:close/>
                <a:moveTo>
                  <a:pt x="14061" y="57764"/>
                </a:moveTo>
                <a:cubicBezTo>
                  <a:pt x="13903" y="57764"/>
                  <a:pt x="13776" y="57891"/>
                  <a:pt x="13776" y="58049"/>
                </a:cubicBezTo>
                <a:cubicBezTo>
                  <a:pt x="13744" y="58176"/>
                  <a:pt x="13839" y="58303"/>
                  <a:pt x="13966" y="58303"/>
                </a:cubicBezTo>
                <a:cubicBezTo>
                  <a:pt x="14124" y="58366"/>
                  <a:pt x="14283" y="58239"/>
                  <a:pt x="14314" y="58081"/>
                </a:cubicBezTo>
                <a:cubicBezTo>
                  <a:pt x="14346" y="57923"/>
                  <a:pt x="14219" y="57796"/>
                  <a:pt x="14061" y="57764"/>
                </a:cubicBezTo>
                <a:close/>
                <a:moveTo>
                  <a:pt x="130413" y="9438"/>
                </a:moveTo>
                <a:cubicBezTo>
                  <a:pt x="130413" y="9659"/>
                  <a:pt x="130572" y="9818"/>
                  <a:pt x="130698" y="9786"/>
                </a:cubicBezTo>
                <a:cubicBezTo>
                  <a:pt x="130857" y="9786"/>
                  <a:pt x="130952" y="9659"/>
                  <a:pt x="130952" y="9533"/>
                </a:cubicBezTo>
                <a:cubicBezTo>
                  <a:pt x="130952" y="9374"/>
                  <a:pt x="130825" y="9216"/>
                  <a:pt x="130667" y="9248"/>
                </a:cubicBezTo>
                <a:cubicBezTo>
                  <a:pt x="130572" y="9279"/>
                  <a:pt x="130508" y="9343"/>
                  <a:pt x="130413" y="9438"/>
                </a:cubicBezTo>
                <a:close/>
                <a:moveTo>
                  <a:pt x="39523" y="55326"/>
                </a:moveTo>
                <a:cubicBezTo>
                  <a:pt x="39681" y="55326"/>
                  <a:pt x="39808" y="55231"/>
                  <a:pt x="39840" y="55041"/>
                </a:cubicBezTo>
                <a:cubicBezTo>
                  <a:pt x="39840" y="54883"/>
                  <a:pt x="39713" y="54756"/>
                  <a:pt x="39555" y="54756"/>
                </a:cubicBezTo>
                <a:cubicBezTo>
                  <a:pt x="39396" y="54724"/>
                  <a:pt x="39238" y="54851"/>
                  <a:pt x="39238" y="55009"/>
                </a:cubicBezTo>
                <a:cubicBezTo>
                  <a:pt x="39206" y="55168"/>
                  <a:pt x="39365" y="55326"/>
                  <a:pt x="39523" y="55326"/>
                </a:cubicBezTo>
                <a:close/>
                <a:moveTo>
                  <a:pt x="68247" y="61945"/>
                </a:moveTo>
                <a:cubicBezTo>
                  <a:pt x="68310" y="61850"/>
                  <a:pt x="68374" y="61723"/>
                  <a:pt x="68437" y="61596"/>
                </a:cubicBezTo>
                <a:cubicBezTo>
                  <a:pt x="68437" y="61438"/>
                  <a:pt x="68342" y="61343"/>
                  <a:pt x="68184" y="61343"/>
                </a:cubicBezTo>
                <a:cubicBezTo>
                  <a:pt x="68025" y="61343"/>
                  <a:pt x="67867" y="61533"/>
                  <a:pt x="67930" y="61660"/>
                </a:cubicBezTo>
                <a:cubicBezTo>
                  <a:pt x="67993" y="61755"/>
                  <a:pt x="68120" y="61818"/>
                  <a:pt x="68247" y="61945"/>
                </a:cubicBezTo>
                <a:close/>
                <a:moveTo>
                  <a:pt x="96179" y="41487"/>
                </a:moveTo>
                <a:cubicBezTo>
                  <a:pt x="96084" y="41613"/>
                  <a:pt x="95989" y="41772"/>
                  <a:pt x="95926" y="41930"/>
                </a:cubicBezTo>
                <a:cubicBezTo>
                  <a:pt x="95894" y="42088"/>
                  <a:pt x="96052" y="42183"/>
                  <a:pt x="96242" y="42183"/>
                </a:cubicBezTo>
                <a:cubicBezTo>
                  <a:pt x="96401" y="42183"/>
                  <a:pt x="96559" y="42025"/>
                  <a:pt x="96496" y="41867"/>
                </a:cubicBezTo>
                <a:cubicBezTo>
                  <a:pt x="96432" y="41740"/>
                  <a:pt x="96306" y="41613"/>
                  <a:pt x="96179" y="41487"/>
                </a:cubicBezTo>
                <a:close/>
                <a:moveTo>
                  <a:pt x="16151" y="57258"/>
                </a:moveTo>
                <a:cubicBezTo>
                  <a:pt x="16215" y="57479"/>
                  <a:pt x="16373" y="57574"/>
                  <a:pt x="16531" y="57479"/>
                </a:cubicBezTo>
                <a:cubicBezTo>
                  <a:pt x="16658" y="57448"/>
                  <a:pt x="16721" y="57321"/>
                  <a:pt x="16658" y="57194"/>
                </a:cubicBezTo>
                <a:cubicBezTo>
                  <a:pt x="16626" y="57036"/>
                  <a:pt x="16436" y="56941"/>
                  <a:pt x="16310" y="57036"/>
                </a:cubicBezTo>
                <a:cubicBezTo>
                  <a:pt x="16215" y="57068"/>
                  <a:pt x="16183" y="57194"/>
                  <a:pt x="16151" y="57258"/>
                </a:cubicBezTo>
                <a:close/>
                <a:moveTo>
                  <a:pt x="48739" y="59886"/>
                </a:moveTo>
                <a:cubicBezTo>
                  <a:pt x="48865" y="60013"/>
                  <a:pt x="48929" y="60108"/>
                  <a:pt x="49024" y="60171"/>
                </a:cubicBezTo>
                <a:cubicBezTo>
                  <a:pt x="49150" y="60203"/>
                  <a:pt x="49340" y="60045"/>
                  <a:pt x="49309" y="59886"/>
                </a:cubicBezTo>
                <a:cubicBezTo>
                  <a:pt x="49309" y="59760"/>
                  <a:pt x="49214" y="59665"/>
                  <a:pt x="49055" y="59665"/>
                </a:cubicBezTo>
                <a:cubicBezTo>
                  <a:pt x="48960" y="59696"/>
                  <a:pt x="48865" y="59791"/>
                  <a:pt x="48739" y="59886"/>
                </a:cubicBezTo>
                <a:close/>
                <a:moveTo>
                  <a:pt x="36799" y="55801"/>
                </a:moveTo>
                <a:cubicBezTo>
                  <a:pt x="36926" y="55928"/>
                  <a:pt x="36989" y="56054"/>
                  <a:pt x="37084" y="56086"/>
                </a:cubicBezTo>
                <a:cubicBezTo>
                  <a:pt x="37243" y="56118"/>
                  <a:pt x="37401" y="56023"/>
                  <a:pt x="37433" y="55864"/>
                </a:cubicBezTo>
                <a:cubicBezTo>
                  <a:pt x="37433" y="55674"/>
                  <a:pt x="37306" y="55548"/>
                  <a:pt x="37148" y="55579"/>
                </a:cubicBezTo>
                <a:cubicBezTo>
                  <a:pt x="37053" y="55611"/>
                  <a:pt x="36958" y="55706"/>
                  <a:pt x="36799" y="55801"/>
                </a:cubicBezTo>
                <a:close/>
                <a:moveTo>
                  <a:pt x="127" y="73092"/>
                </a:moveTo>
                <a:cubicBezTo>
                  <a:pt x="127" y="73250"/>
                  <a:pt x="253" y="73377"/>
                  <a:pt x="412" y="73345"/>
                </a:cubicBezTo>
                <a:cubicBezTo>
                  <a:pt x="728" y="73314"/>
                  <a:pt x="728" y="72870"/>
                  <a:pt x="412" y="72839"/>
                </a:cubicBezTo>
                <a:cubicBezTo>
                  <a:pt x="253" y="72807"/>
                  <a:pt x="127" y="72934"/>
                  <a:pt x="127" y="73092"/>
                </a:cubicBezTo>
                <a:close/>
                <a:moveTo>
                  <a:pt x="108625" y="22074"/>
                </a:moveTo>
                <a:cubicBezTo>
                  <a:pt x="108467" y="21947"/>
                  <a:pt x="108403" y="21852"/>
                  <a:pt x="108277" y="21820"/>
                </a:cubicBezTo>
                <a:cubicBezTo>
                  <a:pt x="108150" y="21789"/>
                  <a:pt x="108055" y="21915"/>
                  <a:pt x="108023" y="22042"/>
                </a:cubicBezTo>
                <a:cubicBezTo>
                  <a:pt x="107992" y="22169"/>
                  <a:pt x="108182" y="22359"/>
                  <a:pt x="108308" y="22327"/>
                </a:cubicBezTo>
                <a:cubicBezTo>
                  <a:pt x="108403" y="22295"/>
                  <a:pt x="108467" y="22169"/>
                  <a:pt x="108625" y="22074"/>
                </a:cubicBezTo>
                <a:close/>
                <a:moveTo>
                  <a:pt x="112045" y="18115"/>
                </a:moveTo>
                <a:cubicBezTo>
                  <a:pt x="112045" y="18305"/>
                  <a:pt x="112172" y="18432"/>
                  <a:pt x="112330" y="18400"/>
                </a:cubicBezTo>
                <a:cubicBezTo>
                  <a:pt x="112489" y="18400"/>
                  <a:pt x="112584" y="18305"/>
                  <a:pt x="112584" y="18178"/>
                </a:cubicBezTo>
                <a:cubicBezTo>
                  <a:pt x="112615" y="18052"/>
                  <a:pt x="112520" y="17925"/>
                  <a:pt x="112394" y="17893"/>
                </a:cubicBezTo>
                <a:cubicBezTo>
                  <a:pt x="112235" y="17862"/>
                  <a:pt x="112077" y="17957"/>
                  <a:pt x="112045" y="18115"/>
                </a:cubicBezTo>
                <a:close/>
                <a:moveTo>
                  <a:pt x="101056" y="32746"/>
                </a:moveTo>
                <a:cubicBezTo>
                  <a:pt x="101183" y="32588"/>
                  <a:pt x="101278" y="32493"/>
                  <a:pt x="101309" y="32398"/>
                </a:cubicBezTo>
                <a:cubicBezTo>
                  <a:pt x="101309" y="32271"/>
                  <a:pt x="101214" y="32176"/>
                  <a:pt x="101056" y="32144"/>
                </a:cubicBezTo>
                <a:cubicBezTo>
                  <a:pt x="100898" y="32144"/>
                  <a:pt x="100739" y="32303"/>
                  <a:pt x="100803" y="32429"/>
                </a:cubicBezTo>
                <a:cubicBezTo>
                  <a:pt x="100834" y="32524"/>
                  <a:pt x="100961" y="32619"/>
                  <a:pt x="101056" y="32746"/>
                </a:cubicBezTo>
                <a:close/>
                <a:moveTo>
                  <a:pt x="114642" y="17038"/>
                </a:moveTo>
                <a:cubicBezTo>
                  <a:pt x="114579" y="17197"/>
                  <a:pt x="114484" y="17292"/>
                  <a:pt x="114452" y="17387"/>
                </a:cubicBezTo>
                <a:cubicBezTo>
                  <a:pt x="114452" y="17513"/>
                  <a:pt x="114579" y="17640"/>
                  <a:pt x="114737" y="17608"/>
                </a:cubicBezTo>
                <a:cubicBezTo>
                  <a:pt x="114864" y="17577"/>
                  <a:pt x="114990" y="17482"/>
                  <a:pt x="114927" y="17323"/>
                </a:cubicBezTo>
                <a:cubicBezTo>
                  <a:pt x="114895" y="17228"/>
                  <a:pt x="114800" y="17165"/>
                  <a:pt x="114642" y="17038"/>
                </a:cubicBezTo>
                <a:close/>
                <a:moveTo>
                  <a:pt x="124586" y="14283"/>
                </a:moveTo>
                <a:cubicBezTo>
                  <a:pt x="124459" y="14125"/>
                  <a:pt x="124364" y="14030"/>
                  <a:pt x="124269" y="13998"/>
                </a:cubicBezTo>
                <a:cubicBezTo>
                  <a:pt x="124174" y="13966"/>
                  <a:pt x="124016" y="14125"/>
                  <a:pt x="124048" y="14220"/>
                </a:cubicBezTo>
                <a:cubicBezTo>
                  <a:pt x="124079" y="14315"/>
                  <a:pt x="124143" y="14441"/>
                  <a:pt x="124238" y="14441"/>
                </a:cubicBezTo>
                <a:cubicBezTo>
                  <a:pt x="124333" y="14441"/>
                  <a:pt x="124428" y="14346"/>
                  <a:pt x="124586" y="14283"/>
                </a:cubicBezTo>
                <a:close/>
                <a:moveTo>
                  <a:pt x="29136" y="55389"/>
                </a:moveTo>
                <a:cubicBezTo>
                  <a:pt x="29072" y="55579"/>
                  <a:pt x="28977" y="55674"/>
                  <a:pt x="28977" y="55769"/>
                </a:cubicBezTo>
                <a:cubicBezTo>
                  <a:pt x="28977" y="55928"/>
                  <a:pt x="29104" y="56023"/>
                  <a:pt x="29231" y="55991"/>
                </a:cubicBezTo>
                <a:cubicBezTo>
                  <a:pt x="29389" y="55991"/>
                  <a:pt x="29484" y="55864"/>
                  <a:pt x="29421" y="55706"/>
                </a:cubicBezTo>
                <a:cubicBezTo>
                  <a:pt x="29389" y="55611"/>
                  <a:pt x="29294" y="55548"/>
                  <a:pt x="29136" y="55389"/>
                </a:cubicBezTo>
                <a:close/>
                <a:moveTo>
                  <a:pt x="98237" y="41107"/>
                </a:moveTo>
                <a:cubicBezTo>
                  <a:pt x="98396" y="41233"/>
                  <a:pt x="98459" y="41328"/>
                  <a:pt x="98554" y="41392"/>
                </a:cubicBezTo>
                <a:cubicBezTo>
                  <a:pt x="98712" y="41423"/>
                  <a:pt x="98839" y="41297"/>
                  <a:pt x="98839" y="41170"/>
                </a:cubicBezTo>
                <a:cubicBezTo>
                  <a:pt x="98839" y="41012"/>
                  <a:pt x="98776" y="40885"/>
                  <a:pt x="98617" y="40917"/>
                </a:cubicBezTo>
                <a:cubicBezTo>
                  <a:pt x="98522" y="40917"/>
                  <a:pt x="98427" y="41012"/>
                  <a:pt x="98237" y="41107"/>
                </a:cubicBezTo>
                <a:close/>
                <a:moveTo>
                  <a:pt x="86995" y="55358"/>
                </a:moveTo>
                <a:cubicBezTo>
                  <a:pt x="87153" y="55484"/>
                  <a:pt x="87217" y="55579"/>
                  <a:pt x="87312" y="55643"/>
                </a:cubicBezTo>
                <a:cubicBezTo>
                  <a:pt x="87470" y="55674"/>
                  <a:pt x="87597" y="55548"/>
                  <a:pt x="87597" y="55421"/>
                </a:cubicBezTo>
                <a:cubicBezTo>
                  <a:pt x="87597" y="55263"/>
                  <a:pt x="87533" y="55136"/>
                  <a:pt x="87375" y="55168"/>
                </a:cubicBezTo>
                <a:cubicBezTo>
                  <a:pt x="87280" y="55168"/>
                  <a:pt x="87185" y="55263"/>
                  <a:pt x="86995" y="55358"/>
                </a:cubicBezTo>
                <a:close/>
                <a:moveTo>
                  <a:pt x="146311" y="9691"/>
                </a:moveTo>
                <a:cubicBezTo>
                  <a:pt x="146438" y="9754"/>
                  <a:pt x="146564" y="9818"/>
                  <a:pt x="146691" y="9849"/>
                </a:cubicBezTo>
                <a:cubicBezTo>
                  <a:pt x="146818" y="9881"/>
                  <a:pt x="146913" y="9723"/>
                  <a:pt x="146881" y="9596"/>
                </a:cubicBezTo>
                <a:cubicBezTo>
                  <a:pt x="146849" y="9438"/>
                  <a:pt x="146754" y="9343"/>
                  <a:pt x="146596" y="9406"/>
                </a:cubicBezTo>
                <a:cubicBezTo>
                  <a:pt x="146501" y="9438"/>
                  <a:pt x="146438" y="9564"/>
                  <a:pt x="146311" y="9691"/>
                </a:cubicBezTo>
                <a:close/>
                <a:moveTo>
                  <a:pt x="99061" y="43545"/>
                </a:moveTo>
                <a:cubicBezTo>
                  <a:pt x="99219" y="43640"/>
                  <a:pt x="99314" y="43703"/>
                  <a:pt x="99409" y="43735"/>
                </a:cubicBezTo>
                <a:cubicBezTo>
                  <a:pt x="99473" y="43735"/>
                  <a:pt x="99568" y="43608"/>
                  <a:pt x="99599" y="43545"/>
                </a:cubicBezTo>
                <a:cubicBezTo>
                  <a:pt x="99631" y="43418"/>
                  <a:pt x="99504" y="43260"/>
                  <a:pt x="99378" y="43292"/>
                </a:cubicBezTo>
                <a:cubicBezTo>
                  <a:pt x="99283" y="43355"/>
                  <a:pt x="99156" y="43450"/>
                  <a:pt x="99061" y="43545"/>
                </a:cubicBezTo>
                <a:close/>
                <a:moveTo>
                  <a:pt x="855" y="75436"/>
                </a:moveTo>
                <a:cubicBezTo>
                  <a:pt x="1013" y="75562"/>
                  <a:pt x="1077" y="75689"/>
                  <a:pt x="1172" y="75689"/>
                </a:cubicBezTo>
                <a:cubicBezTo>
                  <a:pt x="1330" y="75689"/>
                  <a:pt x="1425" y="75562"/>
                  <a:pt x="1393" y="75436"/>
                </a:cubicBezTo>
                <a:cubicBezTo>
                  <a:pt x="1393" y="75372"/>
                  <a:pt x="1267" y="75246"/>
                  <a:pt x="1203" y="75246"/>
                </a:cubicBezTo>
                <a:cubicBezTo>
                  <a:pt x="1108" y="75277"/>
                  <a:pt x="1013" y="75341"/>
                  <a:pt x="855" y="75436"/>
                </a:cubicBezTo>
                <a:close/>
                <a:moveTo>
                  <a:pt x="121546" y="14980"/>
                </a:moveTo>
                <a:cubicBezTo>
                  <a:pt x="121704" y="15106"/>
                  <a:pt x="121768" y="15233"/>
                  <a:pt x="121863" y="15233"/>
                </a:cubicBezTo>
                <a:cubicBezTo>
                  <a:pt x="121989" y="15296"/>
                  <a:pt x="122148" y="15201"/>
                  <a:pt x="122148" y="15043"/>
                </a:cubicBezTo>
                <a:cubicBezTo>
                  <a:pt x="122148" y="14916"/>
                  <a:pt x="122084" y="14790"/>
                  <a:pt x="121926" y="14790"/>
                </a:cubicBezTo>
                <a:cubicBezTo>
                  <a:pt x="121831" y="14790"/>
                  <a:pt x="121736" y="14885"/>
                  <a:pt x="121546" y="14980"/>
                </a:cubicBezTo>
                <a:close/>
                <a:moveTo>
                  <a:pt x="26792" y="56878"/>
                </a:moveTo>
                <a:cubicBezTo>
                  <a:pt x="26887" y="56719"/>
                  <a:pt x="27014" y="56624"/>
                  <a:pt x="27014" y="56529"/>
                </a:cubicBezTo>
                <a:cubicBezTo>
                  <a:pt x="27014" y="56371"/>
                  <a:pt x="26887" y="56276"/>
                  <a:pt x="26760" y="56308"/>
                </a:cubicBezTo>
                <a:cubicBezTo>
                  <a:pt x="26697" y="56339"/>
                  <a:pt x="26570" y="56434"/>
                  <a:pt x="26570" y="56498"/>
                </a:cubicBezTo>
                <a:cubicBezTo>
                  <a:pt x="26602" y="56624"/>
                  <a:pt x="26665" y="56688"/>
                  <a:pt x="26792" y="56878"/>
                </a:cubicBezTo>
                <a:close/>
                <a:moveTo>
                  <a:pt x="102639" y="29547"/>
                </a:moveTo>
                <a:cubicBezTo>
                  <a:pt x="102766" y="29421"/>
                  <a:pt x="102861" y="29357"/>
                  <a:pt x="102893" y="29262"/>
                </a:cubicBezTo>
                <a:cubicBezTo>
                  <a:pt x="102924" y="29104"/>
                  <a:pt x="102829" y="29009"/>
                  <a:pt x="102703" y="29009"/>
                </a:cubicBezTo>
                <a:cubicBezTo>
                  <a:pt x="102544" y="28977"/>
                  <a:pt x="102449" y="29072"/>
                  <a:pt x="102449" y="29199"/>
                </a:cubicBezTo>
                <a:cubicBezTo>
                  <a:pt x="102449" y="29294"/>
                  <a:pt x="102544" y="29389"/>
                  <a:pt x="102639" y="29547"/>
                </a:cubicBezTo>
                <a:close/>
                <a:moveTo>
                  <a:pt x="34709" y="56244"/>
                </a:moveTo>
                <a:cubicBezTo>
                  <a:pt x="34614" y="56434"/>
                  <a:pt x="34519" y="56529"/>
                  <a:pt x="34519" y="56624"/>
                </a:cubicBezTo>
                <a:cubicBezTo>
                  <a:pt x="34519" y="56751"/>
                  <a:pt x="34646" y="56878"/>
                  <a:pt x="34773" y="56814"/>
                </a:cubicBezTo>
                <a:cubicBezTo>
                  <a:pt x="34899" y="56814"/>
                  <a:pt x="35026" y="56688"/>
                  <a:pt x="34963" y="56561"/>
                </a:cubicBezTo>
                <a:cubicBezTo>
                  <a:pt x="34963" y="56466"/>
                  <a:pt x="34836" y="56403"/>
                  <a:pt x="34709" y="56244"/>
                </a:cubicBezTo>
                <a:close/>
                <a:moveTo>
                  <a:pt x="100264" y="37623"/>
                </a:moveTo>
                <a:cubicBezTo>
                  <a:pt x="100106" y="37750"/>
                  <a:pt x="100011" y="37813"/>
                  <a:pt x="99979" y="37908"/>
                </a:cubicBezTo>
                <a:cubicBezTo>
                  <a:pt x="99916" y="38035"/>
                  <a:pt x="100043" y="38161"/>
                  <a:pt x="100169" y="38193"/>
                </a:cubicBezTo>
                <a:cubicBezTo>
                  <a:pt x="100296" y="38225"/>
                  <a:pt x="100454" y="38130"/>
                  <a:pt x="100454" y="37971"/>
                </a:cubicBezTo>
                <a:cubicBezTo>
                  <a:pt x="100454" y="37876"/>
                  <a:pt x="100328" y="37781"/>
                  <a:pt x="100264" y="37623"/>
                </a:cubicBezTo>
                <a:close/>
                <a:moveTo>
                  <a:pt x="95799" y="49911"/>
                </a:moveTo>
                <a:cubicBezTo>
                  <a:pt x="95989" y="50006"/>
                  <a:pt x="96084" y="50101"/>
                  <a:pt x="96179" y="50101"/>
                </a:cubicBezTo>
                <a:cubicBezTo>
                  <a:pt x="96242" y="50101"/>
                  <a:pt x="96337" y="49974"/>
                  <a:pt x="96369" y="49911"/>
                </a:cubicBezTo>
                <a:cubicBezTo>
                  <a:pt x="96401" y="49815"/>
                  <a:pt x="96242" y="49625"/>
                  <a:pt x="96147" y="49657"/>
                </a:cubicBezTo>
                <a:cubicBezTo>
                  <a:pt x="96021" y="49689"/>
                  <a:pt x="95957" y="49784"/>
                  <a:pt x="95799" y="49911"/>
                </a:cubicBezTo>
                <a:close/>
                <a:moveTo>
                  <a:pt x="93424" y="50639"/>
                </a:moveTo>
                <a:cubicBezTo>
                  <a:pt x="93582" y="50734"/>
                  <a:pt x="93645" y="50861"/>
                  <a:pt x="93772" y="50861"/>
                </a:cubicBezTo>
                <a:cubicBezTo>
                  <a:pt x="93899" y="50892"/>
                  <a:pt x="94025" y="50766"/>
                  <a:pt x="94025" y="50639"/>
                </a:cubicBezTo>
                <a:cubicBezTo>
                  <a:pt x="93994" y="50512"/>
                  <a:pt x="93930" y="50386"/>
                  <a:pt x="93772" y="50417"/>
                </a:cubicBezTo>
                <a:cubicBezTo>
                  <a:pt x="93677" y="50417"/>
                  <a:pt x="93582" y="50544"/>
                  <a:pt x="93424" y="50639"/>
                </a:cubicBezTo>
                <a:close/>
                <a:moveTo>
                  <a:pt x="119171" y="15771"/>
                </a:moveTo>
                <a:cubicBezTo>
                  <a:pt x="119297" y="15898"/>
                  <a:pt x="119361" y="15993"/>
                  <a:pt x="119456" y="16025"/>
                </a:cubicBezTo>
                <a:cubicBezTo>
                  <a:pt x="119582" y="16056"/>
                  <a:pt x="119709" y="15961"/>
                  <a:pt x="119709" y="15835"/>
                </a:cubicBezTo>
                <a:cubicBezTo>
                  <a:pt x="119709" y="15708"/>
                  <a:pt x="119646" y="15581"/>
                  <a:pt x="119519" y="15581"/>
                </a:cubicBezTo>
                <a:cubicBezTo>
                  <a:pt x="119424" y="15581"/>
                  <a:pt x="119329" y="15676"/>
                  <a:pt x="119171" y="15771"/>
                </a:cubicBezTo>
                <a:close/>
                <a:moveTo>
                  <a:pt x="106345" y="25240"/>
                </a:moveTo>
                <a:cubicBezTo>
                  <a:pt x="106471" y="25367"/>
                  <a:pt x="106566" y="25462"/>
                  <a:pt x="106661" y="25494"/>
                </a:cubicBezTo>
                <a:cubicBezTo>
                  <a:pt x="106756" y="25525"/>
                  <a:pt x="106915" y="25367"/>
                  <a:pt x="106883" y="25272"/>
                </a:cubicBezTo>
                <a:cubicBezTo>
                  <a:pt x="106851" y="25177"/>
                  <a:pt x="106756" y="25082"/>
                  <a:pt x="106693" y="25082"/>
                </a:cubicBezTo>
                <a:cubicBezTo>
                  <a:pt x="106598" y="25082"/>
                  <a:pt x="106503" y="25145"/>
                  <a:pt x="106345" y="25240"/>
                </a:cubicBezTo>
                <a:close/>
                <a:moveTo>
                  <a:pt x="128735" y="12668"/>
                </a:moveTo>
                <a:cubicBezTo>
                  <a:pt x="128893" y="12795"/>
                  <a:pt x="128988" y="12890"/>
                  <a:pt x="129083" y="12890"/>
                </a:cubicBezTo>
                <a:cubicBezTo>
                  <a:pt x="129146" y="12890"/>
                  <a:pt x="129241" y="12795"/>
                  <a:pt x="129305" y="12731"/>
                </a:cubicBezTo>
                <a:cubicBezTo>
                  <a:pt x="129336" y="12636"/>
                  <a:pt x="129210" y="12446"/>
                  <a:pt x="129083" y="12446"/>
                </a:cubicBezTo>
                <a:cubicBezTo>
                  <a:pt x="128988" y="12478"/>
                  <a:pt x="128893" y="12573"/>
                  <a:pt x="128735" y="12668"/>
                </a:cubicBezTo>
                <a:close/>
                <a:moveTo>
                  <a:pt x="104255" y="26381"/>
                </a:moveTo>
                <a:cubicBezTo>
                  <a:pt x="104381" y="26222"/>
                  <a:pt x="104476" y="26159"/>
                  <a:pt x="104508" y="26064"/>
                </a:cubicBezTo>
                <a:cubicBezTo>
                  <a:pt x="104540" y="25937"/>
                  <a:pt x="104445" y="25779"/>
                  <a:pt x="104318" y="25779"/>
                </a:cubicBezTo>
                <a:cubicBezTo>
                  <a:pt x="104160" y="25779"/>
                  <a:pt x="104033" y="25842"/>
                  <a:pt x="104065" y="26000"/>
                </a:cubicBezTo>
                <a:cubicBezTo>
                  <a:pt x="104065" y="26095"/>
                  <a:pt x="104160" y="26191"/>
                  <a:pt x="104255" y="26381"/>
                </a:cubicBezTo>
                <a:close/>
                <a:moveTo>
                  <a:pt x="97002" y="44052"/>
                </a:moveTo>
                <a:cubicBezTo>
                  <a:pt x="96781" y="44083"/>
                  <a:pt x="96717" y="44178"/>
                  <a:pt x="96717" y="44337"/>
                </a:cubicBezTo>
                <a:cubicBezTo>
                  <a:pt x="96749" y="44463"/>
                  <a:pt x="96844" y="44558"/>
                  <a:pt x="97002" y="44558"/>
                </a:cubicBezTo>
                <a:cubicBezTo>
                  <a:pt x="97129" y="44527"/>
                  <a:pt x="97256" y="44400"/>
                  <a:pt x="97192" y="44273"/>
                </a:cubicBezTo>
                <a:cubicBezTo>
                  <a:pt x="97161" y="44210"/>
                  <a:pt x="97066" y="44115"/>
                  <a:pt x="97002" y="44052"/>
                </a:cubicBezTo>
                <a:close/>
                <a:moveTo>
                  <a:pt x="126360" y="13428"/>
                </a:moveTo>
                <a:cubicBezTo>
                  <a:pt x="126518" y="13523"/>
                  <a:pt x="126613" y="13618"/>
                  <a:pt x="126708" y="13650"/>
                </a:cubicBezTo>
                <a:cubicBezTo>
                  <a:pt x="126771" y="13650"/>
                  <a:pt x="126898" y="13555"/>
                  <a:pt x="126898" y="13491"/>
                </a:cubicBezTo>
                <a:cubicBezTo>
                  <a:pt x="126961" y="13365"/>
                  <a:pt x="126866" y="13206"/>
                  <a:pt x="126740" y="13206"/>
                </a:cubicBezTo>
                <a:cubicBezTo>
                  <a:pt x="126645" y="13206"/>
                  <a:pt x="126550" y="13333"/>
                  <a:pt x="126360" y="13428"/>
                </a:cubicBezTo>
                <a:close/>
                <a:moveTo>
                  <a:pt x="97446" y="46775"/>
                </a:moveTo>
                <a:cubicBezTo>
                  <a:pt x="97572" y="46839"/>
                  <a:pt x="97699" y="46870"/>
                  <a:pt x="97857" y="46870"/>
                </a:cubicBezTo>
                <a:cubicBezTo>
                  <a:pt x="97921" y="46870"/>
                  <a:pt x="97984" y="46712"/>
                  <a:pt x="97984" y="46649"/>
                </a:cubicBezTo>
                <a:cubicBezTo>
                  <a:pt x="97984" y="46522"/>
                  <a:pt x="97826" y="46427"/>
                  <a:pt x="97699" y="46459"/>
                </a:cubicBezTo>
                <a:cubicBezTo>
                  <a:pt x="97636" y="46522"/>
                  <a:pt x="97572" y="46649"/>
                  <a:pt x="97446" y="46775"/>
                </a:cubicBezTo>
                <a:close/>
                <a:moveTo>
                  <a:pt x="138299" y="9533"/>
                </a:moveTo>
                <a:cubicBezTo>
                  <a:pt x="138457" y="9659"/>
                  <a:pt x="138521" y="9754"/>
                  <a:pt x="138616" y="9786"/>
                </a:cubicBezTo>
                <a:cubicBezTo>
                  <a:pt x="138742" y="9849"/>
                  <a:pt x="138869" y="9723"/>
                  <a:pt x="138869" y="9596"/>
                </a:cubicBezTo>
                <a:cubicBezTo>
                  <a:pt x="138901" y="9469"/>
                  <a:pt x="138837" y="9311"/>
                  <a:pt x="138679" y="9343"/>
                </a:cubicBezTo>
                <a:cubicBezTo>
                  <a:pt x="138584" y="9343"/>
                  <a:pt x="138489" y="9438"/>
                  <a:pt x="138299" y="9533"/>
                </a:cubicBezTo>
                <a:close/>
                <a:moveTo>
                  <a:pt x="89402" y="54566"/>
                </a:moveTo>
                <a:cubicBezTo>
                  <a:pt x="89528" y="54693"/>
                  <a:pt x="89592" y="54788"/>
                  <a:pt x="89687" y="54819"/>
                </a:cubicBezTo>
                <a:cubicBezTo>
                  <a:pt x="89813" y="54851"/>
                  <a:pt x="89972" y="54756"/>
                  <a:pt x="89940" y="54629"/>
                </a:cubicBezTo>
                <a:cubicBezTo>
                  <a:pt x="89972" y="54502"/>
                  <a:pt x="89877" y="54376"/>
                  <a:pt x="89750" y="54376"/>
                </a:cubicBezTo>
                <a:cubicBezTo>
                  <a:pt x="89655" y="54376"/>
                  <a:pt x="89560" y="54471"/>
                  <a:pt x="89402" y="54566"/>
                </a:cubicBezTo>
                <a:close/>
                <a:moveTo>
                  <a:pt x="95387" y="47124"/>
                </a:moveTo>
                <a:cubicBezTo>
                  <a:pt x="95292" y="47250"/>
                  <a:pt x="95197" y="47345"/>
                  <a:pt x="95134" y="47472"/>
                </a:cubicBezTo>
                <a:cubicBezTo>
                  <a:pt x="95102" y="47599"/>
                  <a:pt x="95261" y="47725"/>
                  <a:pt x="95387" y="47725"/>
                </a:cubicBezTo>
                <a:cubicBezTo>
                  <a:pt x="95514" y="47725"/>
                  <a:pt x="95672" y="47599"/>
                  <a:pt x="95641" y="47472"/>
                </a:cubicBezTo>
                <a:cubicBezTo>
                  <a:pt x="95546" y="47345"/>
                  <a:pt x="95482" y="47250"/>
                  <a:pt x="95387" y="47124"/>
                </a:cubicBezTo>
                <a:close/>
                <a:moveTo>
                  <a:pt x="92189" y="53457"/>
                </a:moveTo>
                <a:cubicBezTo>
                  <a:pt x="92062" y="53616"/>
                  <a:pt x="91935" y="53711"/>
                  <a:pt x="91904" y="53806"/>
                </a:cubicBezTo>
                <a:cubicBezTo>
                  <a:pt x="91872" y="53901"/>
                  <a:pt x="91999" y="54059"/>
                  <a:pt x="92125" y="54027"/>
                </a:cubicBezTo>
                <a:cubicBezTo>
                  <a:pt x="92220" y="53996"/>
                  <a:pt x="92347" y="53932"/>
                  <a:pt x="92347" y="53869"/>
                </a:cubicBezTo>
                <a:cubicBezTo>
                  <a:pt x="92347" y="53742"/>
                  <a:pt x="92252" y="53647"/>
                  <a:pt x="92189" y="53457"/>
                </a:cubicBezTo>
                <a:close/>
                <a:moveTo>
                  <a:pt x="10039" y="61691"/>
                </a:moveTo>
                <a:cubicBezTo>
                  <a:pt x="9944" y="61786"/>
                  <a:pt x="9881" y="61881"/>
                  <a:pt x="9786" y="62008"/>
                </a:cubicBezTo>
                <a:cubicBezTo>
                  <a:pt x="9754" y="62135"/>
                  <a:pt x="9912" y="62261"/>
                  <a:pt x="10039" y="62261"/>
                </a:cubicBezTo>
                <a:cubicBezTo>
                  <a:pt x="10197" y="62230"/>
                  <a:pt x="10324" y="62135"/>
                  <a:pt x="10292" y="62008"/>
                </a:cubicBezTo>
                <a:cubicBezTo>
                  <a:pt x="10261" y="61913"/>
                  <a:pt x="10166" y="61818"/>
                  <a:pt x="10039" y="61691"/>
                </a:cubicBezTo>
                <a:close/>
                <a:moveTo>
                  <a:pt x="14504" y="60393"/>
                </a:moveTo>
                <a:cubicBezTo>
                  <a:pt x="14599" y="60488"/>
                  <a:pt x="14726" y="60583"/>
                  <a:pt x="14853" y="60646"/>
                </a:cubicBezTo>
                <a:cubicBezTo>
                  <a:pt x="14948" y="60678"/>
                  <a:pt x="15074" y="60520"/>
                  <a:pt x="15043" y="60393"/>
                </a:cubicBezTo>
                <a:cubicBezTo>
                  <a:pt x="15011" y="60330"/>
                  <a:pt x="14916" y="60203"/>
                  <a:pt x="14853" y="60203"/>
                </a:cubicBezTo>
                <a:cubicBezTo>
                  <a:pt x="14758" y="60235"/>
                  <a:pt x="14663" y="60298"/>
                  <a:pt x="14504" y="60393"/>
                </a:cubicBezTo>
                <a:close/>
                <a:moveTo>
                  <a:pt x="85411" y="58524"/>
                </a:moveTo>
                <a:cubicBezTo>
                  <a:pt x="85570" y="58651"/>
                  <a:pt x="85633" y="58746"/>
                  <a:pt x="85728" y="58778"/>
                </a:cubicBezTo>
                <a:cubicBezTo>
                  <a:pt x="85792" y="58778"/>
                  <a:pt x="85918" y="58683"/>
                  <a:pt x="85950" y="58619"/>
                </a:cubicBezTo>
                <a:cubicBezTo>
                  <a:pt x="85982" y="58493"/>
                  <a:pt x="85918" y="58334"/>
                  <a:pt x="85760" y="58334"/>
                </a:cubicBezTo>
                <a:cubicBezTo>
                  <a:pt x="85665" y="58334"/>
                  <a:pt x="85570" y="58429"/>
                  <a:pt x="85411" y="58524"/>
                </a:cubicBezTo>
                <a:close/>
                <a:moveTo>
                  <a:pt x="65745" y="62040"/>
                </a:moveTo>
                <a:cubicBezTo>
                  <a:pt x="65650" y="62230"/>
                  <a:pt x="65555" y="62325"/>
                  <a:pt x="65555" y="62420"/>
                </a:cubicBezTo>
                <a:cubicBezTo>
                  <a:pt x="65523" y="62546"/>
                  <a:pt x="65650" y="62673"/>
                  <a:pt x="65808" y="62641"/>
                </a:cubicBezTo>
                <a:cubicBezTo>
                  <a:pt x="65935" y="62610"/>
                  <a:pt x="66062" y="62515"/>
                  <a:pt x="65998" y="62388"/>
                </a:cubicBezTo>
                <a:cubicBezTo>
                  <a:pt x="65967" y="62261"/>
                  <a:pt x="65872" y="62198"/>
                  <a:pt x="65745" y="62040"/>
                </a:cubicBezTo>
                <a:close/>
                <a:moveTo>
                  <a:pt x="57479" y="62388"/>
                </a:moveTo>
                <a:cubicBezTo>
                  <a:pt x="57669" y="62483"/>
                  <a:pt x="57764" y="62578"/>
                  <a:pt x="57859" y="62578"/>
                </a:cubicBezTo>
                <a:cubicBezTo>
                  <a:pt x="57923" y="62578"/>
                  <a:pt x="58049" y="62451"/>
                  <a:pt x="58049" y="62388"/>
                </a:cubicBezTo>
                <a:cubicBezTo>
                  <a:pt x="58081" y="62230"/>
                  <a:pt x="57954" y="62103"/>
                  <a:pt x="57828" y="62135"/>
                </a:cubicBezTo>
                <a:cubicBezTo>
                  <a:pt x="57733" y="62135"/>
                  <a:pt x="57638" y="62261"/>
                  <a:pt x="57511" y="62388"/>
                </a:cubicBezTo>
                <a:close/>
                <a:moveTo>
                  <a:pt x="54629" y="61058"/>
                </a:moveTo>
                <a:cubicBezTo>
                  <a:pt x="54756" y="60931"/>
                  <a:pt x="54883" y="60836"/>
                  <a:pt x="54883" y="60741"/>
                </a:cubicBezTo>
                <a:cubicBezTo>
                  <a:pt x="54914" y="60615"/>
                  <a:pt x="54819" y="60520"/>
                  <a:pt x="54661" y="60520"/>
                </a:cubicBezTo>
                <a:cubicBezTo>
                  <a:pt x="54534" y="60488"/>
                  <a:pt x="54407" y="60583"/>
                  <a:pt x="54407" y="60741"/>
                </a:cubicBezTo>
                <a:cubicBezTo>
                  <a:pt x="54407" y="60836"/>
                  <a:pt x="54534" y="60931"/>
                  <a:pt x="54661" y="61058"/>
                </a:cubicBezTo>
                <a:close/>
                <a:moveTo>
                  <a:pt x="4339" y="69482"/>
                </a:moveTo>
                <a:cubicBezTo>
                  <a:pt x="4465" y="69324"/>
                  <a:pt x="4592" y="69260"/>
                  <a:pt x="4624" y="69165"/>
                </a:cubicBezTo>
                <a:cubicBezTo>
                  <a:pt x="4655" y="69007"/>
                  <a:pt x="4560" y="68880"/>
                  <a:pt x="4402" y="68880"/>
                </a:cubicBezTo>
                <a:cubicBezTo>
                  <a:pt x="4244" y="68880"/>
                  <a:pt x="4117" y="68944"/>
                  <a:pt x="4149" y="69102"/>
                </a:cubicBezTo>
                <a:cubicBezTo>
                  <a:pt x="4149" y="69197"/>
                  <a:pt x="4244" y="69292"/>
                  <a:pt x="4339" y="69482"/>
                </a:cubicBezTo>
                <a:close/>
                <a:moveTo>
                  <a:pt x="37623" y="58239"/>
                </a:moveTo>
                <a:cubicBezTo>
                  <a:pt x="37718" y="58303"/>
                  <a:pt x="37845" y="58366"/>
                  <a:pt x="37971" y="58429"/>
                </a:cubicBezTo>
                <a:cubicBezTo>
                  <a:pt x="38130" y="58429"/>
                  <a:pt x="38193" y="58271"/>
                  <a:pt x="38161" y="58144"/>
                </a:cubicBezTo>
                <a:cubicBezTo>
                  <a:pt x="38130" y="58081"/>
                  <a:pt x="38003" y="57986"/>
                  <a:pt x="37940" y="57986"/>
                </a:cubicBezTo>
                <a:cubicBezTo>
                  <a:pt x="37845" y="58018"/>
                  <a:pt x="37781" y="58113"/>
                  <a:pt x="37623" y="58239"/>
                </a:cubicBezTo>
                <a:close/>
                <a:moveTo>
                  <a:pt x="12446" y="60900"/>
                </a:moveTo>
                <a:cubicBezTo>
                  <a:pt x="12319" y="61026"/>
                  <a:pt x="12224" y="61090"/>
                  <a:pt x="12193" y="61185"/>
                </a:cubicBezTo>
                <a:cubicBezTo>
                  <a:pt x="12161" y="61311"/>
                  <a:pt x="12256" y="61438"/>
                  <a:pt x="12383" y="61438"/>
                </a:cubicBezTo>
                <a:cubicBezTo>
                  <a:pt x="12541" y="61470"/>
                  <a:pt x="12668" y="61375"/>
                  <a:pt x="12636" y="61248"/>
                </a:cubicBezTo>
                <a:cubicBezTo>
                  <a:pt x="12636" y="61153"/>
                  <a:pt x="12541" y="61058"/>
                  <a:pt x="12446" y="60900"/>
                </a:cubicBezTo>
                <a:close/>
                <a:moveTo>
                  <a:pt x="117112" y="16246"/>
                </a:moveTo>
                <a:cubicBezTo>
                  <a:pt x="116986" y="16373"/>
                  <a:pt x="116891" y="16468"/>
                  <a:pt x="116859" y="16563"/>
                </a:cubicBezTo>
                <a:cubicBezTo>
                  <a:pt x="116859" y="16722"/>
                  <a:pt x="116954" y="16817"/>
                  <a:pt x="117112" y="16817"/>
                </a:cubicBezTo>
                <a:cubicBezTo>
                  <a:pt x="117239" y="16817"/>
                  <a:pt x="117397" y="16690"/>
                  <a:pt x="117366" y="16563"/>
                </a:cubicBezTo>
                <a:cubicBezTo>
                  <a:pt x="117302" y="16436"/>
                  <a:pt x="117207" y="16341"/>
                  <a:pt x="117112" y="16246"/>
                </a:cubicBezTo>
                <a:close/>
                <a:moveTo>
                  <a:pt x="8456" y="65492"/>
                </a:moveTo>
                <a:cubicBezTo>
                  <a:pt x="8551" y="65333"/>
                  <a:pt x="8646" y="65238"/>
                  <a:pt x="8677" y="65143"/>
                </a:cubicBezTo>
                <a:cubicBezTo>
                  <a:pt x="8677" y="65017"/>
                  <a:pt x="8551" y="64922"/>
                  <a:pt x="8392" y="64953"/>
                </a:cubicBezTo>
                <a:cubicBezTo>
                  <a:pt x="8234" y="64953"/>
                  <a:pt x="8139" y="65048"/>
                  <a:pt x="8171" y="65207"/>
                </a:cubicBezTo>
                <a:cubicBezTo>
                  <a:pt x="8202" y="65302"/>
                  <a:pt x="8329" y="65365"/>
                  <a:pt x="8456" y="65492"/>
                </a:cubicBezTo>
                <a:close/>
                <a:moveTo>
                  <a:pt x="60266" y="61311"/>
                </a:moveTo>
                <a:cubicBezTo>
                  <a:pt x="60045" y="61343"/>
                  <a:pt x="59981" y="61438"/>
                  <a:pt x="59981" y="61596"/>
                </a:cubicBezTo>
                <a:cubicBezTo>
                  <a:pt x="60013" y="61723"/>
                  <a:pt x="60140" y="61818"/>
                  <a:pt x="60266" y="61818"/>
                </a:cubicBezTo>
                <a:cubicBezTo>
                  <a:pt x="60393" y="61786"/>
                  <a:pt x="60520" y="61660"/>
                  <a:pt x="60488" y="61533"/>
                </a:cubicBezTo>
                <a:cubicBezTo>
                  <a:pt x="60425" y="61470"/>
                  <a:pt x="60361" y="61375"/>
                  <a:pt x="60266" y="61311"/>
                </a:cubicBezTo>
                <a:close/>
                <a:moveTo>
                  <a:pt x="83131" y="59316"/>
                </a:moveTo>
                <a:cubicBezTo>
                  <a:pt x="83131" y="59506"/>
                  <a:pt x="83258" y="59601"/>
                  <a:pt x="83385" y="59538"/>
                </a:cubicBezTo>
                <a:cubicBezTo>
                  <a:pt x="83480" y="59506"/>
                  <a:pt x="83543" y="59443"/>
                  <a:pt x="83575" y="59348"/>
                </a:cubicBezTo>
                <a:cubicBezTo>
                  <a:pt x="83606" y="59221"/>
                  <a:pt x="83480" y="59094"/>
                  <a:pt x="83353" y="59126"/>
                </a:cubicBezTo>
                <a:cubicBezTo>
                  <a:pt x="83258" y="59158"/>
                  <a:pt x="83163" y="59284"/>
                  <a:pt x="83131" y="59316"/>
                </a:cubicBezTo>
                <a:close/>
                <a:moveTo>
                  <a:pt x="43450" y="59253"/>
                </a:moveTo>
                <a:cubicBezTo>
                  <a:pt x="43640" y="59221"/>
                  <a:pt x="43735" y="59094"/>
                  <a:pt x="43703" y="58999"/>
                </a:cubicBezTo>
                <a:cubicBezTo>
                  <a:pt x="43640" y="58904"/>
                  <a:pt x="43577" y="58841"/>
                  <a:pt x="43482" y="58809"/>
                </a:cubicBezTo>
                <a:cubicBezTo>
                  <a:pt x="43355" y="58778"/>
                  <a:pt x="43228" y="58904"/>
                  <a:pt x="43260" y="59031"/>
                </a:cubicBezTo>
                <a:cubicBezTo>
                  <a:pt x="43292" y="59126"/>
                  <a:pt x="43418" y="59189"/>
                  <a:pt x="43450" y="59253"/>
                </a:cubicBezTo>
                <a:close/>
                <a:moveTo>
                  <a:pt x="76132" y="61375"/>
                </a:moveTo>
                <a:cubicBezTo>
                  <a:pt x="76037" y="61501"/>
                  <a:pt x="75911" y="61596"/>
                  <a:pt x="75911" y="61691"/>
                </a:cubicBezTo>
                <a:cubicBezTo>
                  <a:pt x="75911" y="62008"/>
                  <a:pt x="76386" y="62008"/>
                  <a:pt x="76386" y="61691"/>
                </a:cubicBezTo>
                <a:cubicBezTo>
                  <a:pt x="76386" y="61596"/>
                  <a:pt x="76259" y="61501"/>
                  <a:pt x="76132" y="61375"/>
                </a:cubicBezTo>
                <a:close/>
                <a:moveTo>
                  <a:pt x="80978" y="60425"/>
                </a:moveTo>
                <a:cubicBezTo>
                  <a:pt x="81073" y="60266"/>
                  <a:pt x="81168" y="60171"/>
                  <a:pt x="81168" y="60076"/>
                </a:cubicBezTo>
                <a:cubicBezTo>
                  <a:pt x="81168" y="59918"/>
                  <a:pt x="81041" y="59855"/>
                  <a:pt x="80914" y="59886"/>
                </a:cubicBezTo>
                <a:cubicBezTo>
                  <a:pt x="80756" y="59886"/>
                  <a:pt x="80661" y="60013"/>
                  <a:pt x="80693" y="60140"/>
                </a:cubicBezTo>
                <a:cubicBezTo>
                  <a:pt x="80724" y="60235"/>
                  <a:pt x="80851" y="60298"/>
                  <a:pt x="80978" y="60425"/>
                </a:cubicBezTo>
                <a:close/>
                <a:moveTo>
                  <a:pt x="78223" y="60900"/>
                </a:moveTo>
                <a:cubicBezTo>
                  <a:pt x="78381" y="60995"/>
                  <a:pt x="78444" y="61090"/>
                  <a:pt x="78571" y="61121"/>
                </a:cubicBezTo>
                <a:cubicBezTo>
                  <a:pt x="78698" y="61153"/>
                  <a:pt x="78793" y="61058"/>
                  <a:pt x="78824" y="60900"/>
                </a:cubicBezTo>
                <a:cubicBezTo>
                  <a:pt x="78824" y="60773"/>
                  <a:pt x="78698" y="60646"/>
                  <a:pt x="78571" y="60678"/>
                </a:cubicBezTo>
                <a:cubicBezTo>
                  <a:pt x="78476" y="60678"/>
                  <a:pt x="78381" y="60773"/>
                  <a:pt x="78223" y="60900"/>
                </a:cubicBezTo>
                <a:close/>
                <a:moveTo>
                  <a:pt x="87882" y="57733"/>
                </a:moveTo>
                <a:cubicBezTo>
                  <a:pt x="87945" y="57954"/>
                  <a:pt x="88072" y="58018"/>
                  <a:pt x="88198" y="57954"/>
                </a:cubicBezTo>
                <a:cubicBezTo>
                  <a:pt x="88262" y="57923"/>
                  <a:pt x="88325" y="57859"/>
                  <a:pt x="88357" y="57764"/>
                </a:cubicBezTo>
                <a:cubicBezTo>
                  <a:pt x="88388" y="57638"/>
                  <a:pt x="88230" y="57511"/>
                  <a:pt x="88135" y="57543"/>
                </a:cubicBezTo>
                <a:cubicBezTo>
                  <a:pt x="88040" y="57606"/>
                  <a:pt x="87945" y="57669"/>
                  <a:pt x="87882" y="57764"/>
                </a:cubicBezTo>
                <a:close/>
                <a:moveTo>
                  <a:pt x="39998" y="57479"/>
                </a:moveTo>
                <a:cubicBezTo>
                  <a:pt x="40156" y="57574"/>
                  <a:pt x="40251" y="57669"/>
                  <a:pt x="40346" y="57669"/>
                </a:cubicBezTo>
                <a:cubicBezTo>
                  <a:pt x="40505" y="57669"/>
                  <a:pt x="40568" y="57574"/>
                  <a:pt x="40536" y="57416"/>
                </a:cubicBezTo>
                <a:cubicBezTo>
                  <a:pt x="40536" y="57289"/>
                  <a:pt x="40441" y="57163"/>
                  <a:pt x="40315" y="57226"/>
                </a:cubicBezTo>
                <a:cubicBezTo>
                  <a:pt x="40220" y="57258"/>
                  <a:pt x="40125" y="57353"/>
                  <a:pt x="39998" y="57479"/>
                </a:cubicBezTo>
                <a:close/>
                <a:moveTo>
                  <a:pt x="2787" y="71984"/>
                </a:moveTo>
                <a:cubicBezTo>
                  <a:pt x="2692" y="72110"/>
                  <a:pt x="2565" y="72205"/>
                  <a:pt x="2565" y="72300"/>
                </a:cubicBezTo>
                <a:cubicBezTo>
                  <a:pt x="2565" y="72427"/>
                  <a:pt x="2660" y="72554"/>
                  <a:pt x="2787" y="72522"/>
                </a:cubicBezTo>
                <a:cubicBezTo>
                  <a:pt x="2945" y="72554"/>
                  <a:pt x="3040" y="72427"/>
                  <a:pt x="3040" y="72300"/>
                </a:cubicBezTo>
                <a:cubicBezTo>
                  <a:pt x="3009" y="72205"/>
                  <a:pt x="2914" y="72110"/>
                  <a:pt x="2787" y="71984"/>
                </a:cubicBezTo>
                <a:close/>
                <a:moveTo>
                  <a:pt x="24100" y="57321"/>
                </a:moveTo>
                <a:cubicBezTo>
                  <a:pt x="24259" y="57416"/>
                  <a:pt x="24322" y="57543"/>
                  <a:pt x="24417" y="57543"/>
                </a:cubicBezTo>
                <a:cubicBezTo>
                  <a:pt x="24480" y="57543"/>
                  <a:pt x="24607" y="57448"/>
                  <a:pt x="24639" y="57384"/>
                </a:cubicBezTo>
                <a:cubicBezTo>
                  <a:pt x="24702" y="57289"/>
                  <a:pt x="24544" y="57099"/>
                  <a:pt x="24449" y="57099"/>
                </a:cubicBezTo>
                <a:cubicBezTo>
                  <a:pt x="24354" y="57131"/>
                  <a:pt x="24259" y="57226"/>
                  <a:pt x="24100" y="57321"/>
                </a:cubicBezTo>
                <a:close/>
                <a:moveTo>
                  <a:pt x="131458" y="12225"/>
                </a:moveTo>
                <a:cubicBezTo>
                  <a:pt x="131585" y="12066"/>
                  <a:pt x="131680" y="11971"/>
                  <a:pt x="131712" y="11876"/>
                </a:cubicBezTo>
                <a:cubicBezTo>
                  <a:pt x="131712" y="11749"/>
                  <a:pt x="131585" y="11623"/>
                  <a:pt x="131458" y="11654"/>
                </a:cubicBezTo>
                <a:cubicBezTo>
                  <a:pt x="131363" y="11686"/>
                  <a:pt x="131268" y="11813"/>
                  <a:pt x="131268" y="11876"/>
                </a:cubicBezTo>
                <a:cubicBezTo>
                  <a:pt x="131268" y="11971"/>
                  <a:pt x="131363" y="12066"/>
                  <a:pt x="131458" y="12225"/>
                </a:cubicBezTo>
                <a:close/>
                <a:moveTo>
                  <a:pt x="136240" y="10578"/>
                </a:moveTo>
                <a:cubicBezTo>
                  <a:pt x="136430" y="10546"/>
                  <a:pt x="136525" y="10388"/>
                  <a:pt x="136462" y="10293"/>
                </a:cubicBezTo>
                <a:cubicBezTo>
                  <a:pt x="136430" y="10198"/>
                  <a:pt x="136335" y="10166"/>
                  <a:pt x="136240" y="10166"/>
                </a:cubicBezTo>
                <a:cubicBezTo>
                  <a:pt x="136145" y="10166"/>
                  <a:pt x="136050" y="10293"/>
                  <a:pt x="136050" y="10356"/>
                </a:cubicBezTo>
                <a:cubicBezTo>
                  <a:pt x="136114" y="10451"/>
                  <a:pt x="136177" y="10514"/>
                  <a:pt x="136240" y="10578"/>
                </a:cubicBezTo>
                <a:close/>
                <a:moveTo>
                  <a:pt x="52222" y="61216"/>
                </a:moveTo>
                <a:cubicBezTo>
                  <a:pt x="52127" y="61311"/>
                  <a:pt x="52032" y="61375"/>
                  <a:pt x="52032" y="61470"/>
                </a:cubicBezTo>
                <a:cubicBezTo>
                  <a:pt x="51969" y="61565"/>
                  <a:pt x="52127" y="61723"/>
                  <a:pt x="52222" y="61723"/>
                </a:cubicBezTo>
                <a:cubicBezTo>
                  <a:pt x="52381" y="61723"/>
                  <a:pt x="52476" y="61596"/>
                  <a:pt x="52444" y="61470"/>
                </a:cubicBezTo>
                <a:cubicBezTo>
                  <a:pt x="52412" y="61375"/>
                  <a:pt x="52317" y="61311"/>
                  <a:pt x="52222" y="61216"/>
                </a:cubicBezTo>
                <a:close/>
                <a:moveTo>
                  <a:pt x="113122" y="20870"/>
                </a:moveTo>
                <a:cubicBezTo>
                  <a:pt x="113185" y="20743"/>
                  <a:pt x="113249" y="20617"/>
                  <a:pt x="113312" y="20490"/>
                </a:cubicBezTo>
                <a:cubicBezTo>
                  <a:pt x="113280" y="20332"/>
                  <a:pt x="113154" y="20268"/>
                  <a:pt x="113027" y="20300"/>
                </a:cubicBezTo>
                <a:cubicBezTo>
                  <a:pt x="112932" y="20363"/>
                  <a:pt x="112837" y="20458"/>
                  <a:pt x="112869" y="20522"/>
                </a:cubicBezTo>
                <a:cubicBezTo>
                  <a:pt x="112869" y="20617"/>
                  <a:pt x="112995" y="20712"/>
                  <a:pt x="113122" y="20870"/>
                </a:cubicBezTo>
                <a:close/>
                <a:moveTo>
                  <a:pt x="17038" y="59791"/>
                </a:moveTo>
                <a:cubicBezTo>
                  <a:pt x="17101" y="59823"/>
                  <a:pt x="17228" y="59855"/>
                  <a:pt x="17323" y="59855"/>
                </a:cubicBezTo>
                <a:cubicBezTo>
                  <a:pt x="17355" y="59823"/>
                  <a:pt x="17418" y="59665"/>
                  <a:pt x="17386" y="59601"/>
                </a:cubicBezTo>
                <a:cubicBezTo>
                  <a:pt x="17355" y="59506"/>
                  <a:pt x="17260" y="59475"/>
                  <a:pt x="17165" y="59475"/>
                </a:cubicBezTo>
                <a:cubicBezTo>
                  <a:pt x="17038" y="59475"/>
                  <a:pt x="16975" y="59633"/>
                  <a:pt x="17038" y="59791"/>
                </a:cubicBezTo>
                <a:close/>
                <a:moveTo>
                  <a:pt x="41106" y="59506"/>
                </a:moveTo>
                <a:cubicBezTo>
                  <a:pt x="41011" y="59665"/>
                  <a:pt x="40916" y="59760"/>
                  <a:pt x="40916" y="59855"/>
                </a:cubicBezTo>
                <a:cubicBezTo>
                  <a:pt x="40916" y="59918"/>
                  <a:pt x="41043" y="60013"/>
                  <a:pt x="41106" y="60013"/>
                </a:cubicBezTo>
                <a:cubicBezTo>
                  <a:pt x="41170" y="60013"/>
                  <a:pt x="41296" y="59918"/>
                  <a:pt x="41296" y="59855"/>
                </a:cubicBezTo>
                <a:cubicBezTo>
                  <a:pt x="41296" y="59760"/>
                  <a:pt x="41201" y="59665"/>
                  <a:pt x="41106" y="59506"/>
                </a:cubicBezTo>
                <a:close/>
                <a:moveTo>
                  <a:pt x="110367" y="21345"/>
                </a:moveTo>
                <a:cubicBezTo>
                  <a:pt x="110493" y="21440"/>
                  <a:pt x="110620" y="21504"/>
                  <a:pt x="110747" y="21535"/>
                </a:cubicBezTo>
                <a:cubicBezTo>
                  <a:pt x="110873" y="21535"/>
                  <a:pt x="110968" y="21409"/>
                  <a:pt x="110937" y="21282"/>
                </a:cubicBezTo>
                <a:cubicBezTo>
                  <a:pt x="110873" y="21187"/>
                  <a:pt x="110778" y="21092"/>
                  <a:pt x="110715" y="21092"/>
                </a:cubicBezTo>
                <a:cubicBezTo>
                  <a:pt x="110620" y="21123"/>
                  <a:pt x="110525" y="21218"/>
                  <a:pt x="110367" y="21345"/>
                </a:cubicBezTo>
                <a:close/>
                <a:moveTo>
                  <a:pt x="105363" y="28407"/>
                </a:moveTo>
                <a:cubicBezTo>
                  <a:pt x="105268" y="28344"/>
                  <a:pt x="105173" y="28281"/>
                  <a:pt x="105078" y="28217"/>
                </a:cubicBezTo>
                <a:cubicBezTo>
                  <a:pt x="104951" y="28217"/>
                  <a:pt x="104825" y="28376"/>
                  <a:pt x="104888" y="28471"/>
                </a:cubicBezTo>
                <a:cubicBezTo>
                  <a:pt x="104920" y="28566"/>
                  <a:pt x="105015" y="28661"/>
                  <a:pt x="105078" y="28661"/>
                </a:cubicBezTo>
                <a:cubicBezTo>
                  <a:pt x="105173" y="28629"/>
                  <a:pt x="105236" y="28502"/>
                  <a:pt x="105363" y="28407"/>
                </a:cubicBezTo>
                <a:close/>
                <a:moveTo>
                  <a:pt x="6460" y="68278"/>
                </a:moveTo>
                <a:cubicBezTo>
                  <a:pt x="6619" y="68437"/>
                  <a:pt x="6682" y="68532"/>
                  <a:pt x="6777" y="68563"/>
                </a:cubicBezTo>
                <a:cubicBezTo>
                  <a:pt x="6904" y="68595"/>
                  <a:pt x="7062" y="68468"/>
                  <a:pt x="7031" y="68342"/>
                </a:cubicBezTo>
                <a:cubicBezTo>
                  <a:pt x="6999" y="68247"/>
                  <a:pt x="6904" y="68120"/>
                  <a:pt x="6841" y="68120"/>
                </a:cubicBezTo>
                <a:cubicBezTo>
                  <a:pt x="6746" y="68120"/>
                  <a:pt x="6651" y="68215"/>
                  <a:pt x="6460" y="68278"/>
                </a:cubicBezTo>
                <a:close/>
                <a:moveTo>
                  <a:pt x="71319" y="63465"/>
                </a:moveTo>
                <a:cubicBezTo>
                  <a:pt x="71509" y="63433"/>
                  <a:pt x="71635" y="63275"/>
                  <a:pt x="71540" y="63148"/>
                </a:cubicBezTo>
                <a:cubicBezTo>
                  <a:pt x="71509" y="63085"/>
                  <a:pt x="71414" y="63053"/>
                  <a:pt x="71319" y="63021"/>
                </a:cubicBezTo>
                <a:cubicBezTo>
                  <a:pt x="71255" y="63053"/>
                  <a:pt x="71129" y="63180"/>
                  <a:pt x="71129" y="63243"/>
                </a:cubicBezTo>
                <a:cubicBezTo>
                  <a:pt x="71192" y="63306"/>
                  <a:pt x="71255" y="63401"/>
                  <a:pt x="71319" y="63465"/>
                </a:cubicBezTo>
                <a:close/>
                <a:moveTo>
                  <a:pt x="101499" y="34741"/>
                </a:moveTo>
                <a:cubicBezTo>
                  <a:pt x="101658" y="34868"/>
                  <a:pt x="101721" y="34963"/>
                  <a:pt x="101816" y="34994"/>
                </a:cubicBezTo>
                <a:cubicBezTo>
                  <a:pt x="101943" y="35026"/>
                  <a:pt x="102101" y="34868"/>
                  <a:pt x="102069" y="34773"/>
                </a:cubicBezTo>
                <a:cubicBezTo>
                  <a:pt x="102038" y="34678"/>
                  <a:pt x="101943" y="34551"/>
                  <a:pt x="101879" y="34551"/>
                </a:cubicBezTo>
                <a:cubicBezTo>
                  <a:pt x="101784" y="34551"/>
                  <a:pt x="101689" y="34646"/>
                  <a:pt x="101499" y="34741"/>
                </a:cubicBezTo>
                <a:close/>
                <a:moveTo>
                  <a:pt x="115497" y="19445"/>
                </a:moveTo>
                <a:cubicBezTo>
                  <a:pt x="115402" y="19572"/>
                  <a:pt x="115307" y="19603"/>
                  <a:pt x="115275" y="19698"/>
                </a:cubicBezTo>
                <a:cubicBezTo>
                  <a:pt x="115275" y="19825"/>
                  <a:pt x="115370" y="19952"/>
                  <a:pt x="115497" y="19952"/>
                </a:cubicBezTo>
                <a:cubicBezTo>
                  <a:pt x="115624" y="19952"/>
                  <a:pt x="115750" y="19793"/>
                  <a:pt x="115687" y="19698"/>
                </a:cubicBezTo>
                <a:cubicBezTo>
                  <a:pt x="115655" y="19635"/>
                  <a:pt x="115592" y="19572"/>
                  <a:pt x="115497" y="19445"/>
                </a:cubicBezTo>
                <a:close/>
                <a:moveTo>
                  <a:pt x="29674" y="58144"/>
                </a:moveTo>
                <a:cubicBezTo>
                  <a:pt x="29801" y="58239"/>
                  <a:pt x="29832" y="58334"/>
                  <a:pt x="29927" y="58366"/>
                </a:cubicBezTo>
                <a:cubicBezTo>
                  <a:pt x="30022" y="58398"/>
                  <a:pt x="30181" y="58271"/>
                  <a:pt x="30149" y="58144"/>
                </a:cubicBezTo>
                <a:cubicBezTo>
                  <a:pt x="30117" y="58049"/>
                  <a:pt x="30054" y="57986"/>
                  <a:pt x="29959" y="57986"/>
                </a:cubicBezTo>
                <a:cubicBezTo>
                  <a:pt x="29896" y="57954"/>
                  <a:pt x="29801" y="58049"/>
                  <a:pt x="29674" y="58144"/>
                </a:cubicBezTo>
                <a:close/>
                <a:moveTo>
                  <a:pt x="5447" y="71477"/>
                </a:moveTo>
                <a:cubicBezTo>
                  <a:pt x="5384" y="71382"/>
                  <a:pt x="5289" y="71350"/>
                  <a:pt x="5162" y="71287"/>
                </a:cubicBezTo>
                <a:cubicBezTo>
                  <a:pt x="5035" y="71287"/>
                  <a:pt x="4909" y="71445"/>
                  <a:pt x="4972" y="71540"/>
                </a:cubicBezTo>
                <a:cubicBezTo>
                  <a:pt x="5004" y="71604"/>
                  <a:pt x="5130" y="71730"/>
                  <a:pt x="5162" y="71699"/>
                </a:cubicBezTo>
                <a:cubicBezTo>
                  <a:pt x="5257" y="71699"/>
                  <a:pt x="5320" y="71572"/>
                  <a:pt x="5479" y="71477"/>
                </a:cubicBezTo>
                <a:close/>
                <a:moveTo>
                  <a:pt x="32397" y="57606"/>
                </a:moveTo>
                <a:cubicBezTo>
                  <a:pt x="32461" y="57543"/>
                  <a:pt x="32524" y="57479"/>
                  <a:pt x="32587" y="57384"/>
                </a:cubicBezTo>
                <a:cubicBezTo>
                  <a:pt x="32587" y="57321"/>
                  <a:pt x="32492" y="57194"/>
                  <a:pt x="32397" y="57194"/>
                </a:cubicBezTo>
                <a:cubicBezTo>
                  <a:pt x="32302" y="57194"/>
                  <a:pt x="32207" y="57226"/>
                  <a:pt x="32176" y="57321"/>
                </a:cubicBezTo>
                <a:cubicBezTo>
                  <a:pt x="32112" y="57416"/>
                  <a:pt x="32207" y="57574"/>
                  <a:pt x="32397" y="57606"/>
                </a:cubicBezTo>
                <a:close/>
                <a:moveTo>
                  <a:pt x="133517" y="11116"/>
                </a:moveTo>
                <a:cubicBezTo>
                  <a:pt x="133707" y="11211"/>
                  <a:pt x="133802" y="11306"/>
                  <a:pt x="133897" y="11306"/>
                </a:cubicBezTo>
                <a:cubicBezTo>
                  <a:pt x="133960" y="11306"/>
                  <a:pt x="134055" y="11211"/>
                  <a:pt x="134087" y="11116"/>
                </a:cubicBezTo>
                <a:cubicBezTo>
                  <a:pt x="134119" y="11021"/>
                  <a:pt x="133960" y="10831"/>
                  <a:pt x="133865" y="10863"/>
                </a:cubicBezTo>
                <a:cubicBezTo>
                  <a:pt x="133770" y="10894"/>
                  <a:pt x="133675" y="10989"/>
                  <a:pt x="133517" y="11116"/>
                </a:cubicBezTo>
                <a:close/>
                <a:moveTo>
                  <a:pt x="63085" y="63180"/>
                </a:moveTo>
                <a:cubicBezTo>
                  <a:pt x="63243" y="63306"/>
                  <a:pt x="63338" y="63401"/>
                  <a:pt x="63433" y="63401"/>
                </a:cubicBezTo>
                <a:cubicBezTo>
                  <a:pt x="63496" y="63401"/>
                  <a:pt x="63591" y="63306"/>
                  <a:pt x="63623" y="63211"/>
                </a:cubicBezTo>
                <a:cubicBezTo>
                  <a:pt x="63687" y="63116"/>
                  <a:pt x="63528" y="62926"/>
                  <a:pt x="63433" y="62958"/>
                </a:cubicBezTo>
                <a:cubicBezTo>
                  <a:pt x="63306" y="62990"/>
                  <a:pt x="63243" y="63085"/>
                  <a:pt x="63085" y="63180"/>
                </a:cubicBezTo>
                <a:close/>
                <a:moveTo>
                  <a:pt x="73409" y="62451"/>
                </a:moveTo>
                <a:cubicBezTo>
                  <a:pt x="73567" y="62546"/>
                  <a:pt x="73662" y="62641"/>
                  <a:pt x="73757" y="62641"/>
                </a:cubicBezTo>
                <a:cubicBezTo>
                  <a:pt x="73821" y="62641"/>
                  <a:pt x="73916" y="62515"/>
                  <a:pt x="73947" y="62451"/>
                </a:cubicBezTo>
                <a:cubicBezTo>
                  <a:pt x="73979" y="62325"/>
                  <a:pt x="73821" y="62198"/>
                  <a:pt x="73694" y="62230"/>
                </a:cubicBezTo>
                <a:cubicBezTo>
                  <a:pt x="73599" y="62261"/>
                  <a:pt x="73536" y="62356"/>
                  <a:pt x="73409" y="62451"/>
                </a:cubicBezTo>
                <a:close/>
                <a:moveTo>
                  <a:pt x="103400" y="31321"/>
                </a:moveTo>
                <a:cubicBezTo>
                  <a:pt x="103336" y="31416"/>
                  <a:pt x="103305" y="31511"/>
                  <a:pt x="103241" y="31606"/>
                </a:cubicBezTo>
                <a:cubicBezTo>
                  <a:pt x="103241" y="31733"/>
                  <a:pt x="103400" y="31859"/>
                  <a:pt x="103495" y="31796"/>
                </a:cubicBezTo>
                <a:cubicBezTo>
                  <a:pt x="103558" y="31764"/>
                  <a:pt x="103685" y="31669"/>
                  <a:pt x="103653" y="31606"/>
                </a:cubicBezTo>
                <a:cubicBezTo>
                  <a:pt x="103653" y="31511"/>
                  <a:pt x="103526" y="31448"/>
                  <a:pt x="103400" y="31321"/>
                </a:cubicBezTo>
                <a:close/>
                <a:moveTo>
                  <a:pt x="98554" y="49372"/>
                </a:moveTo>
                <a:cubicBezTo>
                  <a:pt x="98649" y="49245"/>
                  <a:pt x="98744" y="49182"/>
                  <a:pt x="98776" y="49119"/>
                </a:cubicBezTo>
                <a:cubicBezTo>
                  <a:pt x="98776" y="48960"/>
                  <a:pt x="98649" y="48865"/>
                  <a:pt x="98491" y="48897"/>
                </a:cubicBezTo>
                <a:cubicBezTo>
                  <a:pt x="98427" y="48960"/>
                  <a:pt x="98364" y="49024"/>
                  <a:pt x="98364" y="49119"/>
                </a:cubicBezTo>
                <a:cubicBezTo>
                  <a:pt x="98364" y="49214"/>
                  <a:pt x="98459" y="49277"/>
                  <a:pt x="98554" y="49372"/>
                </a:cubicBezTo>
                <a:close/>
                <a:moveTo>
                  <a:pt x="86488" y="61248"/>
                </a:moveTo>
                <a:cubicBezTo>
                  <a:pt x="86583" y="61121"/>
                  <a:pt x="86710" y="61058"/>
                  <a:pt x="86710" y="60995"/>
                </a:cubicBezTo>
                <a:cubicBezTo>
                  <a:pt x="86678" y="60900"/>
                  <a:pt x="86615" y="60836"/>
                  <a:pt x="86552" y="60805"/>
                </a:cubicBezTo>
                <a:cubicBezTo>
                  <a:pt x="86457" y="60805"/>
                  <a:pt x="86362" y="60868"/>
                  <a:pt x="86330" y="60963"/>
                </a:cubicBezTo>
                <a:cubicBezTo>
                  <a:pt x="86330" y="61026"/>
                  <a:pt x="86393" y="61121"/>
                  <a:pt x="86488" y="61248"/>
                </a:cubicBezTo>
                <a:close/>
                <a:moveTo>
                  <a:pt x="68975" y="63750"/>
                </a:moveTo>
                <a:cubicBezTo>
                  <a:pt x="68849" y="63845"/>
                  <a:pt x="68754" y="63908"/>
                  <a:pt x="68754" y="64003"/>
                </a:cubicBezTo>
                <a:cubicBezTo>
                  <a:pt x="68754" y="64098"/>
                  <a:pt x="68817" y="64162"/>
                  <a:pt x="68880" y="64225"/>
                </a:cubicBezTo>
                <a:cubicBezTo>
                  <a:pt x="69007" y="64288"/>
                  <a:pt x="69165" y="64130"/>
                  <a:pt x="69165" y="64035"/>
                </a:cubicBezTo>
                <a:cubicBezTo>
                  <a:pt x="69134" y="63940"/>
                  <a:pt x="69039" y="63876"/>
                  <a:pt x="68975" y="63750"/>
                </a:cubicBezTo>
                <a:close/>
                <a:moveTo>
                  <a:pt x="107168" y="27616"/>
                </a:moveTo>
                <a:cubicBezTo>
                  <a:pt x="107295" y="27711"/>
                  <a:pt x="107358" y="27837"/>
                  <a:pt x="107421" y="27837"/>
                </a:cubicBezTo>
                <a:cubicBezTo>
                  <a:pt x="107675" y="27869"/>
                  <a:pt x="107707" y="27521"/>
                  <a:pt x="107485" y="27457"/>
                </a:cubicBezTo>
                <a:cubicBezTo>
                  <a:pt x="107421" y="27457"/>
                  <a:pt x="107326" y="27521"/>
                  <a:pt x="107168" y="27616"/>
                </a:cubicBezTo>
                <a:close/>
                <a:moveTo>
                  <a:pt x="55358" y="62831"/>
                </a:moveTo>
                <a:cubicBezTo>
                  <a:pt x="55294" y="62926"/>
                  <a:pt x="55231" y="63021"/>
                  <a:pt x="55199" y="63116"/>
                </a:cubicBezTo>
                <a:cubicBezTo>
                  <a:pt x="55168" y="63243"/>
                  <a:pt x="55358" y="63370"/>
                  <a:pt x="55453" y="63306"/>
                </a:cubicBezTo>
                <a:cubicBezTo>
                  <a:pt x="55548" y="63243"/>
                  <a:pt x="55579" y="63180"/>
                  <a:pt x="55579" y="63085"/>
                </a:cubicBezTo>
                <a:cubicBezTo>
                  <a:pt x="55579" y="62990"/>
                  <a:pt x="55484" y="62926"/>
                  <a:pt x="55358" y="62831"/>
                </a:cubicBezTo>
                <a:close/>
                <a:moveTo>
                  <a:pt x="79046" y="63433"/>
                </a:moveTo>
                <a:cubicBezTo>
                  <a:pt x="79204" y="63465"/>
                  <a:pt x="79331" y="63528"/>
                  <a:pt x="79394" y="63496"/>
                </a:cubicBezTo>
                <a:cubicBezTo>
                  <a:pt x="79458" y="63433"/>
                  <a:pt x="79489" y="63338"/>
                  <a:pt x="79458" y="63243"/>
                </a:cubicBezTo>
                <a:cubicBezTo>
                  <a:pt x="79458" y="63116"/>
                  <a:pt x="79331" y="63053"/>
                  <a:pt x="79236" y="63148"/>
                </a:cubicBezTo>
                <a:cubicBezTo>
                  <a:pt x="79173" y="63180"/>
                  <a:pt x="79141" y="63275"/>
                  <a:pt x="79046" y="63433"/>
                </a:cubicBezTo>
                <a:close/>
                <a:moveTo>
                  <a:pt x="119994" y="18210"/>
                </a:moveTo>
                <a:cubicBezTo>
                  <a:pt x="120121" y="18273"/>
                  <a:pt x="120216" y="18368"/>
                  <a:pt x="120279" y="18368"/>
                </a:cubicBezTo>
                <a:cubicBezTo>
                  <a:pt x="120342" y="18368"/>
                  <a:pt x="120469" y="18242"/>
                  <a:pt x="120469" y="18178"/>
                </a:cubicBezTo>
                <a:cubicBezTo>
                  <a:pt x="120437" y="18083"/>
                  <a:pt x="120374" y="18020"/>
                  <a:pt x="120279" y="17988"/>
                </a:cubicBezTo>
                <a:cubicBezTo>
                  <a:pt x="120216" y="17988"/>
                  <a:pt x="120121" y="18083"/>
                  <a:pt x="119994" y="18210"/>
                </a:cubicBezTo>
                <a:close/>
                <a:moveTo>
                  <a:pt x="104191" y="33728"/>
                </a:moveTo>
                <a:cubicBezTo>
                  <a:pt x="104128" y="33854"/>
                  <a:pt x="104033" y="33949"/>
                  <a:pt x="104033" y="34013"/>
                </a:cubicBezTo>
                <a:cubicBezTo>
                  <a:pt x="104033" y="34076"/>
                  <a:pt x="104128" y="34139"/>
                  <a:pt x="104191" y="34203"/>
                </a:cubicBezTo>
                <a:cubicBezTo>
                  <a:pt x="104255" y="34139"/>
                  <a:pt x="104381" y="34076"/>
                  <a:pt x="104381" y="34013"/>
                </a:cubicBezTo>
                <a:cubicBezTo>
                  <a:pt x="104381" y="33949"/>
                  <a:pt x="104286" y="33854"/>
                  <a:pt x="104191" y="33728"/>
                </a:cubicBezTo>
                <a:close/>
                <a:moveTo>
                  <a:pt x="81453" y="62483"/>
                </a:moveTo>
                <a:cubicBezTo>
                  <a:pt x="81580" y="62578"/>
                  <a:pt x="81643" y="62705"/>
                  <a:pt x="81706" y="62705"/>
                </a:cubicBezTo>
                <a:cubicBezTo>
                  <a:pt x="81801" y="62673"/>
                  <a:pt x="81865" y="62610"/>
                  <a:pt x="81896" y="62546"/>
                </a:cubicBezTo>
                <a:cubicBezTo>
                  <a:pt x="81896" y="62451"/>
                  <a:pt x="81833" y="62356"/>
                  <a:pt x="81738" y="62325"/>
                </a:cubicBezTo>
                <a:cubicBezTo>
                  <a:pt x="81675" y="62325"/>
                  <a:pt x="81580" y="62420"/>
                  <a:pt x="81453" y="62483"/>
                </a:cubicBezTo>
                <a:close/>
                <a:moveTo>
                  <a:pt x="102354" y="37243"/>
                </a:moveTo>
                <a:cubicBezTo>
                  <a:pt x="102481" y="37306"/>
                  <a:pt x="102576" y="37401"/>
                  <a:pt x="102639" y="37370"/>
                </a:cubicBezTo>
                <a:cubicBezTo>
                  <a:pt x="102734" y="37338"/>
                  <a:pt x="102798" y="37275"/>
                  <a:pt x="102829" y="37180"/>
                </a:cubicBezTo>
                <a:cubicBezTo>
                  <a:pt x="102861" y="37053"/>
                  <a:pt x="102671" y="36926"/>
                  <a:pt x="102576" y="36990"/>
                </a:cubicBezTo>
                <a:cubicBezTo>
                  <a:pt x="102481" y="37021"/>
                  <a:pt x="102449" y="37116"/>
                  <a:pt x="102354" y="37243"/>
                </a:cubicBezTo>
                <a:close/>
                <a:moveTo>
                  <a:pt x="12921" y="63591"/>
                </a:moveTo>
                <a:cubicBezTo>
                  <a:pt x="13048" y="63686"/>
                  <a:pt x="13111" y="63813"/>
                  <a:pt x="13174" y="63813"/>
                </a:cubicBezTo>
                <a:cubicBezTo>
                  <a:pt x="13269" y="63813"/>
                  <a:pt x="13333" y="63718"/>
                  <a:pt x="13396" y="63655"/>
                </a:cubicBezTo>
                <a:cubicBezTo>
                  <a:pt x="13364" y="63591"/>
                  <a:pt x="13301" y="63465"/>
                  <a:pt x="13238" y="63433"/>
                </a:cubicBezTo>
                <a:cubicBezTo>
                  <a:pt x="13174" y="63433"/>
                  <a:pt x="13079" y="63528"/>
                  <a:pt x="12921" y="63591"/>
                </a:cubicBezTo>
                <a:close/>
                <a:moveTo>
                  <a:pt x="99884" y="45984"/>
                </a:moveTo>
                <a:cubicBezTo>
                  <a:pt x="100011" y="46047"/>
                  <a:pt x="100106" y="46142"/>
                  <a:pt x="100169" y="46142"/>
                </a:cubicBezTo>
                <a:cubicBezTo>
                  <a:pt x="100264" y="46110"/>
                  <a:pt x="100328" y="46047"/>
                  <a:pt x="100359" y="45952"/>
                </a:cubicBezTo>
                <a:cubicBezTo>
                  <a:pt x="100391" y="45794"/>
                  <a:pt x="100264" y="45699"/>
                  <a:pt x="100138" y="45730"/>
                </a:cubicBezTo>
                <a:cubicBezTo>
                  <a:pt x="100043" y="45762"/>
                  <a:pt x="99979" y="45857"/>
                  <a:pt x="99884" y="45984"/>
                </a:cubicBezTo>
                <a:close/>
                <a:moveTo>
                  <a:pt x="76671" y="64066"/>
                </a:moveTo>
                <a:cubicBezTo>
                  <a:pt x="76798" y="64162"/>
                  <a:pt x="76861" y="64257"/>
                  <a:pt x="76924" y="64257"/>
                </a:cubicBezTo>
                <a:cubicBezTo>
                  <a:pt x="77019" y="64225"/>
                  <a:pt x="77083" y="64162"/>
                  <a:pt x="77114" y="64066"/>
                </a:cubicBezTo>
                <a:cubicBezTo>
                  <a:pt x="77083" y="63971"/>
                  <a:pt x="77019" y="63908"/>
                  <a:pt x="76924" y="63876"/>
                </a:cubicBezTo>
                <a:cubicBezTo>
                  <a:pt x="76861" y="63876"/>
                  <a:pt x="76798" y="63971"/>
                  <a:pt x="76671" y="64066"/>
                </a:cubicBezTo>
                <a:close/>
                <a:moveTo>
                  <a:pt x="44273" y="61723"/>
                </a:moveTo>
                <a:cubicBezTo>
                  <a:pt x="44368" y="61596"/>
                  <a:pt x="44463" y="61501"/>
                  <a:pt x="44463" y="61438"/>
                </a:cubicBezTo>
                <a:cubicBezTo>
                  <a:pt x="44432" y="61216"/>
                  <a:pt x="44115" y="61216"/>
                  <a:pt x="44083" y="61470"/>
                </a:cubicBezTo>
                <a:cubicBezTo>
                  <a:pt x="44083" y="61533"/>
                  <a:pt x="44178" y="61596"/>
                  <a:pt x="44273" y="61723"/>
                </a:cubicBezTo>
                <a:close/>
                <a:moveTo>
                  <a:pt x="101468" y="42722"/>
                </a:moveTo>
                <a:cubicBezTo>
                  <a:pt x="101594" y="42817"/>
                  <a:pt x="101689" y="42912"/>
                  <a:pt x="101753" y="42912"/>
                </a:cubicBezTo>
                <a:cubicBezTo>
                  <a:pt x="101816" y="42912"/>
                  <a:pt x="101943" y="42785"/>
                  <a:pt x="101943" y="42722"/>
                </a:cubicBezTo>
                <a:cubicBezTo>
                  <a:pt x="101911" y="42627"/>
                  <a:pt x="101848" y="42563"/>
                  <a:pt x="101753" y="42532"/>
                </a:cubicBezTo>
                <a:cubicBezTo>
                  <a:pt x="101689" y="42532"/>
                  <a:pt x="101594" y="42627"/>
                  <a:pt x="101468" y="42722"/>
                </a:cubicBezTo>
                <a:close/>
                <a:moveTo>
                  <a:pt x="83828" y="61691"/>
                </a:moveTo>
                <a:cubicBezTo>
                  <a:pt x="83955" y="61818"/>
                  <a:pt x="84018" y="61913"/>
                  <a:pt x="84081" y="61913"/>
                </a:cubicBezTo>
                <a:cubicBezTo>
                  <a:pt x="84176" y="61881"/>
                  <a:pt x="84240" y="61818"/>
                  <a:pt x="84271" y="61755"/>
                </a:cubicBezTo>
                <a:cubicBezTo>
                  <a:pt x="84271" y="61660"/>
                  <a:pt x="84208" y="61565"/>
                  <a:pt x="84113" y="61533"/>
                </a:cubicBezTo>
                <a:cubicBezTo>
                  <a:pt x="84050" y="61533"/>
                  <a:pt x="83955" y="61628"/>
                  <a:pt x="83828" y="61691"/>
                </a:cubicBezTo>
                <a:close/>
                <a:moveTo>
                  <a:pt x="100961" y="40632"/>
                </a:moveTo>
                <a:cubicBezTo>
                  <a:pt x="101056" y="40537"/>
                  <a:pt x="101183" y="40473"/>
                  <a:pt x="101183" y="40410"/>
                </a:cubicBezTo>
                <a:cubicBezTo>
                  <a:pt x="101183" y="40315"/>
                  <a:pt x="101151" y="40220"/>
                  <a:pt x="101056" y="40156"/>
                </a:cubicBezTo>
                <a:cubicBezTo>
                  <a:pt x="100961" y="40093"/>
                  <a:pt x="100771" y="40220"/>
                  <a:pt x="100803" y="40346"/>
                </a:cubicBezTo>
                <a:cubicBezTo>
                  <a:pt x="100803" y="40410"/>
                  <a:pt x="100866" y="40505"/>
                  <a:pt x="100961" y="40632"/>
                </a:cubicBezTo>
                <a:close/>
                <a:moveTo>
                  <a:pt x="60995" y="63655"/>
                </a:moveTo>
                <a:cubicBezTo>
                  <a:pt x="60900" y="63781"/>
                  <a:pt x="60805" y="63845"/>
                  <a:pt x="60805" y="63908"/>
                </a:cubicBezTo>
                <a:cubicBezTo>
                  <a:pt x="60805" y="64003"/>
                  <a:pt x="60868" y="64098"/>
                  <a:pt x="60931" y="64130"/>
                </a:cubicBezTo>
                <a:cubicBezTo>
                  <a:pt x="61058" y="64193"/>
                  <a:pt x="61216" y="64035"/>
                  <a:pt x="61185" y="63940"/>
                </a:cubicBezTo>
                <a:cubicBezTo>
                  <a:pt x="61153" y="63813"/>
                  <a:pt x="61058" y="63718"/>
                  <a:pt x="60995" y="63655"/>
                </a:cubicBezTo>
                <a:close/>
                <a:moveTo>
                  <a:pt x="108783" y="24449"/>
                </a:moveTo>
                <a:cubicBezTo>
                  <a:pt x="108910" y="24544"/>
                  <a:pt x="108942" y="24639"/>
                  <a:pt x="109037" y="24670"/>
                </a:cubicBezTo>
                <a:cubicBezTo>
                  <a:pt x="109132" y="24734"/>
                  <a:pt x="109227" y="24670"/>
                  <a:pt x="109258" y="24544"/>
                </a:cubicBezTo>
                <a:cubicBezTo>
                  <a:pt x="109322" y="24417"/>
                  <a:pt x="109227" y="24259"/>
                  <a:pt x="109100" y="24290"/>
                </a:cubicBezTo>
                <a:cubicBezTo>
                  <a:pt x="108973" y="24322"/>
                  <a:pt x="108878" y="24385"/>
                  <a:pt x="108783" y="24449"/>
                </a:cubicBezTo>
                <a:close/>
                <a:moveTo>
                  <a:pt x="9184" y="67835"/>
                </a:moveTo>
                <a:cubicBezTo>
                  <a:pt x="9279" y="67708"/>
                  <a:pt x="9374" y="67613"/>
                  <a:pt x="9342" y="67550"/>
                </a:cubicBezTo>
                <a:cubicBezTo>
                  <a:pt x="9342" y="67487"/>
                  <a:pt x="9247" y="67423"/>
                  <a:pt x="9184" y="67360"/>
                </a:cubicBezTo>
                <a:cubicBezTo>
                  <a:pt x="9121" y="67423"/>
                  <a:pt x="8994" y="67487"/>
                  <a:pt x="8994" y="67550"/>
                </a:cubicBezTo>
                <a:cubicBezTo>
                  <a:pt x="8994" y="67613"/>
                  <a:pt x="9089" y="67708"/>
                  <a:pt x="9184" y="67835"/>
                </a:cubicBezTo>
                <a:close/>
                <a:moveTo>
                  <a:pt x="111222" y="23720"/>
                </a:moveTo>
                <a:cubicBezTo>
                  <a:pt x="111348" y="23815"/>
                  <a:pt x="111443" y="23910"/>
                  <a:pt x="111507" y="23879"/>
                </a:cubicBezTo>
                <a:cubicBezTo>
                  <a:pt x="111602" y="23847"/>
                  <a:pt x="111665" y="23752"/>
                  <a:pt x="111665" y="23657"/>
                </a:cubicBezTo>
                <a:cubicBezTo>
                  <a:pt x="111633" y="23594"/>
                  <a:pt x="111538" y="23530"/>
                  <a:pt x="111475" y="23499"/>
                </a:cubicBezTo>
                <a:cubicBezTo>
                  <a:pt x="111412" y="23499"/>
                  <a:pt x="111348" y="23625"/>
                  <a:pt x="111222" y="23720"/>
                </a:cubicBezTo>
                <a:close/>
                <a:moveTo>
                  <a:pt x="19350" y="58904"/>
                </a:moveTo>
                <a:cubicBezTo>
                  <a:pt x="19476" y="58999"/>
                  <a:pt x="19540" y="59094"/>
                  <a:pt x="19635" y="59063"/>
                </a:cubicBezTo>
                <a:cubicBezTo>
                  <a:pt x="19730" y="59031"/>
                  <a:pt x="19793" y="58968"/>
                  <a:pt x="19825" y="58873"/>
                </a:cubicBezTo>
                <a:cubicBezTo>
                  <a:pt x="19857" y="58746"/>
                  <a:pt x="19698" y="58619"/>
                  <a:pt x="19571" y="58683"/>
                </a:cubicBezTo>
                <a:cubicBezTo>
                  <a:pt x="19508" y="58714"/>
                  <a:pt x="19445" y="58809"/>
                  <a:pt x="19350" y="58904"/>
                </a:cubicBezTo>
                <a:close/>
                <a:moveTo>
                  <a:pt x="3579" y="74422"/>
                </a:moveTo>
                <a:cubicBezTo>
                  <a:pt x="3484" y="74549"/>
                  <a:pt x="3389" y="74612"/>
                  <a:pt x="3357" y="74676"/>
                </a:cubicBezTo>
                <a:cubicBezTo>
                  <a:pt x="3325" y="74802"/>
                  <a:pt x="3420" y="74897"/>
                  <a:pt x="3515" y="74897"/>
                </a:cubicBezTo>
                <a:cubicBezTo>
                  <a:pt x="3610" y="74866"/>
                  <a:pt x="3705" y="74802"/>
                  <a:pt x="3737" y="74739"/>
                </a:cubicBezTo>
                <a:cubicBezTo>
                  <a:pt x="3737" y="74676"/>
                  <a:pt x="3674" y="74581"/>
                  <a:pt x="3579" y="74422"/>
                </a:cubicBezTo>
                <a:close/>
                <a:moveTo>
                  <a:pt x="143936" y="10419"/>
                </a:moveTo>
                <a:cubicBezTo>
                  <a:pt x="144063" y="10483"/>
                  <a:pt x="144126" y="10578"/>
                  <a:pt x="144221" y="10609"/>
                </a:cubicBezTo>
                <a:cubicBezTo>
                  <a:pt x="144348" y="10641"/>
                  <a:pt x="144443" y="10483"/>
                  <a:pt x="144411" y="10356"/>
                </a:cubicBezTo>
                <a:cubicBezTo>
                  <a:pt x="144411" y="10229"/>
                  <a:pt x="144316" y="10166"/>
                  <a:pt x="144189" y="10198"/>
                </a:cubicBezTo>
                <a:cubicBezTo>
                  <a:pt x="144126" y="10229"/>
                  <a:pt x="144063" y="10324"/>
                  <a:pt x="143936" y="10419"/>
                </a:cubicBezTo>
                <a:close/>
                <a:moveTo>
                  <a:pt x="90225" y="57068"/>
                </a:moveTo>
                <a:cubicBezTo>
                  <a:pt x="90352" y="57131"/>
                  <a:pt x="90447" y="57226"/>
                  <a:pt x="90510" y="57194"/>
                </a:cubicBezTo>
                <a:cubicBezTo>
                  <a:pt x="90605" y="57163"/>
                  <a:pt x="90669" y="57099"/>
                  <a:pt x="90700" y="57004"/>
                </a:cubicBezTo>
                <a:cubicBezTo>
                  <a:pt x="90732" y="56909"/>
                  <a:pt x="90574" y="56783"/>
                  <a:pt x="90447" y="56814"/>
                </a:cubicBezTo>
                <a:cubicBezTo>
                  <a:pt x="90384" y="56878"/>
                  <a:pt x="90320" y="56941"/>
                  <a:pt x="90225" y="57068"/>
                </a:cubicBezTo>
                <a:close/>
                <a:moveTo>
                  <a:pt x="92949" y="55959"/>
                </a:moveTo>
                <a:cubicBezTo>
                  <a:pt x="92854" y="56054"/>
                  <a:pt x="92759" y="56118"/>
                  <a:pt x="92727" y="56213"/>
                </a:cubicBezTo>
                <a:cubicBezTo>
                  <a:pt x="92695" y="56308"/>
                  <a:pt x="92822" y="56466"/>
                  <a:pt x="92949" y="56403"/>
                </a:cubicBezTo>
                <a:cubicBezTo>
                  <a:pt x="93044" y="56371"/>
                  <a:pt x="93107" y="56308"/>
                  <a:pt x="93107" y="56213"/>
                </a:cubicBezTo>
                <a:cubicBezTo>
                  <a:pt x="93107" y="56149"/>
                  <a:pt x="93012" y="56054"/>
                  <a:pt x="92949" y="55959"/>
                </a:cubicBezTo>
                <a:close/>
                <a:moveTo>
                  <a:pt x="139154" y="11971"/>
                </a:moveTo>
                <a:cubicBezTo>
                  <a:pt x="139281" y="12066"/>
                  <a:pt x="139376" y="12161"/>
                  <a:pt x="139439" y="12161"/>
                </a:cubicBezTo>
                <a:cubicBezTo>
                  <a:pt x="139534" y="12130"/>
                  <a:pt x="139597" y="12066"/>
                  <a:pt x="139629" y="11971"/>
                </a:cubicBezTo>
                <a:cubicBezTo>
                  <a:pt x="139629" y="11908"/>
                  <a:pt x="139502" y="11781"/>
                  <a:pt x="139439" y="11781"/>
                </a:cubicBezTo>
                <a:cubicBezTo>
                  <a:pt x="139376" y="11781"/>
                  <a:pt x="139281" y="11876"/>
                  <a:pt x="139154" y="11971"/>
                </a:cubicBezTo>
                <a:close/>
                <a:moveTo>
                  <a:pt x="21978" y="57796"/>
                </a:moveTo>
                <a:cubicBezTo>
                  <a:pt x="21883" y="57891"/>
                  <a:pt x="21820" y="57986"/>
                  <a:pt x="21788" y="58081"/>
                </a:cubicBezTo>
                <a:cubicBezTo>
                  <a:pt x="21757" y="58208"/>
                  <a:pt x="21947" y="58334"/>
                  <a:pt x="22073" y="58271"/>
                </a:cubicBezTo>
                <a:cubicBezTo>
                  <a:pt x="22168" y="58271"/>
                  <a:pt x="22232" y="58144"/>
                  <a:pt x="22168" y="58049"/>
                </a:cubicBezTo>
                <a:cubicBezTo>
                  <a:pt x="22168" y="57954"/>
                  <a:pt x="22073" y="57891"/>
                  <a:pt x="21978" y="57796"/>
                </a:cubicBezTo>
                <a:close/>
                <a:moveTo>
                  <a:pt x="96654" y="52254"/>
                </a:moveTo>
                <a:cubicBezTo>
                  <a:pt x="96749" y="52349"/>
                  <a:pt x="96844" y="52444"/>
                  <a:pt x="96907" y="52444"/>
                </a:cubicBezTo>
                <a:cubicBezTo>
                  <a:pt x="97002" y="52444"/>
                  <a:pt x="97066" y="52381"/>
                  <a:pt x="97129" y="52317"/>
                </a:cubicBezTo>
                <a:cubicBezTo>
                  <a:pt x="97192" y="52191"/>
                  <a:pt x="97034" y="52032"/>
                  <a:pt x="96907" y="52064"/>
                </a:cubicBezTo>
                <a:cubicBezTo>
                  <a:pt x="96844" y="52096"/>
                  <a:pt x="96781" y="52159"/>
                  <a:pt x="96654" y="52254"/>
                </a:cubicBezTo>
                <a:close/>
                <a:moveTo>
                  <a:pt x="74232" y="64827"/>
                </a:moveTo>
                <a:cubicBezTo>
                  <a:pt x="74359" y="64922"/>
                  <a:pt x="74422" y="65048"/>
                  <a:pt x="74486" y="65048"/>
                </a:cubicBezTo>
                <a:cubicBezTo>
                  <a:pt x="74739" y="65080"/>
                  <a:pt x="74802" y="64700"/>
                  <a:pt x="74549" y="64668"/>
                </a:cubicBezTo>
                <a:cubicBezTo>
                  <a:pt x="74486" y="64668"/>
                  <a:pt x="74391" y="64732"/>
                  <a:pt x="74232" y="64827"/>
                </a:cubicBezTo>
                <a:close/>
                <a:moveTo>
                  <a:pt x="99314" y="51209"/>
                </a:moveTo>
                <a:cubicBezTo>
                  <a:pt x="99219" y="51336"/>
                  <a:pt x="99156" y="51431"/>
                  <a:pt x="99156" y="51494"/>
                </a:cubicBezTo>
                <a:cubicBezTo>
                  <a:pt x="99188" y="51589"/>
                  <a:pt x="99283" y="51652"/>
                  <a:pt x="99378" y="51652"/>
                </a:cubicBezTo>
                <a:cubicBezTo>
                  <a:pt x="99473" y="51684"/>
                  <a:pt x="99568" y="51557"/>
                  <a:pt x="99536" y="51462"/>
                </a:cubicBezTo>
                <a:cubicBezTo>
                  <a:pt x="99504" y="51367"/>
                  <a:pt x="99409" y="51336"/>
                  <a:pt x="99314" y="51209"/>
                </a:cubicBezTo>
                <a:close/>
                <a:moveTo>
                  <a:pt x="88578" y="60235"/>
                </a:moveTo>
                <a:cubicBezTo>
                  <a:pt x="88705" y="60298"/>
                  <a:pt x="88800" y="60330"/>
                  <a:pt x="88927" y="60361"/>
                </a:cubicBezTo>
                <a:cubicBezTo>
                  <a:pt x="89022" y="60393"/>
                  <a:pt x="89117" y="60266"/>
                  <a:pt x="89085" y="60171"/>
                </a:cubicBezTo>
                <a:cubicBezTo>
                  <a:pt x="89053" y="60076"/>
                  <a:pt x="88958" y="60013"/>
                  <a:pt x="88863" y="60013"/>
                </a:cubicBezTo>
                <a:cubicBezTo>
                  <a:pt x="88800" y="60013"/>
                  <a:pt x="88737" y="60108"/>
                  <a:pt x="88578" y="60235"/>
                </a:cubicBezTo>
                <a:close/>
                <a:moveTo>
                  <a:pt x="58334" y="64732"/>
                </a:moveTo>
                <a:cubicBezTo>
                  <a:pt x="58461" y="64827"/>
                  <a:pt x="58556" y="64922"/>
                  <a:pt x="58619" y="64922"/>
                </a:cubicBezTo>
                <a:cubicBezTo>
                  <a:pt x="58683" y="64922"/>
                  <a:pt x="58778" y="64795"/>
                  <a:pt x="58778" y="64732"/>
                </a:cubicBezTo>
                <a:cubicBezTo>
                  <a:pt x="58778" y="64637"/>
                  <a:pt x="58683" y="64573"/>
                  <a:pt x="58588" y="64542"/>
                </a:cubicBezTo>
                <a:cubicBezTo>
                  <a:pt x="58524" y="64542"/>
                  <a:pt x="58461" y="64637"/>
                  <a:pt x="58334" y="64732"/>
                </a:cubicBezTo>
                <a:close/>
                <a:moveTo>
                  <a:pt x="46649" y="60393"/>
                </a:moveTo>
                <a:cubicBezTo>
                  <a:pt x="46585" y="60456"/>
                  <a:pt x="46522" y="60551"/>
                  <a:pt x="46490" y="60678"/>
                </a:cubicBezTo>
                <a:cubicBezTo>
                  <a:pt x="46459" y="60773"/>
                  <a:pt x="46617" y="60900"/>
                  <a:pt x="46744" y="60836"/>
                </a:cubicBezTo>
                <a:cubicBezTo>
                  <a:pt x="46870" y="60836"/>
                  <a:pt x="46934" y="60710"/>
                  <a:pt x="46870" y="60615"/>
                </a:cubicBezTo>
                <a:cubicBezTo>
                  <a:pt x="46839" y="60551"/>
                  <a:pt x="46775" y="60488"/>
                  <a:pt x="46649" y="60393"/>
                </a:cubicBezTo>
                <a:close/>
                <a:moveTo>
                  <a:pt x="66537" y="65048"/>
                </a:moveTo>
                <a:cubicBezTo>
                  <a:pt x="66632" y="64922"/>
                  <a:pt x="66758" y="64858"/>
                  <a:pt x="66758" y="64795"/>
                </a:cubicBezTo>
                <a:cubicBezTo>
                  <a:pt x="66727" y="64700"/>
                  <a:pt x="66663" y="64637"/>
                  <a:pt x="66600" y="64605"/>
                </a:cubicBezTo>
                <a:cubicBezTo>
                  <a:pt x="66505" y="64605"/>
                  <a:pt x="66410" y="64668"/>
                  <a:pt x="66378" y="64763"/>
                </a:cubicBezTo>
                <a:cubicBezTo>
                  <a:pt x="66378" y="64827"/>
                  <a:pt x="66442" y="64922"/>
                  <a:pt x="66537" y="65048"/>
                </a:cubicBezTo>
                <a:close/>
                <a:moveTo>
                  <a:pt x="10514" y="64383"/>
                </a:moveTo>
                <a:cubicBezTo>
                  <a:pt x="10641" y="64478"/>
                  <a:pt x="10704" y="64573"/>
                  <a:pt x="10767" y="64573"/>
                </a:cubicBezTo>
                <a:cubicBezTo>
                  <a:pt x="10894" y="64637"/>
                  <a:pt x="11053" y="64478"/>
                  <a:pt x="10989" y="64352"/>
                </a:cubicBezTo>
                <a:cubicBezTo>
                  <a:pt x="10958" y="64257"/>
                  <a:pt x="10862" y="64193"/>
                  <a:pt x="10767" y="64193"/>
                </a:cubicBezTo>
                <a:cubicBezTo>
                  <a:pt x="10704" y="64193"/>
                  <a:pt x="10641" y="64288"/>
                  <a:pt x="10514" y="64383"/>
                </a:cubicBezTo>
                <a:close/>
                <a:moveTo>
                  <a:pt x="35501" y="58714"/>
                </a:moveTo>
                <a:cubicBezTo>
                  <a:pt x="35406" y="58873"/>
                  <a:pt x="35343" y="58936"/>
                  <a:pt x="35343" y="59031"/>
                </a:cubicBezTo>
                <a:cubicBezTo>
                  <a:pt x="35374" y="59094"/>
                  <a:pt x="35469" y="59126"/>
                  <a:pt x="35564" y="59189"/>
                </a:cubicBezTo>
                <a:cubicBezTo>
                  <a:pt x="35628" y="59126"/>
                  <a:pt x="35723" y="59031"/>
                  <a:pt x="35723" y="58968"/>
                </a:cubicBezTo>
                <a:cubicBezTo>
                  <a:pt x="35723" y="58904"/>
                  <a:pt x="35596" y="58841"/>
                  <a:pt x="35501" y="58714"/>
                </a:cubicBezTo>
                <a:close/>
                <a:moveTo>
                  <a:pt x="94215" y="53109"/>
                </a:moveTo>
                <a:cubicBezTo>
                  <a:pt x="94374" y="53172"/>
                  <a:pt x="94469" y="53267"/>
                  <a:pt x="94532" y="53236"/>
                </a:cubicBezTo>
                <a:cubicBezTo>
                  <a:pt x="94627" y="53204"/>
                  <a:pt x="94691" y="53141"/>
                  <a:pt x="94691" y="53046"/>
                </a:cubicBezTo>
                <a:cubicBezTo>
                  <a:pt x="94722" y="52919"/>
                  <a:pt x="94596" y="52824"/>
                  <a:pt x="94469" y="52887"/>
                </a:cubicBezTo>
                <a:cubicBezTo>
                  <a:pt x="94374" y="52919"/>
                  <a:pt x="94342" y="53014"/>
                  <a:pt x="94215" y="53109"/>
                </a:cubicBezTo>
                <a:close/>
                <a:moveTo>
                  <a:pt x="117904" y="19255"/>
                </a:moveTo>
                <a:cubicBezTo>
                  <a:pt x="117967" y="19128"/>
                  <a:pt x="118062" y="19033"/>
                  <a:pt x="118062" y="18970"/>
                </a:cubicBezTo>
                <a:cubicBezTo>
                  <a:pt x="118031" y="18875"/>
                  <a:pt x="117904" y="18843"/>
                  <a:pt x="117841" y="18780"/>
                </a:cubicBezTo>
                <a:cubicBezTo>
                  <a:pt x="117777" y="18843"/>
                  <a:pt x="117682" y="18938"/>
                  <a:pt x="117682" y="19002"/>
                </a:cubicBezTo>
                <a:cubicBezTo>
                  <a:pt x="117682" y="19065"/>
                  <a:pt x="117809" y="19128"/>
                  <a:pt x="117904" y="19255"/>
                </a:cubicBezTo>
                <a:close/>
                <a:moveTo>
                  <a:pt x="141909" y="10894"/>
                </a:moveTo>
                <a:cubicBezTo>
                  <a:pt x="141782" y="11021"/>
                  <a:pt x="141687" y="11084"/>
                  <a:pt x="141687" y="11148"/>
                </a:cubicBezTo>
                <a:cubicBezTo>
                  <a:pt x="141687" y="11243"/>
                  <a:pt x="141751" y="11338"/>
                  <a:pt x="141846" y="11369"/>
                </a:cubicBezTo>
                <a:cubicBezTo>
                  <a:pt x="141941" y="11401"/>
                  <a:pt x="142036" y="11306"/>
                  <a:pt x="142036" y="11211"/>
                </a:cubicBezTo>
                <a:cubicBezTo>
                  <a:pt x="142004" y="11084"/>
                  <a:pt x="141941" y="10989"/>
                  <a:pt x="141909" y="10894"/>
                </a:cubicBezTo>
                <a:close/>
                <a:moveTo>
                  <a:pt x="122401" y="17450"/>
                </a:moveTo>
                <a:cubicBezTo>
                  <a:pt x="122496" y="17482"/>
                  <a:pt x="122591" y="17545"/>
                  <a:pt x="122686" y="17577"/>
                </a:cubicBezTo>
                <a:cubicBezTo>
                  <a:pt x="122749" y="17577"/>
                  <a:pt x="122844" y="17450"/>
                  <a:pt x="122813" y="17418"/>
                </a:cubicBezTo>
                <a:cubicBezTo>
                  <a:pt x="122781" y="17355"/>
                  <a:pt x="122718" y="17228"/>
                  <a:pt x="122654" y="17228"/>
                </a:cubicBezTo>
                <a:cubicBezTo>
                  <a:pt x="122591" y="17228"/>
                  <a:pt x="122528" y="17323"/>
                  <a:pt x="122401" y="17450"/>
                </a:cubicBezTo>
                <a:close/>
                <a:moveTo>
                  <a:pt x="38700" y="60361"/>
                </a:moveTo>
                <a:cubicBezTo>
                  <a:pt x="38636" y="60456"/>
                  <a:pt x="38573" y="60551"/>
                  <a:pt x="38541" y="60646"/>
                </a:cubicBezTo>
                <a:cubicBezTo>
                  <a:pt x="38510" y="60678"/>
                  <a:pt x="38636" y="60805"/>
                  <a:pt x="38668" y="60773"/>
                </a:cubicBezTo>
                <a:cubicBezTo>
                  <a:pt x="38731" y="60773"/>
                  <a:pt x="38858" y="60710"/>
                  <a:pt x="38858" y="60646"/>
                </a:cubicBezTo>
                <a:cubicBezTo>
                  <a:pt x="38890" y="60583"/>
                  <a:pt x="38795" y="60488"/>
                  <a:pt x="38700" y="60361"/>
                </a:cubicBezTo>
                <a:close/>
                <a:moveTo>
                  <a:pt x="94469" y="60805"/>
                </a:moveTo>
                <a:cubicBezTo>
                  <a:pt x="94406" y="60868"/>
                  <a:pt x="94342" y="60963"/>
                  <a:pt x="94310" y="61058"/>
                </a:cubicBezTo>
                <a:cubicBezTo>
                  <a:pt x="94310" y="61058"/>
                  <a:pt x="94406" y="61153"/>
                  <a:pt x="94469" y="61153"/>
                </a:cubicBezTo>
                <a:cubicBezTo>
                  <a:pt x="94564" y="61185"/>
                  <a:pt x="94691" y="61121"/>
                  <a:pt x="94627" y="60995"/>
                </a:cubicBezTo>
                <a:cubicBezTo>
                  <a:pt x="94627" y="60931"/>
                  <a:pt x="94564" y="60900"/>
                  <a:pt x="94469" y="60805"/>
                </a:cubicBezTo>
                <a:close/>
                <a:moveTo>
                  <a:pt x="18051" y="62325"/>
                </a:moveTo>
                <a:cubicBezTo>
                  <a:pt x="18115" y="62166"/>
                  <a:pt x="18178" y="62103"/>
                  <a:pt x="18178" y="62008"/>
                </a:cubicBezTo>
                <a:cubicBezTo>
                  <a:pt x="18178" y="61976"/>
                  <a:pt x="18051" y="61881"/>
                  <a:pt x="18020" y="61881"/>
                </a:cubicBezTo>
                <a:cubicBezTo>
                  <a:pt x="17956" y="61913"/>
                  <a:pt x="17830" y="61976"/>
                  <a:pt x="17830" y="62040"/>
                </a:cubicBezTo>
                <a:cubicBezTo>
                  <a:pt x="17830" y="62103"/>
                  <a:pt x="17925" y="62198"/>
                  <a:pt x="18051" y="62325"/>
                </a:cubicBezTo>
                <a:close/>
                <a:moveTo>
                  <a:pt x="49879" y="62008"/>
                </a:moveTo>
                <a:cubicBezTo>
                  <a:pt x="49784" y="62135"/>
                  <a:pt x="49689" y="62230"/>
                  <a:pt x="49689" y="62293"/>
                </a:cubicBezTo>
                <a:cubicBezTo>
                  <a:pt x="49689" y="62356"/>
                  <a:pt x="49815" y="62420"/>
                  <a:pt x="49879" y="62483"/>
                </a:cubicBezTo>
                <a:cubicBezTo>
                  <a:pt x="49942" y="62420"/>
                  <a:pt x="50037" y="62356"/>
                  <a:pt x="50037" y="62261"/>
                </a:cubicBezTo>
                <a:cubicBezTo>
                  <a:pt x="50037" y="62198"/>
                  <a:pt x="49942" y="62135"/>
                  <a:pt x="49879" y="62008"/>
                </a:cubicBezTo>
                <a:close/>
                <a:moveTo>
                  <a:pt x="15550" y="63116"/>
                </a:moveTo>
                <a:cubicBezTo>
                  <a:pt x="15645" y="62990"/>
                  <a:pt x="15771" y="62895"/>
                  <a:pt x="15740" y="62831"/>
                </a:cubicBezTo>
                <a:cubicBezTo>
                  <a:pt x="15740" y="62768"/>
                  <a:pt x="15645" y="62705"/>
                  <a:pt x="15550" y="62673"/>
                </a:cubicBezTo>
                <a:cubicBezTo>
                  <a:pt x="15518" y="62673"/>
                  <a:pt x="15423" y="62768"/>
                  <a:pt x="15423" y="62800"/>
                </a:cubicBezTo>
                <a:cubicBezTo>
                  <a:pt x="15423" y="62895"/>
                  <a:pt x="15486" y="62958"/>
                  <a:pt x="15550" y="63116"/>
                </a:cubicBezTo>
                <a:close/>
                <a:moveTo>
                  <a:pt x="47219" y="63021"/>
                </a:moveTo>
                <a:cubicBezTo>
                  <a:pt x="47314" y="63116"/>
                  <a:pt x="47345" y="63211"/>
                  <a:pt x="47409" y="63211"/>
                </a:cubicBezTo>
                <a:cubicBezTo>
                  <a:pt x="47504" y="63243"/>
                  <a:pt x="47630" y="63211"/>
                  <a:pt x="47630" y="63085"/>
                </a:cubicBezTo>
                <a:cubicBezTo>
                  <a:pt x="47630" y="63021"/>
                  <a:pt x="47535" y="62926"/>
                  <a:pt x="47504" y="62926"/>
                </a:cubicBezTo>
                <a:cubicBezTo>
                  <a:pt x="47377" y="62958"/>
                  <a:pt x="47282" y="62990"/>
                  <a:pt x="47219" y="63021"/>
                </a:cubicBezTo>
                <a:close/>
                <a:moveTo>
                  <a:pt x="52824" y="63971"/>
                </a:moveTo>
                <a:cubicBezTo>
                  <a:pt x="52951" y="64035"/>
                  <a:pt x="53046" y="64098"/>
                  <a:pt x="53046" y="64066"/>
                </a:cubicBezTo>
                <a:cubicBezTo>
                  <a:pt x="53109" y="64003"/>
                  <a:pt x="53141" y="63908"/>
                  <a:pt x="53172" y="63845"/>
                </a:cubicBezTo>
                <a:cubicBezTo>
                  <a:pt x="53172" y="63813"/>
                  <a:pt x="53014" y="63718"/>
                  <a:pt x="52982" y="63750"/>
                </a:cubicBezTo>
                <a:cubicBezTo>
                  <a:pt x="52919" y="63813"/>
                  <a:pt x="52856" y="63876"/>
                  <a:pt x="52824" y="63971"/>
                </a:cubicBezTo>
                <a:close/>
                <a:moveTo>
                  <a:pt x="72205" y="65365"/>
                </a:moveTo>
                <a:cubicBezTo>
                  <a:pt x="72079" y="65492"/>
                  <a:pt x="71984" y="65555"/>
                  <a:pt x="71984" y="65618"/>
                </a:cubicBezTo>
                <a:cubicBezTo>
                  <a:pt x="71984" y="65713"/>
                  <a:pt x="72079" y="65777"/>
                  <a:pt x="72142" y="65808"/>
                </a:cubicBezTo>
                <a:cubicBezTo>
                  <a:pt x="72174" y="65840"/>
                  <a:pt x="72300" y="65745"/>
                  <a:pt x="72300" y="65682"/>
                </a:cubicBezTo>
                <a:cubicBezTo>
                  <a:pt x="72300" y="65618"/>
                  <a:pt x="72269" y="65523"/>
                  <a:pt x="72205" y="65365"/>
                </a:cubicBezTo>
                <a:close/>
                <a:moveTo>
                  <a:pt x="69514" y="66473"/>
                </a:moveTo>
                <a:cubicBezTo>
                  <a:pt x="69577" y="66505"/>
                  <a:pt x="69704" y="66537"/>
                  <a:pt x="69799" y="66537"/>
                </a:cubicBezTo>
                <a:cubicBezTo>
                  <a:pt x="69830" y="66537"/>
                  <a:pt x="69894" y="66410"/>
                  <a:pt x="69894" y="66378"/>
                </a:cubicBezTo>
                <a:cubicBezTo>
                  <a:pt x="69894" y="66252"/>
                  <a:pt x="69767" y="66188"/>
                  <a:pt x="69672" y="66252"/>
                </a:cubicBezTo>
                <a:cubicBezTo>
                  <a:pt x="69609" y="66283"/>
                  <a:pt x="69577" y="66347"/>
                  <a:pt x="69514" y="66473"/>
                </a:cubicBezTo>
                <a:close/>
                <a:moveTo>
                  <a:pt x="6239" y="73884"/>
                </a:moveTo>
                <a:cubicBezTo>
                  <a:pt x="6080" y="73821"/>
                  <a:pt x="6017" y="73757"/>
                  <a:pt x="5922" y="73757"/>
                </a:cubicBezTo>
                <a:cubicBezTo>
                  <a:pt x="5890" y="73757"/>
                  <a:pt x="5795" y="73884"/>
                  <a:pt x="5795" y="73916"/>
                </a:cubicBezTo>
                <a:cubicBezTo>
                  <a:pt x="5827" y="73979"/>
                  <a:pt x="5890" y="74074"/>
                  <a:pt x="5954" y="74106"/>
                </a:cubicBezTo>
                <a:cubicBezTo>
                  <a:pt x="6017" y="74106"/>
                  <a:pt x="6112" y="74011"/>
                  <a:pt x="6239" y="73884"/>
                </a:cubicBezTo>
                <a:close/>
                <a:moveTo>
                  <a:pt x="105838" y="30529"/>
                </a:moveTo>
                <a:cubicBezTo>
                  <a:pt x="105743" y="30687"/>
                  <a:pt x="105680" y="30751"/>
                  <a:pt x="105648" y="30846"/>
                </a:cubicBezTo>
                <a:cubicBezTo>
                  <a:pt x="105648" y="30877"/>
                  <a:pt x="105775" y="30973"/>
                  <a:pt x="105806" y="30973"/>
                </a:cubicBezTo>
                <a:cubicBezTo>
                  <a:pt x="105870" y="30941"/>
                  <a:pt x="105996" y="30877"/>
                  <a:pt x="105996" y="30814"/>
                </a:cubicBezTo>
                <a:cubicBezTo>
                  <a:pt x="105996" y="30751"/>
                  <a:pt x="105933" y="30687"/>
                  <a:pt x="105838" y="30529"/>
                </a:cubicBezTo>
                <a:close/>
                <a:moveTo>
                  <a:pt x="134657" y="13238"/>
                </a:moveTo>
                <a:cubicBezTo>
                  <a:pt x="134594" y="13333"/>
                  <a:pt x="134530" y="13428"/>
                  <a:pt x="134467" y="13555"/>
                </a:cubicBezTo>
                <a:cubicBezTo>
                  <a:pt x="134467" y="13586"/>
                  <a:pt x="134562" y="13650"/>
                  <a:pt x="134625" y="13681"/>
                </a:cubicBezTo>
                <a:cubicBezTo>
                  <a:pt x="134689" y="13681"/>
                  <a:pt x="134815" y="13586"/>
                  <a:pt x="134815" y="13586"/>
                </a:cubicBezTo>
                <a:cubicBezTo>
                  <a:pt x="134784" y="13460"/>
                  <a:pt x="134720" y="13333"/>
                  <a:pt x="134657" y="13238"/>
                </a:cubicBezTo>
                <a:close/>
                <a:moveTo>
                  <a:pt x="102766" y="45065"/>
                </a:moveTo>
                <a:cubicBezTo>
                  <a:pt x="102671" y="45033"/>
                  <a:pt x="102576" y="45002"/>
                  <a:pt x="102481" y="45002"/>
                </a:cubicBezTo>
                <a:cubicBezTo>
                  <a:pt x="102449" y="45033"/>
                  <a:pt x="102418" y="45129"/>
                  <a:pt x="102386" y="45192"/>
                </a:cubicBezTo>
                <a:cubicBezTo>
                  <a:pt x="102449" y="45224"/>
                  <a:pt x="102544" y="45255"/>
                  <a:pt x="102608" y="45287"/>
                </a:cubicBezTo>
                <a:cubicBezTo>
                  <a:pt x="102671" y="45287"/>
                  <a:pt x="102703" y="45160"/>
                  <a:pt x="102766" y="45065"/>
                </a:cubicBezTo>
                <a:close/>
                <a:moveTo>
                  <a:pt x="100898" y="48517"/>
                </a:moveTo>
                <a:cubicBezTo>
                  <a:pt x="100993" y="48454"/>
                  <a:pt x="101024" y="48390"/>
                  <a:pt x="101088" y="48295"/>
                </a:cubicBezTo>
                <a:cubicBezTo>
                  <a:pt x="101088" y="48264"/>
                  <a:pt x="100993" y="48169"/>
                  <a:pt x="100961" y="48169"/>
                </a:cubicBezTo>
                <a:cubicBezTo>
                  <a:pt x="100834" y="48137"/>
                  <a:pt x="100739" y="48200"/>
                  <a:pt x="100739" y="48327"/>
                </a:cubicBezTo>
                <a:cubicBezTo>
                  <a:pt x="100771" y="48390"/>
                  <a:pt x="100834" y="48422"/>
                  <a:pt x="100898" y="48517"/>
                </a:cubicBezTo>
                <a:close/>
                <a:moveTo>
                  <a:pt x="137095" y="12890"/>
                </a:moveTo>
                <a:cubicBezTo>
                  <a:pt x="137127" y="12858"/>
                  <a:pt x="137222" y="12795"/>
                  <a:pt x="137222" y="12731"/>
                </a:cubicBezTo>
                <a:cubicBezTo>
                  <a:pt x="137254" y="12636"/>
                  <a:pt x="137159" y="12541"/>
                  <a:pt x="137064" y="12573"/>
                </a:cubicBezTo>
                <a:cubicBezTo>
                  <a:pt x="136969" y="12573"/>
                  <a:pt x="136937" y="12700"/>
                  <a:pt x="136874" y="12795"/>
                </a:cubicBezTo>
                <a:close/>
                <a:moveTo>
                  <a:pt x="97446" y="54724"/>
                </a:moveTo>
                <a:cubicBezTo>
                  <a:pt x="97572" y="54788"/>
                  <a:pt x="97667" y="54883"/>
                  <a:pt x="97731" y="54851"/>
                </a:cubicBezTo>
                <a:cubicBezTo>
                  <a:pt x="97794" y="54819"/>
                  <a:pt x="97857" y="54724"/>
                  <a:pt x="97889" y="54661"/>
                </a:cubicBezTo>
                <a:cubicBezTo>
                  <a:pt x="97826" y="54597"/>
                  <a:pt x="97762" y="54502"/>
                  <a:pt x="97699" y="54502"/>
                </a:cubicBezTo>
                <a:cubicBezTo>
                  <a:pt x="97636" y="54502"/>
                  <a:pt x="97572" y="54597"/>
                  <a:pt x="97446" y="54724"/>
                </a:cubicBezTo>
                <a:close/>
                <a:moveTo>
                  <a:pt x="96084" y="57574"/>
                </a:moveTo>
                <a:cubicBezTo>
                  <a:pt x="96021" y="57701"/>
                  <a:pt x="95894" y="57796"/>
                  <a:pt x="95926" y="57859"/>
                </a:cubicBezTo>
                <a:cubicBezTo>
                  <a:pt x="95926" y="57923"/>
                  <a:pt x="96021" y="57986"/>
                  <a:pt x="96116" y="58049"/>
                </a:cubicBezTo>
                <a:cubicBezTo>
                  <a:pt x="96147" y="57986"/>
                  <a:pt x="96274" y="57923"/>
                  <a:pt x="96274" y="57828"/>
                </a:cubicBezTo>
                <a:cubicBezTo>
                  <a:pt x="96274" y="57764"/>
                  <a:pt x="96179" y="57701"/>
                  <a:pt x="96084" y="57574"/>
                </a:cubicBezTo>
                <a:close/>
                <a:moveTo>
                  <a:pt x="93677" y="58398"/>
                </a:moveTo>
                <a:cubicBezTo>
                  <a:pt x="93582" y="58524"/>
                  <a:pt x="93519" y="58556"/>
                  <a:pt x="93519" y="58619"/>
                </a:cubicBezTo>
                <a:cubicBezTo>
                  <a:pt x="93487" y="58778"/>
                  <a:pt x="93614" y="58809"/>
                  <a:pt x="93709" y="58778"/>
                </a:cubicBezTo>
                <a:cubicBezTo>
                  <a:pt x="93772" y="58778"/>
                  <a:pt x="93867" y="58683"/>
                  <a:pt x="93835" y="58651"/>
                </a:cubicBezTo>
                <a:cubicBezTo>
                  <a:pt x="93804" y="58556"/>
                  <a:pt x="93740" y="58493"/>
                  <a:pt x="93677" y="58398"/>
                </a:cubicBezTo>
                <a:close/>
                <a:moveTo>
                  <a:pt x="91302" y="59601"/>
                </a:moveTo>
                <a:cubicBezTo>
                  <a:pt x="91365" y="59538"/>
                  <a:pt x="91429" y="59475"/>
                  <a:pt x="91460" y="59380"/>
                </a:cubicBezTo>
                <a:cubicBezTo>
                  <a:pt x="91492" y="59348"/>
                  <a:pt x="91397" y="59253"/>
                  <a:pt x="91334" y="59253"/>
                </a:cubicBezTo>
                <a:cubicBezTo>
                  <a:pt x="91239" y="59221"/>
                  <a:pt x="91112" y="59284"/>
                  <a:pt x="91144" y="59411"/>
                </a:cubicBezTo>
                <a:cubicBezTo>
                  <a:pt x="91144" y="59475"/>
                  <a:pt x="91207" y="59506"/>
                  <a:pt x="91302" y="59601"/>
                </a:cubicBezTo>
                <a:close/>
                <a:moveTo>
                  <a:pt x="32904" y="59728"/>
                </a:moveTo>
                <a:cubicBezTo>
                  <a:pt x="32999" y="59855"/>
                  <a:pt x="33094" y="59950"/>
                  <a:pt x="33126" y="59950"/>
                </a:cubicBezTo>
                <a:cubicBezTo>
                  <a:pt x="33221" y="59950"/>
                  <a:pt x="33284" y="59855"/>
                  <a:pt x="33348" y="59791"/>
                </a:cubicBezTo>
                <a:cubicBezTo>
                  <a:pt x="33348" y="59760"/>
                  <a:pt x="33253" y="59633"/>
                  <a:pt x="33221" y="59633"/>
                </a:cubicBezTo>
                <a:cubicBezTo>
                  <a:pt x="33126" y="59601"/>
                  <a:pt x="33031" y="59665"/>
                  <a:pt x="32904" y="59728"/>
                </a:cubicBezTo>
                <a:close/>
                <a:moveTo>
                  <a:pt x="92664" y="64193"/>
                </a:moveTo>
                <a:cubicBezTo>
                  <a:pt x="92727" y="64257"/>
                  <a:pt x="92790" y="64320"/>
                  <a:pt x="92854" y="64320"/>
                </a:cubicBezTo>
                <a:cubicBezTo>
                  <a:pt x="92949" y="64320"/>
                  <a:pt x="93044" y="64225"/>
                  <a:pt x="92980" y="64130"/>
                </a:cubicBezTo>
                <a:cubicBezTo>
                  <a:pt x="92949" y="64066"/>
                  <a:pt x="92854" y="64035"/>
                  <a:pt x="92790" y="64035"/>
                </a:cubicBezTo>
                <a:cubicBezTo>
                  <a:pt x="92759" y="64066"/>
                  <a:pt x="92727" y="64130"/>
                  <a:pt x="92664" y="64193"/>
                </a:cubicBezTo>
                <a:close/>
                <a:moveTo>
                  <a:pt x="50671" y="64510"/>
                </a:moveTo>
                <a:cubicBezTo>
                  <a:pt x="50576" y="64542"/>
                  <a:pt x="50512" y="64573"/>
                  <a:pt x="50481" y="64637"/>
                </a:cubicBezTo>
                <a:cubicBezTo>
                  <a:pt x="50481" y="64700"/>
                  <a:pt x="50512" y="64763"/>
                  <a:pt x="50544" y="64827"/>
                </a:cubicBezTo>
                <a:cubicBezTo>
                  <a:pt x="50639" y="64890"/>
                  <a:pt x="50797" y="64795"/>
                  <a:pt x="50766" y="64700"/>
                </a:cubicBezTo>
                <a:cubicBezTo>
                  <a:pt x="50766" y="64637"/>
                  <a:pt x="50702" y="64573"/>
                  <a:pt x="50671" y="64510"/>
                </a:cubicBezTo>
                <a:close/>
                <a:moveTo>
                  <a:pt x="103178" y="47599"/>
                </a:moveTo>
                <a:cubicBezTo>
                  <a:pt x="103210" y="47630"/>
                  <a:pt x="103305" y="47662"/>
                  <a:pt x="103368" y="47694"/>
                </a:cubicBezTo>
                <a:cubicBezTo>
                  <a:pt x="103463" y="47694"/>
                  <a:pt x="103526" y="47567"/>
                  <a:pt x="103463" y="47504"/>
                </a:cubicBezTo>
                <a:cubicBezTo>
                  <a:pt x="103431" y="47440"/>
                  <a:pt x="103368" y="47409"/>
                  <a:pt x="103305" y="47409"/>
                </a:cubicBezTo>
                <a:cubicBezTo>
                  <a:pt x="103241" y="47440"/>
                  <a:pt x="103210" y="47535"/>
                  <a:pt x="103146" y="47599"/>
                </a:cubicBezTo>
                <a:close/>
                <a:moveTo>
                  <a:pt x="11528" y="66568"/>
                </a:moveTo>
                <a:cubicBezTo>
                  <a:pt x="11464" y="66663"/>
                  <a:pt x="11464" y="66758"/>
                  <a:pt x="11433" y="66853"/>
                </a:cubicBezTo>
                <a:cubicBezTo>
                  <a:pt x="11464" y="66917"/>
                  <a:pt x="11559" y="66948"/>
                  <a:pt x="11623" y="66980"/>
                </a:cubicBezTo>
                <a:cubicBezTo>
                  <a:pt x="11654" y="66885"/>
                  <a:pt x="11686" y="66822"/>
                  <a:pt x="11718" y="66727"/>
                </a:cubicBezTo>
                <a:cubicBezTo>
                  <a:pt x="11718" y="66695"/>
                  <a:pt x="11623" y="66663"/>
                  <a:pt x="11528" y="66568"/>
                </a:cubicBezTo>
                <a:close/>
                <a:moveTo>
                  <a:pt x="67392" y="67012"/>
                </a:moveTo>
                <a:cubicBezTo>
                  <a:pt x="67297" y="67075"/>
                  <a:pt x="67233" y="67107"/>
                  <a:pt x="67202" y="67138"/>
                </a:cubicBezTo>
                <a:cubicBezTo>
                  <a:pt x="67170" y="67233"/>
                  <a:pt x="67265" y="67360"/>
                  <a:pt x="67360" y="67328"/>
                </a:cubicBezTo>
                <a:cubicBezTo>
                  <a:pt x="67423" y="67297"/>
                  <a:pt x="67487" y="67265"/>
                  <a:pt x="67487" y="67202"/>
                </a:cubicBezTo>
                <a:cubicBezTo>
                  <a:pt x="67487" y="67138"/>
                  <a:pt x="67423" y="67075"/>
                  <a:pt x="67392" y="67012"/>
                </a:cubicBezTo>
                <a:close/>
                <a:moveTo>
                  <a:pt x="27299" y="58904"/>
                </a:moveTo>
                <a:cubicBezTo>
                  <a:pt x="27425" y="58999"/>
                  <a:pt x="27520" y="59094"/>
                  <a:pt x="27584" y="59094"/>
                </a:cubicBezTo>
                <a:cubicBezTo>
                  <a:pt x="27647" y="59063"/>
                  <a:pt x="27710" y="58968"/>
                  <a:pt x="27742" y="58873"/>
                </a:cubicBezTo>
                <a:cubicBezTo>
                  <a:pt x="27742" y="58873"/>
                  <a:pt x="27647" y="58746"/>
                  <a:pt x="27615" y="58746"/>
                </a:cubicBezTo>
                <a:cubicBezTo>
                  <a:pt x="27520" y="58778"/>
                  <a:pt x="27457" y="58841"/>
                  <a:pt x="27299" y="58904"/>
                </a:cubicBezTo>
                <a:close/>
                <a:moveTo>
                  <a:pt x="20427" y="61090"/>
                </a:moveTo>
                <a:cubicBezTo>
                  <a:pt x="20332" y="61121"/>
                  <a:pt x="20268" y="61153"/>
                  <a:pt x="20237" y="61216"/>
                </a:cubicBezTo>
                <a:cubicBezTo>
                  <a:pt x="20173" y="61311"/>
                  <a:pt x="20300" y="61438"/>
                  <a:pt x="20395" y="61406"/>
                </a:cubicBezTo>
                <a:cubicBezTo>
                  <a:pt x="20458" y="61406"/>
                  <a:pt x="20490" y="61343"/>
                  <a:pt x="20522" y="61280"/>
                </a:cubicBezTo>
                <a:cubicBezTo>
                  <a:pt x="20522" y="61216"/>
                  <a:pt x="20458" y="61153"/>
                  <a:pt x="20427" y="61090"/>
                </a:cubicBezTo>
                <a:close/>
                <a:moveTo>
                  <a:pt x="95261" y="55168"/>
                </a:moveTo>
                <a:cubicBezTo>
                  <a:pt x="95197" y="55326"/>
                  <a:pt x="95102" y="55453"/>
                  <a:pt x="95134" y="55484"/>
                </a:cubicBezTo>
                <a:cubicBezTo>
                  <a:pt x="95197" y="55548"/>
                  <a:pt x="95292" y="55579"/>
                  <a:pt x="95387" y="55579"/>
                </a:cubicBezTo>
                <a:cubicBezTo>
                  <a:pt x="95419" y="55579"/>
                  <a:pt x="95482" y="55453"/>
                  <a:pt x="95482" y="55421"/>
                </a:cubicBezTo>
                <a:cubicBezTo>
                  <a:pt x="95451" y="55358"/>
                  <a:pt x="95356" y="55294"/>
                  <a:pt x="95261" y="55168"/>
                </a:cubicBezTo>
                <a:close/>
                <a:moveTo>
                  <a:pt x="36071" y="61406"/>
                </a:moveTo>
                <a:cubicBezTo>
                  <a:pt x="36134" y="61438"/>
                  <a:pt x="36229" y="61470"/>
                  <a:pt x="36293" y="61501"/>
                </a:cubicBezTo>
                <a:cubicBezTo>
                  <a:pt x="36388" y="61533"/>
                  <a:pt x="36483" y="61438"/>
                  <a:pt x="36483" y="61343"/>
                </a:cubicBezTo>
                <a:cubicBezTo>
                  <a:pt x="36451" y="61280"/>
                  <a:pt x="36388" y="61216"/>
                  <a:pt x="36324" y="61216"/>
                </a:cubicBezTo>
                <a:cubicBezTo>
                  <a:pt x="36261" y="61216"/>
                  <a:pt x="36198" y="61280"/>
                  <a:pt x="36071" y="61406"/>
                </a:cubicBezTo>
                <a:close/>
                <a:moveTo>
                  <a:pt x="91872" y="61786"/>
                </a:moveTo>
                <a:cubicBezTo>
                  <a:pt x="91935" y="61850"/>
                  <a:pt x="91967" y="61913"/>
                  <a:pt x="91999" y="61945"/>
                </a:cubicBezTo>
                <a:cubicBezTo>
                  <a:pt x="92062" y="61945"/>
                  <a:pt x="92125" y="61881"/>
                  <a:pt x="92189" y="61850"/>
                </a:cubicBezTo>
                <a:cubicBezTo>
                  <a:pt x="92157" y="61786"/>
                  <a:pt x="92094" y="61723"/>
                  <a:pt x="92062" y="61660"/>
                </a:cubicBezTo>
                <a:close/>
                <a:moveTo>
                  <a:pt x="42120" y="62261"/>
                </a:moveTo>
                <a:cubicBezTo>
                  <a:pt x="42025" y="62198"/>
                  <a:pt x="41962" y="62103"/>
                  <a:pt x="41898" y="62103"/>
                </a:cubicBezTo>
                <a:cubicBezTo>
                  <a:pt x="41867" y="62103"/>
                  <a:pt x="41772" y="62198"/>
                  <a:pt x="41772" y="62230"/>
                </a:cubicBezTo>
                <a:cubicBezTo>
                  <a:pt x="41803" y="62325"/>
                  <a:pt x="41835" y="62356"/>
                  <a:pt x="41898" y="62388"/>
                </a:cubicBezTo>
                <a:cubicBezTo>
                  <a:pt x="41962" y="62388"/>
                  <a:pt x="42025" y="62325"/>
                  <a:pt x="42120" y="62261"/>
                </a:cubicBezTo>
                <a:close/>
                <a:moveTo>
                  <a:pt x="89655" y="62736"/>
                </a:moveTo>
                <a:cubicBezTo>
                  <a:pt x="89718" y="62673"/>
                  <a:pt x="89782" y="62641"/>
                  <a:pt x="89813" y="62610"/>
                </a:cubicBezTo>
                <a:cubicBezTo>
                  <a:pt x="89845" y="62515"/>
                  <a:pt x="89750" y="62388"/>
                  <a:pt x="89655" y="62420"/>
                </a:cubicBezTo>
                <a:cubicBezTo>
                  <a:pt x="89592" y="62451"/>
                  <a:pt x="89560" y="62515"/>
                  <a:pt x="89528" y="62578"/>
                </a:cubicBezTo>
                <a:cubicBezTo>
                  <a:pt x="89528" y="62610"/>
                  <a:pt x="89592" y="62673"/>
                  <a:pt x="89655" y="62736"/>
                </a:cubicBezTo>
                <a:close/>
                <a:moveTo>
                  <a:pt x="109860" y="26666"/>
                </a:moveTo>
                <a:cubicBezTo>
                  <a:pt x="109797" y="26729"/>
                  <a:pt x="109733" y="26792"/>
                  <a:pt x="109733" y="26856"/>
                </a:cubicBezTo>
                <a:cubicBezTo>
                  <a:pt x="109733" y="26887"/>
                  <a:pt x="109828" y="26982"/>
                  <a:pt x="109860" y="26982"/>
                </a:cubicBezTo>
                <a:cubicBezTo>
                  <a:pt x="109923" y="26982"/>
                  <a:pt x="109987" y="26919"/>
                  <a:pt x="110018" y="26856"/>
                </a:cubicBezTo>
                <a:cubicBezTo>
                  <a:pt x="110018" y="26792"/>
                  <a:pt x="109923" y="26729"/>
                  <a:pt x="109860" y="26666"/>
                </a:cubicBezTo>
                <a:close/>
                <a:moveTo>
                  <a:pt x="113629" y="22960"/>
                </a:moveTo>
                <a:cubicBezTo>
                  <a:pt x="113755" y="23024"/>
                  <a:pt x="113787" y="23087"/>
                  <a:pt x="113850" y="23119"/>
                </a:cubicBezTo>
                <a:cubicBezTo>
                  <a:pt x="113977" y="23119"/>
                  <a:pt x="114040" y="23024"/>
                  <a:pt x="114009" y="22929"/>
                </a:cubicBezTo>
                <a:cubicBezTo>
                  <a:pt x="114009" y="22865"/>
                  <a:pt x="113914" y="22770"/>
                  <a:pt x="113882" y="22770"/>
                </a:cubicBezTo>
                <a:cubicBezTo>
                  <a:pt x="113787" y="22834"/>
                  <a:pt x="113724" y="22897"/>
                  <a:pt x="113629" y="22960"/>
                </a:cubicBezTo>
                <a:close/>
                <a:moveTo>
                  <a:pt x="116099" y="22137"/>
                </a:moveTo>
                <a:cubicBezTo>
                  <a:pt x="116162" y="22200"/>
                  <a:pt x="116194" y="22264"/>
                  <a:pt x="116257" y="22295"/>
                </a:cubicBezTo>
                <a:cubicBezTo>
                  <a:pt x="116320" y="22327"/>
                  <a:pt x="116447" y="22232"/>
                  <a:pt x="116416" y="22137"/>
                </a:cubicBezTo>
                <a:cubicBezTo>
                  <a:pt x="116384" y="22074"/>
                  <a:pt x="116352" y="22010"/>
                  <a:pt x="116257" y="22010"/>
                </a:cubicBezTo>
                <a:cubicBezTo>
                  <a:pt x="116225" y="22010"/>
                  <a:pt x="116162" y="22074"/>
                  <a:pt x="116099" y="22137"/>
                </a:cubicBezTo>
                <a:close/>
                <a:moveTo>
                  <a:pt x="7506" y="70970"/>
                </a:moveTo>
                <a:cubicBezTo>
                  <a:pt x="7632" y="70907"/>
                  <a:pt x="7696" y="70875"/>
                  <a:pt x="7727" y="70812"/>
                </a:cubicBezTo>
                <a:cubicBezTo>
                  <a:pt x="7791" y="70717"/>
                  <a:pt x="7727" y="70622"/>
                  <a:pt x="7632" y="70590"/>
                </a:cubicBezTo>
                <a:cubicBezTo>
                  <a:pt x="7569" y="70590"/>
                  <a:pt x="7474" y="70654"/>
                  <a:pt x="7442" y="70685"/>
                </a:cubicBezTo>
                <a:cubicBezTo>
                  <a:pt x="7474" y="70780"/>
                  <a:pt x="7474" y="70875"/>
                  <a:pt x="7506" y="70970"/>
                </a:cubicBezTo>
                <a:close/>
                <a:moveTo>
                  <a:pt x="4149" y="77082"/>
                </a:moveTo>
                <a:cubicBezTo>
                  <a:pt x="4212" y="77146"/>
                  <a:pt x="4244" y="77209"/>
                  <a:pt x="4307" y="77241"/>
                </a:cubicBezTo>
                <a:cubicBezTo>
                  <a:pt x="4402" y="77272"/>
                  <a:pt x="4529" y="77177"/>
                  <a:pt x="4497" y="77082"/>
                </a:cubicBezTo>
                <a:cubicBezTo>
                  <a:pt x="4465" y="77019"/>
                  <a:pt x="4402" y="76956"/>
                  <a:pt x="4339" y="76956"/>
                </a:cubicBezTo>
                <a:cubicBezTo>
                  <a:pt x="4275" y="76956"/>
                  <a:pt x="4212" y="77019"/>
                  <a:pt x="4149" y="77082"/>
                </a:cubicBezTo>
                <a:close/>
                <a:moveTo>
                  <a:pt x="1710" y="77874"/>
                </a:moveTo>
                <a:cubicBezTo>
                  <a:pt x="1805" y="77969"/>
                  <a:pt x="1837" y="78032"/>
                  <a:pt x="1900" y="78032"/>
                </a:cubicBezTo>
                <a:cubicBezTo>
                  <a:pt x="2027" y="78096"/>
                  <a:pt x="2090" y="77969"/>
                  <a:pt x="2090" y="77874"/>
                </a:cubicBezTo>
                <a:cubicBezTo>
                  <a:pt x="2090" y="77811"/>
                  <a:pt x="1995" y="77716"/>
                  <a:pt x="1963" y="77716"/>
                </a:cubicBezTo>
                <a:cubicBezTo>
                  <a:pt x="1868" y="77747"/>
                  <a:pt x="1773" y="77811"/>
                  <a:pt x="1710" y="77874"/>
                </a:cubicBezTo>
                <a:close/>
                <a:moveTo>
                  <a:pt x="103146" y="39491"/>
                </a:moveTo>
                <a:cubicBezTo>
                  <a:pt x="103241" y="39618"/>
                  <a:pt x="103273" y="39681"/>
                  <a:pt x="103336" y="39745"/>
                </a:cubicBezTo>
                <a:lnTo>
                  <a:pt x="103558" y="39586"/>
                </a:lnTo>
                <a:cubicBezTo>
                  <a:pt x="103495" y="39523"/>
                  <a:pt x="103431" y="39428"/>
                  <a:pt x="103336" y="39396"/>
                </a:cubicBezTo>
                <a:cubicBezTo>
                  <a:pt x="103305" y="39396"/>
                  <a:pt x="103241" y="39460"/>
                  <a:pt x="103146" y="39491"/>
                </a:cubicBezTo>
                <a:close/>
                <a:moveTo>
                  <a:pt x="106440" y="33189"/>
                </a:moveTo>
                <a:cubicBezTo>
                  <a:pt x="106471" y="33284"/>
                  <a:pt x="106503" y="33348"/>
                  <a:pt x="106566" y="33379"/>
                </a:cubicBezTo>
                <a:cubicBezTo>
                  <a:pt x="106661" y="33411"/>
                  <a:pt x="106788" y="33348"/>
                  <a:pt x="106756" y="33221"/>
                </a:cubicBezTo>
                <a:cubicBezTo>
                  <a:pt x="106756" y="33158"/>
                  <a:pt x="106693" y="33126"/>
                  <a:pt x="106630" y="33094"/>
                </a:cubicBezTo>
                <a:cubicBezTo>
                  <a:pt x="106566" y="33094"/>
                  <a:pt x="106503" y="33158"/>
                  <a:pt x="106440" y="33189"/>
                </a:cubicBezTo>
                <a:close/>
                <a:moveTo>
                  <a:pt x="64763" y="68025"/>
                </a:moveTo>
                <a:lnTo>
                  <a:pt x="64985" y="68088"/>
                </a:lnTo>
                <a:cubicBezTo>
                  <a:pt x="65017" y="68025"/>
                  <a:pt x="65017" y="67993"/>
                  <a:pt x="65048" y="67930"/>
                </a:cubicBezTo>
                <a:cubicBezTo>
                  <a:pt x="65048" y="67898"/>
                  <a:pt x="64953" y="67867"/>
                  <a:pt x="64922" y="67867"/>
                </a:cubicBezTo>
                <a:cubicBezTo>
                  <a:pt x="64890" y="67898"/>
                  <a:pt x="64827" y="67962"/>
                  <a:pt x="64763" y="68025"/>
                </a:cubicBezTo>
                <a:close/>
                <a:moveTo>
                  <a:pt x="83163" y="67328"/>
                </a:moveTo>
                <a:lnTo>
                  <a:pt x="83290" y="67392"/>
                </a:lnTo>
                <a:lnTo>
                  <a:pt x="83353" y="67233"/>
                </a:lnTo>
                <a:cubicBezTo>
                  <a:pt x="83290" y="67233"/>
                  <a:pt x="83258" y="67202"/>
                  <a:pt x="83226" y="67233"/>
                </a:cubicBezTo>
                <a:cubicBezTo>
                  <a:pt x="83195" y="67233"/>
                  <a:pt x="83195" y="67297"/>
                  <a:pt x="83163" y="67328"/>
                </a:cubicBezTo>
                <a:close/>
                <a:moveTo>
                  <a:pt x="30434" y="60520"/>
                </a:moveTo>
                <a:cubicBezTo>
                  <a:pt x="30656" y="60615"/>
                  <a:pt x="30719" y="60678"/>
                  <a:pt x="30751" y="60646"/>
                </a:cubicBezTo>
                <a:cubicBezTo>
                  <a:pt x="30814" y="60646"/>
                  <a:pt x="30846" y="60583"/>
                  <a:pt x="30877" y="60520"/>
                </a:cubicBezTo>
                <a:cubicBezTo>
                  <a:pt x="30846" y="60456"/>
                  <a:pt x="30782" y="60425"/>
                  <a:pt x="30719" y="60393"/>
                </a:cubicBezTo>
                <a:cubicBezTo>
                  <a:pt x="30656" y="60393"/>
                  <a:pt x="30592" y="60456"/>
                  <a:pt x="30434" y="60520"/>
                </a:cubicBezTo>
                <a:close/>
                <a:moveTo>
                  <a:pt x="22612" y="60520"/>
                </a:moveTo>
                <a:cubicBezTo>
                  <a:pt x="22707" y="60583"/>
                  <a:pt x="22770" y="60646"/>
                  <a:pt x="22802" y="60615"/>
                </a:cubicBezTo>
                <a:cubicBezTo>
                  <a:pt x="22865" y="60615"/>
                  <a:pt x="22897" y="60520"/>
                  <a:pt x="22928" y="60488"/>
                </a:cubicBezTo>
                <a:cubicBezTo>
                  <a:pt x="22865" y="60456"/>
                  <a:pt x="22833" y="60361"/>
                  <a:pt x="22770" y="60393"/>
                </a:cubicBezTo>
                <a:cubicBezTo>
                  <a:pt x="22738" y="60393"/>
                  <a:pt x="22675" y="60456"/>
                  <a:pt x="22612" y="60520"/>
                </a:cubicBezTo>
                <a:close/>
                <a:moveTo>
                  <a:pt x="59189" y="67107"/>
                </a:moveTo>
                <a:cubicBezTo>
                  <a:pt x="59253" y="67170"/>
                  <a:pt x="59285" y="67233"/>
                  <a:pt x="59348" y="67265"/>
                </a:cubicBezTo>
                <a:cubicBezTo>
                  <a:pt x="59380" y="67265"/>
                  <a:pt x="59475" y="67233"/>
                  <a:pt x="59475" y="67202"/>
                </a:cubicBezTo>
                <a:cubicBezTo>
                  <a:pt x="59475" y="67138"/>
                  <a:pt x="59443" y="67075"/>
                  <a:pt x="59411" y="67043"/>
                </a:cubicBezTo>
                <a:cubicBezTo>
                  <a:pt x="59380" y="67012"/>
                  <a:pt x="59285" y="67075"/>
                  <a:pt x="59189" y="67107"/>
                </a:cubicBezTo>
                <a:close/>
                <a:moveTo>
                  <a:pt x="56149" y="65365"/>
                </a:moveTo>
                <a:cubicBezTo>
                  <a:pt x="56118" y="65460"/>
                  <a:pt x="56054" y="65523"/>
                  <a:pt x="56086" y="65555"/>
                </a:cubicBezTo>
                <a:cubicBezTo>
                  <a:pt x="56086" y="65587"/>
                  <a:pt x="56181" y="65650"/>
                  <a:pt x="56213" y="65682"/>
                </a:cubicBezTo>
                <a:cubicBezTo>
                  <a:pt x="56244" y="65618"/>
                  <a:pt x="56339" y="65555"/>
                  <a:pt x="56308" y="65523"/>
                </a:cubicBezTo>
                <a:cubicBezTo>
                  <a:pt x="56308" y="65460"/>
                  <a:pt x="56244" y="65428"/>
                  <a:pt x="56149" y="65365"/>
                </a:cubicBezTo>
                <a:close/>
                <a:moveTo>
                  <a:pt x="64162" y="65745"/>
                </a:moveTo>
                <a:cubicBezTo>
                  <a:pt x="64225" y="65682"/>
                  <a:pt x="64288" y="65618"/>
                  <a:pt x="64288" y="65587"/>
                </a:cubicBezTo>
                <a:cubicBezTo>
                  <a:pt x="64320" y="65460"/>
                  <a:pt x="64193" y="65397"/>
                  <a:pt x="64098" y="65428"/>
                </a:cubicBezTo>
                <a:cubicBezTo>
                  <a:pt x="64035" y="65460"/>
                  <a:pt x="64003" y="65523"/>
                  <a:pt x="64003" y="65618"/>
                </a:cubicBezTo>
                <a:cubicBezTo>
                  <a:pt x="64003" y="65650"/>
                  <a:pt x="64098" y="65682"/>
                  <a:pt x="64162" y="65745"/>
                </a:cubicBezTo>
                <a:close/>
                <a:moveTo>
                  <a:pt x="28407" y="61153"/>
                </a:moveTo>
                <a:cubicBezTo>
                  <a:pt x="28344" y="61216"/>
                  <a:pt x="28312" y="61248"/>
                  <a:pt x="28249" y="61311"/>
                </a:cubicBezTo>
                <a:cubicBezTo>
                  <a:pt x="28249" y="61343"/>
                  <a:pt x="28280" y="61438"/>
                  <a:pt x="28312" y="61438"/>
                </a:cubicBezTo>
                <a:cubicBezTo>
                  <a:pt x="28375" y="61406"/>
                  <a:pt x="28439" y="61406"/>
                  <a:pt x="28502" y="61375"/>
                </a:cubicBezTo>
                <a:cubicBezTo>
                  <a:pt x="28471" y="61311"/>
                  <a:pt x="28439" y="61248"/>
                  <a:pt x="28407" y="61153"/>
                </a:cubicBezTo>
                <a:close/>
                <a:moveTo>
                  <a:pt x="80788" y="68088"/>
                </a:moveTo>
                <a:cubicBezTo>
                  <a:pt x="80819" y="68120"/>
                  <a:pt x="80851" y="68152"/>
                  <a:pt x="80883" y="68183"/>
                </a:cubicBezTo>
                <a:cubicBezTo>
                  <a:pt x="80914" y="68152"/>
                  <a:pt x="80946" y="68088"/>
                  <a:pt x="80978" y="68057"/>
                </a:cubicBezTo>
                <a:cubicBezTo>
                  <a:pt x="80946" y="68025"/>
                  <a:pt x="80914" y="67993"/>
                  <a:pt x="80851" y="67993"/>
                </a:cubicBezTo>
                <a:cubicBezTo>
                  <a:pt x="80851" y="68025"/>
                  <a:pt x="80819" y="68057"/>
                  <a:pt x="80788" y="68088"/>
                </a:cubicBezTo>
                <a:close/>
                <a:moveTo>
                  <a:pt x="82498" y="64732"/>
                </a:moveTo>
                <a:cubicBezTo>
                  <a:pt x="82435" y="64795"/>
                  <a:pt x="82371" y="64827"/>
                  <a:pt x="82371" y="64890"/>
                </a:cubicBezTo>
                <a:cubicBezTo>
                  <a:pt x="82371" y="64953"/>
                  <a:pt x="82435" y="64985"/>
                  <a:pt x="82466" y="65048"/>
                </a:cubicBezTo>
                <a:cubicBezTo>
                  <a:pt x="82498" y="65017"/>
                  <a:pt x="82593" y="64985"/>
                  <a:pt x="82593" y="64922"/>
                </a:cubicBezTo>
                <a:cubicBezTo>
                  <a:pt x="82625" y="64890"/>
                  <a:pt x="82561" y="64827"/>
                  <a:pt x="82498" y="64732"/>
                </a:cubicBezTo>
                <a:close/>
                <a:moveTo>
                  <a:pt x="85697" y="66410"/>
                </a:moveTo>
                <a:lnTo>
                  <a:pt x="85602" y="66505"/>
                </a:lnTo>
                <a:cubicBezTo>
                  <a:pt x="85633" y="66537"/>
                  <a:pt x="85697" y="66568"/>
                  <a:pt x="85728" y="66632"/>
                </a:cubicBezTo>
                <a:cubicBezTo>
                  <a:pt x="85760" y="66568"/>
                  <a:pt x="85792" y="66537"/>
                  <a:pt x="85792" y="66505"/>
                </a:cubicBezTo>
                <a:cubicBezTo>
                  <a:pt x="85760" y="66473"/>
                  <a:pt x="85728" y="66442"/>
                  <a:pt x="85697" y="66410"/>
                </a:cubicBezTo>
                <a:close/>
                <a:moveTo>
                  <a:pt x="62610" y="68848"/>
                </a:moveTo>
                <a:cubicBezTo>
                  <a:pt x="62610" y="68785"/>
                  <a:pt x="62641" y="68753"/>
                  <a:pt x="62673" y="68722"/>
                </a:cubicBezTo>
                <a:lnTo>
                  <a:pt x="62515" y="68658"/>
                </a:lnTo>
                <a:cubicBezTo>
                  <a:pt x="62515" y="68690"/>
                  <a:pt x="62483" y="68753"/>
                  <a:pt x="62483" y="68753"/>
                </a:cubicBezTo>
                <a:cubicBezTo>
                  <a:pt x="62515" y="68785"/>
                  <a:pt x="62546" y="68817"/>
                  <a:pt x="62610" y="68848"/>
                </a:cubicBezTo>
                <a:close/>
                <a:moveTo>
                  <a:pt x="23498" y="62895"/>
                </a:moveTo>
                <a:cubicBezTo>
                  <a:pt x="23530" y="62926"/>
                  <a:pt x="23530" y="62958"/>
                  <a:pt x="23562" y="62958"/>
                </a:cubicBezTo>
                <a:cubicBezTo>
                  <a:pt x="23593" y="62926"/>
                  <a:pt x="23625" y="62863"/>
                  <a:pt x="23688" y="62831"/>
                </a:cubicBezTo>
                <a:cubicBezTo>
                  <a:pt x="23625" y="62800"/>
                  <a:pt x="23593" y="62768"/>
                  <a:pt x="23530" y="62768"/>
                </a:cubicBezTo>
                <a:cubicBezTo>
                  <a:pt x="23530" y="62800"/>
                  <a:pt x="23498" y="62863"/>
                  <a:pt x="23498" y="62895"/>
                </a:cubicBezTo>
                <a:close/>
                <a:moveTo>
                  <a:pt x="61755" y="66537"/>
                </a:moveTo>
                <a:cubicBezTo>
                  <a:pt x="61818" y="66473"/>
                  <a:pt x="61913" y="66442"/>
                  <a:pt x="61913" y="66378"/>
                </a:cubicBezTo>
                <a:cubicBezTo>
                  <a:pt x="61913" y="66347"/>
                  <a:pt x="61850" y="66252"/>
                  <a:pt x="61786" y="66252"/>
                </a:cubicBezTo>
                <a:cubicBezTo>
                  <a:pt x="61723" y="66252"/>
                  <a:pt x="61660" y="66283"/>
                  <a:pt x="61660" y="66347"/>
                </a:cubicBezTo>
                <a:cubicBezTo>
                  <a:pt x="61628" y="66378"/>
                  <a:pt x="61691" y="66473"/>
                  <a:pt x="61755" y="66537"/>
                </a:cubicBezTo>
                <a:close/>
                <a:moveTo>
                  <a:pt x="87248" y="63528"/>
                </a:moveTo>
                <a:cubicBezTo>
                  <a:pt x="87312" y="63465"/>
                  <a:pt x="87375" y="63433"/>
                  <a:pt x="87375" y="63370"/>
                </a:cubicBezTo>
                <a:cubicBezTo>
                  <a:pt x="87375" y="63338"/>
                  <a:pt x="87312" y="63243"/>
                  <a:pt x="87280" y="63243"/>
                </a:cubicBezTo>
                <a:cubicBezTo>
                  <a:pt x="87217" y="63243"/>
                  <a:pt x="87153" y="63275"/>
                  <a:pt x="87122" y="63338"/>
                </a:cubicBezTo>
                <a:cubicBezTo>
                  <a:pt x="87122" y="63370"/>
                  <a:pt x="87185" y="63433"/>
                  <a:pt x="87248" y="63528"/>
                </a:cubicBezTo>
                <a:close/>
                <a:moveTo>
                  <a:pt x="13998" y="65872"/>
                </a:moveTo>
                <a:lnTo>
                  <a:pt x="13839" y="65935"/>
                </a:lnTo>
                <a:cubicBezTo>
                  <a:pt x="13871" y="65998"/>
                  <a:pt x="13903" y="66062"/>
                  <a:pt x="13934" y="66125"/>
                </a:cubicBezTo>
                <a:cubicBezTo>
                  <a:pt x="13966" y="66125"/>
                  <a:pt x="14061" y="66093"/>
                  <a:pt x="14061" y="66062"/>
                </a:cubicBezTo>
                <a:cubicBezTo>
                  <a:pt x="14061" y="65998"/>
                  <a:pt x="14029" y="65935"/>
                  <a:pt x="13998" y="65872"/>
                </a:cubicBezTo>
                <a:close/>
                <a:moveTo>
                  <a:pt x="14663" y="68437"/>
                </a:moveTo>
                <a:lnTo>
                  <a:pt x="14758" y="68500"/>
                </a:lnTo>
                <a:lnTo>
                  <a:pt x="14821" y="68342"/>
                </a:lnTo>
                <a:cubicBezTo>
                  <a:pt x="14789" y="68342"/>
                  <a:pt x="14726" y="68310"/>
                  <a:pt x="14726" y="68342"/>
                </a:cubicBezTo>
                <a:cubicBezTo>
                  <a:pt x="14694" y="68342"/>
                  <a:pt x="14663" y="68405"/>
                  <a:pt x="14663" y="68437"/>
                </a:cubicBezTo>
                <a:close/>
                <a:moveTo>
                  <a:pt x="44938" y="63781"/>
                </a:moveTo>
                <a:cubicBezTo>
                  <a:pt x="45002" y="63876"/>
                  <a:pt x="45002" y="63908"/>
                  <a:pt x="45033" y="63940"/>
                </a:cubicBezTo>
                <a:cubicBezTo>
                  <a:pt x="45097" y="63908"/>
                  <a:pt x="45128" y="63876"/>
                  <a:pt x="45192" y="63813"/>
                </a:cubicBezTo>
                <a:cubicBezTo>
                  <a:pt x="45192" y="63813"/>
                  <a:pt x="45128" y="63718"/>
                  <a:pt x="45128" y="63718"/>
                </a:cubicBezTo>
                <a:cubicBezTo>
                  <a:pt x="45065" y="63750"/>
                  <a:pt x="45002" y="63750"/>
                  <a:pt x="44938" y="63781"/>
                </a:cubicBezTo>
                <a:close/>
                <a:moveTo>
                  <a:pt x="79933" y="65682"/>
                </a:moveTo>
                <a:cubicBezTo>
                  <a:pt x="79996" y="65745"/>
                  <a:pt x="80028" y="65840"/>
                  <a:pt x="80091" y="65840"/>
                </a:cubicBezTo>
                <a:cubicBezTo>
                  <a:pt x="80154" y="65808"/>
                  <a:pt x="80218" y="65777"/>
                  <a:pt x="80218" y="65713"/>
                </a:cubicBezTo>
                <a:cubicBezTo>
                  <a:pt x="80249" y="65682"/>
                  <a:pt x="80154" y="65587"/>
                  <a:pt x="80123" y="65587"/>
                </a:cubicBezTo>
                <a:cubicBezTo>
                  <a:pt x="80059" y="65555"/>
                  <a:pt x="80028" y="65618"/>
                  <a:pt x="79933" y="65682"/>
                </a:cubicBezTo>
                <a:close/>
                <a:moveTo>
                  <a:pt x="9659" y="69925"/>
                </a:moveTo>
                <a:cubicBezTo>
                  <a:pt x="9881" y="70052"/>
                  <a:pt x="9944" y="70115"/>
                  <a:pt x="9976" y="70084"/>
                </a:cubicBezTo>
                <a:cubicBezTo>
                  <a:pt x="10039" y="70084"/>
                  <a:pt x="10071" y="69989"/>
                  <a:pt x="10102" y="69957"/>
                </a:cubicBezTo>
                <a:cubicBezTo>
                  <a:pt x="10039" y="69925"/>
                  <a:pt x="10007" y="69862"/>
                  <a:pt x="9944" y="69830"/>
                </a:cubicBezTo>
                <a:cubicBezTo>
                  <a:pt x="9849" y="69862"/>
                  <a:pt x="9754" y="69862"/>
                  <a:pt x="9659" y="69925"/>
                </a:cubicBezTo>
                <a:close/>
                <a:moveTo>
                  <a:pt x="60045" y="69545"/>
                </a:moveTo>
                <a:lnTo>
                  <a:pt x="60140" y="69609"/>
                </a:lnTo>
                <a:cubicBezTo>
                  <a:pt x="60171" y="69577"/>
                  <a:pt x="60203" y="69514"/>
                  <a:pt x="60235" y="69482"/>
                </a:cubicBezTo>
                <a:cubicBezTo>
                  <a:pt x="60203" y="69450"/>
                  <a:pt x="60140" y="69419"/>
                  <a:pt x="60108" y="69419"/>
                </a:cubicBezTo>
                <a:cubicBezTo>
                  <a:pt x="60076" y="69450"/>
                  <a:pt x="60076" y="69514"/>
                  <a:pt x="60045" y="69545"/>
                </a:cubicBezTo>
                <a:close/>
                <a:moveTo>
                  <a:pt x="84715" y="64162"/>
                </a:moveTo>
                <a:cubicBezTo>
                  <a:pt x="84810" y="64225"/>
                  <a:pt x="84873" y="64288"/>
                  <a:pt x="84905" y="64288"/>
                </a:cubicBezTo>
                <a:cubicBezTo>
                  <a:pt x="84968" y="64257"/>
                  <a:pt x="85000" y="64193"/>
                  <a:pt x="85000" y="64130"/>
                </a:cubicBezTo>
                <a:cubicBezTo>
                  <a:pt x="85000" y="64066"/>
                  <a:pt x="84936" y="64035"/>
                  <a:pt x="84873" y="64035"/>
                </a:cubicBezTo>
                <a:cubicBezTo>
                  <a:pt x="84810" y="64035"/>
                  <a:pt x="84778" y="64098"/>
                  <a:pt x="84715" y="64162"/>
                </a:cubicBezTo>
                <a:close/>
                <a:moveTo>
                  <a:pt x="104666" y="44400"/>
                </a:moveTo>
                <a:cubicBezTo>
                  <a:pt x="104825" y="44432"/>
                  <a:pt x="104888" y="44495"/>
                  <a:pt x="104951" y="44495"/>
                </a:cubicBezTo>
                <a:cubicBezTo>
                  <a:pt x="105015" y="44463"/>
                  <a:pt x="105046" y="44400"/>
                  <a:pt x="105110" y="44368"/>
                </a:cubicBezTo>
                <a:cubicBezTo>
                  <a:pt x="105078" y="44337"/>
                  <a:pt x="105015" y="44242"/>
                  <a:pt x="104983" y="44242"/>
                </a:cubicBezTo>
                <a:cubicBezTo>
                  <a:pt x="104920" y="44210"/>
                  <a:pt x="104856" y="44273"/>
                  <a:pt x="104666" y="44400"/>
                </a:cubicBezTo>
                <a:close/>
                <a:moveTo>
                  <a:pt x="104350" y="41993"/>
                </a:moveTo>
                <a:cubicBezTo>
                  <a:pt x="104286" y="41930"/>
                  <a:pt x="104255" y="41835"/>
                  <a:pt x="104191" y="41835"/>
                </a:cubicBezTo>
                <a:cubicBezTo>
                  <a:pt x="104128" y="41835"/>
                  <a:pt x="104065" y="41898"/>
                  <a:pt x="104033" y="41930"/>
                </a:cubicBezTo>
                <a:cubicBezTo>
                  <a:pt x="104001" y="42025"/>
                  <a:pt x="104065" y="42152"/>
                  <a:pt x="104191" y="42120"/>
                </a:cubicBezTo>
                <a:cubicBezTo>
                  <a:pt x="104255" y="42120"/>
                  <a:pt x="104286" y="42057"/>
                  <a:pt x="104350" y="41993"/>
                </a:cubicBezTo>
                <a:close/>
                <a:moveTo>
                  <a:pt x="106408" y="41202"/>
                </a:moveTo>
                <a:lnTo>
                  <a:pt x="106630" y="41297"/>
                </a:lnTo>
                <a:cubicBezTo>
                  <a:pt x="106661" y="41265"/>
                  <a:pt x="106661" y="41202"/>
                  <a:pt x="106693" y="41138"/>
                </a:cubicBezTo>
                <a:cubicBezTo>
                  <a:pt x="106661" y="41107"/>
                  <a:pt x="106630" y="41075"/>
                  <a:pt x="106566" y="41075"/>
                </a:cubicBezTo>
                <a:cubicBezTo>
                  <a:pt x="106503" y="41107"/>
                  <a:pt x="106471" y="41170"/>
                  <a:pt x="106408" y="41202"/>
                </a:cubicBezTo>
                <a:close/>
                <a:moveTo>
                  <a:pt x="105838" y="38636"/>
                </a:moveTo>
                <a:cubicBezTo>
                  <a:pt x="105775" y="38700"/>
                  <a:pt x="105711" y="38731"/>
                  <a:pt x="105680" y="38795"/>
                </a:cubicBezTo>
                <a:cubicBezTo>
                  <a:pt x="105648" y="38826"/>
                  <a:pt x="105711" y="38921"/>
                  <a:pt x="105743" y="38921"/>
                </a:cubicBezTo>
                <a:cubicBezTo>
                  <a:pt x="105806" y="38890"/>
                  <a:pt x="105838" y="38890"/>
                  <a:pt x="105901" y="38858"/>
                </a:cubicBezTo>
                <a:cubicBezTo>
                  <a:pt x="105870" y="38795"/>
                  <a:pt x="105870" y="38731"/>
                  <a:pt x="105838" y="38636"/>
                </a:cubicBezTo>
                <a:close/>
                <a:moveTo>
                  <a:pt x="108087" y="38003"/>
                </a:moveTo>
                <a:lnTo>
                  <a:pt x="108150" y="38098"/>
                </a:lnTo>
                <a:lnTo>
                  <a:pt x="108277" y="37971"/>
                </a:lnTo>
                <a:cubicBezTo>
                  <a:pt x="108213" y="37971"/>
                  <a:pt x="108182" y="37908"/>
                  <a:pt x="108150" y="37940"/>
                </a:cubicBezTo>
                <a:cubicBezTo>
                  <a:pt x="108118" y="37940"/>
                  <a:pt x="108087" y="37971"/>
                  <a:pt x="108087" y="38003"/>
                </a:cubicBezTo>
                <a:close/>
                <a:moveTo>
                  <a:pt x="104983" y="36578"/>
                </a:moveTo>
                <a:cubicBezTo>
                  <a:pt x="105046" y="36515"/>
                  <a:pt x="105110" y="36483"/>
                  <a:pt x="105110" y="36420"/>
                </a:cubicBezTo>
                <a:cubicBezTo>
                  <a:pt x="105110" y="36388"/>
                  <a:pt x="105046" y="36325"/>
                  <a:pt x="105015" y="36261"/>
                </a:cubicBezTo>
                <a:cubicBezTo>
                  <a:pt x="104951" y="36325"/>
                  <a:pt x="104888" y="36325"/>
                  <a:pt x="104856" y="36388"/>
                </a:cubicBezTo>
                <a:cubicBezTo>
                  <a:pt x="104856" y="36420"/>
                  <a:pt x="104920" y="36483"/>
                  <a:pt x="104983" y="36610"/>
                </a:cubicBezTo>
                <a:close/>
                <a:moveTo>
                  <a:pt x="112267" y="25969"/>
                </a:moveTo>
                <a:lnTo>
                  <a:pt x="112140" y="26064"/>
                </a:lnTo>
                <a:cubicBezTo>
                  <a:pt x="112172" y="26127"/>
                  <a:pt x="112204" y="26159"/>
                  <a:pt x="112235" y="26222"/>
                </a:cubicBezTo>
                <a:cubicBezTo>
                  <a:pt x="112267" y="26222"/>
                  <a:pt x="112362" y="26159"/>
                  <a:pt x="112362" y="26159"/>
                </a:cubicBezTo>
                <a:cubicBezTo>
                  <a:pt x="112330" y="26095"/>
                  <a:pt x="112299" y="26032"/>
                  <a:pt x="112267" y="25969"/>
                </a:cubicBezTo>
                <a:close/>
                <a:moveTo>
                  <a:pt x="121198" y="20648"/>
                </a:moveTo>
                <a:lnTo>
                  <a:pt x="121134" y="20490"/>
                </a:lnTo>
                <a:cubicBezTo>
                  <a:pt x="121071" y="20522"/>
                  <a:pt x="121008" y="20553"/>
                  <a:pt x="120976" y="20585"/>
                </a:cubicBezTo>
                <a:cubicBezTo>
                  <a:pt x="120944" y="20617"/>
                  <a:pt x="121008" y="20680"/>
                  <a:pt x="121008" y="20712"/>
                </a:cubicBezTo>
                <a:close/>
                <a:moveTo>
                  <a:pt x="125853" y="18907"/>
                </a:moveTo>
                <a:lnTo>
                  <a:pt x="125758" y="19002"/>
                </a:lnTo>
                <a:lnTo>
                  <a:pt x="125885" y="19128"/>
                </a:lnTo>
                <a:cubicBezTo>
                  <a:pt x="125916" y="19065"/>
                  <a:pt x="125948" y="19033"/>
                  <a:pt x="125948" y="19002"/>
                </a:cubicBezTo>
                <a:cubicBezTo>
                  <a:pt x="125948" y="18970"/>
                  <a:pt x="125885" y="18938"/>
                  <a:pt x="125853" y="18907"/>
                </a:cubicBezTo>
                <a:close/>
                <a:moveTo>
                  <a:pt x="128323" y="18210"/>
                </a:moveTo>
                <a:lnTo>
                  <a:pt x="128228" y="18115"/>
                </a:lnTo>
                <a:lnTo>
                  <a:pt x="128133" y="18273"/>
                </a:lnTo>
                <a:cubicBezTo>
                  <a:pt x="128196" y="18273"/>
                  <a:pt x="128228" y="18337"/>
                  <a:pt x="128260" y="18305"/>
                </a:cubicBezTo>
                <a:cubicBezTo>
                  <a:pt x="128291" y="18305"/>
                  <a:pt x="128291" y="18242"/>
                  <a:pt x="128323" y="18210"/>
                </a:cubicBezTo>
                <a:close/>
                <a:moveTo>
                  <a:pt x="125061" y="16468"/>
                </a:moveTo>
                <a:cubicBezTo>
                  <a:pt x="124998" y="16531"/>
                  <a:pt x="124934" y="16563"/>
                  <a:pt x="124934" y="16626"/>
                </a:cubicBezTo>
                <a:cubicBezTo>
                  <a:pt x="124934" y="16690"/>
                  <a:pt x="124966" y="16753"/>
                  <a:pt x="125029" y="16785"/>
                </a:cubicBezTo>
                <a:cubicBezTo>
                  <a:pt x="125125" y="16848"/>
                  <a:pt x="125251" y="16722"/>
                  <a:pt x="125220" y="16626"/>
                </a:cubicBezTo>
                <a:cubicBezTo>
                  <a:pt x="125188" y="16563"/>
                  <a:pt x="125125" y="16531"/>
                  <a:pt x="125061" y="16468"/>
                </a:cubicBezTo>
                <a:close/>
                <a:moveTo>
                  <a:pt x="127626" y="15866"/>
                </a:moveTo>
                <a:cubicBezTo>
                  <a:pt x="127563" y="15803"/>
                  <a:pt x="127531" y="15708"/>
                  <a:pt x="127468" y="15708"/>
                </a:cubicBezTo>
                <a:cubicBezTo>
                  <a:pt x="127405" y="15708"/>
                  <a:pt x="127341" y="15771"/>
                  <a:pt x="127310" y="15803"/>
                </a:cubicBezTo>
                <a:cubicBezTo>
                  <a:pt x="127278" y="15930"/>
                  <a:pt x="127341" y="16025"/>
                  <a:pt x="127468" y="15993"/>
                </a:cubicBezTo>
                <a:cubicBezTo>
                  <a:pt x="127531" y="15993"/>
                  <a:pt x="127563" y="15930"/>
                  <a:pt x="127626" y="15866"/>
                </a:cubicBezTo>
                <a:close/>
                <a:moveTo>
                  <a:pt x="129558" y="15011"/>
                </a:moveTo>
                <a:cubicBezTo>
                  <a:pt x="129748" y="15138"/>
                  <a:pt x="129780" y="15201"/>
                  <a:pt x="129843" y="15201"/>
                </a:cubicBezTo>
                <a:cubicBezTo>
                  <a:pt x="129938" y="15233"/>
                  <a:pt x="130065" y="15106"/>
                  <a:pt x="130002" y="15011"/>
                </a:cubicBezTo>
                <a:cubicBezTo>
                  <a:pt x="129970" y="14948"/>
                  <a:pt x="129875" y="14916"/>
                  <a:pt x="129812" y="14916"/>
                </a:cubicBezTo>
                <a:cubicBezTo>
                  <a:pt x="129748" y="14948"/>
                  <a:pt x="129653" y="14980"/>
                  <a:pt x="129558" y="15011"/>
                </a:cubicBezTo>
                <a:close/>
                <a:moveTo>
                  <a:pt x="132060" y="14251"/>
                </a:moveTo>
                <a:cubicBezTo>
                  <a:pt x="132092" y="14346"/>
                  <a:pt x="132123" y="14441"/>
                  <a:pt x="132187" y="14441"/>
                </a:cubicBezTo>
                <a:cubicBezTo>
                  <a:pt x="132250" y="14441"/>
                  <a:pt x="132313" y="14410"/>
                  <a:pt x="132377" y="14378"/>
                </a:cubicBezTo>
                <a:cubicBezTo>
                  <a:pt x="132440" y="14315"/>
                  <a:pt x="132345" y="14156"/>
                  <a:pt x="132250" y="14156"/>
                </a:cubicBezTo>
                <a:cubicBezTo>
                  <a:pt x="132187" y="14188"/>
                  <a:pt x="132092" y="14220"/>
                  <a:pt x="132060" y="14251"/>
                </a:cubicBezTo>
                <a:close/>
                <a:moveTo>
                  <a:pt x="25367" y="59728"/>
                </a:moveTo>
                <a:cubicBezTo>
                  <a:pt x="25272" y="59665"/>
                  <a:pt x="25240" y="59570"/>
                  <a:pt x="25177" y="59570"/>
                </a:cubicBezTo>
                <a:cubicBezTo>
                  <a:pt x="25114" y="59570"/>
                  <a:pt x="25050" y="59601"/>
                  <a:pt x="25019" y="59665"/>
                </a:cubicBezTo>
                <a:cubicBezTo>
                  <a:pt x="24987" y="59760"/>
                  <a:pt x="25082" y="59886"/>
                  <a:pt x="25177" y="59855"/>
                </a:cubicBezTo>
                <a:cubicBezTo>
                  <a:pt x="25240" y="59823"/>
                  <a:pt x="25272" y="59791"/>
                  <a:pt x="25367" y="59728"/>
                </a:cubicBezTo>
                <a:close/>
                <a:moveTo>
                  <a:pt x="3420" y="82688"/>
                </a:moveTo>
                <a:lnTo>
                  <a:pt x="3515" y="82751"/>
                </a:lnTo>
                <a:cubicBezTo>
                  <a:pt x="3547" y="82719"/>
                  <a:pt x="3579" y="82656"/>
                  <a:pt x="3610" y="82624"/>
                </a:cubicBezTo>
                <a:cubicBezTo>
                  <a:pt x="3547" y="82593"/>
                  <a:pt x="3515" y="82561"/>
                  <a:pt x="3484" y="82561"/>
                </a:cubicBezTo>
                <a:cubicBezTo>
                  <a:pt x="3452" y="82593"/>
                  <a:pt x="3452" y="82656"/>
                  <a:pt x="3420" y="82688"/>
                </a:cubicBezTo>
                <a:close/>
                <a:moveTo>
                  <a:pt x="158" y="81073"/>
                </a:moveTo>
                <a:cubicBezTo>
                  <a:pt x="253" y="81136"/>
                  <a:pt x="317" y="81199"/>
                  <a:pt x="348" y="81168"/>
                </a:cubicBezTo>
                <a:cubicBezTo>
                  <a:pt x="412" y="81168"/>
                  <a:pt x="443" y="81104"/>
                  <a:pt x="475" y="81041"/>
                </a:cubicBezTo>
                <a:cubicBezTo>
                  <a:pt x="475" y="81009"/>
                  <a:pt x="380" y="80914"/>
                  <a:pt x="317" y="80946"/>
                </a:cubicBezTo>
                <a:cubicBezTo>
                  <a:pt x="285" y="80946"/>
                  <a:pt x="222" y="81009"/>
                  <a:pt x="158" y="81073"/>
                </a:cubicBezTo>
                <a:close/>
                <a:moveTo>
                  <a:pt x="2597" y="80218"/>
                </a:moveTo>
                <a:cubicBezTo>
                  <a:pt x="2629" y="80281"/>
                  <a:pt x="2660" y="80344"/>
                  <a:pt x="2660" y="80344"/>
                </a:cubicBezTo>
                <a:cubicBezTo>
                  <a:pt x="2724" y="80344"/>
                  <a:pt x="2787" y="80313"/>
                  <a:pt x="2819" y="80249"/>
                </a:cubicBezTo>
                <a:cubicBezTo>
                  <a:pt x="2850" y="80249"/>
                  <a:pt x="2787" y="80154"/>
                  <a:pt x="2755" y="80154"/>
                </a:cubicBezTo>
                <a:cubicBezTo>
                  <a:pt x="2692" y="80154"/>
                  <a:pt x="2629" y="80186"/>
                  <a:pt x="2597" y="80218"/>
                </a:cubicBezTo>
                <a:close/>
                <a:moveTo>
                  <a:pt x="109132" y="32461"/>
                </a:moveTo>
                <a:cubicBezTo>
                  <a:pt x="109100" y="32429"/>
                  <a:pt x="109100" y="32366"/>
                  <a:pt x="109068" y="32366"/>
                </a:cubicBezTo>
                <a:cubicBezTo>
                  <a:pt x="109037" y="32334"/>
                  <a:pt x="108973" y="32366"/>
                  <a:pt x="108942" y="32398"/>
                </a:cubicBezTo>
                <a:cubicBezTo>
                  <a:pt x="108973" y="32429"/>
                  <a:pt x="108973" y="32461"/>
                  <a:pt x="109005" y="32524"/>
                </a:cubicBezTo>
                <a:close/>
                <a:moveTo>
                  <a:pt x="108277" y="29959"/>
                </a:moveTo>
                <a:lnTo>
                  <a:pt x="108150" y="30022"/>
                </a:lnTo>
                <a:cubicBezTo>
                  <a:pt x="108182" y="30086"/>
                  <a:pt x="108213" y="30117"/>
                  <a:pt x="108245" y="30181"/>
                </a:cubicBezTo>
                <a:cubicBezTo>
                  <a:pt x="108245" y="30181"/>
                  <a:pt x="108340" y="30117"/>
                  <a:pt x="108340" y="30117"/>
                </a:cubicBezTo>
                <a:cubicBezTo>
                  <a:pt x="108340" y="30054"/>
                  <a:pt x="108308" y="29991"/>
                  <a:pt x="108277" y="29959"/>
                </a:cubicBezTo>
                <a:close/>
                <a:moveTo>
                  <a:pt x="110525" y="29231"/>
                </a:moveTo>
                <a:lnTo>
                  <a:pt x="110588" y="29357"/>
                </a:lnTo>
                <a:cubicBezTo>
                  <a:pt x="110620" y="29326"/>
                  <a:pt x="110683" y="29326"/>
                  <a:pt x="110683" y="29294"/>
                </a:cubicBezTo>
                <a:cubicBezTo>
                  <a:pt x="110715" y="29262"/>
                  <a:pt x="110683" y="29199"/>
                  <a:pt x="110652" y="29199"/>
                </a:cubicBezTo>
                <a:cubicBezTo>
                  <a:pt x="110620" y="29167"/>
                  <a:pt x="110557" y="29199"/>
                  <a:pt x="110525" y="29231"/>
                </a:cubicBezTo>
                <a:close/>
                <a:moveTo>
                  <a:pt x="118696" y="21250"/>
                </a:moveTo>
                <a:lnTo>
                  <a:pt x="118537" y="21313"/>
                </a:lnTo>
                <a:cubicBezTo>
                  <a:pt x="118569" y="21345"/>
                  <a:pt x="118601" y="21409"/>
                  <a:pt x="118632" y="21472"/>
                </a:cubicBezTo>
                <a:cubicBezTo>
                  <a:pt x="118632" y="21472"/>
                  <a:pt x="118727" y="21440"/>
                  <a:pt x="118727" y="21409"/>
                </a:cubicBezTo>
                <a:cubicBezTo>
                  <a:pt x="118727" y="21345"/>
                  <a:pt x="118727" y="21282"/>
                  <a:pt x="118696" y="21218"/>
                </a:cubicBezTo>
                <a:close/>
                <a:moveTo>
                  <a:pt x="130540" y="17482"/>
                </a:moveTo>
                <a:cubicBezTo>
                  <a:pt x="130572" y="17513"/>
                  <a:pt x="130635" y="17577"/>
                  <a:pt x="130635" y="17577"/>
                </a:cubicBezTo>
                <a:cubicBezTo>
                  <a:pt x="130667" y="17545"/>
                  <a:pt x="130698" y="17482"/>
                  <a:pt x="130762" y="17450"/>
                </a:cubicBezTo>
                <a:cubicBezTo>
                  <a:pt x="130698" y="17418"/>
                  <a:pt x="130667" y="17387"/>
                  <a:pt x="130635" y="17387"/>
                </a:cubicBezTo>
                <a:cubicBezTo>
                  <a:pt x="130603" y="17418"/>
                  <a:pt x="130572" y="17450"/>
                  <a:pt x="130540" y="17482"/>
                </a:cubicBezTo>
                <a:close/>
                <a:moveTo>
                  <a:pt x="107390" y="35691"/>
                </a:moveTo>
                <a:cubicBezTo>
                  <a:pt x="107421" y="35660"/>
                  <a:pt x="107485" y="35660"/>
                  <a:pt x="107485" y="35628"/>
                </a:cubicBezTo>
                <a:cubicBezTo>
                  <a:pt x="107516" y="35596"/>
                  <a:pt x="107485" y="35533"/>
                  <a:pt x="107453" y="35533"/>
                </a:cubicBezTo>
                <a:cubicBezTo>
                  <a:pt x="107421" y="35501"/>
                  <a:pt x="107358" y="35533"/>
                  <a:pt x="107326" y="35564"/>
                </a:cubicBezTo>
                <a:cubicBezTo>
                  <a:pt x="107358" y="35596"/>
                  <a:pt x="107358" y="35628"/>
                  <a:pt x="107390" y="35691"/>
                </a:cubicBezTo>
                <a:close/>
                <a:moveTo>
                  <a:pt x="133042" y="16595"/>
                </a:moveTo>
                <a:lnTo>
                  <a:pt x="132915" y="16690"/>
                </a:lnTo>
                <a:cubicBezTo>
                  <a:pt x="132978" y="16722"/>
                  <a:pt x="133010" y="16753"/>
                  <a:pt x="133073" y="16785"/>
                </a:cubicBezTo>
                <a:cubicBezTo>
                  <a:pt x="133073" y="16753"/>
                  <a:pt x="133137" y="16722"/>
                  <a:pt x="133105" y="16690"/>
                </a:cubicBezTo>
                <a:cubicBezTo>
                  <a:pt x="133105" y="16658"/>
                  <a:pt x="133042" y="16626"/>
                  <a:pt x="133010" y="16595"/>
                </a:cubicBezTo>
                <a:close/>
                <a:moveTo>
                  <a:pt x="87945" y="65808"/>
                </a:moveTo>
                <a:cubicBezTo>
                  <a:pt x="88008" y="65808"/>
                  <a:pt x="88040" y="65872"/>
                  <a:pt x="88072" y="65872"/>
                </a:cubicBezTo>
                <a:cubicBezTo>
                  <a:pt x="88103" y="65808"/>
                  <a:pt x="88135" y="65777"/>
                  <a:pt x="88135" y="65713"/>
                </a:cubicBezTo>
                <a:cubicBezTo>
                  <a:pt x="88103" y="65713"/>
                  <a:pt x="88040" y="65682"/>
                  <a:pt x="88040" y="65682"/>
                </a:cubicBezTo>
                <a:cubicBezTo>
                  <a:pt x="88008" y="65713"/>
                  <a:pt x="87977" y="65777"/>
                  <a:pt x="87945" y="65808"/>
                </a:cubicBezTo>
                <a:close/>
                <a:moveTo>
                  <a:pt x="8392" y="73029"/>
                </a:moveTo>
                <a:cubicBezTo>
                  <a:pt x="8329" y="73029"/>
                  <a:pt x="8297" y="73060"/>
                  <a:pt x="8234" y="73060"/>
                </a:cubicBezTo>
                <a:cubicBezTo>
                  <a:pt x="8266" y="73124"/>
                  <a:pt x="8297" y="73187"/>
                  <a:pt x="8329" y="73250"/>
                </a:cubicBezTo>
                <a:cubicBezTo>
                  <a:pt x="8361" y="73219"/>
                  <a:pt x="8424" y="73219"/>
                  <a:pt x="8424" y="73187"/>
                </a:cubicBezTo>
                <a:cubicBezTo>
                  <a:pt x="8424" y="73124"/>
                  <a:pt x="8424" y="73060"/>
                  <a:pt x="8392" y="73029"/>
                </a:cubicBezTo>
                <a:close/>
                <a:moveTo>
                  <a:pt x="77558" y="66442"/>
                </a:moveTo>
                <a:cubicBezTo>
                  <a:pt x="77589" y="66505"/>
                  <a:pt x="77621" y="66568"/>
                  <a:pt x="77653" y="66600"/>
                </a:cubicBezTo>
                <a:cubicBezTo>
                  <a:pt x="77684" y="66568"/>
                  <a:pt x="77748" y="66537"/>
                  <a:pt x="77779" y="66473"/>
                </a:cubicBezTo>
                <a:cubicBezTo>
                  <a:pt x="77811" y="66473"/>
                  <a:pt x="77748" y="66378"/>
                  <a:pt x="77716" y="66378"/>
                </a:cubicBezTo>
                <a:cubicBezTo>
                  <a:pt x="77684" y="66410"/>
                  <a:pt x="77621" y="66410"/>
                  <a:pt x="77558" y="66442"/>
                </a:cubicBezTo>
                <a:close/>
                <a:moveTo>
                  <a:pt x="54597" y="68595"/>
                </a:moveTo>
                <a:lnTo>
                  <a:pt x="54471" y="68658"/>
                </a:lnTo>
                <a:cubicBezTo>
                  <a:pt x="54502" y="68690"/>
                  <a:pt x="54502" y="68722"/>
                  <a:pt x="54534" y="68785"/>
                </a:cubicBezTo>
                <a:cubicBezTo>
                  <a:pt x="54566" y="68753"/>
                  <a:pt x="54629" y="68753"/>
                  <a:pt x="54661" y="68722"/>
                </a:cubicBezTo>
                <a:cubicBezTo>
                  <a:pt x="54661" y="68690"/>
                  <a:pt x="54629" y="68627"/>
                  <a:pt x="54597" y="68595"/>
                </a:cubicBezTo>
                <a:close/>
                <a:moveTo>
                  <a:pt x="86457" y="69039"/>
                </a:moveTo>
                <a:lnTo>
                  <a:pt x="86520" y="68944"/>
                </a:lnTo>
                <a:lnTo>
                  <a:pt x="86362" y="68848"/>
                </a:lnTo>
                <a:cubicBezTo>
                  <a:pt x="86362" y="68912"/>
                  <a:pt x="86362" y="68944"/>
                  <a:pt x="86330" y="68975"/>
                </a:cubicBezTo>
                <a:close/>
                <a:moveTo>
                  <a:pt x="90510" y="64827"/>
                </a:moveTo>
                <a:cubicBezTo>
                  <a:pt x="90447" y="64858"/>
                  <a:pt x="90352" y="64922"/>
                  <a:pt x="90384" y="64922"/>
                </a:cubicBezTo>
                <a:cubicBezTo>
                  <a:pt x="90384" y="64985"/>
                  <a:pt x="90415" y="65048"/>
                  <a:pt x="90479" y="65080"/>
                </a:cubicBezTo>
                <a:cubicBezTo>
                  <a:pt x="90479" y="65080"/>
                  <a:pt x="90574" y="65017"/>
                  <a:pt x="90574" y="65017"/>
                </a:cubicBezTo>
                <a:cubicBezTo>
                  <a:pt x="90574" y="64953"/>
                  <a:pt x="90542" y="64890"/>
                  <a:pt x="90510" y="64827"/>
                </a:cubicBezTo>
                <a:close/>
                <a:moveTo>
                  <a:pt x="78571" y="68880"/>
                </a:moveTo>
                <a:cubicBezTo>
                  <a:pt x="78539" y="68848"/>
                  <a:pt x="78539" y="68785"/>
                  <a:pt x="78508" y="68753"/>
                </a:cubicBezTo>
                <a:cubicBezTo>
                  <a:pt x="78476" y="68753"/>
                  <a:pt x="78413" y="68785"/>
                  <a:pt x="78381" y="68817"/>
                </a:cubicBezTo>
                <a:cubicBezTo>
                  <a:pt x="78413" y="68848"/>
                  <a:pt x="78413" y="68880"/>
                  <a:pt x="78444" y="68944"/>
                </a:cubicBezTo>
                <a:close/>
                <a:moveTo>
                  <a:pt x="48264" y="65302"/>
                </a:moveTo>
                <a:cubicBezTo>
                  <a:pt x="48200" y="65365"/>
                  <a:pt x="48137" y="65397"/>
                  <a:pt x="48137" y="65397"/>
                </a:cubicBezTo>
                <a:cubicBezTo>
                  <a:pt x="48169" y="65460"/>
                  <a:pt x="48200" y="65523"/>
                  <a:pt x="48232" y="65555"/>
                </a:cubicBezTo>
                <a:cubicBezTo>
                  <a:pt x="48264" y="65555"/>
                  <a:pt x="48327" y="65523"/>
                  <a:pt x="48359" y="65492"/>
                </a:cubicBezTo>
                <a:cubicBezTo>
                  <a:pt x="48327" y="65428"/>
                  <a:pt x="48295" y="65365"/>
                  <a:pt x="48264" y="65302"/>
                </a:cubicBezTo>
                <a:close/>
                <a:moveTo>
                  <a:pt x="16246" y="65238"/>
                </a:moveTo>
                <a:cubicBezTo>
                  <a:pt x="16310" y="65270"/>
                  <a:pt x="16373" y="65302"/>
                  <a:pt x="16436" y="65333"/>
                </a:cubicBezTo>
                <a:cubicBezTo>
                  <a:pt x="16436" y="65302"/>
                  <a:pt x="16500" y="65238"/>
                  <a:pt x="16468" y="65207"/>
                </a:cubicBezTo>
                <a:cubicBezTo>
                  <a:pt x="16436" y="65175"/>
                  <a:pt x="16405" y="65143"/>
                  <a:pt x="16341" y="65112"/>
                </a:cubicBezTo>
                <a:cubicBezTo>
                  <a:pt x="16310" y="65143"/>
                  <a:pt x="16278" y="65175"/>
                  <a:pt x="16246" y="65238"/>
                </a:cubicBezTo>
                <a:close/>
                <a:moveTo>
                  <a:pt x="33949" y="62040"/>
                </a:moveTo>
                <a:cubicBezTo>
                  <a:pt x="33886" y="62071"/>
                  <a:pt x="33823" y="62103"/>
                  <a:pt x="33791" y="62103"/>
                </a:cubicBezTo>
                <a:cubicBezTo>
                  <a:pt x="33823" y="62166"/>
                  <a:pt x="33854" y="62230"/>
                  <a:pt x="33886" y="62261"/>
                </a:cubicBezTo>
                <a:cubicBezTo>
                  <a:pt x="33918" y="62261"/>
                  <a:pt x="34013" y="62230"/>
                  <a:pt x="34013" y="62198"/>
                </a:cubicBezTo>
                <a:cubicBezTo>
                  <a:pt x="34013" y="62166"/>
                  <a:pt x="33981" y="62103"/>
                  <a:pt x="33949" y="62040"/>
                </a:cubicBezTo>
                <a:close/>
                <a:moveTo>
                  <a:pt x="25937" y="62040"/>
                </a:moveTo>
                <a:lnTo>
                  <a:pt x="25842" y="62135"/>
                </a:lnTo>
                <a:cubicBezTo>
                  <a:pt x="25905" y="62166"/>
                  <a:pt x="25937" y="62198"/>
                  <a:pt x="26000" y="62230"/>
                </a:cubicBezTo>
                <a:cubicBezTo>
                  <a:pt x="26000" y="62198"/>
                  <a:pt x="26064" y="62135"/>
                  <a:pt x="26032" y="62135"/>
                </a:cubicBezTo>
                <a:cubicBezTo>
                  <a:pt x="26032" y="62071"/>
                  <a:pt x="25969" y="62071"/>
                  <a:pt x="25937" y="62040"/>
                </a:cubicBezTo>
                <a:close/>
                <a:moveTo>
                  <a:pt x="53679" y="66252"/>
                </a:moveTo>
                <a:lnTo>
                  <a:pt x="53774" y="66378"/>
                </a:lnTo>
                <a:lnTo>
                  <a:pt x="53932" y="66283"/>
                </a:lnTo>
                <a:cubicBezTo>
                  <a:pt x="53901" y="66252"/>
                  <a:pt x="53901" y="66188"/>
                  <a:pt x="53869" y="66188"/>
                </a:cubicBezTo>
                <a:cubicBezTo>
                  <a:pt x="53806" y="66188"/>
                  <a:pt x="53742" y="66220"/>
                  <a:pt x="53679" y="66252"/>
                </a:cubicBezTo>
                <a:close/>
                <a:moveTo>
                  <a:pt x="72902" y="67930"/>
                </a:moveTo>
                <a:lnTo>
                  <a:pt x="72776" y="67993"/>
                </a:lnTo>
                <a:lnTo>
                  <a:pt x="72934" y="68120"/>
                </a:lnTo>
                <a:cubicBezTo>
                  <a:pt x="72966" y="68088"/>
                  <a:pt x="72997" y="68025"/>
                  <a:pt x="72997" y="67993"/>
                </a:cubicBezTo>
                <a:cubicBezTo>
                  <a:pt x="72997" y="67962"/>
                  <a:pt x="72934" y="67930"/>
                  <a:pt x="72902" y="67898"/>
                </a:cubicBezTo>
                <a:close/>
                <a:moveTo>
                  <a:pt x="39555" y="63116"/>
                </a:moveTo>
                <a:cubicBezTo>
                  <a:pt x="39555" y="63053"/>
                  <a:pt x="39586" y="62990"/>
                  <a:pt x="39586" y="62926"/>
                </a:cubicBezTo>
                <a:cubicBezTo>
                  <a:pt x="39586" y="62926"/>
                  <a:pt x="39460" y="62895"/>
                  <a:pt x="39460" y="62895"/>
                </a:cubicBezTo>
                <a:cubicBezTo>
                  <a:pt x="39428" y="62958"/>
                  <a:pt x="39396" y="62990"/>
                  <a:pt x="39396" y="63053"/>
                </a:cubicBezTo>
                <a:cubicBezTo>
                  <a:pt x="39396" y="63053"/>
                  <a:pt x="39491" y="63085"/>
                  <a:pt x="39555" y="63116"/>
                </a:cubicBezTo>
                <a:close/>
                <a:moveTo>
                  <a:pt x="75214" y="67170"/>
                </a:moveTo>
                <a:lnTo>
                  <a:pt x="75246" y="67328"/>
                </a:lnTo>
                <a:lnTo>
                  <a:pt x="75436" y="67233"/>
                </a:lnTo>
                <a:cubicBezTo>
                  <a:pt x="75404" y="67202"/>
                  <a:pt x="75372" y="67138"/>
                  <a:pt x="75341" y="67138"/>
                </a:cubicBezTo>
                <a:cubicBezTo>
                  <a:pt x="75309" y="67107"/>
                  <a:pt x="75246" y="67170"/>
                  <a:pt x="75214" y="67170"/>
                </a:cubicBezTo>
                <a:close/>
                <a:moveTo>
                  <a:pt x="6682" y="76354"/>
                </a:moveTo>
                <a:cubicBezTo>
                  <a:pt x="6714" y="76354"/>
                  <a:pt x="6777" y="76354"/>
                  <a:pt x="6809" y="76322"/>
                </a:cubicBezTo>
                <a:cubicBezTo>
                  <a:pt x="6809" y="76291"/>
                  <a:pt x="6777" y="76196"/>
                  <a:pt x="6746" y="76196"/>
                </a:cubicBezTo>
                <a:cubicBezTo>
                  <a:pt x="6714" y="76196"/>
                  <a:pt x="6682" y="76227"/>
                  <a:pt x="6619" y="76259"/>
                </a:cubicBezTo>
                <a:cubicBezTo>
                  <a:pt x="6651" y="76291"/>
                  <a:pt x="6682" y="76322"/>
                  <a:pt x="6682" y="76354"/>
                </a:cubicBezTo>
                <a:close/>
                <a:moveTo>
                  <a:pt x="88863" y="68057"/>
                </a:moveTo>
                <a:lnTo>
                  <a:pt x="88768" y="68152"/>
                </a:lnTo>
                <a:cubicBezTo>
                  <a:pt x="88800" y="68183"/>
                  <a:pt x="88832" y="68215"/>
                  <a:pt x="88895" y="68247"/>
                </a:cubicBezTo>
                <a:cubicBezTo>
                  <a:pt x="88927" y="68215"/>
                  <a:pt x="88958" y="68152"/>
                  <a:pt x="88927" y="68120"/>
                </a:cubicBezTo>
                <a:cubicBezTo>
                  <a:pt x="88927" y="68088"/>
                  <a:pt x="88895" y="68088"/>
                  <a:pt x="88863" y="68057"/>
                </a:cubicBezTo>
                <a:close/>
                <a:moveTo>
                  <a:pt x="29009" y="63781"/>
                </a:moveTo>
                <a:cubicBezTo>
                  <a:pt x="29072" y="63781"/>
                  <a:pt x="29136" y="63781"/>
                  <a:pt x="29199" y="63781"/>
                </a:cubicBezTo>
                <a:cubicBezTo>
                  <a:pt x="29199" y="63781"/>
                  <a:pt x="29199" y="63686"/>
                  <a:pt x="29199" y="63655"/>
                </a:cubicBezTo>
                <a:cubicBezTo>
                  <a:pt x="29167" y="63655"/>
                  <a:pt x="29104" y="63623"/>
                  <a:pt x="29072" y="63623"/>
                </a:cubicBezTo>
                <a:cubicBezTo>
                  <a:pt x="29041" y="63623"/>
                  <a:pt x="29041" y="63686"/>
                  <a:pt x="29009" y="63781"/>
                </a:cubicBezTo>
                <a:close/>
                <a:moveTo>
                  <a:pt x="68152" y="69672"/>
                </a:moveTo>
                <a:lnTo>
                  <a:pt x="68184" y="69577"/>
                </a:lnTo>
                <a:cubicBezTo>
                  <a:pt x="68120" y="69577"/>
                  <a:pt x="68089" y="69577"/>
                  <a:pt x="68057" y="69577"/>
                </a:cubicBezTo>
                <a:cubicBezTo>
                  <a:pt x="68025" y="69577"/>
                  <a:pt x="68025" y="69609"/>
                  <a:pt x="68025" y="69640"/>
                </a:cubicBezTo>
                <a:close/>
                <a:moveTo>
                  <a:pt x="116954" y="24512"/>
                </a:moveTo>
                <a:cubicBezTo>
                  <a:pt x="116986" y="24512"/>
                  <a:pt x="117017" y="24575"/>
                  <a:pt x="117017" y="24575"/>
                </a:cubicBezTo>
                <a:cubicBezTo>
                  <a:pt x="117049" y="24575"/>
                  <a:pt x="117081" y="24544"/>
                  <a:pt x="117112" y="24512"/>
                </a:cubicBezTo>
                <a:cubicBezTo>
                  <a:pt x="117112" y="24480"/>
                  <a:pt x="117081" y="24449"/>
                  <a:pt x="117081" y="24449"/>
                </a:cubicBezTo>
                <a:cubicBezTo>
                  <a:pt x="117049" y="24449"/>
                  <a:pt x="116986" y="24480"/>
                  <a:pt x="116954" y="24512"/>
                </a:cubicBezTo>
                <a:close/>
                <a:moveTo>
                  <a:pt x="119392" y="23784"/>
                </a:moveTo>
                <a:lnTo>
                  <a:pt x="119487" y="23847"/>
                </a:lnTo>
                <a:cubicBezTo>
                  <a:pt x="119487" y="23815"/>
                  <a:pt x="119519" y="23752"/>
                  <a:pt x="119519" y="23720"/>
                </a:cubicBezTo>
                <a:cubicBezTo>
                  <a:pt x="119519" y="23689"/>
                  <a:pt x="119487" y="23689"/>
                  <a:pt x="119456" y="23657"/>
                </a:cubicBezTo>
                <a:cubicBezTo>
                  <a:pt x="119424" y="23720"/>
                  <a:pt x="119424" y="23752"/>
                  <a:pt x="119392" y="23784"/>
                </a:cubicBezTo>
                <a:close/>
                <a:moveTo>
                  <a:pt x="12383" y="69102"/>
                </a:moveTo>
                <a:cubicBezTo>
                  <a:pt x="12351" y="69134"/>
                  <a:pt x="12319" y="69134"/>
                  <a:pt x="12288" y="69165"/>
                </a:cubicBezTo>
                <a:cubicBezTo>
                  <a:pt x="12351" y="69197"/>
                  <a:pt x="12383" y="69197"/>
                  <a:pt x="12414" y="69229"/>
                </a:cubicBezTo>
                <a:cubicBezTo>
                  <a:pt x="12446" y="69229"/>
                  <a:pt x="12478" y="69165"/>
                  <a:pt x="12478" y="69165"/>
                </a:cubicBezTo>
                <a:cubicBezTo>
                  <a:pt x="12446" y="69134"/>
                  <a:pt x="12414" y="69102"/>
                  <a:pt x="12383" y="69102"/>
                </a:cubicBezTo>
                <a:close/>
                <a:moveTo>
                  <a:pt x="70590" y="68817"/>
                </a:moveTo>
                <a:lnTo>
                  <a:pt x="70527" y="68753"/>
                </a:lnTo>
                <a:cubicBezTo>
                  <a:pt x="70495" y="68785"/>
                  <a:pt x="70464" y="68817"/>
                  <a:pt x="70432" y="68848"/>
                </a:cubicBezTo>
                <a:cubicBezTo>
                  <a:pt x="70432" y="68848"/>
                  <a:pt x="70495" y="68880"/>
                  <a:pt x="70495" y="68880"/>
                </a:cubicBezTo>
                <a:cubicBezTo>
                  <a:pt x="70527" y="68880"/>
                  <a:pt x="70559" y="68848"/>
                  <a:pt x="70590" y="68817"/>
                </a:cubicBezTo>
                <a:close/>
                <a:moveTo>
                  <a:pt x="114579" y="25304"/>
                </a:moveTo>
                <a:cubicBezTo>
                  <a:pt x="114610" y="25304"/>
                  <a:pt x="114642" y="25367"/>
                  <a:pt x="114674" y="25367"/>
                </a:cubicBezTo>
                <a:cubicBezTo>
                  <a:pt x="114674" y="25367"/>
                  <a:pt x="114705" y="25304"/>
                  <a:pt x="114737" y="25272"/>
                </a:cubicBezTo>
                <a:cubicBezTo>
                  <a:pt x="114737" y="25272"/>
                  <a:pt x="114705" y="25240"/>
                  <a:pt x="114705" y="25240"/>
                </a:cubicBezTo>
                <a:cubicBezTo>
                  <a:pt x="114642" y="25240"/>
                  <a:pt x="114610" y="25272"/>
                  <a:pt x="114579" y="25304"/>
                </a:cubicBezTo>
                <a:close/>
                <a:moveTo>
                  <a:pt x="121799" y="22960"/>
                </a:moveTo>
                <a:cubicBezTo>
                  <a:pt x="121831" y="22992"/>
                  <a:pt x="121831" y="22992"/>
                  <a:pt x="121831" y="23024"/>
                </a:cubicBezTo>
                <a:cubicBezTo>
                  <a:pt x="121863" y="22992"/>
                  <a:pt x="121863" y="22992"/>
                  <a:pt x="121863" y="22960"/>
                </a:cubicBezTo>
                <a:cubicBezTo>
                  <a:pt x="121863" y="22929"/>
                  <a:pt x="121863" y="22929"/>
                  <a:pt x="121831" y="22897"/>
                </a:cubicBezTo>
                <a:cubicBezTo>
                  <a:pt x="121831" y="22929"/>
                  <a:pt x="121799" y="22960"/>
                  <a:pt x="121799" y="22960"/>
                </a:cubicBezTo>
                <a:close/>
                <a:moveTo>
                  <a:pt x="17165" y="67645"/>
                </a:moveTo>
                <a:lnTo>
                  <a:pt x="17196" y="67645"/>
                </a:lnTo>
                <a:cubicBezTo>
                  <a:pt x="17196" y="67613"/>
                  <a:pt x="17228" y="67613"/>
                  <a:pt x="17228" y="67582"/>
                </a:cubicBezTo>
                <a:close/>
                <a:moveTo>
                  <a:pt x="56973" y="67835"/>
                </a:moveTo>
                <a:cubicBezTo>
                  <a:pt x="56941" y="67867"/>
                  <a:pt x="56941" y="67867"/>
                  <a:pt x="56909" y="67898"/>
                </a:cubicBezTo>
                <a:cubicBezTo>
                  <a:pt x="56941" y="67930"/>
                  <a:pt x="56973" y="67930"/>
                  <a:pt x="57004" y="67962"/>
                </a:cubicBezTo>
                <a:cubicBezTo>
                  <a:pt x="57036" y="67962"/>
                  <a:pt x="57068" y="67930"/>
                  <a:pt x="57068" y="67898"/>
                </a:cubicBezTo>
                <a:cubicBezTo>
                  <a:pt x="57036" y="67867"/>
                  <a:pt x="57004" y="67867"/>
                  <a:pt x="56973" y="67835"/>
                </a:cubicBezTo>
                <a:close/>
                <a:moveTo>
                  <a:pt x="109797" y="34773"/>
                </a:moveTo>
                <a:cubicBezTo>
                  <a:pt x="109797" y="34804"/>
                  <a:pt x="109765" y="34804"/>
                  <a:pt x="109765" y="34836"/>
                </a:cubicBezTo>
                <a:cubicBezTo>
                  <a:pt x="109797" y="34899"/>
                  <a:pt x="109828" y="34899"/>
                  <a:pt x="109828" y="34836"/>
                </a:cubicBezTo>
                <a:cubicBezTo>
                  <a:pt x="109828" y="34804"/>
                  <a:pt x="109797" y="34804"/>
                  <a:pt x="109797" y="34773"/>
                </a:cubicBezTo>
                <a:close/>
                <a:moveTo>
                  <a:pt x="112172" y="33949"/>
                </a:moveTo>
                <a:cubicBezTo>
                  <a:pt x="112172" y="33981"/>
                  <a:pt x="112140" y="34013"/>
                  <a:pt x="112140" y="34044"/>
                </a:cubicBezTo>
                <a:cubicBezTo>
                  <a:pt x="112172" y="34044"/>
                  <a:pt x="112172" y="34076"/>
                  <a:pt x="112204" y="34076"/>
                </a:cubicBezTo>
                <a:close/>
                <a:moveTo>
                  <a:pt x="111348" y="31669"/>
                </a:moveTo>
                <a:lnTo>
                  <a:pt x="111412" y="31733"/>
                </a:lnTo>
                <a:cubicBezTo>
                  <a:pt x="111412" y="31701"/>
                  <a:pt x="111443" y="31669"/>
                  <a:pt x="111443" y="31669"/>
                </a:cubicBezTo>
                <a:cubicBezTo>
                  <a:pt x="111443" y="31638"/>
                  <a:pt x="111412" y="31638"/>
                  <a:pt x="111380" y="31606"/>
                </a:cubicBezTo>
                <a:close/>
                <a:moveTo>
                  <a:pt x="113059" y="28439"/>
                </a:moveTo>
                <a:lnTo>
                  <a:pt x="112995" y="28407"/>
                </a:lnTo>
                <a:lnTo>
                  <a:pt x="112995" y="28502"/>
                </a:lnTo>
                <a:cubicBezTo>
                  <a:pt x="112995" y="28502"/>
                  <a:pt x="113027" y="28502"/>
                  <a:pt x="113059" y="28502"/>
                </a:cubicBezTo>
                <a:cubicBezTo>
                  <a:pt x="113059" y="28471"/>
                  <a:pt x="113059" y="28471"/>
                  <a:pt x="113059" y="28439"/>
                </a:cubicBezTo>
                <a:close/>
                <a:moveTo>
                  <a:pt x="135480" y="15835"/>
                </a:moveTo>
                <a:cubicBezTo>
                  <a:pt x="135449" y="15835"/>
                  <a:pt x="135385" y="15866"/>
                  <a:pt x="135385" y="15898"/>
                </a:cubicBezTo>
                <a:cubicBezTo>
                  <a:pt x="135385" y="15930"/>
                  <a:pt x="135417" y="15961"/>
                  <a:pt x="135449" y="15993"/>
                </a:cubicBezTo>
                <a:cubicBezTo>
                  <a:pt x="135449" y="15993"/>
                  <a:pt x="135512" y="15961"/>
                  <a:pt x="135512" y="15961"/>
                </a:cubicBezTo>
                <a:cubicBezTo>
                  <a:pt x="135512" y="15898"/>
                  <a:pt x="135480" y="15866"/>
                  <a:pt x="135480" y="15835"/>
                </a:cubicBezTo>
                <a:close/>
                <a:moveTo>
                  <a:pt x="11464" y="74739"/>
                </a:moveTo>
                <a:cubicBezTo>
                  <a:pt x="11464" y="74739"/>
                  <a:pt x="11496" y="74771"/>
                  <a:pt x="11496" y="74802"/>
                </a:cubicBezTo>
                <a:cubicBezTo>
                  <a:pt x="11496" y="74771"/>
                  <a:pt x="11528" y="74739"/>
                  <a:pt x="11528" y="74739"/>
                </a:cubicBezTo>
                <a:cubicBezTo>
                  <a:pt x="11528" y="74707"/>
                  <a:pt x="11496" y="74676"/>
                  <a:pt x="11496" y="74676"/>
                </a:cubicBezTo>
                <a:cubicBezTo>
                  <a:pt x="11464" y="74676"/>
                  <a:pt x="11464" y="74707"/>
                  <a:pt x="11464" y="74739"/>
                </a:cubicBezTo>
                <a:close/>
                <a:moveTo>
                  <a:pt x="1013" y="83416"/>
                </a:moveTo>
                <a:cubicBezTo>
                  <a:pt x="1045" y="83416"/>
                  <a:pt x="1077" y="83480"/>
                  <a:pt x="1108" y="83480"/>
                </a:cubicBezTo>
                <a:cubicBezTo>
                  <a:pt x="1140" y="83480"/>
                  <a:pt x="1140" y="83416"/>
                  <a:pt x="1172" y="83385"/>
                </a:cubicBezTo>
                <a:cubicBezTo>
                  <a:pt x="1172" y="83385"/>
                  <a:pt x="1140" y="83353"/>
                  <a:pt x="1140" y="83353"/>
                </a:cubicBezTo>
                <a:cubicBezTo>
                  <a:pt x="1077" y="83353"/>
                  <a:pt x="1045" y="83385"/>
                  <a:pt x="1013" y="83416"/>
                </a:cubicBezTo>
                <a:close/>
                <a:moveTo>
                  <a:pt x="9912" y="77937"/>
                </a:moveTo>
                <a:cubicBezTo>
                  <a:pt x="9944" y="77906"/>
                  <a:pt x="9944" y="77906"/>
                  <a:pt x="9944" y="77874"/>
                </a:cubicBezTo>
                <a:cubicBezTo>
                  <a:pt x="9944" y="77874"/>
                  <a:pt x="9912" y="77874"/>
                  <a:pt x="9881" y="77842"/>
                </a:cubicBezTo>
                <a:cubicBezTo>
                  <a:pt x="9881" y="77874"/>
                  <a:pt x="9881" y="77906"/>
                  <a:pt x="9881" y="77906"/>
                </a:cubicBezTo>
                <a:cubicBezTo>
                  <a:pt x="9881" y="77937"/>
                  <a:pt x="9912" y="77937"/>
                  <a:pt x="9912" y="77937"/>
                </a:cubicBezTo>
                <a:close/>
                <a:moveTo>
                  <a:pt x="5162" y="79394"/>
                </a:moveTo>
                <a:cubicBezTo>
                  <a:pt x="5130" y="79426"/>
                  <a:pt x="5067" y="79458"/>
                  <a:pt x="5067" y="79489"/>
                </a:cubicBezTo>
                <a:cubicBezTo>
                  <a:pt x="5099" y="79521"/>
                  <a:pt x="5130" y="79553"/>
                  <a:pt x="5162" y="79584"/>
                </a:cubicBezTo>
                <a:cubicBezTo>
                  <a:pt x="5162" y="79584"/>
                  <a:pt x="5194" y="79553"/>
                  <a:pt x="5194" y="79553"/>
                </a:cubicBezTo>
                <a:cubicBezTo>
                  <a:pt x="5194" y="79489"/>
                  <a:pt x="5162" y="79458"/>
                  <a:pt x="5162" y="79394"/>
                </a:cubicBezTo>
                <a:close/>
                <a:moveTo>
                  <a:pt x="81611" y="70495"/>
                </a:moveTo>
                <a:lnTo>
                  <a:pt x="81643" y="70495"/>
                </a:lnTo>
                <a:lnTo>
                  <a:pt x="81675" y="70432"/>
                </a:lnTo>
                <a:close/>
                <a:moveTo>
                  <a:pt x="124206" y="22074"/>
                </a:moveTo>
                <a:cubicBezTo>
                  <a:pt x="124206" y="22105"/>
                  <a:pt x="124174" y="22137"/>
                  <a:pt x="124174" y="22169"/>
                </a:cubicBezTo>
                <a:cubicBezTo>
                  <a:pt x="124206" y="22169"/>
                  <a:pt x="124206" y="22200"/>
                  <a:pt x="124238" y="22200"/>
                </a:cubicBezTo>
                <a:cubicBezTo>
                  <a:pt x="124238" y="22169"/>
                  <a:pt x="124238" y="22137"/>
                  <a:pt x="124206" y="22074"/>
                </a:cubicBezTo>
                <a:close/>
                <a:moveTo>
                  <a:pt x="79236" y="71287"/>
                </a:moveTo>
                <a:lnTo>
                  <a:pt x="79268" y="71287"/>
                </a:lnTo>
                <a:cubicBezTo>
                  <a:pt x="79268" y="71255"/>
                  <a:pt x="79299" y="71255"/>
                  <a:pt x="79299" y="71224"/>
                </a:cubicBezTo>
                <a:close/>
                <a:moveTo>
                  <a:pt x="71287" y="71160"/>
                </a:moveTo>
                <a:lnTo>
                  <a:pt x="71224" y="71192"/>
                </a:lnTo>
                <a:lnTo>
                  <a:pt x="71319" y="71255"/>
                </a:lnTo>
                <a:cubicBezTo>
                  <a:pt x="71319" y="71224"/>
                  <a:pt x="71350" y="71192"/>
                  <a:pt x="71350" y="71192"/>
                </a:cubicBezTo>
                <a:cubicBezTo>
                  <a:pt x="71350" y="71192"/>
                  <a:pt x="71319" y="71160"/>
                  <a:pt x="71287" y="71160"/>
                </a:cubicBezTo>
                <a:close/>
                <a:moveTo>
                  <a:pt x="123446" y="19698"/>
                </a:moveTo>
                <a:cubicBezTo>
                  <a:pt x="123414" y="19730"/>
                  <a:pt x="123383" y="19762"/>
                  <a:pt x="123383" y="19793"/>
                </a:cubicBezTo>
                <a:cubicBezTo>
                  <a:pt x="123383" y="19825"/>
                  <a:pt x="123414" y="19857"/>
                  <a:pt x="123446" y="19888"/>
                </a:cubicBezTo>
                <a:cubicBezTo>
                  <a:pt x="123478" y="19888"/>
                  <a:pt x="123509" y="19857"/>
                  <a:pt x="123509" y="19857"/>
                </a:cubicBezTo>
                <a:cubicBezTo>
                  <a:pt x="123478" y="19793"/>
                  <a:pt x="123478" y="19762"/>
                  <a:pt x="123446" y="19698"/>
                </a:cubicBezTo>
                <a:close/>
                <a:moveTo>
                  <a:pt x="76829" y="72079"/>
                </a:moveTo>
                <a:lnTo>
                  <a:pt x="76893" y="72079"/>
                </a:lnTo>
                <a:cubicBezTo>
                  <a:pt x="76893" y="72047"/>
                  <a:pt x="76893" y="72047"/>
                  <a:pt x="76924" y="72015"/>
                </a:cubicBezTo>
                <a:close/>
                <a:moveTo>
                  <a:pt x="68880" y="72015"/>
                </a:moveTo>
                <a:lnTo>
                  <a:pt x="68912" y="72015"/>
                </a:lnTo>
                <a:cubicBezTo>
                  <a:pt x="68944" y="72015"/>
                  <a:pt x="68944" y="71984"/>
                  <a:pt x="68944" y="71952"/>
                </a:cubicBezTo>
                <a:cubicBezTo>
                  <a:pt x="68912" y="71952"/>
                  <a:pt x="68912" y="71952"/>
                  <a:pt x="68880" y="71952"/>
                </a:cubicBezTo>
                <a:cubicBezTo>
                  <a:pt x="68880" y="71952"/>
                  <a:pt x="68880" y="71984"/>
                  <a:pt x="68880" y="72015"/>
                </a:cubicBezTo>
                <a:close/>
                <a:moveTo>
                  <a:pt x="10831" y="72332"/>
                </a:moveTo>
                <a:cubicBezTo>
                  <a:pt x="10799" y="72300"/>
                  <a:pt x="10799" y="72269"/>
                  <a:pt x="10767" y="72269"/>
                </a:cubicBezTo>
                <a:cubicBezTo>
                  <a:pt x="10736" y="72269"/>
                  <a:pt x="10704" y="72300"/>
                  <a:pt x="10672" y="72332"/>
                </a:cubicBezTo>
                <a:cubicBezTo>
                  <a:pt x="10672" y="72332"/>
                  <a:pt x="10704" y="72395"/>
                  <a:pt x="10704" y="72395"/>
                </a:cubicBezTo>
                <a:cubicBezTo>
                  <a:pt x="10767" y="72364"/>
                  <a:pt x="10799" y="72364"/>
                  <a:pt x="10831" y="72332"/>
                </a:cubicBezTo>
                <a:close/>
                <a:moveTo>
                  <a:pt x="58493" y="72712"/>
                </a:moveTo>
                <a:cubicBezTo>
                  <a:pt x="58493" y="72712"/>
                  <a:pt x="58524" y="72712"/>
                  <a:pt x="58524" y="72712"/>
                </a:cubicBezTo>
                <a:lnTo>
                  <a:pt x="58556" y="72649"/>
                </a:lnTo>
                <a:close/>
                <a:moveTo>
                  <a:pt x="66410" y="72807"/>
                </a:moveTo>
                <a:lnTo>
                  <a:pt x="66473" y="72807"/>
                </a:lnTo>
                <a:lnTo>
                  <a:pt x="66473" y="72744"/>
                </a:lnTo>
                <a:cubicBezTo>
                  <a:pt x="66473" y="72744"/>
                  <a:pt x="66442" y="72744"/>
                  <a:pt x="66410" y="72744"/>
                </a:cubicBezTo>
                <a:cubicBezTo>
                  <a:pt x="66410" y="72775"/>
                  <a:pt x="66410" y="72775"/>
                  <a:pt x="66410" y="72807"/>
                </a:cubicBezTo>
                <a:close/>
                <a:moveTo>
                  <a:pt x="18685" y="64478"/>
                </a:moveTo>
                <a:lnTo>
                  <a:pt x="18811" y="64510"/>
                </a:lnTo>
                <a:cubicBezTo>
                  <a:pt x="18811" y="64478"/>
                  <a:pt x="18811" y="64447"/>
                  <a:pt x="18811" y="64383"/>
                </a:cubicBezTo>
                <a:cubicBezTo>
                  <a:pt x="18811" y="64383"/>
                  <a:pt x="18780" y="64383"/>
                  <a:pt x="18748" y="64352"/>
                </a:cubicBezTo>
                <a:cubicBezTo>
                  <a:pt x="18716" y="64415"/>
                  <a:pt x="18716" y="64447"/>
                  <a:pt x="18685" y="64478"/>
                </a:cubicBezTo>
                <a:close/>
                <a:moveTo>
                  <a:pt x="42595" y="64637"/>
                </a:moveTo>
                <a:lnTo>
                  <a:pt x="42690" y="64700"/>
                </a:lnTo>
                <a:cubicBezTo>
                  <a:pt x="42722" y="64637"/>
                  <a:pt x="42722" y="64605"/>
                  <a:pt x="42722" y="64573"/>
                </a:cubicBezTo>
                <a:cubicBezTo>
                  <a:pt x="42722" y="64542"/>
                  <a:pt x="42690" y="64542"/>
                  <a:pt x="42658" y="64510"/>
                </a:cubicBezTo>
                <a:close/>
                <a:moveTo>
                  <a:pt x="34678" y="64573"/>
                </a:moveTo>
                <a:lnTo>
                  <a:pt x="34709" y="64605"/>
                </a:lnTo>
                <a:cubicBezTo>
                  <a:pt x="34741" y="64573"/>
                  <a:pt x="34741" y="64542"/>
                  <a:pt x="34773" y="64510"/>
                </a:cubicBezTo>
                <a:cubicBezTo>
                  <a:pt x="34741" y="64510"/>
                  <a:pt x="34709" y="64510"/>
                  <a:pt x="34709" y="64510"/>
                </a:cubicBezTo>
                <a:cubicBezTo>
                  <a:pt x="34678" y="64542"/>
                  <a:pt x="34678" y="64542"/>
                  <a:pt x="34678" y="64573"/>
                </a:cubicBezTo>
                <a:close/>
                <a:moveTo>
                  <a:pt x="40220" y="65428"/>
                </a:moveTo>
                <a:lnTo>
                  <a:pt x="40315" y="65460"/>
                </a:lnTo>
                <a:cubicBezTo>
                  <a:pt x="40346" y="65428"/>
                  <a:pt x="40346" y="65397"/>
                  <a:pt x="40346" y="65333"/>
                </a:cubicBezTo>
                <a:cubicBezTo>
                  <a:pt x="40346" y="65333"/>
                  <a:pt x="40315" y="65333"/>
                  <a:pt x="40283" y="65302"/>
                </a:cubicBezTo>
                <a:cubicBezTo>
                  <a:pt x="40251" y="65365"/>
                  <a:pt x="40251" y="65397"/>
                  <a:pt x="40220" y="65428"/>
                </a:cubicBezTo>
                <a:close/>
                <a:moveTo>
                  <a:pt x="32239" y="65365"/>
                </a:moveTo>
                <a:lnTo>
                  <a:pt x="32302" y="65365"/>
                </a:lnTo>
                <a:cubicBezTo>
                  <a:pt x="32302" y="65333"/>
                  <a:pt x="32271" y="65302"/>
                  <a:pt x="32239" y="65302"/>
                </a:cubicBezTo>
                <a:cubicBezTo>
                  <a:pt x="32239" y="65302"/>
                  <a:pt x="32207" y="65333"/>
                  <a:pt x="32207" y="65333"/>
                </a:cubicBezTo>
                <a:close/>
                <a:moveTo>
                  <a:pt x="31447" y="62926"/>
                </a:moveTo>
                <a:cubicBezTo>
                  <a:pt x="31479" y="62958"/>
                  <a:pt x="31511" y="63021"/>
                  <a:pt x="31511" y="63021"/>
                </a:cubicBezTo>
                <a:cubicBezTo>
                  <a:pt x="31574" y="62990"/>
                  <a:pt x="31606" y="62990"/>
                  <a:pt x="31637" y="62958"/>
                </a:cubicBezTo>
                <a:cubicBezTo>
                  <a:pt x="31606" y="62926"/>
                  <a:pt x="31606" y="62895"/>
                  <a:pt x="31574" y="62895"/>
                </a:cubicBezTo>
                <a:cubicBezTo>
                  <a:pt x="31542" y="62895"/>
                  <a:pt x="31479" y="62926"/>
                  <a:pt x="31447" y="62926"/>
                </a:cubicBezTo>
                <a:close/>
                <a:moveTo>
                  <a:pt x="21187" y="63560"/>
                </a:moveTo>
                <a:cubicBezTo>
                  <a:pt x="21155" y="63591"/>
                  <a:pt x="21092" y="63623"/>
                  <a:pt x="21092" y="63655"/>
                </a:cubicBezTo>
                <a:cubicBezTo>
                  <a:pt x="21092" y="63686"/>
                  <a:pt x="21155" y="63718"/>
                  <a:pt x="21187" y="63750"/>
                </a:cubicBezTo>
                <a:cubicBezTo>
                  <a:pt x="21187" y="63750"/>
                  <a:pt x="21218" y="63718"/>
                  <a:pt x="21218" y="63686"/>
                </a:cubicBezTo>
                <a:cubicBezTo>
                  <a:pt x="21218" y="63655"/>
                  <a:pt x="21187" y="63623"/>
                  <a:pt x="21187" y="63560"/>
                </a:cubicBezTo>
                <a:close/>
                <a:moveTo>
                  <a:pt x="37116" y="63845"/>
                </a:moveTo>
                <a:lnTo>
                  <a:pt x="37148" y="63750"/>
                </a:lnTo>
                <a:cubicBezTo>
                  <a:pt x="37116" y="63718"/>
                  <a:pt x="37053" y="63718"/>
                  <a:pt x="37021" y="63750"/>
                </a:cubicBezTo>
                <a:cubicBezTo>
                  <a:pt x="37021" y="63750"/>
                  <a:pt x="37021" y="63781"/>
                  <a:pt x="36989" y="63781"/>
                </a:cubicBezTo>
                <a:close/>
                <a:moveTo>
                  <a:pt x="19540" y="66822"/>
                </a:moveTo>
                <a:lnTo>
                  <a:pt x="19571" y="66885"/>
                </a:lnTo>
                <a:cubicBezTo>
                  <a:pt x="19571" y="66853"/>
                  <a:pt x="19603" y="66853"/>
                  <a:pt x="19603" y="66822"/>
                </a:cubicBezTo>
                <a:cubicBezTo>
                  <a:pt x="19603" y="66790"/>
                  <a:pt x="19571" y="66790"/>
                  <a:pt x="19540" y="66758"/>
                </a:cubicBezTo>
                <a:close/>
                <a:moveTo>
                  <a:pt x="35469" y="66948"/>
                </a:moveTo>
                <a:lnTo>
                  <a:pt x="35533" y="66980"/>
                </a:lnTo>
                <a:cubicBezTo>
                  <a:pt x="35533" y="66948"/>
                  <a:pt x="35533" y="66917"/>
                  <a:pt x="35533" y="66885"/>
                </a:cubicBezTo>
                <a:cubicBezTo>
                  <a:pt x="35533" y="66885"/>
                  <a:pt x="35501" y="66885"/>
                  <a:pt x="35501" y="66917"/>
                </a:cubicBezTo>
                <a:cubicBezTo>
                  <a:pt x="35469" y="66917"/>
                  <a:pt x="35469" y="66948"/>
                  <a:pt x="35469" y="66948"/>
                </a:cubicBezTo>
                <a:close/>
                <a:moveTo>
                  <a:pt x="51336" y="67075"/>
                </a:moveTo>
                <a:cubicBezTo>
                  <a:pt x="51336" y="67107"/>
                  <a:pt x="51367" y="67107"/>
                  <a:pt x="51399" y="67138"/>
                </a:cubicBezTo>
                <a:cubicBezTo>
                  <a:pt x="51431" y="67107"/>
                  <a:pt x="51462" y="67075"/>
                  <a:pt x="51462" y="67043"/>
                </a:cubicBezTo>
                <a:cubicBezTo>
                  <a:pt x="51494" y="67043"/>
                  <a:pt x="51431" y="67012"/>
                  <a:pt x="51431" y="67012"/>
                </a:cubicBezTo>
                <a:cubicBezTo>
                  <a:pt x="51399" y="67012"/>
                  <a:pt x="51367" y="67043"/>
                  <a:pt x="51304" y="67075"/>
                </a:cubicBezTo>
                <a:close/>
                <a:moveTo>
                  <a:pt x="45762" y="66252"/>
                </a:moveTo>
                <a:lnTo>
                  <a:pt x="45857" y="66315"/>
                </a:lnTo>
                <a:cubicBezTo>
                  <a:pt x="45857" y="66283"/>
                  <a:pt x="45888" y="66252"/>
                  <a:pt x="45888" y="66220"/>
                </a:cubicBezTo>
                <a:cubicBezTo>
                  <a:pt x="45888" y="66188"/>
                  <a:pt x="45857" y="66188"/>
                  <a:pt x="45857" y="66157"/>
                </a:cubicBezTo>
                <a:close/>
                <a:moveTo>
                  <a:pt x="37940" y="66125"/>
                </a:moveTo>
                <a:lnTo>
                  <a:pt x="37876" y="66093"/>
                </a:lnTo>
                <a:cubicBezTo>
                  <a:pt x="37876" y="66125"/>
                  <a:pt x="37876" y="66157"/>
                  <a:pt x="37876" y="66188"/>
                </a:cubicBezTo>
                <a:cubicBezTo>
                  <a:pt x="37908" y="66188"/>
                  <a:pt x="37940" y="66188"/>
                  <a:pt x="37940" y="66157"/>
                </a:cubicBezTo>
                <a:cubicBezTo>
                  <a:pt x="37940" y="66157"/>
                  <a:pt x="37940" y="66125"/>
                  <a:pt x="37940" y="66125"/>
                </a:cubicBezTo>
                <a:close/>
                <a:moveTo>
                  <a:pt x="29959" y="66125"/>
                </a:moveTo>
                <a:lnTo>
                  <a:pt x="29896" y="66093"/>
                </a:lnTo>
                <a:lnTo>
                  <a:pt x="29864" y="66188"/>
                </a:lnTo>
                <a:cubicBezTo>
                  <a:pt x="29896" y="66157"/>
                  <a:pt x="29896" y="66157"/>
                  <a:pt x="29927" y="66157"/>
                </a:cubicBezTo>
                <a:cubicBezTo>
                  <a:pt x="29927" y="66157"/>
                  <a:pt x="29927" y="66125"/>
                  <a:pt x="29959" y="6612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p3">
            <a:extLst>
              <a:ext uri="{FF2B5EF4-FFF2-40B4-BE49-F238E27FC236}">
                <a16:creationId xmlns:a16="http://schemas.microsoft.com/office/drawing/2014/main" id="{2266E9E9-4CDC-4B59-B984-9C0AA38D6A59}"/>
              </a:ext>
            </a:extLst>
          </p:cNvPr>
          <p:cNvSpPr/>
          <p:nvPr/>
        </p:nvSpPr>
        <p:spPr>
          <a:xfrm flipH="1">
            <a:off x="9868328" y="0"/>
            <a:ext cx="2323672" cy="1326758"/>
          </a:xfrm>
          <a:custGeom>
            <a:avLst/>
            <a:gdLst/>
            <a:ahLst/>
            <a:cxnLst/>
            <a:rect l="l" t="t" r="r" b="b"/>
            <a:pathLst>
              <a:path w="163286" h="83480" extrusionOk="0">
                <a:moveTo>
                  <a:pt x="51779" y="32"/>
                </a:moveTo>
                <a:cubicBezTo>
                  <a:pt x="51906" y="190"/>
                  <a:pt x="52001" y="380"/>
                  <a:pt x="52096" y="570"/>
                </a:cubicBezTo>
                <a:cubicBezTo>
                  <a:pt x="52159" y="760"/>
                  <a:pt x="52191" y="950"/>
                  <a:pt x="52159" y="1172"/>
                </a:cubicBezTo>
                <a:cubicBezTo>
                  <a:pt x="52064" y="1805"/>
                  <a:pt x="51462" y="2185"/>
                  <a:pt x="50829" y="2059"/>
                </a:cubicBezTo>
                <a:cubicBezTo>
                  <a:pt x="50195" y="1900"/>
                  <a:pt x="49815" y="1204"/>
                  <a:pt x="50069" y="570"/>
                </a:cubicBezTo>
                <a:cubicBezTo>
                  <a:pt x="50132" y="380"/>
                  <a:pt x="50259" y="190"/>
                  <a:pt x="50354" y="32"/>
                </a:cubicBezTo>
                <a:close/>
                <a:moveTo>
                  <a:pt x="34361" y="32"/>
                </a:moveTo>
                <a:cubicBezTo>
                  <a:pt x="34234" y="222"/>
                  <a:pt x="34139" y="380"/>
                  <a:pt x="34076" y="602"/>
                </a:cubicBezTo>
                <a:cubicBezTo>
                  <a:pt x="33949" y="1014"/>
                  <a:pt x="34108" y="1457"/>
                  <a:pt x="34456" y="1710"/>
                </a:cubicBezTo>
                <a:cubicBezTo>
                  <a:pt x="34836" y="1995"/>
                  <a:pt x="35311" y="2059"/>
                  <a:pt x="35723" y="1837"/>
                </a:cubicBezTo>
                <a:cubicBezTo>
                  <a:pt x="36103" y="1647"/>
                  <a:pt x="36356" y="1235"/>
                  <a:pt x="36293" y="792"/>
                </a:cubicBezTo>
                <a:cubicBezTo>
                  <a:pt x="36261" y="539"/>
                  <a:pt x="36198" y="285"/>
                  <a:pt x="36103" y="32"/>
                </a:cubicBezTo>
                <a:close/>
                <a:moveTo>
                  <a:pt x="42278" y="32"/>
                </a:moveTo>
                <a:cubicBezTo>
                  <a:pt x="42215" y="190"/>
                  <a:pt x="42120" y="349"/>
                  <a:pt x="42088" y="539"/>
                </a:cubicBezTo>
                <a:cubicBezTo>
                  <a:pt x="41930" y="982"/>
                  <a:pt x="42057" y="1457"/>
                  <a:pt x="42405" y="1742"/>
                </a:cubicBezTo>
                <a:cubicBezTo>
                  <a:pt x="42785" y="2059"/>
                  <a:pt x="43323" y="2090"/>
                  <a:pt x="43735" y="1837"/>
                </a:cubicBezTo>
                <a:cubicBezTo>
                  <a:pt x="44115" y="1615"/>
                  <a:pt x="44305" y="1140"/>
                  <a:pt x="44242" y="697"/>
                </a:cubicBezTo>
                <a:cubicBezTo>
                  <a:pt x="44178" y="475"/>
                  <a:pt x="44115" y="254"/>
                  <a:pt x="44020" y="32"/>
                </a:cubicBezTo>
                <a:close/>
                <a:moveTo>
                  <a:pt x="58429" y="32"/>
                </a:moveTo>
                <a:cubicBezTo>
                  <a:pt x="58334" y="190"/>
                  <a:pt x="58208" y="317"/>
                  <a:pt x="58113" y="475"/>
                </a:cubicBezTo>
                <a:cubicBezTo>
                  <a:pt x="57859" y="919"/>
                  <a:pt x="57954" y="1489"/>
                  <a:pt x="58366" y="1837"/>
                </a:cubicBezTo>
                <a:cubicBezTo>
                  <a:pt x="58714" y="2154"/>
                  <a:pt x="59253" y="2185"/>
                  <a:pt x="59665" y="1900"/>
                </a:cubicBezTo>
                <a:cubicBezTo>
                  <a:pt x="60076" y="1584"/>
                  <a:pt x="60235" y="1014"/>
                  <a:pt x="60013" y="570"/>
                </a:cubicBezTo>
                <a:cubicBezTo>
                  <a:pt x="59918" y="380"/>
                  <a:pt x="59791" y="222"/>
                  <a:pt x="59696" y="32"/>
                </a:cubicBezTo>
                <a:close/>
                <a:moveTo>
                  <a:pt x="26285" y="32"/>
                </a:moveTo>
                <a:cubicBezTo>
                  <a:pt x="26222" y="159"/>
                  <a:pt x="26159" y="317"/>
                  <a:pt x="26095" y="475"/>
                </a:cubicBezTo>
                <a:cubicBezTo>
                  <a:pt x="25969" y="950"/>
                  <a:pt x="26159" y="1457"/>
                  <a:pt x="26570" y="1710"/>
                </a:cubicBezTo>
                <a:cubicBezTo>
                  <a:pt x="26950" y="1995"/>
                  <a:pt x="27520" y="1964"/>
                  <a:pt x="27900" y="1647"/>
                </a:cubicBezTo>
                <a:cubicBezTo>
                  <a:pt x="28280" y="1362"/>
                  <a:pt x="28407" y="824"/>
                  <a:pt x="28217" y="380"/>
                </a:cubicBezTo>
                <a:cubicBezTo>
                  <a:pt x="28185" y="254"/>
                  <a:pt x="28122" y="127"/>
                  <a:pt x="28027" y="32"/>
                </a:cubicBezTo>
                <a:close/>
                <a:moveTo>
                  <a:pt x="18210" y="32"/>
                </a:moveTo>
                <a:cubicBezTo>
                  <a:pt x="18178" y="222"/>
                  <a:pt x="18146" y="380"/>
                  <a:pt x="18115" y="570"/>
                </a:cubicBezTo>
                <a:cubicBezTo>
                  <a:pt x="18051" y="1014"/>
                  <a:pt x="18241" y="1457"/>
                  <a:pt x="18653" y="1679"/>
                </a:cubicBezTo>
                <a:cubicBezTo>
                  <a:pt x="19001" y="1932"/>
                  <a:pt x="19476" y="1900"/>
                  <a:pt x="19825" y="1679"/>
                </a:cubicBezTo>
                <a:cubicBezTo>
                  <a:pt x="20237" y="1457"/>
                  <a:pt x="20427" y="982"/>
                  <a:pt x="20332" y="539"/>
                </a:cubicBezTo>
                <a:cubicBezTo>
                  <a:pt x="20268" y="349"/>
                  <a:pt x="20205" y="190"/>
                  <a:pt x="20110" y="32"/>
                </a:cubicBezTo>
                <a:close/>
                <a:moveTo>
                  <a:pt x="66663" y="32"/>
                </a:moveTo>
                <a:cubicBezTo>
                  <a:pt x="66537" y="159"/>
                  <a:pt x="66378" y="254"/>
                  <a:pt x="66283" y="412"/>
                </a:cubicBezTo>
                <a:cubicBezTo>
                  <a:pt x="65903" y="824"/>
                  <a:pt x="65935" y="1425"/>
                  <a:pt x="66315" y="1837"/>
                </a:cubicBezTo>
                <a:cubicBezTo>
                  <a:pt x="66727" y="2217"/>
                  <a:pt x="67328" y="2217"/>
                  <a:pt x="67740" y="1837"/>
                </a:cubicBezTo>
                <a:cubicBezTo>
                  <a:pt x="68152" y="1457"/>
                  <a:pt x="68184" y="824"/>
                  <a:pt x="67835" y="412"/>
                </a:cubicBezTo>
                <a:cubicBezTo>
                  <a:pt x="67708" y="285"/>
                  <a:pt x="67582" y="159"/>
                  <a:pt x="67455" y="32"/>
                </a:cubicBezTo>
                <a:close/>
                <a:moveTo>
                  <a:pt x="10292" y="32"/>
                </a:moveTo>
                <a:cubicBezTo>
                  <a:pt x="10229" y="190"/>
                  <a:pt x="10197" y="380"/>
                  <a:pt x="10166" y="570"/>
                </a:cubicBezTo>
                <a:cubicBezTo>
                  <a:pt x="10102" y="1204"/>
                  <a:pt x="10609" y="1742"/>
                  <a:pt x="11243" y="1774"/>
                </a:cubicBezTo>
                <a:cubicBezTo>
                  <a:pt x="11876" y="1805"/>
                  <a:pt x="12383" y="1267"/>
                  <a:pt x="12351" y="634"/>
                </a:cubicBezTo>
                <a:cubicBezTo>
                  <a:pt x="12319" y="412"/>
                  <a:pt x="12288" y="222"/>
                  <a:pt x="12193" y="32"/>
                </a:cubicBezTo>
                <a:close/>
                <a:moveTo>
                  <a:pt x="2375" y="32"/>
                </a:moveTo>
                <a:cubicBezTo>
                  <a:pt x="2312" y="222"/>
                  <a:pt x="2249" y="412"/>
                  <a:pt x="2217" y="634"/>
                </a:cubicBezTo>
                <a:cubicBezTo>
                  <a:pt x="2217" y="1204"/>
                  <a:pt x="2692" y="1679"/>
                  <a:pt x="3262" y="1710"/>
                </a:cubicBezTo>
                <a:cubicBezTo>
                  <a:pt x="3864" y="1742"/>
                  <a:pt x="4402" y="1267"/>
                  <a:pt x="4402" y="634"/>
                </a:cubicBezTo>
                <a:cubicBezTo>
                  <a:pt x="4402" y="444"/>
                  <a:pt x="4339" y="222"/>
                  <a:pt x="4275" y="32"/>
                </a:cubicBezTo>
                <a:close/>
                <a:moveTo>
                  <a:pt x="68405" y="32"/>
                </a:moveTo>
                <a:cubicBezTo>
                  <a:pt x="68405" y="190"/>
                  <a:pt x="68405" y="349"/>
                  <a:pt x="68405" y="507"/>
                </a:cubicBezTo>
                <a:cubicBezTo>
                  <a:pt x="68627" y="1520"/>
                  <a:pt x="70020" y="1615"/>
                  <a:pt x="70369" y="634"/>
                </a:cubicBezTo>
                <a:cubicBezTo>
                  <a:pt x="70432" y="444"/>
                  <a:pt x="70464" y="254"/>
                  <a:pt x="70464" y="32"/>
                </a:cubicBezTo>
                <a:close/>
                <a:moveTo>
                  <a:pt x="52412" y="32"/>
                </a:moveTo>
                <a:cubicBezTo>
                  <a:pt x="52444" y="254"/>
                  <a:pt x="52476" y="475"/>
                  <a:pt x="52571" y="697"/>
                </a:cubicBezTo>
                <a:cubicBezTo>
                  <a:pt x="52729" y="1077"/>
                  <a:pt x="53109" y="1299"/>
                  <a:pt x="53521" y="1267"/>
                </a:cubicBezTo>
                <a:cubicBezTo>
                  <a:pt x="53932" y="1299"/>
                  <a:pt x="54344" y="1045"/>
                  <a:pt x="54502" y="634"/>
                </a:cubicBezTo>
                <a:cubicBezTo>
                  <a:pt x="54566" y="444"/>
                  <a:pt x="54597" y="222"/>
                  <a:pt x="54629" y="32"/>
                </a:cubicBezTo>
                <a:close/>
                <a:moveTo>
                  <a:pt x="76322" y="32"/>
                </a:moveTo>
                <a:cubicBezTo>
                  <a:pt x="76354" y="222"/>
                  <a:pt x="76386" y="444"/>
                  <a:pt x="76449" y="634"/>
                </a:cubicBezTo>
                <a:cubicBezTo>
                  <a:pt x="76544" y="1045"/>
                  <a:pt x="76924" y="1330"/>
                  <a:pt x="77368" y="1330"/>
                </a:cubicBezTo>
                <a:cubicBezTo>
                  <a:pt x="77843" y="1330"/>
                  <a:pt x="78223" y="1014"/>
                  <a:pt x="78349" y="570"/>
                </a:cubicBezTo>
                <a:cubicBezTo>
                  <a:pt x="78381" y="380"/>
                  <a:pt x="78381" y="222"/>
                  <a:pt x="78381" y="32"/>
                </a:cubicBezTo>
                <a:close/>
                <a:moveTo>
                  <a:pt x="60330" y="32"/>
                </a:moveTo>
                <a:cubicBezTo>
                  <a:pt x="60361" y="222"/>
                  <a:pt x="60393" y="380"/>
                  <a:pt x="60456" y="570"/>
                </a:cubicBezTo>
                <a:cubicBezTo>
                  <a:pt x="60583" y="982"/>
                  <a:pt x="60995" y="1299"/>
                  <a:pt x="61470" y="1299"/>
                </a:cubicBezTo>
                <a:cubicBezTo>
                  <a:pt x="61913" y="1299"/>
                  <a:pt x="62325" y="982"/>
                  <a:pt x="62451" y="570"/>
                </a:cubicBezTo>
                <a:cubicBezTo>
                  <a:pt x="62515" y="380"/>
                  <a:pt x="62546" y="222"/>
                  <a:pt x="62546" y="32"/>
                </a:cubicBezTo>
                <a:close/>
                <a:moveTo>
                  <a:pt x="84398" y="32"/>
                </a:moveTo>
                <a:cubicBezTo>
                  <a:pt x="84398" y="190"/>
                  <a:pt x="84398" y="349"/>
                  <a:pt x="84430" y="507"/>
                </a:cubicBezTo>
                <a:cubicBezTo>
                  <a:pt x="84461" y="982"/>
                  <a:pt x="84873" y="1362"/>
                  <a:pt x="85380" y="1362"/>
                </a:cubicBezTo>
                <a:cubicBezTo>
                  <a:pt x="85887" y="1362"/>
                  <a:pt x="86330" y="950"/>
                  <a:pt x="86298" y="412"/>
                </a:cubicBezTo>
                <a:cubicBezTo>
                  <a:pt x="86330" y="285"/>
                  <a:pt x="86298" y="159"/>
                  <a:pt x="86298" y="32"/>
                </a:cubicBezTo>
                <a:close/>
                <a:moveTo>
                  <a:pt x="36419" y="32"/>
                </a:moveTo>
                <a:cubicBezTo>
                  <a:pt x="36388" y="539"/>
                  <a:pt x="36736" y="1014"/>
                  <a:pt x="37243" y="1140"/>
                </a:cubicBezTo>
                <a:cubicBezTo>
                  <a:pt x="37560" y="1235"/>
                  <a:pt x="37940" y="1172"/>
                  <a:pt x="38225" y="982"/>
                </a:cubicBezTo>
                <a:cubicBezTo>
                  <a:pt x="38541" y="760"/>
                  <a:pt x="38700" y="412"/>
                  <a:pt x="38636" y="32"/>
                </a:cubicBezTo>
                <a:close/>
                <a:moveTo>
                  <a:pt x="44337" y="32"/>
                </a:moveTo>
                <a:cubicBezTo>
                  <a:pt x="44368" y="222"/>
                  <a:pt x="44432" y="380"/>
                  <a:pt x="44495" y="570"/>
                </a:cubicBezTo>
                <a:cubicBezTo>
                  <a:pt x="44653" y="982"/>
                  <a:pt x="45097" y="1235"/>
                  <a:pt x="45540" y="1204"/>
                </a:cubicBezTo>
                <a:cubicBezTo>
                  <a:pt x="45983" y="1204"/>
                  <a:pt x="46364" y="950"/>
                  <a:pt x="46522" y="539"/>
                </a:cubicBezTo>
                <a:cubicBezTo>
                  <a:pt x="46617" y="380"/>
                  <a:pt x="46649" y="190"/>
                  <a:pt x="46712" y="32"/>
                </a:cubicBezTo>
                <a:close/>
                <a:moveTo>
                  <a:pt x="28502" y="32"/>
                </a:moveTo>
                <a:cubicBezTo>
                  <a:pt x="28439" y="317"/>
                  <a:pt x="28566" y="634"/>
                  <a:pt x="28787" y="792"/>
                </a:cubicBezTo>
                <a:cubicBezTo>
                  <a:pt x="28977" y="950"/>
                  <a:pt x="29167" y="1077"/>
                  <a:pt x="29389" y="1109"/>
                </a:cubicBezTo>
                <a:cubicBezTo>
                  <a:pt x="29927" y="1235"/>
                  <a:pt x="30466" y="919"/>
                  <a:pt x="30656" y="412"/>
                </a:cubicBezTo>
                <a:cubicBezTo>
                  <a:pt x="30687" y="285"/>
                  <a:pt x="30719" y="159"/>
                  <a:pt x="30719" y="32"/>
                </a:cubicBezTo>
                <a:close/>
                <a:moveTo>
                  <a:pt x="92474" y="32"/>
                </a:moveTo>
                <a:cubicBezTo>
                  <a:pt x="92442" y="222"/>
                  <a:pt x="92442" y="380"/>
                  <a:pt x="92442" y="570"/>
                </a:cubicBezTo>
                <a:cubicBezTo>
                  <a:pt x="92474" y="1014"/>
                  <a:pt x="92854" y="1330"/>
                  <a:pt x="93297" y="1330"/>
                </a:cubicBezTo>
                <a:cubicBezTo>
                  <a:pt x="93740" y="1362"/>
                  <a:pt x="94152" y="1045"/>
                  <a:pt x="94215" y="570"/>
                </a:cubicBezTo>
                <a:cubicBezTo>
                  <a:pt x="94215" y="380"/>
                  <a:pt x="94215" y="222"/>
                  <a:pt x="94215" y="32"/>
                </a:cubicBezTo>
                <a:close/>
                <a:moveTo>
                  <a:pt x="100549" y="32"/>
                </a:moveTo>
                <a:cubicBezTo>
                  <a:pt x="100518" y="159"/>
                  <a:pt x="100486" y="285"/>
                  <a:pt x="100454" y="412"/>
                </a:cubicBezTo>
                <a:cubicBezTo>
                  <a:pt x="100359" y="1330"/>
                  <a:pt x="102228" y="1330"/>
                  <a:pt x="102101" y="412"/>
                </a:cubicBezTo>
                <a:cubicBezTo>
                  <a:pt x="102069" y="285"/>
                  <a:pt x="102038" y="159"/>
                  <a:pt x="101974" y="32"/>
                </a:cubicBezTo>
                <a:close/>
                <a:moveTo>
                  <a:pt x="20585" y="32"/>
                </a:moveTo>
                <a:cubicBezTo>
                  <a:pt x="20522" y="570"/>
                  <a:pt x="20870" y="855"/>
                  <a:pt x="21313" y="1014"/>
                </a:cubicBezTo>
                <a:cubicBezTo>
                  <a:pt x="21725" y="1172"/>
                  <a:pt x="22232" y="1014"/>
                  <a:pt x="22485" y="665"/>
                </a:cubicBezTo>
                <a:cubicBezTo>
                  <a:pt x="22612" y="444"/>
                  <a:pt x="22707" y="254"/>
                  <a:pt x="22802" y="32"/>
                </a:cubicBezTo>
                <a:close/>
                <a:moveTo>
                  <a:pt x="12509" y="32"/>
                </a:moveTo>
                <a:cubicBezTo>
                  <a:pt x="12573" y="190"/>
                  <a:pt x="12668" y="349"/>
                  <a:pt x="12763" y="507"/>
                </a:cubicBezTo>
                <a:cubicBezTo>
                  <a:pt x="13016" y="919"/>
                  <a:pt x="13523" y="1109"/>
                  <a:pt x="13966" y="982"/>
                </a:cubicBezTo>
                <a:cubicBezTo>
                  <a:pt x="14441" y="887"/>
                  <a:pt x="14758" y="507"/>
                  <a:pt x="14726" y="32"/>
                </a:cubicBezTo>
                <a:close/>
                <a:moveTo>
                  <a:pt x="108625" y="32"/>
                </a:moveTo>
                <a:cubicBezTo>
                  <a:pt x="108562" y="190"/>
                  <a:pt x="108530" y="317"/>
                  <a:pt x="108498" y="475"/>
                </a:cubicBezTo>
                <a:cubicBezTo>
                  <a:pt x="108372" y="1520"/>
                  <a:pt x="109987" y="1615"/>
                  <a:pt x="109987" y="570"/>
                </a:cubicBezTo>
                <a:cubicBezTo>
                  <a:pt x="109955" y="380"/>
                  <a:pt x="109923" y="222"/>
                  <a:pt x="109892" y="32"/>
                </a:cubicBezTo>
                <a:close/>
                <a:moveTo>
                  <a:pt x="4592" y="32"/>
                </a:moveTo>
                <a:cubicBezTo>
                  <a:pt x="4624" y="127"/>
                  <a:pt x="4655" y="222"/>
                  <a:pt x="4719" y="317"/>
                </a:cubicBezTo>
                <a:cubicBezTo>
                  <a:pt x="5130" y="1140"/>
                  <a:pt x="6270" y="1109"/>
                  <a:pt x="6682" y="317"/>
                </a:cubicBezTo>
                <a:cubicBezTo>
                  <a:pt x="6714" y="222"/>
                  <a:pt x="6777" y="127"/>
                  <a:pt x="6809" y="32"/>
                </a:cubicBezTo>
                <a:close/>
                <a:moveTo>
                  <a:pt x="116859" y="32"/>
                </a:moveTo>
                <a:cubicBezTo>
                  <a:pt x="116764" y="159"/>
                  <a:pt x="116701" y="285"/>
                  <a:pt x="116637" y="444"/>
                </a:cubicBezTo>
                <a:cubicBezTo>
                  <a:pt x="116511" y="697"/>
                  <a:pt x="116606" y="982"/>
                  <a:pt x="116827" y="1140"/>
                </a:cubicBezTo>
                <a:cubicBezTo>
                  <a:pt x="117017" y="1330"/>
                  <a:pt x="117334" y="1362"/>
                  <a:pt x="117556" y="1204"/>
                </a:cubicBezTo>
                <a:cubicBezTo>
                  <a:pt x="117809" y="1077"/>
                  <a:pt x="117904" y="792"/>
                  <a:pt x="117841" y="539"/>
                </a:cubicBezTo>
                <a:cubicBezTo>
                  <a:pt x="117809" y="349"/>
                  <a:pt x="117714" y="190"/>
                  <a:pt x="117651" y="32"/>
                </a:cubicBezTo>
                <a:close/>
                <a:moveTo>
                  <a:pt x="94849" y="32"/>
                </a:moveTo>
                <a:cubicBezTo>
                  <a:pt x="94976" y="190"/>
                  <a:pt x="95102" y="349"/>
                  <a:pt x="95261" y="475"/>
                </a:cubicBezTo>
                <a:cubicBezTo>
                  <a:pt x="95482" y="602"/>
                  <a:pt x="95767" y="634"/>
                  <a:pt x="96021" y="507"/>
                </a:cubicBezTo>
                <a:cubicBezTo>
                  <a:pt x="96242" y="412"/>
                  <a:pt x="96464" y="317"/>
                  <a:pt x="96432" y="32"/>
                </a:cubicBezTo>
                <a:close/>
                <a:moveTo>
                  <a:pt x="158820" y="32"/>
                </a:moveTo>
                <a:cubicBezTo>
                  <a:pt x="158820" y="95"/>
                  <a:pt x="158820" y="127"/>
                  <a:pt x="158852" y="190"/>
                </a:cubicBezTo>
                <a:cubicBezTo>
                  <a:pt x="158884" y="475"/>
                  <a:pt x="159137" y="697"/>
                  <a:pt x="159422" y="697"/>
                </a:cubicBezTo>
                <a:cubicBezTo>
                  <a:pt x="159707" y="697"/>
                  <a:pt x="159929" y="507"/>
                  <a:pt x="159992" y="254"/>
                </a:cubicBezTo>
                <a:cubicBezTo>
                  <a:pt x="160024" y="190"/>
                  <a:pt x="160055" y="95"/>
                  <a:pt x="160087" y="32"/>
                </a:cubicBezTo>
                <a:close/>
                <a:moveTo>
                  <a:pt x="70939" y="32"/>
                </a:moveTo>
                <a:cubicBezTo>
                  <a:pt x="71065" y="254"/>
                  <a:pt x="71287" y="412"/>
                  <a:pt x="71540" y="475"/>
                </a:cubicBezTo>
                <a:cubicBezTo>
                  <a:pt x="71984" y="634"/>
                  <a:pt x="72459" y="444"/>
                  <a:pt x="72681" y="32"/>
                </a:cubicBezTo>
                <a:close/>
                <a:moveTo>
                  <a:pt x="63021" y="32"/>
                </a:moveTo>
                <a:cubicBezTo>
                  <a:pt x="63148" y="349"/>
                  <a:pt x="63433" y="539"/>
                  <a:pt x="63750" y="507"/>
                </a:cubicBezTo>
                <a:cubicBezTo>
                  <a:pt x="64067" y="570"/>
                  <a:pt x="64383" y="444"/>
                  <a:pt x="64573" y="190"/>
                </a:cubicBezTo>
                <a:cubicBezTo>
                  <a:pt x="64605" y="159"/>
                  <a:pt x="64605" y="95"/>
                  <a:pt x="64605" y="32"/>
                </a:cubicBezTo>
                <a:close/>
                <a:moveTo>
                  <a:pt x="79014" y="32"/>
                </a:moveTo>
                <a:cubicBezTo>
                  <a:pt x="79046" y="127"/>
                  <a:pt x="79078" y="222"/>
                  <a:pt x="79109" y="317"/>
                </a:cubicBezTo>
                <a:cubicBezTo>
                  <a:pt x="79363" y="539"/>
                  <a:pt x="79679" y="602"/>
                  <a:pt x="79996" y="539"/>
                </a:cubicBezTo>
                <a:cubicBezTo>
                  <a:pt x="80281" y="507"/>
                  <a:pt x="80534" y="317"/>
                  <a:pt x="80598" y="32"/>
                </a:cubicBezTo>
                <a:close/>
                <a:moveTo>
                  <a:pt x="86932" y="32"/>
                </a:moveTo>
                <a:cubicBezTo>
                  <a:pt x="87027" y="317"/>
                  <a:pt x="87312" y="539"/>
                  <a:pt x="87628" y="539"/>
                </a:cubicBezTo>
                <a:cubicBezTo>
                  <a:pt x="87945" y="602"/>
                  <a:pt x="88230" y="475"/>
                  <a:pt x="88452" y="254"/>
                </a:cubicBezTo>
                <a:cubicBezTo>
                  <a:pt x="88483" y="190"/>
                  <a:pt x="88515" y="95"/>
                  <a:pt x="88515" y="32"/>
                </a:cubicBezTo>
                <a:close/>
                <a:moveTo>
                  <a:pt x="102924" y="32"/>
                </a:moveTo>
                <a:cubicBezTo>
                  <a:pt x="103083" y="444"/>
                  <a:pt x="103526" y="634"/>
                  <a:pt x="103938" y="507"/>
                </a:cubicBezTo>
                <a:cubicBezTo>
                  <a:pt x="104160" y="444"/>
                  <a:pt x="104381" y="349"/>
                  <a:pt x="104350" y="32"/>
                </a:cubicBezTo>
                <a:close/>
                <a:moveTo>
                  <a:pt x="47029" y="32"/>
                </a:moveTo>
                <a:cubicBezTo>
                  <a:pt x="47789" y="634"/>
                  <a:pt x="48105" y="634"/>
                  <a:pt x="48770" y="32"/>
                </a:cubicBezTo>
                <a:close/>
                <a:moveTo>
                  <a:pt x="150903" y="32"/>
                </a:moveTo>
                <a:cubicBezTo>
                  <a:pt x="150903" y="95"/>
                  <a:pt x="150935" y="127"/>
                  <a:pt x="150935" y="190"/>
                </a:cubicBezTo>
                <a:cubicBezTo>
                  <a:pt x="151030" y="444"/>
                  <a:pt x="151220" y="634"/>
                  <a:pt x="151505" y="602"/>
                </a:cubicBezTo>
                <a:cubicBezTo>
                  <a:pt x="151790" y="602"/>
                  <a:pt x="152043" y="317"/>
                  <a:pt x="152012" y="32"/>
                </a:cubicBezTo>
                <a:close/>
                <a:moveTo>
                  <a:pt x="55104" y="32"/>
                </a:moveTo>
                <a:cubicBezTo>
                  <a:pt x="55231" y="349"/>
                  <a:pt x="55579" y="539"/>
                  <a:pt x="55928" y="475"/>
                </a:cubicBezTo>
                <a:cubicBezTo>
                  <a:pt x="56244" y="507"/>
                  <a:pt x="56561" y="317"/>
                  <a:pt x="56688" y="32"/>
                </a:cubicBezTo>
                <a:close/>
                <a:moveTo>
                  <a:pt x="111000" y="32"/>
                </a:moveTo>
                <a:cubicBezTo>
                  <a:pt x="111032" y="285"/>
                  <a:pt x="111253" y="507"/>
                  <a:pt x="111538" y="507"/>
                </a:cubicBezTo>
                <a:cubicBezTo>
                  <a:pt x="111792" y="570"/>
                  <a:pt x="112045" y="475"/>
                  <a:pt x="112204" y="254"/>
                </a:cubicBezTo>
                <a:cubicBezTo>
                  <a:pt x="112235" y="190"/>
                  <a:pt x="112267" y="95"/>
                  <a:pt x="112267" y="32"/>
                </a:cubicBezTo>
                <a:close/>
                <a:moveTo>
                  <a:pt x="39270" y="32"/>
                </a:moveTo>
                <a:cubicBezTo>
                  <a:pt x="39270" y="64"/>
                  <a:pt x="39270" y="95"/>
                  <a:pt x="39301" y="95"/>
                </a:cubicBezTo>
                <a:cubicBezTo>
                  <a:pt x="39460" y="317"/>
                  <a:pt x="39713" y="444"/>
                  <a:pt x="39966" y="380"/>
                </a:cubicBezTo>
                <a:cubicBezTo>
                  <a:pt x="40251" y="380"/>
                  <a:pt x="40568" y="349"/>
                  <a:pt x="40695" y="32"/>
                </a:cubicBezTo>
                <a:close/>
                <a:moveTo>
                  <a:pt x="119076" y="32"/>
                </a:moveTo>
                <a:cubicBezTo>
                  <a:pt x="119234" y="444"/>
                  <a:pt x="119456" y="570"/>
                  <a:pt x="119804" y="475"/>
                </a:cubicBezTo>
                <a:cubicBezTo>
                  <a:pt x="119994" y="412"/>
                  <a:pt x="120152" y="254"/>
                  <a:pt x="120184" y="32"/>
                </a:cubicBezTo>
                <a:close/>
                <a:moveTo>
                  <a:pt x="31352" y="32"/>
                </a:moveTo>
                <a:cubicBezTo>
                  <a:pt x="31384" y="222"/>
                  <a:pt x="31542" y="285"/>
                  <a:pt x="31669" y="317"/>
                </a:cubicBezTo>
                <a:cubicBezTo>
                  <a:pt x="32081" y="444"/>
                  <a:pt x="32492" y="349"/>
                  <a:pt x="32777" y="32"/>
                </a:cubicBezTo>
                <a:close/>
                <a:moveTo>
                  <a:pt x="126993" y="32"/>
                </a:moveTo>
                <a:cubicBezTo>
                  <a:pt x="127025" y="64"/>
                  <a:pt x="127056" y="127"/>
                  <a:pt x="127088" y="159"/>
                </a:cubicBezTo>
                <a:cubicBezTo>
                  <a:pt x="127183" y="349"/>
                  <a:pt x="127373" y="444"/>
                  <a:pt x="127595" y="444"/>
                </a:cubicBezTo>
                <a:cubicBezTo>
                  <a:pt x="127816" y="444"/>
                  <a:pt x="128038" y="254"/>
                  <a:pt x="128101" y="32"/>
                </a:cubicBezTo>
                <a:close/>
                <a:moveTo>
                  <a:pt x="142986" y="32"/>
                </a:moveTo>
                <a:cubicBezTo>
                  <a:pt x="143049" y="159"/>
                  <a:pt x="143144" y="285"/>
                  <a:pt x="143239" y="412"/>
                </a:cubicBezTo>
                <a:cubicBezTo>
                  <a:pt x="143556" y="634"/>
                  <a:pt x="143841" y="475"/>
                  <a:pt x="143936" y="32"/>
                </a:cubicBezTo>
                <a:close/>
                <a:moveTo>
                  <a:pt x="135069" y="32"/>
                </a:moveTo>
                <a:cubicBezTo>
                  <a:pt x="135069" y="95"/>
                  <a:pt x="135100" y="190"/>
                  <a:pt x="135164" y="254"/>
                </a:cubicBezTo>
                <a:cubicBezTo>
                  <a:pt x="135512" y="602"/>
                  <a:pt x="135765" y="539"/>
                  <a:pt x="136019" y="32"/>
                </a:cubicBezTo>
                <a:close/>
                <a:moveTo>
                  <a:pt x="23435" y="32"/>
                </a:moveTo>
                <a:cubicBezTo>
                  <a:pt x="23910" y="380"/>
                  <a:pt x="24132" y="380"/>
                  <a:pt x="24544" y="32"/>
                </a:cubicBezTo>
                <a:close/>
                <a:moveTo>
                  <a:pt x="15518" y="32"/>
                </a:moveTo>
                <a:cubicBezTo>
                  <a:pt x="15835" y="285"/>
                  <a:pt x="16310" y="285"/>
                  <a:pt x="16626" y="32"/>
                </a:cubicBezTo>
                <a:close/>
                <a:moveTo>
                  <a:pt x="7759" y="32"/>
                </a:moveTo>
                <a:cubicBezTo>
                  <a:pt x="7949" y="190"/>
                  <a:pt x="8234" y="190"/>
                  <a:pt x="8392" y="32"/>
                </a:cubicBezTo>
                <a:close/>
                <a:moveTo>
                  <a:pt x="16468" y="3927"/>
                </a:moveTo>
                <a:cubicBezTo>
                  <a:pt x="16500" y="4529"/>
                  <a:pt x="16975" y="5004"/>
                  <a:pt x="17576" y="5036"/>
                </a:cubicBezTo>
                <a:cubicBezTo>
                  <a:pt x="18210" y="5036"/>
                  <a:pt x="18748" y="4497"/>
                  <a:pt x="18716" y="3864"/>
                </a:cubicBezTo>
                <a:cubicBezTo>
                  <a:pt x="18716" y="3262"/>
                  <a:pt x="18210" y="2787"/>
                  <a:pt x="17608" y="2756"/>
                </a:cubicBezTo>
                <a:cubicBezTo>
                  <a:pt x="16975" y="2756"/>
                  <a:pt x="16468" y="3294"/>
                  <a:pt x="16468" y="3927"/>
                </a:cubicBezTo>
                <a:close/>
                <a:moveTo>
                  <a:pt x="17260" y="6302"/>
                </a:moveTo>
                <a:cubicBezTo>
                  <a:pt x="17291" y="6936"/>
                  <a:pt x="17798" y="7411"/>
                  <a:pt x="18400" y="7379"/>
                </a:cubicBezTo>
                <a:cubicBezTo>
                  <a:pt x="19065" y="7379"/>
                  <a:pt x="19571" y="6841"/>
                  <a:pt x="19508" y="6176"/>
                </a:cubicBezTo>
                <a:cubicBezTo>
                  <a:pt x="19445" y="5574"/>
                  <a:pt x="18938" y="5131"/>
                  <a:pt x="18336" y="5131"/>
                </a:cubicBezTo>
                <a:cubicBezTo>
                  <a:pt x="17735" y="5194"/>
                  <a:pt x="17260" y="5701"/>
                  <a:pt x="17260" y="6302"/>
                </a:cubicBezTo>
                <a:close/>
                <a:moveTo>
                  <a:pt x="15993" y="8171"/>
                </a:moveTo>
                <a:cubicBezTo>
                  <a:pt x="16595" y="8203"/>
                  <a:pt x="17101" y="7728"/>
                  <a:pt x="17133" y="7126"/>
                </a:cubicBezTo>
                <a:cubicBezTo>
                  <a:pt x="17165" y="6461"/>
                  <a:pt x="16658" y="5922"/>
                  <a:pt x="15993" y="5922"/>
                </a:cubicBezTo>
                <a:cubicBezTo>
                  <a:pt x="15391" y="5954"/>
                  <a:pt x="14916" y="6461"/>
                  <a:pt x="14884" y="7062"/>
                </a:cubicBezTo>
                <a:cubicBezTo>
                  <a:pt x="14884" y="7664"/>
                  <a:pt x="15391" y="8171"/>
                  <a:pt x="15993" y="8171"/>
                </a:cubicBezTo>
                <a:close/>
                <a:moveTo>
                  <a:pt x="33538" y="5131"/>
                </a:moveTo>
                <a:cubicBezTo>
                  <a:pt x="34171" y="5162"/>
                  <a:pt x="34709" y="4656"/>
                  <a:pt x="34678" y="4022"/>
                </a:cubicBezTo>
                <a:cubicBezTo>
                  <a:pt x="34678" y="3389"/>
                  <a:pt x="34203" y="2914"/>
                  <a:pt x="33601" y="2882"/>
                </a:cubicBezTo>
                <a:cubicBezTo>
                  <a:pt x="32968" y="2882"/>
                  <a:pt x="32429" y="3389"/>
                  <a:pt x="32429" y="4022"/>
                </a:cubicBezTo>
                <a:cubicBezTo>
                  <a:pt x="32429" y="4624"/>
                  <a:pt x="32904" y="5131"/>
                  <a:pt x="33538" y="5131"/>
                </a:cubicBezTo>
                <a:close/>
                <a:moveTo>
                  <a:pt x="24480" y="3927"/>
                </a:moveTo>
                <a:cubicBezTo>
                  <a:pt x="24480" y="4561"/>
                  <a:pt x="24987" y="5067"/>
                  <a:pt x="25620" y="5067"/>
                </a:cubicBezTo>
                <a:cubicBezTo>
                  <a:pt x="26222" y="5036"/>
                  <a:pt x="26697" y="4561"/>
                  <a:pt x="26729" y="3959"/>
                </a:cubicBezTo>
                <a:cubicBezTo>
                  <a:pt x="26729" y="3326"/>
                  <a:pt x="26222" y="2819"/>
                  <a:pt x="25589" y="2819"/>
                </a:cubicBezTo>
                <a:cubicBezTo>
                  <a:pt x="24987" y="2819"/>
                  <a:pt x="24480" y="3326"/>
                  <a:pt x="24480" y="3927"/>
                </a:cubicBezTo>
                <a:close/>
                <a:moveTo>
                  <a:pt x="38003" y="4846"/>
                </a:moveTo>
                <a:cubicBezTo>
                  <a:pt x="38003" y="5447"/>
                  <a:pt x="38478" y="5954"/>
                  <a:pt x="39111" y="5954"/>
                </a:cubicBezTo>
                <a:cubicBezTo>
                  <a:pt x="39713" y="5986"/>
                  <a:pt x="40220" y="5511"/>
                  <a:pt x="40251" y="4909"/>
                </a:cubicBezTo>
                <a:cubicBezTo>
                  <a:pt x="40283" y="4244"/>
                  <a:pt x="39776" y="3737"/>
                  <a:pt x="39111" y="3706"/>
                </a:cubicBezTo>
                <a:cubicBezTo>
                  <a:pt x="38510" y="3737"/>
                  <a:pt x="38035" y="4244"/>
                  <a:pt x="38003" y="4846"/>
                </a:cubicBezTo>
                <a:close/>
                <a:moveTo>
                  <a:pt x="14093" y="4687"/>
                </a:moveTo>
                <a:cubicBezTo>
                  <a:pt x="14093" y="5289"/>
                  <a:pt x="14568" y="5796"/>
                  <a:pt x="15169" y="5827"/>
                </a:cubicBezTo>
                <a:cubicBezTo>
                  <a:pt x="15803" y="5859"/>
                  <a:pt x="16341" y="5352"/>
                  <a:pt x="16341" y="4687"/>
                </a:cubicBezTo>
                <a:cubicBezTo>
                  <a:pt x="16341" y="4054"/>
                  <a:pt x="15835" y="3547"/>
                  <a:pt x="15201" y="3547"/>
                </a:cubicBezTo>
                <a:cubicBezTo>
                  <a:pt x="14599" y="3579"/>
                  <a:pt x="14124" y="4086"/>
                  <a:pt x="14093" y="4687"/>
                </a:cubicBezTo>
                <a:close/>
                <a:moveTo>
                  <a:pt x="24797" y="444"/>
                </a:moveTo>
                <a:cubicBezTo>
                  <a:pt x="24195" y="444"/>
                  <a:pt x="23688" y="950"/>
                  <a:pt x="23688" y="1552"/>
                </a:cubicBezTo>
                <a:cubicBezTo>
                  <a:pt x="23688" y="2185"/>
                  <a:pt x="24195" y="2692"/>
                  <a:pt x="24829" y="2692"/>
                </a:cubicBezTo>
                <a:cubicBezTo>
                  <a:pt x="25430" y="2661"/>
                  <a:pt x="25905" y="2185"/>
                  <a:pt x="25937" y="1584"/>
                </a:cubicBezTo>
                <a:cubicBezTo>
                  <a:pt x="25937" y="950"/>
                  <a:pt x="25430" y="444"/>
                  <a:pt x="24797" y="444"/>
                </a:cubicBezTo>
                <a:close/>
                <a:moveTo>
                  <a:pt x="31637" y="1615"/>
                </a:moveTo>
                <a:cubicBezTo>
                  <a:pt x="31637" y="2217"/>
                  <a:pt x="32112" y="2724"/>
                  <a:pt x="32714" y="2724"/>
                </a:cubicBezTo>
                <a:cubicBezTo>
                  <a:pt x="33379" y="2756"/>
                  <a:pt x="33886" y="2249"/>
                  <a:pt x="33886" y="1615"/>
                </a:cubicBezTo>
                <a:cubicBezTo>
                  <a:pt x="33886" y="950"/>
                  <a:pt x="33348" y="444"/>
                  <a:pt x="32714" y="475"/>
                </a:cubicBezTo>
                <a:cubicBezTo>
                  <a:pt x="32112" y="507"/>
                  <a:pt x="31637" y="1014"/>
                  <a:pt x="31637" y="1615"/>
                </a:cubicBezTo>
                <a:close/>
                <a:moveTo>
                  <a:pt x="40695" y="2819"/>
                </a:moveTo>
                <a:cubicBezTo>
                  <a:pt x="41296" y="2819"/>
                  <a:pt x="41803" y="2375"/>
                  <a:pt x="41835" y="1774"/>
                </a:cubicBezTo>
                <a:cubicBezTo>
                  <a:pt x="41867" y="1109"/>
                  <a:pt x="41391" y="570"/>
                  <a:pt x="40758" y="539"/>
                </a:cubicBezTo>
                <a:cubicBezTo>
                  <a:pt x="40156" y="539"/>
                  <a:pt x="39650" y="1014"/>
                  <a:pt x="39586" y="1615"/>
                </a:cubicBezTo>
                <a:cubicBezTo>
                  <a:pt x="39555" y="2249"/>
                  <a:pt x="40030" y="2787"/>
                  <a:pt x="40695" y="2819"/>
                </a:cubicBezTo>
                <a:close/>
                <a:moveTo>
                  <a:pt x="37211" y="2471"/>
                </a:moveTo>
                <a:cubicBezTo>
                  <a:pt x="37211" y="3072"/>
                  <a:pt x="37686" y="3579"/>
                  <a:pt x="38288" y="3611"/>
                </a:cubicBezTo>
                <a:cubicBezTo>
                  <a:pt x="38953" y="3642"/>
                  <a:pt x="39460" y="3104"/>
                  <a:pt x="39460" y="2471"/>
                </a:cubicBezTo>
                <a:cubicBezTo>
                  <a:pt x="39460" y="1837"/>
                  <a:pt x="38953" y="1330"/>
                  <a:pt x="38320" y="1330"/>
                </a:cubicBezTo>
                <a:cubicBezTo>
                  <a:pt x="37686" y="1362"/>
                  <a:pt x="37211" y="1869"/>
                  <a:pt x="37211" y="2471"/>
                </a:cubicBezTo>
                <a:close/>
                <a:moveTo>
                  <a:pt x="29262" y="2375"/>
                </a:moveTo>
                <a:cubicBezTo>
                  <a:pt x="29231" y="3009"/>
                  <a:pt x="29769" y="3547"/>
                  <a:pt x="30402" y="3516"/>
                </a:cubicBezTo>
                <a:cubicBezTo>
                  <a:pt x="31004" y="3516"/>
                  <a:pt x="31511" y="3041"/>
                  <a:pt x="31511" y="2439"/>
                </a:cubicBezTo>
                <a:cubicBezTo>
                  <a:pt x="31542" y="1774"/>
                  <a:pt x="31004" y="1267"/>
                  <a:pt x="30371" y="1267"/>
                </a:cubicBezTo>
                <a:cubicBezTo>
                  <a:pt x="29769" y="1267"/>
                  <a:pt x="29262" y="1742"/>
                  <a:pt x="29262" y="2375"/>
                </a:cubicBezTo>
                <a:close/>
                <a:moveTo>
                  <a:pt x="22390" y="3484"/>
                </a:moveTo>
                <a:cubicBezTo>
                  <a:pt x="22992" y="3484"/>
                  <a:pt x="23498" y="3009"/>
                  <a:pt x="23530" y="2407"/>
                </a:cubicBezTo>
                <a:cubicBezTo>
                  <a:pt x="23530" y="1774"/>
                  <a:pt x="23023" y="1235"/>
                  <a:pt x="22390" y="1235"/>
                </a:cubicBezTo>
                <a:cubicBezTo>
                  <a:pt x="21788" y="1235"/>
                  <a:pt x="21282" y="1710"/>
                  <a:pt x="21250" y="2312"/>
                </a:cubicBezTo>
                <a:cubicBezTo>
                  <a:pt x="21250" y="2946"/>
                  <a:pt x="21757" y="3484"/>
                  <a:pt x="22390" y="3484"/>
                </a:cubicBezTo>
                <a:close/>
                <a:moveTo>
                  <a:pt x="34804" y="3199"/>
                </a:moveTo>
                <a:cubicBezTo>
                  <a:pt x="34773" y="3801"/>
                  <a:pt x="35248" y="4307"/>
                  <a:pt x="35849" y="4339"/>
                </a:cubicBezTo>
                <a:cubicBezTo>
                  <a:pt x="36483" y="4402"/>
                  <a:pt x="37053" y="3896"/>
                  <a:pt x="37053" y="3262"/>
                </a:cubicBezTo>
                <a:cubicBezTo>
                  <a:pt x="37053" y="2629"/>
                  <a:pt x="36546" y="2090"/>
                  <a:pt x="35913" y="2090"/>
                </a:cubicBezTo>
                <a:cubicBezTo>
                  <a:pt x="35311" y="2090"/>
                  <a:pt x="34836" y="2597"/>
                  <a:pt x="34804" y="3199"/>
                </a:cubicBezTo>
                <a:close/>
                <a:moveTo>
                  <a:pt x="26855" y="3231"/>
                </a:moveTo>
                <a:cubicBezTo>
                  <a:pt x="26855" y="3864"/>
                  <a:pt x="27394" y="4339"/>
                  <a:pt x="28027" y="4307"/>
                </a:cubicBezTo>
                <a:cubicBezTo>
                  <a:pt x="28661" y="4276"/>
                  <a:pt x="29104" y="3769"/>
                  <a:pt x="29104" y="3167"/>
                </a:cubicBezTo>
                <a:cubicBezTo>
                  <a:pt x="29072" y="2534"/>
                  <a:pt x="28534" y="2027"/>
                  <a:pt x="27900" y="2059"/>
                </a:cubicBezTo>
                <a:cubicBezTo>
                  <a:pt x="27299" y="2090"/>
                  <a:pt x="26824" y="2629"/>
                  <a:pt x="26855" y="3231"/>
                </a:cubicBezTo>
                <a:close/>
                <a:moveTo>
                  <a:pt x="10134" y="8646"/>
                </a:moveTo>
                <a:cubicBezTo>
                  <a:pt x="10102" y="9279"/>
                  <a:pt x="10609" y="9754"/>
                  <a:pt x="11211" y="9754"/>
                </a:cubicBezTo>
                <a:cubicBezTo>
                  <a:pt x="11813" y="9786"/>
                  <a:pt x="12319" y="9279"/>
                  <a:pt x="12351" y="8678"/>
                </a:cubicBezTo>
                <a:cubicBezTo>
                  <a:pt x="12351" y="8044"/>
                  <a:pt x="11844" y="7538"/>
                  <a:pt x="11211" y="7538"/>
                </a:cubicBezTo>
                <a:cubicBezTo>
                  <a:pt x="10609" y="7538"/>
                  <a:pt x="10134" y="8044"/>
                  <a:pt x="10134" y="8646"/>
                </a:cubicBezTo>
                <a:close/>
                <a:moveTo>
                  <a:pt x="35628" y="5606"/>
                </a:moveTo>
                <a:cubicBezTo>
                  <a:pt x="35596" y="6207"/>
                  <a:pt x="36071" y="6746"/>
                  <a:pt x="36673" y="6746"/>
                </a:cubicBezTo>
                <a:cubicBezTo>
                  <a:pt x="37306" y="6777"/>
                  <a:pt x="37845" y="6271"/>
                  <a:pt x="37845" y="5637"/>
                </a:cubicBezTo>
                <a:cubicBezTo>
                  <a:pt x="37813" y="5036"/>
                  <a:pt x="37338" y="4529"/>
                  <a:pt x="36736" y="4529"/>
                </a:cubicBezTo>
                <a:cubicBezTo>
                  <a:pt x="36134" y="4529"/>
                  <a:pt x="35628" y="5004"/>
                  <a:pt x="35628" y="5606"/>
                </a:cubicBezTo>
                <a:close/>
                <a:moveTo>
                  <a:pt x="31131" y="3674"/>
                </a:moveTo>
                <a:cubicBezTo>
                  <a:pt x="30497" y="3706"/>
                  <a:pt x="29991" y="4244"/>
                  <a:pt x="30022" y="4877"/>
                </a:cubicBezTo>
                <a:cubicBezTo>
                  <a:pt x="30054" y="5479"/>
                  <a:pt x="30561" y="5954"/>
                  <a:pt x="31162" y="5922"/>
                </a:cubicBezTo>
                <a:cubicBezTo>
                  <a:pt x="31764" y="5922"/>
                  <a:pt x="32271" y="5416"/>
                  <a:pt x="32271" y="4814"/>
                </a:cubicBezTo>
                <a:cubicBezTo>
                  <a:pt x="32271" y="4181"/>
                  <a:pt x="31764" y="3674"/>
                  <a:pt x="31131" y="3674"/>
                </a:cubicBezTo>
                <a:close/>
                <a:moveTo>
                  <a:pt x="12509" y="7854"/>
                </a:moveTo>
                <a:cubicBezTo>
                  <a:pt x="12478" y="8456"/>
                  <a:pt x="12984" y="8963"/>
                  <a:pt x="13586" y="8963"/>
                </a:cubicBezTo>
                <a:cubicBezTo>
                  <a:pt x="14188" y="8994"/>
                  <a:pt x="14694" y="8488"/>
                  <a:pt x="14726" y="7886"/>
                </a:cubicBezTo>
                <a:cubicBezTo>
                  <a:pt x="14726" y="7253"/>
                  <a:pt x="14219" y="6746"/>
                  <a:pt x="13586" y="6746"/>
                </a:cubicBezTo>
                <a:cubicBezTo>
                  <a:pt x="12984" y="6746"/>
                  <a:pt x="12509" y="7253"/>
                  <a:pt x="12509" y="7854"/>
                </a:cubicBezTo>
                <a:close/>
                <a:moveTo>
                  <a:pt x="41518" y="5162"/>
                </a:moveTo>
                <a:cubicBezTo>
                  <a:pt x="42120" y="5162"/>
                  <a:pt x="42627" y="4687"/>
                  <a:pt x="42627" y="4054"/>
                </a:cubicBezTo>
                <a:cubicBezTo>
                  <a:pt x="42627" y="3452"/>
                  <a:pt x="42152" y="2946"/>
                  <a:pt x="41550" y="2914"/>
                </a:cubicBezTo>
                <a:cubicBezTo>
                  <a:pt x="40885" y="2914"/>
                  <a:pt x="40378" y="3452"/>
                  <a:pt x="40378" y="4086"/>
                </a:cubicBezTo>
                <a:cubicBezTo>
                  <a:pt x="40410" y="4687"/>
                  <a:pt x="40916" y="5162"/>
                  <a:pt x="41518" y="5162"/>
                </a:cubicBezTo>
                <a:close/>
                <a:moveTo>
                  <a:pt x="20015" y="4244"/>
                </a:moveTo>
                <a:cubicBezTo>
                  <a:pt x="20648" y="4212"/>
                  <a:pt x="21123" y="3737"/>
                  <a:pt x="21155" y="3136"/>
                </a:cubicBezTo>
                <a:cubicBezTo>
                  <a:pt x="21187" y="1552"/>
                  <a:pt x="18811" y="1584"/>
                  <a:pt x="18875" y="3167"/>
                </a:cubicBezTo>
                <a:cubicBezTo>
                  <a:pt x="18906" y="3769"/>
                  <a:pt x="19413" y="4244"/>
                  <a:pt x="20015" y="4244"/>
                </a:cubicBezTo>
                <a:close/>
                <a:moveTo>
                  <a:pt x="12858" y="4307"/>
                </a:moveTo>
                <a:cubicBezTo>
                  <a:pt x="12256" y="4307"/>
                  <a:pt x="11749" y="4751"/>
                  <a:pt x="11718" y="5352"/>
                </a:cubicBezTo>
                <a:cubicBezTo>
                  <a:pt x="11654" y="6017"/>
                  <a:pt x="12129" y="6556"/>
                  <a:pt x="12794" y="6556"/>
                </a:cubicBezTo>
                <a:cubicBezTo>
                  <a:pt x="13396" y="6587"/>
                  <a:pt x="13903" y="6112"/>
                  <a:pt x="13934" y="5511"/>
                </a:cubicBezTo>
                <a:cubicBezTo>
                  <a:pt x="13966" y="4877"/>
                  <a:pt x="13491" y="4339"/>
                  <a:pt x="12858" y="4307"/>
                </a:cubicBezTo>
                <a:close/>
                <a:moveTo>
                  <a:pt x="19666" y="5511"/>
                </a:moveTo>
                <a:cubicBezTo>
                  <a:pt x="19698" y="6144"/>
                  <a:pt x="20205" y="6651"/>
                  <a:pt x="20838" y="6651"/>
                </a:cubicBezTo>
                <a:cubicBezTo>
                  <a:pt x="21440" y="6619"/>
                  <a:pt x="21915" y="6144"/>
                  <a:pt x="21915" y="5542"/>
                </a:cubicBezTo>
                <a:cubicBezTo>
                  <a:pt x="21947" y="4941"/>
                  <a:pt x="21472" y="4434"/>
                  <a:pt x="20870" y="4402"/>
                </a:cubicBezTo>
                <a:cubicBezTo>
                  <a:pt x="20237" y="4371"/>
                  <a:pt x="19698" y="4877"/>
                  <a:pt x="19666" y="5511"/>
                </a:cubicBezTo>
                <a:close/>
                <a:moveTo>
                  <a:pt x="22042" y="4719"/>
                </a:moveTo>
                <a:cubicBezTo>
                  <a:pt x="22073" y="5352"/>
                  <a:pt x="22580" y="5859"/>
                  <a:pt x="23213" y="5859"/>
                </a:cubicBezTo>
                <a:cubicBezTo>
                  <a:pt x="23815" y="5827"/>
                  <a:pt x="24290" y="5352"/>
                  <a:pt x="24322" y="4751"/>
                </a:cubicBezTo>
                <a:cubicBezTo>
                  <a:pt x="24322" y="4086"/>
                  <a:pt x="23783" y="3579"/>
                  <a:pt x="23150" y="3611"/>
                </a:cubicBezTo>
                <a:cubicBezTo>
                  <a:pt x="22548" y="3642"/>
                  <a:pt x="22073" y="4117"/>
                  <a:pt x="22042" y="4719"/>
                </a:cubicBezTo>
                <a:close/>
                <a:moveTo>
                  <a:pt x="8012" y="5891"/>
                </a:moveTo>
                <a:cubicBezTo>
                  <a:pt x="7411" y="5922"/>
                  <a:pt x="6904" y="6429"/>
                  <a:pt x="6904" y="7031"/>
                </a:cubicBezTo>
                <a:cubicBezTo>
                  <a:pt x="6904" y="7664"/>
                  <a:pt x="7442" y="8171"/>
                  <a:pt x="8076" y="8139"/>
                </a:cubicBezTo>
                <a:cubicBezTo>
                  <a:pt x="8677" y="8108"/>
                  <a:pt x="9152" y="7601"/>
                  <a:pt x="9152" y="6999"/>
                </a:cubicBezTo>
                <a:cubicBezTo>
                  <a:pt x="9121" y="6366"/>
                  <a:pt x="8614" y="5891"/>
                  <a:pt x="8012" y="5891"/>
                </a:cubicBezTo>
                <a:close/>
                <a:moveTo>
                  <a:pt x="26380" y="5257"/>
                </a:moveTo>
                <a:cubicBezTo>
                  <a:pt x="24860" y="5162"/>
                  <a:pt x="24829" y="7506"/>
                  <a:pt x="26349" y="7474"/>
                </a:cubicBezTo>
                <a:cubicBezTo>
                  <a:pt x="26982" y="7474"/>
                  <a:pt x="27457" y="6967"/>
                  <a:pt x="27457" y="6366"/>
                </a:cubicBezTo>
                <a:cubicBezTo>
                  <a:pt x="27489" y="5764"/>
                  <a:pt x="26982" y="5257"/>
                  <a:pt x="26380" y="5257"/>
                </a:cubicBezTo>
                <a:close/>
                <a:moveTo>
                  <a:pt x="16848" y="2597"/>
                </a:moveTo>
                <a:cubicBezTo>
                  <a:pt x="17450" y="2597"/>
                  <a:pt x="17956" y="2122"/>
                  <a:pt x="17956" y="1520"/>
                </a:cubicBezTo>
                <a:cubicBezTo>
                  <a:pt x="17988" y="855"/>
                  <a:pt x="17450" y="349"/>
                  <a:pt x="16816" y="349"/>
                </a:cubicBezTo>
                <a:cubicBezTo>
                  <a:pt x="16215" y="380"/>
                  <a:pt x="15740" y="887"/>
                  <a:pt x="15708" y="1489"/>
                </a:cubicBezTo>
                <a:cubicBezTo>
                  <a:pt x="15740" y="2090"/>
                  <a:pt x="16246" y="2597"/>
                  <a:pt x="16848" y="2597"/>
                </a:cubicBezTo>
                <a:close/>
                <a:moveTo>
                  <a:pt x="27647" y="5542"/>
                </a:moveTo>
                <a:cubicBezTo>
                  <a:pt x="27647" y="6144"/>
                  <a:pt x="28122" y="6651"/>
                  <a:pt x="28724" y="6682"/>
                </a:cubicBezTo>
                <a:cubicBezTo>
                  <a:pt x="29357" y="6682"/>
                  <a:pt x="29896" y="6176"/>
                  <a:pt x="29896" y="5542"/>
                </a:cubicBezTo>
                <a:cubicBezTo>
                  <a:pt x="29864" y="4941"/>
                  <a:pt x="29357" y="4434"/>
                  <a:pt x="28756" y="4434"/>
                </a:cubicBezTo>
                <a:cubicBezTo>
                  <a:pt x="28154" y="4434"/>
                  <a:pt x="27647" y="4941"/>
                  <a:pt x="27647" y="5542"/>
                </a:cubicBezTo>
                <a:close/>
                <a:moveTo>
                  <a:pt x="30814" y="7189"/>
                </a:moveTo>
                <a:cubicBezTo>
                  <a:pt x="30814" y="7791"/>
                  <a:pt x="31321" y="8298"/>
                  <a:pt x="31922" y="8298"/>
                </a:cubicBezTo>
                <a:cubicBezTo>
                  <a:pt x="32524" y="8298"/>
                  <a:pt x="33031" y="7823"/>
                  <a:pt x="33063" y="7221"/>
                </a:cubicBezTo>
                <a:cubicBezTo>
                  <a:pt x="33063" y="6587"/>
                  <a:pt x="32556" y="6081"/>
                  <a:pt x="31922" y="6049"/>
                </a:cubicBezTo>
                <a:cubicBezTo>
                  <a:pt x="31289" y="6081"/>
                  <a:pt x="30814" y="6587"/>
                  <a:pt x="30814" y="7189"/>
                </a:cubicBezTo>
                <a:close/>
                <a:moveTo>
                  <a:pt x="6429" y="9058"/>
                </a:moveTo>
                <a:cubicBezTo>
                  <a:pt x="5827" y="9058"/>
                  <a:pt x="5320" y="9533"/>
                  <a:pt x="5289" y="10134"/>
                </a:cubicBezTo>
                <a:cubicBezTo>
                  <a:pt x="5257" y="10736"/>
                  <a:pt x="5700" y="11243"/>
                  <a:pt x="6334" y="11306"/>
                </a:cubicBezTo>
                <a:cubicBezTo>
                  <a:pt x="6967" y="11369"/>
                  <a:pt x="7506" y="10863"/>
                  <a:pt x="7506" y="10198"/>
                </a:cubicBezTo>
                <a:cubicBezTo>
                  <a:pt x="7506" y="9596"/>
                  <a:pt x="7031" y="9089"/>
                  <a:pt x="6429" y="9058"/>
                </a:cubicBezTo>
                <a:close/>
                <a:moveTo>
                  <a:pt x="7727" y="9374"/>
                </a:moveTo>
                <a:cubicBezTo>
                  <a:pt x="7696" y="10008"/>
                  <a:pt x="8171" y="10514"/>
                  <a:pt x="8772" y="10514"/>
                </a:cubicBezTo>
                <a:cubicBezTo>
                  <a:pt x="9406" y="10514"/>
                  <a:pt x="9944" y="10008"/>
                  <a:pt x="9944" y="9374"/>
                </a:cubicBezTo>
                <a:cubicBezTo>
                  <a:pt x="9912" y="8773"/>
                  <a:pt x="9406" y="8298"/>
                  <a:pt x="8804" y="8266"/>
                </a:cubicBezTo>
                <a:cubicBezTo>
                  <a:pt x="8202" y="8298"/>
                  <a:pt x="7727" y="8773"/>
                  <a:pt x="7727" y="9374"/>
                </a:cubicBezTo>
                <a:close/>
                <a:moveTo>
                  <a:pt x="9311" y="6271"/>
                </a:moveTo>
                <a:cubicBezTo>
                  <a:pt x="9311" y="6872"/>
                  <a:pt x="9817" y="7348"/>
                  <a:pt x="10451" y="7348"/>
                </a:cubicBezTo>
                <a:cubicBezTo>
                  <a:pt x="11053" y="7348"/>
                  <a:pt x="11559" y="6872"/>
                  <a:pt x="11559" y="6239"/>
                </a:cubicBezTo>
                <a:cubicBezTo>
                  <a:pt x="11559" y="5606"/>
                  <a:pt x="11021" y="5099"/>
                  <a:pt x="10387" y="5099"/>
                </a:cubicBezTo>
                <a:cubicBezTo>
                  <a:pt x="9786" y="5131"/>
                  <a:pt x="9311" y="5637"/>
                  <a:pt x="9342" y="6271"/>
                </a:cubicBezTo>
                <a:close/>
                <a:moveTo>
                  <a:pt x="23942" y="6049"/>
                </a:moveTo>
                <a:cubicBezTo>
                  <a:pt x="23340" y="6049"/>
                  <a:pt x="22865" y="6556"/>
                  <a:pt x="22833" y="7158"/>
                </a:cubicBezTo>
                <a:cubicBezTo>
                  <a:pt x="22865" y="7791"/>
                  <a:pt x="23403" y="8298"/>
                  <a:pt x="24037" y="8266"/>
                </a:cubicBezTo>
                <a:cubicBezTo>
                  <a:pt x="24639" y="8234"/>
                  <a:pt x="25114" y="7696"/>
                  <a:pt x="25082" y="7094"/>
                </a:cubicBezTo>
                <a:cubicBezTo>
                  <a:pt x="25082" y="6492"/>
                  <a:pt x="24544" y="6017"/>
                  <a:pt x="23942" y="6049"/>
                </a:cubicBezTo>
                <a:close/>
                <a:moveTo>
                  <a:pt x="13301" y="2280"/>
                </a:moveTo>
                <a:cubicBezTo>
                  <a:pt x="13333" y="2914"/>
                  <a:pt x="13808" y="3389"/>
                  <a:pt x="14441" y="3389"/>
                </a:cubicBezTo>
                <a:cubicBezTo>
                  <a:pt x="15074" y="3389"/>
                  <a:pt x="15581" y="2851"/>
                  <a:pt x="15550" y="2217"/>
                </a:cubicBezTo>
                <a:cubicBezTo>
                  <a:pt x="15518" y="1615"/>
                  <a:pt x="15011" y="1140"/>
                  <a:pt x="14409" y="1140"/>
                </a:cubicBezTo>
                <a:cubicBezTo>
                  <a:pt x="13776" y="1172"/>
                  <a:pt x="13301" y="1679"/>
                  <a:pt x="13301" y="2280"/>
                </a:cubicBezTo>
                <a:close/>
                <a:moveTo>
                  <a:pt x="41201" y="6556"/>
                </a:moveTo>
                <a:cubicBezTo>
                  <a:pt x="41265" y="7158"/>
                  <a:pt x="41803" y="7633"/>
                  <a:pt x="42405" y="7569"/>
                </a:cubicBezTo>
                <a:cubicBezTo>
                  <a:pt x="43007" y="7538"/>
                  <a:pt x="43450" y="6999"/>
                  <a:pt x="43387" y="6366"/>
                </a:cubicBezTo>
                <a:cubicBezTo>
                  <a:pt x="43355" y="5764"/>
                  <a:pt x="42817" y="5321"/>
                  <a:pt x="42215" y="5384"/>
                </a:cubicBezTo>
                <a:cubicBezTo>
                  <a:pt x="41613" y="5416"/>
                  <a:pt x="41138" y="5954"/>
                  <a:pt x="41201" y="6556"/>
                </a:cubicBezTo>
                <a:close/>
                <a:moveTo>
                  <a:pt x="34298" y="5257"/>
                </a:moveTo>
                <a:cubicBezTo>
                  <a:pt x="33696" y="5289"/>
                  <a:pt x="33221" y="5796"/>
                  <a:pt x="33253" y="6397"/>
                </a:cubicBezTo>
                <a:cubicBezTo>
                  <a:pt x="33221" y="7062"/>
                  <a:pt x="33791" y="7569"/>
                  <a:pt x="34424" y="7506"/>
                </a:cubicBezTo>
                <a:cubicBezTo>
                  <a:pt x="35026" y="7474"/>
                  <a:pt x="35501" y="6936"/>
                  <a:pt x="35469" y="6334"/>
                </a:cubicBezTo>
                <a:cubicBezTo>
                  <a:pt x="35438" y="5732"/>
                  <a:pt x="34931" y="5257"/>
                  <a:pt x="34298" y="5257"/>
                </a:cubicBezTo>
                <a:close/>
                <a:moveTo>
                  <a:pt x="19160" y="7601"/>
                </a:moveTo>
                <a:cubicBezTo>
                  <a:pt x="18558" y="7601"/>
                  <a:pt x="18083" y="8076"/>
                  <a:pt x="18083" y="8678"/>
                </a:cubicBezTo>
                <a:cubicBezTo>
                  <a:pt x="18083" y="9279"/>
                  <a:pt x="18558" y="9786"/>
                  <a:pt x="19160" y="9818"/>
                </a:cubicBezTo>
                <a:cubicBezTo>
                  <a:pt x="19793" y="9818"/>
                  <a:pt x="20300" y="9279"/>
                  <a:pt x="20300" y="8646"/>
                </a:cubicBezTo>
                <a:cubicBezTo>
                  <a:pt x="20300" y="8044"/>
                  <a:pt x="19762" y="7569"/>
                  <a:pt x="19160" y="7601"/>
                </a:cubicBezTo>
                <a:close/>
                <a:moveTo>
                  <a:pt x="3199" y="9691"/>
                </a:moveTo>
                <a:cubicBezTo>
                  <a:pt x="3800" y="9691"/>
                  <a:pt x="4307" y="9216"/>
                  <a:pt x="4339" y="8614"/>
                </a:cubicBezTo>
                <a:cubicBezTo>
                  <a:pt x="4370" y="8013"/>
                  <a:pt x="3895" y="7474"/>
                  <a:pt x="3294" y="7474"/>
                </a:cubicBezTo>
                <a:cubicBezTo>
                  <a:pt x="2660" y="7443"/>
                  <a:pt x="2122" y="7918"/>
                  <a:pt x="2122" y="8551"/>
                </a:cubicBezTo>
                <a:cubicBezTo>
                  <a:pt x="2122" y="9153"/>
                  <a:pt x="2597" y="9659"/>
                  <a:pt x="3199" y="9691"/>
                </a:cubicBezTo>
                <a:close/>
                <a:moveTo>
                  <a:pt x="0" y="10071"/>
                </a:moveTo>
                <a:cubicBezTo>
                  <a:pt x="222" y="10324"/>
                  <a:pt x="507" y="10451"/>
                  <a:pt x="823" y="10483"/>
                </a:cubicBezTo>
                <a:cubicBezTo>
                  <a:pt x="1425" y="10483"/>
                  <a:pt x="1932" y="10008"/>
                  <a:pt x="1963" y="9406"/>
                </a:cubicBezTo>
                <a:cubicBezTo>
                  <a:pt x="1995" y="8804"/>
                  <a:pt x="1552" y="8298"/>
                  <a:pt x="918" y="8266"/>
                </a:cubicBezTo>
                <a:cubicBezTo>
                  <a:pt x="570" y="8234"/>
                  <a:pt x="222" y="8393"/>
                  <a:pt x="0" y="8646"/>
                </a:cubicBezTo>
                <a:close/>
                <a:moveTo>
                  <a:pt x="17893" y="9469"/>
                </a:moveTo>
                <a:cubicBezTo>
                  <a:pt x="17893" y="8868"/>
                  <a:pt x="17386" y="8393"/>
                  <a:pt x="16785" y="8393"/>
                </a:cubicBezTo>
                <a:cubicBezTo>
                  <a:pt x="16151" y="8361"/>
                  <a:pt x="15613" y="8899"/>
                  <a:pt x="15676" y="9533"/>
                </a:cubicBezTo>
                <a:cubicBezTo>
                  <a:pt x="15708" y="10134"/>
                  <a:pt x="16215" y="10609"/>
                  <a:pt x="16816" y="10609"/>
                </a:cubicBezTo>
                <a:cubicBezTo>
                  <a:pt x="17418" y="10578"/>
                  <a:pt x="17893" y="10071"/>
                  <a:pt x="17893" y="9469"/>
                </a:cubicBezTo>
                <a:close/>
                <a:moveTo>
                  <a:pt x="20458" y="7918"/>
                </a:moveTo>
                <a:cubicBezTo>
                  <a:pt x="20458" y="8519"/>
                  <a:pt x="20933" y="8994"/>
                  <a:pt x="21535" y="9026"/>
                </a:cubicBezTo>
                <a:cubicBezTo>
                  <a:pt x="22168" y="9026"/>
                  <a:pt x="22675" y="8488"/>
                  <a:pt x="22675" y="7854"/>
                </a:cubicBezTo>
                <a:cubicBezTo>
                  <a:pt x="22643" y="7253"/>
                  <a:pt x="22137" y="6777"/>
                  <a:pt x="21535" y="6809"/>
                </a:cubicBezTo>
                <a:cubicBezTo>
                  <a:pt x="20933" y="6809"/>
                  <a:pt x="20427" y="7284"/>
                  <a:pt x="20458" y="7918"/>
                </a:cubicBezTo>
                <a:close/>
                <a:moveTo>
                  <a:pt x="4560" y="7791"/>
                </a:moveTo>
                <a:cubicBezTo>
                  <a:pt x="4529" y="8393"/>
                  <a:pt x="5035" y="8899"/>
                  <a:pt x="5637" y="8899"/>
                </a:cubicBezTo>
                <a:cubicBezTo>
                  <a:pt x="6239" y="8899"/>
                  <a:pt x="6746" y="8424"/>
                  <a:pt x="6777" y="7823"/>
                </a:cubicBezTo>
                <a:cubicBezTo>
                  <a:pt x="6777" y="7189"/>
                  <a:pt x="6270" y="6651"/>
                  <a:pt x="5637" y="6682"/>
                </a:cubicBezTo>
                <a:cubicBezTo>
                  <a:pt x="5035" y="6682"/>
                  <a:pt x="4529" y="7158"/>
                  <a:pt x="4560" y="7791"/>
                </a:cubicBezTo>
                <a:close/>
                <a:moveTo>
                  <a:pt x="12066" y="4181"/>
                </a:moveTo>
                <a:cubicBezTo>
                  <a:pt x="12668" y="4181"/>
                  <a:pt x="13174" y="3706"/>
                  <a:pt x="13174" y="3072"/>
                </a:cubicBezTo>
                <a:cubicBezTo>
                  <a:pt x="13174" y="2471"/>
                  <a:pt x="12699" y="1964"/>
                  <a:pt x="12098" y="1932"/>
                </a:cubicBezTo>
                <a:cubicBezTo>
                  <a:pt x="11464" y="1932"/>
                  <a:pt x="10926" y="2439"/>
                  <a:pt x="10926" y="3104"/>
                </a:cubicBezTo>
                <a:cubicBezTo>
                  <a:pt x="10958" y="3706"/>
                  <a:pt x="11464" y="4181"/>
                  <a:pt x="12066" y="4181"/>
                </a:cubicBezTo>
                <a:close/>
                <a:moveTo>
                  <a:pt x="38795" y="7221"/>
                </a:moveTo>
                <a:cubicBezTo>
                  <a:pt x="38763" y="7823"/>
                  <a:pt x="39238" y="8361"/>
                  <a:pt x="39840" y="8393"/>
                </a:cubicBezTo>
                <a:cubicBezTo>
                  <a:pt x="40473" y="8393"/>
                  <a:pt x="40980" y="7918"/>
                  <a:pt x="41011" y="7316"/>
                </a:cubicBezTo>
                <a:cubicBezTo>
                  <a:pt x="41011" y="6682"/>
                  <a:pt x="40536" y="6176"/>
                  <a:pt x="39935" y="6176"/>
                </a:cubicBezTo>
                <a:cubicBezTo>
                  <a:pt x="39301" y="6144"/>
                  <a:pt x="38795" y="6619"/>
                  <a:pt x="38795" y="7221"/>
                </a:cubicBezTo>
                <a:close/>
                <a:moveTo>
                  <a:pt x="4814" y="4307"/>
                </a:moveTo>
                <a:cubicBezTo>
                  <a:pt x="4212" y="4307"/>
                  <a:pt x="3737" y="4814"/>
                  <a:pt x="3769" y="5416"/>
                </a:cubicBezTo>
                <a:cubicBezTo>
                  <a:pt x="3769" y="6017"/>
                  <a:pt x="4244" y="6524"/>
                  <a:pt x="4845" y="6524"/>
                </a:cubicBezTo>
                <a:cubicBezTo>
                  <a:pt x="5479" y="6492"/>
                  <a:pt x="5985" y="5986"/>
                  <a:pt x="5985" y="5352"/>
                </a:cubicBezTo>
                <a:cubicBezTo>
                  <a:pt x="5922" y="4751"/>
                  <a:pt x="5415" y="4276"/>
                  <a:pt x="4814" y="4307"/>
                </a:cubicBezTo>
                <a:close/>
                <a:moveTo>
                  <a:pt x="2502" y="7316"/>
                </a:moveTo>
                <a:cubicBezTo>
                  <a:pt x="3104" y="7284"/>
                  <a:pt x="3579" y="6809"/>
                  <a:pt x="3610" y="6207"/>
                </a:cubicBezTo>
                <a:cubicBezTo>
                  <a:pt x="3579" y="5574"/>
                  <a:pt x="3072" y="5067"/>
                  <a:pt x="2439" y="5099"/>
                </a:cubicBezTo>
                <a:cubicBezTo>
                  <a:pt x="1805" y="5131"/>
                  <a:pt x="1362" y="5637"/>
                  <a:pt x="1393" y="6239"/>
                </a:cubicBezTo>
                <a:cubicBezTo>
                  <a:pt x="1393" y="6841"/>
                  <a:pt x="1900" y="7316"/>
                  <a:pt x="2502" y="7316"/>
                </a:cubicBezTo>
                <a:close/>
                <a:moveTo>
                  <a:pt x="45762" y="5732"/>
                </a:moveTo>
                <a:cubicBezTo>
                  <a:pt x="45793" y="5099"/>
                  <a:pt x="45318" y="4592"/>
                  <a:pt x="44717" y="4592"/>
                </a:cubicBezTo>
                <a:cubicBezTo>
                  <a:pt x="44083" y="4561"/>
                  <a:pt x="43577" y="5036"/>
                  <a:pt x="43545" y="5637"/>
                </a:cubicBezTo>
                <a:cubicBezTo>
                  <a:pt x="43545" y="6271"/>
                  <a:pt x="44020" y="6777"/>
                  <a:pt x="44622" y="6809"/>
                </a:cubicBezTo>
                <a:cubicBezTo>
                  <a:pt x="45255" y="6809"/>
                  <a:pt x="45762" y="6334"/>
                  <a:pt x="45762" y="5732"/>
                </a:cubicBezTo>
                <a:close/>
                <a:moveTo>
                  <a:pt x="29579" y="6872"/>
                </a:moveTo>
                <a:cubicBezTo>
                  <a:pt x="28977" y="6841"/>
                  <a:pt x="28471" y="7316"/>
                  <a:pt x="28471" y="7918"/>
                </a:cubicBezTo>
                <a:cubicBezTo>
                  <a:pt x="28407" y="8519"/>
                  <a:pt x="28882" y="9058"/>
                  <a:pt x="29484" y="9058"/>
                </a:cubicBezTo>
                <a:cubicBezTo>
                  <a:pt x="30117" y="9121"/>
                  <a:pt x="30656" y="8614"/>
                  <a:pt x="30687" y="7981"/>
                </a:cubicBezTo>
                <a:cubicBezTo>
                  <a:pt x="30656" y="7379"/>
                  <a:pt x="30181" y="6872"/>
                  <a:pt x="29579" y="6872"/>
                </a:cubicBezTo>
                <a:close/>
                <a:moveTo>
                  <a:pt x="7157" y="13650"/>
                </a:moveTo>
                <a:cubicBezTo>
                  <a:pt x="7759" y="13713"/>
                  <a:pt x="8297" y="13206"/>
                  <a:pt x="8297" y="12605"/>
                </a:cubicBezTo>
                <a:cubicBezTo>
                  <a:pt x="8297" y="12003"/>
                  <a:pt x="7822" y="11464"/>
                  <a:pt x="7221" y="11464"/>
                </a:cubicBezTo>
                <a:cubicBezTo>
                  <a:pt x="6619" y="11464"/>
                  <a:pt x="6112" y="11908"/>
                  <a:pt x="6080" y="12541"/>
                </a:cubicBezTo>
                <a:cubicBezTo>
                  <a:pt x="6080" y="13143"/>
                  <a:pt x="6556" y="13650"/>
                  <a:pt x="7157" y="13650"/>
                </a:cubicBezTo>
                <a:close/>
                <a:moveTo>
                  <a:pt x="3990" y="12098"/>
                </a:moveTo>
                <a:cubicBezTo>
                  <a:pt x="4624" y="12098"/>
                  <a:pt x="5130" y="11623"/>
                  <a:pt x="5130" y="11021"/>
                </a:cubicBezTo>
                <a:cubicBezTo>
                  <a:pt x="5162" y="10388"/>
                  <a:pt x="4624" y="9849"/>
                  <a:pt x="3990" y="9881"/>
                </a:cubicBezTo>
                <a:cubicBezTo>
                  <a:pt x="3389" y="9881"/>
                  <a:pt x="2914" y="10388"/>
                  <a:pt x="2914" y="10989"/>
                </a:cubicBezTo>
                <a:cubicBezTo>
                  <a:pt x="2914" y="11591"/>
                  <a:pt x="3389" y="12066"/>
                  <a:pt x="3990" y="12098"/>
                </a:cubicBezTo>
                <a:close/>
                <a:moveTo>
                  <a:pt x="13301" y="10229"/>
                </a:moveTo>
                <a:cubicBezTo>
                  <a:pt x="13269" y="10831"/>
                  <a:pt x="13776" y="11338"/>
                  <a:pt x="14378" y="11338"/>
                </a:cubicBezTo>
                <a:cubicBezTo>
                  <a:pt x="14979" y="11338"/>
                  <a:pt x="15486" y="10894"/>
                  <a:pt x="15518" y="10293"/>
                </a:cubicBezTo>
                <a:cubicBezTo>
                  <a:pt x="15518" y="9659"/>
                  <a:pt x="15011" y="9121"/>
                  <a:pt x="14378" y="9121"/>
                </a:cubicBezTo>
                <a:cubicBezTo>
                  <a:pt x="13776" y="9121"/>
                  <a:pt x="13301" y="9628"/>
                  <a:pt x="13301" y="10229"/>
                </a:cubicBezTo>
                <a:close/>
                <a:moveTo>
                  <a:pt x="4782" y="12256"/>
                </a:moveTo>
                <a:cubicBezTo>
                  <a:pt x="4180" y="12288"/>
                  <a:pt x="3705" y="12763"/>
                  <a:pt x="3705" y="13396"/>
                </a:cubicBezTo>
                <a:cubicBezTo>
                  <a:pt x="3737" y="13998"/>
                  <a:pt x="4244" y="14473"/>
                  <a:pt x="4845" y="14441"/>
                </a:cubicBezTo>
                <a:cubicBezTo>
                  <a:pt x="5447" y="14473"/>
                  <a:pt x="5954" y="13935"/>
                  <a:pt x="5922" y="13333"/>
                </a:cubicBezTo>
                <a:cubicBezTo>
                  <a:pt x="5890" y="12731"/>
                  <a:pt x="5415" y="12225"/>
                  <a:pt x="4782" y="12256"/>
                </a:cubicBezTo>
                <a:close/>
                <a:moveTo>
                  <a:pt x="27109" y="7633"/>
                </a:moveTo>
                <a:cubicBezTo>
                  <a:pt x="26507" y="7633"/>
                  <a:pt x="26032" y="8139"/>
                  <a:pt x="26032" y="8741"/>
                </a:cubicBezTo>
                <a:cubicBezTo>
                  <a:pt x="26064" y="9343"/>
                  <a:pt x="26539" y="9849"/>
                  <a:pt x="27172" y="9849"/>
                </a:cubicBezTo>
                <a:cubicBezTo>
                  <a:pt x="27774" y="9818"/>
                  <a:pt x="28249" y="9311"/>
                  <a:pt x="28249" y="8709"/>
                </a:cubicBezTo>
                <a:cubicBezTo>
                  <a:pt x="28249" y="8108"/>
                  <a:pt x="27742" y="7601"/>
                  <a:pt x="27109" y="7633"/>
                </a:cubicBezTo>
                <a:close/>
                <a:moveTo>
                  <a:pt x="7347" y="5732"/>
                </a:moveTo>
                <a:cubicBezTo>
                  <a:pt x="7949" y="5669"/>
                  <a:pt x="8392" y="5162"/>
                  <a:pt x="8392" y="4561"/>
                </a:cubicBezTo>
                <a:cubicBezTo>
                  <a:pt x="8361" y="3927"/>
                  <a:pt x="7791" y="3452"/>
                  <a:pt x="7157" y="3516"/>
                </a:cubicBezTo>
                <a:cubicBezTo>
                  <a:pt x="6556" y="3547"/>
                  <a:pt x="6112" y="4086"/>
                  <a:pt x="6175" y="4719"/>
                </a:cubicBezTo>
                <a:cubicBezTo>
                  <a:pt x="6207" y="5321"/>
                  <a:pt x="6746" y="5764"/>
                  <a:pt x="7347" y="5732"/>
                </a:cubicBezTo>
                <a:close/>
                <a:moveTo>
                  <a:pt x="9659" y="4972"/>
                </a:moveTo>
                <a:cubicBezTo>
                  <a:pt x="10261" y="4972"/>
                  <a:pt x="10767" y="4466"/>
                  <a:pt x="10767" y="3864"/>
                </a:cubicBezTo>
                <a:cubicBezTo>
                  <a:pt x="10767" y="3262"/>
                  <a:pt x="10292" y="2756"/>
                  <a:pt x="9691" y="2724"/>
                </a:cubicBezTo>
                <a:cubicBezTo>
                  <a:pt x="9026" y="2724"/>
                  <a:pt x="8519" y="3262"/>
                  <a:pt x="8551" y="3896"/>
                </a:cubicBezTo>
                <a:cubicBezTo>
                  <a:pt x="8551" y="4497"/>
                  <a:pt x="9057" y="4972"/>
                  <a:pt x="9659" y="4972"/>
                </a:cubicBezTo>
                <a:close/>
                <a:moveTo>
                  <a:pt x="1615" y="10641"/>
                </a:moveTo>
                <a:cubicBezTo>
                  <a:pt x="1013" y="10641"/>
                  <a:pt x="507" y="11116"/>
                  <a:pt x="507" y="11718"/>
                </a:cubicBezTo>
                <a:cubicBezTo>
                  <a:pt x="507" y="12320"/>
                  <a:pt x="982" y="12826"/>
                  <a:pt x="1583" y="12858"/>
                </a:cubicBezTo>
                <a:cubicBezTo>
                  <a:pt x="2217" y="12858"/>
                  <a:pt x="2724" y="12351"/>
                  <a:pt x="2724" y="11718"/>
                </a:cubicBezTo>
                <a:cubicBezTo>
                  <a:pt x="2724" y="11116"/>
                  <a:pt x="2217" y="10609"/>
                  <a:pt x="1615" y="10641"/>
                </a:cubicBezTo>
                <a:close/>
                <a:moveTo>
                  <a:pt x="45033" y="3294"/>
                </a:moveTo>
                <a:cubicBezTo>
                  <a:pt x="45033" y="2661"/>
                  <a:pt x="44527" y="2185"/>
                  <a:pt x="43925" y="2185"/>
                </a:cubicBezTo>
                <a:cubicBezTo>
                  <a:pt x="43292" y="2217"/>
                  <a:pt x="42817" y="2692"/>
                  <a:pt x="42785" y="3294"/>
                </a:cubicBezTo>
                <a:cubicBezTo>
                  <a:pt x="42817" y="3927"/>
                  <a:pt x="43323" y="4434"/>
                  <a:pt x="43957" y="4434"/>
                </a:cubicBezTo>
                <a:cubicBezTo>
                  <a:pt x="44558" y="4402"/>
                  <a:pt x="45033" y="3896"/>
                  <a:pt x="45033" y="3294"/>
                </a:cubicBezTo>
                <a:close/>
                <a:moveTo>
                  <a:pt x="37560" y="9121"/>
                </a:moveTo>
                <a:cubicBezTo>
                  <a:pt x="38161" y="9089"/>
                  <a:pt x="38636" y="8583"/>
                  <a:pt x="38636" y="7981"/>
                </a:cubicBezTo>
                <a:cubicBezTo>
                  <a:pt x="38605" y="7379"/>
                  <a:pt x="38098" y="6904"/>
                  <a:pt x="37496" y="6904"/>
                </a:cubicBezTo>
                <a:cubicBezTo>
                  <a:pt x="36863" y="6936"/>
                  <a:pt x="36388" y="7443"/>
                  <a:pt x="36419" y="8044"/>
                </a:cubicBezTo>
                <a:cubicBezTo>
                  <a:pt x="36419" y="8646"/>
                  <a:pt x="36926" y="9121"/>
                  <a:pt x="37560" y="9121"/>
                </a:cubicBezTo>
                <a:close/>
                <a:moveTo>
                  <a:pt x="7759" y="1457"/>
                </a:moveTo>
                <a:cubicBezTo>
                  <a:pt x="7759" y="2059"/>
                  <a:pt x="8266" y="2566"/>
                  <a:pt x="8867" y="2566"/>
                </a:cubicBezTo>
                <a:cubicBezTo>
                  <a:pt x="9469" y="2566"/>
                  <a:pt x="9944" y="2059"/>
                  <a:pt x="9976" y="1457"/>
                </a:cubicBezTo>
                <a:cubicBezTo>
                  <a:pt x="9976" y="824"/>
                  <a:pt x="9469" y="317"/>
                  <a:pt x="8804" y="349"/>
                </a:cubicBezTo>
                <a:cubicBezTo>
                  <a:pt x="8202" y="349"/>
                  <a:pt x="7727" y="855"/>
                  <a:pt x="7759" y="1457"/>
                </a:cubicBezTo>
                <a:close/>
                <a:moveTo>
                  <a:pt x="0" y="13333"/>
                </a:moveTo>
                <a:cubicBezTo>
                  <a:pt x="222" y="13111"/>
                  <a:pt x="348" y="12826"/>
                  <a:pt x="348" y="12541"/>
                </a:cubicBezTo>
                <a:cubicBezTo>
                  <a:pt x="348" y="12225"/>
                  <a:pt x="222" y="11940"/>
                  <a:pt x="0" y="11718"/>
                </a:cubicBezTo>
                <a:close/>
                <a:moveTo>
                  <a:pt x="0" y="16025"/>
                </a:moveTo>
                <a:cubicBezTo>
                  <a:pt x="32" y="16025"/>
                  <a:pt x="32" y="16025"/>
                  <a:pt x="32" y="16025"/>
                </a:cubicBezTo>
                <a:cubicBezTo>
                  <a:pt x="633" y="15993"/>
                  <a:pt x="1140" y="15518"/>
                  <a:pt x="1140" y="14885"/>
                </a:cubicBezTo>
                <a:cubicBezTo>
                  <a:pt x="1140" y="14283"/>
                  <a:pt x="633" y="13776"/>
                  <a:pt x="32" y="13808"/>
                </a:cubicBezTo>
                <a:lnTo>
                  <a:pt x="0" y="13808"/>
                </a:lnTo>
                <a:close/>
                <a:moveTo>
                  <a:pt x="48739" y="634"/>
                </a:moveTo>
                <a:cubicBezTo>
                  <a:pt x="48105" y="602"/>
                  <a:pt x="47630" y="1077"/>
                  <a:pt x="47599" y="1710"/>
                </a:cubicBezTo>
                <a:cubicBezTo>
                  <a:pt x="47599" y="2344"/>
                  <a:pt x="48105" y="2851"/>
                  <a:pt x="48739" y="2851"/>
                </a:cubicBezTo>
                <a:cubicBezTo>
                  <a:pt x="49340" y="2819"/>
                  <a:pt x="49815" y="2312"/>
                  <a:pt x="49847" y="1710"/>
                </a:cubicBezTo>
                <a:cubicBezTo>
                  <a:pt x="49815" y="1109"/>
                  <a:pt x="49340" y="634"/>
                  <a:pt x="48739" y="634"/>
                </a:cubicBezTo>
                <a:close/>
                <a:moveTo>
                  <a:pt x="21250" y="10324"/>
                </a:moveTo>
                <a:cubicBezTo>
                  <a:pt x="21250" y="10926"/>
                  <a:pt x="21757" y="11433"/>
                  <a:pt x="22358" y="11433"/>
                </a:cubicBezTo>
                <a:cubicBezTo>
                  <a:pt x="22992" y="11401"/>
                  <a:pt x="23467" y="10894"/>
                  <a:pt x="23435" y="10293"/>
                </a:cubicBezTo>
                <a:cubicBezTo>
                  <a:pt x="23435" y="9691"/>
                  <a:pt x="22928" y="9184"/>
                  <a:pt x="22327" y="9216"/>
                </a:cubicBezTo>
                <a:cubicBezTo>
                  <a:pt x="21725" y="9216"/>
                  <a:pt x="21250" y="9723"/>
                  <a:pt x="21250" y="10324"/>
                </a:cubicBezTo>
                <a:close/>
                <a:moveTo>
                  <a:pt x="23625" y="9501"/>
                </a:moveTo>
                <a:cubicBezTo>
                  <a:pt x="23625" y="10103"/>
                  <a:pt x="24100" y="10609"/>
                  <a:pt x="24702" y="10641"/>
                </a:cubicBezTo>
                <a:cubicBezTo>
                  <a:pt x="25304" y="10641"/>
                  <a:pt x="25810" y="10166"/>
                  <a:pt x="25842" y="9564"/>
                </a:cubicBezTo>
                <a:cubicBezTo>
                  <a:pt x="25842" y="8931"/>
                  <a:pt x="25367" y="8424"/>
                  <a:pt x="24765" y="8424"/>
                </a:cubicBezTo>
                <a:cubicBezTo>
                  <a:pt x="24164" y="8393"/>
                  <a:pt x="23625" y="8868"/>
                  <a:pt x="23625" y="9501"/>
                </a:cubicBezTo>
                <a:close/>
                <a:moveTo>
                  <a:pt x="18843" y="11084"/>
                </a:moveTo>
                <a:cubicBezTo>
                  <a:pt x="18843" y="11686"/>
                  <a:pt x="19318" y="12193"/>
                  <a:pt x="19920" y="12225"/>
                </a:cubicBezTo>
                <a:cubicBezTo>
                  <a:pt x="20522" y="12225"/>
                  <a:pt x="21028" y="11718"/>
                  <a:pt x="21060" y="11116"/>
                </a:cubicBezTo>
                <a:cubicBezTo>
                  <a:pt x="21060" y="10514"/>
                  <a:pt x="20553" y="10008"/>
                  <a:pt x="19952" y="10008"/>
                </a:cubicBezTo>
                <a:cubicBezTo>
                  <a:pt x="19350" y="9976"/>
                  <a:pt x="18843" y="10483"/>
                  <a:pt x="18843" y="11084"/>
                </a:cubicBezTo>
                <a:close/>
                <a:moveTo>
                  <a:pt x="2407" y="13048"/>
                </a:moveTo>
                <a:cubicBezTo>
                  <a:pt x="1805" y="13048"/>
                  <a:pt x="1298" y="13523"/>
                  <a:pt x="1298" y="14125"/>
                </a:cubicBezTo>
                <a:cubicBezTo>
                  <a:pt x="1298" y="14758"/>
                  <a:pt x="1773" y="15233"/>
                  <a:pt x="2375" y="15233"/>
                </a:cubicBezTo>
                <a:cubicBezTo>
                  <a:pt x="3009" y="15265"/>
                  <a:pt x="3515" y="14758"/>
                  <a:pt x="3515" y="14156"/>
                </a:cubicBezTo>
                <a:cubicBezTo>
                  <a:pt x="3515" y="13555"/>
                  <a:pt x="3009" y="13048"/>
                  <a:pt x="2407" y="13048"/>
                </a:cubicBezTo>
                <a:close/>
                <a:moveTo>
                  <a:pt x="0" y="8076"/>
                </a:moveTo>
                <a:cubicBezTo>
                  <a:pt x="32" y="8076"/>
                  <a:pt x="63" y="8076"/>
                  <a:pt x="95" y="8076"/>
                </a:cubicBezTo>
                <a:cubicBezTo>
                  <a:pt x="697" y="8044"/>
                  <a:pt x="1172" y="7538"/>
                  <a:pt x="1172" y="6936"/>
                </a:cubicBezTo>
                <a:cubicBezTo>
                  <a:pt x="1172" y="6334"/>
                  <a:pt x="697" y="5827"/>
                  <a:pt x="63" y="5859"/>
                </a:cubicBezTo>
                <a:cubicBezTo>
                  <a:pt x="63" y="5859"/>
                  <a:pt x="32" y="5859"/>
                  <a:pt x="0" y="5859"/>
                </a:cubicBezTo>
                <a:close/>
                <a:moveTo>
                  <a:pt x="18685" y="11876"/>
                </a:moveTo>
                <a:cubicBezTo>
                  <a:pt x="18685" y="11274"/>
                  <a:pt x="18178" y="10768"/>
                  <a:pt x="17576" y="10768"/>
                </a:cubicBezTo>
                <a:cubicBezTo>
                  <a:pt x="16975" y="10736"/>
                  <a:pt x="16468" y="11211"/>
                  <a:pt x="16468" y="11844"/>
                </a:cubicBezTo>
                <a:cubicBezTo>
                  <a:pt x="16468" y="12446"/>
                  <a:pt x="16943" y="12953"/>
                  <a:pt x="17545" y="12953"/>
                </a:cubicBezTo>
                <a:cubicBezTo>
                  <a:pt x="18146" y="12953"/>
                  <a:pt x="18653" y="12478"/>
                  <a:pt x="18685" y="11876"/>
                </a:cubicBezTo>
                <a:close/>
                <a:moveTo>
                  <a:pt x="47409" y="2534"/>
                </a:moveTo>
                <a:cubicBezTo>
                  <a:pt x="47440" y="1932"/>
                  <a:pt x="46965" y="1425"/>
                  <a:pt x="46332" y="1425"/>
                </a:cubicBezTo>
                <a:cubicBezTo>
                  <a:pt x="45698" y="1394"/>
                  <a:pt x="45192" y="1900"/>
                  <a:pt x="45192" y="2534"/>
                </a:cubicBezTo>
                <a:cubicBezTo>
                  <a:pt x="45192" y="3136"/>
                  <a:pt x="45698" y="3611"/>
                  <a:pt x="46300" y="3642"/>
                </a:cubicBezTo>
                <a:cubicBezTo>
                  <a:pt x="46902" y="3642"/>
                  <a:pt x="47377" y="3136"/>
                  <a:pt x="47409" y="2534"/>
                </a:cubicBezTo>
                <a:close/>
                <a:moveTo>
                  <a:pt x="6460" y="3357"/>
                </a:moveTo>
                <a:cubicBezTo>
                  <a:pt x="7062" y="3357"/>
                  <a:pt x="7569" y="2882"/>
                  <a:pt x="7601" y="2280"/>
                </a:cubicBezTo>
                <a:cubicBezTo>
                  <a:pt x="7601" y="1647"/>
                  <a:pt x="7126" y="1140"/>
                  <a:pt x="6524" y="1140"/>
                </a:cubicBezTo>
                <a:cubicBezTo>
                  <a:pt x="5890" y="1109"/>
                  <a:pt x="5384" y="1584"/>
                  <a:pt x="5384" y="2185"/>
                </a:cubicBezTo>
                <a:cubicBezTo>
                  <a:pt x="5352" y="2819"/>
                  <a:pt x="5827" y="3326"/>
                  <a:pt x="6460" y="3357"/>
                </a:cubicBezTo>
                <a:close/>
                <a:moveTo>
                  <a:pt x="2090" y="16563"/>
                </a:moveTo>
                <a:cubicBezTo>
                  <a:pt x="2122" y="17165"/>
                  <a:pt x="2629" y="17640"/>
                  <a:pt x="3262" y="17608"/>
                </a:cubicBezTo>
                <a:cubicBezTo>
                  <a:pt x="3864" y="17577"/>
                  <a:pt x="4339" y="17070"/>
                  <a:pt x="4275" y="16436"/>
                </a:cubicBezTo>
                <a:cubicBezTo>
                  <a:pt x="4244" y="15866"/>
                  <a:pt x="3769" y="15423"/>
                  <a:pt x="3167" y="15423"/>
                </a:cubicBezTo>
                <a:cubicBezTo>
                  <a:pt x="2565" y="15455"/>
                  <a:pt x="2090" y="15961"/>
                  <a:pt x="2090" y="16563"/>
                </a:cubicBezTo>
                <a:close/>
                <a:moveTo>
                  <a:pt x="0" y="18083"/>
                </a:moveTo>
                <a:cubicBezTo>
                  <a:pt x="697" y="18780"/>
                  <a:pt x="1900" y="18273"/>
                  <a:pt x="1900" y="17292"/>
                </a:cubicBezTo>
                <a:cubicBezTo>
                  <a:pt x="1837" y="16690"/>
                  <a:pt x="1362" y="16215"/>
                  <a:pt x="760" y="16215"/>
                </a:cubicBezTo>
                <a:cubicBezTo>
                  <a:pt x="475" y="16215"/>
                  <a:pt x="190" y="16341"/>
                  <a:pt x="0" y="16531"/>
                </a:cubicBezTo>
                <a:close/>
                <a:moveTo>
                  <a:pt x="25557" y="13016"/>
                </a:moveTo>
                <a:cubicBezTo>
                  <a:pt x="26159" y="13016"/>
                  <a:pt x="26634" y="12510"/>
                  <a:pt x="26602" y="11876"/>
                </a:cubicBezTo>
                <a:cubicBezTo>
                  <a:pt x="26570" y="11306"/>
                  <a:pt x="26095" y="10863"/>
                  <a:pt x="25525" y="10831"/>
                </a:cubicBezTo>
                <a:cubicBezTo>
                  <a:pt x="24924" y="10831"/>
                  <a:pt x="24449" y="11338"/>
                  <a:pt x="24417" y="11940"/>
                </a:cubicBezTo>
                <a:cubicBezTo>
                  <a:pt x="24449" y="12541"/>
                  <a:pt x="24924" y="13016"/>
                  <a:pt x="25557" y="13016"/>
                </a:cubicBezTo>
                <a:close/>
                <a:moveTo>
                  <a:pt x="47092" y="3832"/>
                </a:moveTo>
                <a:cubicBezTo>
                  <a:pt x="46490" y="3832"/>
                  <a:pt x="45983" y="4307"/>
                  <a:pt x="45983" y="4941"/>
                </a:cubicBezTo>
                <a:cubicBezTo>
                  <a:pt x="45983" y="5542"/>
                  <a:pt x="46490" y="6017"/>
                  <a:pt x="47092" y="6049"/>
                </a:cubicBezTo>
                <a:cubicBezTo>
                  <a:pt x="47694" y="6049"/>
                  <a:pt x="48200" y="5542"/>
                  <a:pt x="48169" y="4941"/>
                </a:cubicBezTo>
                <a:cubicBezTo>
                  <a:pt x="48200" y="4307"/>
                  <a:pt x="47694" y="3832"/>
                  <a:pt x="47092" y="3832"/>
                </a:cubicBezTo>
                <a:close/>
                <a:moveTo>
                  <a:pt x="0" y="5384"/>
                </a:moveTo>
                <a:cubicBezTo>
                  <a:pt x="222" y="5194"/>
                  <a:pt x="348" y="4909"/>
                  <a:pt x="380" y="4624"/>
                </a:cubicBezTo>
                <a:cubicBezTo>
                  <a:pt x="380" y="4276"/>
                  <a:pt x="253" y="3959"/>
                  <a:pt x="0" y="3769"/>
                </a:cubicBezTo>
                <a:close/>
                <a:moveTo>
                  <a:pt x="48359" y="4212"/>
                </a:moveTo>
                <a:cubicBezTo>
                  <a:pt x="48422" y="4814"/>
                  <a:pt x="48929" y="5257"/>
                  <a:pt x="49530" y="5226"/>
                </a:cubicBezTo>
                <a:cubicBezTo>
                  <a:pt x="50132" y="5194"/>
                  <a:pt x="50607" y="4687"/>
                  <a:pt x="50544" y="4054"/>
                </a:cubicBezTo>
                <a:cubicBezTo>
                  <a:pt x="50512" y="3452"/>
                  <a:pt x="50005" y="3009"/>
                  <a:pt x="49404" y="3041"/>
                </a:cubicBezTo>
                <a:cubicBezTo>
                  <a:pt x="48802" y="3072"/>
                  <a:pt x="48327" y="3611"/>
                  <a:pt x="48359" y="4212"/>
                </a:cubicBezTo>
                <a:close/>
                <a:moveTo>
                  <a:pt x="602" y="3769"/>
                </a:moveTo>
                <a:cubicBezTo>
                  <a:pt x="602" y="4371"/>
                  <a:pt x="1077" y="4877"/>
                  <a:pt x="1678" y="4909"/>
                </a:cubicBezTo>
                <a:cubicBezTo>
                  <a:pt x="2280" y="4877"/>
                  <a:pt x="2787" y="4402"/>
                  <a:pt x="2787" y="3801"/>
                </a:cubicBezTo>
                <a:cubicBezTo>
                  <a:pt x="2819" y="3199"/>
                  <a:pt x="2312" y="2692"/>
                  <a:pt x="1710" y="2692"/>
                </a:cubicBezTo>
                <a:cubicBezTo>
                  <a:pt x="1108" y="2661"/>
                  <a:pt x="602" y="3167"/>
                  <a:pt x="602" y="3769"/>
                </a:cubicBezTo>
                <a:close/>
                <a:moveTo>
                  <a:pt x="51842" y="4434"/>
                </a:moveTo>
                <a:cubicBezTo>
                  <a:pt x="52444" y="4466"/>
                  <a:pt x="52951" y="3959"/>
                  <a:pt x="52982" y="3357"/>
                </a:cubicBezTo>
                <a:cubicBezTo>
                  <a:pt x="52982" y="2787"/>
                  <a:pt x="52539" y="2280"/>
                  <a:pt x="51937" y="2249"/>
                </a:cubicBezTo>
                <a:cubicBezTo>
                  <a:pt x="51336" y="2217"/>
                  <a:pt x="50829" y="2692"/>
                  <a:pt x="50797" y="3294"/>
                </a:cubicBezTo>
                <a:cubicBezTo>
                  <a:pt x="50766" y="3896"/>
                  <a:pt x="51241" y="4434"/>
                  <a:pt x="51842" y="4434"/>
                </a:cubicBezTo>
                <a:close/>
                <a:moveTo>
                  <a:pt x="2977" y="2977"/>
                </a:moveTo>
                <a:cubicBezTo>
                  <a:pt x="2977" y="3611"/>
                  <a:pt x="3452" y="4086"/>
                  <a:pt x="4054" y="4117"/>
                </a:cubicBezTo>
                <a:cubicBezTo>
                  <a:pt x="4687" y="4086"/>
                  <a:pt x="5162" y="3611"/>
                  <a:pt x="5194" y="2977"/>
                </a:cubicBezTo>
                <a:cubicBezTo>
                  <a:pt x="5162" y="2375"/>
                  <a:pt x="4687" y="1900"/>
                  <a:pt x="4054" y="1900"/>
                </a:cubicBezTo>
                <a:cubicBezTo>
                  <a:pt x="3452" y="1869"/>
                  <a:pt x="2945" y="2375"/>
                  <a:pt x="2977" y="2977"/>
                </a:cubicBezTo>
                <a:close/>
                <a:moveTo>
                  <a:pt x="30339" y="11433"/>
                </a:moveTo>
                <a:cubicBezTo>
                  <a:pt x="30941" y="11433"/>
                  <a:pt x="31416" y="10926"/>
                  <a:pt x="31384" y="10324"/>
                </a:cubicBezTo>
                <a:cubicBezTo>
                  <a:pt x="31384" y="9723"/>
                  <a:pt x="30909" y="9279"/>
                  <a:pt x="30339" y="9248"/>
                </a:cubicBezTo>
                <a:cubicBezTo>
                  <a:pt x="29737" y="9248"/>
                  <a:pt x="29231" y="9723"/>
                  <a:pt x="29199" y="10356"/>
                </a:cubicBezTo>
                <a:cubicBezTo>
                  <a:pt x="29199" y="10958"/>
                  <a:pt x="29706" y="11464"/>
                  <a:pt x="30339" y="11433"/>
                </a:cubicBezTo>
                <a:close/>
                <a:moveTo>
                  <a:pt x="47884" y="8393"/>
                </a:moveTo>
                <a:cubicBezTo>
                  <a:pt x="48485" y="8393"/>
                  <a:pt x="48992" y="7886"/>
                  <a:pt x="48960" y="7284"/>
                </a:cubicBezTo>
                <a:cubicBezTo>
                  <a:pt x="48960" y="6682"/>
                  <a:pt x="48454" y="6176"/>
                  <a:pt x="47852" y="6207"/>
                </a:cubicBezTo>
                <a:cubicBezTo>
                  <a:pt x="47250" y="6239"/>
                  <a:pt x="46807" y="6714"/>
                  <a:pt x="46807" y="7284"/>
                </a:cubicBezTo>
                <a:cubicBezTo>
                  <a:pt x="46807" y="7886"/>
                  <a:pt x="47282" y="8393"/>
                  <a:pt x="47884" y="8393"/>
                </a:cubicBezTo>
                <a:close/>
                <a:moveTo>
                  <a:pt x="53172" y="2534"/>
                </a:moveTo>
                <a:cubicBezTo>
                  <a:pt x="53172" y="3136"/>
                  <a:pt x="53647" y="3642"/>
                  <a:pt x="54281" y="3642"/>
                </a:cubicBezTo>
                <a:cubicBezTo>
                  <a:pt x="54851" y="3642"/>
                  <a:pt x="55294" y="3167"/>
                  <a:pt x="55358" y="2597"/>
                </a:cubicBezTo>
                <a:cubicBezTo>
                  <a:pt x="55358" y="1995"/>
                  <a:pt x="54883" y="1489"/>
                  <a:pt x="54281" y="1457"/>
                </a:cubicBezTo>
                <a:cubicBezTo>
                  <a:pt x="53679" y="1457"/>
                  <a:pt x="53172" y="1932"/>
                  <a:pt x="53172" y="2534"/>
                </a:cubicBezTo>
                <a:close/>
                <a:moveTo>
                  <a:pt x="5605" y="16848"/>
                </a:moveTo>
                <a:cubicBezTo>
                  <a:pt x="6207" y="16848"/>
                  <a:pt x="6682" y="16341"/>
                  <a:pt x="6651" y="15708"/>
                </a:cubicBezTo>
                <a:cubicBezTo>
                  <a:pt x="6619" y="15106"/>
                  <a:pt x="6112" y="14631"/>
                  <a:pt x="5510" y="14695"/>
                </a:cubicBezTo>
                <a:cubicBezTo>
                  <a:pt x="4909" y="14726"/>
                  <a:pt x="4465" y="15201"/>
                  <a:pt x="4465" y="15771"/>
                </a:cubicBezTo>
                <a:cubicBezTo>
                  <a:pt x="4465" y="16405"/>
                  <a:pt x="5004" y="16880"/>
                  <a:pt x="5605" y="16848"/>
                </a:cubicBezTo>
                <a:close/>
                <a:moveTo>
                  <a:pt x="9596" y="10704"/>
                </a:moveTo>
                <a:cubicBezTo>
                  <a:pt x="8994" y="10736"/>
                  <a:pt x="8487" y="11211"/>
                  <a:pt x="8519" y="11844"/>
                </a:cubicBezTo>
                <a:cubicBezTo>
                  <a:pt x="8519" y="12446"/>
                  <a:pt x="9026" y="12921"/>
                  <a:pt x="9627" y="12921"/>
                </a:cubicBezTo>
                <a:cubicBezTo>
                  <a:pt x="10229" y="12890"/>
                  <a:pt x="10736" y="12415"/>
                  <a:pt x="10736" y="11781"/>
                </a:cubicBezTo>
                <a:cubicBezTo>
                  <a:pt x="10704" y="11179"/>
                  <a:pt x="10197" y="10704"/>
                  <a:pt x="9596" y="10704"/>
                </a:cubicBezTo>
                <a:close/>
                <a:moveTo>
                  <a:pt x="49182" y="6556"/>
                </a:moveTo>
                <a:cubicBezTo>
                  <a:pt x="49214" y="7158"/>
                  <a:pt x="49689" y="7633"/>
                  <a:pt x="50322" y="7601"/>
                </a:cubicBezTo>
                <a:cubicBezTo>
                  <a:pt x="50924" y="7569"/>
                  <a:pt x="51367" y="7062"/>
                  <a:pt x="51336" y="6429"/>
                </a:cubicBezTo>
                <a:cubicBezTo>
                  <a:pt x="51304" y="5859"/>
                  <a:pt x="50829" y="5416"/>
                  <a:pt x="50259" y="5416"/>
                </a:cubicBezTo>
                <a:cubicBezTo>
                  <a:pt x="49625" y="5447"/>
                  <a:pt x="49150" y="5922"/>
                  <a:pt x="49182" y="6556"/>
                </a:cubicBezTo>
                <a:close/>
                <a:moveTo>
                  <a:pt x="26824" y="11179"/>
                </a:moveTo>
                <a:cubicBezTo>
                  <a:pt x="26855" y="11781"/>
                  <a:pt x="27362" y="12256"/>
                  <a:pt x="27995" y="12225"/>
                </a:cubicBezTo>
                <a:cubicBezTo>
                  <a:pt x="28597" y="12225"/>
                  <a:pt x="29072" y="11686"/>
                  <a:pt x="29009" y="11084"/>
                </a:cubicBezTo>
                <a:cubicBezTo>
                  <a:pt x="28977" y="10483"/>
                  <a:pt x="28502" y="10039"/>
                  <a:pt x="27932" y="10039"/>
                </a:cubicBezTo>
                <a:cubicBezTo>
                  <a:pt x="27330" y="10071"/>
                  <a:pt x="26824" y="10546"/>
                  <a:pt x="26824" y="11179"/>
                </a:cubicBezTo>
                <a:close/>
                <a:moveTo>
                  <a:pt x="11971" y="9913"/>
                </a:moveTo>
                <a:cubicBezTo>
                  <a:pt x="11369" y="9944"/>
                  <a:pt x="10862" y="10419"/>
                  <a:pt x="10894" y="11053"/>
                </a:cubicBezTo>
                <a:cubicBezTo>
                  <a:pt x="10894" y="11654"/>
                  <a:pt x="11401" y="12130"/>
                  <a:pt x="12003" y="12130"/>
                </a:cubicBezTo>
                <a:cubicBezTo>
                  <a:pt x="12604" y="12098"/>
                  <a:pt x="13111" y="11623"/>
                  <a:pt x="13111" y="10989"/>
                </a:cubicBezTo>
                <a:cubicBezTo>
                  <a:pt x="13079" y="10388"/>
                  <a:pt x="12573" y="9913"/>
                  <a:pt x="11971" y="9913"/>
                </a:cubicBezTo>
                <a:close/>
                <a:moveTo>
                  <a:pt x="14061" y="12605"/>
                </a:moveTo>
                <a:cubicBezTo>
                  <a:pt x="14029" y="13206"/>
                  <a:pt x="14504" y="13713"/>
                  <a:pt x="15106" y="13745"/>
                </a:cubicBezTo>
                <a:cubicBezTo>
                  <a:pt x="15708" y="13745"/>
                  <a:pt x="16215" y="13301"/>
                  <a:pt x="16246" y="12700"/>
                </a:cubicBezTo>
                <a:cubicBezTo>
                  <a:pt x="16278" y="12066"/>
                  <a:pt x="15803" y="11591"/>
                  <a:pt x="15201" y="11559"/>
                </a:cubicBezTo>
                <a:cubicBezTo>
                  <a:pt x="14568" y="11528"/>
                  <a:pt x="14061" y="12003"/>
                  <a:pt x="14061" y="12605"/>
                </a:cubicBezTo>
                <a:close/>
                <a:moveTo>
                  <a:pt x="35089" y="9913"/>
                </a:moveTo>
                <a:cubicBezTo>
                  <a:pt x="35691" y="9913"/>
                  <a:pt x="36198" y="9438"/>
                  <a:pt x="36198" y="8836"/>
                </a:cubicBezTo>
                <a:cubicBezTo>
                  <a:pt x="36198" y="8203"/>
                  <a:pt x="35723" y="7728"/>
                  <a:pt x="35121" y="7696"/>
                </a:cubicBezTo>
                <a:cubicBezTo>
                  <a:pt x="34519" y="7696"/>
                  <a:pt x="34013" y="8171"/>
                  <a:pt x="34013" y="8773"/>
                </a:cubicBezTo>
                <a:cubicBezTo>
                  <a:pt x="33981" y="9406"/>
                  <a:pt x="34488" y="9913"/>
                  <a:pt x="35089" y="9913"/>
                </a:cubicBezTo>
                <a:close/>
                <a:moveTo>
                  <a:pt x="17260" y="14283"/>
                </a:moveTo>
                <a:cubicBezTo>
                  <a:pt x="17291" y="14885"/>
                  <a:pt x="17766" y="15360"/>
                  <a:pt x="18400" y="15360"/>
                </a:cubicBezTo>
                <a:cubicBezTo>
                  <a:pt x="19825" y="15328"/>
                  <a:pt x="19793" y="13175"/>
                  <a:pt x="18368" y="13175"/>
                </a:cubicBezTo>
                <a:cubicBezTo>
                  <a:pt x="17766" y="13175"/>
                  <a:pt x="17260" y="13681"/>
                  <a:pt x="17260" y="14283"/>
                </a:cubicBezTo>
                <a:close/>
                <a:moveTo>
                  <a:pt x="43070" y="7759"/>
                </a:moveTo>
                <a:cubicBezTo>
                  <a:pt x="42468" y="7759"/>
                  <a:pt x="41962" y="8234"/>
                  <a:pt x="41962" y="8868"/>
                </a:cubicBezTo>
                <a:cubicBezTo>
                  <a:pt x="41962" y="9469"/>
                  <a:pt x="42468" y="9944"/>
                  <a:pt x="43070" y="9944"/>
                </a:cubicBezTo>
                <a:cubicBezTo>
                  <a:pt x="43672" y="9913"/>
                  <a:pt x="44115" y="9469"/>
                  <a:pt x="44147" y="8868"/>
                </a:cubicBezTo>
                <a:cubicBezTo>
                  <a:pt x="44147" y="8266"/>
                  <a:pt x="43672" y="7759"/>
                  <a:pt x="43070" y="7759"/>
                </a:cubicBezTo>
                <a:close/>
                <a:moveTo>
                  <a:pt x="12826" y="12351"/>
                </a:moveTo>
                <a:cubicBezTo>
                  <a:pt x="12193" y="12320"/>
                  <a:pt x="11686" y="12795"/>
                  <a:pt x="11686" y="13428"/>
                </a:cubicBezTo>
                <a:cubicBezTo>
                  <a:pt x="11686" y="14030"/>
                  <a:pt x="12161" y="14536"/>
                  <a:pt x="12763" y="14536"/>
                </a:cubicBezTo>
                <a:cubicBezTo>
                  <a:pt x="13364" y="14536"/>
                  <a:pt x="13839" y="14061"/>
                  <a:pt x="13871" y="13491"/>
                </a:cubicBezTo>
                <a:cubicBezTo>
                  <a:pt x="13903" y="12890"/>
                  <a:pt x="13428" y="12383"/>
                  <a:pt x="12826" y="12351"/>
                </a:cubicBezTo>
                <a:close/>
                <a:moveTo>
                  <a:pt x="19635" y="13491"/>
                </a:moveTo>
                <a:cubicBezTo>
                  <a:pt x="19666" y="14093"/>
                  <a:pt x="20173" y="14568"/>
                  <a:pt x="20775" y="14568"/>
                </a:cubicBezTo>
                <a:cubicBezTo>
                  <a:pt x="21345" y="14536"/>
                  <a:pt x="21788" y="14061"/>
                  <a:pt x="21820" y="13491"/>
                </a:cubicBezTo>
                <a:cubicBezTo>
                  <a:pt x="21820" y="12890"/>
                  <a:pt x="21345" y="12415"/>
                  <a:pt x="20743" y="12383"/>
                </a:cubicBezTo>
                <a:cubicBezTo>
                  <a:pt x="20110" y="12383"/>
                  <a:pt x="19635" y="12890"/>
                  <a:pt x="19635" y="13491"/>
                </a:cubicBezTo>
                <a:close/>
                <a:moveTo>
                  <a:pt x="55579" y="1837"/>
                </a:moveTo>
                <a:cubicBezTo>
                  <a:pt x="55611" y="2439"/>
                  <a:pt x="56118" y="2914"/>
                  <a:pt x="56751" y="2882"/>
                </a:cubicBezTo>
                <a:cubicBezTo>
                  <a:pt x="57321" y="2851"/>
                  <a:pt x="57764" y="2344"/>
                  <a:pt x="57764" y="1774"/>
                </a:cubicBezTo>
                <a:cubicBezTo>
                  <a:pt x="57733" y="1204"/>
                  <a:pt x="57258" y="729"/>
                  <a:pt x="56688" y="697"/>
                </a:cubicBezTo>
                <a:cubicBezTo>
                  <a:pt x="56086" y="729"/>
                  <a:pt x="55579" y="1204"/>
                  <a:pt x="55579" y="1837"/>
                </a:cubicBezTo>
                <a:close/>
                <a:moveTo>
                  <a:pt x="39586" y="9628"/>
                </a:moveTo>
                <a:cubicBezTo>
                  <a:pt x="39586" y="10229"/>
                  <a:pt x="40093" y="10736"/>
                  <a:pt x="40695" y="10736"/>
                </a:cubicBezTo>
                <a:cubicBezTo>
                  <a:pt x="41296" y="10704"/>
                  <a:pt x="41772" y="10198"/>
                  <a:pt x="41772" y="9596"/>
                </a:cubicBezTo>
                <a:cubicBezTo>
                  <a:pt x="41740" y="9026"/>
                  <a:pt x="41296" y="8583"/>
                  <a:pt x="40695" y="8551"/>
                </a:cubicBezTo>
                <a:cubicBezTo>
                  <a:pt x="40093" y="8519"/>
                  <a:pt x="39586" y="9026"/>
                  <a:pt x="39586" y="9628"/>
                </a:cubicBezTo>
                <a:close/>
                <a:moveTo>
                  <a:pt x="45445" y="9184"/>
                </a:moveTo>
                <a:cubicBezTo>
                  <a:pt x="46427" y="9184"/>
                  <a:pt x="46934" y="8044"/>
                  <a:pt x="46237" y="7348"/>
                </a:cubicBezTo>
                <a:cubicBezTo>
                  <a:pt x="45572" y="6651"/>
                  <a:pt x="44400" y="7094"/>
                  <a:pt x="44368" y="8076"/>
                </a:cubicBezTo>
                <a:cubicBezTo>
                  <a:pt x="44368" y="8678"/>
                  <a:pt x="44843" y="9184"/>
                  <a:pt x="45445" y="9184"/>
                </a:cubicBezTo>
                <a:close/>
                <a:moveTo>
                  <a:pt x="23118" y="11591"/>
                </a:moveTo>
                <a:cubicBezTo>
                  <a:pt x="22517" y="11623"/>
                  <a:pt x="22042" y="12130"/>
                  <a:pt x="22042" y="12731"/>
                </a:cubicBezTo>
                <a:cubicBezTo>
                  <a:pt x="22073" y="13301"/>
                  <a:pt x="22548" y="13745"/>
                  <a:pt x="23118" y="13776"/>
                </a:cubicBezTo>
                <a:cubicBezTo>
                  <a:pt x="23720" y="13776"/>
                  <a:pt x="24227" y="13301"/>
                  <a:pt x="24227" y="12700"/>
                </a:cubicBezTo>
                <a:cubicBezTo>
                  <a:pt x="24227" y="12066"/>
                  <a:pt x="23720" y="11591"/>
                  <a:pt x="23118" y="11591"/>
                </a:cubicBezTo>
                <a:close/>
                <a:moveTo>
                  <a:pt x="31637" y="9564"/>
                </a:moveTo>
                <a:cubicBezTo>
                  <a:pt x="31606" y="10166"/>
                  <a:pt x="32081" y="10673"/>
                  <a:pt x="32714" y="10673"/>
                </a:cubicBezTo>
                <a:cubicBezTo>
                  <a:pt x="33316" y="10704"/>
                  <a:pt x="33823" y="10229"/>
                  <a:pt x="33823" y="9628"/>
                </a:cubicBezTo>
                <a:cubicBezTo>
                  <a:pt x="33823" y="9026"/>
                  <a:pt x="33348" y="8519"/>
                  <a:pt x="32746" y="8488"/>
                </a:cubicBezTo>
                <a:cubicBezTo>
                  <a:pt x="32144" y="8488"/>
                  <a:pt x="31637" y="8963"/>
                  <a:pt x="31637" y="9564"/>
                </a:cubicBezTo>
                <a:close/>
                <a:moveTo>
                  <a:pt x="0" y="2027"/>
                </a:moveTo>
                <a:cubicBezTo>
                  <a:pt x="222" y="2312"/>
                  <a:pt x="538" y="2502"/>
                  <a:pt x="918" y="2502"/>
                </a:cubicBezTo>
                <a:cubicBezTo>
                  <a:pt x="1520" y="2471"/>
                  <a:pt x="1995" y="1995"/>
                  <a:pt x="1995" y="1362"/>
                </a:cubicBezTo>
                <a:cubicBezTo>
                  <a:pt x="1963" y="760"/>
                  <a:pt x="1457" y="285"/>
                  <a:pt x="855" y="317"/>
                </a:cubicBezTo>
                <a:cubicBezTo>
                  <a:pt x="507" y="349"/>
                  <a:pt x="190" y="507"/>
                  <a:pt x="0" y="792"/>
                </a:cubicBezTo>
                <a:close/>
                <a:moveTo>
                  <a:pt x="10356" y="15265"/>
                </a:moveTo>
                <a:cubicBezTo>
                  <a:pt x="10989" y="15296"/>
                  <a:pt x="11464" y="14790"/>
                  <a:pt x="11433" y="14156"/>
                </a:cubicBezTo>
                <a:cubicBezTo>
                  <a:pt x="11433" y="13586"/>
                  <a:pt x="10989" y="13111"/>
                  <a:pt x="10387" y="13111"/>
                </a:cubicBezTo>
                <a:cubicBezTo>
                  <a:pt x="9786" y="13080"/>
                  <a:pt x="9279" y="13555"/>
                  <a:pt x="9247" y="14188"/>
                </a:cubicBezTo>
                <a:cubicBezTo>
                  <a:pt x="9247" y="14790"/>
                  <a:pt x="9754" y="15265"/>
                  <a:pt x="10356" y="15265"/>
                </a:cubicBezTo>
                <a:close/>
                <a:moveTo>
                  <a:pt x="6904" y="14948"/>
                </a:moveTo>
                <a:cubicBezTo>
                  <a:pt x="6872" y="15550"/>
                  <a:pt x="7379" y="16056"/>
                  <a:pt x="7981" y="16056"/>
                </a:cubicBezTo>
                <a:cubicBezTo>
                  <a:pt x="8551" y="16088"/>
                  <a:pt x="9026" y="15613"/>
                  <a:pt x="9057" y="15043"/>
                </a:cubicBezTo>
                <a:cubicBezTo>
                  <a:pt x="9121" y="14441"/>
                  <a:pt x="8646" y="13903"/>
                  <a:pt x="8044" y="13903"/>
                </a:cubicBezTo>
                <a:cubicBezTo>
                  <a:pt x="7411" y="13871"/>
                  <a:pt x="6904" y="14346"/>
                  <a:pt x="6904" y="14948"/>
                </a:cubicBezTo>
                <a:close/>
                <a:moveTo>
                  <a:pt x="38288" y="11528"/>
                </a:moveTo>
                <a:cubicBezTo>
                  <a:pt x="38921" y="11496"/>
                  <a:pt x="39396" y="10958"/>
                  <a:pt x="39333" y="10356"/>
                </a:cubicBezTo>
                <a:cubicBezTo>
                  <a:pt x="39270" y="9406"/>
                  <a:pt x="38098" y="8994"/>
                  <a:pt x="37465" y="9723"/>
                </a:cubicBezTo>
                <a:cubicBezTo>
                  <a:pt x="36831" y="10419"/>
                  <a:pt x="37338" y="11528"/>
                  <a:pt x="38288" y="11528"/>
                </a:cubicBezTo>
                <a:close/>
                <a:moveTo>
                  <a:pt x="47345" y="10483"/>
                </a:moveTo>
                <a:cubicBezTo>
                  <a:pt x="47377" y="8994"/>
                  <a:pt x="45160" y="8994"/>
                  <a:pt x="45192" y="10483"/>
                </a:cubicBezTo>
                <a:cubicBezTo>
                  <a:pt x="45192" y="11053"/>
                  <a:pt x="45635" y="11528"/>
                  <a:pt x="46237" y="11559"/>
                </a:cubicBezTo>
                <a:cubicBezTo>
                  <a:pt x="46839" y="11559"/>
                  <a:pt x="47314" y="11084"/>
                  <a:pt x="47345" y="10483"/>
                </a:cubicBezTo>
                <a:close/>
                <a:moveTo>
                  <a:pt x="42785" y="11274"/>
                </a:moveTo>
                <a:cubicBezTo>
                  <a:pt x="42785" y="12225"/>
                  <a:pt x="43925" y="12700"/>
                  <a:pt x="44590" y="12035"/>
                </a:cubicBezTo>
                <a:cubicBezTo>
                  <a:pt x="45287" y="11369"/>
                  <a:pt x="44843" y="10229"/>
                  <a:pt x="43893" y="10198"/>
                </a:cubicBezTo>
                <a:cubicBezTo>
                  <a:pt x="43292" y="10166"/>
                  <a:pt x="42785" y="10641"/>
                  <a:pt x="42785" y="11274"/>
                </a:cubicBezTo>
                <a:close/>
                <a:moveTo>
                  <a:pt x="41455" y="10989"/>
                </a:moveTo>
                <a:cubicBezTo>
                  <a:pt x="40473" y="10989"/>
                  <a:pt x="40030" y="12161"/>
                  <a:pt x="40726" y="12826"/>
                </a:cubicBezTo>
                <a:cubicBezTo>
                  <a:pt x="41391" y="13491"/>
                  <a:pt x="42532" y="13016"/>
                  <a:pt x="42563" y="12066"/>
                </a:cubicBezTo>
                <a:cubicBezTo>
                  <a:pt x="42532" y="11464"/>
                  <a:pt x="42057" y="10958"/>
                  <a:pt x="41455" y="10989"/>
                </a:cubicBezTo>
                <a:close/>
                <a:moveTo>
                  <a:pt x="0" y="21155"/>
                </a:moveTo>
                <a:cubicBezTo>
                  <a:pt x="158" y="20933"/>
                  <a:pt x="222" y="20712"/>
                  <a:pt x="222" y="20458"/>
                </a:cubicBezTo>
                <a:cubicBezTo>
                  <a:pt x="222" y="20237"/>
                  <a:pt x="158" y="20015"/>
                  <a:pt x="0" y="19825"/>
                </a:cubicBezTo>
                <a:close/>
                <a:moveTo>
                  <a:pt x="56403" y="4181"/>
                </a:moveTo>
                <a:cubicBezTo>
                  <a:pt x="56403" y="5606"/>
                  <a:pt x="58556" y="5606"/>
                  <a:pt x="58556" y="4181"/>
                </a:cubicBezTo>
                <a:cubicBezTo>
                  <a:pt x="58524" y="3579"/>
                  <a:pt x="58081" y="3136"/>
                  <a:pt x="57479" y="3104"/>
                </a:cubicBezTo>
                <a:cubicBezTo>
                  <a:pt x="56878" y="3104"/>
                  <a:pt x="56403" y="3579"/>
                  <a:pt x="56403" y="4181"/>
                </a:cubicBezTo>
                <a:close/>
                <a:moveTo>
                  <a:pt x="26349" y="15391"/>
                </a:moveTo>
                <a:cubicBezTo>
                  <a:pt x="27774" y="15360"/>
                  <a:pt x="27710" y="13206"/>
                  <a:pt x="26285" y="13238"/>
                </a:cubicBezTo>
                <a:cubicBezTo>
                  <a:pt x="24860" y="13270"/>
                  <a:pt x="24892" y="15423"/>
                  <a:pt x="26349" y="15391"/>
                </a:cubicBezTo>
                <a:close/>
                <a:moveTo>
                  <a:pt x="48644" y="10799"/>
                </a:moveTo>
                <a:cubicBezTo>
                  <a:pt x="50132" y="10799"/>
                  <a:pt x="50069" y="8583"/>
                  <a:pt x="48612" y="8646"/>
                </a:cubicBezTo>
                <a:cubicBezTo>
                  <a:pt x="47155" y="8646"/>
                  <a:pt x="47187" y="10831"/>
                  <a:pt x="48644" y="10799"/>
                </a:cubicBezTo>
                <a:close/>
                <a:moveTo>
                  <a:pt x="20458" y="15866"/>
                </a:moveTo>
                <a:cubicBezTo>
                  <a:pt x="20427" y="16848"/>
                  <a:pt x="21598" y="17323"/>
                  <a:pt x="22295" y="16658"/>
                </a:cubicBezTo>
                <a:cubicBezTo>
                  <a:pt x="22960" y="15961"/>
                  <a:pt x="22485" y="14821"/>
                  <a:pt x="21503" y="14821"/>
                </a:cubicBezTo>
                <a:cubicBezTo>
                  <a:pt x="20933" y="14821"/>
                  <a:pt x="20458" y="15296"/>
                  <a:pt x="20458" y="15866"/>
                </a:cubicBezTo>
                <a:close/>
                <a:moveTo>
                  <a:pt x="22833" y="15106"/>
                </a:moveTo>
                <a:cubicBezTo>
                  <a:pt x="22865" y="16531"/>
                  <a:pt x="24987" y="16500"/>
                  <a:pt x="24987" y="15075"/>
                </a:cubicBezTo>
                <a:cubicBezTo>
                  <a:pt x="24955" y="14505"/>
                  <a:pt x="24480" y="14061"/>
                  <a:pt x="23910" y="14030"/>
                </a:cubicBezTo>
                <a:cubicBezTo>
                  <a:pt x="23308" y="14030"/>
                  <a:pt x="22833" y="14505"/>
                  <a:pt x="22833" y="15106"/>
                </a:cubicBezTo>
                <a:close/>
                <a:moveTo>
                  <a:pt x="12509" y="15803"/>
                </a:moveTo>
                <a:cubicBezTo>
                  <a:pt x="12446" y="17260"/>
                  <a:pt x="14631" y="17292"/>
                  <a:pt x="14631" y="15835"/>
                </a:cubicBezTo>
                <a:cubicBezTo>
                  <a:pt x="14631" y="14441"/>
                  <a:pt x="12541" y="14378"/>
                  <a:pt x="12509" y="15803"/>
                </a:cubicBezTo>
                <a:close/>
                <a:moveTo>
                  <a:pt x="5067" y="18812"/>
                </a:moveTo>
                <a:cubicBezTo>
                  <a:pt x="4909" y="17387"/>
                  <a:pt x="2755" y="17608"/>
                  <a:pt x="2914" y="19065"/>
                </a:cubicBezTo>
                <a:cubicBezTo>
                  <a:pt x="3072" y="20490"/>
                  <a:pt x="5225" y="20268"/>
                  <a:pt x="5067" y="18812"/>
                </a:cubicBezTo>
                <a:close/>
                <a:moveTo>
                  <a:pt x="475" y="19730"/>
                </a:moveTo>
                <a:cubicBezTo>
                  <a:pt x="475" y="20332"/>
                  <a:pt x="1013" y="20838"/>
                  <a:pt x="1615" y="20807"/>
                </a:cubicBezTo>
                <a:cubicBezTo>
                  <a:pt x="3040" y="20807"/>
                  <a:pt x="3040" y="18685"/>
                  <a:pt x="1615" y="18653"/>
                </a:cubicBezTo>
                <a:cubicBezTo>
                  <a:pt x="1013" y="18622"/>
                  <a:pt x="507" y="19128"/>
                  <a:pt x="475" y="19730"/>
                </a:cubicBezTo>
                <a:close/>
                <a:moveTo>
                  <a:pt x="6365" y="17102"/>
                </a:moveTo>
                <a:cubicBezTo>
                  <a:pt x="4940" y="17038"/>
                  <a:pt x="4909" y="19223"/>
                  <a:pt x="6334" y="19223"/>
                </a:cubicBezTo>
                <a:cubicBezTo>
                  <a:pt x="7791" y="19255"/>
                  <a:pt x="7822" y="17070"/>
                  <a:pt x="6365" y="17102"/>
                </a:cubicBezTo>
                <a:close/>
                <a:moveTo>
                  <a:pt x="14853" y="14980"/>
                </a:moveTo>
                <a:cubicBezTo>
                  <a:pt x="14789" y="16436"/>
                  <a:pt x="17006" y="16500"/>
                  <a:pt x="17006" y="15043"/>
                </a:cubicBezTo>
                <a:cubicBezTo>
                  <a:pt x="17038" y="13650"/>
                  <a:pt x="14948" y="13586"/>
                  <a:pt x="14853" y="14980"/>
                </a:cubicBezTo>
                <a:close/>
                <a:moveTo>
                  <a:pt x="50005" y="8931"/>
                </a:moveTo>
                <a:cubicBezTo>
                  <a:pt x="49974" y="9501"/>
                  <a:pt x="50449" y="9976"/>
                  <a:pt x="51019" y="10008"/>
                </a:cubicBezTo>
                <a:cubicBezTo>
                  <a:pt x="52001" y="10039"/>
                  <a:pt x="52507" y="8868"/>
                  <a:pt x="51842" y="8171"/>
                </a:cubicBezTo>
                <a:cubicBezTo>
                  <a:pt x="51177" y="7474"/>
                  <a:pt x="50005" y="7949"/>
                  <a:pt x="50005" y="8931"/>
                </a:cubicBezTo>
                <a:close/>
                <a:moveTo>
                  <a:pt x="28597" y="12510"/>
                </a:moveTo>
                <a:cubicBezTo>
                  <a:pt x="27172" y="12573"/>
                  <a:pt x="27330" y="14758"/>
                  <a:pt x="28756" y="14631"/>
                </a:cubicBezTo>
                <a:cubicBezTo>
                  <a:pt x="30212" y="14536"/>
                  <a:pt x="30054" y="12351"/>
                  <a:pt x="28597" y="12510"/>
                </a:cubicBezTo>
                <a:close/>
                <a:moveTo>
                  <a:pt x="51621" y="5764"/>
                </a:moveTo>
                <a:cubicBezTo>
                  <a:pt x="51621" y="7189"/>
                  <a:pt x="53774" y="7158"/>
                  <a:pt x="53742" y="5732"/>
                </a:cubicBezTo>
                <a:cubicBezTo>
                  <a:pt x="53711" y="4307"/>
                  <a:pt x="51589" y="4339"/>
                  <a:pt x="51621" y="5764"/>
                </a:cubicBezTo>
                <a:close/>
                <a:moveTo>
                  <a:pt x="34804" y="11211"/>
                </a:moveTo>
                <a:cubicBezTo>
                  <a:pt x="34804" y="11813"/>
                  <a:pt x="35343" y="12320"/>
                  <a:pt x="35944" y="12256"/>
                </a:cubicBezTo>
                <a:cubicBezTo>
                  <a:pt x="36546" y="12225"/>
                  <a:pt x="36989" y="11749"/>
                  <a:pt x="36958" y="11148"/>
                </a:cubicBezTo>
                <a:cubicBezTo>
                  <a:pt x="36958" y="10578"/>
                  <a:pt x="36483" y="10103"/>
                  <a:pt x="35913" y="10103"/>
                </a:cubicBezTo>
                <a:cubicBezTo>
                  <a:pt x="35279" y="10103"/>
                  <a:pt x="34773" y="10609"/>
                  <a:pt x="34804" y="11211"/>
                </a:cubicBezTo>
                <a:close/>
                <a:moveTo>
                  <a:pt x="55168" y="6049"/>
                </a:moveTo>
                <a:cubicBezTo>
                  <a:pt x="56561" y="5859"/>
                  <a:pt x="56339" y="3769"/>
                  <a:pt x="54946" y="3896"/>
                </a:cubicBezTo>
                <a:cubicBezTo>
                  <a:pt x="53552" y="4054"/>
                  <a:pt x="53742" y="6144"/>
                  <a:pt x="55168" y="6049"/>
                </a:cubicBezTo>
                <a:close/>
                <a:moveTo>
                  <a:pt x="32397" y="11971"/>
                </a:moveTo>
                <a:cubicBezTo>
                  <a:pt x="32397" y="12953"/>
                  <a:pt x="33569" y="13428"/>
                  <a:pt x="34234" y="12731"/>
                </a:cubicBezTo>
                <a:cubicBezTo>
                  <a:pt x="34931" y="12035"/>
                  <a:pt x="34393" y="10863"/>
                  <a:pt x="33443" y="10894"/>
                </a:cubicBezTo>
                <a:cubicBezTo>
                  <a:pt x="32841" y="10926"/>
                  <a:pt x="32397" y="11401"/>
                  <a:pt x="32397" y="11971"/>
                </a:cubicBezTo>
                <a:close/>
                <a:moveTo>
                  <a:pt x="53394" y="7062"/>
                </a:moveTo>
                <a:cubicBezTo>
                  <a:pt x="52064" y="7158"/>
                  <a:pt x="52064" y="9153"/>
                  <a:pt x="53426" y="9216"/>
                </a:cubicBezTo>
                <a:cubicBezTo>
                  <a:pt x="54914" y="9279"/>
                  <a:pt x="54914" y="6967"/>
                  <a:pt x="53394" y="7062"/>
                </a:cubicBezTo>
                <a:close/>
                <a:moveTo>
                  <a:pt x="58778" y="3421"/>
                </a:moveTo>
                <a:cubicBezTo>
                  <a:pt x="58746" y="4371"/>
                  <a:pt x="59918" y="4877"/>
                  <a:pt x="60583" y="4212"/>
                </a:cubicBezTo>
                <a:cubicBezTo>
                  <a:pt x="61280" y="3516"/>
                  <a:pt x="60773" y="2344"/>
                  <a:pt x="59823" y="2375"/>
                </a:cubicBezTo>
                <a:cubicBezTo>
                  <a:pt x="59253" y="2375"/>
                  <a:pt x="58778" y="2851"/>
                  <a:pt x="58778" y="3421"/>
                </a:cubicBezTo>
                <a:close/>
                <a:moveTo>
                  <a:pt x="31099" y="11686"/>
                </a:moveTo>
                <a:cubicBezTo>
                  <a:pt x="30149" y="11718"/>
                  <a:pt x="29674" y="12890"/>
                  <a:pt x="30371" y="13523"/>
                </a:cubicBezTo>
                <a:cubicBezTo>
                  <a:pt x="31067" y="14188"/>
                  <a:pt x="32207" y="13681"/>
                  <a:pt x="32176" y="12731"/>
                </a:cubicBezTo>
                <a:cubicBezTo>
                  <a:pt x="32144" y="12130"/>
                  <a:pt x="31669" y="11686"/>
                  <a:pt x="31099" y="11686"/>
                </a:cubicBezTo>
                <a:close/>
                <a:moveTo>
                  <a:pt x="8741" y="16278"/>
                </a:moveTo>
                <a:cubicBezTo>
                  <a:pt x="7791" y="16310"/>
                  <a:pt x="7347" y="17482"/>
                  <a:pt x="8044" y="18147"/>
                </a:cubicBezTo>
                <a:cubicBezTo>
                  <a:pt x="8772" y="18780"/>
                  <a:pt x="9912" y="18242"/>
                  <a:pt x="9849" y="17292"/>
                </a:cubicBezTo>
                <a:cubicBezTo>
                  <a:pt x="9817" y="16722"/>
                  <a:pt x="9311" y="16278"/>
                  <a:pt x="8741" y="16278"/>
                </a:cubicBezTo>
                <a:close/>
                <a:moveTo>
                  <a:pt x="44653" y="14695"/>
                </a:moveTo>
                <a:cubicBezTo>
                  <a:pt x="45223" y="14663"/>
                  <a:pt x="45698" y="14188"/>
                  <a:pt x="45698" y="13618"/>
                </a:cubicBezTo>
                <a:cubicBezTo>
                  <a:pt x="45667" y="13048"/>
                  <a:pt x="45192" y="12573"/>
                  <a:pt x="44622" y="12573"/>
                </a:cubicBezTo>
                <a:cubicBezTo>
                  <a:pt x="44052" y="12605"/>
                  <a:pt x="43577" y="13080"/>
                  <a:pt x="43577" y="13650"/>
                </a:cubicBezTo>
                <a:cubicBezTo>
                  <a:pt x="43608" y="14220"/>
                  <a:pt x="44083" y="14695"/>
                  <a:pt x="44653" y="14695"/>
                </a:cubicBezTo>
                <a:close/>
                <a:moveTo>
                  <a:pt x="10071" y="16595"/>
                </a:moveTo>
                <a:cubicBezTo>
                  <a:pt x="10039" y="18020"/>
                  <a:pt x="12193" y="18052"/>
                  <a:pt x="12224" y="16626"/>
                </a:cubicBezTo>
                <a:cubicBezTo>
                  <a:pt x="12256" y="15201"/>
                  <a:pt x="10102" y="15170"/>
                  <a:pt x="10071" y="16595"/>
                </a:cubicBezTo>
                <a:close/>
                <a:moveTo>
                  <a:pt x="62293" y="1584"/>
                </a:moveTo>
                <a:cubicBezTo>
                  <a:pt x="60868" y="1520"/>
                  <a:pt x="60805" y="3642"/>
                  <a:pt x="62230" y="3674"/>
                </a:cubicBezTo>
                <a:cubicBezTo>
                  <a:pt x="62800" y="3706"/>
                  <a:pt x="63275" y="3231"/>
                  <a:pt x="63306" y="2661"/>
                </a:cubicBezTo>
                <a:cubicBezTo>
                  <a:pt x="63338" y="2090"/>
                  <a:pt x="62863" y="1615"/>
                  <a:pt x="62293" y="1584"/>
                </a:cubicBezTo>
                <a:close/>
                <a:moveTo>
                  <a:pt x="2344" y="21060"/>
                </a:moveTo>
                <a:cubicBezTo>
                  <a:pt x="1742" y="21092"/>
                  <a:pt x="1298" y="21567"/>
                  <a:pt x="1298" y="22137"/>
                </a:cubicBezTo>
                <a:cubicBezTo>
                  <a:pt x="1330" y="22707"/>
                  <a:pt x="1805" y="23182"/>
                  <a:pt x="2407" y="23150"/>
                </a:cubicBezTo>
                <a:cubicBezTo>
                  <a:pt x="3800" y="23119"/>
                  <a:pt x="3737" y="21028"/>
                  <a:pt x="2344" y="21060"/>
                </a:cubicBezTo>
                <a:close/>
                <a:moveTo>
                  <a:pt x="4719" y="20268"/>
                </a:moveTo>
                <a:cubicBezTo>
                  <a:pt x="4117" y="20300"/>
                  <a:pt x="3674" y="20775"/>
                  <a:pt x="3674" y="21345"/>
                </a:cubicBezTo>
                <a:cubicBezTo>
                  <a:pt x="3705" y="21915"/>
                  <a:pt x="4180" y="22390"/>
                  <a:pt x="4782" y="22359"/>
                </a:cubicBezTo>
                <a:cubicBezTo>
                  <a:pt x="6175" y="22359"/>
                  <a:pt x="6112" y="20205"/>
                  <a:pt x="4719" y="20268"/>
                </a:cubicBezTo>
                <a:close/>
                <a:moveTo>
                  <a:pt x="18051" y="16658"/>
                </a:moveTo>
                <a:cubicBezTo>
                  <a:pt x="18051" y="17260"/>
                  <a:pt x="18526" y="17703"/>
                  <a:pt x="19096" y="17703"/>
                </a:cubicBezTo>
                <a:cubicBezTo>
                  <a:pt x="20522" y="17672"/>
                  <a:pt x="20458" y="15550"/>
                  <a:pt x="19065" y="15581"/>
                </a:cubicBezTo>
                <a:cubicBezTo>
                  <a:pt x="18495" y="15613"/>
                  <a:pt x="18051" y="16088"/>
                  <a:pt x="18051" y="16658"/>
                </a:cubicBezTo>
                <a:close/>
                <a:moveTo>
                  <a:pt x="38003" y="12826"/>
                </a:moveTo>
                <a:cubicBezTo>
                  <a:pt x="38003" y="13776"/>
                  <a:pt x="39175" y="14220"/>
                  <a:pt x="39808" y="13523"/>
                </a:cubicBezTo>
                <a:cubicBezTo>
                  <a:pt x="40473" y="12858"/>
                  <a:pt x="39966" y="11718"/>
                  <a:pt x="39016" y="11749"/>
                </a:cubicBezTo>
                <a:cubicBezTo>
                  <a:pt x="38446" y="11749"/>
                  <a:pt x="37971" y="12225"/>
                  <a:pt x="38003" y="12826"/>
                </a:cubicBezTo>
                <a:close/>
                <a:moveTo>
                  <a:pt x="15360" y="18242"/>
                </a:moveTo>
                <a:cubicBezTo>
                  <a:pt x="15360" y="17672"/>
                  <a:pt x="14916" y="17197"/>
                  <a:pt x="14346" y="17165"/>
                </a:cubicBezTo>
                <a:cubicBezTo>
                  <a:pt x="12921" y="17133"/>
                  <a:pt x="12889" y="19287"/>
                  <a:pt x="14314" y="19287"/>
                </a:cubicBezTo>
                <a:cubicBezTo>
                  <a:pt x="14916" y="19287"/>
                  <a:pt x="15360" y="18812"/>
                  <a:pt x="15360" y="18242"/>
                </a:cubicBezTo>
                <a:close/>
                <a:moveTo>
                  <a:pt x="36673" y="14663"/>
                </a:moveTo>
                <a:cubicBezTo>
                  <a:pt x="38035" y="14663"/>
                  <a:pt x="38098" y="12636"/>
                  <a:pt x="36736" y="12541"/>
                </a:cubicBezTo>
                <a:cubicBezTo>
                  <a:pt x="36134" y="12510"/>
                  <a:pt x="35628" y="12985"/>
                  <a:pt x="35628" y="13586"/>
                </a:cubicBezTo>
                <a:cubicBezTo>
                  <a:pt x="35628" y="14188"/>
                  <a:pt x="36071" y="14631"/>
                  <a:pt x="36673" y="14663"/>
                </a:cubicBezTo>
                <a:close/>
                <a:moveTo>
                  <a:pt x="55833" y="6334"/>
                </a:moveTo>
                <a:cubicBezTo>
                  <a:pt x="54883" y="6334"/>
                  <a:pt x="54439" y="7474"/>
                  <a:pt x="55104" y="8139"/>
                </a:cubicBezTo>
                <a:cubicBezTo>
                  <a:pt x="55769" y="8804"/>
                  <a:pt x="56878" y="8329"/>
                  <a:pt x="56878" y="7379"/>
                </a:cubicBezTo>
                <a:cubicBezTo>
                  <a:pt x="56909" y="6809"/>
                  <a:pt x="56434" y="6334"/>
                  <a:pt x="55833" y="6334"/>
                </a:cubicBezTo>
                <a:close/>
                <a:moveTo>
                  <a:pt x="0" y="23942"/>
                </a:moveTo>
                <a:cubicBezTo>
                  <a:pt x="570" y="23910"/>
                  <a:pt x="982" y="23467"/>
                  <a:pt x="982" y="22929"/>
                </a:cubicBezTo>
                <a:cubicBezTo>
                  <a:pt x="1013" y="22359"/>
                  <a:pt x="570" y="21884"/>
                  <a:pt x="0" y="21852"/>
                </a:cubicBezTo>
                <a:close/>
                <a:moveTo>
                  <a:pt x="15676" y="17450"/>
                </a:moveTo>
                <a:cubicBezTo>
                  <a:pt x="15676" y="18020"/>
                  <a:pt x="16151" y="18495"/>
                  <a:pt x="16721" y="18495"/>
                </a:cubicBezTo>
                <a:cubicBezTo>
                  <a:pt x="18115" y="18495"/>
                  <a:pt x="18115" y="16373"/>
                  <a:pt x="16721" y="16373"/>
                </a:cubicBezTo>
                <a:cubicBezTo>
                  <a:pt x="16120" y="16373"/>
                  <a:pt x="15676" y="16848"/>
                  <a:pt x="15676" y="17450"/>
                </a:cubicBezTo>
                <a:close/>
                <a:moveTo>
                  <a:pt x="33221" y="14378"/>
                </a:moveTo>
                <a:cubicBezTo>
                  <a:pt x="33189" y="15771"/>
                  <a:pt x="35311" y="15803"/>
                  <a:pt x="35311" y="14410"/>
                </a:cubicBezTo>
                <a:cubicBezTo>
                  <a:pt x="35343" y="13808"/>
                  <a:pt x="34868" y="13333"/>
                  <a:pt x="34298" y="13333"/>
                </a:cubicBezTo>
                <a:cubicBezTo>
                  <a:pt x="33696" y="13301"/>
                  <a:pt x="33221" y="13776"/>
                  <a:pt x="33221" y="14378"/>
                </a:cubicBezTo>
                <a:close/>
                <a:moveTo>
                  <a:pt x="30846" y="15170"/>
                </a:moveTo>
                <a:cubicBezTo>
                  <a:pt x="30846" y="15740"/>
                  <a:pt x="31321" y="16215"/>
                  <a:pt x="31922" y="16183"/>
                </a:cubicBezTo>
                <a:cubicBezTo>
                  <a:pt x="32492" y="16183"/>
                  <a:pt x="32968" y="15708"/>
                  <a:pt x="32936" y="15106"/>
                </a:cubicBezTo>
                <a:cubicBezTo>
                  <a:pt x="32936" y="14536"/>
                  <a:pt x="32461" y="14061"/>
                  <a:pt x="31891" y="14093"/>
                </a:cubicBezTo>
                <a:cubicBezTo>
                  <a:pt x="31289" y="14093"/>
                  <a:pt x="30814" y="14568"/>
                  <a:pt x="30846" y="15170"/>
                </a:cubicBezTo>
                <a:close/>
                <a:moveTo>
                  <a:pt x="6080" y="20585"/>
                </a:moveTo>
                <a:cubicBezTo>
                  <a:pt x="6112" y="21979"/>
                  <a:pt x="8234" y="21979"/>
                  <a:pt x="8234" y="20553"/>
                </a:cubicBezTo>
                <a:cubicBezTo>
                  <a:pt x="8202" y="19128"/>
                  <a:pt x="6080" y="19160"/>
                  <a:pt x="6080" y="20585"/>
                </a:cubicBezTo>
                <a:close/>
                <a:moveTo>
                  <a:pt x="9501" y="18717"/>
                </a:moveTo>
                <a:cubicBezTo>
                  <a:pt x="8931" y="18748"/>
                  <a:pt x="8456" y="19223"/>
                  <a:pt x="8456" y="19793"/>
                </a:cubicBezTo>
                <a:cubicBezTo>
                  <a:pt x="8519" y="21218"/>
                  <a:pt x="10641" y="21155"/>
                  <a:pt x="10609" y="19730"/>
                </a:cubicBezTo>
                <a:cubicBezTo>
                  <a:pt x="10577" y="19160"/>
                  <a:pt x="10071" y="18717"/>
                  <a:pt x="9501" y="18717"/>
                </a:cubicBezTo>
                <a:close/>
                <a:moveTo>
                  <a:pt x="11939" y="17925"/>
                </a:moveTo>
                <a:cubicBezTo>
                  <a:pt x="11369" y="17925"/>
                  <a:pt x="10894" y="18400"/>
                  <a:pt x="10894" y="18970"/>
                </a:cubicBezTo>
                <a:cubicBezTo>
                  <a:pt x="10894" y="20363"/>
                  <a:pt x="12984" y="20363"/>
                  <a:pt x="12984" y="18970"/>
                </a:cubicBezTo>
                <a:cubicBezTo>
                  <a:pt x="12984" y="18400"/>
                  <a:pt x="12509" y="17925"/>
                  <a:pt x="11939" y="17925"/>
                </a:cubicBezTo>
                <a:close/>
                <a:moveTo>
                  <a:pt x="57163" y="6619"/>
                </a:moveTo>
                <a:cubicBezTo>
                  <a:pt x="57163" y="7189"/>
                  <a:pt x="57638" y="7664"/>
                  <a:pt x="58239" y="7633"/>
                </a:cubicBezTo>
                <a:cubicBezTo>
                  <a:pt x="59158" y="7601"/>
                  <a:pt x="59601" y="6492"/>
                  <a:pt x="58936" y="5827"/>
                </a:cubicBezTo>
                <a:cubicBezTo>
                  <a:pt x="58271" y="5194"/>
                  <a:pt x="57163" y="5669"/>
                  <a:pt x="57163" y="6619"/>
                </a:cubicBezTo>
                <a:close/>
                <a:moveTo>
                  <a:pt x="28407" y="15898"/>
                </a:moveTo>
                <a:cubicBezTo>
                  <a:pt x="28407" y="16468"/>
                  <a:pt x="28851" y="16975"/>
                  <a:pt x="29452" y="16975"/>
                </a:cubicBezTo>
                <a:cubicBezTo>
                  <a:pt x="30022" y="17007"/>
                  <a:pt x="30497" y="16531"/>
                  <a:pt x="30529" y="15961"/>
                </a:cubicBezTo>
                <a:cubicBezTo>
                  <a:pt x="30561" y="15391"/>
                  <a:pt x="30086" y="14916"/>
                  <a:pt x="29516" y="14885"/>
                </a:cubicBezTo>
                <a:cubicBezTo>
                  <a:pt x="28946" y="14853"/>
                  <a:pt x="28439" y="15328"/>
                  <a:pt x="28439" y="15898"/>
                </a:cubicBezTo>
                <a:close/>
                <a:moveTo>
                  <a:pt x="49404" y="11053"/>
                </a:moveTo>
                <a:cubicBezTo>
                  <a:pt x="48834" y="11053"/>
                  <a:pt x="48359" y="11528"/>
                  <a:pt x="48390" y="12130"/>
                </a:cubicBezTo>
                <a:cubicBezTo>
                  <a:pt x="48390" y="12700"/>
                  <a:pt x="48865" y="13143"/>
                  <a:pt x="49467" y="13143"/>
                </a:cubicBezTo>
                <a:cubicBezTo>
                  <a:pt x="50037" y="13111"/>
                  <a:pt x="50481" y="12636"/>
                  <a:pt x="50481" y="12066"/>
                </a:cubicBezTo>
                <a:cubicBezTo>
                  <a:pt x="50449" y="11496"/>
                  <a:pt x="49974" y="11053"/>
                  <a:pt x="49404" y="11053"/>
                </a:cubicBezTo>
                <a:close/>
                <a:moveTo>
                  <a:pt x="48042" y="12858"/>
                </a:moveTo>
                <a:cubicBezTo>
                  <a:pt x="48042" y="12256"/>
                  <a:pt x="47535" y="11813"/>
                  <a:pt x="46965" y="11844"/>
                </a:cubicBezTo>
                <a:cubicBezTo>
                  <a:pt x="46395" y="11876"/>
                  <a:pt x="45952" y="12351"/>
                  <a:pt x="45952" y="12921"/>
                </a:cubicBezTo>
                <a:cubicBezTo>
                  <a:pt x="45983" y="13491"/>
                  <a:pt x="46490" y="13935"/>
                  <a:pt x="47060" y="13935"/>
                </a:cubicBezTo>
                <a:cubicBezTo>
                  <a:pt x="47630" y="13903"/>
                  <a:pt x="48074" y="13428"/>
                  <a:pt x="48042" y="12858"/>
                </a:cubicBezTo>
                <a:close/>
                <a:moveTo>
                  <a:pt x="25747" y="17513"/>
                </a:moveTo>
                <a:cubicBezTo>
                  <a:pt x="25747" y="16912"/>
                  <a:pt x="25304" y="16436"/>
                  <a:pt x="24702" y="16436"/>
                </a:cubicBezTo>
                <a:cubicBezTo>
                  <a:pt x="24132" y="16436"/>
                  <a:pt x="23657" y="16880"/>
                  <a:pt x="23625" y="17450"/>
                </a:cubicBezTo>
                <a:cubicBezTo>
                  <a:pt x="23625" y="18020"/>
                  <a:pt x="24100" y="18495"/>
                  <a:pt x="24670" y="18527"/>
                </a:cubicBezTo>
                <a:cubicBezTo>
                  <a:pt x="25240" y="18527"/>
                  <a:pt x="25715" y="18083"/>
                  <a:pt x="25747" y="17513"/>
                </a:cubicBezTo>
                <a:close/>
                <a:moveTo>
                  <a:pt x="22327" y="17228"/>
                </a:moveTo>
                <a:cubicBezTo>
                  <a:pt x="21725" y="17228"/>
                  <a:pt x="21250" y="17703"/>
                  <a:pt x="21250" y="18273"/>
                </a:cubicBezTo>
                <a:cubicBezTo>
                  <a:pt x="21282" y="18875"/>
                  <a:pt x="21757" y="19318"/>
                  <a:pt x="22358" y="19318"/>
                </a:cubicBezTo>
                <a:cubicBezTo>
                  <a:pt x="22897" y="19287"/>
                  <a:pt x="23340" y="18843"/>
                  <a:pt x="23340" y="18305"/>
                </a:cubicBezTo>
                <a:cubicBezTo>
                  <a:pt x="23372" y="17703"/>
                  <a:pt x="22897" y="17228"/>
                  <a:pt x="22327" y="17228"/>
                </a:cubicBezTo>
                <a:close/>
                <a:moveTo>
                  <a:pt x="27077" y="15676"/>
                </a:moveTo>
                <a:cubicBezTo>
                  <a:pt x="26475" y="15708"/>
                  <a:pt x="26032" y="16183"/>
                  <a:pt x="26064" y="16753"/>
                </a:cubicBezTo>
                <a:cubicBezTo>
                  <a:pt x="26095" y="17355"/>
                  <a:pt x="26570" y="17798"/>
                  <a:pt x="27140" y="17767"/>
                </a:cubicBezTo>
                <a:cubicBezTo>
                  <a:pt x="27710" y="17735"/>
                  <a:pt x="28154" y="17260"/>
                  <a:pt x="28154" y="16690"/>
                </a:cubicBezTo>
                <a:cubicBezTo>
                  <a:pt x="28122" y="16120"/>
                  <a:pt x="27647" y="15676"/>
                  <a:pt x="27077" y="15676"/>
                </a:cubicBezTo>
                <a:close/>
                <a:moveTo>
                  <a:pt x="41170" y="14410"/>
                </a:moveTo>
                <a:cubicBezTo>
                  <a:pt x="41170" y="15011"/>
                  <a:pt x="41645" y="15455"/>
                  <a:pt x="42215" y="15486"/>
                </a:cubicBezTo>
                <a:cubicBezTo>
                  <a:pt x="42785" y="15486"/>
                  <a:pt x="43260" y="15011"/>
                  <a:pt x="43260" y="14441"/>
                </a:cubicBezTo>
                <a:cubicBezTo>
                  <a:pt x="43260" y="13840"/>
                  <a:pt x="42817" y="13365"/>
                  <a:pt x="42215" y="13365"/>
                </a:cubicBezTo>
                <a:cubicBezTo>
                  <a:pt x="41645" y="13365"/>
                  <a:pt x="41201" y="13840"/>
                  <a:pt x="41170" y="14410"/>
                </a:cubicBezTo>
                <a:close/>
                <a:moveTo>
                  <a:pt x="54186" y="9533"/>
                </a:moveTo>
                <a:cubicBezTo>
                  <a:pt x="53616" y="9533"/>
                  <a:pt x="53141" y="10008"/>
                  <a:pt x="53172" y="10609"/>
                </a:cubicBezTo>
                <a:cubicBezTo>
                  <a:pt x="53204" y="11148"/>
                  <a:pt x="53647" y="11591"/>
                  <a:pt x="54217" y="11591"/>
                </a:cubicBezTo>
                <a:cubicBezTo>
                  <a:pt x="54787" y="11591"/>
                  <a:pt x="55263" y="11116"/>
                  <a:pt x="55263" y="10546"/>
                </a:cubicBezTo>
                <a:cubicBezTo>
                  <a:pt x="55263" y="9944"/>
                  <a:pt x="54756" y="9501"/>
                  <a:pt x="54186" y="9533"/>
                </a:cubicBezTo>
                <a:close/>
                <a:moveTo>
                  <a:pt x="56624" y="8741"/>
                </a:moveTo>
                <a:cubicBezTo>
                  <a:pt x="56023" y="8709"/>
                  <a:pt x="55548" y="9184"/>
                  <a:pt x="55548" y="9754"/>
                </a:cubicBezTo>
                <a:cubicBezTo>
                  <a:pt x="55548" y="10324"/>
                  <a:pt x="56023" y="10799"/>
                  <a:pt x="56624" y="10799"/>
                </a:cubicBezTo>
                <a:cubicBezTo>
                  <a:pt x="57163" y="10768"/>
                  <a:pt x="57606" y="10356"/>
                  <a:pt x="57638" y="9786"/>
                </a:cubicBezTo>
                <a:cubicBezTo>
                  <a:pt x="57638" y="9216"/>
                  <a:pt x="57194" y="8741"/>
                  <a:pt x="56624" y="8741"/>
                </a:cubicBezTo>
                <a:close/>
                <a:moveTo>
                  <a:pt x="51779" y="10261"/>
                </a:moveTo>
                <a:cubicBezTo>
                  <a:pt x="51177" y="10293"/>
                  <a:pt x="50734" y="10768"/>
                  <a:pt x="50766" y="11369"/>
                </a:cubicBezTo>
                <a:cubicBezTo>
                  <a:pt x="50797" y="11908"/>
                  <a:pt x="51241" y="12351"/>
                  <a:pt x="51811" y="12351"/>
                </a:cubicBezTo>
                <a:cubicBezTo>
                  <a:pt x="52381" y="12320"/>
                  <a:pt x="52856" y="11876"/>
                  <a:pt x="52856" y="11274"/>
                </a:cubicBezTo>
                <a:cubicBezTo>
                  <a:pt x="52824" y="10704"/>
                  <a:pt x="52349" y="10229"/>
                  <a:pt x="51779" y="10261"/>
                </a:cubicBezTo>
                <a:close/>
                <a:moveTo>
                  <a:pt x="38795" y="15233"/>
                </a:moveTo>
                <a:cubicBezTo>
                  <a:pt x="38826" y="15835"/>
                  <a:pt x="39301" y="16278"/>
                  <a:pt x="39903" y="16278"/>
                </a:cubicBezTo>
                <a:cubicBezTo>
                  <a:pt x="40473" y="16246"/>
                  <a:pt x="40916" y="15740"/>
                  <a:pt x="40885" y="15170"/>
                </a:cubicBezTo>
                <a:cubicBezTo>
                  <a:pt x="40853" y="14600"/>
                  <a:pt x="40378" y="14156"/>
                  <a:pt x="39840" y="14156"/>
                </a:cubicBezTo>
                <a:cubicBezTo>
                  <a:pt x="39270" y="14188"/>
                  <a:pt x="38795" y="14663"/>
                  <a:pt x="38795" y="15233"/>
                </a:cubicBezTo>
                <a:close/>
                <a:moveTo>
                  <a:pt x="0" y="26000"/>
                </a:moveTo>
                <a:cubicBezTo>
                  <a:pt x="222" y="26191"/>
                  <a:pt x="507" y="26317"/>
                  <a:pt x="792" y="26317"/>
                </a:cubicBezTo>
                <a:cubicBezTo>
                  <a:pt x="1362" y="26286"/>
                  <a:pt x="1805" y="25779"/>
                  <a:pt x="1773" y="25209"/>
                </a:cubicBezTo>
                <a:cubicBezTo>
                  <a:pt x="1742" y="24639"/>
                  <a:pt x="1267" y="24227"/>
                  <a:pt x="728" y="24259"/>
                </a:cubicBezTo>
                <a:cubicBezTo>
                  <a:pt x="443" y="24259"/>
                  <a:pt x="190" y="24354"/>
                  <a:pt x="0" y="24544"/>
                </a:cubicBezTo>
                <a:close/>
                <a:moveTo>
                  <a:pt x="34963" y="15740"/>
                </a:moveTo>
                <a:cubicBezTo>
                  <a:pt x="34361" y="15803"/>
                  <a:pt x="33981" y="16310"/>
                  <a:pt x="34044" y="16880"/>
                </a:cubicBezTo>
                <a:cubicBezTo>
                  <a:pt x="34108" y="17482"/>
                  <a:pt x="34646" y="17862"/>
                  <a:pt x="35216" y="17767"/>
                </a:cubicBezTo>
                <a:cubicBezTo>
                  <a:pt x="35754" y="17703"/>
                  <a:pt x="36134" y="17228"/>
                  <a:pt x="36103" y="16658"/>
                </a:cubicBezTo>
                <a:cubicBezTo>
                  <a:pt x="36039" y="16088"/>
                  <a:pt x="35533" y="15676"/>
                  <a:pt x="34963" y="15740"/>
                </a:cubicBezTo>
                <a:close/>
                <a:moveTo>
                  <a:pt x="3072" y="25525"/>
                </a:moveTo>
                <a:cubicBezTo>
                  <a:pt x="3642" y="25557"/>
                  <a:pt x="4117" y="25145"/>
                  <a:pt x="4149" y="24607"/>
                </a:cubicBezTo>
                <a:cubicBezTo>
                  <a:pt x="4180" y="24005"/>
                  <a:pt x="3737" y="23499"/>
                  <a:pt x="3135" y="23499"/>
                </a:cubicBezTo>
                <a:cubicBezTo>
                  <a:pt x="2565" y="23467"/>
                  <a:pt x="2090" y="23942"/>
                  <a:pt x="2090" y="24512"/>
                </a:cubicBezTo>
                <a:cubicBezTo>
                  <a:pt x="2090" y="25082"/>
                  <a:pt x="2534" y="25525"/>
                  <a:pt x="3072" y="25525"/>
                </a:cubicBezTo>
                <a:close/>
                <a:moveTo>
                  <a:pt x="64637" y="2882"/>
                </a:moveTo>
                <a:cubicBezTo>
                  <a:pt x="65207" y="2882"/>
                  <a:pt x="65682" y="2407"/>
                  <a:pt x="65682" y="1805"/>
                </a:cubicBezTo>
                <a:cubicBezTo>
                  <a:pt x="65650" y="1235"/>
                  <a:pt x="65175" y="792"/>
                  <a:pt x="64605" y="792"/>
                </a:cubicBezTo>
                <a:cubicBezTo>
                  <a:pt x="64035" y="824"/>
                  <a:pt x="63591" y="1267"/>
                  <a:pt x="63591" y="1837"/>
                </a:cubicBezTo>
                <a:cubicBezTo>
                  <a:pt x="63591" y="2407"/>
                  <a:pt x="64035" y="2882"/>
                  <a:pt x="64637" y="2882"/>
                </a:cubicBezTo>
                <a:close/>
                <a:moveTo>
                  <a:pt x="19888" y="18020"/>
                </a:moveTo>
                <a:cubicBezTo>
                  <a:pt x="19318" y="18020"/>
                  <a:pt x="18843" y="18495"/>
                  <a:pt x="18843" y="19097"/>
                </a:cubicBezTo>
                <a:cubicBezTo>
                  <a:pt x="18875" y="19667"/>
                  <a:pt x="19381" y="20110"/>
                  <a:pt x="19952" y="20110"/>
                </a:cubicBezTo>
                <a:cubicBezTo>
                  <a:pt x="20490" y="20078"/>
                  <a:pt x="20933" y="19635"/>
                  <a:pt x="20933" y="19065"/>
                </a:cubicBezTo>
                <a:cubicBezTo>
                  <a:pt x="20933" y="18495"/>
                  <a:pt x="20458" y="18020"/>
                  <a:pt x="19888" y="18020"/>
                </a:cubicBezTo>
                <a:close/>
                <a:moveTo>
                  <a:pt x="60646" y="6841"/>
                </a:moveTo>
                <a:cubicBezTo>
                  <a:pt x="61216" y="6841"/>
                  <a:pt x="61691" y="6334"/>
                  <a:pt x="61660" y="5764"/>
                </a:cubicBezTo>
                <a:cubicBezTo>
                  <a:pt x="61660" y="5194"/>
                  <a:pt x="61185" y="4751"/>
                  <a:pt x="60646" y="4751"/>
                </a:cubicBezTo>
                <a:cubicBezTo>
                  <a:pt x="60076" y="4751"/>
                  <a:pt x="59570" y="5226"/>
                  <a:pt x="59570" y="5796"/>
                </a:cubicBezTo>
                <a:cubicBezTo>
                  <a:pt x="59601" y="6366"/>
                  <a:pt x="60076" y="6841"/>
                  <a:pt x="60646" y="6841"/>
                </a:cubicBezTo>
                <a:close/>
                <a:moveTo>
                  <a:pt x="60361" y="8171"/>
                </a:moveTo>
                <a:cubicBezTo>
                  <a:pt x="60330" y="8741"/>
                  <a:pt x="60773" y="9184"/>
                  <a:pt x="61311" y="9216"/>
                </a:cubicBezTo>
                <a:cubicBezTo>
                  <a:pt x="61881" y="9279"/>
                  <a:pt x="62388" y="8836"/>
                  <a:pt x="62388" y="8234"/>
                </a:cubicBezTo>
                <a:cubicBezTo>
                  <a:pt x="62420" y="7664"/>
                  <a:pt x="61945" y="7189"/>
                  <a:pt x="61375" y="7189"/>
                </a:cubicBezTo>
                <a:cubicBezTo>
                  <a:pt x="60836" y="7189"/>
                  <a:pt x="60393" y="7633"/>
                  <a:pt x="60361" y="8171"/>
                </a:cubicBezTo>
                <a:close/>
                <a:moveTo>
                  <a:pt x="16468" y="19762"/>
                </a:moveTo>
                <a:cubicBezTo>
                  <a:pt x="16436" y="20363"/>
                  <a:pt x="16880" y="20838"/>
                  <a:pt x="17481" y="20838"/>
                </a:cubicBezTo>
                <a:cubicBezTo>
                  <a:pt x="18051" y="20838"/>
                  <a:pt x="18526" y="20395"/>
                  <a:pt x="18526" y="19793"/>
                </a:cubicBezTo>
                <a:cubicBezTo>
                  <a:pt x="18495" y="19255"/>
                  <a:pt x="18083" y="18812"/>
                  <a:pt x="17545" y="18780"/>
                </a:cubicBezTo>
                <a:cubicBezTo>
                  <a:pt x="16975" y="18748"/>
                  <a:pt x="16468" y="19192"/>
                  <a:pt x="16468" y="19762"/>
                </a:cubicBezTo>
                <a:close/>
                <a:moveTo>
                  <a:pt x="11686" y="21377"/>
                </a:moveTo>
                <a:cubicBezTo>
                  <a:pt x="11654" y="21947"/>
                  <a:pt x="12098" y="22422"/>
                  <a:pt x="12668" y="22422"/>
                </a:cubicBezTo>
                <a:cubicBezTo>
                  <a:pt x="13238" y="22422"/>
                  <a:pt x="13713" y="21979"/>
                  <a:pt x="13744" y="21377"/>
                </a:cubicBezTo>
                <a:cubicBezTo>
                  <a:pt x="13713" y="20807"/>
                  <a:pt x="13238" y="20332"/>
                  <a:pt x="12668" y="20363"/>
                </a:cubicBezTo>
                <a:cubicBezTo>
                  <a:pt x="12098" y="20395"/>
                  <a:pt x="11654" y="20838"/>
                  <a:pt x="11686" y="21377"/>
                </a:cubicBezTo>
                <a:close/>
                <a:moveTo>
                  <a:pt x="36419" y="16025"/>
                </a:moveTo>
                <a:cubicBezTo>
                  <a:pt x="36388" y="16595"/>
                  <a:pt x="36894" y="17070"/>
                  <a:pt x="37465" y="17038"/>
                </a:cubicBezTo>
                <a:cubicBezTo>
                  <a:pt x="38003" y="17038"/>
                  <a:pt x="38446" y="16595"/>
                  <a:pt x="38478" y="16056"/>
                </a:cubicBezTo>
                <a:cubicBezTo>
                  <a:pt x="38478" y="15455"/>
                  <a:pt x="38035" y="14980"/>
                  <a:pt x="37465" y="14948"/>
                </a:cubicBezTo>
                <a:cubicBezTo>
                  <a:pt x="36863" y="14948"/>
                  <a:pt x="36388" y="15423"/>
                  <a:pt x="36419" y="16025"/>
                </a:cubicBezTo>
                <a:close/>
                <a:moveTo>
                  <a:pt x="53996" y="12953"/>
                </a:moveTo>
                <a:cubicBezTo>
                  <a:pt x="54027" y="13523"/>
                  <a:pt x="54471" y="13935"/>
                  <a:pt x="55009" y="13935"/>
                </a:cubicBezTo>
                <a:cubicBezTo>
                  <a:pt x="55579" y="13935"/>
                  <a:pt x="56023" y="13491"/>
                  <a:pt x="56023" y="12921"/>
                </a:cubicBezTo>
                <a:cubicBezTo>
                  <a:pt x="56023" y="12351"/>
                  <a:pt x="55548" y="11876"/>
                  <a:pt x="54946" y="11908"/>
                </a:cubicBezTo>
                <a:cubicBezTo>
                  <a:pt x="54407" y="11940"/>
                  <a:pt x="53964" y="12415"/>
                  <a:pt x="53996" y="12953"/>
                </a:cubicBezTo>
                <a:close/>
                <a:moveTo>
                  <a:pt x="24069" y="20712"/>
                </a:moveTo>
                <a:cubicBezTo>
                  <a:pt x="24100" y="20173"/>
                  <a:pt x="23657" y="19698"/>
                  <a:pt x="23118" y="19667"/>
                </a:cubicBezTo>
                <a:cubicBezTo>
                  <a:pt x="22548" y="19635"/>
                  <a:pt x="22042" y="20110"/>
                  <a:pt x="22042" y="20680"/>
                </a:cubicBezTo>
                <a:cubicBezTo>
                  <a:pt x="22073" y="21250"/>
                  <a:pt x="22517" y="21694"/>
                  <a:pt x="23055" y="21694"/>
                </a:cubicBezTo>
                <a:cubicBezTo>
                  <a:pt x="23593" y="21694"/>
                  <a:pt x="24069" y="21282"/>
                  <a:pt x="24069" y="20712"/>
                </a:cubicBezTo>
                <a:close/>
                <a:moveTo>
                  <a:pt x="63021" y="6049"/>
                </a:moveTo>
                <a:cubicBezTo>
                  <a:pt x="63591" y="6017"/>
                  <a:pt x="64067" y="5542"/>
                  <a:pt x="64035" y="4972"/>
                </a:cubicBezTo>
                <a:cubicBezTo>
                  <a:pt x="64003" y="4371"/>
                  <a:pt x="63528" y="3927"/>
                  <a:pt x="62926" y="3991"/>
                </a:cubicBezTo>
                <a:cubicBezTo>
                  <a:pt x="62388" y="4022"/>
                  <a:pt x="61976" y="4466"/>
                  <a:pt x="61945" y="5004"/>
                </a:cubicBezTo>
                <a:cubicBezTo>
                  <a:pt x="61976" y="5574"/>
                  <a:pt x="62451" y="6049"/>
                  <a:pt x="63021" y="6049"/>
                </a:cubicBezTo>
                <a:close/>
                <a:moveTo>
                  <a:pt x="57954" y="8963"/>
                </a:moveTo>
                <a:cubicBezTo>
                  <a:pt x="57986" y="9564"/>
                  <a:pt x="58461" y="10008"/>
                  <a:pt x="59063" y="10008"/>
                </a:cubicBezTo>
                <a:cubicBezTo>
                  <a:pt x="59601" y="9976"/>
                  <a:pt x="60045" y="9501"/>
                  <a:pt x="60013" y="8963"/>
                </a:cubicBezTo>
                <a:cubicBezTo>
                  <a:pt x="60045" y="8361"/>
                  <a:pt x="59538" y="7918"/>
                  <a:pt x="58968" y="7949"/>
                </a:cubicBezTo>
                <a:cubicBezTo>
                  <a:pt x="58398" y="7981"/>
                  <a:pt x="57986" y="8424"/>
                  <a:pt x="57954" y="8963"/>
                </a:cubicBezTo>
                <a:close/>
                <a:moveTo>
                  <a:pt x="64415" y="4276"/>
                </a:moveTo>
                <a:cubicBezTo>
                  <a:pt x="64383" y="4814"/>
                  <a:pt x="64827" y="5257"/>
                  <a:pt x="65397" y="5289"/>
                </a:cubicBezTo>
                <a:cubicBezTo>
                  <a:pt x="65967" y="5289"/>
                  <a:pt x="66442" y="4814"/>
                  <a:pt x="66473" y="4244"/>
                </a:cubicBezTo>
                <a:cubicBezTo>
                  <a:pt x="66442" y="3674"/>
                  <a:pt x="65967" y="3199"/>
                  <a:pt x="65365" y="3231"/>
                </a:cubicBezTo>
                <a:cubicBezTo>
                  <a:pt x="64827" y="3262"/>
                  <a:pt x="64383" y="3706"/>
                  <a:pt x="64415" y="4276"/>
                </a:cubicBezTo>
                <a:close/>
                <a:moveTo>
                  <a:pt x="7886" y="23942"/>
                </a:moveTo>
                <a:cubicBezTo>
                  <a:pt x="8424" y="23974"/>
                  <a:pt x="8899" y="23562"/>
                  <a:pt x="8931" y="22992"/>
                </a:cubicBezTo>
                <a:cubicBezTo>
                  <a:pt x="8962" y="22422"/>
                  <a:pt x="8519" y="21915"/>
                  <a:pt x="7917" y="21915"/>
                </a:cubicBezTo>
                <a:cubicBezTo>
                  <a:pt x="7347" y="21915"/>
                  <a:pt x="6872" y="22359"/>
                  <a:pt x="6872" y="22960"/>
                </a:cubicBezTo>
                <a:cubicBezTo>
                  <a:pt x="6872" y="23499"/>
                  <a:pt x="7316" y="23942"/>
                  <a:pt x="7886" y="23942"/>
                </a:cubicBezTo>
                <a:close/>
                <a:moveTo>
                  <a:pt x="9311" y="22137"/>
                </a:moveTo>
                <a:cubicBezTo>
                  <a:pt x="9279" y="22707"/>
                  <a:pt x="9691" y="23182"/>
                  <a:pt x="10261" y="23214"/>
                </a:cubicBezTo>
                <a:cubicBezTo>
                  <a:pt x="10831" y="23245"/>
                  <a:pt x="11338" y="22802"/>
                  <a:pt x="11369" y="22232"/>
                </a:cubicBezTo>
                <a:cubicBezTo>
                  <a:pt x="11369" y="21630"/>
                  <a:pt x="10894" y="21155"/>
                  <a:pt x="10324" y="21155"/>
                </a:cubicBezTo>
                <a:cubicBezTo>
                  <a:pt x="9754" y="21155"/>
                  <a:pt x="9311" y="21599"/>
                  <a:pt x="9311" y="22137"/>
                </a:cubicBezTo>
                <a:close/>
                <a:moveTo>
                  <a:pt x="5542" y="24734"/>
                </a:moveTo>
                <a:cubicBezTo>
                  <a:pt x="6112" y="24734"/>
                  <a:pt x="6556" y="24290"/>
                  <a:pt x="6556" y="23752"/>
                </a:cubicBezTo>
                <a:cubicBezTo>
                  <a:pt x="6556" y="23150"/>
                  <a:pt x="6080" y="22675"/>
                  <a:pt x="5510" y="22707"/>
                </a:cubicBezTo>
                <a:cubicBezTo>
                  <a:pt x="4940" y="22739"/>
                  <a:pt x="4529" y="23182"/>
                  <a:pt x="4497" y="23720"/>
                </a:cubicBezTo>
                <a:cubicBezTo>
                  <a:pt x="4497" y="24290"/>
                  <a:pt x="4972" y="24765"/>
                  <a:pt x="5542" y="24734"/>
                </a:cubicBezTo>
                <a:close/>
                <a:moveTo>
                  <a:pt x="32651" y="16500"/>
                </a:moveTo>
                <a:cubicBezTo>
                  <a:pt x="32112" y="16500"/>
                  <a:pt x="31637" y="16943"/>
                  <a:pt x="31637" y="17513"/>
                </a:cubicBezTo>
                <a:cubicBezTo>
                  <a:pt x="31574" y="18083"/>
                  <a:pt x="32049" y="18590"/>
                  <a:pt x="32651" y="18558"/>
                </a:cubicBezTo>
                <a:cubicBezTo>
                  <a:pt x="33189" y="18590"/>
                  <a:pt x="33664" y="18147"/>
                  <a:pt x="33696" y="17608"/>
                </a:cubicBezTo>
                <a:cubicBezTo>
                  <a:pt x="33696" y="17007"/>
                  <a:pt x="33221" y="16531"/>
                  <a:pt x="32651" y="16500"/>
                </a:cubicBezTo>
                <a:close/>
                <a:moveTo>
                  <a:pt x="29262" y="18337"/>
                </a:moveTo>
                <a:cubicBezTo>
                  <a:pt x="29231" y="18875"/>
                  <a:pt x="29674" y="19350"/>
                  <a:pt x="30212" y="19350"/>
                </a:cubicBezTo>
                <a:cubicBezTo>
                  <a:pt x="30814" y="19382"/>
                  <a:pt x="31289" y="18938"/>
                  <a:pt x="31321" y="18368"/>
                </a:cubicBezTo>
                <a:cubicBezTo>
                  <a:pt x="31289" y="17767"/>
                  <a:pt x="30814" y="17323"/>
                  <a:pt x="30244" y="17323"/>
                </a:cubicBezTo>
                <a:cubicBezTo>
                  <a:pt x="29706" y="17323"/>
                  <a:pt x="29262" y="17767"/>
                  <a:pt x="29262" y="18337"/>
                </a:cubicBezTo>
                <a:close/>
                <a:moveTo>
                  <a:pt x="15074" y="21630"/>
                </a:moveTo>
                <a:cubicBezTo>
                  <a:pt x="15676" y="21630"/>
                  <a:pt x="16151" y="21187"/>
                  <a:pt x="16151" y="20585"/>
                </a:cubicBezTo>
                <a:cubicBezTo>
                  <a:pt x="16120" y="20047"/>
                  <a:pt x="15676" y="19603"/>
                  <a:pt x="15138" y="19572"/>
                </a:cubicBezTo>
                <a:cubicBezTo>
                  <a:pt x="14568" y="19540"/>
                  <a:pt x="14093" y="20015"/>
                  <a:pt x="14093" y="20617"/>
                </a:cubicBezTo>
                <a:cubicBezTo>
                  <a:pt x="14093" y="21155"/>
                  <a:pt x="14536" y="21630"/>
                  <a:pt x="15074" y="21630"/>
                </a:cubicBezTo>
                <a:close/>
                <a:moveTo>
                  <a:pt x="49214" y="14505"/>
                </a:moveTo>
                <a:cubicBezTo>
                  <a:pt x="49182" y="15043"/>
                  <a:pt x="49625" y="15518"/>
                  <a:pt x="50164" y="15550"/>
                </a:cubicBezTo>
                <a:cubicBezTo>
                  <a:pt x="50734" y="15550"/>
                  <a:pt x="51241" y="15106"/>
                  <a:pt x="51241" y="14505"/>
                </a:cubicBezTo>
                <a:cubicBezTo>
                  <a:pt x="51241" y="13935"/>
                  <a:pt x="50766" y="13491"/>
                  <a:pt x="50195" y="13491"/>
                </a:cubicBezTo>
                <a:cubicBezTo>
                  <a:pt x="49625" y="13491"/>
                  <a:pt x="49214" y="13966"/>
                  <a:pt x="49214" y="14505"/>
                </a:cubicBezTo>
                <a:close/>
                <a:moveTo>
                  <a:pt x="25462" y="20902"/>
                </a:moveTo>
                <a:cubicBezTo>
                  <a:pt x="26032" y="20933"/>
                  <a:pt x="26475" y="20490"/>
                  <a:pt x="26475" y="19920"/>
                </a:cubicBezTo>
                <a:cubicBezTo>
                  <a:pt x="26539" y="19350"/>
                  <a:pt x="26064" y="18875"/>
                  <a:pt x="25494" y="18875"/>
                </a:cubicBezTo>
                <a:cubicBezTo>
                  <a:pt x="24924" y="18875"/>
                  <a:pt x="24480" y="19287"/>
                  <a:pt x="24449" y="19857"/>
                </a:cubicBezTo>
                <a:cubicBezTo>
                  <a:pt x="24449" y="20427"/>
                  <a:pt x="24892" y="20902"/>
                  <a:pt x="25462" y="20902"/>
                </a:cubicBezTo>
                <a:close/>
                <a:moveTo>
                  <a:pt x="27869" y="20142"/>
                </a:moveTo>
                <a:cubicBezTo>
                  <a:pt x="28407" y="20110"/>
                  <a:pt x="28851" y="19667"/>
                  <a:pt x="28882" y="19128"/>
                </a:cubicBezTo>
                <a:cubicBezTo>
                  <a:pt x="28882" y="18558"/>
                  <a:pt x="28439" y="18052"/>
                  <a:pt x="27837" y="18083"/>
                </a:cubicBezTo>
                <a:cubicBezTo>
                  <a:pt x="27299" y="18083"/>
                  <a:pt x="26855" y="18527"/>
                  <a:pt x="26824" y="19065"/>
                </a:cubicBezTo>
                <a:cubicBezTo>
                  <a:pt x="26824" y="19635"/>
                  <a:pt x="27299" y="20110"/>
                  <a:pt x="27869" y="20142"/>
                </a:cubicBezTo>
                <a:close/>
                <a:moveTo>
                  <a:pt x="42975" y="15835"/>
                </a:moveTo>
                <a:cubicBezTo>
                  <a:pt x="42437" y="15835"/>
                  <a:pt x="41993" y="16278"/>
                  <a:pt x="41993" y="16817"/>
                </a:cubicBezTo>
                <a:cubicBezTo>
                  <a:pt x="41993" y="17418"/>
                  <a:pt x="42468" y="17862"/>
                  <a:pt x="43038" y="17862"/>
                </a:cubicBezTo>
                <a:cubicBezTo>
                  <a:pt x="43608" y="17862"/>
                  <a:pt x="44052" y="17355"/>
                  <a:pt x="44020" y="16785"/>
                </a:cubicBezTo>
                <a:cubicBezTo>
                  <a:pt x="43988" y="16246"/>
                  <a:pt x="43545" y="15803"/>
                  <a:pt x="42975" y="15835"/>
                </a:cubicBezTo>
                <a:close/>
                <a:moveTo>
                  <a:pt x="67772" y="4466"/>
                </a:moveTo>
                <a:cubicBezTo>
                  <a:pt x="68342" y="4497"/>
                  <a:pt x="68817" y="4022"/>
                  <a:pt x="68817" y="3452"/>
                </a:cubicBezTo>
                <a:cubicBezTo>
                  <a:pt x="68785" y="2882"/>
                  <a:pt x="68342" y="2471"/>
                  <a:pt x="67803" y="2439"/>
                </a:cubicBezTo>
                <a:cubicBezTo>
                  <a:pt x="67233" y="2439"/>
                  <a:pt x="66758" y="2914"/>
                  <a:pt x="66790" y="3484"/>
                </a:cubicBezTo>
                <a:cubicBezTo>
                  <a:pt x="66790" y="4022"/>
                  <a:pt x="67233" y="4466"/>
                  <a:pt x="67772" y="4466"/>
                </a:cubicBezTo>
                <a:close/>
                <a:moveTo>
                  <a:pt x="52602" y="12700"/>
                </a:moveTo>
                <a:cubicBezTo>
                  <a:pt x="52064" y="12700"/>
                  <a:pt x="51589" y="13111"/>
                  <a:pt x="51589" y="13681"/>
                </a:cubicBezTo>
                <a:cubicBezTo>
                  <a:pt x="51557" y="14220"/>
                  <a:pt x="52001" y="14695"/>
                  <a:pt x="52539" y="14726"/>
                </a:cubicBezTo>
                <a:cubicBezTo>
                  <a:pt x="53109" y="14758"/>
                  <a:pt x="53616" y="14283"/>
                  <a:pt x="53616" y="13713"/>
                </a:cubicBezTo>
                <a:cubicBezTo>
                  <a:pt x="53616" y="13175"/>
                  <a:pt x="53172" y="12700"/>
                  <a:pt x="52602" y="12700"/>
                </a:cubicBezTo>
                <a:close/>
                <a:moveTo>
                  <a:pt x="63782" y="8424"/>
                </a:moveTo>
                <a:cubicBezTo>
                  <a:pt x="64320" y="8456"/>
                  <a:pt x="64795" y="8013"/>
                  <a:pt x="64795" y="7474"/>
                </a:cubicBezTo>
                <a:cubicBezTo>
                  <a:pt x="64827" y="6872"/>
                  <a:pt x="64352" y="6397"/>
                  <a:pt x="63782" y="6397"/>
                </a:cubicBezTo>
                <a:cubicBezTo>
                  <a:pt x="63243" y="6429"/>
                  <a:pt x="62800" y="6872"/>
                  <a:pt x="62768" y="7411"/>
                </a:cubicBezTo>
                <a:cubicBezTo>
                  <a:pt x="62768" y="7981"/>
                  <a:pt x="63211" y="8424"/>
                  <a:pt x="63782" y="8424"/>
                </a:cubicBezTo>
                <a:close/>
                <a:moveTo>
                  <a:pt x="70179" y="3674"/>
                </a:moveTo>
                <a:cubicBezTo>
                  <a:pt x="70749" y="3674"/>
                  <a:pt x="71192" y="3262"/>
                  <a:pt x="71224" y="2692"/>
                </a:cubicBezTo>
                <a:cubicBezTo>
                  <a:pt x="71224" y="2122"/>
                  <a:pt x="70749" y="1647"/>
                  <a:pt x="70179" y="1647"/>
                </a:cubicBezTo>
                <a:cubicBezTo>
                  <a:pt x="69640" y="1679"/>
                  <a:pt x="69197" y="2122"/>
                  <a:pt x="69197" y="2692"/>
                </a:cubicBezTo>
                <a:cubicBezTo>
                  <a:pt x="69197" y="3231"/>
                  <a:pt x="69640" y="3674"/>
                  <a:pt x="70179" y="3674"/>
                </a:cubicBezTo>
                <a:close/>
                <a:moveTo>
                  <a:pt x="66220" y="7633"/>
                </a:moveTo>
                <a:cubicBezTo>
                  <a:pt x="66790" y="7633"/>
                  <a:pt x="67233" y="7189"/>
                  <a:pt x="67233" y="6619"/>
                </a:cubicBezTo>
                <a:cubicBezTo>
                  <a:pt x="67202" y="6081"/>
                  <a:pt x="66790" y="5637"/>
                  <a:pt x="66220" y="5606"/>
                </a:cubicBezTo>
                <a:cubicBezTo>
                  <a:pt x="65650" y="5606"/>
                  <a:pt x="65175" y="6081"/>
                  <a:pt x="65207" y="6682"/>
                </a:cubicBezTo>
                <a:cubicBezTo>
                  <a:pt x="65238" y="7221"/>
                  <a:pt x="65682" y="7664"/>
                  <a:pt x="66220" y="7633"/>
                </a:cubicBezTo>
                <a:close/>
                <a:moveTo>
                  <a:pt x="71572" y="1932"/>
                </a:moveTo>
                <a:cubicBezTo>
                  <a:pt x="71572" y="2471"/>
                  <a:pt x="72015" y="2914"/>
                  <a:pt x="72554" y="2914"/>
                </a:cubicBezTo>
                <a:cubicBezTo>
                  <a:pt x="73124" y="2946"/>
                  <a:pt x="73567" y="2502"/>
                  <a:pt x="73599" y="1964"/>
                </a:cubicBezTo>
                <a:cubicBezTo>
                  <a:pt x="73599" y="1394"/>
                  <a:pt x="73156" y="919"/>
                  <a:pt x="72554" y="919"/>
                </a:cubicBezTo>
                <a:cubicBezTo>
                  <a:pt x="72015" y="919"/>
                  <a:pt x="71572" y="1362"/>
                  <a:pt x="71572" y="1932"/>
                </a:cubicBezTo>
                <a:close/>
                <a:moveTo>
                  <a:pt x="38256" y="17387"/>
                </a:moveTo>
                <a:cubicBezTo>
                  <a:pt x="37686" y="17355"/>
                  <a:pt x="37243" y="17798"/>
                  <a:pt x="37211" y="18337"/>
                </a:cubicBezTo>
                <a:cubicBezTo>
                  <a:pt x="37179" y="18907"/>
                  <a:pt x="37623" y="19382"/>
                  <a:pt x="38161" y="19382"/>
                </a:cubicBezTo>
                <a:cubicBezTo>
                  <a:pt x="38763" y="19413"/>
                  <a:pt x="39238" y="18970"/>
                  <a:pt x="39238" y="18400"/>
                </a:cubicBezTo>
                <a:cubicBezTo>
                  <a:pt x="39238" y="17830"/>
                  <a:pt x="38795" y="17387"/>
                  <a:pt x="38256" y="17387"/>
                </a:cubicBezTo>
                <a:close/>
                <a:moveTo>
                  <a:pt x="56371" y="12130"/>
                </a:moveTo>
                <a:cubicBezTo>
                  <a:pt x="56371" y="12700"/>
                  <a:pt x="56783" y="13143"/>
                  <a:pt x="57321" y="13175"/>
                </a:cubicBezTo>
                <a:cubicBezTo>
                  <a:pt x="57923" y="13206"/>
                  <a:pt x="58398" y="12731"/>
                  <a:pt x="58398" y="12161"/>
                </a:cubicBezTo>
                <a:cubicBezTo>
                  <a:pt x="58366" y="11623"/>
                  <a:pt x="57954" y="11179"/>
                  <a:pt x="57384" y="11148"/>
                </a:cubicBezTo>
                <a:cubicBezTo>
                  <a:pt x="56846" y="11148"/>
                  <a:pt x="56403" y="11591"/>
                  <a:pt x="56371" y="12130"/>
                </a:cubicBezTo>
                <a:close/>
                <a:moveTo>
                  <a:pt x="48802" y="15233"/>
                </a:moveTo>
                <a:cubicBezTo>
                  <a:pt x="48834" y="14695"/>
                  <a:pt x="48359" y="14220"/>
                  <a:pt x="47820" y="14251"/>
                </a:cubicBezTo>
                <a:cubicBezTo>
                  <a:pt x="47250" y="14251"/>
                  <a:pt x="46807" y="14695"/>
                  <a:pt x="46775" y="15233"/>
                </a:cubicBezTo>
                <a:cubicBezTo>
                  <a:pt x="46775" y="15835"/>
                  <a:pt x="47250" y="16310"/>
                  <a:pt x="47852" y="16278"/>
                </a:cubicBezTo>
                <a:cubicBezTo>
                  <a:pt x="48390" y="16278"/>
                  <a:pt x="48834" y="15803"/>
                  <a:pt x="48802" y="15233"/>
                </a:cubicBezTo>
                <a:close/>
                <a:moveTo>
                  <a:pt x="39586" y="17672"/>
                </a:moveTo>
                <a:cubicBezTo>
                  <a:pt x="39618" y="18242"/>
                  <a:pt x="40093" y="18653"/>
                  <a:pt x="40663" y="18590"/>
                </a:cubicBezTo>
                <a:cubicBezTo>
                  <a:pt x="41201" y="18558"/>
                  <a:pt x="41645" y="18115"/>
                  <a:pt x="41613" y="17545"/>
                </a:cubicBezTo>
                <a:cubicBezTo>
                  <a:pt x="41581" y="16975"/>
                  <a:pt x="41075" y="16531"/>
                  <a:pt x="40505" y="16595"/>
                </a:cubicBezTo>
                <a:cubicBezTo>
                  <a:pt x="39966" y="16626"/>
                  <a:pt x="39555" y="17133"/>
                  <a:pt x="39586" y="17672"/>
                </a:cubicBezTo>
                <a:close/>
                <a:moveTo>
                  <a:pt x="21693" y="21409"/>
                </a:moveTo>
                <a:cubicBezTo>
                  <a:pt x="21693" y="20838"/>
                  <a:pt x="21218" y="20427"/>
                  <a:pt x="20680" y="20427"/>
                </a:cubicBezTo>
                <a:cubicBezTo>
                  <a:pt x="20142" y="20427"/>
                  <a:pt x="19666" y="20870"/>
                  <a:pt x="19666" y="21440"/>
                </a:cubicBezTo>
                <a:cubicBezTo>
                  <a:pt x="19666" y="22010"/>
                  <a:pt x="20173" y="22454"/>
                  <a:pt x="20743" y="22454"/>
                </a:cubicBezTo>
                <a:cubicBezTo>
                  <a:pt x="21282" y="22422"/>
                  <a:pt x="21725" y="21947"/>
                  <a:pt x="21693" y="21409"/>
                </a:cubicBezTo>
                <a:close/>
                <a:moveTo>
                  <a:pt x="46427" y="16056"/>
                </a:moveTo>
                <a:cubicBezTo>
                  <a:pt x="46459" y="15486"/>
                  <a:pt x="45983" y="15043"/>
                  <a:pt x="45445" y="15043"/>
                </a:cubicBezTo>
                <a:cubicBezTo>
                  <a:pt x="44875" y="15043"/>
                  <a:pt x="44432" y="15455"/>
                  <a:pt x="44400" y="16025"/>
                </a:cubicBezTo>
                <a:cubicBezTo>
                  <a:pt x="44400" y="16595"/>
                  <a:pt x="44875" y="17070"/>
                  <a:pt x="45445" y="17070"/>
                </a:cubicBezTo>
                <a:cubicBezTo>
                  <a:pt x="46015" y="17070"/>
                  <a:pt x="46459" y="16595"/>
                  <a:pt x="46427" y="16056"/>
                </a:cubicBezTo>
                <a:close/>
                <a:moveTo>
                  <a:pt x="17260" y="22264"/>
                </a:moveTo>
                <a:cubicBezTo>
                  <a:pt x="17291" y="22802"/>
                  <a:pt x="17735" y="23245"/>
                  <a:pt x="18273" y="23245"/>
                </a:cubicBezTo>
                <a:cubicBezTo>
                  <a:pt x="18843" y="23214"/>
                  <a:pt x="19286" y="22802"/>
                  <a:pt x="19286" y="22232"/>
                </a:cubicBezTo>
                <a:cubicBezTo>
                  <a:pt x="19286" y="21662"/>
                  <a:pt x="18811" y="21187"/>
                  <a:pt x="18241" y="21218"/>
                </a:cubicBezTo>
                <a:cubicBezTo>
                  <a:pt x="17671" y="21250"/>
                  <a:pt x="17260" y="21694"/>
                  <a:pt x="17260" y="22264"/>
                </a:cubicBezTo>
                <a:close/>
                <a:moveTo>
                  <a:pt x="15866" y="24037"/>
                </a:moveTo>
                <a:cubicBezTo>
                  <a:pt x="16436" y="24037"/>
                  <a:pt x="16880" y="23594"/>
                  <a:pt x="16911" y="23055"/>
                </a:cubicBezTo>
                <a:cubicBezTo>
                  <a:pt x="16911" y="22485"/>
                  <a:pt x="16468" y="22042"/>
                  <a:pt x="15930" y="22010"/>
                </a:cubicBezTo>
                <a:cubicBezTo>
                  <a:pt x="15360" y="22010"/>
                  <a:pt x="14916" y="22422"/>
                  <a:pt x="14884" y="22992"/>
                </a:cubicBezTo>
                <a:cubicBezTo>
                  <a:pt x="14884" y="23530"/>
                  <a:pt x="15328" y="24005"/>
                  <a:pt x="15866" y="24037"/>
                </a:cubicBezTo>
                <a:close/>
                <a:moveTo>
                  <a:pt x="0" y="28914"/>
                </a:moveTo>
                <a:cubicBezTo>
                  <a:pt x="95" y="28756"/>
                  <a:pt x="127" y="28629"/>
                  <a:pt x="127" y="28471"/>
                </a:cubicBezTo>
                <a:cubicBezTo>
                  <a:pt x="127" y="28312"/>
                  <a:pt x="95" y="28122"/>
                  <a:pt x="0" y="27964"/>
                </a:cubicBezTo>
                <a:close/>
                <a:moveTo>
                  <a:pt x="32429" y="19888"/>
                </a:moveTo>
                <a:cubicBezTo>
                  <a:pt x="32397" y="20458"/>
                  <a:pt x="32841" y="20933"/>
                  <a:pt x="33411" y="20933"/>
                </a:cubicBezTo>
                <a:cubicBezTo>
                  <a:pt x="33949" y="20965"/>
                  <a:pt x="34424" y="20522"/>
                  <a:pt x="34424" y="19952"/>
                </a:cubicBezTo>
                <a:cubicBezTo>
                  <a:pt x="34519" y="18590"/>
                  <a:pt x="32461" y="18527"/>
                  <a:pt x="32429" y="19888"/>
                </a:cubicBezTo>
                <a:close/>
                <a:moveTo>
                  <a:pt x="59823" y="12383"/>
                </a:moveTo>
                <a:cubicBezTo>
                  <a:pt x="60393" y="12351"/>
                  <a:pt x="60836" y="11908"/>
                  <a:pt x="60805" y="11338"/>
                </a:cubicBezTo>
                <a:cubicBezTo>
                  <a:pt x="60773" y="10799"/>
                  <a:pt x="60298" y="10356"/>
                  <a:pt x="59760" y="10356"/>
                </a:cubicBezTo>
                <a:cubicBezTo>
                  <a:pt x="59221" y="10419"/>
                  <a:pt x="58778" y="10863"/>
                  <a:pt x="58778" y="11433"/>
                </a:cubicBezTo>
                <a:cubicBezTo>
                  <a:pt x="58809" y="11971"/>
                  <a:pt x="59285" y="12383"/>
                  <a:pt x="59823" y="12383"/>
                </a:cubicBezTo>
                <a:close/>
                <a:moveTo>
                  <a:pt x="62166" y="11591"/>
                </a:moveTo>
                <a:cubicBezTo>
                  <a:pt x="62736" y="11591"/>
                  <a:pt x="63180" y="11148"/>
                  <a:pt x="63180" y="10578"/>
                </a:cubicBezTo>
                <a:cubicBezTo>
                  <a:pt x="63148" y="10039"/>
                  <a:pt x="62705" y="9596"/>
                  <a:pt x="62166" y="9564"/>
                </a:cubicBezTo>
                <a:cubicBezTo>
                  <a:pt x="61628" y="9596"/>
                  <a:pt x="61185" y="10039"/>
                  <a:pt x="61153" y="10609"/>
                </a:cubicBezTo>
                <a:cubicBezTo>
                  <a:pt x="61185" y="11148"/>
                  <a:pt x="61628" y="11591"/>
                  <a:pt x="62166" y="11591"/>
                </a:cubicBezTo>
                <a:close/>
                <a:moveTo>
                  <a:pt x="75024" y="2122"/>
                </a:moveTo>
                <a:cubicBezTo>
                  <a:pt x="75562" y="2122"/>
                  <a:pt x="76006" y="1647"/>
                  <a:pt x="76006" y="1109"/>
                </a:cubicBezTo>
                <a:cubicBezTo>
                  <a:pt x="76006" y="570"/>
                  <a:pt x="75531" y="127"/>
                  <a:pt x="74961" y="159"/>
                </a:cubicBezTo>
                <a:cubicBezTo>
                  <a:pt x="74422" y="159"/>
                  <a:pt x="73979" y="602"/>
                  <a:pt x="73979" y="1140"/>
                </a:cubicBezTo>
                <a:cubicBezTo>
                  <a:pt x="74011" y="1710"/>
                  <a:pt x="74454" y="2122"/>
                  <a:pt x="75024" y="2122"/>
                </a:cubicBezTo>
                <a:close/>
                <a:moveTo>
                  <a:pt x="30022" y="20712"/>
                </a:moveTo>
                <a:cubicBezTo>
                  <a:pt x="30022" y="21282"/>
                  <a:pt x="30466" y="21725"/>
                  <a:pt x="31036" y="21725"/>
                </a:cubicBezTo>
                <a:cubicBezTo>
                  <a:pt x="31574" y="21725"/>
                  <a:pt x="32017" y="21282"/>
                  <a:pt x="32017" y="20712"/>
                </a:cubicBezTo>
                <a:cubicBezTo>
                  <a:pt x="32017" y="19382"/>
                  <a:pt x="30022" y="19382"/>
                  <a:pt x="30022" y="20712"/>
                </a:cubicBezTo>
                <a:close/>
                <a:moveTo>
                  <a:pt x="1520" y="28692"/>
                </a:moveTo>
                <a:cubicBezTo>
                  <a:pt x="2058" y="28692"/>
                  <a:pt x="2534" y="28249"/>
                  <a:pt x="2534" y="27711"/>
                </a:cubicBezTo>
                <a:cubicBezTo>
                  <a:pt x="2534" y="27141"/>
                  <a:pt x="2090" y="26697"/>
                  <a:pt x="1552" y="26666"/>
                </a:cubicBezTo>
                <a:cubicBezTo>
                  <a:pt x="982" y="26697"/>
                  <a:pt x="538" y="27109"/>
                  <a:pt x="507" y="27679"/>
                </a:cubicBezTo>
                <a:cubicBezTo>
                  <a:pt x="538" y="28217"/>
                  <a:pt x="950" y="28661"/>
                  <a:pt x="1520" y="28692"/>
                </a:cubicBezTo>
                <a:close/>
                <a:moveTo>
                  <a:pt x="27235" y="22232"/>
                </a:moveTo>
                <a:cubicBezTo>
                  <a:pt x="27204" y="21662"/>
                  <a:pt x="26729" y="21250"/>
                  <a:pt x="26159" y="21282"/>
                </a:cubicBezTo>
                <a:cubicBezTo>
                  <a:pt x="24892" y="21345"/>
                  <a:pt x="24955" y="23277"/>
                  <a:pt x="26254" y="23277"/>
                </a:cubicBezTo>
                <a:cubicBezTo>
                  <a:pt x="26792" y="23245"/>
                  <a:pt x="27235" y="22770"/>
                  <a:pt x="27235" y="22232"/>
                </a:cubicBezTo>
                <a:close/>
                <a:moveTo>
                  <a:pt x="27647" y="21504"/>
                </a:moveTo>
                <a:cubicBezTo>
                  <a:pt x="27647" y="22042"/>
                  <a:pt x="28090" y="22485"/>
                  <a:pt x="28629" y="22517"/>
                </a:cubicBezTo>
                <a:cubicBezTo>
                  <a:pt x="29167" y="22517"/>
                  <a:pt x="29642" y="22074"/>
                  <a:pt x="29642" y="21535"/>
                </a:cubicBezTo>
                <a:cubicBezTo>
                  <a:pt x="29674" y="20205"/>
                  <a:pt x="27679" y="20173"/>
                  <a:pt x="27647" y="21504"/>
                </a:cubicBezTo>
                <a:close/>
                <a:moveTo>
                  <a:pt x="5320" y="26127"/>
                </a:moveTo>
                <a:cubicBezTo>
                  <a:pt x="5352" y="27426"/>
                  <a:pt x="7347" y="27394"/>
                  <a:pt x="7316" y="26095"/>
                </a:cubicBezTo>
                <a:cubicBezTo>
                  <a:pt x="7284" y="24765"/>
                  <a:pt x="5320" y="24797"/>
                  <a:pt x="5320" y="26127"/>
                </a:cubicBezTo>
                <a:close/>
                <a:moveTo>
                  <a:pt x="69989" y="5067"/>
                </a:moveTo>
                <a:cubicBezTo>
                  <a:pt x="69989" y="5637"/>
                  <a:pt x="70432" y="6081"/>
                  <a:pt x="71002" y="6081"/>
                </a:cubicBezTo>
                <a:cubicBezTo>
                  <a:pt x="71857" y="6049"/>
                  <a:pt x="72300" y="5004"/>
                  <a:pt x="71667" y="4402"/>
                </a:cubicBezTo>
                <a:cubicBezTo>
                  <a:pt x="71065" y="3769"/>
                  <a:pt x="70020" y="4212"/>
                  <a:pt x="69989" y="5067"/>
                </a:cubicBezTo>
                <a:close/>
                <a:moveTo>
                  <a:pt x="35849" y="18178"/>
                </a:moveTo>
                <a:cubicBezTo>
                  <a:pt x="35279" y="18147"/>
                  <a:pt x="34804" y="18590"/>
                  <a:pt x="34804" y="19160"/>
                </a:cubicBezTo>
                <a:cubicBezTo>
                  <a:pt x="34773" y="19698"/>
                  <a:pt x="35216" y="20173"/>
                  <a:pt x="35786" y="20173"/>
                </a:cubicBezTo>
                <a:cubicBezTo>
                  <a:pt x="36324" y="20205"/>
                  <a:pt x="36799" y="19762"/>
                  <a:pt x="36831" y="19192"/>
                </a:cubicBezTo>
                <a:cubicBezTo>
                  <a:pt x="36831" y="18653"/>
                  <a:pt x="36388" y="18178"/>
                  <a:pt x="35849" y="18178"/>
                </a:cubicBezTo>
                <a:close/>
                <a:moveTo>
                  <a:pt x="3927" y="27901"/>
                </a:moveTo>
                <a:cubicBezTo>
                  <a:pt x="4465" y="27869"/>
                  <a:pt x="4909" y="27426"/>
                  <a:pt x="4909" y="26887"/>
                </a:cubicBezTo>
                <a:cubicBezTo>
                  <a:pt x="4877" y="26317"/>
                  <a:pt x="4434" y="25905"/>
                  <a:pt x="3895" y="25874"/>
                </a:cubicBezTo>
                <a:cubicBezTo>
                  <a:pt x="3325" y="25905"/>
                  <a:pt x="2914" y="26381"/>
                  <a:pt x="2914" y="26919"/>
                </a:cubicBezTo>
                <a:cubicBezTo>
                  <a:pt x="2914" y="27457"/>
                  <a:pt x="3389" y="27901"/>
                  <a:pt x="3927" y="27901"/>
                </a:cubicBezTo>
                <a:close/>
                <a:moveTo>
                  <a:pt x="46205" y="19413"/>
                </a:moveTo>
                <a:cubicBezTo>
                  <a:pt x="47060" y="19382"/>
                  <a:pt x="47472" y="18337"/>
                  <a:pt x="46839" y="17703"/>
                </a:cubicBezTo>
                <a:cubicBezTo>
                  <a:pt x="46237" y="17102"/>
                  <a:pt x="45192" y="17545"/>
                  <a:pt x="45192" y="18432"/>
                </a:cubicBezTo>
                <a:cubicBezTo>
                  <a:pt x="45192" y="18970"/>
                  <a:pt x="45635" y="19413"/>
                  <a:pt x="46205" y="19413"/>
                </a:cubicBezTo>
                <a:close/>
                <a:moveTo>
                  <a:pt x="52412" y="16056"/>
                </a:moveTo>
                <a:cubicBezTo>
                  <a:pt x="52381" y="16595"/>
                  <a:pt x="52824" y="17070"/>
                  <a:pt x="53362" y="17102"/>
                </a:cubicBezTo>
                <a:cubicBezTo>
                  <a:pt x="54249" y="17133"/>
                  <a:pt x="54724" y="16056"/>
                  <a:pt x="54122" y="15423"/>
                </a:cubicBezTo>
                <a:cubicBezTo>
                  <a:pt x="53521" y="14758"/>
                  <a:pt x="52444" y="15170"/>
                  <a:pt x="52412" y="16056"/>
                </a:cubicBezTo>
                <a:close/>
                <a:moveTo>
                  <a:pt x="43798" y="20205"/>
                </a:moveTo>
                <a:cubicBezTo>
                  <a:pt x="44337" y="20205"/>
                  <a:pt x="44812" y="19762"/>
                  <a:pt x="44812" y="19223"/>
                </a:cubicBezTo>
                <a:cubicBezTo>
                  <a:pt x="44812" y="18685"/>
                  <a:pt x="44400" y="18242"/>
                  <a:pt x="43862" y="18242"/>
                </a:cubicBezTo>
                <a:cubicBezTo>
                  <a:pt x="42500" y="18147"/>
                  <a:pt x="42437" y="20205"/>
                  <a:pt x="43798" y="20205"/>
                </a:cubicBezTo>
                <a:close/>
                <a:moveTo>
                  <a:pt x="49594" y="17672"/>
                </a:moveTo>
                <a:cubicBezTo>
                  <a:pt x="49562" y="16817"/>
                  <a:pt x="48517" y="16373"/>
                  <a:pt x="47915" y="16975"/>
                </a:cubicBezTo>
                <a:cubicBezTo>
                  <a:pt x="47282" y="17608"/>
                  <a:pt x="47694" y="18653"/>
                  <a:pt x="48580" y="18685"/>
                </a:cubicBezTo>
                <a:cubicBezTo>
                  <a:pt x="49119" y="18685"/>
                  <a:pt x="49594" y="18242"/>
                  <a:pt x="49594" y="17672"/>
                </a:cubicBezTo>
                <a:close/>
                <a:moveTo>
                  <a:pt x="23847" y="22074"/>
                </a:moveTo>
                <a:cubicBezTo>
                  <a:pt x="22992" y="22042"/>
                  <a:pt x="22517" y="23119"/>
                  <a:pt x="23150" y="23752"/>
                </a:cubicBezTo>
                <a:cubicBezTo>
                  <a:pt x="23752" y="24385"/>
                  <a:pt x="24829" y="23974"/>
                  <a:pt x="24860" y="23087"/>
                </a:cubicBezTo>
                <a:cubicBezTo>
                  <a:pt x="24829" y="22517"/>
                  <a:pt x="24417" y="22074"/>
                  <a:pt x="23847" y="22074"/>
                </a:cubicBezTo>
                <a:close/>
                <a:moveTo>
                  <a:pt x="49974" y="16880"/>
                </a:moveTo>
                <a:cubicBezTo>
                  <a:pt x="50005" y="17767"/>
                  <a:pt x="51082" y="18178"/>
                  <a:pt x="51684" y="17545"/>
                </a:cubicBezTo>
                <a:cubicBezTo>
                  <a:pt x="52286" y="16943"/>
                  <a:pt x="51842" y="15898"/>
                  <a:pt x="50987" y="15866"/>
                </a:cubicBezTo>
                <a:cubicBezTo>
                  <a:pt x="50417" y="15898"/>
                  <a:pt x="49974" y="16341"/>
                  <a:pt x="49974" y="16912"/>
                </a:cubicBezTo>
                <a:close/>
                <a:moveTo>
                  <a:pt x="58176" y="15550"/>
                </a:moveTo>
                <a:cubicBezTo>
                  <a:pt x="59506" y="15518"/>
                  <a:pt x="59475" y="13555"/>
                  <a:pt x="58176" y="13555"/>
                </a:cubicBezTo>
                <a:cubicBezTo>
                  <a:pt x="57606" y="13586"/>
                  <a:pt x="57163" y="14030"/>
                  <a:pt x="57194" y="14600"/>
                </a:cubicBezTo>
                <a:cubicBezTo>
                  <a:pt x="57226" y="15106"/>
                  <a:pt x="57669" y="15518"/>
                  <a:pt x="58176" y="15550"/>
                </a:cubicBezTo>
                <a:close/>
                <a:moveTo>
                  <a:pt x="54787" y="15328"/>
                </a:moveTo>
                <a:cubicBezTo>
                  <a:pt x="54787" y="16183"/>
                  <a:pt x="55801" y="16626"/>
                  <a:pt x="56434" y="16025"/>
                </a:cubicBezTo>
                <a:cubicBezTo>
                  <a:pt x="57068" y="15423"/>
                  <a:pt x="56656" y="14378"/>
                  <a:pt x="55801" y="14346"/>
                </a:cubicBezTo>
                <a:cubicBezTo>
                  <a:pt x="55263" y="14315"/>
                  <a:pt x="54787" y="14758"/>
                  <a:pt x="54787" y="15328"/>
                </a:cubicBezTo>
                <a:close/>
                <a:moveTo>
                  <a:pt x="21440" y="22865"/>
                </a:moveTo>
                <a:cubicBezTo>
                  <a:pt x="20553" y="22865"/>
                  <a:pt x="20110" y="23942"/>
                  <a:pt x="20743" y="24544"/>
                </a:cubicBezTo>
                <a:cubicBezTo>
                  <a:pt x="21377" y="25177"/>
                  <a:pt x="22422" y="24734"/>
                  <a:pt x="22422" y="23847"/>
                </a:cubicBezTo>
                <a:cubicBezTo>
                  <a:pt x="22422" y="23309"/>
                  <a:pt x="21978" y="22865"/>
                  <a:pt x="21440" y="22865"/>
                </a:cubicBezTo>
                <a:close/>
                <a:moveTo>
                  <a:pt x="41423" y="20997"/>
                </a:moveTo>
                <a:cubicBezTo>
                  <a:pt x="42278" y="20965"/>
                  <a:pt x="42690" y="19888"/>
                  <a:pt x="42057" y="19287"/>
                </a:cubicBezTo>
                <a:cubicBezTo>
                  <a:pt x="41423" y="18685"/>
                  <a:pt x="40410" y="19128"/>
                  <a:pt x="40410" y="20015"/>
                </a:cubicBezTo>
                <a:cubicBezTo>
                  <a:pt x="40410" y="20553"/>
                  <a:pt x="40853" y="20997"/>
                  <a:pt x="41423" y="20997"/>
                </a:cubicBezTo>
                <a:close/>
                <a:moveTo>
                  <a:pt x="73409" y="3326"/>
                </a:moveTo>
                <a:cubicBezTo>
                  <a:pt x="72047" y="3262"/>
                  <a:pt x="72047" y="5289"/>
                  <a:pt x="73377" y="5257"/>
                </a:cubicBezTo>
                <a:cubicBezTo>
                  <a:pt x="74676" y="5257"/>
                  <a:pt x="74676" y="3357"/>
                  <a:pt x="73409" y="3326"/>
                </a:cubicBezTo>
                <a:close/>
                <a:moveTo>
                  <a:pt x="39048" y="19825"/>
                </a:moveTo>
                <a:cubicBezTo>
                  <a:pt x="38193" y="19793"/>
                  <a:pt x="37718" y="20838"/>
                  <a:pt x="38320" y="21472"/>
                </a:cubicBezTo>
                <a:cubicBezTo>
                  <a:pt x="38921" y="22105"/>
                  <a:pt x="39966" y="21725"/>
                  <a:pt x="39998" y="20838"/>
                </a:cubicBezTo>
                <a:cubicBezTo>
                  <a:pt x="40030" y="20300"/>
                  <a:pt x="39586" y="19857"/>
                  <a:pt x="39048" y="19825"/>
                </a:cubicBezTo>
                <a:close/>
                <a:moveTo>
                  <a:pt x="60520" y="12795"/>
                </a:moveTo>
                <a:cubicBezTo>
                  <a:pt x="60013" y="12795"/>
                  <a:pt x="59570" y="13206"/>
                  <a:pt x="59570" y="13745"/>
                </a:cubicBezTo>
                <a:cubicBezTo>
                  <a:pt x="59538" y="15043"/>
                  <a:pt x="61501" y="15075"/>
                  <a:pt x="61533" y="13776"/>
                </a:cubicBezTo>
                <a:cubicBezTo>
                  <a:pt x="61533" y="13206"/>
                  <a:pt x="61090" y="12763"/>
                  <a:pt x="60520" y="12795"/>
                </a:cubicBezTo>
                <a:close/>
                <a:moveTo>
                  <a:pt x="68595" y="4877"/>
                </a:moveTo>
                <a:cubicBezTo>
                  <a:pt x="67708" y="4877"/>
                  <a:pt x="67265" y="5954"/>
                  <a:pt x="67898" y="6587"/>
                </a:cubicBezTo>
                <a:cubicBezTo>
                  <a:pt x="68500" y="7189"/>
                  <a:pt x="69577" y="6746"/>
                  <a:pt x="69577" y="5891"/>
                </a:cubicBezTo>
                <a:cubicBezTo>
                  <a:pt x="69577" y="5321"/>
                  <a:pt x="69134" y="4877"/>
                  <a:pt x="68595" y="4877"/>
                </a:cubicBezTo>
                <a:close/>
                <a:moveTo>
                  <a:pt x="13491" y="24765"/>
                </a:moveTo>
                <a:cubicBezTo>
                  <a:pt x="14378" y="24734"/>
                  <a:pt x="14789" y="23689"/>
                  <a:pt x="14188" y="23055"/>
                </a:cubicBezTo>
                <a:cubicBezTo>
                  <a:pt x="13554" y="22454"/>
                  <a:pt x="12478" y="22897"/>
                  <a:pt x="12509" y="23784"/>
                </a:cubicBezTo>
                <a:cubicBezTo>
                  <a:pt x="12478" y="24322"/>
                  <a:pt x="12953" y="24765"/>
                  <a:pt x="13491" y="24765"/>
                </a:cubicBezTo>
                <a:close/>
                <a:moveTo>
                  <a:pt x="75752" y="4497"/>
                </a:moveTo>
                <a:cubicBezTo>
                  <a:pt x="76322" y="4529"/>
                  <a:pt x="76766" y="4086"/>
                  <a:pt x="76766" y="3547"/>
                </a:cubicBezTo>
                <a:cubicBezTo>
                  <a:pt x="76702" y="2280"/>
                  <a:pt x="74866" y="2280"/>
                  <a:pt x="74802" y="3547"/>
                </a:cubicBezTo>
                <a:cubicBezTo>
                  <a:pt x="74802" y="4086"/>
                  <a:pt x="75214" y="4497"/>
                  <a:pt x="75752" y="4497"/>
                </a:cubicBezTo>
                <a:close/>
                <a:moveTo>
                  <a:pt x="19033" y="25557"/>
                </a:moveTo>
                <a:cubicBezTo>
                  <a:pt x="19603" y="25589"/>
                  <a:pt x="20047" y="25145"/>
                  <a:pt x="20047" y="24607"/>
                </a:cubicBezTo>
                <a:cubicBezTo>
                  <a:pt x="20015" y="23309"/>
                  <a:pt x="18083" y="23309"/>
                  <a:pt x="18083" y="24607"/>
                </a:cubicBezTo>
                <a:cubicBezTo>
                  <a:pt x="18083" y="25145"/>
                  <a:pt x="18526" y="25557"/>
                  <a:pt x="19033" y="25557"/>
                </a:cubicBezTo>
                <a:close/>
                <a:moveTo>
                  <a:pt x="62958" y="13966"/>
                </a:moveTo>
                <a:cubicBezTo>
                  <a:pt x="63496" y="13966"/>
                  <a:pt x="63940" y="13523"/>
                  <a:pt x="63940" y="12985"/>
                </a:cubicBezTo>
                <a:cubicBezTo>
                  <a:pt x="63940" y="12478"/>
                  <a:pt x="63496" y="12035"/>
                  <a:pt x="62990" y="12035"/>
                </a:cubicBezTo>
                <a:cubicBezTo>
                  <a:pt x="62420" y="12035"/>
                  <a:pt x="61976" y="12478"/>
                  <a:pt x="61976" y="13016"/>
                </a:cubicBezTo>
                <a:cubicBezTo>
                  <a:pt x="62008" y="13555"/>
                  <a:pt x="62420" y="13966"/>
                  <a:pt x="62958" y="13966"/>
                </a:cubicBezTo>
                <a:close/>
                <a:moveTo>
                  <a:pt x="78159" y="3706"/>
                </a:moveTo>
                <a:cubicBezTo>
                  <a:pt x="78698" y="3706"/>
                  <a:pt x="79109" y="3294"/>
                  <a:pt x="79141" y="2787"/>
                </a:cubicBezTo>
                <a:cubicBezTo>
                  <a:pt x="79173" y="1425"/>
                  <a:pt x="77146" y="1457"/>
                  <a:pt x="77178" y="2787"/>
                </a:cubicBezTo>
                <a:cubicBezTo>
                  <a:pt x="77209" y="3326"/>
                  <a:pt x="77653" y="3737"/>
                  <a:pt x="78159" y="3706"/>
                </a:cubicBezTo>
                <a:close/>
                <a:moveTo>
                  <a:pt x="11084" y="23562"/>
                </a:moveTo>
                <a:cubicBezTo>
                  <a:pt x="10197" y="23594"/>
                  <a:pt x="9786" y="24670"/>
                  <a:pt x="10419" y="25272"/>
                </a:cubicBezTo>
                <a:cubicBezTo>
                  <a:pt x="11053" y="25874"/>
                  <a:pt x="12098" y="25430"/>
                  <a:pt x="12098" y="24544"/>
                </a:cubicBezTo>
                <a:cubicBezTo>
                  <a:pt x="12098" y="24005"/>
                  <a:pt x="11654" y="23562"/>
                  <a:pt x="11084" y="23562"/>
                </a:cubicBezTo>
                <a:close/>
                <a:moveTo>
                  <a:pt x="0" y="31828"/>
                </a:moveTo>
                <a:cubicBezTo>
                  <a:pt x="507" y="31764"/>
                  <a:pt x="887" y="31353"/>
                  <a:pt x="887" y="30846"/>
                </a:cubicBezTo>
                <a:cubicBezTo>
                  <a:pt x="855" y="30339"/>
                  <a:pt x="507" y="29927"/>
                  <a:pt x="0" y="29896"/>
                </a:cubicBezTo>
                <a:close/>
                <a:moveTo>
                  <a:pt x="9691" y="25304"/>
                </a:moveTo>
                <a:cubicBezTo>
                  <a:pt x="9627" y="24417"/>
                  <a:pt x="8551" y="24037"/>
                  <a:pt x="7981" y="24670"/>
                </a:cubicBezTo>
                <a:cubicBezTo>
                  <a:pt x="7379" y="25335"/>
                  <a:pt x="7854" y="26381"/>
                  <a:pt x="8741" y="26349"/>
                </a:cubicBezTo>
                <a:cubicBezTo>
                  <a:pt x="9279" y="26317"/>
                  <a:pt x="9722" y="25842"/>
                  <a:pt x="9691" y="25304"/>
                </a:cubicBezTo>
                <a:close/>
                <a:moveTo>
                  <a:pt x="34139" y="21377"/>
                </a:moveTo>
                <a:cubicBezTo>
                  <a:pt x="33284" y="21440"/>
                  <a:pt x="32936" y="22517"/>
                  <a:pt x="33569" y="23055"/>
                </a:cubicBezTo>
                <a:cubicBezTo>
                  <a:pt x="34203" y="23625"/>
                  <a:pt x="35216" y="23150"/>
                  <a:pt x="35184" y="22295"/>
                </a:cubicBezTo>
                <a:cubicBezTo>
                  <a:pt x="35184" y="21757"/>
                  <a:pt x="34709" y="21345"/>
                  <a:pt x="34139" y="21377"/>
                </a:cubicBezTo>
                <a:close/>
                <a:moveTo>
                  <a:pt x="63591" y="9818"/>
                </a:moveTo>
                <a:cubicBezTo>
                  <a:pt x="63560" y="10673"/>
                  <a:pt x="64605" y="11148"/>
                  <a:pt x="65238" y="10546"/>
                </a:cubicBezTo>
                <a:cubicBezTo>
                  <a:pt x="65903" y="9976"/>
                  <a:pt x="65523" y="8899"/>
                  <a:pt x="64637" y="8868"/>
                </a:cubicBezTo>
                <a:cubicBezTo>
                  <a:pt x="64098" y="8804"/>
                  <a:pt x="63623" y="9248"/>
                  <a:pt x="63591" y="9818"/>
                </a:cubicBezTo>
                <a:close/>
                <a:moveTo>
                  <a:pt x="66980" y="8076"/>
                </a:moveTo>
                <a:cubicBezTo>
                  <a:pt x="65713" y="8044"/>
                  <a:pt x="65650" y="9976"/>
                  <a:pt x="66917" y="10008"/>
                </a:cubicBezTo>
                <a:cubicBezTo>
                  <a:pt x="68247" y="10071"/>
                  <a:pt x="68310" y="8108"/>
                  <a:pt x="66980" y="8076"/>
                </a:cubicBezTo>
                <a:close/>
                <a:moveTo>
                  <a:pt x="35628" y="21567"/>
                </a:moveTo>
                <a:cubicBezTo>
                  <a:pt x="35628" y="22137"/>
                  <a:pt x="36103" y="22580"/>
                  <a:pt x="36673" y="22517"/>
                </a:cubicBezTo>
                <a:cubicBezTo>
                  <a:pt x="37528" y="22454"/>
                  <a:pt x="37876" y="21409"/>
                  <a:pt x="37243" y="20838"/>
                </a:cubicBezTo>
                <a:cubicBezTo>
                  <a:pt x="36609" y="20268"/>
                  <a:pt x="35596" y="20712"/>
                  <a:pt x="35628" y="21567"/>
                </a:cubicBezTo>
                <a:close/>
                <a:moveTo>
                  <a:pt x="68405" y="8266"/>
                </a:moveTo>
                <a:cubicBezTo>
                  <a:pt x="68405" y="8836"/>
                  <a:pt x="68880" y="9248"/>
                  <a:pt x="69450" y="9216"/>
                </a:cubicBezTo>
                <a:cubicBezTo>
                  <a:pt x="70274" y="9153"/>
                  <a:pt x="70654" y="8108"/>
                  <a:pt x="70020" y="7538"/>
                </a:cubicBezTo>
                <a:cubicBezTo>
                  <a:pt x="69387" y="6967"/>
                  <a:pt x="68374" y="7411"/>
                  <a:pt x="68405" y="8266"/>
                </a:cubicBezTo>
                <a:close/>
                <a:moveTo>
                  <a:pt x="3737" y="29294"/>
                </a:moveTo>
                <a:cubicBezTo>
                  <a:pt x="3737" y="29832"/>
                  <a:pt x="4149" y="30276"/>
                  <a:pt x="4687" y="30276"/>
                </a:cubicBezTo>
                <a:cubicBezTo>
                  <a:pt x="5194" y="30276"/>
                  <a:pt x="5637" y="29896"/>
                  <a:pt x="5669" y="29357"/>
                </a:cubicBezTo>
                <a:cubicBezTo>
                  <a:pt x="5700" y="28819"/>
                  <a:pt x="5257" y="28344"/>
                  <a:pt x="4687" y="28344"/>
                </a:cubicBezTo>
                <a:cubicBezTo>
                  <a:pt x="4180" y="28344"/>
                  <a:pt x="3737" y="28787"/>
                  <a:pt x="3737" y="29294"/>
                </a:cubicBezTo>
                <a:close/>
                <a:moveTo>
                  <a:pt x="65333" y="13175"/>
                </a:moveTo>
                <a:cubicBezTo>
                  <a:pt x="65872" y="13175"/>
                  <a:pt x="66283" y="12763"/>
                  <a:pt x="66315" y="12225"/>
                </a:cubicBezTo>
                <a:cubicBezTo>
                  <a:pt x="66315" y="11686"/>
                  <a:pt x="65840" y="11243"/>
                  <a:pt x="65302" y="11243"/>
                </a:cubicBezTo>
                <a:cubicBezTo>
                  <a:pt x="64763" y="11274"/>
                  <a:pt x="64352" y="11718"/>
                  <a:pt x="64383" y="12225"/>
                </a:cubicBezTo>
                <a:cubicBezTo>
                  <a:pt x="64383" y="12763"/>
                  <a:pt x="64827" y="13175"/>
                  <a:pt x="65333" y="13175"/>
                </a:cubicBezTo>
                <a:close/>
                <a:moveTo>
                  <a:pt x="81991" y="1204"/>
                </a:moveTo>
                <a:cubicBezTo>
                  <a:pt x="81991" y="1710"/>
                  <a:pt x="82403" y="2154"/>
                  <a:pt x="82910" y="2154"/>
                </a:cubicBezTo>
                <a:cubicBezTo>
                  <a:pt x="83448" y="2185"/>
                  <a:pt x="83891" y="1774"/>
                  <a:pt x="83923" y="1267"/>
                </a:cubicBezTo>
                <a:cubicBezTo>
                  <a:pt x="83923" y="697"/>
                  <a:pt x="83511" y="254"/>
                  <a:pt x="82941" y="222"/>
                </a:cubicBezTo>
                <a:cubicBezTo>
                  <a:pt x="82435" y="254"/>
                  <a:pt x="81991" y="665"/>
                  <a:pt x="81991" y="1204"/>
                </a:cubicBezTo>
                <a:close/>
                <a:moveTo>
                  <a:pt x="14283" y="25209"/>
                </a:moveTo>
                <a:cubicBezTo>
                  <a:pt x="13744" y="25209"/>
                  <a:pt x="13333" y="25652"/>
                  <a:pt x="13301" y="26159"/>
                </a:cubicBezTo>
                <a:cubicBezTo>
                  <a:pt x="13301" y="26729"/>
                  <a:pt x="13776" y="27172"/>
                  <a:pt x="14314" y="27141"/>
                </a:cubicBezTo>
                <a:cubicBezTo>
                  <a:pt x="14853" y="27141"/>
                  <a:pt x="15264" y="26697"/>
                  <a:pt x="15233" y="26159"/>
                </a:cubicBezTo>
                <a:cubicBezTo>
                  <a:pt x="15233" y="25620"/>
                  <a:pt x="14789" y="25209"/>
                  <a:pt x="14283" y="25209"/>
                </a:cubicBezTo>
                <a:close/>
                <a:moveTo>
                  <a:pt x="74201" y="7664"/>
                </a:moveTo>
                <a:cubicBezTo>
                  <a:pt x="74739" y="7633"/>
                  <a:pt x="75151" y="7221"/>
                  <a:pt x="75119" y="6682"/>
                </a:cubicBezTo>
                <a:cubicBezTo>
                  <a:pt x="75119" y="6176"/>
                  <a:pt x="74676" y="5732"/>
                  <a:pt x="74169" y="5732"/>
                </a:cubicBezTo>
                <a:cubicBezTo>
                  <a:pt x="73599" y="5764"/>
                  <a:pt x="73187" y="6207"/>
                  <a:pt x="73187" y="6777"/>
                </a:cubicBezTo>
                <a:cubicBezTo>
                  <a:pt x="73251" y="7284"/>
                  <a:pt x="73694" y="7696"/>
                  <a:pt x="74201" y="7664"/>
                </a:cubicBezTo>
                <a:close/>
                <a:moveTo>
                  <a:pt x="2280" y="29104"/>
                </a:moveTo>
                <a:cubicBezTo>
                  <a:pt x="1742" y="29104"/>
                  <a:pt x="1330" y="29547"/>
                  <a:pt x="1298" y="30054"/>
                </a:cubicBezTo>
                <a:cubicBezTo>
                  <a:pt x="1330" y="30592"/>
                  <a:pt x="1742" y="31004"/>
                  <a:pt x="2249" y="31036"/>
                </a:cubicBezTo>
                <a:cubicBezTo>
                  <a:pt x="2819" y="31036"/>
                  <a:pt x="3262" y="30592"/>
                  <a:pt x="3262" y="30022"/>
                </a:cubicBezTo>
                <a:cubicBezTo>
                  <a:pt x="3230" y="29484"/>
                  <a:pt x="2787" y="29072"/>
                  <a:pt x="2280" y="29104"/>
                </a:cubicBezTo>
                <a:close/>
                <a:moveTo>
                  <a:pt x="80566" y="982"/>
                </a:moveTo>
                <a:cubicBezTo>
                  <a:pt x="80028" y="982"/>
                  <a:pt x="79616" y="1425"/>
                  <a:pt x="79616" y="1964"/>
                </a:cubicBezTo>
                <a:cubicBezTo>
                  <a:pt x="79616" y="2502"/>
                  <a:pt x="80059" y="2946"/>
                  <a:pt x="80629" y="2914"/>
                </a:cubicBezTo>
                <a:cubicBezTo>
                  <a:pt x="81168" y="2882"/>
                  <a:pt x="81580" y="2439"/>
                  <a:pt x="81548" y="1932"/>
                </a:cubicBezTo>
                <a:cubicBezTo>
                  <a:pt x="81516" y="1394"/>
                  <a:pt x="81104" y="982"/>
                  <a:pt x="80566" y="982"/>
                </a:cubicBezTo>
                <a:close/>
                <a:moveTo>
                  <a:pt x="31827" y="22169"/>
                </a:moveTo>
                <a:cubicBezTo>
                  <a:pt x="31321" y="22137"/>
                  <a:pt x="30877" y="22549"/>
                  <a:pt x="30846" y="23087"/>
                </a:cubicBezTo>
                <a:cubicBezTo>
                  <a:pt x="30814" y="23657"/>
                  <a:pt x="31257" y="24100"/>
                  <a:pt x="31827" y="24100"/>
                </a:cubicBezTo>
                <a:cubicBezTo>
                  <a:pt x="32366" y="24100"/>
                  <a:pt x="32777" y="23657"/>
                  <a:pt x="32777" y="23150"/>
                </a:cubicBezTo>
                <a:cubicBezTo>
                  <a:pt x="32777" y="22612"/>
                  <a:pt x="32366" y="22200"/>
                  <a:pt x="31827" y="22169"/>
                </a:cubicBezTo>
                <a:close/>
                <a:moveTo>
                  <a:pt x="42183" y="23340"/>
                </a:moveTo>
                <a:cubicBezTo>
                  <a:pt x="42690" y="23340"/>
                  <a:pt x="43133" y="22929"/>
                  <a:pt x="43133" y="22422"/>
                </a:cubicBezTo>
                <a:cubicBezTo>
                  <a:pt x="43165" y="21884"/>
                  <a:pt x="42753" y="21440"/>
                  <a:pt x="42215" y="21409"/>
                </a:cubicBezTo>
                <a:cubicBezTo>
                  <a:pt x="41677" y="21409"/>
                  <a:pt x="41233" y="21852"/>
                  <a:pt x="41201" y="22390"/>
                </a:cubicBezTo>
                <a:cubicBezTo>
                  <a:pt x="41233" y="22929"/>
                  <a:pt x="41645" y="23340"/>
                  <a:pt x="42183" y="23340"/>
                </a:cubicBezTo>
                <a:close/>
                <a:moveTo>
                  <a:pt x="16690" y="26349"/>
                </a:moveTo>
                <a:cubicBezTo>
                  <a:pt x="17196" y="26349"/>
                  <a:pt x="17640" y="25905"/>
                  <a:pt x="17608" y="25399"/>
                </a:cubicBezTo>
                <a:cubicBezTo>
                  <a:pt x="17640" y="24860"/>
                  <a:pt x="17165" y="24385"/>
                  <a:pt x="16626" y="24417"/>
                </a:cubicBezTo>
                <a:cubicBezTo>
                  <a:pt x="16088" y="24449"/>
                  <a:pt x="15676" y="24860"/>
                  <a:pt x="15676" y="25367"/>
                </a:cubicBezTo>
                <a:cubicBezTo>
                  <a:pt x="15676" y="25937"/>
                  <a:pt x="16120" y="26381"/>
                  <a:pt x="16690" y="26349"/>
                </a:cubicBezTo>
                <a:close/>
                <a:moveTo>
                  <a:pt x="71794" y="8424"/>
                </a:moveTo>
                <a:cubicBezTo>
                  <a:pt x="73092" y="8361"/>
                  <a:pt x="72966" y="6397"/>
                  <a:pt x="71667" y="6492"/>
                </a:cubicBezTo>
                <a:cubicBezTo>
                  <a:pt x="70432" y="6587"/>
                  <a:pt x="70527" y="8488"/>
                  <a:pt x="71794" y="8424"/>
                </a:cubicBezTo>
                <a:close/>
                <a:moveTo>
                  <a:pt x="8551" y="27711"/>
                </a:moveTo>
                <a:cubicBezTo>
                  <a:pt x="8519" y="28217"/>
                  <a:pt x="8931" y="28661"/>
                  <a:pt x="9437" y="28692"/>
                </a:cubicBezTo>
                <a:cubicBezTo>
                  <a:pt x="9976" y="28724"/>
                  <a:pt x="10451" y="28281"/>
                  <a:pt x="10451" y="27711"/>
                </a:cubicBezTo>
                <a:cubicBezTo>
                  <a:pt x="10451" y="27204"/>
                  <a:pt x="10039" y="26761"/>
                  <a:pt x="9501" y="26761"/>
                </a:cubicBezTo>
                <a:cubicBezTo>
                  <a:pt x="8994" y="26761"/>
                  <a:pt x="8551" y="27172"/>
                  <a:pt x="8551" y="27711"/>
                </a:cubicBezTo>
                <a:close/>
                <a:moveTo>
                  <a:pt x="30402" y="23879"/>
                </a:moveTo>
                <a:cubicBezTo>
                  <a:pt x="30402" y="23340"/>
                  <a:pt x="29959" y="22929"/>
                  <a:pt x="29452" y="22929"/>
                </a:cubicBezTo>
                <a:cubicBezTo>
                  <a:pt x="28882" y="22929"/>
                  <a:pt x="28439" y="23404"/>
                  <a:pt x="28471" y="23942"/>
                </a:cubicBezTo>
                <a:cubicBezTo>
                  <a:pt x="28502" y="24480"/>
                  <a:pt x="28946" y="24860"/>
                  <a:pt x="29484" y="24860"/>
                </a:cubicBezTo>
                <a:cubicBezTo>
                  <a:pt x="29991" y="24829"/>
                  <a:pt x="30402" y="24385"/>
                  <a:pt x="30402" y="23879"/>
                </a:cubicBezTo>
                <a:close/>
                <a:moveTo>
                  <a:pt x="11813" y="26000"/>
                </a:moveTo>
                <a:cubicBezTo>
                  <a:pt x="11274" y="26032"/>
                  <a:pt x="10894" y="26476"/>
                  <a:pt x="10926" y="27014"/>
                </a:cubicBezTo>
                <a:cubicBezTo>
                  <a:pt x="10926" y="27552"/>
                  <a:pt x="11401" y="27996"/>
                  <a:pt x="11971" y="27932"/>
                </a:cubicBezTo>
                <a:cubicBezTo>
                  <a:pt x="12478" y="27869"/>
                  <a:pt x="12858" y="27426"/>
                  <a:pt x="12826" y="26887"/>
                </a:cubicBezTo>
                <a:cubicBezTo>
                  <a:pt x="12794" y="26381"/>
                  <a:pt x="12351" y="26000"/>
                  <a:pt x="11813" y="26000"/>
                </a:cubicBezTo>
                <a:close/>
                <a:moveTo>
                  <a:pt x="50797" y="19318"/>
                </a:moveTo>
                <a:cubicBezTo>
                  <a:pt x="50797" y="19825"/>
                  <a:pt x="51241" y="20268"/>
                  <a:pt x="51747" y="20268"/>
                </a:cubicBezTo>
                <a:cubicBezTo>
                  <a:pt x="52317" y="20268"/>
                  <a:pt x="52729" y="19793"/>
                  <a:pt x="52729" y="19255"/>
                </a:cubicBezTo>
                <a:cubicBezTo>
                  <a:pt x="52697" y="18717"/>
                  <a:pt x="52254" y="18337"/>
                  <a:pt x="51747" y="18337"/>
                </a:cubicBezTo>
                <a:cubicBezTo>
                  <a:pt x="51209" y="18337"/>
                  <a:pt x="50797" y="18780"/>
                  <a:pt x="50797" y="19318"/>
                </a:cubicBezTo>
                <a:close/>
                <a:moveTo>
                  <a:pt x="53172" y="18495"/>
                </a:moveTo>
                <a:cubicBezTo>
                  <a:pt x="53172" y="19002"/>
                  <a:pt x="53584" y="19445"/>
                  <a:pt x="54091" y="19477"/>
                </a:cubicBezTo>
                <a:cubicBezTo>
                  <a:pt x="54661" y="19477"/>
                  <a:pt x="55104" y="19033"/>
                  <a:pt x="55104" y="18495"/>
                </a:cubicBezTo>
                <a:cubicBezTo>
                  <a:pt x="55073" y="17957"/>
                  <a:pt x="54661" y="17545"/>
                  <a:pt x="54122" y="17545"/>
                </a:cubicBezTo>
                <a:cubicBezTo>
                  <a:pt x="53616" y="17545"/>
                  <a:pt x="53172" y="17957"/>
                  <a:pt x="53172" y="18495"/>
                </a:cubicBezTo>
                <a:close/>
                <a:moveTo>
                  <a:pt x="57511" y="17735"/>
                </a:moveTo>
                <a:cubicBezTo>
                  <a:pt x="57511" y="17197"/>
                  <a:pt x="57099" y="16753"/>
                  <a:pt x="56561" y="16753"/>
                </a:cubicBezTo>
                <a:cubicBezTo>
                  <a:pt x="56023" y="16753"/>
                  <a:pt x="55611" y="17165"/>
                  <a:pt x="55579" y="17703"/>
                </a:cubicBezTo>
                <a:cubicBezTo>
                  <a:pt x="55611" y="18242"/>
                  <a:pt x="56023" y="18653"/>
                  <a:pt x="56529" y="18685"/>
                </a:cubicBezTo>
                <a:cubicBezTo>
                  <a:pt x="57068" y="18685"/>
                  <a:pt x="57511" y="18242"/>
                  <a:pt x="57511" y="17735"/>
                </a:cubicBezTo>
                <a:close/>
                <a:moveTo>
                  <a:pt x="46015" y="20870"/>
                </a:moveTo>
                <a:cubicBezTo>
                  <a:pt x="46015" y="21409"/>
                  <a:pt x="46459" y="21820"/>
                  <a:pt x="46997" y="21820"/>
                </a:cubicBezTo>
                <a:cubicBezTo>
                  <a:pt x="47504" y="21789"/>
                  <a:pt x="47947" y="21377"/>
                  <a:pt x="47947" y="20838"/>
                </a:cubicBezTo>
                <a:cubicBezTo>
                  <a:pt x="47915" y="20300"/>
                  <a:pt x="47472" y="19857"/>
                  <a:pt x="46902" y="19857"/>
                </a:cubicBezTo>
                <a:cubicBezTo>
                  <a:pt x="46395" y="19920"/>
                  <a:pt x="45983" y="20363"/>
                  <a:pt x="46015" y="20870"/>
                </a:cubicBezTo>
                <a:close/>
                <a:moveTo>
                  <a:pt x="48390" y="20047"/>
                </a:moveTo>
                <a:cubicBezTo>
                  <a:pt x="48390" y="20553"/>
                  <a:pt x="48802" y="20997"/>
                  <a:pt x="49309" y="21028"/>
                </a:cubicBezTo>
                <a:cubicBezTo>
                  <a:pt x="49847" y="21028"/>
                  <a:pt x="50290" y="20617"/>
                  <a:pt x="50322" y="20078"/>
                </a:cubicBezTo>
                <a:cubicBezTo>
                  <a:pt x="50322" y="19540"/>
                  <a:pt x="49879" y="19097"/>
                  <a:pt x="49340" y="19065"/>
                </a:cubicBezTo>
                <a:cubicBezTo>
                  <a:pt x="48802" y="19097"/>
                  <a:pt x="48390" y="19508"/>
                  <a:pt x="48390" y="20047"/>
                </a:cubicBezTo>
                <a:close/>
                <a:moveTo>
                  <a:pt x="38795" y="23214"/>
                </a:moveTo>
                <a:cubicBezTo>
                  <a:pt x="38826" y="23720"/>
                  <a:pt x="39270" y="24132"/>
                  <a:pt x="39808" y="24132"/>
                </a:cubicBezTo>
                <a:cubicBezTo>
                  <a:pt x="40315" y="24132"/>
                  <a:pt x="40758" y="23657"/>
                  <a:pt x="40726" y="23150"/>
                </a:cubicBezTo>
                <a:cubicBezTo>
                  <a:pt x="40695" y="22612"/>
                  <a:pt x="40251" y="22200"/>
                  <a:pt x="39745" y="22200"/>
                </a:cubicBezTo>
                <a:cubicBezTo>
                  <a:pt x="39206" y="22232"/>
                  <a:pt x="38795" y="22675"/>
                  <a:pt x="38795" y="23214"/>
                </a:cubicBezTo>
                <a:close/>
                <a:moveTo>
                  <a:pt x="66822" y="11401"/>
                </a:moveTo>
                <a:cubicBezTo>
                  <a:pt x="66790" y="11940"/>
                  <a:pt x="67233" y="12383"/>
                  <a:pt x="67740" y="12383"/>
                </a:cubicBezTo>
                <a:cubicBezTo>
                  <a:pt x="68279" y="12383"/>
                  <a:pt x="68690" y="11940"/>
                  <a:pt x="68722" y="11433"/>
                </a:cubicBezTo>
                <a:cubicBezTo>
                  <a:pt x="68722" y="10894"/>
                  <a:pt x="68279" y="10483"/>
                  <a:pt x="67772" y="10483"/>
                </a:cubicBezTo>
                <a:cubicBezTo>
                  <a:pt x="67233" y="10451"/>
                  <a:pt x="66790" y="10894"/>
                  <a:pt x="66822" y="11401"/>
                </a:cubicBezTo>
                <a:close/>
                <a:moveTo>
                  <a:pt x="7062" y="27552"/>
                </a:moveTo>
                <a:cubicBezTo>
                  <a:pt x="6524" y="27584"/>
                  <a:pt x="6112" y="27996"/>
                  <a:pt x="6112" y="28534"/>
                </a:cubicBezTo>
                <a:cubicBezTo>
                  <a:pt x="6112" y="29041"/>
                  <a:pt x="6556" y="29484"/>
                  <a:pt x="7062" y="29484"/>
                </a:cubicBezTo>
                <a:cubicBezTo>
                  <a:pt x="7601" y="29484"/>
                  <a:pt x="8044" y="29009"/>
                  <a:pt x="8044" y="28471"/>
                </a:cubicBezTo>
                <a:cubicBezTo>
                  <a:pt x="8012" y="27964"/>
                  <a:pt x="7569" y="27552"/>
                  <a:pt x="7062" y="27552"/>
                </a:cubicBezTo>
                <a:close/>
                <a:moveTo>
                  <a:pt x="57954" y="16943"/>
                </a:moveTo>
                <a:cubicBezTo>
                  <a:pt x="57954" y="17482"/>
                  <a:pt x="58398" y="17925"/>
                  <a:pt x="58904" y="17925"/>
                </a:cubicBezTo>
                <a:cubicBezTo>
                  <a:pt x="59443" y="17925"/>
                  <a:pt x="59886" y="17482"/>
                  <a:pt x="59886" y="16975"/>
                </a:cubicBezTo>
                <a:cubicBezTo>
                  <a:pt x="59886" y="16436"/>
                  <a:pt x="59475" y="15993"/>
                  <a:pt x="58936" y="16025"/>
                </a:cubicBezTo>
                <a:cubicBezTo>
                  <a:pt x="58398" y="15993"/>
                  <a:pt x="57986" y="16436"/>
                  <a:pt x="57954" y="16943"/>
                </a:cubicBezTo>
                <a:close/>
                <a:moveTo>
                  <a:pt x="44558" y="22580"/>
                </a:moveTo>
                <a:cubicBezTo>
                  <a:pt x="45065" y="22612"/>
                  <a:pt x="45508" y="22169"/>
                  <a:pt x="45508" y="21662"/>
                </a:cubicBezTo>
                <a:cubicBezTo>
                  <a:pt x="45540" y="21123"/>
                  <a:pt x="45128" y="20712"/>
                  <a:pt x="44590" y="20648"/>
                </a:cubicBezTo>
                <a:cubicBezTo>
                  <a:pt x="44052" y="20648"/>
                  <a:pt x="43608" y="21092"/>
                  <a:pt x="43577" y="21630"/>
                </a:cubicBezTo>
                <a:cubicBezTo>
                  <a:pt x="43608" y="22169"/>
                  <a:pt x="44020" y="22580"/>
                  <a:pt x="44558" y="22580"/>
                </a:cubicBezTo>
                <a:close/>
                <a:moveTo>
                  <a:pt x="61311" y="17133"/>
                </a:moveTo>
                <a:cubicBezTo>
                  <a:pt x="61850" y="17133"/>
                  <a:pt x="62261" y="16722"/>
                  <a:pt x="62293" y="16183"/>
                </a:cubicBezTo>
                <a:cubicBezTo>
                  <a:pt x="62293" y="15676"/>
                  <a:pt x="61881" y="15233"/>
                  <a:pt x="61375" y="15233"/>
                </a:cubicBezTo>
                <a:cubicBezTo>
                  <a:pt x="60836" y="15201"/>
                  <a:pt x="60393" y="15613"/>
                  <a:pt x="60393" y="16151"/>
                </a:cubicBezTo>
                <a:cubicBezTo>
                  <a:pt x="60393" y="16658"/>
                  <a:pt x="60773" y="17102"/>
                  <a:pt x="61311" y="17133"/>
                </a:cubicBezTo>
                <a:close/>
                <a:moveTo>
                  <a:pt x="69197" y="10673"/>
                </a:moveTo>
                <a:cubicBezTo>
                  <a:pt x="69165" y="11179"/>
                  <a:pt x="69609" y="11623"/>
                  <a:pt x="70115" y="11591"/>
                </a:cubicBezTo>
                <a:cubicBezTo>
                  <a:pt x="70654" y="11623"/>
                  <a:pt x="71065" y="11179"/>
                  <a:pt x="71097" y="10673"/>
                </a:cubicBezTo>
                <a:cubicBezTo>
                  <a:pt x="71065" y="10134"/>
                  <a:pt x="70654" y="9723"/>
                  <a:pt x="70147" y="9723"/>
                </a:cubicBezTo>
                <a:cubicBezTo>
                  <a:pt x="69609" y="9723"/>
                  <a:pt x="69197" y="10134"/>
                  <a:pt x="69197" y="10673"/>
                </a:cubicBezTo>
                <a:close/>
                <a:moveTo>
                  <a:pt x="76512" y="6872"/>
                </a:moveTo>
                <a:cubicBezTo>
                  <a:pt x="77019" y="6904"/>
                  <a:pt x="77494" y="6461"/>
                  <a:pt x="77494" y="5954"/>
                </a:cubicBezTo>
                <a:cubicBezTo>
                  <a:pt x="77494" y="5416"/>
                  <a:pt x="77083" y="4972"/>
                  <a:pt x="76576" y="4941"/>
                </a:cubicBezTo>
                <a:cubicBezTo>
                  <a:pt x="76037" y="4972"/>
                  <a:pt x="75626" y="5352"/>
                  <a:pt x="75594" y="5891"/>
                </a:cubicBezTo>
                <a:cubicBezTo>
                  <a:pt x="75562" y="6397"/>
                  <a:pt x="75974" y="6841"/>
                  <a:pt x="76512" y="6872"/>
                </a:cubicBezTo>
                <a:close/>
                <a:moveTo>
                  <a:pt x="37370" y="24892"/>
                </a:moveTo>
                <a:cubicBezTo>
                  <a:pt x="37876" y="24924"/>
                  <a:pt x="38320" y="24512"/>
                  <a:pt x="38351" y="24005"/>
                </a:cubicBezTo>
                <a:cubicBezTo>
                  <a:pt x="38351" y="23467"/>
                  <a:pt x="37940" y="23024"/>
                  <a:pt x="37433" y="23024"/>
                </a:cubicBezTo>
                <a:cubicBezTo>
                  <a:pt x="36894" y="22992"/>
                  <a:pt x="36483" y="23404"/>
                  <a:pt x="36451" y="23942"/>
                </a:cubicBezTo>
                <a:cubicBezTo>
                  <a:pt x="36419" y="24449"/>
                  <a:pt x="36831" y="24892"/>
                  <a:pt x="37370" y="24892"/>
                </a:cubicBezTo>
                <a:close/>
                <a:moveTo>
                  <a:pt x="23720" y="25494"/>
                </a:moveTo>
                <a:cubicBezTo>
                  <a:pt x="23720" y="26000"/>
                  <a:pt x="24132" y="26444"/>
                  <a:pt x="24670" y="26444"/>
                </a:cubicBezTo>
                <a:cubicBezTo>
                  <a:pt x="25177" y="26412"/>
                  <a:pt x="25589" y="26000"/>
                  <a:pt x="25620" y="25462"/>
                </a:cubicBezTo>
                <a:cubicBezTo>
                  <a:pt x="25589" y="24955"/>
                  <a:pt x="25177" y="24512"/>
                  <a:pt x="24639" y="24544"/>
                </a:cubicBezTo>
                <a:cubicBezTo>
                  <a:pt x="24132" y="24512"/>
                  <a:pt x="23688" y="24955"/>
                  <a:pt x="23720" y="25494"/>
                </a:cubicBezTo>
                <a:close/>
                <a:moveTo>
                  <a:pt x="32587" y="24575"/>
                </a:moveTo>
                <a:cubicBezTo>
                  <a:pt x="32049" y="24607"/>
                  <a:pt x="31637" y="25050"/>
                  <a:pt x="31669" y="25557"/>
                </a:cubicBezTo>
                <a:cubicBezTo>
                  <a:pt x="31701" y="26064"/>
                  <a:pt x="32112" y="26444"/>
                  <a:pt x="32587" y="26444"/>
                </a:cubicBezTo>
                <a:cubicBezTo>
                  <a:pt x="33126" y="26444"/>
                  <a:pt x="33538" y="26032"/>
                  <a:pt x="33538" y="25494"/>
                </a:cubicBezTo>
                <a:cubicBezTo>
                  <a:pt x="33538" y="24987"/>
                  <a:pt x="33094" y="24575"/>
                  <a:pt x="32587" y="24575"/>
                </a:cubicBezTo>
                <a:close/>
                <a:moveTo>
                  <a:pt x="34994" y="23784"/>
                </a:moveTo>
                <a:cubicBezTo>
                  <a:pt x="34456" y="23784"/>
                  <a:pt x="34044" y="24195"/>
                  <a:pt x="34044" y="24702"/>
                </a:cubicBezTo>
                <a:cubicBezTo>
                  <a:pt x="34044" y="25240"/>
                  <a:pt x="34456" y="25652"/>
                  <a:pt x="34963" y="25684"/>
                </a:cubicBezTo>
                <a:cubicBezTo>
                  <a:pt x="35501" y="25652"/>
                  <a:pt x="35913" y="25240"/>
                  <a:pt x="35944" y="24734"/>
                </a:cubicBezTo>
                <a:cubicBezTo>
                  <a:pt x="35913" y="24195"/>
                  <a:pt x="35501" y="23784"/>
                  <a:pt x="34994" y="23784"/>
                </a:cubicBezTo>
                <a:close/>
                <a:moveTo>
                  <a:pt x="27014" y="23720"/>
                </a:moveTo>
                <a:cubicBezTo>
                  <a:pt x="26475" y="23720"/>
                  <a:pt x="26064" y="24164"/>
                  <a:pt x="26064" y="24702"/>
                </a:cubicBezTo>
                <a:cubicBezTo>
                  <a:pt x="26095" y="25209"/>
                  <a:pt x="26507" y="25652"/>
                  <a:pt x="27045" y="25652"/>
                </a:cubicBezTo>
                <a:cubicBezTo>
                  <a:pt x="27552" y="25620"/>
                  <a:pt x="27964" y="25177"/>
                  <a:pt x="27995" y="24670"/>
                </a:cubicBezTo>
                <a:cubicBezTo>
                  <a:pt x="27964" y="24132"/>
                  <a:pt x="27552" y="23720"/>
                  <a:pt x="27014" y="23720"/>
                </a:cubicBezTo>
                <a:close/>
                <a:moveTo>
                  <a:pt x="72522" y="10799"/>
                </a:moveTo>
                <a:cubicBezTo>
                  <a:pt x="73061" y="10831"/>
                  <a:pt x="73504" y="10388"/>
                  <a:pt x="73472" y="9849"/>
                </a:cubicBezTo>
                <a:cubicBezTo>
                  <a:pt x="73472" y="9343"/>
                  <a:pt x="73029" y="8931"/>
                  <a:pt x="72522" y="8931"/>
                </a:cubicBezTo>
                <a:cubicBezTo>
                  <a:pt x="72015" y="8963"/>
                  <a:pt x="71635" y="9343"/>
                  <a:pt x="71604" y="9849"/>
                </a:cubicBezTo>
                <a:cubicBezTo>
                  <a:pt x="71572" y="10356"/>
                  <a:pt x="72015" y="10799"/>
                  <a:pt x="72522" y="10799"/>
                </a:cubicBezTo>
                <a:close/>
                <a:moveTo>
                  <a:pt x="19888" y="27932"/>
                </a:moveTo>
                <a:cubicBezTo>
                  <a:pt x="20427" y="27932"/>
                  <a:pt x="20838" y="27489"/>
                  <a:pt x="20775" y="26951"/>
                </a:cubicBezTo>
                <a:cubicBezTo>
                  <a:pt x="20775" y="26444"/>
                  <a:pt x="20363" y="26064"/>
                  <a:pt x="19857" y="26064"/>
                </a:cubicBezTo>
                <a:cubicBezTo>
                  <a:pt x="19318" y="26095"/>
                  <a:pt x="18906" y="26507"/>
                  <a:pt x="18906" y="27046"/>
                </a:cubicBezTo>
                <a:cubicBezTo>
                  <a:pt x="18938" y="27552"/>
                  <a:pt x="19381" y="27964"/>
                  <a:pt x="19888" y="27932"/>
                </a:cubicBezTo>
                <a:close/>
                <a:moveTo>
                  <a:pt x="67613" y="13808"/>
                </a:moveTo>
                <a:cubicBezTo>
                  <a:pt x="67613" y="14315"/>
                  <a:pt x="68025" y="14758"/>
                  <a:pt x="68564" y="14758"/>
                </a:cubicBezTo>
                <a:cubicBezTo>
                  <a:pt x="69039" y="14758"/>
                  <a:pt x="69450" y="14378"/>
                  <a:pt x="69482" y="13871"/>
                </a:cubicBezTo>
                <a:cubicBezTo>
                  <a:pt x="69482" y="13333"/>
                  <a:pt x="69070" y="12921"/>
                  <a:pt x="68532" y="12890"/>
                </a:cubicBezTo>
                <a:cubicBezTo>
                  <a:pt x="68057" y="12921"/>
                  <a:pt x="67645" y="13301"/>
                  <a:pt x="67613" y="13808"/>
                </a:cubicBezTo>
                <a:close/>
                <a:moveTo>
                  <a:pt x="23150" y="26127"/>
                </a:moveTo>
                <a:cubicBezTo>
                  <a:pt x="23118" y="25620"/>
                  <a:pt x="22675" y="25240"/>
                  <a:pt x="22168" y="25272"/>
                </a:cubicBezTo>
                <a:cubicBezTo>
                  <a:pt x="21662" y="25304"/>
                  <a:pt x="21250" y="25779"/>
                  <a:pt x="21282" y="26286"/>
                </a:cubicBezTo>
                <a:cubicBezTo>
                  <a:pt x="21313" y="26824"/>
                  <a:pt x="21788" y="27204"/>
                  <a:pt x="22327" y="27141"/>
                </a:cubicBezTo>
                <a:cubicBezTo>
                  <a:pt x="22865" y="27109"/>
                  <a:pt x="23245" y="26634"/>
                  <a:pt x="23150" y="26127"/>
                </a:cubicBezTo>
                <a:close/>
                <a:moveTo>
                  <a:pt x="58271" y="20142"/>
                </a:moveTo>
                <a:cubicBezTo>
                  <a:pt x="58271" y="19635"/>
                  <a:pt x="57859" y="19192"/>
                  <a:pt x="57353" y="19192"/>
                </a:cubicBezTo>
                <a:cubicBezTo>
                  <a:pt x="56814" y="19192"/>
                  <a:pt x="56403" y="19635"/>
                  <a:pt x="56403" y="20142"/>
                </a:cubicBezTo>
                <a:cubicBezTo>
                  <a:pt x="56434" y="20648"/>
                  <a:pt x="56814" y="21028"/>
                  <a:pt x="57321" y="21060"/>
                </a:cubicBezTo>
                <a:cubicBezTo>
                  <a:pt x="57828" y="21092"/>
                  <a:pt x="58271" y="20680"/>
                  <a:pt x="58271" y="20142"/>
                </a:cubicBezTo>
                <a:close/>
                <a:moveTo>
                  <a:pt x="11718" y="29326"/>
                </a:moveTo>
                <a:cubicBezTo>
                  <a:pt x="11718" y="29864"/>
                  <a:pt x="12129" y="30276"/>
                  <a:pt x="12668" y="30276"/>
                </a:cubicBezTo>
                <a:cubicBezTo>
                  <a:pt x="13174" y="30276"/>
                  <a:pt x="13554" y="29864"/>
                  <a:pt x="13586" y="29389"/>
                </a:cubicBezTo>
                <a:cubicBezTo>
                  <a:pt x="13586" y="28851"/>
                  <a:pt x="13174" y="28439"/>
                  <a:pt x="12636" y="28407"/>
                </a:cubicBezTo>
                <a:cubicBezTo>
                  <a:pt x="12129" y="28439"/>
                  <a:pt x="11749" y="28819"/>
                  <a:pt x="11718" y="29326"/>
                </a:cubicBezTo>
                <a:close/>
                <a:moveTo>
                  <a:pt x="14093" y="28566"/>
                </a:moveTo>
                <a:cubicBezTo>
                  <a:pt x="14093" y="29072"/>
                  <a:pt x="14536" y="29484"/>
                  <a:pt x="15043" y="29484"/>
                </a:cubicBezTo>
                <a:cubicBezTo>
                  <a:pt x="15550" y="29484"/>
                  <a:pt x="15993" y="29041"/>
                  <a:pt x="15961" y="28534"/>
                </a:cubicBezTo>
                <a:cubicBezTo>
                  <a:pt x="15930" y="28027"/>
                  <a:pt x="15550" y="27647"/>
                  <a:pt x="15043" y="27616"/>
                </a:cubicBezTo>
                <a:cubicBezTo>
                  <a:pt x="14536" y="27616"/>
                  <a:pt x="14093" y="28027"/>
                  <a:pt x="14093" y="28566"/>
                </a:cubicBezTo>
                <a:close/>
                <a:moveTo>
                  <a:pt x="74866" y="10008"/>
                </a:moveTo>
                <a:cubicBezTo>
                  <a:pt x="75404" y="10039"/>
                  <a:pt x="75847" y="9596"/>
                  <a:pt x="75847" y="9089"/>
                </a:cubicBezTo>
                <a:cubicBezTo>
                  <a:pt x="75847" y="8583"/>
                  <a:pt x="75436" y="8171"/>
                  <a:pt x="74961" y="8139"/>
                </a:cubicBezTo>
                <a:cubicBezTo>
                  <a:pt x="74422" y="8139"/>
                  <a:pt x="74011" y="8551"/>
                  <a:pt x="73979" y="9089"/>
                </a:cubicBezTo>
                <a:cubicBezTo>
                  <a:pt x="73979" y="9564"/>
                  <a:pt x="74391" y="9976"/>
                  <a:pt x="74866" y="10008"/>
                </a:cubicBezTo>
                <a:close/>
                <a:moveTo>
                  <a:pt x="59760" y="18400"/>
                </a:moveTo>
                <a:cubicBezTo>
                  <a:pt x="59221" y="18400"/>
                  <a:pt x="58778" y="18812"/>
                  <a:pt x="58778" y="19350"/>
                </a:cubicBezTo>
                <a:cubicBezTo>
                  <a:pt x="58809" y="19825"/>
                  <a:pt x="59189" y="20237"/>
                  <a:pt x="59696" y="20268"/>
                </a:cubicBezTo>
                <a:cubicBezTo>
                  <a:pt x="60171" y="20268"/>
                  <a:pt x="60615" y="19888"/>
                  <a:pt x="60646" y="19413"/>
                </a:cubicBezTo>
                <a:cubicBezTo>
                  <a:pt x="60678" y="18875"/>
                  <a:pt x="60266" y="18432"/>
                  <a:pt x="59760" y="18400"/>
                </a:cubicBezTo>
                <a:close/>
                <a:moveTo>
                  <a:pt x="63718" y="14441"/>
                </a:moveTo>
                <a:cubicBezTo>
                  <a:pt x="63180" y="14441"/>
                  <a:pt x="62800" y="14916"/>
                  <a:pt x="62831" y="15423"/>
                </a:cubicBezTo>
                <a:cubicBezTo>
                  <a:pt x="62831" y="15930"/>
                  <a:pt x="63243" y="16310"/>
                  <a:pt x="63750" y="16341"/>
                </a:cubicBezTo>
                <a:cubicBezTo>
                  <a:pt x="64288" y="16310"/>
                  <a:pt x="64700" y="15898"/>
                  <a:pt x="64700" y="15360"/>
                </a:cubicBezTo>
                <a:cubicBezTo>
                  <a:pt x="64700" y="14821"/>
                  <a:pt x="64257" y="14410"/>
                  <a:pt x="63718" y="14441"/>
                </a:cubicBezTo>
                <a:close/>
                <a:moveTo>
                  <a:pt x="78033" y="5162"/>
                </a:moveTo>
                <a:cubicBezTo>
                  <a:pt x="78033" y="5669"/>
                  <a:pt x="78476" y="6112"/>
                  <a:pt x="79014" y="6049"/>
                </a:cubicBezTo>
                <a:cubicBezTo>
                  <a:pt x="79489" y="6049"/>
                  <a:pt x="79901" y="5637"/>
                  <a:pt x="79901" y="5131"/>
                </a:cubicBezTo>
                <a:cubicBezTo>
                  <a:pt x="79901" y="4624"/>
                  <a:pt x="79489" y="4181"/>
                  <a:pt x="78951" y="4181"/>
                </a:cubicBezTo>
                <a:cubicBezTo>
                  <a:pt x="78413" y="4181"/>
                  <a:pt x="78001" y="4624"/>
                  <a:pt x="78033" y="5162"/>
                </a:cubicBezTo>
                <a:close/>
                <a:moveTo>
                  <a:pt x="47725" y="22327"/>
                </a:moveTo>
                <a:cubicBezTo>
                  <a:pt x="47250" y="22327"/>
                  <a:pt x="46839" y="22739"/>
                  <a:pt x="46839" y="23245"/>
                </a:cubicBezTo>
                <a:cubicBezTo>
                  <a:pt x="46839" y="23784"/>
                  <a:pt x="47250" y="24195"/>
                  <a:pt x="47789" y="24195"/>
                </a:cubicBezTo>
                <a:cubicBezTo>
                  <a:pt x="48295" y="24164"/>
                  <a:pt x="48675" y="23752"/>
                  <a:pt x="48707" y="23277"/>
                </a:cubicBezTo>
                <a:cubicBezTo>
                  <a:pt x="48707" y="22739"/>
                  <a:pt x="48264" y="22295"/>
                  <a:pt x="47725" y="22327"/>
                </a:cubicBezTo>
                <a:close/>
                <a:moveTo>
                  <a:pt x="49214" y="22454"/>
                </a:moveTo>
                <a:cubicBezTo>
                  <a:pt x="49214" y="22960"/>
                  <a:pt x="49594" y="23372"/>
                  <a:pt x="50100" y="23404"/>
                </a:cubicBezTo>
                <a:cubicBezTo>
                  <a:pt x="50639" y="23404"/>
                  <a:pt x="51051" y="22992"/>
                  <a:pt x="51082" y="22454"/>
                </a:cubicBezTo>
                <a:cubicBezTo>
                  <a:pt x="51082" y="21947"/>
                  <a:pt x="50639" y="21504"/>
                  <a:pt x="50100" y="21535"/>
                </a:cubicBezTo>
                <a:cubicBezTo>
                  <a:pt x="49594" y="21567"/>
                  <a:pt x="49214" y="21979"/>
                  <a:pt x="49214" y="22454"/>
                </a:cubicBezTo>
                <a:close/>
                <a:moveTo>
                  <a:pt x="0" y="33886"/>
                </a:moveTo>
                <a:cubicBezTo>
                  <a:pt x="158" y="34044"/>
                  <a:pt x="380" y="34171"/>
                  <a:pt x="633" y="34171"/>
                </a:cubicBezTo>
                <a:cubicBezTo>
                  <a:pt x="1140" y="34171"/>
                  <a:pt x="1583" y="33759"/>
                  <a:pt x="1583" y="33253"/>
                </a:cubicBezTo>
                <a:cubicBezTo>
                  <a:pt x="1615" y="32714"/>
                  <a:pt x="1172" y="32303"/>
                  <a:pt x="665" y="32303"/>
                </a:cubicBezTo>
                <a:cubicBezTo>
                  <a:pt x="412" y="32303"/>
                  <a:pt x="190" y="32398"/>
                  <a:pt x="0" y="32556"/>
                </a:cubicBezTo>
                <a:close/>
                <a:moveTo>
                  <a:pt x="53996" y="20902"/>
                </a:moveTo>
                <a:cubicBezTo>
                  <a:pt x="54027" y="21409"/>
                  <a:pt x="54407" y="21820"/>
                  <a:pt x="54914" y="21820"/>
                </a:cubicBezTo>
                <a:cubicBezTo>
                  <a:pt x="55453" y="21820"/>
                  <a:pt x="55864" y="21377"/>
                  <a:pt x="55864" y="20870"/>
                </a:cubicBezTo>
                <a:cubicBezTo>
                  <a:pt x="55833" y="20332"/>
                  <a:pt x="55389" y="19920"/>
                  <a:pt x="54851" y="19952"/>
                </a:cubicBezTo>
                <a:cubicBezTo>
                  <a:pt x="54376" y="19983"/>
                  <a:pt x="53996" y="20395"/>
                  <a:pt x="53996" y="20902"/>
                </a:cubicBezTo>
                <a:close/>
                <a:moveTo>
                  <a:pt x="51621" y="21694"/>
                </a:moveTo>
                <a:cubicBezTo>
                  <a:pt x="51621" y="22169"/>
                  <a:pt x="52032" y="22580"/>
                  <a:pt x="52539" y="22612"/>
                </a:cubicBezTo>
                <a:cubicBezTo>
                  <a:pt x="53046" y="22612"/>
                  <a:pt x="53489" y="22200"/>
                  <a:pt x="53489" y="21662"/>
                </a:cubicBezTo>
                <a:cubicBezTo>
                  <a:pt x="53489" y="21123"/>
                  <a:pt x="53046" y="20712"/>
                  <a:pt x="52507" y="20743"/>
                </a:cubicBezTo>
                <a:cubicBezTo>
                  <a:pt x="52001" y="20775"/>
                  <a:pt x="51621" y="21187"/>
                  <a:pt x="51621" y="21694"/>
                </a:cubicBezTo>
                <a:close/>
                <a:moveTo>
                  <a:pt x="6365" y="31701"/>
                </a:moveTo>
                <a:cubicBezTo>
                  <a:pt x="6397" y="31163"/>
                  <a:pt x="5954" y="30751"/>
                  <a:pt x="5415" y="30751"/>
                </a:cubicBezTo>
                <a:cubicBezTo>
                  <a:pt x="4940" y="30782"/>
                  <a:pt x="4529" y="31163"/>
                  <a:pt x="4529" y="31669"/>
                </a:cubicBezTo>
                <a:cubicBezTo>
                  <a:pt x="4529" y="32208"/>
                  <a:pt x="4940" y="32619"/>
                  <a:pt x="5479" y="32619"/>
                </a:cubicBezTo>
                <a:cubicBezTo>
                  <a:pt x="5954" y="32588"/>
                  <a:pt x="6365" y="32208"/>
                  <a:pt x="6365" y="31701"/>
                </a:cubicBezTo>
                <a:close/>
                <a:moveTo>
                  <a:pt x="70907" y="13966"/>
                </a:moveTo>
                <a:cubicBezTo>
                  <a:pt x="71414" y="13966"/>
                  <a:pt x="71857" y="13555"/>
                  <a:pt x="71857" y="13016"/>
                </a:cubicBezTo>
                <a:cubicBezTo>
                  <a:pt x="71825" y="12541"/>
                  <a:pt x="71414" y="12130"/>
                  <a:pt x="70939" y="12130"/>
                </a:cubicBezTo>
                <a:cubicBezTo>
                  <a:pt x="70432" y="12130"/>
                  <a:pt x="70052" y="12510"/>
                  <a:pt x="69989" y="12985"/>
                </a:cubicBezTo>
                <a:cubicBezTo>
                  <a:pt x="69989" y="13523"/>
                  <a:pt x="70369" y="13935"/>
                  <a:pt x="70907" y="13966"/>
                </a:cubicBezTo>
                <a:close/>
                <a:moveTo>
                  <a:pt x="3104" y="31543"/>
                </a:moveTo>
                <a:cubicBezTo>
                  <a:pt x="2565" y="31543"/>
                  <a:pt x="2122" y="31954"/>
                  <a:pt x="2154" y="32493"/>
                </a:cubicBezTo>
                <a:cubicBezTo>
                  <a:pt x="2154" y="32999"/>
                  <a:pt x="2565" y="33379"/>
                  <a:pt x="3040" y="33411"/>
                </a:cubicBezTo>
                <a:cubicBezTo>
                  <a:pt x="3547" y="33411"/>
                  <a:pt x="3959" y="33031"/>
                  <a:pt x="3990" y="32524"/>
                </a:cubicBezTo>
                <a:cubicBezTo>
                  <a:pt x="4022" y="32018"/>
                  <a:pt x="3610" y="31543"/>
                  <a:pt x="3104" y="31543"/>
                </a:cubicBezTo>
                <a:close/>
                <a:moveTo>
                  <a:pt x="17450" y="28724"/>
                </a:moveTo>
                <a:cubicBezTo>
                  <a:pt x="17956" y="28756"/>
                  <a:pt x="18400" y="28312"/>
                  <a:pt x="18368" y="27774"/>
                </a:cubicBezTo>
                <a:cubicBezTo>
                  <a:pt x="18368" y="27267"/>
                  <a:pt x="17925" y="26856"/>
                  <a:pt x="17418" y="26887"/>
                </a:cubicBezTo>
                <a:cubicBezTo>
                  <a:pt x="16911" y="26887"/>
                  <a:pt x="16531" y="27299"/>
                  <a:pt x="16500" y="27774"/>
                </a:cubicBezTo>
                <a:cubicBezTo>
                  <a:pt x="16500" y="28312"/>
                  <a:pt x="16911" y="28724"/>
                  <a:pt x="17450" y="28724"/>
                </a:cubicBezTo>
                <a:close/>
                <a:moveTo>
                  <a:pt x="65207" y="14631"/>
                </a:moveTo>
                <a:cubicBezTo>
                  <a:pt x="65207" y="15138"/>
                  <a:pt x="65618" y="15581"/>
                  <a:pt x="66157" y="15550"/>
                </a:cubicBezTo>
                <a:cubicBezTo>
                  <a:pt x="66663" y="15550"/>
                  <a:pt x="67075" y="15106"/>
                  <a:pt x="67075" y="14600"/>
                </a:cubicBezTo>
                <a:cubicBezTo>
                  <a:pt x="67043" y="14093"/>
                  <a:pt x="66632" y="13713"/>
                  <a:pt x="66157" y="13681"/>
                </a:cubicBezTo>
                <a:cubicBezTo>
                  <a:pt x="65618" y="13681"/>
                  <a:pt x="65207" y="14093"/>
                  <a:pt x="65207" y="14631"/>
                </a:cubicBezTo>
                <a:close/>
                <a:moveTo>
                  <a:pt x="81326" y="3452"/>
                </a:moveTo>
                <a:cubicBezTo>
                  <a:pt x="80819" y="3421"/>
                  <a:pt x="80376" y="3864"/>
                  <a:pt x="80408" y="4402"/>
                </a:cubicBezTo>
                <a:cubicBezTo>
                  <a:pt x="80408" y="4877"/>
                  <a:pt x="80788" y="5289"/>
                  <a:pt x="81295" y="5289"/>
                </a:cubicBezTo>
                <a:cubicBezTo>
                  <a:pt x="81801" y="5321"/>
                  <a:pt x="82245" y="4909"/>
                  <a:pt x="82276" y="4402"/>
                </a:cubicBezTo>
                <a:cubicBezTo>
                  <a:pt x="82276" y="3864"/>
                  <a:pt x="81865" y="3452"/>
                  <a:pt x="81326" y="3452"/>
                </a:cubicBezTo>
                <a:close/>
                <a:moveTo>
                  <a:pt x="29262" y="26317"/>
                </a:moveTo>
                <a:cubicBezTo>
                  <a:pt x="29262" y="26824"/>
                  <a:pt x="29674" y="27204"/>
                  <a:pt x="30149" y="27236"/>
                </a:cubicBezTo>
                <a:cubicBezTo>
                  <a:pt x="30687" y="27236"/>
                  <a:pt x="31131" y="26824"/>
                  <a:pt x="31131" y="26286"/>
                </a:cubicBezTo>
                <a:cubicBezTo>
                  <a:pt x="31099" y="25810"/>
                  <a:pt x="30719" y="25399"/>
                  <a:pt x="30212" y="25367"/>
                </a:cubicBezTo>
                <a:cubicBezTo>
                  <a:pt x="29706" y="25367"/>
                  <a:pt x="29262" y="25779"/>
                  <a:pt x="29262" y="26317"/>
                </a:cubicBezTo>
                <a:close/>
                <a:moveTo>
                  <a:pt x="45318" y="24924"/>
                </a:moveTo>
                <a:cubicBezTo>
                  <a:pt x="45825" y="24955"/>
                  <a:pt x="46237" y="24575"/>
                  <a:pt x="46269" y="24069"/>
                </a:cubicBezTo>
                <a:cubicBezTo>
                  <a:pt x="46332" y="23530"/>
                  <a:pt x="45920" y="23087"/>
                  <a:pt x="45382" y="23087"/>
                </a:cubicBezTo>
                <a:cubicBezTo>
                  <a:pt x="44843" y="23055"/>
                  <a:pt x="44400" y="23499"/>
                  <a:pt x="44400" y="24005"/>
                </a:cubicBezTo>
                <a:cubicBezTo>
                  <a:pt x="44432" y="24512"/>
                  <a:pt x="44812" y="24924"/>
                  <a:pt x="45318" y="24924"/>
                </a:cubicBezTo>
                <a:close/>
                <a:moveTo>
                  <a:pt x="88578" y="2946"/>
                </a:moveTo>
                <a:cubicBezTo>
                  <a:pt x="89813" y="2914"/>
                  <a:pt x="89718" y="1014"/>
                  <a:pt x="88452" y="1140"/>
                </a:cubicBezTo>
                <a:cubicBezTo>
                  <a:pt x="87977" y="1172"/>
                  <a:pt x="87597" y="1584"/>
                  <a:pt x="87597" y="2090"/>
                </a:cubicBezTo>
                <a:cubicBezTo>
                  <a:pt x="87660" y="2597"/>
                  <a:pt x="88072" y="2977"/>
                  <a:pt x="88578" y="2946"/>
                </a:cubicBezTo>
                <a:close/>
                <a:moveTo>
                  <a:pt x="9342" y="30117"/>
                </a:moveTo>
                <a:cubicBezTo>
                  <a:pt x="9311" y="30624"/>
                  <a:pt x="9722" y="31068"/>
                  <a:pt x="10261" y="31068"/>
                </a:cubicBezTo>
                <a:cubicBezTo>
                  <a:pt x="10736" y="31068"/>
                  <a:pt x="11148" y="30656"/>
                  <a:pt x="11148" y="30181"/>
                </a:cubicBezTo>
                <a:cubicBezTo>
                  <a:pt x="11179" y="29642"/>
                  <a:pt x="10767" y="29231"/>
                  <a:pt x="10229" y="29199"/>
                </a:cubicBezTo>
                <a:cubicBezTo>
                  <a:pt x="9754" y="29231"/>
                  <a:pt x="9342" y="29611"/>
                  <a:pt x="9342" y="30117"/>
                </a:cubicBezTo>
                <a:close/>
                <a:moveTo>
                  <a:pt x="26919" y="27077"/>
                </a:moveTo>
                <a:cubicBezTo>
                  <a:pt x="26919" y="27552"/>
                  <a:pt x="27299" y="27964"/>
                  <a:pt x="27805" y="27964"/>
                </a:cubicBezTo>
                <a:cubicBezTo>
                  <a:pt x="28312" y="27996"/>
                  <a:pt x="28756" y="27552"/>
                  <a:pt x="28724" y="27046"/>
                </a:cubicBezTo>
                <a:cubicBezTo>
                  <a:pt x="28724" y="26507"/>
                  <a:pt x="28280" y="26095"/>
                  <a:pt x="27774" y="26127"/>
                </a:cubicBezTo>
                <a:cubicBezTo>
                  <a:pt x="27267" y="26159"/>
                  <a:pt x="26887" y="26571"/>
                  <a:pt x="26919" y="27077"/>
                </a:cubicBezTo>
                <a:close/>
                <a:moveTo>
                  <a:pt x="42975" y="23879"/>
                </a:moveTo>
                <a:cubicBezTo>
                  <a:pt x="42468" y="23879"/>
                  <a:pt x="42025" y="24290"/>
                  <a:pt x="42057" y="24829"/>
                </a:cubicBezTo>
                <a:cubicBezTo>
                  <a:pt x="42057" y="25335"/>
                  <a:pt x="42468" y="25715"/>
                  <a:pt x="42975" y="25715"/>
                </a:cubicBezTo>
                <a:cubicBezTo>
                  <a:pt x="44178" y="25715"/>
                  <a:pt x="44210" y="23910"/>
                  <a:pt x="42975" y="23879"/>
                </a:cubicBezTo>
                <a:close/>
                <a:moveTo>
                  <a:pt x="6967" y="30941"/>
                </a:moveTo>
                <a:cubicBezTo>
                  <a:pt x="6967" y="31416"/>
                  <a:pt x="7379" y="31828"/>
                  <a:pt x="7854" y="31828"/>
                </a:cubicBezTo>
                <a:cubicBezTo>
                  <a:pt x="8392" y="31828"/>
                  <a:pt x="8804" y="31384"/>
                  <a:pt x="8772" y="30846"/>
                </a:cubicBezTo>
                <a:cubicBezTo>
                  <a:pt x="8772" y="29611"/>
                  <a:pt x="6872" y="29674"/>
                  <a:pt x="6967" y="30941"/>
                </a:cubicBezTo>
                <a:close/>
                <a:moveTo>
                  <a:pt x="61216" y="18527"/>
                </a:moveTo>
                <a:cubicBezTo>
                  <a:pt x="61216" y="19033"/>
                  <a:pt x="61596" y="19445"/>
                  <a:pt x="62071" y="19477"/>
                </a:cubicBezTo>
                <a:cubicBezTo>
                  <a:pt x="62926" y="19540"/>
                  <a:pt x="63401" y="18527"/>
                  <a:pt x="62831" y="17925"/>
                </a:cubicBezTo>
                <a:cubicBezTo>
                  <a:pt x="62261" y="17292"/>
                  <a:pt x="61216" y="17703"/>
                  <a:pt x="61216" y="18527"/>
                </a:cubicBezTo>
                <a:close/>
                <a:moveTo>
                  <a:pt x="63591" y="17798"/>
                </a:moveTo>
                <a:cubicBezTo>
                  <a:pt x="63591" y="19002"/>
                  <a:pt x="65397" y="19033"/>
                  <a:pt x="65397" y="17830"/>
                </a:cubicBezTo>
                <a:cubicBezTo>
                  <a:pt x="65460" y="16563"/>
                  <a:pt x="63560" y="16563"/>
                  <a:pt x="63591" y="17798"/>
                </a:cubicBezTo>
                <a:close/>
                <a:moveTo>
                  <a:pt x="82815" y="3611"/>
                </a:moveTo>
                <a:cubicBezTo>
                  <a:pt x="82815" y="4149"/>
                  <a:pt x="83290" y="4561"/>
                  <a:pt x="83828" y="4497"/>
                </a:cubicBezTo>
                <a:cubicBezTo>
                  <a:pt x="84303" y="4466"/>
                  <a:pt x="84683" y="4054"/>
                  <a:pt x="84683" y="3547"/>
                </a:cubicBezTo>
                <a:cubicBezTo>
                  <a:pt x="84651" y="3072"/>
                  <a:pt x="84240" y="2661"/>
                  <a:pt x="83765" y="2661"/>
                </a:cubicBezTo>
                <a:cubicBezTo>
                  <a:pt x="83226" y="2661"/>
                  <a:pt x="82783" y="3072"/>
                  <a:pt x="82815" y="3611"/>
                </a:cubicBezTo>
                <a:close/>
                <a:moveTo>
                  <a:pt x="72427" y="12225"/>
                </a:moveTo>
                <a:cubicBezTo>
                  <a:pt x="72427" y="12731"/>
                  <a:pt x="72807" y="13111"/>
                  <a:pt x="73282" y="13175"/>
                </a:cubicBezTo>
                <a:cubicBezTo>
                  <a:pt x="74517" y="13175"/>
                  <a:pt x="74549" y="11369"/>
                  <a:pt x="73346" y="11338"/>
                </a:cubicBezTo>
                <a:cubicBezTo>
                  <a:pt x="72839" y="11338"/>
                  <a:pt x="72459" y="11749"/>
                  <a:pt x="72427" y="12225"/>
                </a:cubicBezTo>
                <a:close/>
                <a:moveTo>
                  <a:pt x="35723" y="26222"/>
                </a:moveTo>
                <a:cubicBezTo>
                  <a:pt x="34931" y="26254"/>
                  <a:pt x="34551" y="27267"/>
                  <a:pt x="35153" y="27806"/>
                </a:cubicBezTo>
                <a:cubicBezTo>
                  <a:pt x="35754" y="28376"/>
                  <a:pt x="36736" y="27901"/>
                  <a:pt x="36704" y="27077"/>
                </a:cubicBezTo>
                <a:cubicBezTo>
                  <a:pt x="36641" y="26602"/>
                  <a:pt x="36229" y="26222"/>
                  <a:pt x="35723" y="26222"/>
                </a:cubicBezTo>
                <a:close/>
                <a:moveTo>
                  <a:pt x="40473" y="24670"/>
                </a:moveTo>
                <a:cubicBezTo>
                  <a:pt x="39998" y="24734"/>
                  <a:pt x="39618" y="25145"/>
                  <a:pt x="39618" y="25620"/>
                </a:cubicBezTo>
                <a:cubicBezTo>
                  <a:pt x="39650" y="26159"/>
                  <a:pt x="40125" y="26539"/>
                  <a:pt x="40631" y="26507"/>
                </a:cubicBezTo>
                <a:cubicBezTo>
                  <a:pt x="41138" y="26476"/>
                  <a:pt x="41518" y="26032"/>
                  <a:pt x="41486" y="25557"/>
                </a:cubicBezTo>
                <a:cubicBezTo>
                  <a:pt x="41455" y="25019"/>
                  <a:pt x="41011" y="24639"/>
                  <a:pt x="40473" y="24670"/>
                </a:cubicBezTo>
                <a:close/>
                <a:moveTo>
                  <a:pt x="37275" y="26349"/>
                </a:moveTo>
                <a:cubicBezTo>
                  <a:pt x="37275" y="26856"/>
                  <a:pt x="37686" y="27236"/>
                  <a:pt x="38193" y="27267"/>
                </a:cubicBezTo>
                <a:cubicBezTo>
                  <a:pt x="38700" y="27267"/>
                  <a:pt x="39111" y="26824"/>
                  <a:pt x="39111" y="26286"/>
                </a:cubicBezTo>
                <a:cubicBezTo>
                  <a:pt x="39048" y="25779"/>
                  <a:pt x="38636" y="25399"/>
                  <a:pt x="38161" y="25430"/>
                </a:cubicBezTo>
                <a:cubicBezTo>
                  <a:pt x="37655" y="25462"/>
                  <a:pt x="37275" y="25874"/>
                  <a:pt x="37275" y="26349"/>
                </a:cubicBezTo>
                <a:close/>
                <a:moveTo>
                  <a:pt x="86140" y="3706"/>
                </a:moveTo>
                <a:cubicBezTo>
                  <a:pt x="86647" y="3674"/>
                  <a:pt x="87058" y="3294"/>
                  <a:pt x="87058" y="2787"/>
                </a:cubicBezTo>
                <a:cubicBezTo>
                  <a:pt x="87058" y="2280"/>
                  <a:pt x="86615" y="1869"/>
                  <a:pt x="86077" y="1869"/>
                </a:cubicBezTo>
                <a:cubicBezTo>
                  <a:pt x="85602" y="1869"/>
                  <a:pt x="85190" y="2280"/>
                  <a:pt x="85190" y="2787"/>
                </a:cubicBezTo>
                <a:cubicBezTo>
                  <a:pt x="85190" y="3294"/>
                  <a:pt x="85633" y="3737"/>
                  <a:pt x="86140" y="3706"/>
                </a:cubicBezTo>
                <a:close/>
                <a:moveTo>
                  <a:pt x="54819" y="23340"/>
                </a:moveTo>
                <a:cubicBezTo>
                  <a:pt x="54851" y="24132"/>
                  <a:pt x="55833" y="24512"/>
                  <a:pt x="56403" y="23910"/>
                </a:cubicBezTo>
                <a:cubicBezTo>
                  <a:pt x="56941" y="23309"/>
                  <a:pt x="56498" y="22359"/>
                  <a:pt x="55674" y="22390"/>
                </a:cubicBezTo>
                <a:cubicBezTo>
                  <a:pt x="55199" y="22422"/>
                  <a:pt x="54819" y="22834"/>
                  <a:pt x="54819" y="23340"/>
                </a:cubicBezTo>
                <a:close/>
                <a:moveTo>
                  <a:pt x="58081" y="21599"/>
                </a:moveTo>
                <a:cubicBezTo>
                  <a:pt x="57258" y="21599"/>
                  <a:pt x="56878" y="22612"/>
                  <a:pt x="57479" y="23150"/>
                </a:cubicBezTo>
                <a:cubicBezTo>
                  <a:pt x="58049" y="23720"/>
                  <a:pt x="59031" y="23277"/>
                  <a:pt x="58999" y="22485"/>
                </a:cubicBezTo>
                <a:cubicBezTo>
                  <a:pt x="58968" y="21979"/>
                  <a:pt x="58556" y="21599"/>
                  <a:pt x="58081" y="21599"/>
                </a:cubicBezTo>
                <a:close/>
                <a:moveTo>
                  <a:pt x="90954" y="2154"/>
                </a:moveTo>
                <a:cubicBezTo>
                  <a:pt x="91429" y="2122"/>
                  <a:pt x="91840" y="1710"/>
                  <a:pt x="91840" y="1235"/>
                </a:cubicBezTo>
                <a:cubicBezTo>
                  <a:pt x="91777" y="0"/>
                  <a:pt x="89940" y="64"/>
                  <a:pt x="90004" y="1299"/>
                </a:cubicBezTo>
                <a:cubicBezTo>
                  <a:pt x="90035" y="1805"/>
                  <a:pt x="90447" y="2154"/>
                  <a:pt x="90954" y="2154"/>
                </a:cubicBezTo>
                <a:close/>
                <a:moveTo>
                  <a:pt x="77336" y="7411"/>
                </a:moveTo>
                <a:cubicBezTo>
                  <a:pt x="76512" y="7411"/>
                  <a:pt x="76101" y="8393"/>
                  <a:pt x="76702" y="8963"/>
                </a:cubicBezTo>
                <a:cubicBezTo>
                  <a:pt x="77273" y="9533"/>
                  <a:pt x="78254" y="9121"/>
                  <a:pt x="78254" y="8329"/>
                </a:cubicBezTo>
                <a:cubicBezTo>
                  <a:pt x="78254" y="7823"/>
                  <a:pt x="77843" y="7411"/>
                  <a:pt x="77336" y="7411"/>
                </a:cubicBezTo>
                <a:close/>
                <a:moveTo>
                  <a:pt x="538" y="35660"/>
                </a:moveTo>
                <a:cubicBezTo>
                  <a:pt x="570" y="36135"/>
                  <a:pt x="982" y="36546"/>
                  <a:pt x="1457" y="36546"/>
                </a:cubicBezTo>
                <a:cubicBezTo>
                  <a:pt x="1963" y="36515"/>
                  <a:pt x="2344" y="36135"/>
                  <a:pt x="2375" y="35628"/>
                </a:cubicBezTo>
                <a:cubicBezTo>
                  <a:pt x="2344" y="35153"/>
                  <a:pt x="1932" y="34741"/>
                  <a:pt x="1457" y="34741"/>
                </a:cubicBezTo>
                <a:cubicBezTo>
                  <a:pt x="950" y="34741"/>
                  <a:pt x="570" y="35153"/>
                  <a:pt x="538" y="35660"/>
                </a:cubicBezTo>
                <a:close/>
                <a:moveTo>
                  <a:pt x="52412" y="24069"/>
                </a:moveTo>
                <a:cubicBezTo>
                  <a:pt x="52412" y="24860"/>
                  <a:pt x="53362" y="25272"/>
                  <a:pt x="53932" y="24702"/>
                </a:cubicBezTo>
                <a:cubicBezTo>
                  <a:pt x="54502" y="24132"/>
                  <a:pt x="54122" y="23182"/>
                  <a:pt x="53331" y="23182"/>
                </a:cubicBezTo>
                <a:cubicBezTo>
                  <a:pt x="52824" y="23182"/>
                  <a:pt x="52412" y="23562"/>
                  <a:pt x="52412" y="24069"/>
                </a:cubicBezTo>
                <a:close/>
                <a:moveTo>
                  <a:pt x="24512" y="27869"/>
                </a:moveTo>
                <a:cubicBezTo>
                  <a:pt x="24512" y="28692"/>
                  <a:pt x="25525" y="29041"/>
                  <a:pt x="26064" y="28471"/>
                </a:cubicBezTo>
                <a:cubicBezTo>
                  <a:pt x="26634" y="27869"/>
                  <a:pt x="26159" y="26887"/>
                  <a:pt x="25367" y="26951"/>
                </a:cubicBezTo>
                <a:cubicBezTo>
                  <a:pt x="24860" y="26951"/>
                  <a:pt x="24480" y="27362"/>
                  <a:pt x="24512" y="27869"/>
                </a:cubicBezTo>
                <a:close/>
                <a:moveTo>
                  <a:pt x="59601" y="21757"/>
                </a:moveTo>
                <a:cubicBezTo>
                  <a:pt x="59633" y="22264"/>
                  <a:pt x="60013" y="22644"/>
                  <a:pt x="60520" y="22644"/>
                </a:cubicBezTo>
                <a:cubicBezTo>
                  <a:pt x="61026" y="22644"/>
                  <a:pt x="61406" y="22232"/>
                  <a:pt x="61406" y="21757"/>
                </a:cubicBezTo>
                <a:cubicBezTo>
                  <a:pt x="61406" y="20553"/>
                  <a:pt x="59601" y="20553"/>
                  <a:pt x="59601" y="21757"/>
                </a:cubicBezTo>
                <a:close/>
                <a:moveTo>
                  <a:pt x="67803" y="17007"/>
                </a:moveTo>
                <a:cubicBezTo>
                  <a:pt x="67835" y="16500"/>
                  <a:pt x="67423" y="16088"/>
                  <a:pt x="66948" y="16088"/>
                </a:cubicBezTo>
                <a:cubicBezTo>
                  <a:pt x="66125" y="16056"/>
                  <a:pt x="65682" y="17038"/>
                  <a:pt x="66252" y="17640"/>
                </a:cubicBezTo>
                <a:cubicBezTo>
                  <a:pt x="66822" y="18210"/>
                  <a:pt x="67803" y="17830"/>
                  <a:pt x="67803" y="17007"/>
                </a:cubicBezTo>
                <a:close/>
                <a:moveTo>
                  <a:pt x="34234" y="27932"/>
                </a:moveTo>
                <a:cubicBezTo>
                  <a:pt x="34266" y="27426"/>
                  <a:pt x="33854" y="27014"/>
                  <a:pt x="33348" y="27014"/>
                </a:cubicBezTo>
                <a:cubicBezTo>
                  <a:pt x="32524" y="27014"/>
                  <a:pt x="32112" y="27996"/>
                  <a:pt x="32682" y="28566"/>
                </a:cubicBezTo>
                <a:cubicBezTo>
                  <a:pt x="33284" y="29136"/>
                  <a:pt x="34266" y="28724"/>
                  <a:pt x="34234" y="27932"/>
                </a:cubicBezTo>
                <a:close/>
                <a:moveTo>
                  <a:pt x="78793" y="7538"/>
                </a:moveTo>
                <a:cubicBezTo>
                  <a:pt x="78793" y="8361"/>
                  <a:pt x="79774" y="8741"/>
                  <a:pt x="80344" y="8171"/>
                </a:cubicBezTo>
                <a:cubicBezTo>
                  <a:pt x="80914" y="7601"/>
                  <a:pt x="80503" y="6651"/>
                  <a:pt x="79711" y="6651"/>
                </a:cubicBezTo>
                <a:cubicBezTo>
                  <a:pt x="79204" y="6619"/>
                  <a:pt x="78793" y="7031"/>
                  <a:pt x="78793" y="7538"/>
                </a:cubicBezTo>
                <a:close/>
                <a:moveTo>
                  <a:pt x="20648" y="28534"/>
                </a:moveTo>
                <a:cubicBezTo>
                  <a:pt x="20142" y="28502"/>
                  <a:pt x="19730" y="28914"/>
                  <a:pt x="19698" y="29389"/>
                </a:cubicBezTo>
                <a:cubicBezTo>
                  <a:pt x="19730" y="30529"/>
                  <a:pt x="21408" y="30592"/>
                  <a:pt x="21503" y="29452"/>
                </a:cubicBezTo>
                <a:cubicBezTo>
                  <a:pt x="21535" y="28977"/>
                  <a:pt x="21123" y="28566"/>
                  <a:pt x="20648" y="28534"/>
                </a:cubicBezTo>
                <a:close/>
                <a:moveTo>
                  <a:pt x="75689" y="10609"/>
                </a:moveTo>
                <a:cubicBezTo>
                  <a:pt x="75182" y="10609"/>
                  <a:pt x="74802" y="11021"/>
                  <a:pt x="74802" y="11528"/>
                </a:cubicBezTo>
                <a:cubicBezTo>
                  <a:pt x="74802" y="12320"/>
                  <a:pt x="75784" y="12731"/>
                  <a:pt x="76354" y="12161"/>
                </a:cubicBezTo>
                <a:cubicBezTo>
                  <a:pt x="76924" y="11559"/>
                  <a:pt x="76512" y="10609"/>
                  <a:pt x="75689" y="10609"/>
                </a:cubicBezTo>
                <a:close/>
                <a:moveTo>
                  <a:pt x="84556" y="6872"/>
                </a:moveTo>
                <a:cubicBezTo>
                  <a:pt x="85063" y="6872"/>
                  <a:pt x="85443" y="6461"/>
                  <a:pt x="85411" y="5954"/>
                </a:cubicBezTo>
                <a:cubicBezTo>
                  <a:pt x="85411" y="5479"/>
                  <a:pt x="85031" y="5099"/>
                  <a:pt x="84556" y="5099"/>
                </a:cubicBezTo>
                <a:cubicBezTo>
                  <a:pt x="84050" y="5099"/>
                  <a:pt x="83638" y="5511"/>
                  <a:pt x="83638" y="5986"/>
                </a:cubicBezTo>
                <a:cubicBezTo>
                  <a:pt x="83638" y="6492"/>
                  <a:pt x="84050" y="6904"/>
                  <a:pt x="84556" y="6872"/>
                </a:cubicBezTo>
                <a:close/>
                <a:moveTo>
                  <a:pt x="30086" y="28724"/>
                </a:moveTo>
                <a:cubicBezTo>
                  <a:pt x="30117" y="29199"/>
                  <a:pt x="30529" y="29611"/>
                  <a:pt x="31036" y="29579"/>
                </a:cubicBezTo>
                <a:cubicBezTo>
                  <a:pt x="31542" y="29547"/>
                  <a:pt x="31922" y="29104"/>
                  <a:pt x="31859" y="28597"/>
                </a:cubicBezTo>
                <a:cubicBezTo>
                  <a:pt x="31764" y="27457"/>
                  <a:pt x="30054" y="27552"/>
                  <a:pt x="30086" y="28724"/>
                </a:cubicBezTo>
                <a:close/>
                <a:moveTo>
                  <a:pt x="23023" y="29547"/>
                </a:moveTo>
                <a:cubicBezTo>
                  <a:pt x="23530" y="29547"/>
                  <a:pt x="23942" y="29136"/>
                  <a:pt x="23910" y="28661"/>
                </a:cubicBezTo>
                <a:cubicBezTo>
                  <a:pt x="23973" y="27426"/>
                  <a:pt x="22137" y="27394"/>
                  <a:pt x="22137" y="28629"/>
                </a:cubicBezTo>
                <a:cubicBezTo>
                  <a:pt x="22105" y="29136"/>
                  <a:pt x="22517" y="29547"/>
                  <a:pt x="23023" y="29547"/>
                </a:cubicBezTo>
                <a:close/>
                <a:moveTo>
                  <a:pt x="2977" y="34868"/>
                </a:moveTo>
                <a:cubicBezTo>
                  <a:pt x="3009" y="35374"/>
                  <a:pt x="3420" y="35755"/>
                  <a:pt x="3895" y="35755"/>
                </a:cubicBezTo>
                <a:cubicBezTo>
                  <a:pt x="4370" y="35723"/>
                  <a:pt x="4750" y="35343"/>
                  <a:pt x="4750" y="34868"/>
                </a:cubicBezTo>
                <a:cubicBezTo>
                  <a:pt x="4750" y="34361"/>
                  <a:pt x="4370" y="33949"/>
                  <a:pt x="3864" y="33949"/>
                </a:cubicBezTo>
                <a:cubicBezTo>
                  <a:pt x="3357" y="33949"/>
                  <a:pt x="2977" y="34361"/>
                  <a:pt x="2977" y="34868"/>
                </a:cubicBezTo>
                <a:close/>
                <a:moveTo>
                  <a:pt x="50956" y="23942"/>
                </a:moveTo>
                <a:cubicBezTo>
                  <a:pt x="50481" y="23910"/>
                  <a:pt x="50069" y="24290"/>
                  <a:pt x="50037" y="24797"/>
                </a:cubicBezTo>
                <a:cubicBezTo>
                  <a:pt x="50005" y="25304"/>
                  <a:pt x="50385" y="25715"/>
                  <a:pt x="50892" y="25715"/>
                </a:cubicBezTo>
                <a:cubicBezTo>
                  <a:pt x="51399" y="25747"/>
                  <a:pt x="51811" y="25367"/>
                  <a:pt x="51811" y="24860"/>
                </a:cubicBezTo>
                <a:cubicBezTo>
                  <a:pt x="51842" y="24385"/>
                  <a:pt x="51462" y="23942"/>
                  <a:pt x="50956" y="23942"/>
                </a:cubicBezTo>
                <a:close/>
                <a:moveTo>
                  <a:pt x="45255" y="26444"/>
                </a:moveTo>
                <a:cubicBezTo>
                  <a:pt x="45255" y="26951"/>
                  <a:pt x="45667" y="27331"/>
                  <a:pt x="46174" y="27299"/>
                </a:cubicBezTo>
                <a:cubicBezTo>
                  <a:pt x="46680" y="27299"/>
                  <a:pt x="47060" y="26887"/>
                  <a:pt x="47029" y="26381"/>
                </a:cubicBezTo>
                <a:cubicBezTo>
                  <a:pt x="47029" y="25905"/>
                  <a:pt x="46585" y="25494"/>
                  <a:pt x="46110" y="25525"/>
                </a:cubicBezTo>
                <a:cubicBezTo>
                  <a:pt x="45603" y="25557"/>
                  <a:pt x="45223" y="25969"/>
                  <a:pt x="45255" y="26444"/>
                </a:cubicBezTo>
                <a:close/>
                <a:moveTo>
                  <a:pt x="68405" y="16215"/>
                </a:moveTo>
                <a:cubicBezTo>
                  <a:pt x="68405" y="16722"/>
                  <a:pt x="68817" y="17102"/>
                  <a:pt x="69292" y="17102"/>
                </a:cubicBezTo>
                <a:cubicBezTo>
                  <a:pt x="69799" y="17102"/>
                  <a:pt x="70179" y="16690"/>
                  <a:pt x="70179" y="16215"/>
                </a:cubicBezTo>
                <a:cubicBezTo>
                  <a:pt x="70179" y="15708"/>
                  <a:pt x="69799" y="15296"/>
                  <a:pt x="69292" y="15328"/>
                </a:cubicBezTo>
                <a:cubicBezTo>
                  <a:pt x="68785" y="15328"/>
                  <a:pt x="68405" y="15708"/>
                  <a:pt x="68405" y="16215"/>
                </a:cubicBezTo>
                <a:close/>
                <a:moveTo>
                  <a:pt x="81231" y="6714"/>
                </a:moveTo>
                <a:cubicBezTo>
                  <a:pt x="81200" y="7221"/>
                  <a:pt x="81580" y="7633"/>
                  <a:pt x="82086" y="7633"/>
                </a:cubicBezTo>
                <a:cubicBezTo>
                  <a:pt x="82593" y="7664"/>
                  <a:pt x="83005" y="7284"/>
                  <a:pt x="83005" y="6777"/>
                </a:cubicBezTo>
                <a:cubicBezTo>
                  <a:pt x="83036" y="6271"/>
                  <a:pt x="82656" y="5859"/>
                  <a:pt x="82150" y="5859"/>
                </a:cubicBezTo>
                <a:cubicBezTo>
                  <a:pt x="81643" y="5827"/>
                  <a:pt x="81231" y="6207"/>
                  <a:pt x="81231" y="6714"/>
                </a:cubicBezTo>
                <a:close/>
                <a:moveTo>
                  <a:pt x="62863" y="20078"/>
                </a:moveTo>
                <a:cubicBezTo>
                  <a:pt x="62388" y="20078"/>
                  <a:pt x="61976" y="20490"/>
                  <a:pt x="61976" y="20997"/>
                </a:cubicBezTo>
                <a:cubicBezTo>
                  <a:pt x="62040" y="22169"/>
                  <a:pt x="63782" y="22137"/>
                  <a:pt x="63782" y="20965"/>
                </a:cubicBezTo>
                <a:cubicBezTo>
                  <a:pt x="63782" y="20458"/>
                  <a:pt x="63370" y="20078"/>
                  <a:pt x="62863" y="20078"/>
                </a:cubicBezTo>
                <a:close/>
                <a:moveTo>
                  <a:pt x="47630" y="25620"/>
                </a:moveTo>
                <a:cubicBezTo>
                  <a:pt x="47599" y="26127"/>
                  <a:pt x="48010" y="26539"/>
                  <a:pt x="48517" y="26507"/>
                </a:cubicBezTo>
                <a:cubicBezTo>
                  <a:pt x="49024" y="26539"/>
                  <a:pt x="49435" y="26127"/>
                  <a:pt x="49404" y="25620"/>
                </a:cubicBezTo>
                <a:cubicBezTo>
                  <a:pt x="49404" y="25114"/>
                  <a:pt x="49024" y="24734"/>
                  <a:pt x="48517" y="24734"/>
                </a:cubicBezTo>
                <a:cubicBezTo>
                  <a:pt x="48010" y="24734"/>
                  <a:pt x="47599" y="25145"/>
                  <a:pt x="47630" y="25620"/>
                </a:cubicBezTo>
                <a:close/>
                <a:moveTo>
                  <a:pt x="5352" y="34108"/>
                </a:moveTo>
                <a:cubicBezTo>
                  <a:pt x="5384" y="34614"/>
                  <a:pt x="5764" y="34994"/>
                  <a:pt x="6270" y="34994"/>
                </a:cubicBezTo>
                <a:cubicBezTo>
                  <a:pt x="6777" y="34963"/>
                  <a:pt x="7157" y="34551"/>
                  <a:pt x="7126" y="34044"/>
                </a:cubicBezTo>
                <a:cubicBezTo>
                  <a:pt x="7094" y="33601"/>
                  <a:pt x="6714" y="33221"/>
                  <a:pt x="6270" y="33221"/>
                </a:cubicBezTo>
                <a:cubicBezTo>
                  <a:pt x="5764" y="33189"/>
                  <a:pt x="5352" y="33601"/>
                  <a:pt x="5352" y="34108"/>
                </a:cubicBezTo>
                <a:close/>
                <a:moveTo>
                  <a:pt x="64415" y="20142"/>
                </a:moveTo>
                <a:cubicBezTo>
                  <a:pt x="64415" y="20617"/>
                  <a:pt x="64795" y="21060"/>
                  <a:pt x="65270" y="21060"/>
                </a:cubicBezTo>
                <a:cubicBezTo>
                  <a:pt x="65777" y="21060"/>
                  <a:pt x="66188" y="20680"/>
                  <a:pt x="66188" y="20173"/>
                </a:cubicBezTo>
                <a:cubicBezTo>
                  <a:pt x="66188" y="19698"/>
                  <a:pt x="65840" y="19318"/>
                  <a:pt x="65365" y="19287"/>
                </a:cubicBezTo>
                <a:cubicBezTo>
                  <a:pt x="64858" y="19255"/>
                  <a:pt x="64447" y="19635"/>
                  <a:pt x="64415" y="20142"/>
                </a:cubicBezTo>
                <a:close/>
                <a:moveTo>
                  <a:pt x="43703" y="28059"/>
                </a:moveTo>
                <a:cubicBezTo>
                  <a:pt x="44178" y="28091"/>
                  <a:pt x="44622" y="27679"/>
                  <a:pt x="44622" y="27172"/>
                </a:cubicBezTo>
                <a:cubicBezTo>
                  <a:pt x="44622" y="26697"/>
                  <a:pt x="44210" y="26286"/>
                  <a:pt x="43735" y="26286"/>
                </a:cubicBezTo>
                <a:cubicBezTo>
                  <a:pt x="43260" y="26286"/>
                  <a:pt x="42848" y="26634"/>
                  <a:pt x="42848" y="27109"/>
                </a:cubicBezTo>
                <a:cubicBezTo>
                  <a:pt x="42817" y="27616"/>
                  <a:pt x="43197" y="28027"/>
                  <a:pt x="43703" y="28059"/>
                </a:cubicBezTo>
                <a:close/>
                <a:moveTo>
                  <a:pt x="41391" y="28851"/>
                </a:moveTo>
                <a:cubicBezTo>
                  <a:pt x="42595" y="28819"/>
                  <a:pt x="42500" y="26982"/>
                  <a:pt x="41296" y="27077"/>
                </a:cubicBezTo>
                <a:cubicBezTo>
                  <a:pt x="40821" y="27109"/>
                  <a:pt x="40441" y="27521"/>
                  <a:pt x="40473" y="27964"/>
                </a:cubicBezTo>
                <a:cubicBezTo>
                  <a:pt x="40473" y="28471"/>
                  <a:pt x="40885" y="28851"/>
                  <a:pt x="41391" y="28851"/>
                </a:cubicBezTo>
                <a:close/>
                <a:moveTo>
                  <a:pt x="71730" y="16341"/>
                </a:moveTo>
                <a:cubicBezTo>
                  <a:pt x="72237" y="16310"/>
                  <a:pt x="72617" y="15898"/>
                  <a:pt x="72586" y="15391"/>
                </a:cubicBezTo>
                <a:cubicBezTo>
                  <a:pt x="72586" y="14948"/>
                  <a:pt x="72174" y="14568"/>
                  <a:pt x="71699" y="14568"/>
                </a:cubicBezTo>
                <a:cubicBezTo>
                  <a:pt x="71224" y="14568"/>
                  <a:pt x="70812" y="14980"/>
                  <a:pt x="70812" y="15486"/>
                </a:cubicBezTo>
                <a:cubicBezTo>
                  <a:pt x="70844" y="15961"/>
                  <a:pt x="71255" y="16341"/>
                  <a:pt x="71730" y="16341"/>
                </a:cubicBezTo>
                <a:close/>
                <a:moveTo>
                  <a:pt x="18210" y="31068"/>
                </a:moveTo>
                <a:cubicBezTo>
                  <a:pt x="19445" y="31099"/>
                  <a:pt x="19445" y="29231"/>
                  <a:pt x="18210" y="29294"/>
                </a:cubicBezTo>
                <a:cubicBezTo>
                  <a:pt x="17735" y="29294"/>
                  <a:pt x="17355" y="29674"/>
                  <a:pt x="17355" y="30149"/>
                </a:cubicBezTo>
                <a:cubicBezTo>
                  <a:pt x="17323" y="30656"/>
                  <a:pt x="17735" y="31068"/>
                  <a:pt x="18210" y="31068"/>
                </a:cubicBezTo>
                <a:close/>
                <a:moveTo>
                  <a:pt x="13459" y="32651"/>
                </a:moveTo>
                <a:cubicBezTo>
                  <a:pt x="13966" y="32651"/>
                  <a:pt x="14346" y="32239"/>
                  <a:pt x="14314" y="31733"/>
                </a:cubicBezTo>
                <a:cubicBezTo>
                  <a:pt x="14314" y="31258"/>
                  <a:pt x="13934" y="30909"/>
                  <a:pt x="13459" y="30877"/>
                </a:cubicBezTo>
                <a:cubicBezTo>
                  <a:pt x="12984" y="30877"/>
                  <a:pt x="12573" y="31258"/>
                  <a:pt x="12541" y="31764"/>
                </a:cubicBezTo>
                <a:cubicBezTo>
                  <a:pt x="12573" y="32239"/>
                  <a:pt x="12953" y="32651"/>
                  <a:pt x="13459" y="32651"/>
                </a:cubicBezTo>
                <a:close/>
                <a:moveTo>
                  <a:pt x="15835" y="30086"/>
                </a:moveTo>
                <a:cubicBezTo>
                  <a:pt x="15360" y="30086"/>
                  <a:pt x="14948" y="30466"/>
                  <a:pt x="14916" y="30973"/>
                </a:cubicBezTo>
                <a:cubicBezTo>
                  <a:pt x="14916" y="31479"/>
                  <a:pt x="15328" y="31859"/>
                  <a:pt x="15835" y="31859"/>
                </a:cubicBezTo>
                <a:cubicBezTo>
                  <a:pt x="16310" y="31859"/>
                  <a:pt x="16690" y="31479"/>
                  <a:pt x="16721" y="31036"/>
                </a:cubicBezTo>
                <a:cubicBezTo>
                  <a:pt x="16753" y="30529"/>
                  <a:pt x="16341" y="30086"/>
                  <a:pt x="15835" y="30086"/>
                </a:cubicBezTo>
                <a:close/>
                <a:moveTo>
                  <a:pt x="11908" y="32524"/>
                </a:moveTo>
                <a:cubicBezTo>
                  <a:pt x="11939" y="32049"/>
                  <a:pt x="11528" y="31638"/>
                  <a:pt x="11021" y="31638"/>
                </a:cubicBezTo>
                <a:cubicBezTo>
                  <a:pt x="10577" y="31638"/>
                  <a:pt x="10166" y="31986"/>
                  <a:pt x="10166" y="32461"/>
                </a:cubicBezTo>
                <a:cubicBezTo>
                  <a:pt x="10134" y="32968"/>
                  <a:pt x="10514" y="33379"/>
                  <a:pt x="10989" y="33411"/>
                </a:cubicBezTo>
                <a:cubicBezTo>
                  <a:pt x="11496" y="33411"/>
                  <a:pt x="11908" y="33031"/>
                  <a:pt x="11908" y="32524"/>
                </a:cubicBezTo>
                <a:close/>
                <a:moveTo>
                  <a:pt x="27710" y="29421"/>
                </a:moveTo>
                <a:cubicBezTo>
                  <a:pt x="27679" y="29927"/>
                  <a:pt x="28059" y="30339"/>
                  <a:pt x="28566" y="30339"/>
                </a:cubicBezTo>
                <a:cubicBezTo>
                  <a:pt x="29009" y="30371"/>
                  <a:pt x="29421" y="29991"/>
                  <a:pt x="29452" y="29547"/>
                </a:cubicBezTo>
                <a:cubicBezTo>
                  <a:pt x="29484" y="29041"/>
                  <a:pt x="29104" y="28629"/>
                  <a:pt x="28629" y="28566"/>
                </a:cubicBezTo>
                <a:cubicBezTo>
                  <a:pt x="28122" y="28566"/>
                  <a:pt x="27710" y="28946"/>
                  <a:pt x="27710" y="29421"/>
                </a:cubicBezTo>
                <a:close/>
                <a:moveTo>
                  <a:pt x="86900" y="6081"/>
                </a:moveTo>
                <a:cubicBezTo>
                  <a:pt x="87407" y="6081"/>
                  <a:pt x="87818" y="5701"/>
                  <a:pt x="87787" y="5194"/>
                </a:cubicBezTo>
                <a:cubicBezTo>
                  <a:pt x="87787" y="4719"/>
                  <a:pt x="87407" y="4339"/>
                  <a:pt x="86963" y="4307"/>
                </a:cubicBezTo>
                <a:cubicBezTo>
                  <a:pt x="86457" y="4307"/>
                  <a:pt x="86045" y="4687"/>
                  <a:pt x="86013" y="5194"/>
                </a:cubicBezTo>
                <a:cubicBezTo>
                  <a:pt x="86013" y="5669"/>
                  <a:pt x="86425" y="6081"/>
                  <a:pt x="86900" y="6081"/>
                </a:cubicBezTo>
                <a:close/>
                <a:moveTo>
                  <a:pt x="8614" y="32429"/>
                </a:moveTo>
                <a:cubicBezTo>
                  <a:pt x="8139" y="32461"/>
                  <a:pt x="7727" y="32873"/>
                  <a:pt x="7759" y="33379"/>
                </a:cubicBezTo>
                <a:cubicBezTo>
                  <a:pt x="7822" y="33823"/>
                  <a:pt x="8202" y="34171"/>
                  <a:pt x="8646" y="34203"/>
                </a:cubicBezTo>
                <a:cubicBezTo>
                  <a:pt x="9152" y="34203"/>
                  <a:pt x="9532" y="33791"/>
                  <a:pt x="9532" y="33284"/>
                </a:cubicBezTo>
                <a:cubicBezTo>
                  <a:pt x="9532" y="32809"/>
                  <a:pt x="9121" y="32398"/>
                  <a:pt x="8614" y="32429"/>
                </a:cubicBezTo>
                <a:close/>
                <a:moveTo>
                  <a:pt x="38953" y="27901"/>
                </a:moveTo>
                <a:cubicBezTo>
                  <a:pt x="38446" y="27869"/>
                  <a:pt x="38035" y="28281"/>
                  <a:pt x="38035" y="28787"/>
                </a:cubicBezTo>
                <a:cubicBezTo>
                  <a:pt x="38066" y="29262"/>
                  <a:pt x="38446" y="29611"/>
                  <a:pt x="38921" y="29642"/>
                </a:cubicBezTo>
                <a:cubicBezTo>
                  <a:pt x="39428" y="29642"/>
                  <a:pt x="39840" y="29231"/>
                  <a:pt x="39808" y="28724"/>
                </a:cubicBezTo>
                <a:cubicBezTo>
                  <a:pt x="39808" y="28249"/>
                  <a:pt x="39428" y="27869"/>
                  <a:pt x="38953" y="27901"/>
                </a:cubicBezTo>
                <a:close/>
                <a:moveTo>
                  <a:pt x="54059" y="27331"/>
                </a:moveTo>
                <a:cubicBezTo>
                  <a:pt x="54534" y="27362"/>
                  <a:pt x="54914" y="27014"/>
                  <a:pt x="54978" y="26539"/>
                </a:cubicBezTo>
                <a:cubicBezTo>
                  <a:pt x="55009" y="26032"/>
                  <a:pt x="54629" y="25620"/>
                  <a:pt x="54122" y="25589"/>
                </a:cubicBezTo>
                <a:cubicBezTo>
                  <a:pt x="53647" y="25557"/>
                  <a:pt x="53236" y="25969"/>
                  <a:pt x="53204" y="26476"/>
                </a:cubicBezTo>
                <a:cubicBezTo>
                  <a:pt x="53236" y="26919"/>
                  <a:pt x="53584" y="27299"/>
                  <a:pt x="54059" y="27331"/>
                </a:cubicBezTo>
                <a:close/>
                <a:moveTo>
                  <a:pt x="25335" y="30212"/>
                </a:moveTo>
                <a:cubicBezTo>
                  <a:pt x="25304" y="30687"/>
                  <a:pt x="25652" y="31099"/>
                  <a:pt x="26127" y="31131"/>
                </a:cubicBezTo>
                <a:cubicBezTo>
                  <a:pt x="26634" y="31163"/>
                  <a:pt x="27045" y="30782"/>
                  <a:pt x="27077" y="30276"/>
                </a:cubicBezTo>
                <a:cubicBezTo>
                  <a:pt x="27077" y="29801"/>
                  <a:pt x="26697" y="29389"/>
                  <a:pt x="26190" y="29389"/>
                </a:cubicBezTo>
                <a:cubicBezTo>
                  <a:pt x="25715" y="29389"/>
                  <a:pt x="25335" y="29769"/>
                  <a:pt x="25335" y="30212"/>
                </a:cubicBezTo>
                <a:close/>
                <a:moveTo>
                  <a:pt x="48454" y="28027"/>
                </a:moveTo>
                <a:cubicBezTo>
                  <a:pt x="48422" y="28502"/>
                  <a:pt x="48770" y="28882"/>
                  <a:pt x="49245" y="28914"/>
                </a:cubicBezTo>
                <a:cubicBezTo>
                  <a:pt x="49752" y="28946"/>
                  <a:pt x="50164" y="28566"/>
                  <a:pt x="50195" y="28059"/>
                </a:cubicBezTo>
                <a:cubicBezTo>
                  <a:pt x="50195" y="27552"/>
                  <a:pt x="49784" y="27172"/>
                  <a:pt x="49277" y="27172"/>
                </a:cubicBezTo>
                <a:cubicBezTo>
                  <a:pt x="48834" y="27172"/>
                  <a:pt x="48454" y="27552"/>
                  <a:pt x="48454" y="28027"/>
                </a:cubicBezTo>
                <a:close/>
                <a:moveTo>
                  <a:pt x="50829" y="27236"/>
                </a:moveTo>
                <a:cubicBezTo>
                  <a:pt x="50797" y="27711"/>
                  <a:pt x="51177" y="28091"/>
                  <a:pt x="51652" y="28122"/>
                </a:cubicBezTo>
                <a:cubicBezTo>
                  <a:pt x="52127" y="28154"/>
                  <a:pt x="52539" y="27742"/>
                  <a:pt x="52571" y="27267"/>
                </a:cubicBezTo>
                <a:cubicBezTo>
                  <a:pt x="52539" y="26761"/>
                  <a:pt x="52127" y="26381"/>
                  <a:pt x="51652" y="26381"/>
                </a:cubicBezTo>
                <a:cubicBezTo>
                  <a:pt x="51177" y="26412"/>
                  <a:pt x="50829" y="26792"/>
                  <a:pt x="50829" y="27236"/>
                </a:cubicBezTo>
                <a:close/>
                <a:moveTo>
                  <a:pt x="77241" y="10673"/>
                </a:moveTo>
                <a:cubicBezTo>
                  <a:pt x="77241" y="11179"/>
                  <a:pt x="77621" y="11591"/>
                  <a:pt x="78128" y="11591"/>
                </a:cubicBezTo>
                <a:cubicBezTo>
                  <a:pt x="78603" y="11591"/>
                  <a:pt x="79014" y="11179"/>
                  <a:pt x="79014" y="10704"/>
                </a:cubicBezTo>
                <a:cubicBezTo>
                  <a:pt x="79014" y="10229"/>
                  <a:pt x="78634" y="9849"/>
                  <a:pt x="78159" y="9849"/>
                </a:cubicBezTo>
                <a:cubicBezTo>
                  <a:pt x="77684" y="9786"/>
                  <a:pt x="77241" y="10198"/>
                  <a:pt x="77241" y="10673"/>
                </a:cubicBezTo>
                <a:close/>
                <a:moveTo>
                  <a:pt x="74961" y="14631"/>
                </a:moveTo>
                <a:cubicBezTo>
                  <a:pt x="74961" y="14156"/>
                  <a:pt x="74549" y="13808"/>
                  <a:pt x="74106" y="13808"/>
                </a:cubicBezTo>
                <a:cubicBezTo>
                  <a:pt x="73599" y="13808"/>
                  <a:pt x="73187" y="14188"/>
                  <a:pt x="73187" y="14695"/>
                </a:cubicBezTo>
                <a:cubicBezTo>
                  <a:pt x="73219" y="15201"/>
                  <a:pt x="73662" y="15581"/>
                  <a:pt x="74137" y="15550"/>
                </a:cubicBezTo>
                <a:cubicBezTo>
                  <a:pt x="74612" y="15518"/>
                  <a:pt x="74961" y="15106"/>
                  <a:pt x="74961" y="14631"/>
                </a:cubicBezTo>
                <a:close/>
                <a:moveTo>
                  <a:pt x="67645" y="18558"/>
                </a:moveTo>
                <a:cubicBezTo>
                  <a:pt x="67170" y="18558"/>
                  <a:pt x="66790" y="18938"/>
                  <a:pt x="66790" y="19413"/>
                </a:cubicBezTo>
                <a:cubicBezTo>
                  <a:pt x="66790" y="19920"/>
                  <a:pt x="67202" y="20300"/>
                  <a:pt x="67708" y="20300"/>
                </a:cubicBezTo>
                <a:cubicBezTo>
                  <a:pt x="68184" y="20268"/>
                  <a:pt x="68532" y="19888"/>
                  <a:pt x="68564" y="19413"/>
                </a:cubicBezTo>
                <a:cubicBezTo>
                  <a:pt x="68564" y="18938"/>
                  <a:pt x="68152" y="18527"/>
                  <a:pt x="67645" y="18558"/>
                </a:cubicBezTo>
                <a:close/>
                <a:moveTo>
                  <a:pt x="79648" y="9944"/>
                </a:moveTo>
                <a:cubicBezTo>
                  <a:pt x="79648" y="10419"/>
                  <a:pt x="80028" y="10799"/>
                  <a:pt x="80503" y="10799"/>
                </a:cubicBezTo>
                <a:cubicBezTo>
                  <a:pt x="80978" y="10799"/>
                  <a:pt x="81390" y="10388"/>
                  <a:pt x="81358" y="9881"/>
                </a:cubicBezTo>
                <a:cubicBezTo>
                  <a:pt x="81358" y="9374"/>
                  <a:pt x="80914" y="9026"/>
                  <a:pt x="80408" y="9058"/>
                </a:cubicBezTo>
                <a:cubicBezTo>
                  <a:pt x="79964" y="9089"/>
                  <a:pt x="79616" y="9501"/>
                  <a:pt x="79648" y="9944"/>
                </a:cubicBezTo>
                <a:close/>
                <a:moveTo>
                  <a:pt x="88452" y="4434"/>
                </a:moveTo>
                <a:cubicBezTo>
                  <a:pt x="88452" y="4909"/>
                  <a:pt x="88863" y="5289"/>
                  <a:pt x="89307" y="5289"/>
                </a:cubicBezTo>
                <a:cubicBezTo>
                  <a:pt x="89813" y="5289"/>
                  <a:pt x="90225" y="4877"/>
                  <a:pt x="90225" y="4371"/>
                </a:cubicBezTo>
                <a:cubicBezTo>
                  <a:pt x="90194" y="3927"/>
                  <a:pt x="89813" y="3547"/>
                  <a:pt x="89338" y="3547"/>
                </a:cubicBezTo>
                <a:cubicBezTo>
                  <a:pt x="88832" y="3547"/>
                  <a:pt x="88452" y="3959"/>
                  <a:pt x="88452" y="4434"/>
                </a:cubicBezTo>
                <a:close/>
                <a:moveTo>
                  <a:pt x="70052" y="17767"/>
                </a:moveTo>
                <a:cubicBezTo>
                  <a:pt x="69577" y="17767"/>
                  <a:pt x="69229" y="18147"/>
                  <a:pt x="69229" y="18622"/>
                </a:cubicBezTo>
                <a:cubicBezTo>
                  <a:pt x="69229" y="19128"/>
                  <a:pt x="69640" y="19508"/>
                  <a:pt x="70115" y="19508"/>
                </a:cubicBezTo>
                <a:cubicBezTo>
                  <a:pt x="70590" y="19477"/>
                  <a:pt x="70939" y="19097"/>
                  <a:pt x="70939" y="18622"/>
                </a:cubicBezTo>
                <a:cubicBezTo>
                  <a:pt x="70970" y="18147"/>
                  <a:pt x="70559" y="17735"/>
                  <a:pt x="70052" y="17767"/>
                </a:cubicBezTo>
                <a:close/>
                <a:moveTo>
                  <a:pt x="46902" y="29642"/>
                </a:moveTo>
                <a:cubicBezTo>
                  <a:pt x="47377" y="29642"/>
                  <a:pt x="47757" y="29294"/>
                  <a:pt x="47757" y="28819"/>
                </a:cubicBezTo>
                <a:cubicBezTo>
                  <a:pt x="47757" y="28312"/>
                  <a:pt x="47345" y="27932"/>
                  <a:pt x="46870" y="27932"/>
                </a:cubicBezTo>
                <a:cubicBezTo>
                  <a:pt x="46395" y="27964"/>
                  <a:pt x="46015" y="28344"/>
                  <a:pt x="46047" y="28819"/>
                </a:cubicBezTo>
                <a:cubicBezTo>
                  <a:pt x="46047" y="29294"/>
                  <a:pt x="46427" y="29674"/>
                  <a:pt x="46902" y="29642"/>
                </a:cubicBezTo>
                <a:close/>
                <a:moveTo>
                  <a:pt x="61311" y="23277"/>
                </a:moveTo>
                <a:cubicBezTo>
                  <a:pt x="60836" y="23245"/>
                  <a:pt x="60456" y="23594"/>
                  <a:pt x="60425" y="24069"/>
                </a:cubicBezTo>
                <a:cubicBezTo>
                  <a:pt x="60393" y="24575"/>
                  <a:pt x="60805" y="24987"/>
                  <a:pt x="61280" y="25019"/>
                </a:cubicBezTo>
                <a:cubicBezTo>
                  <a:pt x="61786" y="24987"/>
                  <a:pt x="62166" y="24607"/>
                  <a:pt x="62198" y="24100"/>
                </a:cubicBezTo>
                <a:cubicBezTo>
                  <a:pt x="62166" y="23625"/>
                  <a:pt x="61786" y="23277"/>
                  <a:pt x="61311" y="23277"/>
                </a:cubicBezTo>
                <a:close/>
                <a:moveTo>
                  <a:pt x="57384" y="25747"/>
                </a:moveTo>
                <a:cubicBezTo>
                  <a:pt x="57416" y="25272"/>
                  <a:pt x="57036" y="24860"/>
                  <a:pt x="56561" y="24860"/>
                </a:cubicBezTo>
                <a:cubicBezTo>
                  <a:pt x="56086" y="24829"/>
                  <a:pt x="55643" y="25209"/>
                  <a:pt x="55643" y="25684"/>
                </a:cubicBezTo>
                <a:cubicBezTo>
                  <a:pt x="55643" y="26191"/>
                  <a:pt x="56023" y="26571"/>
                  <a:pt x="56529" y="26602"/>
                </a:cubicBezTo>
                <a:cubicBezTo>
                  <a:pt x="57004" y="26571"/>
                  <a:pt x="57353" y="26191"/>
                  <a:pt x="57384" y="25747"/>
                </a:cubicBezTo>
                <a:close/>
                <a:moveTo>
                  <a:pt x="66062" y="21725"/>
                </a:moveTo>
                <a:cubicBezTo>
                  <a:pt x="65587" y="21725"/>
                  <a:pt x="65207" y="22137"/>
                  <a:pt x="65238" y="22612"/>
                </a:cubicBezTo>
                <a:cubicBezTo>
                  <a:pt x="65238" y="23055"/>
                  <a:pt x="65618" y="23435"/>
                  <a:pt x="66093" y="23467"/>
                </a:cubicBezTo>
                <a:cubicBezTo>
                  <a:pt x="66600" y="23435"/>
                  <a:pt x="66980" y="23024"/>
                  <a:pt x="66948" y="22517"/>
                </a:cubicBezTo>
                <a:cubicBezTo>
                  <a:pt x="66917" y="22074"/>
                  <a:pt x="66537" y="21694"/>
                  <a:pt x="66062" y="21725"/>
                </a:cubicBezTo>
                <a:close/>
                <a:moveTo>
                  <a:pt x="75657" y="13903"/>
                </a:moveTo>
                <a:cubicBezTo>
                  <a:pt x="75657" y="14378"/>
                  <a:pt x="76037" y="14758"/>
                  <a:pt x="76512" y="14758"/>
                </a:cubicBezTo>
                <a:cubicBezTo>
                  <a:pt x="76988" y="14726"/>
                  <a:pt x="77336" y="14346"/>
                  <a:pt x="77368" y="13903"/>
                </a:cubicBezTo>
                <a:cubicBezTo>
                  <a:pt x="77368" y="13396"/>
                  <a:pt x="76956" y="12985"/>
                  <a:pt x="76449" y="13016"/>
                </a:cubicBezTo>
                <a:cubicBezTo>
                  <a:pt x="76006" y="13048"/>
                  <a:pt x="75626" y="13428"/>
                  <a:pt x="75657" y="13903"/>
                </a:cubicBezTo>
                <a:close/>
                <a:moveTo>
                  <a:pt x="22928" y="31004"/>
                </a:moveTo>
                <a:cubicBezTo>
                  <a:pt x="22897" y="31479"/>
                  <a:pt x="23277" y="31859"/>
                  <a:pt x="23752" y="31859"/>
                </a:cubicBezTo>
                <a:cubicBezTo>
                  <a:pt x="24259" y="31891"/>
                  <a:pt x="24670" y="31479"/>
                  <a:pt x="24639" y="30973"/>
                </a:cubicBezTo>
                <a:cubicBezTo>
                  <a:pt x="24607" y="30529"/>
                  <a:pt x="24227" y="30149"/>
                  <a:pt x="23783" y="30149"/>
                </a:cubicBezTo>
                <a:cubicBezTo>
                  <a:pt x="23308" y="30149"/>
                  <a:pt x="22928" y="30529"/>
                  <a:pt x="22928" y="31004"/>
                </a:cubicBezTo>
                <a:close/>
                <a:moveTo>
                  <a:pt x="93265" y="2851"/>
                </a:moveTo>
                <a:cubicBezTo>
                  <a:pt x="93234" y="3326"/>
                  <a:pt x="93614" y="3706"/>
                  <a:pt x="94089" y="3737"/>
                </a:cubicBezTo>
                <a:cubicBezTo>
                  <a:pt x="94532" y="3737"/>
                  <a:pt x="94944" y="3389"/>
                  <a:pt x="94976" y="2946"/>
                </a:cubicBezTo>
                <a:cubicBezTo>
                  <a:pt x="95007" y="2439"/>
                  <a:pt x="94627" y="2027"/>
                  <a:pt x="94120" y="1995"/>
                </a:cubicBezTo>
                <a:cubicBezTo>
                  <a:pt x="93645" y="1995"/>
                  <a:pt x="93265" y="2375"/>
                  <a:pt x="93265" y="2851"/>
                </a:cubicBezTo>
                <a:close/>
                <a:moveTo>
                  <a:pt x="59760" y="24955"/>
                </a:moveTo>
                <a:cubicBezTo>
                  <a:pt x="59791" y="24480"/>
                  <a:pt x="59411" y="24069"/>
                  <a:pt x="58936" y="24069"/>
                </a:cubicBezTo>
                <a:cubicBezTo>
                  <a:pt x="58461" y="24005"/>
                  <a:pt x="58018" y="24385"/>
                  <a:pt x="58018" y="24892"/>
                </a:cubicBezTo>
                <a:cubicBezTo>
                  <a:pt x="58018" y="25399"/>
                  <a:pt x="58398" y="25779"/>
                  <a:pt x="58904" y="25810"/>
                </a:cubicBezTo>
                <a:cubicBezTo>
                  <a:pt x="59348" y="25779"/>
                  <a:pt x="59728" y="25399"/>
                  <a:pt x="59760" y="24955"/>
                </a:cubicBezTo>
                <a:close/>
                <a:moveTo>
                  <a:pt x="37433" y="29484"/>
                </a:moveTo>
                <a:cubicBezTo>
                  <a:pt x="37433" y="29009"/>
                  <a:pt x="37053" y="28629"/>
                  <a:pt x="36578" y="28661"/>
                </a:cubicBezTo>
                <a:cubicBezTo>
                  <a:pt x="36103" y="28661"/>
                  <a:pt x="35691" y="29009"/>
                  <a:pt x="35691" y="29484"/>
                </a:cubicBezTo>
                <a:cubicBezTo>
                  <a:pt x="35691" y="29991"/>
                  <a:pt x="36103" y="30371"/>
                  <a:pt x="36578" y="30371"/>
                </a:cubicBezTo>
                <a:cubicBezTo>
                  <a:pt x="37053" y="30371"/>
                  <a:pt x="37433" y="29959"/>
                  <a:pt x="37433" y="29484"/>
                </a:cubicBezTo>
                <a:close/>
                <a:moveTo>
                  <a:pt x="43672" y="29579"/>
                </a:moveTo>
                <a:cubicBezTo>
                  <a:pt x="43640" y="30054"/>
                  <a:pt x="44020" y="30434"/>
                  <a:pt x="44495" y="30434"/>
                </a:cubicBezTo>
                <a:cubicBezTo>
                  <a:pt x="44970" y="30466"/>
                  <a:pt x="45382" y="30054"/>
                  <a:pt x="45382" y="29547"/>
                </a:cubicBezTo>
                <a:cubicBezTo>
                  <a:pt x="45350" y="29104"/>
                  <a:pt x="44970" y="28724"/>
                  <a:pt x="44527" y="28724"/>
                </a:cubicBezTo>
                <a:cubicBezTo>
                  <a:pt x="44052" y="28724"/>
                  <a:pt x="43672" y="29104"/>
                  <a:pt x="43672" y="29579"/>
                </a:cubicBezTo>
                <a:close/>
                <a:moveTo>
                  <a:pt x="62831" y="23340"/>
                </a:moveTo>
                <a:cubicBezTo>
                  <a:pt x="62831" y="23815"/>
                  <a:pt x="63211" y="24195"/>
                  <a:pt x="63687" y="24227"/>
                </a:cubicBezTo>
                <a:cubicBezTo>
                  <a:pt x="64130" y="24195"/>
                  <a:pt x="64510" y="23815"/>
                  <a:pt x="64542" y="23372"/>
                </a:cubicBezTo>
                <a:cubicBezTo>
                  <a:pt x="64573" y="22865"/>
                  <a:pt x="64162" y="22454"/>
                  <a:pt x="63655" y="22485"/>
                </a:cubicBezTo>
                <a:cubicBezTo>
                  <a:pt x="63180" y="22485"/>
                  <a:pt x="62800" y="22865"/>
                  <a:pt x="62831" y="23340"/>
                </a:cubicBezTo>
                <a:close/>
                <a:moveTo>
                  <a:pt x="34994" y="30276"/>
                </a:moveTo>
                <a:cubicBezTo>
                  <a:pt x="34994" y="29801"/>
                  <a:pt x="34583" y="29421"/>
                  <a:pt x="34139" y="29452"/>
                </a:cubicBezTo>
                <a:cubicBezTo>
                  <a:pt x="33664" y="29452"/>
                  <a:pt x="33284" y="29832"/>
                  <a:pt x="33284" y="30307"/>
                </a:cubicBezTo>
                <a:cubicBezTo>
                  <a:pt x="33284" y="30782"/>
                  <a:pt x="33696" y="31194"/>
                  <a:pt x="34203" y="31163"/>
                </a:cubicBezTo>
                <a:cubicBezTo>
                  <a:pt x="34678" y="31131"/>
                  <a:pt x="35026" y="30719"/>
                  <a:pt x="34994" y="30276"/>
                </a:cubicBezTo>
                <a:close/>
                <a:moveTo>
                  <a:pt x="19001" y="33443"/>
                </a:moveTo>
                <a:cubicBezTo>
                  <a:pt x="19445" y="33443"/>
                  <a:pt x="19825" y="33063"/>
                  <a:pt x="19825" y="32588"/>
                </a:cubicBezTo>
                <a:cubicBezTo>
                  <a:pt x="19825" y="32113"/>
                  <a:pt x="19445" y="31733"/>
                  <a:pt x="19001" y="31733"/>
                </a:cubicBezTo>
                <a:cubicBezTo>
                  <a:pt x="18526" y="31764"/>
                  <a:pt x="18146" y="32113"/>
                  <a:pt x="18146" y="32588"/>
                </a:cubicBezTo>
                <a:cubicBezTo>
                  <a:pt x="18146" y="33063"/>
                  <a:pt x="18526" y="33443"/>
                  <a:pt x="19001" y="33443"/>
                </a:cubicBezTo>
                <a:close/>
                <a:moveTo>
                  <a:pt x="42152" y="31226"/>
                </a:moveTo>
                <a:cubicBezTo>
                  <a:pt x="42595" y="31226"/>
                  <a:pt x="42975" y="30814"/>
                  <a:pt x="42943" y="30339"/>
                </a:cubicBezTo>
                <a:cubicBezTo>
                  <a:pt x="42912" y="29864"/>
                  <a:pt x="42532" y="29516"/>
                  <a:pt x="42057" y="29516"/>
                </a:cubicBezTo>
                <a:cubicBezTo>
                  <a:pt x="41613" y="29547"/>
                  <a:pt x="41233" y="29959"/>
                  <a:pt x="41265" y="30402"/>
                </a:cubicBezTo>
                <a:cubicBezTo>
                  <a:pt x="41265" y="30877"/>
                  <a:pt x="41677" y="31258"/>
                  <a:pt x="42152" y="31226"/>
                </a:cubicBezTo>
                <a:close/>
                <a:moveTo>
                  <a:pt x="96464" y="2914"/>
                </a:moveTo>
                <a:cubicBezTo>
                  <a:pt x="96939" y="2946"/>
                  <a:pt x="97351" y="2566"/>
                  <a:pt x="97351" y="2090"/>
                </a:cubicBezTo>
                <a:cubicBezTo>
                  <a:pt x="97351" y="1615"/>
                  <a:pt x="96971" y="1235"/>
                  <a:pt x="96496" y="1235"/>
                </a:cubicBezTo>
                <a:cubicBezTo>
                  <a:pt x="96021" y="1204"/>
                  <a:pt x="95641" y="1584"/>
                  <a:pt x="95641" y="2059"/>
                </a:cubicBezTo>
                <a:cubicBezTo>
                  <a:pt x="95609" y="2534"/>
                  <a:pt x="95989" y="2914"/>
                  <a:pt x="96464" y="2914"/>
                </a:cubicBezTo>
                <a:close/>
                <a:moveTo>
                  <a:pt x="20553" y="31828"/>
                </a:moveTo>
                <a:cubicBezTo>
                  <a:pt x="20553" y="32303"/>
                  <a:pt x="20965" y="32683"/>
                  <a:pt x="21440" y="32651"/>
                </a:cubicBezTo>
                <a:cubicBezTo>
                  <a:pt x="21883" y="32651"/>
                  <a:pt x="22263" y="32271"/>
                  <a:pt x="22263" y="31796"/>
                </a:cubicBezTo>
                <a:cubicBezTo>
                  <a:pt x="22232" y="31321"/>
                  <a:pt x="21852" y="30941"/>
                  <a:pt x="21377" y="30941"/>
                </a:cubicBezTo>
                <a:cubicBezTo>
                  <a:pt x="20902" y="30973"/>
                  <a:pt x="20553" y="31353"/>
                  <a:pt x="20553" y="31828"/>
                </a:cubicBezTo>
                <a:close/>
                <a:moveTo>
                  <a:pt x="72459" y="16975"/>
                </a:moveTo>
                <a:cubicBezTo>
                  <a:pt x="71984" y="16975"/>
                  <a:pt x="71604" y="17355"/>
                  <a:pt x="71604" y="17830"/>
                </a:cubicBezTo>
                <a:cubicBezTo>
                  <a:pt x="71604" y="18305"/>
                  <a:pt x="72015" y="18717"/>
                  <a:pt x="72491" y="18685"/>
                </a:cubicBezTo>
                <a:cubicBezTo>
                  <a:pt x="72966" y="18653"/>
                  <a:pt x="73346" y="18273"/>
                  <a:pt x="73314" y="17798"/>
                </a:cubicBezTo>
                <a:cubicBezTo>
                  <a:pt x="73314" y="17355"/>
                  <a:pt x="72934" y="16975"/>
                  <a:pt x="72459" y="16975"/>
                </a:cubicBezTo>
                <a:close/>
                <a:moveTo>
                  <a:pt x="82941" y="10008"/>
                </a:moveTo>
                <a:cubicBezTo>
                  <a:pt x="83416" y="10008"/>
                  <a:pt x="83765" y="9628"/>
                  <a:pt x="83765" y="9153"/>
                </a:cubicBezTo>
                <a:cubicBezTo>
                  <a:pt x="83765" y="8678"/>
                  <a:pt x="83385" y="8298"/>
                  <a:pt x="82941" y="8298"/>
                </a:cubicBezTo>
                <a:cubicBezTo>
                  <a:pt x="82435" y="8298"/>
                  <a:pt x="82023" y="8709"/>
                  <a:pt x="82055" y="9216"/>
                </a:cubicBezTo>
                <a:cubicBezTo>
                  <a:pt x="82086" y="9659"/>
                  <a:pt x="82466" y="10039"/>
                  <a:pt x="82941" y="10008"/>
                </a:cubicBezTo>
                <a:close/>
                <a:moveTo>
                  <a:pt x="57226" y="27236"/>
                </a:moveTo>
                <a:cubicBezTo>
                  <a:pt x="56783" y="27267"/>
                  <a:pt x="56403" y="27647"/>
                  <a:pt x="56403" y="28122"/>
                </a:cubicBezTo>
                <a:cubicBezTo>
                  <a:pt x="56434" y="28566"/>
                  <a:pt x="56814" y="28946"/>
                  <a:pt x="57289" y="28946"/>
                </a:cubicBezTo>
                <a:cubicBezTo>
                  <a:pt x="57764" y="28914"/>
                  <a:pt x="58113" y="28534"/>
                  <a:pt x="58113" y="28059"/>
                </a:cubicBezTo>
                <a:cubicBezTo>
                  <a:pt x="58081" y="27584"/>
                  <a:pt x="57701" y="27236"/>
                  <a:pt x="57226" y="27236"/>
                </a:cubicBezTo>
                <a:close/>
                <a:moveTo>
                  <a:pt x="67613" y="21789"/>
                </a:moveTo>
                <a:cubicBezTo>
                  <a:pt x="67613" y="22264"/>
                  <a:pt x="67993" y="22644"/>
                  <a:pt x="68437" y="22644"/>
                </a:cubicBezTo>
                <a:cubicBezTo>
                  <a:pt x="68944" y="22644"/>
                  <a:pt x="69324" y="22232"/>
                  <a:pt x="69324" y="21757"/>
                </a:cubicBezTo>
                <a:cubicBezTo>
                  <a:pt x="69292" y="21282"/>
                  <a:pt x="68912" y="20933"/>
                  <a:pt x="68437" y="20933"/>
                </a:cubicBezTo>
                <a:cubicBezTo>
                  <a:pt x="67993" y="20933"/>
                  <a:pt x="67613" y="21313"/>
                  <a:pt x="67613" y="21789"/>
                </a:cubicBezTo>
                <a:close/>
                <a:moveTo>
                  <a:pt x="54851" y="28027"/>
                </a:moveTo>
                <a:cubicBezTo>
                  <a:pt x="54376" y="28059"/>
                  <a:pt x="54027" y="28439"/>
                  <a:pt x="54027" y="28914"/>
                </a:cubicBezTo>
                <a:cubicBezTo>
                  <a:pt x="54059" y="29389"/>
                  <a:pt x="54471" y="29737"/>
                  <a:pt x="54914" y="29737"/>
                </a:cubicBezTo>
                <a:cubicBezTo>
                  <a:pt x="55389" y="29706"/>
                  <a:pt x="55769" y="29294"/>
                  <a:pt x="55738" y="28851"/>
                </a:cubicBezTo>
                <a:cubicBezTo>
                  <a:pt x="55706" y="28376"/>
                  <a:pt x="55326" y="27996"/>
                  <a:pt x="54851" y="28027"/>
                </a:cubicBezTo>
                <a:close/>
                <a:moveTo>
                  <a:pt x="31732" y="30244"/>
                </a:moveTo>
                <a:cubicBezTo>
                  <a:pt x="31289" y="30276"/>
                  <a:pt x="30909" y="30656"/>
                  <a:pt x="30909" y="31131"/>
                </a:cubicBezTo>
                <a:cubicBezTo>
                  <a:pt x="30941" y="31574"/>
                  <a:pt x="31321" y="31954"/>
                  <a:pt x="31796" y="31954"/>
                </a:cubicBezTo>
                <a:cubicBezTo>
                  <a:pt x="32271" y="31923"/>
                  <a:pt x="32651" y="31543"/>
                  <a:pt x="32619" y="31068"/>
                </a:cubicBezTo>
                <a:cubicBezTo>
                  <a:pt x="32619" y="30592"/>
                  <a:pt x="32207" y="30212"/>
                  <a:pt x="31732" y="30244"/>
                </a:cubicBezTo>
                <a:close/>
                <a:moveTo>
                  <a:pt x="72396" y="20237"/>
                </a:moveTo>
                <a:cubicBezTo>
                  <a:pt x="72396" y="20712"/>
                  <a:pt x="72776" y="21092"/>
                  <a:pt x="73251" y="21092"/>
                </a:cubicBezTo>
                <a:cubicBezTo>
                  <a:pt x="74359" y="21060"/>
                  <a:pt x="74391" y="19445"/>
                  <a:pt x="73282" y="19413"/>
                </a:cubicBezTo>
                <a:cubicBezTo>
                  <a:pt x="72839" y="19413"/>
                  <a:pt x="72427" y="19762"/>
                  <a:pt x="72396" y="20237"/>
                </a:cubicBezTo>
                <a:close/>
                <a:moveTo>
                  <a:pt x="70020" y="20965"/>
                </a:moveTo>
                <a:cubicBezTo>
                  <a:pt x="70020" y="21440"/>
                  <a:pt x="70400" y="21820"/>
                  <a:pt x="70844" y="21852"/>
                </a:cubicBezTo>
                <a:cubicBezTo>
                  <a:pt x="71319" y="21852"/>
                  <a:pt x="71699" y="21472"/>
                  <a:pt x="71730" y="21028"/>
                </a:cubicBezTo>
                <a:cubicBezTo>
                  <a:pt x="71730" y="20553"/>
                  <a:pt x="71350" y="20173"/>
                  <a:pt x="70907" y="20142"/>
                </a:cubicBezTo>
                <a:cubicBezTo>
                  <a:pt x="70432" y="20142"/>
                  <a:pt x="70052" y="20522"/>
                  <a:pt x="70020" y="20965"/>
                </a:cubicBezTo>
                <a:close/>
                <a:moveTo>
                  <a:pt x="69229" y="23372"/>
                </a:moveTo>
                <a:cubicBezTo>
                  <a:pt x="68785" y="23372"/>
                  <a:pt x="68405" y="23784"/>
                  <a:pt x="68405" y="24227"/>
                </a:cubicBezTo>
                <a:cubicBezTo>
                  <a:pt x="68437" y="24702"/>
                  <a:pt x="68849" y="25082"/>
                  <a:pt x="69324" y="25050"/>
                </a:cubicBezTo>
                <a:cubicBezTo>
                  <a:pt x="69767" y="25019"/>
                  <a:pt x="70084" y="24639"/>
                  <a:pt x="70115" y="24195"/>
                </a:cubicBezTo>
                <a:cubicBezTo>
                  <a:pt x="70084" y="23752"/>
                  <a:pt x="69704" y="23372"/>
                  <a:pt x="69229" y="23372"/>
                </a:cubicBezTo>
                <a:close/>
                <a:moveTo>
                  <a:pt x="85285" y="7506"/>
                </a:moveTo>
                <a:cubicBezTo>
                  <a:pt x="84810" y="7538"/>
                  <a:pt x="84430" y="7918"/>
                  <a:pt x="84430" y="8393"/>
                </a:cubicBezTo>
                <a:cubicBezTo>
                  <a:pt x="84461" y="8836"/>
                  <a:pt x="84841" y="9216"/>
                  <a:pt x="85285" y="9216"/>
                </a:cubicBezTo>
                <a:cubicBezTo>
                  <a:pt x="85760" y="9216"/>
                  <a:pt x="86140" y="8836"/>
                  <a:pt x="86140" y="8361"/>
                </a:cubicBezTo>
                <a:cubicBezTo>
                  <a:pt x="86108" y="7886"/>
                  <a:pt x="85728" y="7506"/>
                  <a:pt x="85285" y="7506"/>
                </a:cubicBezTo>
                <a:close/>
                <a:moveTo>
                  <a:pt x="14156" y="34994"/>
                </a:moveTo>
                <a:cubicBezTo>
                  <a:pt x="14631" y="34994"/>
                  <a:pt x="15011" y="34646"/>
                  <a:pt x="15043" y="34171"/>
                </a:cubicBezTo>
                <a:cubicBezTo>
                  <a:pt x="15043" y="33696"/>
                  <a:pt x="14694" y="33316"/>
                  <a:pt x="14219" y="33284"/>
                </a:cubicBezTo>
                <a:cubicBezTo>
                  <a:pt x="13776" y="33284"/>
                  <a:pt x="13364" y="33633"/>
                  <a:pt x="13333" y="34108"/>
                </a:cubicBezTo>
                <a:cubicBezTo>
                  <a:pt x="13364" y="34583"/>
                  <a:pt x="13713" y="34963"/>
                  <a:pt x="14156" y="34994"/>
                </a:cubicBezTo>
                <a:close/>
                <a:moveTo>
                  <a:pt x="3769" y="37275"/>
                </a:moveTo>
                <a:cubicBezTo>
                  <a:pt x="3769" y="37718"/>
                  <a:pt x="4149" y="38130"/>
                  <a:pt x="4624" y="38130"/>
                </a:cubicBezTo>
                <a:cubicBezTo>
                  <a:pt x="5099" y="38130"/>
                  <a:pt x="5479" y="37750"/>
                  <a:pt x="5479" y="37275"/>
                </a:cubicBezTo>
                <a:cubicBezTo>
                  <a:pt x="5479" y="36800"/>
                  <a:pt x="5099" y="36420"/>
                  <a:pt x="4624" y="36420"/>
                </a:cubicBezTo>
                <a:cubicBezTo>
                  <a:pt x="4149" y="36420"/>
                  <a:pt x="3769" y="36800"/>
                  <a:pt x="3769" y="37275"/>
                </a:cubicBezTo>
                <a:close/>
                <a:moveTo>
                  <a:pt x="78033" y="13111"/>
                </a:moveTo>
                <a:cubicBezTo>
                  <a:pt x="78001" y="14220"/>
                  <a:pt x="79679" y="14251"/>
                  <a:pt x="79711" y="13143"/>
                </a:cubicBezTo>
                <a:cubicBezTo>
                  <a:pt x="79711" y="12668"/>
                  <a:pt x="79363" y="12288"/>
                  <a:pt x="78888" y="12256"/>
                </a:cubicBezTo>
                <a:cubicBezTo>
                  <a:pt x="78444" y="12256"/>
                  <a:pt x="78064" y="12636"/>
                  <a:pt x="78033" y="13111"/>
                </a:cubicBezTo>
                <a:close/>
                <a:moveTo>
                  <a:pt x="2249" y="37211"/>
                </a:moveTo>
                <a:cubicBezTo>
                  <a:pt x="1773" y="37180"/>
                  <a:pt x="1393" y="37591"/>
                  <a:pt x="1393" y="38066"/>
                </a:cubicBezTo>
                <a:cubicBezTo>
                  <a:pt x="1393" y="38541"/>
                  <a:pt x="1773" y="38921"/>
                  <a:pt x="2249" y="38921"/>
                </a:cubicBezTo>
                <a:cubicBezTo>
                  <a:pt x="2724" y="38921"/>
                  <a:pt x="3104" y="38541"/>
                  <a:pt x="3104" y="38066"/>
                </a:cubicBezTo>
                <a:cubicBezTo>
                  <a:pt x="3104" y="37591"/>
                  <a:pt x="2724" y="37211"/>
                  <a:pt x="2249" y="37211"/>
                </a:cubicBezTo>
                <a:close/>
                <a:moveTo>
                  <a:pt x="0" y="39650"/>
                </a:moveTo>
                <a:cubicBezTo>
                  <a:pt x="412" y="39586"/>
                  <a:pt x="697" y="39206"/>
                  <a:pt x="697" y="38795"/>
                </a:cubicBezTo>
                <a:cubicBezTo>
                  <a:pt x="697" y="38415"/>
                  <a:pt x="412" y="38035"/>
                  <a:pt x="0" y="37971"/>
                </a:cubicBezTo>
                <a:close/>
                <a:moveTo>
                  <a:pt x="40568" y="31004"/>
                </a:moveTo>
                <a:cubicBezTo>
                  <a:pt x="40441" y="29896"/>
                  <a:pt x="38763" y="30117"/>
                  <a:pt x="38890" y="31194"/>
                </a:cubicBezTo>
                <a:cubicBezTo>
                  <a:pt x="38985" y="32366"/>
                  <a:pt x="40726" y="32176"/>
                  <a:pt x="40568" y="31004"/>
                </a:cubicBezTo>
                <a:close/>
                <a:moveTo>
                  <a:pt x="90827" y="3642"/>
                </a:moveTo>
                <a:cubicBezTo>
                  <a:pt x="90827" y="4117"/>
                  <a:pt x="91207" y="4529"/>
                  <a:pt x="91682" y="4529"/>
                </a:cubicBezTo>
                <a:cubicBezTo>
                  <a:pt x="92125" y="4529"/>
                  <a:pt x="92537" y="4181"/>
                  <a:pt x="92569" y="3706"/>
                </a:cubicBezTo>
                <a:cubicBezTo>
                  <a:pt x="92600" y="3199"/>
                  <a:pt x="92189" y="2787"/>
                  <a:pt x="91682" y="2787"/>
                </a:cubicBezTo>
                <a:cubicBezTo>
                  <a:pt x="91239" y="2787"/>
                  <a:pt x="90859" y="3167"/>
                  <a:pt x="90827" y="3642"/>
                </a:cubicBezTo>
                <a:close/>
                <a:moveTo>
                  <a:pt x="11813" y="34076"/>
                </a:moveTo>
                <a:cubicBezTo>
                  <a:pt x="11053" y="34076"/>
                  <a:pt x="10704" y="34994"/>
                  <a:pt x="11211" y="35533"/>
                </a:cubicBezTo>
                <a:cubicBezTo>
                  <a:pt x="11749" y="36071"/>
                  <a:pt x="12668" y="35691"/>
                  <a:pt x="12668" y="34931"/>
                </a:cubicBezTo>
                <a:cubicBezTo>
                  <a:pt x="12668" y="34488"/>
                  <a:pt x="12288" y="34108"/>
                  <a:pt x="11813" y="34076"/>
                </a:cubicBezTo>
                <a:close/>
                <a:moveTo>
                  <a:pt x="59696" y="26444"/>
                </a:moveTo>
                <a:cubicBezTo>
                  <a:pt x="59221" y="26444"/>
                  <a:pt x="58841" y="26792"/>
                  <a:pt x="58841" y="27267"/>
                </a:cubicBezTo>
                <a:cubicBezTo>
                  <a:pt x="58809" y="27742"/>
                  <a:pt x="59189" y="28122"/>
                  <a:pt x="59665" y="28154"/>
                </a:cubicBezTo>
                <a:cubicBezTo>
                  <a:pt x="60108" y="28154"/>
                  <a:pt x="60520" y="27774"/>
                  <a:pt x="60520" y="27331"/>
                </a:cubicBezTo>
                <a:cubicBezTo>
                  <a:pt x="60551" y="26856"/>
                  <a:pt x="60171" y="26444"/>
                  <a:pt x="59696" y="26444"/>
                </a:cubicBezTo>
                <a:close/>
                <a:moveTo>
                  <a:pt x="75721" y="17038"/>
                </a:moveTo>
                <a:cubicBezTo>
                  <a:pt x="75689" y="15898"/>
                  <a:pt x="73979" y="15993"/>
                  <a:pt x="74042" y="17102"/>
                </a:cubicBezTo>
                <a:cubicBezTo>
                  <a:pt x="74042" y="17577"/>
                  <a:pt x="74454" y="17957"/>
                  <a:pt x="74897" y="17925"/>
                </a:cubicBezTo>
                <a:cubicBezTo>
                  <a:pt x="75372" y="17893"/>
                  <a:pt x="75752" y="17513"/>
                  <a:pt x="75721" y="17038"/>
                </a:cubicBezTo>
                <a:close/>
                <a:moveTo>
                  <a:pt x="62895" y="26539"/>
                </a:moveTo>
                <a:cubicBezTo>
                  <a:pt x="62895" y="26064"/>
                  <a:pt x="62515" y="25684"/>
                  <a:pt x="62040" y="25684"/>
                </a:cubicBezTo>
                <a:cubicBezTo>
                  <a:pt x="61596" y="25684"/>
                  <a:pt x="61216" y="26064"/>
                  <a:pt x="61216" y="26539"/>
                </a:cubicBezTo>
                <a:cubicBezTo>
                  <a:pt x="61216" y="27014"/>
                  <a:pt x="61596" y="27394"/>
                  <a:pt x="62040" y="27394"/>
                </a:cubicBezTo>
                <a:cubicBezTo>
                  <a:pt x="62515" y="27394"/>
                  <a:pt x="62895" y="27014"/>
                  <a:pt x="62895" y="26539"/>
                </a:cubicBezTo>
                <a:close/>
                <a:moveTo>
                  <a:pt x="63623" y="25779"/>
                </a:moveTo>
                <a:cubicBezTo>
                  <a:pt x="63655" y="26254"/>
                  <a:pt x="64035" y="26602"/>
                  <a:pt x="64510" y="26602"/>
                </a:cubicBezTo>
                <a:cubicBezTo>
                  <a:pt x="64953" y="26571"/>
                  <a:pt x="65333" y="26191"/>
                  <a:pt x="65302" y="25715"/>
                </a:cubicBezTo>
                <a:cubicBezTo>
                  <a:pt x="65270" y="24607"/>
                  <a:pt x="63591" y="24670"/>
                  <a:pt x="63623" y="25779"/>
                </a:cubicBezTo>
                <a:close/>
                <a:moveTo>
                  <a:pt x="65998" y="24955"/>
                </a:moveTo>
                <a:cubicBezTo>
                  <a:pt x="65998" y="26032"/>
                  <a:pt x="67645" y="26095"/>
                  <a:pt x="67677" y="24987"/>
                </a:cubicBezTo>
                <a:cubicBezTo>
                  <a:pt x="67740" y="23847"/>
                  <a:pt x="65998" y="23784"/>
                  <a:pt x="65998" y="24955"/>
                </a:cubicBezTo>
                <a:close/>
                <a:moveTo>
                  <a:pt x="17450" y="33379"/>
                </a:moveTo>
                <a:cubicBezTo>
                  <a:pt x="17481" y="32208"/>
                  <a:pt x="15740" y="32208"/>
                  <a:pt x="15771" y="33379"/>
                </a:cubicBezTo>
                <a:cubicBezTo>
                  <a:pt x="15771" y="34488"/>
                  <a:pt x="17450" y="34488"/>
                  <a:pt x="17450" y="33379"/>
                </a:cubicBezTo>
                <a:close/>
                <a:moveTo>
                  <a:pt x="80471" y="12351"/>
                </a:moveTo>
                <a:cubicBezTo>
                  <a:pt x="80471" y="12826"/>
                  <a:pt x="80883" y="13175"/>
                  <a:pt x="81358" y="13175"/>
                </a:cubicBezTo>
                <a:cubicBezTo>
                  <a:pt x="81801" y="13111"/>
                  <a:pt x="82118" y="12731"/>
                  <a:pt x="82118" y="12320"/>
                </a:cubicBezTo>
                <a:cubicBezTo>
                  <a:pt x="82086" y="11876"/>
                  <a:pt x="81738" y="11528"/>
                  <a:pt x="81295" y="11496"/>
                </a:cubicBezTo>
                <a:cubicBezTo>
                  <a:pt x="80819" y="11496"/>
                  <a:pt x="80439" y="11876"/>
                  <a:pt x="80471" y="12351"/>
                </a:cubicBezTo>
                <a:close/>
                <a:moveTo>
                  <a:pt x="7031" y="35628"/>
                </a:moveTo>
                <a:cubicBezTo>
                  <a:pt x="6556" y="35660"/>
                  <a:pt x="6175" y="36040"/>
                  <a:pt x="6175" y="36515"/>
                </a:cubicBezTo>
                <a:cubicBezTo>
                  <a:pt x="6207" y="36958"/>
                  <a:pt x="6556" y="37306"/>
                  <a:pt x="6999" y="37306"/>
                </a:cubicBezTo>
                <a:cubicBezTo>
                  <a:pt x="7474" y="37306"/>
                  <a:pt x="7886" y="36958"/>
                  <a:pt x="7886" y="36483"/>
                </a:cubicBezTo>
                <a:cubicBezTo>
                  <a:pt x="7886" y="36008"/>
                  <a:pt x="7474" y="35628"/>
                  <a:pt x="7031" y="35628"/>
                </a:cubicBezTo>
                <a:close/>
                <a:moveTo>
                  <a:pt x="9374" y="34836"/>
                </a:moveTo>
                <a:cubicBezTo>
                  <a:pt x="8899" y="34868"/>
                  <a:pt x="8551" y="35248"/>
                  <a:pt x="8551" y="35723"/>
                </a:cubicBezTo>
                <a:cubicBezTo>
                  <a:pt x="8582" y="36166"/>
                  <a:pt x="8962" y="36515"/>
                  <a:pt x="9406" y="36515"/>
                </a:cubicBezTo>
                <a:cubicBezTo>
                  <a:pt x="9849" y="36515"/>
                  <a:pt x="10261" y="36166"/>
                  <a:pt x="10261" y="35691"/>
                </a:cubicBezTo>
                <a:cubicBezTo>
                  <a:pt x="10261" y="35216"/>
                  <a:pt x="9849" y="34836"/>
                  <a:pt x="9374" y="34836"/>
                </a:cubicBezTo>
                <a:close/>
                <a:moveTo>
                  <a:pt x="37275" y="32746"/>
                </a:moveTo>
                <a:cubicBezTo>
                  <a:pt x="38035" y="32778"/>
                  <a:pt x="38446" y="31891"/>
                  <a:pt x="37908" y="31353"/>
                </a:cubicBezTo>
                <a:cubicBezTo>
                  <a:pt x="37370" y="30782"/>
                  <a:pt x="36483" y="31163"/>
                  <a:pt x="36483" y="31923"/>
                </a:cubicBezTo>
                <a:cubicBezTo>
                  <a:pt x="36514" y="32366"/>
                  <a:pt x="36831" y="32714"/>
                  <a:pt x="37275" y="32746"/>
                </a:cubicBezTo>
                <a:close/>
                <a:moveTo>
                  <a:pt x="29357" y="31068"/>
                </a:moveTo>
                <a:cubicBezTo>
                  <a:pt x="28249" y="31036"/>
                  <a:pt x="28217" y="32683"/>
                  <a:pt x="29326" y="32714"/>
                </a:cubicBezTo>
                <a:cubicBezTo>
                  <a:pt x="30434" y="32746"/>
                  <a:pt x="30466" y="31068"/>
                  <a:pt x="29357" y="31068"/>
                </a:cubicBezTo>
                <a:close/>
                <a:moveTo>
                  <a:pt x="71604" y="24259"/>
                </a:moveTo>
                <a:cubicBezTo>
                  <a:pt x="72079" y="24259"/>
                  <a:pt x="72459" y="23879"/>
                  <a:pt x="72459" y="23404"/>
                </a:cubicBezTo>
                <a:cubicBezTo>
                  <a:pt x="72459" y="22960"/>
                  <a:pt x="72110" y="22612"/>
                  <a:pt x="71667" y="22580"/>
                </a:cubicBezTo>
                <a:cubicBezTo>
                  <a:pt x="70559" y="22549"/>
                  <a:pt x="70495" y="24195"/>
                  <a:pt x="71604" y="24259"/>
                </a:cubicBezTo>
                <a:close/>
                <a:moveTo>
                  <a:pt x="59601" y="29737"/>
                </a:moveTo>
                <a:cubicBezTo>
                  <a:pt x="59633" y="30181"/>
                  <a:pt x="59981" y="30529"/>
                  <a:pt x="60425" y="30561"/>
                </a:cubicBezTo>
                <a:cubicBezTo>
                  <a:pt x="61185" y="30561"/>
                  <a:pt x="61565" y="29642"/>
                  <a:pt x="61026" y="29104"/>
                </a:cubicBezTo>
                <a:cubicBezTo>
                  <a:pt x="60456" y="28566"/>
                  <a:pt x="59570" y="28977"/>
                  <a:pt x="59601" y="29737"/>
                </a:cubicBezTo>
                <a:close/>
                <a:moveTo>
                  <a:pt x="58081" y="31321"/>
                </a:moveTo>
                <a:cubicBezTo>
                  <a:pt x="58556" y="31289"/>
                  <a:pt x="58904" y="30909"/>
                  <a:pt x="58873" y="30434"/>
                </a:cubicBezTo>
                <a:cubicBezTo>
                  <a:pt x="58841" y="29991"/>
                  <a:pt x="58461" y="29674"/>
                  <a:pt x="58018" y="29674"/>
                </a:cubicBezTo>
                <a:cubicBezTo>
                  <a:pt x="56909" y="29706"/>
                  <a:pt x="56973" y="31353"/>
                  <a:pt x="58081" y="31321"/>
                </a:cubicBezTo>
                <a:close/>
                <a:moveTo>
                  <a:pt x="98934" y="2122"/>
                </a:moveTo>
                <a:cubicBezTo>
                  <a:pt x="100106" y="2122"/>
                  <a:pt x="100011" y="317"/>
                  <a:pt x="98839" y="444"/>
                </a:cubicBezTo>
                <a:cubicBezTo>
                  <a:pt x="98396" y="507"/>
                  <a:pt x="98047" y="855"/>
                  <a:pt x="98047" y="1299"/>
                </a:cubicBezTo>
                <a:cubicBezTo>
                  <a:pt x="98079" y="1774"/>
                  <a:pt x="98459" y="2122"/>
                  <a:pt x="98934" y="2122"/>
                </a:cubicBezTo>
                <a:close/>
                <a:moveTo>
                  <a:pt x="52444" y="30466"/>
                </a:moveTo>
                <a:cubicBezTo>
                  <a:pt x="53616" y="30561"/>
                  <a:pt x="53711" y="28787"/>
                  <a:pt x="52539" y="28787"/>
                </a:cubicBezTo>
                <a:cubicBezTo>
                  <a:pt x="51367" y="28692"/>
                  <a:pt x="51272" y="30466"/>
                  <a:pt x="52444" y="30466"/>
                </a:cubicBezTo>
                <a:close/>
                <a:moveTo>
                  <a:pt x="86868" y="7601"/>
                </a:moveTo>
                <a:cubicBezTo>
                  <a:pt x="86900" y="8741"/>
                  <a:pt x="88642" y="8646"/>
                  <a:pt x="88515" y="7506"/>
                </a:cubicBezTo>
                <a:cubicBezTo>
                  <a:pt x="88452" y="6397"/>
                  <a:pt x="86805" y="6492"/>
                  <a:pt x="86868" y="7601"/>
                </a:cubicBezTo>
                <a:close/>
                <a:moveTo>
                  <a:pt x="34899" y="31891"/>
                </a:moveTo>
                <a:cubicBezTo>
                  <a:pt x="34171" y="31923"/>
                  <a:pt x="33854" y="32778"/>
                  <a:pt x="34361" y="33316"/>
                </a:cubicBezTo>
                <a:cubicBezTo>
                  <a:pt x="34868" y="33823"/>
                  <a:pt x="35754" y="33443"/>
                  <a:pt x="35754" y="32714"/>
                </a:cubicBezTo>
                <a:cubicBezTo>
                  <a:pt x="35754" y="32271"/>
                  <a:pt x="35374" y="31891"/>
                  <a:pt x="34899" y="31891"/>
                </a:cubicBezTo>
                <a:close/>
                <a:moveTo>
                  <a:pt x="50132" y="31258"/>
                </a:moveTo>
                <a:cubicBezTo>
                  <a:pt x="51241" y="31226"/>
                  <a:pt x="51209" y="29579"/>
                  <a:pt x="50100" y="29579"/>
                </a:cubicBezTo>
                <a:cubicBezTo>
                  <a:pt x="48960" y="29579"/>
                  <a:pt x="48992" y="31321"/>
                  <a:pt x="50132" y="31258"/>
                </a:cubicBezTo>
                <a:close/>
                <a:moveTo>
                  <a:pt x="47662" y="30402"/>
                </a:moveTo>
                <a:cubicBezTo>
                  <a:pt x="46934" y="30402"/>
                  <a:pt x="46585" y="31321"/>
                  <a:pt x="47155" y="31828"/>
                </a:cubicBezTo>
                <a:cubicBezTo>
                  <a:pt x="47694" y="32303"/>
                  <a:pt x="48549" y="31891"/>
                  <a:pt x="48517" y="31163"/>
                </a:cubicBezTo>
                <a:cubicBezTo>
                  <a:pt x="48485" y="30719"/>
                  <a:pt x="48105" y="30371"/>
                  <a:pt x="47662" y="30402"/>
                </a:cubicBezTo>
                <a:close/>
                <a:moveTo>
                  <a:pt x="89275" y="6809"/>
                </a:moveTo>
                <a:cubicBezTo>
                  <a:pt x="89243" y="7284"/>
                  <a:pt x="89623" y="7664"/>
                  <a:pt x="90099" y="7633"/>
                </a:cubicBezTo>
                <a:cubicBezTo>
                  <a:pt x="91175" y="7633"/>
                  <a:pt x="91144" y="5986"/>
                  <a:pt x="90067" y="6017"/>
                </a:cubicBezTo>
                <a:cubicBezTo>
                  <a:pt x="89623" y="6017"/>
                  <a:pt x="89275" y="6366"/>
                  <a:pt x="89275" y="6809"/>
                </a:cubicBezTo>
                <a:close/>
                <a:moveTo>
                  <a:pt x="27014" y="33443"/>
                </a:moveTo>
                <a:cubicBezTo>
                  <a:pt x="28122" y="33443"/>
                  <a:pt x="28059" y="31733"/>
                  <a:pt x="26950" y="31828"/>
                </a:cubicBezTo>
                <a:cubicBezTo>
                  <a:pt x="26507" y="31828"/>
                  <a:pt x="26159" y="32176"/>
                  <a:pt x="26159" y="32619"/>
                </a:cubicBezTo>
                <a:cubicBezTo>
                  <a:pt x="26159" y="33094"/>
                  <a:pt x="26539" y="33474"/>
                  <a:pt x="27014" y="33443"/>
                </a:cubicBezTo>
                <a:close/>
                <a:moveTo>
                  <a:pt x="64415" y="28122"/>
                </a:moveTo>
                <a:cubicBezTo>
                  <a:pt x="64383" y="28597"/>
                  <a:pt x="64763" y="29009"/>
                  <a:pt x="65238" y="29009"/>
                </a:cubicBezTo>
                <a:cubicBezTo>
                  <a:pt x="65967" y="29009"/>
                  <a:pt x="66347" y="28122"/>
                  <a:pt x="65840" y="27584"/>
                </a:cubicBezTo>
                <a:cubicBezTo>
                  <a:pt x="65333" y="27046"/>
                  <a:pt x="64447" y="27394"/>
                  <a:pt x="64415" y="28122"/>
                </a:cubicBezTo>
                <a:close/>
                <a:moveTo>
                  <a:pt x="62040" y="28946"/>
                </a:moveTo>
                <a:cubicBezTo>
                  <a:pt x="62071" y="30054"/>
                  <a:pt x="63718" y="29959"/>
                  <a:pt x="63655" y="28882"/>
                </a:cubicBezTo>
                <a:cubicBezTo>
                  <a:pt x="63655" y="28439"/>
                  <a:pt x="63275" y="28091"/>
                  <a:pt x="62863" y="28091"/>
                </a:cubicBezTo>
                <a:cubicBezTo>
                  <a:pt x="62388" y="28091"/>
                  <a:pt x="62008" y="28471"/>
                  <a:pt x="62040" y="28946"/>
                </a:cubicBezTo>
                <a:close/>
                <a:moveTo>
                  <a:pt x="76449" y="16246"/>
                </a:moveTo>
                <a:cubicBezTo>
                  <a:pt x="76417" y="16722"/>
                  <a:pt x="76798" y="17133"/>
                  <a:pt x="77273" y="17133"/>
                </a:cubicBezTo>
                <a:cubicBezTo>
                  <a:pt x="78001" y="17133"/>
                  <a:pt x="78381" y="16246"/>
                  <a:pt x="77874" y="15708"/>
                </a:cubicBezTo>
                <a:cubicBezTo>
                  <a:pt x="77368" y="15170"/>
                  <a:pt x="76481" y="15518"/>
                  <a:pt x="76449" y="16246"/>
                </a:cubicBezTo>
                <a:close/>
                <a:moveTo>
                  <a:pt x="92505" y="5226"/>
                </a:moveTo>
                <a:cubicBezTo>
                  <a:pt x="92062" y="5194"/>
                  <a:pt x="91682" y="5542"/>
                  <a:pt x="91682" y="5986"/>
                </a:cubicBezTo>
                <a:cubicBezTo>
                  <a:pt x="91650" y="6461"/>
                  <a:pt x="92030" y="6872"/>
                  <a:pt x="92505" y="6841"/>
                </a:cubicBezTo>
                <a:cubicBezTo>
                  <a:pt x="92949" y="6841"/>
                  <a:pt x="93297" y="6492"/>
                  <a:pt x="93297" y="6049"/>
                </a:cubicBezTo>
                <a:cubicBezTo>
                  <a:pt x="93329" y="5606"/>
                  <a:pt x="92949" y="5226"/>
                  <a:pt x="92505" y="5226"/>
                </a:cubicBezTo>
                <a:close/>
                <a:moveTo>
                  <a:pt x="0" y="41772"/>
                </a:moveTo>
                <a:cubicBezTo>
                  <a:pt x="158" y="41930"/>
                  <a:pt x="380" y="42057"/>
                  <a:pt x="633" y="42025"/>
                </a:cubicBezTo>
                <a:cubicBezTo>
                  <a:pt x="1108" y="42025"/>
                  <a:pt x="1488" y="41645"/>
                  <a:pt x="1425" y="41170"/>
                </a:cubicBezTo>
                <a:cubicBezTo>
                  <a:pt x="1425" y="40727"/>
                  <a:pt x="1045" y="40410"/>
                  <a:pt x="602" y="40410"/>
                </a:cubicBezTo>
                <a:cubicBezTo>
                  <a:pt x="380" y="40410"/>
                  <a:pt x="158" y="40505"/>
                  <a:pt x="0" y="40695"/>
                </a:cubicBezTo>
                <a:close/>
                <a:moveTo>
                  <a:pt x="69989" y="25779"/>
                </a:moveTo>
                <a:cubicBezTo>
                  <a:pt x="69545" y="25779"/>
                  <a:pt x="69197" y="26127"/>
                  <a:pt x="69197" y="26571"/>
                </a:cubicBezTo>
                <a:cubicBezTo>
                  <a:pt x="69197" y="27046"/>
                  <a:pt x="69577" y="27426"/>
                  <a:pt x="70052" y="27394"/>
                </a:cubicBezTo>
                <a:cubicBezTo>
                  <a:pt x="70495" y="27362"/>
                  <a:pt x="70844" y="26982"/>
                  <a:pt x="70812" y="26539"/>
                </a:cubicBezTo>
                <a:cubicBezTo>
                  <a:pt x="70812" y="26095"/>
                  <a:pt x="70432" y="25747"/>
                  <a:pt x="69989" y="25779"/>
                </a:cubicBezTo>
                <a:close/>
                <a:moveTo>
                  <a:pt x="68437" y="27394"/>
                </a:moveTo>
                <a:cubicBezTo>
                  <a:pt x="68469" y="26951"/>
                  <a:pt x="68120" y="26571"/>
                  <a:pt x="67677" y="26539"/>
                </a:cubicBezTo>
                <a:cubicBezTo>
                  <a:pt x="66537" y="26507"/>
                  <a:pt x="66505" y="28249"/>
                  <a:pt x="67677" y="28186"/>
                </a:cubicBezTo>
                <a:cubicBezTo>
                  <a:pt x="68089" y="28186"/>
                  <a:pt x="68437" y="27806"/>
                  <a:pt x="68437" y="27394"/>
                </a:cubicBezTo>
                <a:close/>
                <a:moveTo>
                  <a:pt x="74866" y="19445"/>
                </a:moveTo>
                <a:cubicBezTo>
                  <a:pt x="74866" y="19888"/>
                  <a:pt x="75214" y="20268"/>
                  <a:pt x="75657" y="20268"/>
                </a:cubicBezTo>
                <a:cubicBezTo>
                  <a:pt x="76132" y="20300"/>
                  <a:pt x="76512" y="19888"/>
                  <a:pt x="76481" y="19413"/>
                </a:cubicBezTo>
                <a:cubicBezTo>
                  <a:pt x="76449" y="18368"/>
                  <a:pt x="74866" y="18400"/>
                  <a:pt x="74866" y="19445"/>
                </a:cubicBezTo>
                <a:close/>
                <a:moveTo>
                  <a:pt x="53299" y="32841"/>
                </a:moveTo>
                <a:cubicBezTo>
                  <a:pt x="53742" y="32841"/>
                  <a:pt x="54091" y="32493"/>
                  <a:pt x="54091" y="32049"/>
                </a:cubicBezTo>
                <a:cubicBezTo>
                  <a:pt x="54091" y="31606"/>
                  <a:pt x="53711" y="31226"/>
                  <a:pt x="53299" y="31226"/>
                </a:cubicBezTo>
                <a:cubicBezTo>
                  <a:pt x="52824" y="31226"/>
                  <a:pt x="52444" y="31606"/>
                  <a:pt x="52444" y="32081"/>
                </a:cubicBezTo>
                <a:cubicBezTo>
                  <a:pt x="52476" y="32524"/>
                  <a:pt x="52856" y="32841"/>
                  <a:pt x="53299" y="32841"/>
                </a:cubicBezTo>
                <a:close/>
                <a:moveTo>
                  <a:pt x="46110" y="31986"/>
                </a:moveTo>
                <a:cubicBezTo>
                  <a:pt x="46142" y="31543"/>
                  <a:pt x="45793" y="31163"/>
                  <a:pt x="45350" y="31131"/>
                </a:cubicBezTo>
                <a:cubicBezTo>
                  <a:pt x="44210" y="31068"/>
                  <a:pt x="44178" y="32809"/>
                  <a:pt x="45350" y="32778"/>
                </a:cubicBezTo>
                <a:cubicBezTo>
                  <a:pt x="45762" y="32778"/>
                  <a:pt x="46110" y="32429"/>
                  <a:pt x="46110" y="31986"/>
                </a:cubicBezTo>
                <a:close/>
                <a:moveTo>
                  <a:pt x="55611" y="32049"/>
                </a:moveTo>
                <a:cubicBezTo>
                  <a:pt x="56086" y="32081"/>
                  <a:pt x="56466" y="31701"/>
                  <a:pt x="56466" y="31226"/>
                </a:cubicBezTo>
                <a:cubicBezTo>
                  <a:pt x="56403" y="30212"/>
                  <a:pt x="54851" y="30212"/>
                  <a:pt x="54819" y="31258"/>
                </a:cubicBezTo>
                <a:cubicBezTo>
                  <a:pt x="54819" y="31701"/>
                  <a:pt x="55168" y="32049"/>
                  <a:pt x="55611" y="32049"/>
                </a:cubicBezTo>
                <a:close/>
                <a:moveTo>
                  <a:pt x="24607" y="32619"/>
                </a:moveTo>
                <a:cubicBezTo>
                  <a:pt x="24164" y="32588"/>
                  <a:pt x="23783" y="32936"/>
                  <a:pt x="23752" y="33379"/>
                </a:cubicBezTo>
                <a:cubicBezTo>
                  <a:pt x="23720" y="33854"/>
                  <a:pt x="24100" y="34234"/>
                  <a:pt x="24575" y="34234"/>
                </a:cubicBezTo>
                <a:cubicBezTo>
                  <a:pt x="25019" y="34234"/>
                  <a:pt x="25367" y="33886"/>
                  <a:pt x="25367" y="33443"/>
                </a:cubicBezTo>
                <a:cubicBezTo>
                  <a:pt x="25399" y="32999"/>
                  <a:pt x="25050" y="32619"/>
                  <a:pt x="24607" y="32619"/>
                </a:cubicBezTo>
                <a:close/>
                <a:moveTo>
                  <a:pt x="61216" y="32904"/>
                </a:moveTo>
                <a:cubicBezTo>
                  <a:pt x="61660" y="32873"/>
                  <a:pt x="62008" y="32556"/>
                  <a:pt x="62040" y="32113"/>
                </a:cubicBezTo>
                <a:cubicBezTo>
                  <a:pt x="62040" y="31638"/>
                  <a:pt x="61660" y="31258"/>
                  <a:pt x="61185" y="31258"/>
                </a:cubicBezTo>
                <a:cubicBezTo>
                  <a:pt x="60741" y="31289"/>
                  <a:pt x="60425" y="31669"/>
                  <a:pt x="60425" y="32081"/>
                </a:cubicBezTo>
                <a:cubicBezTo>
                  <a:pt x="60425" y="32524"/>
                  <a:pt x="60773" y="32873"/>
                  <a:pt x="61216" y="32904"/>
                </a:cubicBezTo>
                <a:close/>
                <a:moveTo>
                  <a:pt x="22992" y="34203"/>
                </a:moveTo>
                <a:cubicBezTo>
                  <a:pt x="22992" y="33759"/>
                  <a:pt x="22612" y="33411"/>
                  <a:pt x="22168" y="33411"/>
                </a:cubicBezTo>
                <a:cubicBezTo>
                  <a:pt x="21757" y="33411"/>
                  <a:pt x="21377" y="33759"/>
                  <a:pt x="21377" y="34203"/>
                </a:cubicBezTo>
                <a:cubicBezTo>
                  <a:pt x="21377" y="34678"/>
                  <a:pt x="21788" y="35058"/>
                  <a:pt x="22232" y="35026"/>
                </a:cubicBezTo>
                <a:cubicBezTo>
                  <a:pt x="22675" y="34994"/>
                  <a:pt x="23023" y="34614"/>
                  <a:pt x="22992" y="34203"/>
                </a:cubicBezTo>
                <a:close/>
                <a:moveTo>
                  <a:pt x="2185" y="40442"/>
                </a:moveTo>
                <a:cubicBezTo>
                  <a:pt x="2185" y="40885"/>
                  <a:pt x="2534" y="41265"/>
                  <a:pt x="3009" y="41233"/>
                </a:cubicBezTo>
                <a:cubicBezTo>
                  <a:pt x="3420" y="41233"/>
                  <a:pt x="3800" y="40885"/>
                  <a:pt x="3800" y="40442"/>
                </a:cubicBezTo>
                <a:cubicBezTo>
                  <a:pt x="3832" y="39998"/>
                  <a:pt x="3420" y="39618"/>
                  <a:pt x="2977" y="39618"/>
                </a:cubicBezTo>
                <a:cubicBezTo>
                  <a:pt x="2534" y="39650"/>
                  <a:pt x="2185" y="39998"/>
                  <a:pt x="2185" y="40442"/>
                </a:cubicBezTo>
                <a:close/>
                <a:moveTo>
                  <a:pt x="94881" y="4434"/>
                </a:moveTo>
                <a:cubicBezTo>
                  <a:pt x="94437" y="4434"/>
                  <a:pt x="94057" y="4782"/>
                  <a:pt x="94057" y="5226"/>
                </a:cubicBezTo>
                <a:cubicBezTo>
                  <a:pt x="94025" y="5669"/>
                  <a:pt x="94406" y="6081"/>
                  <a:pt x="94881" y="6049"/>
                </a:cubicBezTo>
                <a:cubicBezTo>
                  <a:pt x="95324" y="6049"/>
                  <a:pt x="95672" y="5669"/>
                  <a:pt x="95672" y="5257"/>
                </a:cubicBezTo>
                <a:cubicBezTo>
                  <a:pt x="95672" y="4814"/>
                  <a:pt x="95324" y="4434"/>
                  <a:pt x="94881" y="4434"/>
                </a:cubicBezTo>
                <a:close/>
                <a:moveTo>
                  <a:pt x="73219" y="22612"/>
                </a:moveTo>
                <a:cubicBezTo>
                  <a:pt x="73219" y="23372"/>
                  <a:pt x="74106" y="23720"/>
                  <a:pt x="74644" y="23214"/>
                </a:cubicBezTo>
                <a:cubicBezTo>
                  <a:pt x="75151" y="22675"/>
                  <a:pt x="74771" y="21789"/>
                  <a:pt x="74042" y="21820"/>
                </a:cubicBezTo>
                <a:cubicBezTo>
                  <a:pt x="73599" y="21820"/>
                  <a:pt x="73251" y="22169"/>
                  <a:pt x="73219" y="22612"/>
                </a:cubicBezTo>
                <a:close/>
                <a:moveTo>
                  <a:pt x="82846" y="11528"/>
                </a:moveTo>
                <a:cubicBezTo>
                  <a:pt x="82846" y="11971"/>
                  <a:pt x="83195" y="12320"/>
                  <a:pt x="83638" y="12351"/>
                </a:cubicBezTo>
                <a:cubicBezTo>
                  <a:pt x="84113" y="12351"/>
                  <a:pt x="84493" y="11971"/>
                  <a:pt x="84493" y="11528"/>
                </a:cubicBezTo>
                <a:cubicBezTo>
                  <a:pt x="84461" y="11084"/>
                  <a:pt x="84113" y="10736"/>
                  <a:pt x="83670" y="10736"/>
                </a:cubicBezTo>
                <a:cubicBezTo>
                  <a:pt x="83226" y="10736"/>
                  <a:pt x="82846" y="11084"/>
                  <a:pt x="82846" y="11528"/>
                </a:cubicBezTo>
                <a:close/>
                <a:moveTo>
                  <a:pt x="42088" y="32778"/>
                </a:moveTo>
                <a:cubicBezTo>
                  <a:pt x="42120" y="33221"/>
                  <a:pt x="42468" y="33569"/>
                  <a:pt x="42912" y="33569"/>
                </a:cubicBezTo>
                <a:cubicBezTo>
                  <a:pt x="43355" y="33569"/>
                  <a:pt x="43703" y="33189"/>
                  <a:pt x="43703" y="32746"/>
                </a:cubicBezTo>
                <a:cubicBezTo>
                  <a:pt x="43703" y="32303"/>
                  <a:pt x="43323" y="31923"/>
                  <a:pt x="42848" y="31954"/>
                </a:cubicBezTo>
                <a:cubicBezTo>
                  <a:pt x="42405" y="31986"/>
                  <a:pt x="42057" y="32366"/>
                  <a:pt x="42088" y="32778"/>
                </a:cubicBezTo>
                <a:close/>
                <a:moveTo>
                  <a:pt x="79648" y="14695"/>
                </a:moveTo>
                <a:cubicBezTo>
                  <a:pt x="79204" y="14695"/>
                  <a:pt x="78856" y="15075"/>
                  <a:pt x="78856" y="15486"/>
                </a:cubicBezTo>
                <a:cubicBezTo>
                  <a:pt x="78856" y="15930"/>
                  <a:pt x="79204" y="16310"/>
                  <a:pt x="79648" y="16310"/>
                </a:cubicBezTo>
                <a:cubicBezTo>
                  <a:pt x="80123" y="16310"/>
                  <a:pt x="80503" y="15930"/>
                  <a:pt x="80471" y="15455"/>
                </a:cubicBezTo>
                <a:cubicBezTo>
                  <a:pt x="80471" y="15011"/>
                  <a:pt x="80091" y="14663"/>
                  <a:pt x="79648" y="14695"/>
                </a:cubicBezTo>
                <a:close/>
                <a:moveTo>
                  <a:pt x="50892" y="33633"/>
                </a:moveTo>
                <a:cubicBezTo>
                  <a:pt x="51336" y="33633"/>
                  <a:pt x="51684" y="33253"/>
                  <a:pt x="51652" y="32809"/>
                </a:cubicBezTo>
                <a:cubicBezTo>
                  <a:pt x="51652" y="32366"/>
                  <a:pt x="51304" y="32018"/>
                  <a:pt x="50861" y="32018"/>
                </a:cubicBezTo>
                <a:cubicBezTo>
                  <a:pt x="50385" y="32018"/>
                  <a:pt x="50005" y="32429"/>
                  <a:pt x="50037" y="32873"/>
                </a:cubicBezTo>
                <a:cubicBezTo>
                  <a:pt x="50069" y="33316"/>
                  <a:pt x="50449" y="33664"/>
                  <a:pt x="50892" y="33633"/>
                </a:cubicBezTo>
                <a:close/>
                <a:moveTo>
                  <a:pt x="65207" y="30497"/>
                </a:moveTo>
                <a:cubicBezTo>
                  <a:pt x="65207" y="30941"/>
                  <a:pt x="65523" y="31321"/>
                  <a:pt x="65967" y="31353"/>
                </a:cubicBezTo>
                <a:cubicBezTo>
                  <a:pt x="66442" y="31384"/>
                  <a:pt x="66822" y="31004"/>
                  <a:pt x="66822" y="30529"/>
                </a:cubicBezTo>
                <a:cubicBezTo>
                  <a:pt x="66822" y="30086"/>
                  <a:pt x="66473" y="29737"/>
                  <a:pt x="66030" y="29737"/>
                </a:cubicBezTo>
                <a:cubicBezTo>
                  <a:pt x="65587" y="29706"/>
                  <a:pt x="65207" y="30054"/>
                  <a:pt x="65207" y="30497"/>
                </a:cubicBezTo>
                <a:close/>
                <a:moveTo>
                  <a:pt x="70812" y="27869"/>
                </a:moveTo>
                <a:cubicBezTo>
                  <a:pt x="70369" y="27869"/>
                  <a:pt x="69989" y="28249"/>
                  <a:pt x="69989" y="28724"/>
                </a:cubicBezTo>
                <a:cubicBezTo>
                  <a:pt x="69957" y="29167"/>
                  <a:pt x="70305" y="29579"/>
                  <a:pt x="70780" y="29642"/>
                </a:cubicBezTo>
                <a:cubicBezTo>
                  <a:pt x="71825" y="29547"/>
                  <a:pt x="71889" y="28027"/>
                  <a:pt x="70812" y="27869"/>
                </a:cubicBezTo>
                <a:close/>
                <a:moveTo>
                  <a:pt x="62831" y="31353"/>
                </a:moveTo>
                <a:cubicBezTo>
                  <a:pt x="62831" y="31796"/>
                  <a:pt x="63211" y="32144"/>
                  <a:pt x="63655" y="32144"/>
                </a:cubicBezTo>
                <a:cubicBezTo>
                  <a:pt x="64098" y="32144"/>
                  <a:pt x="64478" y="31733"/>
                  <a:pt x="64447" y="31289"/>
                </a:cubicBezTo>
                <a:cubicBezTo>
                  <a:pt x="64415" y="30846"/>
                  <a:pt x="64035" y="30497"/>
                  <a:pt x="63591" y="30529"/>
                </a:cubicBezTo>
                <a:cubicBezTo>
                  <a:pt x="63148" y="30529"/>
                  <a:pt x="62831" y="30909"/>
                  <a:pt x="62831" y="31353"/>
                </a:cubicBezTo>
                <a:close/>
                <a:moveTo>
                  <a:pt x="71604" y="25779"/>
                </a:moveTo>
                <a:cubicBezTo>
                  <a:pt x="71604" y="26222"/>
                  <a:pt x="71952" y="26571"/>
                  <a:pt x="72396" y="26602"/>
                </a:cubicBezTo>
                <a:cubicBezTo>
                  <a:pt x="72839" y="26602"/>
                  <a:pt x="73251" y="26222"/>
                  <a:pt x="73251" y="25779"/>
                </a:cubicBezTo>
                <a:cubicBezTo>
                  <a:pt x="73219" y="25335"/>
                  <a:pt x="72871" y="24987"/>
                  <a:pt x="72427" y="24987"/>
                </a:cubicBezTo>
                <a:cubicBezTo>
                  <a:pt x="71984" y="24987"/>
                  <a:pt x="71635" y="25335"/>
                  <a:pt x="71604" y="25779"/>
                </a:cubicBezTo>
                <a:close/>
                <a:moveTo>
                  <a:pt x="58809" y="32049"/>
                </a:moveTo>
                <a:cubicBezTo>
                  <a:pt x="58366" y="32081"/>
                  <a:pt x="58049" y="32461"/>
                  <a:pt x="58049" y="32904"/>
                </a:cubicBezTo>
                <a:cubicBezTo>
                  <a:pt x="58049" y="33348"/>
                  <a:pt x="58429" y="33696"/>
                  <a:pt x="58873" y="33664"/>
                </a:cubicBezTo>
                <a:cubicBezTo>
                  <a:pt x="59316" y="33664"/>
                  <a:pt x="59665" y="33284"/>
                  <a:pt x="59665" y="32841"/>
                </a:cubicBezTo>
                <a:cubicBezTo>
                  <a:pt x="59633" y="32398"/>
                  <a:pt x="59253" y="32049"/>
                  <a:pt x="58809" y="32049"/>
                </a:cubicBezTo>
                <a:close/>
                <a:moveTo>
                  <a:pt x="69229" y="29737"/>
                </a:moveTo>
                <a:cubicBezTo>
                  <a:pt x="69229" y="29294"/>
                  <a:pt x="68849" y="28914"/>
                  <a:pt x="68405" y="28946"/>
                </a:cubicBezTo>
                <a:cubicBezTo>
                  <a:pt x="67962" y="28946"/>
                  <a:pt x="67613" y="29326"/>
                  <a:pt x="67613" y="29769"/>
                </a:cubicBezTo>
                <a:cubicBezTo>
                  <a:pt x="67645" y="30212"/>
                  <a:pt x="67993" y="30561"/>
                  <a:pt x="68437" y="30561"/>
                </a:cubicBezTo>
                <a:cubicBezTo>
                  <a:pt x="68880" y="30529"/>
                  <a:pt x="69229" y="30181"/>
                  <a:pt x="69229" y="29737"/>
                </a:cubicBezTo>
                <a:close/>
                <a:moveTo>
                  <a:pt x="19001" y="34963"/>
                </a:moveTo>
                <a:cubicBezTo>
                  <a:pt x="18970" y="35406"/>
                  <a:pt x="19318" y="35755"/>
                  <a:pt x="19762" y="35786"/>
                </a:cubicBezTo>
                <a:cubicBezTo>
                  <a:pt x="20205" y="35786"/>
                  <a:pt x="20553" y="35438"/>
                  <a:pt x="20585" y="34994"/>
                </a:cubicBezTo>
                <a:cubicBezTo>
                  <a:pt x="20585" y="34551"/>
                  <a:pt x="20237" y="34171"/>
                  <a:pt x="19793" y="34171"/>
                </a:cubicBezTo>
                <a:cubicBezTo>
                  <a:pt x="19350" y="34171"/>
                  <a:pt x="18970" y="34519"/>
                  <a:pt x="19001" y="34963"/>
                </a:cubicBezTo>
                <a:close/>
                <a:moveTo>
                  <a:pt x="97287" y="5289"/>
                </a:moveTo>
                <a:cubicBezTo>
                  <a:pt x="97731" y="5289"/>
                  <a:pt x="98079" y="4909"/>
                  <a:pt x="98079" y="4466"/>
                </a:cubicBezTo>
                <a:cubicBezTo>
                  <a:pt x="98079" y="4022"/>
                  <a:pt x="97699" y="3674"/>
                  <a:pt x="97256" y="3674"/>
                </a:cubicBezTo>
                <a:cubicBezTo>
                  <a:pt x="96812" y="3706"/>
                  <a:pt x="96464" y="4054"/>
                  <a:pt x="96464" y="4497"/>
                </a:cubicBezTo>
                <a:cubicBezTo>
                  <a:pt x="96496" y="4941"/>
                  <a:pt x="96844" y="5289"/>
                  <a:pt x="97287" y="5289"/>
                </a:cubicBezTo>
                <a:close/>
                <a:moveTo>
                  <a:pt x="39745" y="33506"/>
                </a:moveTo>
                <a:cubicBezTo>
                  <a:pt x="39713" y="33949"/>
                  <a:pt x="40061" y="34329"/>
                  <a:pt x="40505" y="34361"/>
                </a:cubicBezTo>
                <a:cubicBezTo>
                  <a:pt x="40916" y="34361"/>
                  <a:pt x="41296" y="34013"/>
                  <a:pt x="41328" y="33569"/>
                </a:cubicBezTo>
                <a:cubicBezTo>
                  <a:pt x="41328" y="33126"/>
                  <a:pt x="40980" y="32778"/>
                  <a:pt x="40536" y="32746"/>
                </a:cubicBezTo>
                <a:cubicBezTo>
                  <a:pt x="40125" y="32714"/>
                  <a:pt x="39745" y="33063"/>
                  <a:pt x="39745" y="33506"/>
                </a:cubicBezTo>
                <a:close/>
                <a:moveTo>
                  <a:pt x="78033" y="17862"/>
                </a:moveTo>
                <a:cubicBezTo>
                  <a:pt x="77589" y="17862"/>
                  <a:pt x="77241" y="18242"/>
                  <a:pt x="77273" y="18685"/>
                </a:cubicBezTo>
                <a:cubicBezTo>
                  <a:pt x="77273" y="19128"/>
                  <a:pt x="77621" y="19477"/>
                  <a:pt x="78064" y="19477"/>
                </a:cubicBezTo>
                <a:cubicBezTo>
                  <a:pt x="78508" y="19445"/>
                  <a:pt x="78856" y="19097"/>
                  <a:pt x="78856" y="18653"/>
                </a:cubicBezTo>
                <a:cubicBezTo>
                  <a:pt x="78856" y="18210"/>
                  <a:pt x="78476" y="17862"/>
                  <a:pt x="78033" y="17862"/>
                </a:cubicBezTo>
                <a:close/>
                <a:moveTo>
                  <a:pt x="5415" y="40442"/>
                </a:moveTo>
                <a:cubicBezTo>
                  <a:pt x="5859" y="40442"/>
                  <a:pt x="6239" y="40061"/>
                  <a:pt x="6207" y="39618"/>
                </a:cubicBezTo>
                <a:cubicBezTo>
                  <a:pt x="6207" y="39175"/>
                  <a:pt x="5827" y="38826"/>
                  <a:pt x="5384" y="38826"/>
                </a:cubicBezTo>
                <a:cubicBezTo>
                  <a:pt x="4972" y="38858"/>
                  <a:pt x="4592" y="39206"/>
                  <a:pt x="4592" y="39650"/>
                </a:cubicBezTo>
                <a:cubicBezTo>
                  <a:pt x="4624" y="40093"/>
                  <a:pt x="4972" y="40442"/>
                  <a:pt x="5415" y="40442"/>
                </a:cubicBezTo>
                <a:close/>
                <a:moveTo>
                  <a:pt x="49277" y="33601"/>
                </a:moveTo>
                <a:cubicBezTo>
                  <a:pt x="49277" y="33158"/>
                  <a:pt x="48929" y="32778"/>
                  <a:pt x="48485" y="32809"/>
                </a:cubicBezTo>
                <a:cubicBezTo>
                  <a:pt x="48042" y="32778"/>
                  <a:pt x="47694" y="33126"/>
                  <a:pt x="47662" y="33569"/>
                </a:cubicBezTo>
                <a:cubicBezTo>
                  <a:pt x="47662" y="34013"/>
                  <a:pt x="48010" y="34361"/>
                  <a:pt x="48454" y="34393"/>
                </a:cubicBezTo>
                <a:cubicBezTo>
                  <a:pt x="48897" y="34393"/>
                  <a:pt x="49277" y="34044"/>
                  <a:pt x="49277" y="33601"/>
                </a:cubicBezTo>
                <a:close/>
                <a:moveTo>
                  <a:pt x="32524" y="34266"/>
                </a:moveTo>
                <a:cubicBezTo>
                  <a:pt x="32968" y="34266"/>
                  <a:pt x="33316" y="33918"/>
                  <a:pt x="33316" y="33474"/>
                </a:cubicBezTo>
                <a:cubicBezTo>
                  <a:pt x="33316" y="33031"/>
                  <a:pt x="32968" y="32651"/>
                  <a:pt x="32524" y="32651"/>
                </a:cubicBezTo>
                <a:cubicBezTo>
                  <a:pt x="32081" y="32651"/>
                  <a:pt x="31732" y="32999"/>
                  <a:pt x="31701" y="33443"/>
                </a:cubicBezTo>
                <a:cubicBezTo>
                  <a:pt x="31701" y="33886"/>
                  <a:pt x="32081" y="34266"/>
                  <a:pt x="32524" y="34266"/>
                </a:cubicBezTo>
                <a:close/>
                <a:moveTo>
                  <a:pt x="56466" y="34456"/>
                </a:moveTo>
                <a:cubicBezTo>
                  <a:pt x="56909" y="34456"/>
                  <a:pt x="57258" y="34076"/>
                  <a:pt x="57226" y="33633"/>
                </a:cubicBezTo>
                <a:cubicBezTo>
                  <a:pt x="57194" y="33189"/>
                  <a:pt x="56846" y="32841"/>
                  <a:pt x="56403" y="32873"/>
                </a:cubicBezTo>
                <a:cubicBezTo>
                  <a:pt x="55959" y="32904"/>
                  <a:pt x="55611" y="33253"/>
                  <a:pt x="55643" y="33696"/>
                </a:cubicBezTo>
                <a:cubicBezTo>
                  <a:pt x="55674" y="34139"/>
                  <a:pt x="56023" y="34488"/>
                  <a:pt x="56466" y="34456"/>
                </a:cubicBezTo>
                <a:close/>
                <a:moveTo>
                  <a:pt x="74042" y="25050"/>
                </a:moveTo>
                <a:cubicBezTo>
                  <a:pt x="74074" y="25494"/>
                  <a:pt x="74422" y="25842"/>
                  <a:pt x="74866" y="25842"/>
                </a:cubicBezTo>
                <a:cubicBezTo>
                  <a:pt x="75277" y="25810"/>
                  <a:pt x="75626" y="25462"/>
                  <a:pt x="75626" y="25050"/>
                </a:cubicBezTo>
                <a:cubicBezTo>
                  <a:pt x="75657" y="24607"/>
                  <a:pt x="75277" y="24259"/>
                  <a:pt x="74834" y="24259"/>
                </a:cubicBezTo>
                <a:cubicBezTo>
                  <a:pt x="74391" y="24227"/>
                  <a:pt x="74042" y="24607"/>
                  <a:pt x="74042" y="25050"/>
                </a:cubicBezTo>
                <a:close/>
                <a:moveTo>
                  <a:pt x="69165" y="32968"/>
                </a:moveTo>
                <a:cubicBezTo>
                  <a:pt x="69609" y="32936"/>
                  <a:pt x="69957" y="32588"/>
                  <a:pt x="69989" y="32144"/>
                </a:cubicBezTo>
                <a:cubicBezTo>
                  <a:pt x="69957" y="31733"/>
                  <a:pt x="69640" y="31416"/>
                  <a:pt x="69229" y="31384"/>
                </a:cubicBezTo>
                <a:cubicBezTo>
                  <a:pt x="68785" y="31353"/>
                  <a:pt x="68405" y="31669"/>
                  <a:pt x="68405" y="32113"/>
                </a:cubicBezTo>
                <a:cubicBezTo>
                  <a:pt x="68374" y="32556"/>
                  <a:pt x="68722" y="32936"/>
                  <a:pt x="69165" y="32968"/>
                </a:cubicBezTo>
                <a:close/>
                <a:moveTo>
                  <a:pt x="66030" y="32936"/>
                </a:moveTo>
                <a:cubicBezTo>
                  <a:pt x="65998" y="33379"/>
                  <a:pt x="66347" y="33728"/>
                  <a:pt x="66790" y="33759"/>
                </a:cubicBezTo>
                <a:cubicBezTo>
                  <a:pt x="67233" y="33728"/>
                  <a:pt x="67582" y="33379"/>
                  <a:pt x="67613" y="32936"/>
                </a:cubicBezTo>
                <a:cubicBezTo>
                  <a:pt x="67582" y="32524"/>
                  <a:pt x="67265" y="32208"/>
                  <a:pt x="66853" y="32176"/>
                </a:cubicBezTo>
                <a:cubicBezTo>
                  <a:pt x="66410" y="32144"/>
                  <a:pt x="66030" y="32493"/>
                  <a:pt x="66030" y="32936"/>
                </a:cubicBezTo>
                <a:close/>
                <a:moveTo>
                  <a:pt x="76449" y="21092"/>
                </a:moveTo>
                <a:cubicBezTo>
                  <a:pt x="76006" y="21060"/>
                  <a:pt x="75626" y="21409"/>
                  <a:pt x="75626" y="21852"/>
                </a:cubicBezTo>
                <a:cubicBezTo>
                  <a:pt x="75626" y="22295"/>
                  <a:pt x="75974" y="22675"/>
                  <a:pt x="76417" y="22675"/>
                </a:cubicBezTo>
                <a:cubicBezTo>
                  <a:pt x="76861" y="22675"/>
                  <a:pt x="77209" y="22327"/>
                  <a:pt x="77241" y="21884"/>
                </a:cubicBezTo>
                <a:cubicBezTo>
                  <a:pt x="77241" y="21440"/>
                  <a:pt x="76861" y="21092"/>
                  <a:pt x="76449" y="21092"/>
                </a:cubicBezTo>
                <a:close/>
                <a:moveTo>
                  <a:pt x="86108" y="10008"/>
                </a:moveTo>
                <a:cubicBezTo>
                  <a:pt x="85665" y="9976"/>
                  <a:pt x="85285" y="10293"/>
                  <a:pt x="85285" y="10736"/>
                </a:cubicBezTo>
                <a:cubicBezTo>
                  <a:pt x="85253" y="11179"/>
                  <a:pt x="85602" y="11559"/>
                  <a:pt x="86045" y="11591"/>
                </a:cubicBezTo>
                <a:cubicBezTo>
                  <a:pt x="86488" y="11591"/>
                  <a:pt x="86837" y="11274"/>
                  <a:pt x="86900" y="10831"/>
                </a:cubicBezTo>
                <a:cubicBezTo>
                  <a:pt x="86900" y="10388"/>
                  <a:pt x="86552" y="10008"/>
                  <a:pt x="86108" y="10008"/>
                </a:cubicBezTo>
                <a:close/>
                <a:moveTo>
                  <a:pt x="74011" y="28154"/>
                </a:moveTo>
                <a:cubicBezTo>
                  <a:pt x="73979" y="27711"/>
                  <a:pt x="73567" y="27362"/>
                  <a:pt x="73124" y="27426"/>
                </a:cubicBezTo>
                <a:cubicBezTo>
                  <a:pt x="72712" y="27457"/>
                  <a:pt x="72396" y="27806"/>
                  <a:pt x="72427" y="28217"/>
                </a:cubicBezTo>
                <a:cubicBezTo>
                  <a:pt x="72427" y="28661"/>
                  <a:pt x="72807" y="29009"/>
                  <a:pt x="73251" y="29009"/>
                </a:cubicBezTo>
                <a:cubicBezTo>
                  <a:pt x="73694" y="28977"/>
                  <a:pt x="74042" y="28597"/>
                  <a:pt x="74011" y="28154"/>
                </a:cubicBezTo>
                <a:close/>
                <a:moveTo>
                  <a:pt x="17418" y="34994"/>
                </a:moveTo>
                <a:cubicBezTo>
                  <a:pt x="16943" y="34963"/>
                  <a:pt x="16595" y="35343"/>
                  <a:pt x="16626" y="35786"/>
                </a:cubicBezTo>
                <a:cubicBezTo>
                  <a:pt x="16626" y="36198"/>
                  <a:pt x="16975" y="36546"/>
                  <a:pt x="17386" y="36578"/>
                </a:cubicBezTo>
                <a:cubicBezTo>
                  <a:pt x="17830" y="36578"/>
                  <a:pt x="18178" y="36230"/>
                  <a:pt x="18210" y="35786"/>
                </a:cubicBezTo>
                <a:cubicBezTo>
                  <a:pt x="18210" y="35343"/>
                  <a:pt x="17861" y="34963"/>
                  <a:pt x="17418" y="34994"/>
                </a:cubicBezTo>
                <a:close/>
                <a:moveTo>
                  <a:pt x="70812" y="31384"/>
                </a:moveTo>
                <a:cubicBezTo>
                  <a:pt x="70844" y="31828"/>
                  <a:pt x="71192" y="32176"/>
                  <a:pt x="71635" y="32144"/>
                </a:cubicBezTo>
                <a:cubicBezTo>
                  <a:pt x="72079" y="32113"/>
                  <a:pt x="72396" y="31764"/>
                  <a:pt x="72364" y="31321"/>
                </a:cubicBezTo>
                <a:cubicBezTo>
                  <a:pt x="72332" y="30909"/>
                  <a:pt x="72015" y="30592"/>
                  <a:pt x="71604" y="30592"/>
                </a:cubicBezTo>
                <a:cubicBezTo>
                  <a:pt x="71160" y="30592"/>
                  <a:pt x="70812" y="30941"/>
                  <a:pt x="70812" y="31384"/>
                </a:cubicBezTo>
                <a:close/>
                <a:moveTo>
                  <a:pt x="6999" y="38890"/>
                </a:moveTo>
                <a:cubicBezTo>
                  <a:pt x="6999" y="39333"/>
                  <a:pt x="7379" y="39681"/>
                  <a:pt x="7822" y="39681"/>
                </a:cubicBezTo>
                <a:cubicBezTo>
                  <a:pt x="8234" y="39681"/>
                  <a:pt x="8551" y="39333"/>
                  <a:pt x="8582" y="38921"/>
                </a:cubicBezTo>
                <a:cubicBezTo>
                  <a:pt x="8582" y="38478"/>
                  <a:pt x="8234" y="38098"/>
                  <a:pt x="7791" y="38098"/>
                </a:cubicBezTo>
                <a:cubicBezTo>
                  <a:pt x="7347" y="38098"/>
                  <a:pt x="6999" y="38446"/>
                  <a:pt x="6999" y="38890"/>
                </a:cubicBezTo>
                <a:close/>
                <a:moveTo>
                  <a:pt x="14979" y="35786"/>
                </a:moveTo>
                <a:cubicBezTo>
                  <a:pt x="14536" y="35786"/>
                  <a:pt x="14188" y="36166"/>
                  <a:pt x="14219" y="36610"/>
                </a:cubicBezTo>
                <a:cubicBezTo>
                  <a:pt x="14251" y="37021"/>
                  <a:pt x="14568" y="37338"/>
                  <a:pt x="14979" y="37370"/>
                </a:cubicBezTo>
                <a:cubicBezTo>
                  <a:pt x="15423" y="37338"/>
                  <a:pt x="15771" y="36990"/>
                  <a:pt x="15771" y="36546"/>
                </a:cubicBezTo>
                <a:cubicBezTo>
                  <a:pt x="15771" y="36103"/>
                  <a:pt x="15391" y="35755"/>
                  <a:pt x="14979" y="35786"/>
                </a:cubicBezTo>
                <a:close/>
                <a:moveTo>
                  <a:pt x="99694" y="4497"/>
                </a:moveTo>
                <a:cubicBezTo>
                  <a:pt x="100138" y="4466"/>
                  <a:pt x="100486" y="4086"/>
                  <a:pt x="100423" y="3642"/>
                </a:cubicBezTo>
                <a:cubicBezTo>
                  <a:pt x="100423" y="3231"/>
                  <a:pt x="100074" y="2914"/>
                  <a:pt x="99663" y="2914"/>
                </a:cubicBezTo>
                <a:cubicBezTo>
                  <a:pt x="99219" y="2914"/>
                  <a:pt x="98871" y="3262"/>
                  <a:pt x="98839" y="3706"/>
                </a:cubicBezTo>
                <a:cubicBezTo>
                  <a:pt x="98871" y="4149"/>
                  <a:pt x="99251" y="4497"/>
                  <a:pt x="99694" y="4497"/>
                </a:cubicBezTo>
                <a:close/>
                <a:moveTo>
                  <a:pt x="45287" y="34393"/>
                </a:moveTo>
                <a:cubicBezTo>
                  <a:pt x="45287" y="34836"/>
                  <a:pt x="45667" y="35184"/>
                  <a:pt x="46110" y="35153"/>
                </a:cubicBezTo>
                <a:cubicBezTo>
                  <a:pt x="46490" y="35121"/>
                  <a:pt x="46839" y="34804"/>
                  <a:pt x="46839" y="34393"/>
                </a:cubicBezTo>
                <a:cubicBezTo>
                  <a:pt x="46870" y="33981"/>
                  <a:pt x="46522" y="33601"/>
                  <a:pt x="46079" y="33601"/>
                </a:cubicBezTo>
                <a:cubicBezTo>
                  <a:pt x="45635" y="33601"/>
                  <a:pt x="45287" y="33949"/>
                  <a:pt x="45287" y="34393"/>
                </a:cubicBezTo>
                <a:close/>
                <a:moveTo>
                  <a:pt x="38130" y="33569"/>
                </a:moveTo>
                <a:cubicBezTo>
                  <a:pt x="37686" y="33538"/>
                  <a:pt x="37306" y="33886"/>
                  <a:pt x="37338" y="34329"/>
                </a:cubicBezTo>
                <a:cubicBezTo>
                  <a:pt x="37338" y="34773"/>
                  <a:pt x="37686" y="35121"/>
                  <a:pt x="38130" y="35121"/>
                </a:cubicBezTo>
                <a:cubicBezTo>
                  <a:pt x="38541" y="35089"/>
                  <a:pt x="38858" y="34804"/>
                  <a:pt x="38890" y="34393"/>
                </a:cubicBezTo>
                <a:cubicBezTo>
                  <a:pt x="38921" y="33949"/>
                  <a:pt x="38573" y="33569"/>
                  <a:pt x="38130" y="33569"/>
                </a:cubicBezTo>
                <a:close/>
                <a:moveTo>
                  <a:pt x="1457" y="44368"/>
                </a:moveTo>
                <a:cubicBezTo>
                  <a:pt x="1868" y="44368"/>
                  <a:pt x="2185" y="44020"/>
                  <a:pt x="2217" y="43608"/>
                </a:cubicBezTo>
                <a:cubicBezTo>
                  <a:pt x="2185" y="43165"/>
                  <a:pt x="1837" y="42817"/>
                  <a:pt x="1393" y="42817"/>
                </a:cubicBezTo>
                <a:cubicBezTo>
                  <a:pt x="982" y="42848"/>
                  <a:pt x="633" y="43165"/>
                  <a:pt x="633" y="43577"/>
                </a:cubicBezTo>
                <a:cubicBezTo>
                  <a:pt x="633" y="44052"/>
                  <a:pt x="1013" y="44400"/>
                  <a:pt x="1457" y="44368"/>
                </a:cubicBezTo>
                <a:close/>
                <a:moveTo>
                  <a:pt x="61976" y="33728"/>
                </a:moveTo>
                <a:cubicBezTo>
                  <a:pt x="61533" y="33728"/>
                  <a:pt x="61185" y="34108"/>
                  <a:pt x="61248" y="34551"/>
                </a:cubicBezTo>
                <a:cubicBezTo>
                  <a:pt x="61248" y="34963"/>
                  <a:pt x="61596" y="35279"/>
                  <a:pt x="62008" y="35311"/>
                </a:cubicBezTo>
                <a:cubicBezTo>
                  <a:pt x="62451" y="35279"/>
                  <a:pt x="62800" y="34931"/>
                  <a:pt x="62800" y="34488"/>
                </a:cubicBezTo>
                <a:cubicBezTo>
                  <a:pt x="62800" y="34044"/>
                  <a:pt x="62420" y="33696"/>
                  <a:pt x="61976" y="33728"/>
                </a:cubicBezTo>
                <a:close/>
                <a:moveTo>
                  <a:pt x="26950" y="35089"/>
                </a:moveTo>
                <a:cubicBezTo>
                  <a:pt x="26982" y="35533"/>
                  <a:pt x="27362" y="35850"/>
                  <a:pt x="27805" y="35818"/>
                </a:cubicBezTo>
                <a:cubicBezTo>
                  <a:pt x="28217" y="35786"/>
                  <a:pt x="28534" y="35438"/>
                  <a:pt x="28502" y="35026"/>
                </a:cubicBezTo>
                <a:cubicBezTo>
                  <a:pt x="28502" y="34614"/>
                  <a:pt x="28154" y="34266"/>
                  <a:pt x="27742" y="34266"/>
                </a:cubicBezTo>
                <a:cubicBezTo>
                  <a:pt x="27299" y="34266"/>
                  <a:pt x="26950" y="34646"/>
                  <a:pt x="26950" y="35089"/>
                </a:cubicBezTo>
                <a:close/>
                <a:moveTo>
                  <a:pt x="30181" y="35058"/>
                </a:moveTo>
                <a:cubicBezTo>
                  <a:pt x="30624" y="35026"/>
                  <a:pt x="30972" y="34646"/>
                  <a:pt x="30941" y="34203"/>
                </a:cubicBezTo>
                <a:cubicBezTo>
                  <a:pt x="30909" y="33791"/>
                  <a:pt x="30592" y="33474"/>
                  <a:pt x="30181" y="33443"/>
                </a:cubicBezTo>
                <a:cubicBezTo>
                  <a:pt x="29737" y="33474"/>
                  <a:pt x="29357" y="33823"/>
                  <a:pt x="29357" y="34266"/>
                </a:cubicBezTo>
                <a:cubicBezTo>
                  <a:pt x="29357" y="34709"/>
                  <a:pt x="29737" y="35058"/>
                  <a:pt x="30181" y="35058"/>
                </a:cubicBezTo>
                <a:close/>
                <a:moveTo>
                  <a:pt x="50861" y="35248"/>
                </a:moveTo>
                <a:cubicBezTo>
                  <a:pt x="50892" y="35691"/>
                  <a:pt x="51272" y="36008"/>
                  <a:pt x="51716" y="35976"/>
                </a:cubicBezTo>
                <a:cubicBezTo>
                  <a:pt x="52127" y="35945"/>
                  <a:pt x="52444" y="35596"/>
                  <a:pt x="52412" y="35184"/>
                </a:cubicBezTo>
                <a:cubicBezTo>
                  <a:pt x="52381" y="34773"/>
                  <a:pt x="52064" y="34424"/>
                  <a:pt x="51652" y="34424"/>
                </a:cubicBezTo>
                <a:cubicBezTo>
                  <a:pt x="51209" y="34424"/>
                  <a:pt x="50861" y="34804"/>
                  <a:pt x="50861" y="35248"/>
                </a:cubicBezTo>
                <a:close/>
                <a:moveTo>
                  <a:pt x="60361" y="35279"/>
                </a:moveTo>
                <a:cubicBezTo>
                  <a:pt x="60361" y="34836"/>
                  <a:pt x="59981" y="34488"/>
                  <a:pt x="59538" y="34519"/>
                </a:cubicBezTo>
                <a:cubicBezTo>
                  <a:pt x="59158" y="34551"/>
                  <a:pt x="58809" y="34868"/>
                  <a:pt x="58809" y="35279"/>
                </a:cubicBezTo>
                <a:cubicBezTo>
                  <a:pt x="58809" y="35723"/>
                  <a:pt x="59158" y="36071"/>
                  <a:pt x="59601" y="36071"/>
                </a:cubicBezTo>
                <a:cubicBezTo>
                  <a:pt x="60045" y="36071"/>
                  <a:pt x="60393" y="35691"/>
                  <a:pt x="60361" y="35279"/>
                </a:cubicBezTo>
                <a:close/>
                <a:moveTo>
                  <a:pt x="82086" y="13935"/>
                </a:moveTo>
                <a:cubicBezTo>
                  <a:pt x="81643" y="13903"/>
                  <a:pt x="81295" y="14283"/>
                  <a:pt x="81295" y="14726"/>
                </a:cubicBezTo>
                <a:cubicBezTo>
                  <a:pt x="81295" y="15138"/>
                  <a:pt x="81675" y="15486"/>
                  <a:pt x="82118" y="15518"/>
                </a:cubicBezTo>
                <a:cubicBezTo>
                  <a:pt x="82530" y="15486"/>
                  <a:pt x="82846" y="15138"/>
                  <a:pt x="82846" y="14726"/>
                </a:cubicBezTo>
                <a:cubicBezTo>
                  <a:pt x="82878" y="14283"/>
                  <a:pt x="82530" y="13935"/>
                  <a:pt x="82086" y="13935"/>
                </a:cubicBezTo>
                <a:close/>
                <a:moveTo>
                  <a:pt x="63623" y="33791"/>
                </a:moveTo>
                <a:cubicBezTo>
                  <a:pt x="63655" y="34203"/>
                  <a:pt x="64003" y="34519"/>
                  <a:pt x="64415" y="34488"/>
                </a:cubicBezTo>
                <a:cubicBezTo>
                  <a:pt x="64858" y="34456"/>
                  <a:pt x="65207" y="34108"/>
                  <a:pt x="65175" y="33664"/>
                </a:cubicBezTo>
                <a:cubicBezTo>
                  <a:pt x="65143" y="33221"/>
                  <a:pt x="64763" y="32904"/>
                  <a:pt x="64320" y="32936"/>
                </a:cubicBezTo>
                <a:cubicBezTo>
                  <a:pt x="63877" y="32968"/>
                  <a:pt x="63560" y="33348"/>
                  <a:pt x="63623" y="33791"/>
                </a:cubicBezTo>
                <a:close/>
                <a:moveTo>
                  <a:pt x="76449" y="24195"/>
                </a:moveTo>
                <a:cubicBezTo>
                  <a:pt x="76417" y="24639"/>
                  <a:pt x="76766" y="25019"/>
                  <a:pt x="77209" y="25019"/>
                </a:cubicBezTo>
                <a:cubicBezTo>
                  <a:pt x="77621" y="25019"/>
                  <a:pt x="77938" y="24702"/>
                  <a:pt x="78001" y="24290"/>
                </a:cubicBezTo>
                <a:cubicBezTo>
                  <a:pt x="78033" y="23847"/>
                  <a:pt x="77684" y="23467"/>
                  <a:pt x="77241" y="23467"/>
                </a:cubicBezTo>
                <a:cubicBezTo>
                  <a:pt x="76829" y="23467"/>
                  <a:pt x="76481" y="23784"/>
                  <a:pt x="76449" y="24195"/>
                </a:cubicBezTo>
                <a:close/>
                <a:moveTo>
                  <a:pt x="87692" y="10008"/>
                </a:moveTo>
                <a:cubicBezTo>
                  <a:pt x="87692" y="10451"/>
                  <a:pt x="88040" y="10799"/>
                  <a:pt x="88483" y="10768"/>
                </a:cubicBezTo>
                <a:cubicBezTo>
                  <a:pt x="88895" y="10768"/>
                  <a:pt x="89212" y="10419"/>
                  <a:pt x="89243" y="10008"/>
                </a:cubicBezTo>
                <a:cubicBezTo>
                  <a:pt x="89243" y="9596"/>
                  <a:pt x="88895" y="9216"/>
                  <a:pt x="88452" y="9216"/>
                </a:cubicBezTo>
                <a:cubicBezTo>
                  <a:pt x="88008" y="9216"/>
                  <a:pt x="87660" y="9564"/>
                  <a:pt x="87692" y="10008"/>
                </a:cubicBezTo>
                <a:close/>
                <a:moveTo>
                  <a:pt x="80471" y="17133"/>
                </a:moveTo>
                <a:cubicBezTo>
                  <a:pt x="80028" y="17133"/>
                  <a:pt x="79679" y="17482"/>
                  <a:pt x="79679" y="17925"/>
                </a:cubicBezTo>
                <a:cubicBezTo>
                  <a:pt x="79711" y="18337"/>
                  <a:pt x="80028" y="18653"/>
                  <a:pt x="80439" y="18685"/>
                </a:cubicBezTo>
                <a:cubicBezTo>
                  <a:pt x="80851" y="18717"/>
                  <a:pt x="81200" y="18400"/>
                  <a:pt x="81231" y="17988"/>
                </a:cubicBezTo>
                <a:cubicBezTo>
                  <a:pt x="81263" y="17545"/>
                  <a:pt x="80914" y="17133"/>
                  <a:pt x="80471" y="17133"/>
                </a:cubicBezTo>
                <a:close/>
                <a:moveTo>
                  <a:pt x="76354" y="27426"/>
                </a:moveTo>
                <a:cubicBezTo>
                  <a:pt x="76386" y="26982"/>
                  <a:pt x="76006" y="26602"/>
                  <a:pt x="75562" y="26634"/>
                </a:cubicBezTo>
                <a:cubicBezTo>
                  <a:pt x="75151" y="26634"/>
                  <a:pt x="74834" y="26982"/>
                  <a:pt x="74802" y="27394"/>
                </a:cubicBezTo>
                <a:cubicBezTo>
                  <a:pt x="74802" y="27837"/>
                  <a:pt x="75182" y="28186"/>
                  <a:pt x="75594" y="28186"/>
                </a:cubicBezTo>
                <a:cubicBezTo>
                  <a:pt x="76037" y="28186"/>
                  <a:pt x="76354" y="27837"/>
                  <a:pt x="76354" y="27426"/>
                </a:cubicBezTo>
                <a:close/>
                <a:moveTo>
                  <a:pt x="54059" y="35184"/>
                </a:moveTo>
                <a:cubicBezTo>
                  <a:pt x="54502" y="35216"/>
                  <a:pt x="54851" y="34836"/>
                  <a:pt x="54819" y="34393"/>
                </a:cubicBezTo>
                <a:cubicBezTo>
                  <a:pt x="54819" y="33949"/>
                  <a:pt x="54471" y="33601"/>
                  <a:pt x="54027" y="33633"/>
                </a:cubicBezTo>
                <a:cubicBezTo>
                  <a:pt x="53616" y="33664"/>
                  <a:pt x="53299" y="33981"/>
                  <a:pt x="53267" y="34393"/>
                </a:cubicBezTo>
                <a:cubicBezTo>
                  <a:pt x="53267" y="34836"/>
                  <a:pt x="53616" y="35184"/>
                  <a:pt x="54059" y="35184"/>
                </a:cubicBezTo>
                <a:close/>
                <a:moveTo>
                  <a:pt x="10958" y="38003"/>
                </a:moveTo>
                <a:cubicBezTo>
                  <a:pt x="10926" y="37591"/>
                  <a:pt x="10577" y="37275"/>
                  <a:pt x="10166" y="37306"/>
                </a:cubicBezTo>
                <a:cubicBezTo>
                  <a:pt x="9722" y="37338"/>
                  <a:pt x="9406" y="37718"/>
                  <a:pt x="9406" y="38161"/>
                </a:cubicBezTo>
                <a:cubicBezTo>
                  <a:pt x="9437" y="38573"/>
                  <a:pt x="9817" y="38921"/>
                  <a:pt x="10261" y="38858"/>
                </a:cubicBezTo>
                <a:cubicBezTo>
                  <a:pt x="10704" y="38858"/>
                  <a:pt x="11053" y="38446"/>
                  <a:pt x="10958" y="38003"/>
                </a:cubicBezTo>
                <a:close/>
                <a:moveTo>
                  <a:pt x="12573" y="36515"/>
                </a:moveTo>
                <a:cubicBezTo>
                  <a:pt x="12129" y="36515"/>
                  <a:pt x="11781" y="36895"/>
                  <a:pt x="11781" y="37306"/>
                </a:cubicBezTo>
                <a:cubicBezTo>
                  <a:pt x="11781" y="37750"/>
                  <a:pt x="12161" y="38098"/>
                  <a:pt x="12604" y="38098"/>
                </a:cubicBezTo>
                <a:cubicBezTo>
                  <a:pt x="13016" y="38066"/>
                  <a:pt x="13364" y="37750"/>
                  <a:pt x="13364" y="37338"/>
                </a:cubicBezTo>
                <a:cubicBezTo>
                  <a:pt x="13364" y="36895"/>
                  <a:pt x="13016" y="36515"/>
                  <a:pt x="12573" y="36515"/>
                </a:cubicBezTo>
                <a:close/>
                <a:moveTo>
                  <a:pt x="101309" y="2946"/>
                </a:moveTo>
                <a:cubicBezTo>
                  <a:pt x="101309" y="3389"/>
                  <a:pt x="101689" y="3737"/>
                  <a:pt x="102133" y="3674"/>
                </a:cubicBezTo>
                <a:cubicBezTo>
                  <a:pt x="102544" y="3642"/>
                  <a:pt x="102861" y="3326"/>
                  <a:pt x="102861" y="2914"/>
                </a:cubicBezTo>
                <a:cubicBezTo>
                  <a:pt x="102861" y="2471"/>
                  <a:pt x="102513" y="2122"/>
                  <a:pt x="102069" y="2122"/>
                </a:cubicBezTo>
                <a:cubicBezTo>
                  <a:pt x="101626" y="2122"/>
                  <a:pt x="101278" y="2502"/>
                  <a:pt x="101309" y="2946"/>
                </a:cubicBezTo>
                <a:close/>
                <a:moveTo>
                  <a:pt x="43703" y="34393"/>
                </a:moveTo>
                <a:cubicBezTo>
                  <a:pt x="43260" y="34393"/>
                  <a:pt x="42912" y="34741"/>
                  <a:pt x="42912" y="35184"/>
                </a:cubicBezTo>
                <a:cubicBezTo>
                  <a:pt x="42943" y="35596"/>
                  <a:pt x="43260" y="35945"/>
                  <a:pt x="43672" y="35945"/>
                </a:cubicBezTo>
                <a:cubicBezTo>
                  <a:pt x="44115" y="35945"/>
                  <a:pt x="44463" y="35564"/>
                  <a:pt x="44463" y="35121"/>
                </a:cubicBezTo>
                <a:cubicBezTo>
                  <a:pt x="44432" y="34741"/>
                  <a:pt x="44115" y="34393"/>
                  <a:pt x="43703" y="34393"/>
                </a:cubicBezTo>
                <a:close/>
                <a:moveTo>
                  <a:pt x="66790" y="35343"/>
                </a:moveTo>
                <a:cubicBezTo>
                  <a:pt x="66790" y="35755"/>
                  <a:pt x="67138" y="36071"/>
                  <a:pt x="67518" y="36103"/>
                </a:cubicBezTo>
                <a:cubicBezTo>
                  <a:pt x="67962" y="36103"/>
                  <a:pt x="68310" y="35755"/>
                  <a:pt x="68310" y="35311"/>
                </a:cubicBezTo>
                <a:cubicBezTo>
                  <a:pt x="68310" y="34899"/>
                  <a:pt x="67993" y="34583"/>
                  <a:pt x="67582" y="34551"/>
                </a:cubicBezTo>
                <a:cubicBezTo>
                  <a:pt x="67138" y="34551"/>
                  <a:pt x="66790" y="34899"/>
                  <a:pt x="66790" y="35343"/>
                </a:cubicBezTo>
                <a:close/>
                <a:moveTo>
                  <a:pt x="78064" y="21092"/>
                </a:moveTo>
                <a:cubicBezTo>
                  <a:pt x="78064" y="21504"/>
                  <a:pt x="78413" y="21820"/>
                  <a:pt x="78824" y="21852"/>
                </a:cubicBezTo>
                <a:cubicBezTo>
                  <a:pt x="79268" y="21852"/>
                  <a:pt x="79616" y="21504"/>
                  <a:pt x="79616" y="21060"/>
                </a:cubicBezTo>
                <a:cubicBezTo>
                  <a:pt x="79584" y="20648"/>
                  <a:pt x="79268" y="20332"/>
                  <a:pt x="78856" y="20300"/>
                </a:cubicBezTo>
                <a:cubicBezTo>
                  <a:pt x="78413" y="20300"/>
                  <a:pt x="78064" y="20648"/>
                  <a:pt x="78064" y="21092"/>
                </a:cubicBezTo>
                <a:close/>
                <a:moveTo>
                  <a:pt x="64415" y="36135"/>
                </a:moveTo>
                <a:cubicBezTo>
                  <a:pt x="64415" y="36546"/>
                  <a:pt x="64763" y="36863"/>
                  <a:pt x="65175" y="36895"/>
                </a:cubicBezTo>
                <a:cubicBezTo>
                  <a:pt x="65587" y="36895"/>
                  <a:pt x="65935" y="36546"/>
                  <a:pt x="65935" y="36103"/>
                </a:cubicBezTo>
                <a:cubicBezTo>
                  <a:pt x="65935" y="35691"/>
                  <a:pt x="65618" y="35374"/>
                  <a:pt x="65207" y="35343"/>
                </a:cubicBezTo>
                <a:cubicBezTo>
                  <a:pt x="64763" y="35343"/>
                  <a:pt x="64415" y="35691"/>
                  <a:pt x="64415" y="36135"/>
                </a:cubicBezTo>
                <a:close/>
                <a:moveTo>
                  <a:pt x="85221" y="13903"/>
                </a:moveTo>
                <a:cubicBezTo>
                  <a:pt x="85190" y="13491"/>
                  <a:pt x="84841" y="13175"/>
                  <a:pt x="84430" y="13175"/>
                </a:cubicBezTo>
                <a:cubicBezTo>
                  <a:pt x="83986" y="13206"/>
                  <a:pt x="83670" y="13586"/>
                  <a:pt x="83701" y="13998"/>
                </a:cubicBezTo>
                <a:cubicBezTo>
                  <a:pt x="83733" y="14410"/>
                  <a:pt x="84050" y="14726"/>
                  <a:pt x="84461" y="14726"/>
                </a:cubicBezTo>
                <a:cubicBezTo>
                  <a:pt x="84905" y="14726"/>
                  <a:pt x="85253" y="14346"/>
                  <a:pt x="85221" y="13903"/>
                </a:cubicBezTo>
                <a:close/>
                <a:moveTo>
                  <a:pt x="90859" y="9976"/>
                </a:moveTo>
                <a:cubicBezTo>
                  <a:pt x="91302" y="9976"/>
                  <a:pt x="91650" y="9628"/>
                  <a:pt x="91650" y="9184"/>
                </a:cubicBezTo>
                <a:cubicBezTo>
                  <a:pt x="91619" y="8773"/>
                  <a:pt x="91302" y="8456"/>
                  <a:pt x="90890" y="8424"/>
                </a:cubicBezTo>
                <a:cubicBezTo>
                  <a:pt x="90479" y="8424"/>
                  <a:pt x="90130" y="8741"/>
                  <a:pt x="90099" y="9153"/>
                </a:cubicBezTo>
                <a:cubicBezTo>
                  <a:pt x="90067" y="9596"/>
                  <a:pt x="90415" y="9976"/>
                  <a:pt x="90859" y="9976"/>
                </a:cubicBezTo>
                <a:close/>
                <a:moveTo>
                  <a:pt x="73187" y="30561"/>
                </a:moveTo>
                <a:cubicBezTo>
                  <a:pt x="73187" y="31004"/>
                  <a:pt x="73536" y="31353"/>
                  <a:pt x="73979" y="31353"/>
                </a:cubicBezTo>
                <a:cubicBezTo>
                  <a:pt x="74391" y="31353"/>
                  <a:pt x="74707" y="31004"/>
                  <a:pt x="74739" y="30592"/>
                </a:cubicBezTo>
                <a:cubicBezTo>
                  <a:pt x="74739" y="30181"/>
                  <a:pt x="74454" y="29832"/>
                  <a:pt x="74042" y="29801"/>
                </a:cubicBezTo>
                <a:cubicBezTo>
                  <a:pt x="73599" y="29769"/>
                  <a:pt x="73219" y="30117"/>
                  <a:pt x="73187" y="30561"/>
                </a:cubicBezTo>
                <a:close/>
                <a:moveTo>
                  <a:pt x="24575" y="35850"/>
                </a:moveTo>
                <a:cubicBezTo>
                  <a:pt x="24607" y="36230"/>
                  <a:pt x="24955" y="36546"/>
                  <a:pt x="25367" y="36578"/>
                </a:cubicBezTo>
                <a:cubicBezTo>
                  <a:pt x="25779" y="36578"/>
                  <a:pt x="26127" y="36198"/>
                  <a:pt x="26127" y="35755"/>
                </a:cubicBezTo>
                <a:cubicBezTo>
                  <a:pt x="26095" y="35343"/>
                  <a:pt x="25715" y="34994"/>
                  <a:pt x="25272" y="35026"/>
                </a:cubicBezTo>
                <a:cubicBezTo>
                  <a:pt x="24892" y="35089"/>
                  <a:pt x="24575" y="35438"/>
                  <a:pt x="24575" y="35850"/>
                </a:cubicBezTo>
                <a:close/>
                <a:moveTo>
                  <a:pt x="69989" y="33759"/>
                </a:moveTo>
                <a:cubicBezTo>
                  <a:pt x="69545" y="33759"/>
                  <a:pt x="69197" y="34108"/>
                  <a:pt x="69197" y="34551"/>
                </a:cubicBezTo>
                <a:cubicBezTo>
                  <a:pt x="69229" y="34963"/>
                  <a:pt x="69545" y="35279"/>
                  <a:pt x="69957" y="35311"/>
                </a:cubicBezTo>
                <a:cubicBezTo>
                  <a:pt x="70369" y="35311"/>
                  <a:pt x="70749" y="34963"/>
                  <a:pt x="70749" y="34519"/>
                </a:cubicBezTo>
                <a:cubicBezTo>
                  <a:pt x="70717" y="34108"/>
                  <a:pt x="70400" y="33791"/>
                  <a:pt x="69989" y="33759"/>
                </a:cubicBezTo>
                <a:close/>
                <a:moveTo>
                  <a:pt x="106883" y="2122"/>
                </a:moveTo>
                <a:cubicBezTo>
                  <a:pt x="107295" y="2090"/>
                  <a:pt x="107612" y="1774"/>
                  <a:pt x="107643" y="1362"/>
                </a:cubicBezTo>
                <a:cubicBezTo>
                  <a:pt x="107612" y="950"/>
                  <a:pt x="107295" y="634"/>
                  <a:pt x="106883" y="634"/>
                </a:cubicBezTo>
                <a:cubicBezTo>
                  <a:pt x="105838" y="570"/>
                  <a:pt x="105838" y="2185"/>
                  <a:pt x="106883" y="2122"/>
                </a:cubicBezTo>
                <a:close/>
                <a:moveTo>
                  <a:pt x="3769" y="43608"/>
                </a:moveTo>
                <a:cubicBezTo>
                  <a:pt x="4434" y="43608"/>
                  <a:pt x="4782" y="42785"/>
                  <a:pt x="4307" y="42310"/>
                </a:cubicBezTo>
                <a:cubicBezTo>
                  <a:pt x="3832" y="41835"/>
                  <a:pt x="3009" y="42183"/>
                  <a:pt x="3009" y="42848"/>
                </a:cubicBezTo>
                <a:cubicBezTo>
                  <a:pt x="3009" y="43260"/>
                  <a:pt x="3357" y="43608"/>
                  <a:pt x="3769" y="43608"/>
                </a:cubicBezTo>
                <a:close/>
                <a:moveTo>
                  <a:pt x="54819" y="37591"/>
                </a:moveTo>
                <a:cubicBezTo>
                  <a:pt x="55801" y="37560"/>
                  <a:pt x="55801" y="36103"/>
                  <a:pt x="54819" y="36071"/>
                </a:cubicBezTo>
                <a:cubicBezTo>
                  <a:pt x="53774" y="36040"/>
                  <a:pt x="53774" y="37623"/>
                  <a:pt x="54819" y="37591"/>
                </a:cubicBezTo>
                <a:close/>
                <a:moveTo>
                  <a:pt x="48454" y="36040"/>
                </a:moveTo>
                <a:cubicBezTo>
                  <a:pt x="48485" y="36451"/>
                  <a:pt x="48834" y="36768"/>
                  <a:pt x="49245" y="36768"/>
                </a:cubicBezTo>
                <a:cubicBezTo>
                  <a:pt x="49657" y="36736"/>
                  <a:pt x="49974" y="36420"/>
                  <a:pt x="50005" y="36008"/>
                </a:cubicBezTo>
                <a:cubicBezTo>
                  <a:pt x="49974" y="35564"/>
                  <a:pt x="49625" y="35216"/>
                  <a:pt x="49182" y="35216"/>
                </a:cubicBezTo>
                <a:cubicBezTo>
                  <a:pt x="48770" y="35279"/>
                  <a:pt x="48454" y="35628"/>
                  <a:pt x="48454" y="36040"/>
                </a:cubicBezTo>
                <a:close/>
                <a:moveTo>
                  <a:pt x="23720" y="36578"/>
                </a:moveTo>
                <a:cubicBezTo>
                  <a:pt x="23688" y="36166"/>
                  <a:pt x="23372" y="35850"/>
                  <a:pt x="22960" y="35818"/>
                </a:cubicBezTo>
                <a:cubicBezTo>
                  <a:pt x="22517" y="35850"/>
                  <a:pt x="22168" y="36198"/>
                  <a:pt x="22200" y="36641"/>
                </a:cubicBezTo>
                <a:cubicBezTo>
                  <a:pt x="22232" y="37053"/>
                  <a:pt x="22580" y="37370"/>
                  <a:pt x="22960" y="37370"/>
                </a:cubicBezTo>
                <a:cubicBezTo>
                  <a:pt x="23372" y="37338"/>
                  <a:pt x="23688" y="36990"/>
                  <a:pt x="23720" y="36578"/>
                </a:cubicBezTo>
                <a:close/>
                <a:moveTo>
                  <a:pt x="72396" y="34551"/>
                </a:moveTo>
                <a:cubicBezTo>
                  <a:pt x="72807" y="34551"/>
                  <a:pt x="73124" y="34203"/>
                  <a:pt x="73156" y="33791"/>
                </a:cubicBezTo>
                <a:cubicBezTo>
                  <a:pt x="73156" y="33348"/>
                  <a:pt x="72776" y="32999"/>
                  <a:pt x="72332" y="32999"/>
                </a:cubicBezTo>
                <a:cubicBezTo>
                  <a:pt x="71920" y="33063"/>
                  <a:pt x="71635" y="33379"/>
                  <a:pt x="71604" y="33791"/>
                </a:cubicBezTo>
                <a:cubicBezTo>
                  <a:pt x="71635" y="34203"/>
                  <a:pt x="71984" y="34551"/>
                  <a:pt x="72396" y="34551"/>
                </a:cubicBezTo>
                <a:close/>
                <a:moveTo>
                  <a:pt x="76354" y="29072"/>
                </a:moveTo>
                <a:cubicBezTo>
                  <a:pt x="75942" y="29072"/>
                  <a:pt x="75626" y="29421"/>
                  <a:pt x="75626" y="29832"/>
                </a:cubicBezTo>
                <a:cubicBezTo>
                  <a:pt x="75626" y="30877"/>
                  <a:pt x="77209" y="30814"/>
                  <a:pt x="77114" y="29801"/>
                </a:cubicBezTo>
                <a:cubicBezTo>
                  <a:pt x="77114" y="29389"/>
                  <a:pt x="76766" y="29072"/>
                  <a:pt x="76354" y="29072"/>
                </a:cubicBezTo>
                <a:close/>
                <a:moveTo>
                  <a:pt x="77241" y="26634"/>
                </a:moveTo>
                <a:cubicBezTo>
                  <a:pt x="77241" y="27046"/>
                  <a:pt x="77558" y="27394"/>
                  <a:pt x="77969" y="27426"/>
                </a:cubicBezTo>
                <a:cubicBezTo>
                  <a:pt x="78381" y="27426"/>
                  <a:pt x="78729" y="27141"/>
                  <a:pt x="78761" y="26729"/>
                </a:cubicBezTo>
                <a:cubicBezTo>
                  <a:pt x="78888" y="25652"/>
                  <a:pt x="77209" y="25557"/>
                  <a:pt x="77241" y="26634"/>
                </a:cubicBezTo>
                <a:close/>
                <a:moveTo>
                  <a:pt x="82086" y="17102"/>
                </a:moveTo>
                <a:cubicBezTo>
                  <a:pt x="82086" y="17513"/>
                  <a:pt x="82403" y="17862"/>
                  <a:pt x="82815" y="17893"/>
                </a:cubicBezTo>
                <a:cubicBezTo>
                  <a:pt x="83480" y="17893"/>
                  <a:pt x="83860" y="17102"/>
                  <a:pt x="83385" y="16595"/>
                </a:cubicBezTo>
                <a:cubicBezTo>
                  <a:pt x="82910" y="16120"/>
                  <a:pt x="82086" y="16436"/>
                  <a:pt x="82086" y="17102"/>
                </a:cubicBezTo>
                <a:close/>
                <a:moveTo>
                  <a:pt x="5447" y="42088"/>
                </a:moveTo>
                <a:cubicBezTo>
                  <a:pt x="5479" y="42500"/>
                  <a:pt x="5827" y="42817"/>
                  <a:pt x="6239" y="42785"/>
                </a:cubicBezTo>
                <a:cubicBezTo>
                  <a:pt x="6872" y="42753"/>
                  <a:pt x="7157" y="41930"/>
                  <a:pt x="6682" y="41518"/>
                </a:cubicBezTo>
                <a:cubicBezTo>
                  <a:pt x="6207" y="41075"/>
                  <a:pt x="5415" y="41423"/>
                  <a:pt x="5447" y="42088"/>
                </a:cubicBezTo>
                <a:close/>
                <a:moveTo>
                  <a:pt x="78856" y="23435"/>
                </a:moveTo>
                <a:cubicBezTo>
                  <a:pt x="78856" y="23847"/>
                  <a:pt x="79173" y="24195"/>
                  <a:pt x="79584" y="24227"/>
                </a:cubicBezTo>
                <a:cubicBezTo>
                  <a:pt x="79996" y="24195"/>
                  <a:pt x="80344" y="23879"/>
                  <a:pt x="80376" y="23499"/>
                </a:cubicBezTo>
                <a:cubicBezTo>
                  <a:pt x="80376" y="23087"/>
                  <a:pt x="80059" y="22739"/>
                  <a:pt x="79648" y="22707"/>
                </a:cubicBezTo>
                <a:cubicBezTo>
                  <a:pt x="79236" y="22675"/>
                  <a:pt x="78888" y="22992"/>
                  <a:pt x="78856" y="23435"/>
                </a:cubicBezTo>
                <a:close/>
                <a:moveTo>
                  <a:pt x="57226" y="36800"/>
                </a:moveTo>
                <a:cubicBezTo>
                  <a:pt x="57638" y="36831"/>
                  <a:pt x="57986" y="36515"/>
                  <a:pt x="57986" y="36103"/>
                </a:cubicBezTo>
                <a:cubicBezTo>
                  <a:pt x="58018" y="35660"/>
                  <a:pt x="57669" y="35279"/>
                  <a:pt x="57226" y="35279"/>
                </a:cubicBezTo>
                <a:cubicBezTo>
                  <a:pt x="56783" y="35279"/>
                  <a:pt x="56434" y="35628"/>
                  <a:pt x="56434" y="36071"/>
                </a:cubicBezTo>
                <a:cubicBezTo>
                  <a:pt x="56466" y="36483"/>
                  <a:pt x="56814" y="36800"/>
                  <a:pt x="57226" y="36800"/>
                </a:cubicBezTo>
                <a:close/>
                <a:moveTo>
                  <a:pt x="35723" y="35850"/>
                </a:moveTo>
                <a:cubicBezTo>
                  <a:pt x="36166" y="35850"/>
                  <a:pt x="36514" y="35501"/>
                  <a:pt x="36514" y="35058"/>
                </a:cubicBezTo>
                <a:cubicBezTo>
                  <a:pt x="36483" y="34646"/>
                  <a:pt x="36134" y="34329"/>
                  <a:pt x="35723" y="34329"/>
                </a:cubicBezTo>
                <a:cubicBezTo>
                  <a:pt x="35279" y="34329"/>
                  <a:pt x="34931" y="34678"/>
                  <a:pt x="34963" y="35121"/>
                </a:cubicBezTo>
                <a:cubicBezTo>
                  <a:pt x="34994" y="35533"/>
                  <a:pt x="35311" y="35881"/>
                  <a:pt x="35723" y="35850"/>
                </a:cubicBezTo>
                <a:close/>
                <a:moveTo>
                  <a:pt x="93234" y="9216"/>
                </a:moveTo>
                <a:cubicBezTo>
                  <a:pt x="93614" y="9216"/>
                  <a:pt x="93962" y="8899"/>
                  <a:pt x="94025" y="8488"/>
                </a:cubicBezTo>
                <a:cubicBezTo>
                  <a:pt x="94025" y="8044"/>
                  <a:pt x="93677" y="7696"/>
                  <a:pt x="93234" y="7696"/>
                </a:cubicBezTo>
                <a:cubicBezTo>
                  <a:pt x="92822" y="7696"/>
                  <a:pt x="92505" y="8044"/>
                  <a:pt x="92474" y="8456"/>
                </a:cubicBezTo>
                <a:cubicBezTo>
                  <a:pt x="92474" y="8868"/>
                  <a:pt x="92822" y="9184"/>
                  <a:pt x="93234" y="9216"/>
                </a:cubicBezTo>
                <a:close/>
                <a:moveTo>
                  <a:pt x="74011" y="32999"/>
                </a:moveTo>
                <a:cubicBezTo>
                  <a:pt x="74011" y="33411"/>
                  <a:pt x="74359" y="33728"/>
                  <a:pt x="74771" y="33759"/>
                </a:cubicBezTo>
                <a:cubicBezTo>
                  <a:pt x="75752" y="33728"/>
                  <a:pt x="75752" y="32239"/>
                  <a:pt x="74771" y="32239"/>
                </a:cubicBezTo>
                <a:cubicBezTo>
                  <a:pt x="74359" y="32239"/>
                  <a:pt x="74011" y="32588"/>
                  <a:pt x="74011" y="32999"/>
                </a:cubicBezTo>
                <a:close/>
                <a:moveTo>
                  <a:pt x="104445" y="2914"/>
                </a:moveTo>
                <a:cubicBezTo>
                  <a:pt x="104888" y="2946"/>
                  <a:pt x="105236" y="2566"/>
                  <a:pt x="105236" y="2122"/>
                </a:cubicBezTo>
                <a:cubicBezTo>
                  <a:pt x="105205" y="1710"/>
                  <a:pt x="104888" y="1394"/>
                  <a:pt x="104476" y="1394"/>
                </a:cubicBezTo>
                <a:cubicBezTo>
                  <a:pt x="104033" y="1362"/>
                  <a:pt x="103653" y="1742"/>
                  <a:pt x="103685" y="2185"/>
                </a:cubicBezTo>
                <a:cubicBezTo>
                  <a:pt x="103685" y="2597"/>
                  <a:pt x="104033" y="2914"/>
                  <a:pt x="104445" y="2914"/>
                </a:cubicBezTo>
                <a:close/>
                <a:moveTo>
                  <a:pt x="20553" y="38130"/>
                </a:moveTo>
                <a:cubicBezTo>
                  <a:pt x="21250" y="38161"/>
                  <a:pt x="21598" y="37338"/>
                  <a:pt x="21123" y="36863"/>
                </a:cubicBezTo>
                <a:cubicBezTo>
                  <a:pt x="20648" y="36388"/>
                  <a:pt x="19825" y="36705"/>
                  <a:pt x="19825" y="37370"/>
                </a:cubicBezTo>
                <a:cubicBezTo>
                  <a:pt x="19825" y="37781"/>
                  <a:pt x="20142" y="38130"/>
                  <a:pt x="20553" y="38130"/>
                </a:cubicBezTo>
                <a:close/>
                <a:moveTo>
                  <a:pt x="62008" y="36895"/>
                </a:moveTo>
                <a:cubicBezTo>
                  <a:pt x="62040" y="37940"/>
                  <a:pt x="63623" y="37845"/>
                  <a:pt x="63528" y="36800"/>
                </a:cubicBezTo>
                <a:cubicBezTo>
                  <a:pt x="63496" y="36388"/>
                  <a:pt x="63116" y="36071"/>
                  <a:pt x="62705" y="36103"/>
                </a:cubicBezTo>
                <a:cubicBezTo>
                  <a:pt x="62293" y="36135"/>
                  <a:pt x="61976" y="36483"/>
                  <a:pt x="62008" y="36895"/>
                </a:cubicBezTo>
                <a:close/>
                <a:moveTo>
                  <a:pt x="51684" y="37623"/>
                </a:moveTo>
                <a:cubicBezTo>
                  <a:pt x="51684" y="38035"/>
                  <a:pt x="52032" y="38383"/>
                  <a:pt x="52476" y="38351"/>
                </a:cubicBezTo>
                <a:cubicBezTo>
                  <a:pt x="52887" y="38351"/>
                  <a:pt x="53204" y="38003"/>
                  <a:pt x="53172" y="37591"/>
                </a:cubicBezTo>
                <a:cubicBezTo>
                  <a:pt x="53077" y="36641"/>
                  <a:pt x="51716" y="36705"/>
                  <a:pt x="51684" y="37623"/>
                </a:cubicBezTo>
                <a:close/>
                <a:moveTo>
                  <a:pt x="8614" y="41993"/>
                </a:moveTo>
                <a:cubicBezTo>
                  <a:pt x="9247" y="41962"/>
                  <a:pt x="9532" y="41170"/>
                  <a:pt x="9057" y="40727"/>
                </a:cubicBezTo>
                <a:cubicBezTo>
                  <a:pt x="8582" y="40283"/>
                  <a:pt x="7822" y="40632"/>
                  <a:pt x="7822" y="41265"/>
                </a:cubicBezTo>
                <a:cubicBezTo>
                  <a:pt x="7854" y="41677"/>
                  <a:pt x="8202" y="42025"/>
                  <a:pt x="8614" y="41993"/>
                </a:cubicBezTo>
                <a:close/>
                <a:moveTo>
                  <a:pt x="86837" y="12415"/>
                </a:moveTo>
                <a:cubicBezTo>
                  <a:pt x="85855" y="12446"/>
                  <a:pt x="85918" y="13935"/>
                  <a:pt x="86900" y="13903"/>
                </a:cubicBezTo>
                <a:cubicBezTo>
                  <a:pt x="87312" y="13903"/>
                  <a:pt x="87628" y="13555"/>
                  <a:pt x="87597" y="13143"/>
                </a:cubicBezTo>
                <a:cubicBezTo>
                  <a:pt x="87597" y="12731"/>
                  <a:pt x="87248" y="12415"/>
                  <a:pt x="86837" y="12415"/>
                </a:cubicBezTo>
                <a:close/>
                <a:moveTo>
                  <a:pt x="46110" y="36768"/>
                </a:moveTo>
                <a:cubicBezTo>
                  <a:pt x="46110" y="37433"/>
                  <a:pt x="46934" y="37750"/>
                  <a:pt x="47409" y="37275"/>
                </a:cubicBezTo>
                <a:cubicBezTo>
                  <a:pt x="47852" y="36768"/>
                  <a:pt x="47504" y="35976"/>
                  <a:pt x="46839" y="36008"/>
                </a:cubicBezTo>
                <a:cubicBezTo>
                  <a:pt x="46427" y="36008"/>
                  <a:pt x="46110" y="36356"/>
                  <a:pt x="46110" y="36768"/>
                </a:cubicBezTo>
                <a:close/>
                <a:moveTo>
                  <a:pt x="98079" y="6112"/>
                </a:moveTo>
                <a:cubicBezTo>
                  <a:pt x="97066" y="6081"/>
                  <a:pt x="97002" y="7569"/>
                  <a:pt x="98016" y="7601"/>
                </a:cubicBezTo>
                <a:cubicBezTo>
                  <a:pt x="98396" y="7601"/>
                  <a:pt x="98744" y="7316"/>
                  <a:pt x="98776" y="6904"/>
                </a:cubicBezTo>
                <a:cubicBezTo>
                  <a:pt x="98776" y="6492"/>
                  <a:pt x="98459" y="6144"/>
                  <a:pt x="98079" y="6112"/>
                </a:cubicBezTo>
                <a:close/>
                <a:moveTo>
                  <a:pt x="70020" y="36958"/>
                </a:moveTo>
                <a:cubicBezTo>
                  <a:pt x="69989" y="37623"/>
                  <a:pt x="70812" y="37971"/>
                  <a:pt x="71287" y="37496"/>
                </a:cubicBezTo>
                <a:cubicBezTo>
                  <a:pt x="71762" y="37021"/>
                  <a:pt x="71445" y="36198"/>
                  <a:pt x="70780" y="36198"/>
                </a:cubicBezTo>
                <a:cubicBezTo>
                  <a:pt x="70369" y="36198"/>
                  <a:pt x="70020" y="36546"/>
                  <a:pt x="70020" y="36958"/>
                </a:cubicBezTo>
                <a:close/>
                <a:moveTo>
                  <a:pt x="30149" y="36673"/>
                </a:moveTo>
                <a:cubicBezTo>
                  <a:pt x="30149" y="37085"/>
                  <a:pt x="30497" y="37401"/>
                  <a:pt x="30909" y="37401"/>
                </a:cubicBezTo>
                <a:cubicBezTo>
                  <a:pt x="31542" y="37370"/>
                  <a:pt x="31859" y="36610"/>
                  <a:pt x="31384" y="36135"/>
                </a:cubicBezTo>
                <a:cubicBezTo>
                  <a:pt x="30941" y="35691"/>
                  <a:pt x="30149" y="36008"/>
                  <a:pt x="30149" y="36673"/>
                </a:cubicBezTo>
                <a:close/>
                <a:moveTo>
                  <a:pt x="81200" y="21028"/>
                </a:moveTo>
                <a:cubicBezTo>
                  <a:pt x="81865" y="21060"/>
                  <a:pt x="82213" y="20237"/>
                  <a:pt x="81770" y="19762"/>
                </a:cubicBezTo>
                <a:cubicBezTo>
                  <a:pt x="81295" y="19287"/>
                  <a:pt x="80471" y="19603"/>
                  <a:pt x="80471" y="20268"/>
                </a:cubicBezTo>
                <a:cubicBezTo>
                  <a:pt x="80471" y="20680"/>
                  <a:pt x="80788" y="21028"/>
                  <a:pt x="81200" y="21028"/>
                </a:cubicBezTo>
                <a:close/>
                <a:moveTo>
                  <a:pt x="73124" y="35406"/>
                </a:moveTo>
                <a:cubicBezTo>
                  <a:pt x="72712" y="35438"/>
                  <a:pt x="72396" y="35755"/>
                  <a:pt x="72396" y="36166"/>
                </a:cubicBezTo>
                <a:cubicBezTo>
                  <a:pt x="72396" y="37148"/>
                  <a:pt x="73852" y="37148"/>
                  <a:pt x="73884" y="36166"/>
                </a:cubicBezTo>
                <a:cubicBezTo>
                  <a:pt x="73884" y="35755"/>
                  <a:pt x="73536" y="35406"/>
                  <a:pt x="73124" y="35406"/>
                </a:cubicBezTo>
                <a:close/>
                <a:moveTo>
                  <a:pt x="94912" y="7664"/>
                </a:moveTo>
                <a:cubicBezTo>
                  <a:pt x="94912" y="8329"/>
                  <a:pt x="95736" y="8678"/>
                  <a:pt x="96179" y="8203"/>
                </a:cubicBezTo>
                <a:cubicBezTo>
                  <a:pt x="96654" y="7728"/>
                  <a:pt x="96337" y="6904"/>
                  <a:pt x="95641" y="6904"/>
                </a:cubicBezTo>
                <a:cubicBezTo>
                  <a:pt x="95229" y="6936"/>
                  <a:pt x="94912" y="7253"/>
                  <a:pt x="94912" y="7664"/>
                </a:cubicBezTo>
                <a:close/>
                <a:moveTo>
                  <a:pt x="65967" y="39238"/>
                </a:moveTo>
                <a:cubicBezTo>
                  <a:pt x="66917" y="39206"/>
                  <a:pt x="66948" y="37813"/>
                  <a:pt x="65998" y="37750"/>
                </a:cubicBezTo>
                <a:cubicBezTo>
                  <a:pt x="64953" y="37655"/>
                  <a:pt x="64922" y="39301"/>
                  <a:pt x="65967" y="39238"/>
                </a:cubicBezTo>
                <a:close/>
                <a:moveTo>
                  <a:pt x="40536" y="35945"/>
                </a:moveTo>
                <a:cubicBezTo>
                  <a:pt x="40568" y="36641"/>
                  <a:pt x="41391" y="36926"/>
                  <a:pt x="41835" y="36420"/>
                </a:cubicBezTo>
                <a:cubicBezTo>
                  <a:pt x="42278" y="35913"/>
                  <a:pt x="41898" y="35121"/>
                  <a:pt x="41233" y="35184"/>
                </a:cubicBezTo>
                <a:cubicBezTo>
                  <a:pt x="40821" y="35184"/>
                  <a:pt x="40473" y="35533"/>
                  <a:pt x="40536" y="35945"/>
                </a:cubicBezTo>
                <a:close/>
                <a:moveTo>
                  <a:pt x="67613" y="37750"/>
                </a:moveTo>
                <a:cubicBezTo>
                  <a:pt x="67613" y="38161"/>
                  <a:pt x="67962" y="38478"/>
                  <a:pt x="68374" y="38478"/>
                </a:cubicBezTo>
                <a:cubicBezTo>
                  <a:pt x="69355" y="38478"/>
                  <a:pt x="69355" y="36958"/>
                  <a:pt x="68342" y="36990"/>
                </a:cubicBezTo>
                <a:cubicBezTo>
                  <a:pt x="67930" y="36990"/>
                  <a:pt x="67613" y="37338"/>
                  <a:pt x="67613" y="37750"/>
                </a:cubicBezTo>
                <a:close/>
                <a:moveTo>
                  <a:pt x="0" y="47472"/>
                </a:moveTo>
                <a:cubicBezTo>
                  <a:pt x="317" y="47377"/>
                  <a:pt x="538" y="47060"/>
                  <a:pt x="507" y="46712"/>
                </a:cubicBezTo>
                <a:cubicBezTo>
                  <a:pt x="507" y="46427"/>
                  <a:pt x="317" y="46142"/>
                  <a:pt x="0" y="46047"/>
                </a:cubicBezTo>
                <a:close/>
                <a:moveTo>
                  <a:pt x="63528" y="40030"/>
                </a:moveTo>
                <a:cubicBezTo>
                  <a:pt x="63940" y="40030"/>
                  <a:pt x="64288" y="39713"/>
                  <a:pt x="64288" y="39301"/>
                </a:cubicBezTo>
                <a:cubicBezTo>
                  <a:pt x="64288" y="38890"/>
                  <a:pt x="63972" y="38541"/>
                  <a:pt x="63560" y="38541"/>
                </a:cubicBezTo>
                <a:cubicBezTo>
                  <a:pt x="63180" y="38541"/>
                  <a:pt x="62863" y="38858"/>
                  <a:pt x="62831" y="39238"/>
                </a:cubicBezTo>
                <a:cubicBezTo>
                  <a:pt x="62800" y="39650"/>
                  <a:pt x="63116" y="39998"/>
                  <a:pt x="63528" y="40030"/>
                </a:cubicBezTo>
                <a:close/>
                <a:moveTo>
                  <a:pt x="57954" y="37718"/>
                </a:moveTo>
                <a:cubicBezTo>
                  <a:pt x="57511" y="37750"/>
                  <a:pt x="57194" y="38098"/>
                  <a:pt x="57226" y="38510"/>
                </a:cubicBezTo>
                <a:cubicBezTo>
                  <a:pt x="57321" y="39460"/>
                  <a:pt x="58746" y="39396"/>
                  <a:pt x="58714" y="38446"/>
                </a:cubicBezTo>
                <a:cubicBezTo>
                  <a:pt x="58714" y="38003"/>
                  <a:pt x="58366" y="37686"/>
                  <a:pt x="57954" y="37718"/>
                </a:cubicBezTo>
                <a:close/>
                <a:moveTo>
                  <a:pt x="59665" y="37686"/>
                </a:moveTo>
                <a:cubicBezTo>
                  <a:pt x="59696" y="38351"/>
                  <a:pt x="60488" y="38636"/>
                  <a:pt x="60931" y="38161"/>
                </a:cubicBezTo>
                <a:cubicBezTo>
                  <a:pt x="61375" y="37655"/>
                  <a:pt x="61026" y="36895"/>
                  <a:pt x="60361" y="36926"/>
                </a:cubicBezTo>
                <a:cubicBezTo>
                  <a:pt x="59950" y="36926"/>
                  <a:pt x="59633" y="37275"/>
                  <a:pt x="59665" y="37686"/>
                </a:cubicBezTo>
                <a:close/>
                <a:moveTo>
                  <a:pt x="89243" y="13111"/>
                </a:moveTo>
                <a:cubicBezTo>
                  <a:pt x="89655" y="13111"/>
                  <a:pt x="90004" y="12763"/>
                  <a:pt x="89972" y="12351"/>
                </a:cubicBezTo>
                <a:cubicBezTo>
                  <a:pt x="89940" y="11940"/>
                  <a:pt x="89655" y="11654"/>
                  <a:pt x="89275" y="11623"/>
                </a:cubicBezTo>
                <a:cubicBezTo>
                  <a:pt x="88863" y="11623"/>
                  <a:pt x="88515" y="11940"/>
                  <a:pt x="88515" y="12351"/>
                </a:cubicBezTo>
                <a:cubicBezTo>
                  <a:pt x="88515" y="12763"/>
                  <a:pt x="88832" y="13111"/>
                  <a:pt x="89243" y="13111"/>
                </a:cubicBezTo>
                <a:close/>
                <a:moveTo>
                  <a:pt x="76449" y="32208"/>
                </a:moveTo>
                <a:cubicBezTo>
                  <a:pt x="76449" y="32619"/>
                  <a:pt x="76798" y="32968"/>
                  <a:pt x="77209" y="32936"/>
                </a:cubicBezTo>
                <a:cubicBezTo>
                  <a:pt x="77621" y="32904"/>
                  <a:pt x="77938" y="32556"/>
                  <a:pt x="77906" y="32144"/>
                </a:cubicBezTo>
                <a:cubicBezTo>
                  <a:pt x="77874" y="31764"/>
                  <a:pt x="77558" y="31479"/>
                  <a:pt x="77178" y="31479"/>
                </a:cubicBezTo>
                <a:cubicBezTo>
                  <a:pt x="76766" y="31448"/>
                  <a:pt x="76417" y="31796"/>
                  <a:pt x="76449" y="32208"/>
                </a:cubicBezTo>
                <a:close/>
                <a:moveTo>
                  <a:pt x="78033" y="29041"/>
                </a:moveTo>
                <a:cubicBezTo>
                  <a:pt x="78033" y="29452"/>
                  <a:pt x="78381" y="29801"/>
                  <a:pt x="78793" y="29769"/>
                </a:cubicBezTo>
                <a:cubicBezTo>
                  <a:pt x="79204" y="29769"/>
                  <a:pt x="79521" y="29389"/>
                  <a:pt x="79489" y="28977"/>
                </a:cubicBezTo>
                <a:cubicBezTo>
                  <a:pt x="79458" y="28597"/>
                  <a:pt x="79141" y="28312"/>
                  <a:pt x="78761" y="28312"/>
                </a:cubicBezTo>
                <a:cubicBezTo>
                  <a:pt x="78349" y="28281"/>
                  <a:pt x="78033" y="28629"/>
                  <a:pt x="78033" y="29041"/>
                </a:cubicBezTo>
                <a:close/>
                <a:moveTo>
                  <a:pt x="43703" y="37528"/>
                </a:moveTo>
                <a:cubicBezTo>
                  <a:pt x="43703" y="37940"/>
                  <a:pt x="44020" y="38256"/>
                  <a:pt x="44432" y="38288"/>
                </a:cubicBezTo>
                <a:cubicBezTo>
                  <a:pt x="44812" y="38288"/>
                  <a:pt x="45128" y="38003"/>
                  <a:pt x="45160" y="37623"/>
                </a:cubicBezTo>
                <a:cubicBezTo>
                  <a:pt x="45192" y="37211"/>
                  <a:pt x="44907" y="36831"/>
                  <a:pt x="44495" y="36800"/>
                </a:cubicBezTo>
                <a:cubicBezTo>
                  <a:pt x="44083" y="36800"/>
                  <a:pt x="43735" y="37116"/>
                  <a:pt x="43703" y="37496"/>
                </a:cubicBezTo>
                <a:close/>
                <a:moveTo>
                  <a:pt x="38161" y="36768"/>
                </a:moveTo>
                <a:cubicBezTo>
                  <a:pt x="38193" y="37180"/>
                  <a:pt x="38573" y="37496"/>
                  <a:pt x="38985" y="37433"/>
                </a:cubicBezTo>
                <a:cubicBezTo>
                  <a:pt x="39365" y="37401"/>
                  <a:pt x="39650" y="37085"/>
                  <a:pt x="39618" y="36673"/>
                </a:cubicBezTo>
                <a:cubicBezTo>
                  <a:pt x="39618" y="36261"/>
                  <a:pt x="39270" y="35945"/>
                  <a:pt x="38858" y="35976"/>
                </a:cubicBezTo>
                <a:cubicBezTo>
                  <a:pt x="38446" y="36008"/>
                  <a:pt x="38130" y="36356"/>
                  <a:pt x="38161" y="36768"/>
                </a:cubicBezTo>
                <a:close/>
                <a:moveTo>
                  <a:pt x="17418" y="38193"/>
                </a:moveTo>
                <a:cubicBezTo>
                  <a:pt x="17450" y="38605"/>
                  <a:pt x="17830" y="38921"/>
                  <a:pt x="18241" y="38858"/>
                </a:cubicBezTo>
                <a:cubicBezTo>
                  <a:pt x="18653" y="38826"/>
                  <a:pt x="18938" y="38446"/>
                  <a:pt x="18875" y="38035"/>
                </a:cubicBezTo>
                <a:cubicBezTo>
                  <a:pt x="18843" y="37655"/>
                  <a:pt x="18495" y="37370"/>
                  <a:pt x="18115" y="37401"/>
                </a:cubicBezTo>
                <a:cubicBezTo>
                  <a:pt x="17703" y="37433"/>
                  <a:pt x="17386" y="37781"/>
                  <a:pt x="17418" y="38193"/>
                </a:cubicBezTo>
                <a:close/>
                <a:moveTo>
                  <a:pt x="85285" y="15581"/>
                </a:moveTo>
                <a:cubicBezTo>
                  <a:pt x="84905" y="15581"/>
                  <a:pt x="84556" y="15866"/>
                  <a:pt x="84525" y="16246"/>
                </a:cubicBezTo>
                <a:cubicBezTo>
                  <a:pt x="84493" y="16658"/>
                  <a:pt x="84810" y="17038"/>
                  <a:pt x="85221" y="17070"/>
                </a:cubicBezTo>
                <a:cubicBezTo>
                  <a:pt x="85602" y="17070"/>
                  <a:pt x="85918" y="16785"/>
                  <a:pt x="85982" y="16405"/>
                </a:cubicBezTo>
                <a:cubicBezTo>
                  <a:pt x="86013" y="15993"/>
                  <a:pt x="85697" y="15613"/>
                  <a:pt x="85285" y="15581"/>
                </a:cubicBezTo>
                <a:close/>
                <a:moveTo>
                  <a:pt x="1425" y="46015"/>
                </a:moveTo>
                <a:cubicBezTo>
                  <a:pt x="1457" y="46427"/>
                  <a:pt x="1805" y="46744"/>
                  <a:pt x="2217" y="46744"/>
                </a:cubicBezTo>
                <a:cubicBezTo>
                  <a:pt x="2597" y="46712"/>
                  <a:pt x="2882" y="46395"/>
                  <a:pt x="2882" y="46015"/>
                </a:cubicBezTo>
                <a:cubicBezTo>
                  <a:pt x="2882" y="45635"/>
                  <a:pt x="2597" y="45319"/>
                  <a:pt x="2217" y="45287"/>
                </a:cubicBezTo>
                <a:cubicBezTo>
                  <a:pt x="1773" y="45287"/>
                  <a:pt x="1425" y="45604"/>
                  <a:pt x="1425" y="46015"/>
                </a:cubicBezTo>
                <a:close/>
                <a:moveTo>
                  <a:pt x="60456" y="40061"/>
                </a:moveTo>
                <a:cubicBezTo>
                  <a:pt x="60456" y="40473"/>
                  <a:pt x="60773" y="40790"/>
                  <a:pt x="61153" y="40790"/>
                </a:cubicBezTo>
                <a:cubicBezTo>
                  <a:pt x="61565" y="40822"/>
                  <a:pt x="61913" y="40505"/>
                  <a:pt x="61913" y="40061"/>
                </a:cubicBezTo>
                <a:cubicBezTo>
                  <a:pt x="61913" y="39681"/>
                  <a:pt x="61596" y="39365"/>
                  <a:pt x="61216" y="39333"/>
                </a:cubicBezTo>
                <a:cubicBezTo>
                  <a:pt x="60805" y="39333"/>
                  <a:pt x="60456" y="39650"/>
                  <a:pt x="60456" y="40061"/>
                </a:cubicBezTo>
                <a:close/>
                <a:moveTo>
                  <a:pt x="10989" y="39776"/>
                </a:moveTo>
                <a:cubicBezTo>
                  <a:pt x="10577" y="39776"/>
                  <a:pt x="10229" y="40125"/>
                  <a:pt x="10261" y="40537"/>
                </a:cubicBezTo>
                <a:cubicBezTo>
                  <a:pt x="10261" y="40917"/>
                  <a:pt x="10577" y="41233"/>
                  <a:pt x="10958" y="41233"/>
                </a:cubicBezTo>
                <a:cubicBezTo>
                  <a:pt x="11369" y="41265"/>
                  <a:pt x="11718" y="40917"/>
                  <a:pt x="11718" y="40505"/>
                </a:cubicBezTo>
                <a:cubicBezTo>
                  <a:pt x="11718" y="40093"/>
                  <a:pt x="11401" y="39776"/>
                  <a:pt x="10989" y="39776"/>
                </a:cubicBezTo>
                <a:close/>
                <a:moveTo>
                  <a:pt x="102133" y="5289"/>
                </a:moveTo>
                <a:cubicBezTo>
                  <a:pt x="102133" y="5701"/>
                  <a:pt x="102449" y="6049"/>
                  <a:pt x="102861" y="6049"/>
                </a:cubicBezTo>
                <a:cubicBezTo>
                  <a:pt x="103241" y="6049"/>
                  <a:pt x="103558" y="5732"/>
                  <a:pt x="103558" y="5352"/>
                </a:cubicBezTo>
                <a:cubicBezTo>
                  <a:pt x="103621" y="4972"/>
                  <a:pt x="103336" y="4656"/>
                  <a:pt x="102924" y="4624"/>
                </a:cubicBezTo>
                <a:cubicBezTo>
                  <a:pt x="102544" y="4561"/>
                  <a:pt x="102164" y="4877"/>
                  <a:pt x="102133" y="5289"/>
                </a:cubicBezTo>
                <a:close/>
                <a:moveTo>
                  <a:pt x="12636" y="39681"/>
                </a:moveTo>
                <a:cubicBezTo>
                  <a:pt x="12604" y="40093"/>
                  <a:pt x="12921" y="40410"/>
                  <a:pt x="13301" y="40442"/>
                </a:cubicBezTo>
                <a:cubicBezTo>
                  <a:pt x="13713" y="40473"/>
                  <a:pt x="14093" y="40156"/>
                  <a:pt x="14093" y="39745"/>
                </a:cubicBezTo>
                <a:cubicBezTo>
                  <a:pt x="14124" y="39333"/>
                  <a:pt x="13776" y="38985"/>
                  <a:pt x="13364" y="38985"/>
                </a:cubicBezTo>
                <a:cubicBezTo>
                  <a:pt x="12984" y="38985"/>
                  <a:pt x="12668" y="39301"/>
                  <a:pt x="12636" y="39681"/>
                </a:cubicBezTo>
                <a:close/>
                <a:moveTo>
                  <a:pt x="15803" y="38193"/>
                </a:moveTo>
                <a:cubicBezTo>
                  <a:pt x="15391" y="38193"/>
                  <a:pt x="15043" y="38510"/>
                  <a:pt x="15043" y="38921"/>
                </a:cubicBezTo>
                <a:cubicBezTo>
                  <a:pt x="15043" y="39333"/>
                  <a:pt x="15391" y="39681"/>
                  <a:pt x="15803" y="39650"/>
                </a:cubicBezTo>
                <a:cubicBezTo>
                  <a:pt x="16183" y="39650"/>
                  <a:pt x="16500" y="39365"/>
                  <a:pt x="16500" y="38953"/>
                </a:cubicBezTo>
                <a:cubicBezTo>
                  <a:pt x="16531" y="38541"/>
                  <a:pt x="16215" y="38193"/>
                  <a:pt x="15803" y="38193"/>
                </a:cubicBezTo>
                <a:close/>
                <a:moveTo>
                  <a:pt x="33348" y="36641"/>
                </a:moveTo>
                <a:cubicBezTo>
                  <a:pt x="34361" y="36578"/>
                  <a:pt x="34298" y="35058"/>
                  <a:pt x="33284" y="35153"/>
                </a:cubicBezTo>
                <a:cubicBezTo>
                  <a:pt x="32271" y="35184"/>
                  <a:pt x="32366" y="36705"/>
                  <a:pt x="33348" y="36641"/>
                </a:cubicBezTo>
                <a:close/>
                <a:moveTo>
                  <a:pt x="81263" y="22707"/>
                </a:moveTo>
                <a:cubicBezTo>
                  <a:pt x="81295" y="23119"/>
                  <a:pt x="81643" y="23435"/>
                  <a:pt x="82055" y="23435"/>
                </a:cubicBezTo>
                <a:cubicBezTo>
                  <a:pt x="82435" y="23404"/>
                  <a:pt x="82720" y="23087"/>
                  <a:pt x="82720" y="22707"/>
                </a:cubicBezTo>
                <a:cubicBezTo>
                  <a:pt x="82720" y="22264"/>
                  <a:pt x="82371" y="21947"/>
                  <a:pt x="81960" y="21979"/>
                </a:cubicBezTo>
                <a:cubicBezTo>
                  <a:pt x="81580" y="22010"/>
                  <a:pt x="81263" y="22327"/>
                  <a:pt x="81263" y="22707"/>
                </a:cubicBezTo>
                <a:close/>
                <a:moveTo>
                  <a:pt x="75562" y="36135"/>
                </a:moveTo>
                <a:cubicBezTo>
                  <a:pt x="75942" y="36135"/>
                  <a:pt x="76291" y="35786"/>
                  <a:pt x="76291" y="35406"/>
                </a:cubicBezTo>
                <a:cubicBezTo>
                  <a:pt x="76291" y="34994"/>
                  <a:pt x="75942" y="34678"/>
                  <a:pt x="75531" y="34678"/>
                </a:cubicBezTo>
                <a:cubicBezTo>
                  <a:pt x="75151" y="34709"/>
                  <a:pt x="74834" y="34994"/>
                  <a:pt x="74834" y="35374"/>
                </a:cubicBezTo>
                <a:cubicBezTo>
                  <a:pt x="74802" y="35786"/>
                  <a:pt x="75151" y="36135"/>
                  <a:pt x="75562" y="36135"/>
                </a:cubicBezTo>
                <a:close/>
                <a:moveTo>
                  <a:pt x="80376" y="26602"/>
                </a:moveTo>
                <a:cubicBezTo>
                  <a:pt x="80788" y="26602"/>
                  <a:pt x="81104" y="26286"/>
                  <a:pt x="81104" y="25874"/>
                </a:cubicBezTo>
                <a:cubicBezTo>
                  <a:pt x="81104" y="25494"/>
                  <a:pt x="80819" y="25145"/>
                  <a:pt x="80439" y="25145"/>
                </a:cubicBezTo>
                <a:cubicBezTo>
                  <a:pt x="80028" y="25114"/>
                  <a:pt x="79679" y="25430"/>
                  <a:pt x="79648" y="25842"/>
                </a:cubicBezTo>
                <a:cubicBezTo>
                  <a:pt x="79648" y="26254"/>
                  <a:pt x="79964" y="26602"/>
                  <a:pt x="80376" y="26602"/>
                </a:cubicBezTo>
                <a:close/>
                <a:moveTo>
                  <a:pt x="27805" y="37433"/>
                </a:moveTo>
                <a:cubicBezTo>
                  <a:pt x="27805" y="37845"/>
                  <a:pt x="28154" y="38161"/>
                  <a:pt x="28566" y="38161"/>
                </a:cubicBezTo>
                <a:cubicBezTo>
                  <a:pt x="28946" y="38130"/>
                  <a:pt x="29231" y="37813"/>
                  <a:pt x="29262" y="37433"/>
                </a:cubicBezTo>
                <a:cubicBezTo>
                  <a:pt x="29262" y="37021"/>
                  <a:pt x="28914" y="36705"/>
                  <a:pt x="28502" y="36705"/>
                </a:cubicBezTo>
                <a:cubicBezTo>
                  <a:pt x="28122" y="36705"/>
                  <a:pt x="27805" y="37021"/>
                  <a:pt x="27805" y="37433"/>
                </a:cubicBezTo>
                <a:close/>
                <a:moveTo>
                  <a:pt x="99726" y="6081"/>
                </a:moveTo>
                <a:cubicBezTo>
                  <a:pt x="99726" y="6492"/>
                  <a:pt x="100074" y="6841"/>
                  <a:pt x="100486" y="6809"/>
                </a:cubicBezTo>
                <a:cubicBezTo>
                  <a:pt x="100898" y="6777"/>
                  <a:pt x="101214" y="6429"/>
                  <a:pt x="101183" y="6017"/>
                </a:cubicBezTo>
                <a:cubicBezTo>
                  <a:pt x="101151" y="5637"/>
                  <a:pt x="100834" y="5352"/>
                  <a:pt x="100454" y="5352"/>
                </a:cubicBezTo>
                <a:cubicBezTo>
                  <a:pt x="100043" y="5352"/>
                  <a:pt x="99694" y="5669"/>
                  <a:pt x="99726" y="6081"/>
                </a:cubicBezTo>
                <a:close/>
                <a:moveTo>
                  <a:pt x="49277" y="38351"/>
                </a:moveTo>
                <a:cubicBezTo>
                  <a:pt x="49277" y="38763"/>
                  <a:pt x="49594" y="39080"/>
                  <a:pt x="50005" y="39111"/>
                </a:cubicBezTo>
                <a:cubicBezTo>
                  <a:pt x="50417" y="39111"/>
                  <a:pt x="50702" y="38795"/>
                  <a:pt x="50734" y="38415"/>
                </a:cubicBezTo>
                <a:cubicBezTo>
                  <a:pt x="50766" y="38035"/>
                  <a:pt x="50481" y="37686"/>
                  <a:pt x="50100" y="37655"/>
                </a:cubicBezTo>
                <a:cubicBezTo>
                  <a:pt x="49689" y="37623"/>
                  <a:pt x="49309" y="37940"/>
                  <a:pt x="49277" y="38351"/>
                </a:cubicBezTo>
                <a:close/>
                <a:moveTo>
                  <a:pt x="79584" y="30751"/>
                </a:moveTo>
                <a:cubicBezTo>
                  <a:pt x="79204" y="30719"/>
                  <a:pt x="78856" y="31004"/>
                  <a:pt x="78856" y="31384"/>
                </a:cubicBezTo>
                <a:cubicBezTo>
                  <a:pt x="78824" y="31828"/>
                  <a:pt x="79141" y="32176"/>
                  <a:pt x="79553" y="32176"/>
                </a:cubicBezTo>
                <a:cubicBezTo>
                  <a:pt x="79933" y="32144"/>
                  <a:pt x="80249" y="31859"/>
                  <a:pt x="80281" y="31448"/>
                </a:cubicBezTo>
                <a:cubicBezTo>
                  <a:pt x="80281" y="31068"/>
                  <a:pt x="79964" y="30751"/>
                  <a:pt x="79584" y="30751"/>
                </a:cubicBezTo>
                <a:close/>
                <a:moveTo>
                  <a:pt x="105205" y="5257"/>
                </a:moveTo>
                <a:cubicBezTo>
                  <a:pt x="105585" y="5257"/>
                  <a:pt x="105933" y="4972"/>
                  <a:pt x="105933" y="4592"/>
                </a:cubicBezTo>
                <a:cubicBezTo>
                  <a:pt x="105965" y="4181"/>
                  <a:pt x="105680" y="3864"/>
                  <a:pt x="105300" y="3832"/>
                </a:cubicBezTo>
                <a:cubicBezTo>
                  <a:pt x="104888" y="3801"/>
                  <a:pt x="104540" y="4117"/>
                  <a:pt x="104508" y="4529"/>
                </a:cubicBezTo>
                <a:cubicBezTo>
                  <a:pt x="104508" y="4909"/>
                  <a:pt x="104825" y="5226"/>
                  <a:pt x="105205" y="5257"/>
                </a:cubicBezTo>
                <a:close/>
                <a:moveTo>
                  <a:pt x="36514" y="38225"/>
                </a:moveTo>
                <a:cubicBezTo>
                  <a:pt x="36894" y="38225"/>
                  <a:pt x="37211" y="37908"/>
                  <a:pt x="37211" y="37528"/>
                </a:cubicBezTo>
                <a:cubicBezTo>
                  <a:pt x="37211" y="37116"/>
                  <a:pt x="36863" y="36768"/>
                  <a:pt x="36451" y="36768"/>
                </a:cubicBezTo>
                <a:cubicBezTo>
                  <a:pt x="36039" y="36800"/>
                  <a:pt x="35723" y="37148"/>
                  <a:pt x="35786" y="37560"/>
                </a:cubicBezTo>
                <a:cubicBezTo>
                  <a:pt x="35786" y="37940"/>
                  <a:pt x="36134" y="38225"/>
                  <a:pt x="36514" y="38225"/>
                </a:cubicBezTo>
                <a:close/>
                <a:moveTo>
                  <a:pt x="55579" y="38478"/>
                </a:moveTo>
                <a:cubicBezTo>
                  <a:pt x="55199" y="38510"/>
                  <a:pt x="54883" y="38795"/>
                  <a:pt x="54883" y="39175"/>
                </a:cubicBezTo>
                <a:cubicBezTo>
                  <a:pt x="54883" y="39618"/>
                  <a:pt x="55199" y="39935"/>
                  <a:pt x="55611" y="39935"/>
                </a:cubicBezTo>
                <a:cubicBezTo>
                  <a:pt x="56023" y="39903"/>
                  <a:pt x="56308" y="39618"/>
                  <a:pt x="56339" y="39238"/>
                </a:cubicBezTo>
                <a:cubicBezTo>
                  <a:pt x="56339" y="38795"/>
                  <a:pt x="55991" y="38478"/>
                  <a:pt x="55579" y="38478"/>
                </a:cubicBezTo>
                <a:close/>
                <a:moveTo>
                  <a:pt x="71540" y="38605"/>
                </a:moveTo>
                <a:cubicBezTo>
                  <a:pt x="71129" y="38605"/>
                  <a:pt x="70780" y="38921"/>
                  <a:pt x="70780" y="39333"/>
                </a:cubicBezTo>
                <a:cubicBezTo>
                  <a:pt x="70812" y="39713"/>
                  <a:pt x="71097" y="40030"/>
                  <a:pt x="71477" y="40061"/>
                </a:cubicBezTo>
                <a:cubicBezTo>
                  <a:pt x="71889" y="40061"/>
                  <a:pt x="72237" y="39745"/>
                  <a:pt x="72237" y="39333"/>
                </a:cubicBezTo>
                <a:cubicBezTo>
                  <a:pt x="72237" y="38953"/>
                  <a:pt x="71920" y="38636"/>
                  <a:pt x="71540" y="38605"/>
                </a:cubicBezTo>
                <a:close/>
                <a:moveTo>
                  <a:pt x="69165" y="40853"/>
                </a:moveTo>
                <a:cubicBezTo>
                  <a:pt x="69577" y="40822"/>
                  <a:pt x="69894" y="40473"/>
                  <a:pt x="69862" y="40061"/>
                </a:cubicBezTo>
                <a:cubicBezTo>
                  <a:pt x="69830" y="39681"/>
                  <a:pt x="69482" y="39396"/>
                  <a:pt x="69102" y="39396"/>
                </a:cubicBezTo>
                <a:cubicBezTo>
                  <a:pt x="68690" y="39428"/>
                  <a:pt x="68374" y="39776"/>
                  <a:pt x="68405" y="40188"/>
                </a:cubicBezTo>
                <a:cubicBezTo>
                  <a:pt x="68469" y="40568"/>
                  <a:pt x="68785" y="40853"/>
                  <a:pt x="69165" y="40853"/>
                </a:cubicBezTo>
                <a:close/>
                <a:moveTo>
                  <a:pt x="66758" y="40220"/>
                </a:moveTo>
                <a:cubicBezTo>
                  <a:pt x="66378" y="40188"/>
                  <a:pt x="66030" y="40473"/>
                  <a:pt x="66030" y="40853"/>
                </a:cubicBezTo>
                <a:cubicBezTo>
                  <a:pt x="65998" y="41297"/>
                  <a:pt x="66315" y="41645"/>
                  <a:pt x="66727" y="41645"/>
                </a:cubicBezTo>
                <a:cubicBezTo>
                  <a:pt x="67138" y="41613"/>
                  <a:pt x="67423" y="41297"/>
                  <a:pt x="67455" y="40917"/>
                </a:cubicBezTo>
                <a:cubicBezTo>
                  <a:pt x="67455" y="40537"/>
                  <a:pt x="67138" y="40220"/>
                  <a:pt x="66758" y="40220"/>
                </a:cubicBezTo>
                <a:close/>
                <a:moveTo>
                  <a:pt x="91682" y="10926"/>
                </a:moveTo>
                <a:cubicBezTo>
                  <a:pt x="91270" y="10894"/>
                  <a:pt x="90954" y="11211"/>
                  <a:pt x="90954" y="11591"/>
                </a:cubicBezTo>
                <a:cubicBezTo>
                  <a:pt x="90954" y="12003"/>
                  <a:pt x="91270" y="12351"/>
                  <a:pt x="91682" y="12351"/>
                </a:cubicBezTo>
                <a:cubicBezTo>
                  <a:pt x="92062" y="12320"/>
                  <a:pt x="92379" y="12003"/>
                  <a:pt x="92379" y="11623"/>
                </a:cubicBezTo>
                <a:cubicBezTo>
                  <a:pt x="92379" y="11211"/>
                  <a:pt x="92062" y="10894"/>
                  <a:pt x="91682" y="10926"/>
                </a:cubicBezTo>
                <a:close/>
                <a:moveTo>
                  <a:pt x="77906" y="33918"/>
                </a:moveTo>
                <a:cubicBezTo>
                  <a:pt x="77494" y="33918"/>
                  <a:pt x="77209" y="34234"/>
                  <a:pt x="77209" y="34646"/>
                </a:cubicBezTo>
                <a:cubicBezTo>
                  <a:pt x="77209" y="35026"/>
                  <a:pt x="77526" y="35343"/>
                  <a:pt x="77906" y="35343"/>
                </a:cubicBezTo>
                <a:cubicBezTo>
                  <a:pt x="78349" y="35311"/>
                  <a:pt x="78666" y="34994"/>
                  <a:pt x="78634" y="34551"/>
                </a:cubicBezTo>
                <a:cubicBezTo>
                  <a:pt x="78603" y="34171"/>
                  <a:pt x="78286" y="33886"/>
                  <a:pt x="77906" y="33918"/>
                </a:cubicBezTo>
                <a:close/>
                <a:moveTo>
                  <a:pt x="42057" y="39048"/>
                </a:moveTo>
                <a:cubicBezTo>
                  <a:pt x="42468" y="39048"/>
                  <a:pt x="42785" y="38731"/>
                  <a:pt x="42785" y="38351"/>
                </a:cubicBezTo>
                <a:cubicBezTo>
                  <a:pt x="42785" y="37971"/>
                  <a:pt x="42468" y="37623"/>
                  <a:pt x="42088" y="37623"/>
                </a:cubicBezTo>
                <a:cubicBezTo>
                  <a:pt x="41677" y="37623"/>
                  <a:pt x="41360" y="37940"/>
                  <a:pt x="41360" y="38351"/>
                </a:cubicBezTo>
                <a:cubicBezTo>
                  <a:pt x="41360" y="38731"/>
                  <a:pt x="41677" y="39048"/>
                  <a:pt x="42057" y="39048"/>
                </a:cubicBezTo>
                <a:close/>
                <a:moveTo>
                  <a:pt x="34108" y="37560"/>
                </a:moveTo>
                <a:cubicBezTo>
                  <a:pt x="33728" y="37560"/>
                  <a:pt x="33411" y="37876"/>
                  <a:pt x="33411" y="38256"/>
                </a:cubicBezTo>
                <a:cubicBezTo>
                  <a:pt x="33411" y="38636"/>
                  <a:pt x="33696" y="38953"/>
                  <a:pt x="34076" y="38953"/>
                </a:cubicBezTo>
                <a:cubicBezTo>
                  <a:pt x="34488" y="38953"/>
                  <a:pt x="34804" y="38636"/>
                  <a:pt x="34804" y="38225"/>
                </a:cubicBezTo>
                <a:cubicBezTo>
                  <a:pt x="34804" y="37845"/>
                  <a:pt x="34488" y="37560"/>
                  <a:pt x="34108" y="37560"/>
                </a:cubicBezTo>
                <a:close/>
                <a:moveTo>
                  <a:pt x="73947" y="37876"/>
                </a:moveTo>
                <a:cubicBezTo>
                  <a:pt x="73567" y="37845"/>
                  <a:pt x="73219" y="38161"/>
                  <a:pt x="73219" y="38541"/>
                </a:cubicBezTo>
                <a:cubicBezTo>
                  <a:pt x="73187" y="38953"/>
                  <a:pt x="73536" y="39301"/>
                  <a:pt x="73947" y="39301"/>
                </a:cubicBezTo>
                <a:cubicBezTo>
                  <a:pt x="74327" y="39270"/>
                  <a:pt x="74644" y="38953"/>
                  <a:pt x="74644" y="38573"/>
                </a:cubicBezTo>
                <a:cubicBezTo>
                  <a:pt x="74644" y="38193"/>
                  <a:pt x="74327" y="37876"/>
                  <a:pt x="73947" y="37876"/>
                </a:cubicBezTo>
                <a:close/>
                <a:moveTo>
                  <a:pt x="82910" y="19572"/>
                </a:moveTo>
                <a:cubicBezTo>
                  <a:pt x="82941" y="19952"/>
                  <a:pt x="83258" y="20268"/>
                  <a:pt x="83638" y="20268"/>
                </a:cubicBezTo>
                <a:cubicBezTo>
                  <a:pt x="84018" y="20237"/>
                  <a:pt x="84366" y="19920"/>
                  <a:pt x="84366" y="19508"/>
                </a:cubicBezTo>
                <a:cubicBezTo>
                  <a:pt x="84335" y="19097"/>
                  <a:pt x="83955" y="18780"/>
                  <a:pt x="83543" y="18812"/>
                </a:cubicBezTo>
                <a:cubicBezTo>
                  <a:pt x="83163" y="18843"/>
                  <a:pt x="82878" y="19192"/>
                  <a:pt x="82910" y="19572"/>
                </a:cubicBezTo>
                <a:close/>
                <a:moveTo>
                  <a:pt x="26127" y="38921"/>
                </a:moveTo>
                <a:cubicBezTo>
                  <a:pt x="26507" y="38921"/>
                  <a:pt x="26792" y="38605"/>
                  <a:pt x="26824" y="38225"/>
                </a:cubicBezTo>
                <a:cubicBezTo>
                  <a:pt x="26824" y="37845"/>
                  <a:pt x="26539" y="37528"/>
                  <a:pt x="26159" y="37528"/>
                </a:cubicBezTo>
                <a:cubicBezTo>
                  <a:pt x="25715" y="37496"/>
                  <a:pt x="25399" y="37813"/>
                  <a:pt x="25399" y="38256"/>
                </a:cubicBezTo>
                <a:cubicBezTo>
                  <a:pt x="25430" y="38605"/>
                  <a:pt x="25747" y="38921"/>
                  <a:pt x="26127" y="38921"/>
                </a:cubicBezTo>
                <a:close/>
                <a:moveTo>
                  <a:pt x="80471" y="28217"/>
                </a:moveTo>
                <a:cubicBezTo>
                  <a:pt x="80439" y="28597"/>
                  <a:pt x="80756" y="28914"/>
                  <a:pt x="81104" y="28946"/>
                </a:cubicBezTo>
                <a:cubicBezTo>
                  <a:pt x="81548" y="28977"/>
                  <a:pt x="81865" y="28661"/>
                  <a:pt x="81865" y="28249"/>
                </a:cubicBezTo>
                <a:cubicBezTo>
                  <a:pt x="81865" y="27837"/>
                  <a:pt x="81580" y="27552"/>
                  <a:pt x="81168" y="27552"/>
                </a:cubicBezTo>
                <a:cubicBezTo>
                  <a:pt x="80788" y="27521"/>
                  <a:pt x="80471" y="27837"/>
                  <a:pt x="80471" y="28217"/>
                </a:cubicBezTo>
                <a:close/>
                <a:moveTo>
                  <a:pt x="47630" y="38478"/>
                </a:moveTo>
                <a:cubicBezTo>
                  <a:pt x="47250" y="38478"/>
                  <a:pt x="46934" y="38763"/>
                  <a:pt x="46934" y="39175"/>
                </a:cubicBezTo>
                <a:cubicBezTo>
                  <a:pt x="46934" y="39586"/>
                  <a:pt x="47282" y="39903"/>
                  <a:pt x="47694" y="39871"/>
                </a:cubicBezTo>
                <a:cubicBezTo>
                  <a:pt x="48074" y="39840"/>
                  <a:pt x="48359" y="39523"/>
                  <a:pt x="48327" y="39143"/>
                </a:cubicBezTo>
                <a:cubicBezTo>
                  <a:pt x="48327" y="38763"/>
                  <a:pt x="48010" y="38446"/>
                  <a:pt x="47630" y="38478"/>
                </a:cubicBezTo>
                <a:close/>
                <a:moveTo>
                  <a:pt x="58081" y="40822"/>
                </a:moveTo>
                <a:cubicBezTo>
                  <a:pt x="58049" y="41202"/>
                  <a:pt x="58366" y="41518"/>
                  <a:pt x="58746" y="41518"/>
                </a:cubicBezTo>
                <a:cubicBezTo>
                  <a:pt x="59158" y="41550"/>
                  <a:pt x="59506" y="41202"/>
                  <a:pt x="59475" y="40790"/>
                </a:cubicBezTo>
                <a:cubicBezTo>
                  <a:pt x="59443" y="40410"/>
                  <a:pt x="59126" y="40125"/>
                  <a:pt x="58746" y="40125"/>
                </a:cubicBezTo>
                <a:cubicBezTo>
                  <a:pt x="58366" y="40125"/>
                  <a:pt x="58081" y="40442"/>
                  <a:pt x="58081" y="40822"/>
                </a:cubicBezTo>
                <a:close/>
                <a:moveTo>
                  <a:pt x="81960" y="31353"/>
                </a:moveTo>
                <a:cubicBezTo>
                  <a:pt x="82340" y="31353"/>
                  <a:pt x="82656" y="31036"/>
                  <a:pt x="82656" y="30656"/>
                </a:cubicBezTo>
                <a:cubicBezTo>
                  <a:pt x="82656" y="30307"/>
                  <a:pt x="82371" y="29991"/>
                  <a:pt x="82023" y="29959"/>
                </a:cubicBezTo>
                <a:cubicBezTo>
                  <a:pt x="81643" y="29959"/>
                  <a:pt x="81295" y="30244"/>
                  <a:pt x="81263" y="30624"/>
                </a:cubicBezTo>
                <a:cubicBezTo>
                  <a:pt x="81263" y="31004"/>
                  <a:pt x="81580" y="31321"/>
                  <a:pt x="81960" y="31353"/>
                </a:cubicBezTo>
                <a:close/>
                <a:moveTo>
                  <a:pt x="87660" y="14885"/>
                </a:moveTo>
                <a:cubicBezTo>
                  <a:pt x="87248" y="14853"/>
                  <a:pt x="86932" y="15170"/>
                  <a:pt x="86932" y="15550"/>
                </a:cubicBezTo>
                <a:cubicBezTo>
                  <a:pt x="86900" y="15930"/>
                  <a:pt x="87217" y="16278"/>
                  <a:pt x="87597" y="16278"/>
                </a:cubicBezTo>
                <a:cubicBezTo>
                  <a:pt x="87977" y="16278"/>
                  <a:pt x="88293" y="15993"/>
                  <a:pt x="88325" y="15613"/>
                </a:cubicBezTo>
                <a:cubicBezTo>
                  <a:pt x="88357" y="15201"/>
                  <a:pt x="88040" y="14885"/>
                  <a:pt x="87660" y="14885"/>
                </a:cubicBezTo>
                <a:close/>
                <a:moveTo>
                  <a:pt x="0" y="49625"/>
                </a:moveTo>
                <a:cubicBezTo>
                  <a:pt x="127" y="49784"/>
                  <a:pt x="317" y="49879"/>
                  <a:pt x="538" y="49879"/>
                </a:cubicBezTo>
                <a:cubicBezTo>
                  <a:pt x="918" y="49879"/>
                  <a:pt x="1235" y="49562"/>
                  <a:pt x="1235" y="49182"/>
                </a:cubicBezTo>
                <a:cubicBezTo>
                  <a:pt x="1235" y="48802"/>
                  <a:pt x="918" y="48485"/>
                  <a:pt x="538" y="48485"/>
                </a:cubicBezTo>
                <a:cubicBezTo>
                  <a:pt x="348" y="48485"/>
                  <a:pt x="127" y="48580"/>
                  <a:pt x="0" y="48739"/>
                </a:cubicBezTo>
                <a:close/>
                <a:moveTo>
                  <a:pt x="75594" y="37813"/>
                </a:moveTo>
                <a:cubicBezTo>
                  <a:pt x="75626" y="38193"/>
                  <a:pt x="75942" y="38478"/>
                  <a:pt x="76322" y="38478"/>
                </a:cubicBezTo>
                <a:cubicBezTo>
                  <a:pt x="76702" y="38478"/>
                  <a:pt x="77019" y="38161"/>
                  <a:pt x="76988" y="37750"/>
                </a:cubicBezTo>
                <a:cubicBezTo>
                  <a:pt x="76988" y="37370"/>
                  <a:pt x="76671" y="37053"/>
                  <a:pt x="76291" y="37085"/>
                </a:cubicBezTo>
                <a:cubicBezTo>
                  <a:pt x="75911" y="37085"/>
                  <a:pt x="75594" y="37401"/>
                  <a:pt x="75594" y="37813"/>
                </a:cubicBezTo>
                <a:close/>
                <a:moveTo>
                  <a:pt x="3864" y="45255"/>
                </a:moveTo>
                <a:cubicBezTo>
                  <a:pt x="3895" y="45635"/>
                  <a:pt x="4212" y="45920"/>
                  <a:pt x="4592" y="45920"/>
                </a:cubicBezTo>
                <a:cubicBezTo>
                  <a:pt x="5004" y="45920"/>
                  <a:pt x="5320" y="45572"/>
                  <a:pt x="5289" y="45160"/>
                </a:cubicBezTo>
                <a:cubicBezTo>
                  <a:pt x="5257" y="44780"/>
                  <a:pt x="4909" y="44495"/>
                  <a:pt x="4529" y="44527"/>
                </a:cubicBezTo>
                <a:cubicBezTo>
                  <a:pt x="4149" y="44558"/>
                  <a:pt x="3864" y="44875"/>
                  <a:pt x="3864" y="45255"/>
                </a:cubicBezTo>
                <a:close/>
                <a:moveTo>
                  <a:pt x="69925" y="43228"/>
                </a:moveTo>
                <a:cubicBezTo>
                  <a:pt x="70305" y="43228"/>
                  <a:pt x="70622" y="42912"/>
                  <a:pt x="70622" y="42532"/>
                </a:cubicBezTo>
                <a:cubicBezTo>
                  <a:pt x="70622" y="42152"/>
                  <a:pt x="70337" y="41867"/>
                  <a:pt x="69989" y="41835"/>
                </a:cubicBezTo>
                <a:cubicBezTo>
                  <a:pt x="69609" y="41835"/>
                  <a:pt x="69260" y="42120"/>
                  <a:pt x="69229" y="42500"/>
                </a:cubicBezTo>
                <a:cubicBezTo>
                  <a:pt x="69229" y="42880"/>
                  <a:pt x="69545" y="43197"/>
                  <a:pt x="69925" y="43228"/>
                </a:cubicBezTo>
                <a:close/>
                <a:moveTo>
                  <a:pt x="52476" y="39998"/>
                </a:moveTo>
                <a:cubicBezTo>
                  <a:pt x="52476" y="40378"/>
                  <a:pt x="52792" y="40695"/>
                  <a:pt x="53172" y="40727"/>
                </a:cubicBezTo>
                <a:cubicBezTo>
                  <a:pt x="53552" y="40727"/>
                  <a:pt x="53869" y="40410"/>
                  <a:pt x="53901" y="40030"/>
                </a:cubicBezTo>
                <a:cubicBezTo>
                  <a:pt x="53932" y="39618"/>
                  <a:pt x="53584" y="39270"/>
                  <a:pt x="53172" y="39301"/>
                </a:cubicBezTo>
                <a:cubicBezTo>
                  <a:pt x="52792" y="39301"/>
                  <a:pt x="52476" y="39618"/>
                  <a:pt x="52476" y="39998"/>
                </a:cubicBezTo>
                <a:close/>
                <a:moveTo>
                  <a:pt x="72332" y="42437"/>
                </a:moveTo>
                <a:cubicBezTo>
                  <a:pt x="72712" y="42405"/>
                  <a:pt x="72997" y="42088"/>
                  <a:pt x="72997" y="41708"/>
                </a:cubicBezTo>
                <a:cubicBezTo>
                  <a:pt x="72966" y="41297"/>
                  <a:pt x="72617" y="41012"/>
                  <a:pt x="72237" y="41043"/>
                </a:cubicBezTo>
                <a:cubicBezTo>
                  <a:pt x="71889" y="41107"/>
                  <a:pt x="71604" y="41392"/>
                  <a:pt x="71604" y="41740"/>
                </a:cubicBezTo>
                <a:cubicBezTo>
                  <a:pt x="71635" y="42120"/>
                  <a:pt x="71952" y="42437"/>
                  <a:pt x="72332" y="42437"/>
                </a:cubicBezTo>
                <a:close/>
                <a:moveTo>
                  <a:pt x="80376" y="34519"/>
                </a:moveTo>
                <a:cubicBezTo>
                  <a:pt x="80756" y="34488"/>
                  <a:pt x="81041" y="34171"/>
                  <a:pt x="81041" y="33791"/>
                </a:cubicBezTo>
                <a:cubicBezTo>
                  <a:pt x="81009" y="33411"/>
                  <a:pt x="80693" y="33126"/>
                  <a:pt x="80313" y="33126"/>
                </a:cubicBezTo>
                <a:cubicBezTo>
                  <a:pt x="79933" y="33158"/>
                  <a:pt x="79648" y="33474"/>
                  <a:pt x="79648" y="33854"/>
                </a:cubicBezTo>
                <a:cubicBezTo>
                  <a:pt x="79679" y="34234"/>
                  <a:pt x="79996" y="34519"/>
                  <a:pt x="80376" y="34519"/>
                </a:cubicBezTo>
                <a:close/>
                <a:moveTo>
                  <a:pt x="106946" y="3737"/>
                </a:moveTo>
                <a:cubicBezTo>
                  <a:pt x="106946" y="4117"/>
                  <a:pt x="107263" y="4434"/>
                  <a:pt x="107643" y="4466"/>
                </a:cubicBezTo>
                <a:cubicBezTo>
                  <a:pt x="108023" y="4434"/>
                  <a:pt x="108340" y="4117"/>
                  <a:pt x="108340" y="3737"/>
                </a:cubicBezTo>
                <a:cubicBezTo>
                  <a:pt x="108340" y="3357"/>
                  <a:pt x="108023" y="3041"/>
                  <a:pt x="107643" y="3041"/>
                </a:cubicBezTo>
                <a:cubicBezTo>
                  <a:pt x="107263" y="3041"/>
                  <a:pt x="106946" y="3357"/>
                  <a:pt x="106946" y="3737"/>
                </a:cubicBezTo>
                <a:close/>
                <a:moveTo>
                  <a:pt x="63655" y="41645"/>
                </a:moveTo>
                <a:cubicBezTo>
                  <a:pt x="63655" y="42057"/>
                  <a:pt x="63972" y="42373"/>
                  <a:pt x="64352" y="42342"/>
                </a:cubicBezTo>
                <a:cubicBezTo>
                  <a:pt x="64732" y="42342"/>
                  <a:pt x="65048" y="42057"/>
                  <a:pt x="65048" y="41677"/>
                </a:cubicBezTo>
                <a:cubicBezTo>
                  <a:pt x="65048" y="41265"/>
                  <a:pt x="64732" y="40980"/>
                  <a:pt x="64352" y="40948"/>
                </a:cubicBezTo>
                <a:cubicBezTo>
                  <a:pt x="63972" y="40948"/>
                  <a:pt x="63655" y="41265"/>
                  <a:pt x="63655" y="41645"/>
                </a:cubicBezTo>
                <a:close/>
                <a:moveTo>
                  <a:pt x="61976" y="41772"/>
                </a:moveTo>
                <a:cubicBezTo>
                  <a:pt x="61565" y="41740"/>
                  <a:pt x="61248" y="42057"/>
                  <a:pt x="61248" y="42437"/>
                </a:cubicBezTo>
                <a:cubicBezTo>
                  <a:pt x="61248" y="42817"/>
                  <a:pt x="61501" y="43102"/>
                  <a:pt x="61881" y="43133"/>
                </a:cubicBezTo>
                <a:cubicBezTo>
                  <a:pt x="62261" y="43165"/>
                  <a:pt x="62610" y="42880"/>
                  <a:pt x="62641" y="42500"/>
                </a:cubicBezTo>
                <a:cubicBezTo>
                  <a:pt x="62641" y="42120"/>
                  <a:pt x="62356" y="41772"/>
                  <a:pt x="61976" y="41772"/>
                </a:cubicBezTo>
                <a:close/>
                <a:moveTo>
                  <a:pt x="6967" y="45129"/>
                </a:moveTo>
                <a:cubicBezTo>
                  <a:pt x="7347" y="45129"/>
                  <a:pt x="7632" y="44812"/>
                  <a:pt x="7632" y="44432"/>
                </a:cubicBezTo>
                <a:cubicBezTo>
                  <a:pt x="7664" y="44052"/>
                  <a:pt x="7347" y="43735"/>
                  <a:pt x="6967" y="43735"/>
                </a:cubicBezTo>
                <a:cubicBezTo>
                  <a:pt x="6556" y="43735"/>
                  <a:pt x="6270" y="44052"/>
                  <a:pt x="6239" y="44432"/>
                </a:cubicBezTo>
                <a:cubicBezTo>
                  <a:pt x="6270" y="44812"/>
                  <a:pt x="6556" y="45129"/>
                  <a:pt x="6967" y="45129"/>
                </a:cubicBezTo>
                <a:close/>
                <a:moveTo>
                  <a:pt x="83733" y="21884"/>
                </a:moveTo>
                <a:cubicBezTo>
                  <a:pt x="83701" y="22264"/>
                  <a:pt x="84018" y="22612"/>
                  <a:pt x="84398" y="22612"/>
                </a:cubicBezTo>
                <a:cubicBezTo>
                  <a:pt x="84810" y="22612"/>
                  <a:pt x="85095" y="22295"/>
                  <a:pt x="85095" y="21884"/>
                </a:cubicBezTo>
                <a:cubicBezTo>
                  <a:pt x="85095" y="21535"/>
                  <a:pt x="84810" y="21250"/>
                  <a:pt x="84461" y="21218"/>
                </a:cubicBezTo>
                <a:cubicBezTo>
                  <a:pt x="84081" y="21187"/>
                  <a:pt x="83733" y="21504"/>
                  <a:pt x="83733" y="21884"/>
                </a:cubicBezTo>
                <a:close/>
                <a:moveTo>
                  <a:pt x="23720" y="39713"/>
                </a:moveTo>
                <a:cubicBezTo>
                  <a:pt x="24100" y="39713"/>
                  <a:pt x="24417" y="39428"/>
                  <a:pt x="24417" y="39048"/>
                </a:cubicBezTo>
                <a:cubicBezTo>
                  <a:pt x="24449" y="38668"/>
                  <a:pt x="24164" y="38320"/>
                  <a:pt x="23752" y="38320"/>
                </a:cubicBezTo>
                <a:cubicBezTo>
                  <a:pt x="23372" y="38288"/>
                  <a:pt x="23055" y="38605"/>
                  <a:pt x="23023" y="38985"/>
                </a:cubicBezTo>
                <a:cubicBezTo>
                  <a:pt x="23023" y="39365"/>
                  <a:pt x="23340" y="39681"/>
                  <a:pt x="23720" y="39713"/>
                </a:cubicBezTo>
                <a:close/>
                <a:moveTo>
                  <a:pt x="36609" y="39903"/>
                </a:moveTo>
                <a:cubicBezTo>
                  <a:pt x="36609" y="40283"/>
                  <a:pt x="36958" y="40600"/>
                  <a:pt x="37338" y="40568"/>
                </a:cubicBezTo>
                <a:cubicBezTo>
                  <a:pt x="37686" y="40505"/>
                  <a:pt x="37971" y="40220"/>
                  <a:pt x="37971" y="39840"/>
                </a:cubicBezTo>
                <a:cubicBezTo>
                  <a:pt x="37908" y="39491"/>
                  <a:pt x="37655" y="39206"/>
                  <a:pt x="37275" y="39206"/>
                </a:cubicBezTo>
                <a:cubicBezTo>
                  <a:pt x="36894" y="39206"/>
                  <a:pt x="36578" y="39523"/>
                  <a:pt x="36609" y="39903"/>
                </a:cubicBezTo>
                <a:close/>
                <a:moveTo>
                  <a:pt x="14188" y="41423"/>
                </a:moveTo>
                <a:cubicBezTo>
                  <a:pt x="13839" y="41423"/>
                  <a:pt x="13523" y="41677"/>
                  <a:pt x="13491" y="42025"/>
                </a:cubicBezTo>
                <a:cubicBezTo>
                  <a:pt x="13459" y="42405"/>
                  <a:pt x="13744" y="42753"/>
                  <a:pt x="14124" y="42785"/>
                </a:cubicBezTo>
                <a:cubicBezTo>
                  <a:pt x="14504" y="42785"/>
                  <a:pt x="14821" y="42468"/>
                  <a:pt x="14853" y="42088"/>
                </a:cubicBezTo>
                <a:cubicBezTo>
                  <a:pt x="14821" y="41740"/>
                  <a:pt x="14536" y="41455"/>
                  <a:pt x="14188" y="41423"/>
                </a:cubicBezTo>
                <a:close/>
                <a:moveTo>
                  <a:pt x="93329" y="10863"/>
                </a:moveTo>
                <a:cubicBezTo>
                  <a:pt x="93360" y="11243"/>
                  <a:pt x="93677" y="11528"/>
                  <a:pt x="94057" y="11528"/>
                </a:cubicBezTo>
                <a:cubicBezTo>
                  <a:pt x="94437" y="11496"/>
                  <a:pt x="94754" y="11179"/>
                  <a:pt x="94722" y="10799"/>
                </a:cubicBezTo>
                <a:cubicBezTo>
                  <a:pt x="94722" y="10419"/>
                  <a:pt x="94374" y="10103"/>
                  <a:pt x="93994" y="10134"/>
                </a:cubicBezTo>
                <a:cubicBezTo>
                  <a:pt x="93614" y="10166"/>
                  <a:pt x="93329" y="10483"/>
                  <a:pt x="93329" y="10863"/>
                </a:cubicBezTo>
                <a:close/>
                <a:moveTo>
                  <a:pt x="82086" y="25050"/>
                </a:moveTo>
                <a:cubicBezTo>
                  <a:pt x="82086" y="25430"/>
                  <a:pt x="82371" y="25747"/>
                  <a:pt x="82751" y="25779"/>
                </a:cubicBezTo>
                <a:cubicBezTo>
                  <a:pt x="83131" y="25810"/>
                  <a:pt x="83480" y="25494"/>
                  <a:pt x="83480" y="25114"/>
                </a:cubicBezTo>
                <a:cubicBezTo>
                  <a:pt x="83511" y="24734"/>
                  <a:pt x="83226" y="24385"/>
                  <a:pt x="82815" y="24385"/>
                </a:cubicBezTo>
                <a:cubicBezTo>
                  <a:pt x="82435" y="24354"/>
                  <a:pt x="82118" y="24670"/>
                  <a:pt x="82086" y="25050"/>
                </a:cubicBezTo>
                <a:close/>
                <a:moveTo>
                  <a:pt x="109322" y="2946"/>
                </a:moveTo>
                <a:cubicBezTo>
                  <a:pt x="109322" y="3357"/>
                  <a:pt x="109607" y="3674"/>
                  <a:pt x="110018" y="3674"/>
                </a:cubicBezTo>
                <a:cubicBezTo>
                  <a:pt x="110367" y="3706"/>
                  <a:pt x="110683" y="3421"/>
                  <a:pt x="110715" y="3072"/>
                </a:cubicBezTo>
                <a:cubicBezTo>
                  <a:pt x="110747" y="2661"/>
                  <a:pt x="110462" y="2312"/>
                  <a:pt x="110082" y="2280"/>
                </a:cubicBezTo>
                <a:cubicBezTo>
                  <a:pt x="109702" y="2280"/>
                  <a:pt x="109353" y="2566"/>
                  <a:pt x="109322" y="2946"/>
                </a:cubicBezTo>
                <a:close/>
                <a:moveTo>
                  <a:pt x="96432" y="9343"/>
                </a:moveTo>
                <a:cubicBezTo>
                  <a:pt x="96052" y="9343"/>
                  <a:pt x="95736" y="9691"/>
                  <a:pt x="95767" y="10071"/>
                </a:cubicBezTo>
                <a:cubicBezTo>
                  <a:pt x="95799" y="10419"/>
                  <a:pt x="96084" y="10704"/>
                  <a:pt x="96432" y="10736"/>
                </a:cubicBezTo>
                <a:cubicBezTo>
                  <a:pt x="96812" y="10736"/>
                  <a:pt x="97129" y="10419"/>
                  <a:pt x="97129" y="10039"/>
                </a:cubicBezTo>
                <a:cubicBezTo>
                  <a:pt x="97129" y="9659"/>
                  <a:pt x="96812" y="9343"/>
                  <a:pt x="96432" y="9343"/>
                </a:cubicBezTo>
                <a:close/>
                <a:moveTo>
                  <a:pt x="50797" y="40093"/>
                </a:moveTo>
                <a:cubicBezTo>
                  <a:pt x="50417" y="40125"/>
                  <a:pt x="50100" y="40442"/>
                  <a:pt x="50132" y="40822"/>
                </a:cubicBezTo>
                <a:cubicBezTo>
                  <a:pt x="50164" y="41202"/>
                  <a:pt x="50481" y="41487"/>
                  <a:pt x="50861" y="41487"/>
                </a:cubicBezTo>
                <a:cubicBezTo>
                  <a:pt x="51209" y="41455"/>
                  <a:pt x="51494" y="41138"/>
                  <a:pt x="51494" y="40790"/>
                </a:cubicBezTo>
                <a:cubicBezTo>
                  <a:pt x="51494" y="40410"/>
                  <a:pt x="51177" y="40093"/>
                  <a:pt x="50797" y="40093"/>
                </a:cubicBezTo>
                <a:close/>
                <a:moveTo>
                  <a:pt x="55706" y="41645"/>
                </a:moveTo>
                <a:cubicBezTo>
                  <a:pt x="55706" y="42025"/>
                  <a:pt x="56054" y="42342"/>
                  <a:pt x="56434" y="42310"/>
                </a:cubicBezTo>
                <a:cubicBezTo>
                  <a:pt x="56783" y="42278"/>
                  <a:pt x="57068" y="41993"/>
                  <a:pt x="57099" y="41645"/>
                </a:cubicBezTo>
                <a:cubicBezTo>
                  <a:pt x="57068" y="41233"/>
                  <a:pt x="56783" y="40917"/>
                  <a:pt x="56403" y="40917"/>
                </a:cubicBezTo>
                <a:cubicBezTo>
                  <a:pt x="55991" y="40917"/>
                  <a:pt x="55706" y="41265"/>
                  <a:pt x="55706" y="41645"/>
                </a:cubicBezTo>
                <a:close/>
                <a:moveTo>
                  <a:pt x="78033" y="36958"/>
                </a:moveTo>
                <a:cubicBezTo>
                  <a:pt x="78033" y="37370"/>
                  <a:pt x="78318" y="37686"/>
                  <a:pt x="78729" y="37686"/>
                </a:cubicBezTo>
                <a:cubicBezTo>
                  <a:pt x="79109" y="37655"/>
                  <a:pt x="79394" y="37338"/>
                  <a:pt x="79394" y="36958"/>
                </a:cubicBezTo>
                <a:cubicBezTo>
                  <a:pt x="79394" y="36610"/>
                  <a:pt x="79109" y="36325"/>
                  <a:pt x="78761" y="36293"/>
                </a:cubicBezTo>
                <a:cubicBezTo>
                  <a:pt x="78381" y="36293"/>
                  <a:pt x="78033" y="36578"/>
                  <a:pt x="78033" y="36958"/>
                </a:cubicBezTo>
                <a:close/>
                <a:moveTo>
                  <a:pt x="8709" y="43640"/>
                </a:moveTo>
                <a:cubicBezTo>
                  <a:pt x="8677" y="44052"/>
                  <a:pt x="8994" y="44368"/>
                  <a:pt x="9374" y="44368"/>
                </a:cubicBezTo>
                <a:cubicBezTo>
                  <a:pt x="9754" y="44368"/>
                  <a:pt x="10071" y="44052"/>
                  <a:pt x="10071" y="43672"/>
                </a:cubicBezTo>
                <a:cubicBezTo>
                  <a:pt x="10039" y="43323"/>
                  <a:pt x="9754" y="43038"/>
                  <a:pt x="9406" y="42975"/>
                </a:cubicBezTo>
                <a:cubicBezTo>
                  <a:pt x="9026" y="42975"/>
                  <a:pt x="8709" y="43260"/>
                  <a:pt x="8709" y="43640"/>
                </a:cubicBezTo>
                <a:close/>
                <a:moveTo>
                  <a:pt x="2914" y="47694"/>
                </a:moveTo>
                <a:cubicBezTo>
                  <a:pt x="2027" y="47757"/>
                  <a:pt x="2090" y="49119"/>
                  <a:pt x="2977" y="49087"/>
                </a:cubicBezTo>
                <a:cubicBezTo>
                  <a:pt x="3357" y="49055"/>
                  <a:pt x="3610" y="48770"/>
                  <a:pt x="3642" y="48390"/>
                </a:cubicBezTo>
                <a:cubicBezTo>
                  <a:pt x="3642" y="48010"/>
                  <a:pt x="3325" y="47694"/>
                  <a:pt x="2914" y="47694"/>
                </a:cubicBezTo>
                <a:close/>
                <a:moveTo>
                  <a:pt x="83511" y="26792"/>
                </a:moveTo>
                <a:cubicBezTo>
                  <a:pt x="82593" y="26856"/>
                  <a:pt x="82656" y="28217"/>
                  <a:pt x="83575" y="28186"/>
                </a:cubicBezTo>
                <a:cubicBezTo>
                  <a:pt x="83923" y="28154"/>
                  <a:pt x="84208" y="27837"/>
                  <a:pt x="84240" y="27489"/>
                </a:cubicBezTo>
                <a:cubicBezTo>
                  <a:pt x="84208" y="27109"/>
                  <a:pt x="83891" y="26792"/>
                  <a:pt x="83511" y="26792"/>
                </a:cubicBezTo>
                <a:close/>
                <a:moveTo>
                  <a:pt x="38953" y="39143"/>
                </a:moveTo>
                <a:cubicBezTo>
                  <a:pt x="38953" y="39523"/>
                  <a:pt x="39301" y="39840"/>
                  <a:pt x="39681" y="39808"/>
                </a:cubicBezTo>
                <a:cubicBezTo>
                  <a:pt x="40030" y="39808"/>
                  <a:pt x="40315" y="39523"/>
                  <a:pt x="40346" y="39143"/>
                </a:cubicBezTo>
                <a:cubicBezTo>
                  <a:pt x="40346" y="38763"/>
                  <a:pt x="40061" y="38446"/>
                  <a:pt x="39650" y="38446"/>
                </a:cubicBezTo>
                <a:cubicBezTo>
                  <a:pt x="39270" y="38415"/>
                  <a:pt x="38953" y="38731"/>
                  <a:pt x="38953" y="39143"/>
                </a:cubicBezTo>
                <a:close/>
                <a:moveTo>
                  <a:pt x="85982" y="19445"/>
                </a:moveTo>
                <a:cubicBezTo>
                  <a:pt x="86362" y="19445"/>
                  <a:pt x="86678" y="19128"/>
                  <a:pt x="86678" y="18748"/>
                </a:cubicBezTo>
                <a:cubicBezTo>
                  <a:pt x="86678" y="18368"/>
                  <a:pt x="86362" y="18052"/>
                  <a:pt x="85982" y="18052"/>
                </a:cubicBezTo>
                <a:cubicBezTo>
                  <a:pt x="85633" y="18052"/>
                  <a:pt x="85348" y="18337"/>
                  <a:pt x="85316" y="18717"/>
                </a:cubicBezTo>
                <a:cubicBezTo>
                  <a:pt x="85285" y="19097"/>
                  <a:pt x="85602" y="19413"/>
                  <a:pt x="85982" y="19445"/>
                </a:cubicBezTo>
                <a:close/>
                <a:moveTo>
                  <a:pt x="31669" y="39745"/>
                </a:moveTo>
                <a:cubicBezTo>
                  <a:pt x="32049" y="39745"/>
                  <a:pt x="32366" y="39428"/>
                  <a:pt x="32397" y="39048"/>
                </a:cubicBezTo>
                <a:cubicBezTo>
                  <a:pt x="32366" y="38668"/>
                  <a:pt x="32081" y="38351"/>
                  <a:pt x="31669" y="38351"/>
                </a:cubicBezTo>
                <a:cubicBezTo>
                  <a:pt x="31321" y="38351"/>
                  <a:pt x="31036" y="38636"/>
                  <a:pt x="31004" y="39016"/>
                </a:cubicBezTo>
                <a:cubicBezTo>
                  <a:pt x="31004" y="39396"/>
                  <a:pt x="31289" y="39713"/>
                  <a:pt x="31669" y="39745"/>
                </a:cubicBezTo>
                <a:close/>
                <a:moveTo>
                  <a:pt x="44527" y="39966"/>
                </a:moveTo>
                <a:cubicBezTo>
                  <a:pt x="44558" y="40378"/>
                  <a:pt x="44875" y="40663"/>
                  <a:pt x="45255" y="40632"/>
                </a:cubicBezTo>
                <a:cubicBezTo>
                  <a:pt x="45667" y="40632"/>
                  <a:pt x="45952" y="40283"/>
                  <a:pt x="45920" y="39903"/>
                </a:cubicBezTo>
                <a:cubicBezTo>
                  <a:pt x="45888" y="39555"/>
                  <a:pt x="45572" y="39270"/>
                  <a:pt x="45223" y="39270"/>
                </a:cubicBezTo>
                <a:cubicBezTo>
                  <a:pt x="44843" y="39270"/>
                  <a:pt x="44527" y="39586"/>
                  <a:pt x="44527" y="39966"/>
                </a:cubicBezTo>
                <a:close/>
                <a:moveTo>
                  <a:pt x="67518" y="42595"/>
                </a:moveTo>
                <a:cubicBezTo>
                  <a:pt x="67138" y="42595"/>
                  <a:pt x="66822" y="42912"/>
                  <a:pt x="66822" y="43292"/>
                </a:cubicBezTo>
                <a:cubicBezTo>
                  <a:pt x="66853" y="43672"/>
                  <a:pt x="67170" y="43988"/>
                  <a:pt x="67550" y="43957"/>
                </a:cubicBezTo>
                <a:cubicBezTo>
                  <a:pt x="67898" y="43925"/>
                  <a:pt x="68184" y="43672"/>
                  <a:pt x="68215" y="43323"/>
                </a:cubicBezTo>
                <a:cubicBezTo>
                  <a:pt x="68215" y="42912"/>
                  <a:pt x="67898" y="42627"/>
                  <a:pt x="67518" y="42595"/>
                </a:cubicBezTo>
                <a:close/>
                <a:moveTo>
                  <a:pt x="20617" y="39776"/>
                </a:moveTo>
                <a:cubicBezTo>
                  <a:pt x="20648" y="40156"/>
                  <a:pt x="20965" y="40442"/>
                  <a:pt x="21345" y="40442"/>
                </a:cubicBezTo>
                <a:cubicBezTo>
                  <a:pt x="21725" y="40410"/>
                  <a:pt x="22042" y="40093"/>
                  <a:pt x="22010" y="39713"/>
                </a:cubicBezTo>
                <a:cubicBezTo>
                  <a:pt x="21978" y="39365"/>
                  <a:pt x="21693" y="39080"/>
                  <a:pt x="21345" y="39080"/>
                </a:cubicBezTo>
                <a:cubicBezTo>
                  <a:pt x="20933" y="39080"/>
                  <a:pt x="20648" y="39396"/>
                  <a:pt x="20617" y="39776"/>
                </a:cubicBezTo>
                <a:close/>
                <a:moveTo>
                  <a:pt x="74042" y="40917"/>
                </a:moveTo>
                <a:cubicBezTo>
                  <a:pt x="74042" y="41297"/>
                  <a:pt x="74327" y="41613"/>
                  <a:pt x="74707" y="41645"/>
                </a:cubicBezTo>
                <a:cubicBezTo>
                  <a:pt x="75309" y="41645"/>
                  <a:pt x="75657" y="40948"/>
                  <a:pt x="75246" y="40473"/>
                </a:cubicBezTo>
                <a:cubicBezTo>
                  <a:pt x="74834" y="40030"/>
                  <a:pt x="74074" y="40315"/>
                  <a:pt x="74042" y="40917"/>
                </a:cubicBezTo>
                <a:close/>
                <a:moveTo>
                  <a:pt x="90004" y="14125"/>
                </a:moveTo>
                <a:cubicBezTo>
                  <a:pt x="89433" y="14156"/>
                  <a:pt x="89148" y="14853"/>
                  <a:pt x="89592" y="15265"/>
                </a:cubicBezTo>
                <a:cubicBezTo>
                  <a:pt x="90004" y="15676"/>
                  <a:pt x="90700" y="15391"/>
                  <a:pt x="90732" y="14790"/>
                </a:cubicBezTo>
                <a:cubicBezTo>
                  <a:pt x="90732" y="14410"/>
                  <a:pt x="90384" y="14093"/>
                  <a:pt x="90004" y="14125"/>
                </a:cubicBezTo>
                <a:close/>
                <a:moveTo>
                  <a:pt x="48390" y="42247"/>
                </a:moveTo>
                <a:cubicBezTo>
                  <a:pt x="48739" y="42247"/>
                  <a:pt x="49024" y="41962"/>
                  <a:pt x="49087" y="41613"/>
                </a:cubicBezTo>
                <a:cubicBezTo>
                  <a:pt x="49087" y="41233"/>
                  <a:pt x="48770" y="40917"/>
                  <a:pt x="48390" y="40917"/>
                </a:cubicBezTo>
                <a:cubicBezTo>
                  <a:pt x="48010" y="40917"/>
                  <a:pt x="47725" y="41233"/>
                  <a:pt x="47725" y="41613"/>
                </a:cubicBezTo>
                <a:cubicBezTo>
                  <a:pt x="47757" y="41962"/>
                  <a:pt x="48042" y="42247"/>
                  <a:pt x="48390" y="42247"/>
                </a:cubicBezTo>
                <a:close/>
                <a:moveTo>
                  <a:pt x="82751" y="33696"/>
                </a:moveTo>
                <a:cubicBezTo>
                  <a:pt x="83100" y="33664"/>
                  <a:pt x="83385" y="33379"/>
                  <a:pt x="83385" y="33031"/>
                </a:cubicBezTo>
                <a:cubicBezTo>
                  <a:pt x="83353" y="32683"/>
                  <a:pt x="83068" y="32398"/>
                  <a:pt x="82720" y="32366"/>
                </a:cubicBezTo>
                <a:cubicBezTo>
                  <a:pt x="81833" y="32366"/>
                  <a:pt x="81833" y="33696"/>
                  <a:pt x="82751" y="33696"/>
                </a:cubicBezTo>
                <a:close/>
                <a:moveTo>
                  <a:pt x="100581" y="8488"/>
                </a:moveTo>
                <a:cubicBezTo>
                  <a:pt x="100581" y="9089"/>
                  <a:pt x="101309" y="9406"/>
                  <a:pt x="101721" y="8963"/>
                </a:cubicBezTo>
                <a:cubicBezTo>
                  <a:pt x="102133" y="8519"/>
                  <a:pt x="101816" y="7791"/>
                  <a:pt x="101214" y="7823"/>
                </a:cubicBezTo>
                <a:cubicBezTo>
                  <a:pt x="100866" y="7854"/>
                  <a:pt x="100581" y="8139"/>
                  <a:pt x="100581" y="8488"/>
                </a:cubicBezTo>
                <a:close/>
                <a:moveTo>
                  <a:pt x="112457" y="2882"/>
                </a:moveTo>
                <a:cubicBezTo>
                  <a:pt x="112837" y="2851"/>
                  <a:pt x="113122" y="2534"/>
                  <a:pt x="113122" y="2154"/>
                </a:cubicBezTo>
                <a:cubicBezTo>
                  <a:pt x="113090" y="1805"/>
                  <a:pt x="112805" y="1520"/>
                  <a:pt x="112457" y="1520"/>
                </a:cubicBezTo>
                <a:cubicBezTo>
                  <a:pt x="112077" y="1489"/>
                  <a:pt x="111760" y="1805"/>
                  <a:pt x="111760" y="2185"/>
                </a:cubicBezTo>
                <a:cubicBezTo>
                  <a:pt x="111760" y="2566"/>
                  <a:pt x="112077" y="2882"/>
                  <a:pt x="112457" y="2882"/>
                </a:cubicBezTo>
                <a:close/>
                <a:moveTo>
                  <a:pt x="98174" y="9248"/>
                </a:moveTo>
                <a:cubicBezTo>
                  <a:pt x="98142" y="9628"/>
                  <a:pt x="98427" y="9944"/>
                  <a:pt x="98839" y="9976"/>
                </a:cubicBezTo>
                <a:cubicBezTo>
                  <a:pt x="99726" y="9976"/>
                  <a:pt x="99726" y="8583"/>
                  <a:pt x="98808" y="8614"/>
                </a:cubicBezTo>
                <a:cubicBezTo>
                  <a:pt x="98459" y="8614"/>
                  <a:pt x="98174" y="8899"/>
                  <a:pt x="98174" y="9248"/>
                </a:cubicBezTo>
                <a:close/>
                <a:moveTo>
                  <a:pt x="18970" y="41233"/>
                </a:moveTo>
                <a:cubicBezTo>
                  <a:pt x="19888" y="41202"/>
                  <a:pt x="19857" y="39840"/>
                  <a:pt x="18938" y="39871"/>
                </a:cubicBezTo>
                <a:cubicBezTo>
                  <a:pt x="18558" y="39903"/>
                  <a:pt x="18273" y="40188"/>
                  <a:pt x="18273" y="40537"/>
                </a:cubicBezTo>
                <a:cubicBezTo>
                  <a:pt x="18241" y="40917"/>
                  <a:pt x="18590" y="41233"/>
                  <a:pt x="18970" y="41233"/>
                </a:cubicBezTo>
                <a:close/>
                <a:moveTo>
                  <a:pt x="53964" y="41740"/>
                </a:moveTo>
                <a:cubicBezTo>
                  <a:pt x="53552" y="41740"/>
                  <a:pt x="53267" y="42088"/>
                  <a:pt x="53331" y="42468"/>
                </a:cubicBezTo>
                <a:cubicBezTo>
                  <a:pt x="53394" y="43387"/>
                  <a:pt x="54756" y="43228"/>
                  <a:pt x="54629" y="42342"/>
                </a:cubicBezTo>
                <a:cubicBezTo>
                  <a:pt x="54597" y="41993"/>
                  <a:pt x="54312" y="41708"/>
                  <a:pt x="53964" y="41740"/>
                </a:cubicBezTo>
                <a:close/>
                <a:moveTo>
                  <a:pt x="11084" y="42912"/>
                </a:moveTo>
                <a:cubicBezTo>
                  <a:pt x="11084" y="43830"/>
                  <a:pt x="12446" y="43798"/>
                  <a:pt x="12414" y="42880"/>
                </a:cubicBezTo>
                <a:cubicBezTo>
                  <a:pt x="12414" y="41962"/>
                  <a:pt x="11021" y="41993"/>
                  <a:pt x="11084" y="42912"/>
                </a:cubicBezTo>
                <a:close/>
                <a:moveTo>
                  <a:pt x="77114" y="40885"/>
                </a:moveTo>
                <a:cubicBezTo>
                  <a:pt x="78001" y="40853"/>
                  <a:pt x="77969" y="39523"/>
                  <a:pt x="77083" y="39523"/>
                </a:cubicBezTo>
                <a:cubicBezTo>
                  <a:pt x="76196" y="39555"/>
                  <a:pt x="76196" y="40885"/>
                  <a:pt x="77114" y="40885"/>
                </a:cubicBezTo>
                <a:close/>
                <a:moveTo>
                  <a:pt x="42880" y="40061"/>
                </a:moveTo>
                <a:cubicBezTo>
                  <a:pt x="42278" y="40030"/>
                  <a:pt x="41993" y="40758"/>
                  <a:pt x="42405" y="41170"/>
                </a:cubicBezTo>
                <a:cubicBezTo>
                  <a:pt x="42817" y="41613"/>
                  <a:pt x="43545" y="41297"/>
                  <a:pt x="43545" y="40695"/>
                </a:cubicBezTo>
                <a:cubicBezTo>
                  <a:pt x="43513" y="40346"/>
                  <a:pt x="43228" y="40061"/>
                  <a:pt x="42880" y="40061"/>
                </a:cubicBezTo>
                <a:close/>
                <a:moveTo>
                  <a:pt x="16531" y="40695"/>
                </a:moveTo>
                <a:cubicBezTo>
                  <a:pt x="15930" y="40695"/>
                  <a:pt x="15676" y="41392"/>
                  <a:pt x="16088" y="41803"/>
                </a:cubicBezTo>
                <a:cubicBezTo>
                  <a:pt x="16500" y="42215"/>
                  <a:pt x="17196" y="41962"/>
                  <a:pt x="17228" y="41360"/>
                </a:cubicBezTo>
                <a:cubicBezTo>
                  <a:pt x="17228" y="40980"/>
                  <a:pt x="16911" y="40663"/>
                  <a:pt x="16531" y="40695"/>
                </a:cubicBezTo>
                <a:close/>
                <a:moveTo>
                  <a:pt x="114167" y="1394"/>
                </a:moveTo>
                <a:cubicBezTo>
                  <a:pt x="114135" y="1742"/>
                  <a:pt x="114420" y="2059"/>
                  <a:pt x="114769" y="2059"/>
                </a:cubicBezTo>
                <a:cubicBezTo>
                  <a:pt x="115149" y="2090"/>
                  <a:pt x="115465" y="1774"/>
                  <a:pt x="115465" y="1394"/>
                </a:cubicBezTo>
                <a:cubicBezTo>
                  <a:pt x="115465" y="1014"/>
                  <a:pt x="115180" y="729"/>
                  <a:pt x="114800" y="729"/>
                </a:cubicBezTo>
                <a:cubicBezTo>
                  <a:pt x="114452" y="729"/>
                  <a:pt x="114167" y="1014"/>
                  <a:pt x="114167" y="1394"/>
                </a:cubicBezTo>
                <a:close/>
                <a:moveTo>
                  <a:pt x="81104" y="36895"/>
                </a:moveTo>
                <a:cubicBezTo>
                  <a:pt x="81485" y="36895"/>
                  <a:pt x="81738" y="36578"/>
                  <a:pt x="81738" y="36230"/>
                </a:cubicBezTo>
                <a:cubicBezTo>
                  <a:pt x="81738" y="35311"/>
                  <a:pt x="80344" y="35374"/>
                  <a:pt x="80439" y="36293"/>
                </a:cubicBezTo>
                <a:cubicBezTo>
                  <a:pt x="80471" y="36641"/>
                  <a:pt x="80756" y="36926"/>
                  <a:pt x="81104" y="36895"/>
                </a:cubicBezTo>
                <a:close/>
                <a:moveTo>
                  <a:pt x="29294" y="39175"/>
                </a:moveTo>
                <a:cubicBezTo>
                  <a:pt x="28661" y="39175"/>
                  <a:pt x="28375" y="39935"/>
                  <a:pt x="28851" y="40346"/>
                </a:cubicBezTo>
                <a:cubicBezTo>
                  <a:pt x="29326" y="40758"/>
                  <a:pt x="30022" y="40378"/>
                  <a:pt x="29959" y="39776"/>
                </a:cubicBezTo>
                <a:cubicBezTo>
                  <a:pt x="29927" y="39428"/>
                  <a:pt x="29642" y="39143"/>
                  <a:pt x="29294" y="39175"/>
                </a:cubicBezTo>
                <a:close/>
                <a:moveTo>
                  <a:pt x="85158" y="24987"/>
                </a:moveTo>
                <a:cubicBezTo>
                  <a:pt x="85506" y="24987"/>
                  <a:pt x="85823" y="24702"/>
                  <a:pt x="85823" y="24354"/>
                </a:cubicBezTo>
                <a:cubicBezTo>
                  <a:pt x="85887" y="23435"/>
                  <a:pt x="84493" y="23404"/>
                  <a:pt x="84525" y="24322"/>
                </a:cubicBezTo>
                <a:cubicBezTo>
                  <a:pt x="84525" y="24702"/>
                  <a:pt x="84810" y="24987"/>
                  <a:pt x="85158" y="24987"/>
                </a:cubicBezTo>
                <a:close/>
                <a:moveTo>
                  <a:pt x="103621" y="7031"/>
                </a:moveTo>
                <a:cubicBezTo>
                  <a:pt x="103241" y="7062"/>
                  <a:pt x="102988" y="7316"/>
                  <a:pt x="102956" y="7696"/>
                </a:cubicBezTo>
                <a:cubicBezTo>
                  <a:pt x="102956" y="8076"/>
                  <a:pt x="103273" y="8361"/>
                  <a:pt x="103653" y="8361"/>
                </a:cubicBezTo>
                <a:cubicBezTo>
                  <a:pt x="104001" y="8329"/>
                  <a:pt x="104286" y="8013"/>
                  <a:pt x="104286" y="7664"/>
                </a:cubicBezTo>
                <a:cubicBezTo>
                  <a:pt x="104255" y="7316"/>
                  <a:pt x="103970" y="7062"/>
                  <a:pt x="103621" y="7031"/>
                </a:cubicBezTo>
                <a:close/>
                <a:moveTo>
                  <a:pt x="59601" y="43893"/>
                </a:moveTo>
                <a:cubicBezTo>
                  <a:pt x="60171" y="43862"/>
                  <a:pt x="60425" y="43165"/>
                  <a:pt x="60013" y="42753"/>
                </a:cubicBezTo>
                <a:cubicBezTo>
                  <a:pt x="59601" y="42373"/>
                  <a:pt x="58904" y="42658"/>
                  <a:pt x="58904" y="43228"/>
                </a:cubicBezTo>
                <a:cubicBezTo>
                  <a:pt x="58873" y="43608"/>
                  <a:pt x="59189" y="43925"/>
                  <a:pt x="59601" y="43893"/>
                </a:cubicBezTo>
                <a:close/>
                <a:moveTo>
                  <a:pt x="50956" y="43165"/>
                </a:moveTo>
                <a:cubicBezTo>
                  <a:pt x="50956" y="43513"/>
                  <a:pt x="51241" y="43830"/>
                  <a:pt x="51589" y="43830"/>
                </a:cubicBezTo>
                <a:cubicBezTo>
                  <a:pt x="51969" y="43798"/>
                  <a:pt x="52254" y="43513"/>
                  <a:pt x="52254" y="43165"/>
                </a:cubicBezTo>
                <a:cubicBezTo>
                  <a:pt x="52254" y="42817"/>
                  <a:pt x="51969" y="42532"/>
                  <a:pt x="51621" y="42500"/>
                </a:cubicBezTo>
                <a:cubicBezTo>
                  <a:pt x="51241" y="42500"/>
                  <a:pt x="50956" y="42817"/>
                  <a:pt x="50956" y="43165"/>
                </a:cubicBezTo>
                <a:close/>
                <a:moveTo>
                  <a:pt x="87755" y="17957"/>
                </a:moveTo>
                <a:cubicBezTo>
                  <a:pt x="87755" y="18305"/>
                  <a:pt x="88040" y="18590"/>
                  <a:pt x="88388" y="18590"/>
                </a:cubicBezTo>
                <a:cubicBezTo>
                  <a:pt x="88768" y="18622"/>
                  <a:pt x="89053" y="18337"/>
                  <a:pt x="89085" y="17988"/>
                </a:cubicBezTo>
                <a:cubicBezTo>
                  <a:pt x="89085" y="17102"/>
                  <a:pt x="87755" y="17070"/>
                  <a:pt x="87755" y="17957"/>
                </a:cubicBezTo>
                <a:close/>
                <a:moveTo>
                  <a:pt x="34868" y="41328"/>
                </a:moveTo>
                <a:cubicBezTo>
                  <a:pt x="35248" y="41297"/>
                  <a:pt x="35501" y="41012"/>
                  <a:pt x="35501" y="40663"/>
                </a:cubicBezTo>
                <a:cubicBezTo>
                  <a:pt x="35501" y="40283"/>
                  <a:pt x="35184" y="39998"/>
                  <a:pt x="34836" y="40030"/>
                </a:cubicBezTo>
                <a:cubicBezTo>
                  <a:pt x="34488" y="40030"/>
                  <a:pt x="34203" y="40346"/>
                  <a:pt x="34203" y="40695"/>
                </a:cubicBezTo>
                <a:cubicBezTo>
                  <a:pt x="34234" y="41043"/>
                  <a:pt x="34519" y="41328"/>
                  <a:pt x="34868" y="41328"/>
                </a:cubicBezTo>
                <a:close/>
                <a:moveTo>
                  <a:pt x="91745" y="14030"/>
                </a:moveTo>
                <a:cubicBezTo>
                  <a:pt x="91777" y="14378"/>
                  <a:pt x="92094" y="14663"/>
                  <a:pt x="92442" y="14631"/>
                </a:cubicBezTo>
                <a:cubicBezTo>
                  <a:pt x="92822" y="14600"/>
                  <a:pt x="93075" y="14315"/>
                  <a:pt x="93075" y="13966"/>
                </a:cubicBezTo>
                <a:cubicBezTo>
                  <a:pt x="93044" y="13586"/>
                  <a:pt x="92727" y="13333"/>
                  <a:pt x="92379" y="13333"/>
                </a:cubicBezTo>
                <a:cubicBezTo>
                  <a:pt x="92030" y="13365"/>
                  <a:pt x="91745" y="13681"/>
                  <a:pt x="91745" y="14030"/>
                </a:cubicBezTo>
                <a:close/>
                <a:moveTo>
                  <a:pt x="78856" y="39396"/>
                </a:moveTo>
                <a:cubicBezTo>
                  <a:pt x="78856" y="39745"/>
                  <a:pt x="79141" y="40030"/>
                  <a:pt x="79489" y="40061"/>
                </a:cubicBezTo>
                <a:cubicBezTo>
                  <a:pt x="79838" y="40061"/>
                  <a:pt x="80154" y="39776"/>
                  <a:pt x="80154" y="39428"/>
                </a:cubicBezTo>
                <a:cubicBezTo>
                  <a:pt x="80186" y="39080"/>
                  <a:pt x="79901" y="38763"/>
                  <a:pt x="79521" y="38763"/>
                </a:cubicBezTo>
                <a:cubicBezTo>
                  <a:pt x="79173" y="38731"/>
                  <a:pt x="78856" y="39016"/>
                  <a:pt x="78856" y="39396"/>
                </a:cubicBezTo>
                <a:close/>
                <a:moveTo>
                  <a:pt x="64447" y="44052"/>
                </a:moveTo>
                <a:cubicBezTo>
                  <a:pt x="64415" y="44907"/>
                  <a:pt x="65682" y="44970"/>
                  <a:pt x="65745" y="44115"/>
                </a:cubicBezTo>
                <a:cubicBezTo>
                  <a:pt x="65840" y="43228"/>
                  <a:pt x="64447" y="43133"/>
                  <a:pt x="64447" y="44052"/>
                </a:cubicBezTo>
                <a:close/>
                <a:moveTo>
                  <a:pt x="84303" y="29199"/>
                </a:moveTo>
                <a:cubicBezTo>
                  <a:pt x="83955" y="29231"/>
                  <a:pt x="83701" y="29547"/>
                  <a:pt x="83670" y="29896"/>
                </a:cubicBezTo>
                <a:cubicBezTo>
                  <a:pt x="83701" y="30244"/>
                  <a:pt x="84018" y="30529"/>
                  <a:pt x="84366" y="30529"/>
                </a:cubicBezTo>
                <a:cubicBezTo>
                  <a:pt x="84715" y="30497"/>
                  <a:pt x="85000" y="30181"/>
                  <a:pt x="85000" y="29832"/>
                </a:cubicBezTo>
                <a:cubicBezTo>
                  <a:pt x="84968" y="29484"/>
                  <a:pt x="84651" y="29199"/>
                  <a:pt x="84303" y="29199"/>
                </a:cubicBezTo>
                <a:close/>
                <a:moveTo>
                  <a:pt x="39776" y="41487"/>
                </a:moveTo>
                <a:cubicBezTo>
                  <a:pt x="39776" y="41835"/>
                  <a:pt x="40061" y="42120"/>
                  <a:pt x="40441" y="42152"/>
                </a:cubicBezTo>
                <a:cubicBezTo>
                  <a:pt x="40790" y="42152"/>
                  <a:pt x="41075" y="41867"/>
                  <a:pt x="41075" y="41518"/>
                </a:cubicBezTo>
                <a:cubicBezTo>
                  <a:pt x="41106" y="41170"/>
                  <a:pt x="40821" y="40853"/>
                  <a:pt x="40441" y="40853"/>
                </a:cubicBezTo>
                <a:cubicBezTo>
                  <a:pt x="40093" y="40853"/>
                  <a:pt x="39808" y="41138"/>
                  <a:pt x="39776" y="41487"/>
                </a:cubicBezTo>
                <a:close/>
                <a:moveTo>
                  <a:pt x="70020" y="44938"/>
                </a:moveTo>
                <a:cubicBezTo>
                  <a:pt x="70052" y="45287"/>
                  <a:pt x="70337" y="45540"/>
                  <a:pt x="70717" y="45540"/>
                </a:cubicBezTo>
                <a:cubicBezTo>
                  <a:pt x="71065" y="45540"/>
                  <a:pt x="71350" y="45224"/>
                  <a:pt x="71319" y="44875"/>
                </a:cubicBezTo>
                <a:cubicBezTo>
                  <a:pt x="71287" y="44527"/>
                  <a:pt x="71002" y="44242"/>
                  <a:pt x="70654" y="44242"/>
                </a:cubicBezTo>
                <a:cubicBezTo>
                  <a:pt x="70305" y="44273"/>
                  <a:pt x="70052" y="44590"/>
                  <a:pt x="70020" y="44938"/>
                </a:cubicBezTo>
                <a:close/>
                <a:moveTo>
                  <a:pt x="62768" y="45509"/>
                </a:moveTo>
                <a:cubicBezTo>
                  <a:pt x="63116" y="45509"/>
                  <a:pt x="63401" y="45192"/>
                  <a:pt x="63370" y="44812"/>
                </a:cubicBezTo>
                <a:cubicBezTo>
                  <a:pt x="63338" y="44463"/>
                  <a:pt x="63053" y="44178"/>
                  <a:pt x="62673" y="44210"/>
                </a:cubicBezTo>
                <a:cubicBezTo>
                  <a:pt x="62325" y="44242"/>
                  <a:pt x="62071" y="44527"/>
                  <a:pt x="62071" y="44907"/>
                </a:cubicBezTo>
                <a:cubicBezTo>
                  <a:pt x="62103" y="45255"/>
                  <a:pt x="62388" y="45540"/>
                  <a:pt x="62768" y="45509"/>
                </a:cubicBezTo>
                <a:close/>
                <a:moveTo>
                  <a:pt x="26254" y="40568"/>
                </a:moveTo>
                <a:cubicBezTo>
                  <a:pt x="26222" y="40948"/>
                  <a:pt x="26539" y="41233"/>
                  <a:pt x="26887" y="41233"/>
                </a:cubicBezTo>
                <a:cubicBezTo>
                  <a:pt x="27267" y="41265"/>
                  <a:pt x="27552" y="40980"/>
                  <a:pt x="27552" y="40600"/>
                </a:cubicBezTo>
                <a:cubicBezTo>
                  <a:pt x="27552" y="40251"/>
                  <a:pt x="27299" y="39935"/>
                  <a:pt x="26919" y="39935"/>
                </a:cubicBezTo>
                <a:cubicBezTo>
                  <a:pt x="26570" y="39935"/>
                  <a:pt x="26254" y="40220"/>
                  <a:pt x="26254" y="40568"/>
                </a:cubicBezTo>
                <a:close/>
                <a:moveTo>
                  <a:pt x="4687" y="47630"/>
                </a:moveTo>
                <a:cubicBezTo>
                  <a:pt x="4687" y="47979"/>
                  <a:pt x="4940" y="48264"/>
                  <a:pt x="5320" y="48295"/>
                </a:cubicBezTo>
                <a:cubicBezTo>
                  <a:pt x="5669" y="48295"/>
                  <a:pt x="5954" y="48010"/>
                  <a:pt x="5985" y="47662"/>
                </a:cubicBezTo>
                <a:cubicBezTo>
                  <a:pt x="5985" y="47314"/>
                  <a:pt x="5732" y="46997"/>
                  <a:pt x="5352" y="46997"/>
                </a:cubicBezTo>
                <a:cubicBezTo>
                  <a:pt x="5004" y="46965"/>
                  <a:pt x="4687" y="47250"/>
                  <a:pt x="4687" y="47630"/>
                </a:cubicBezTo>
                <a:close/>
                <a:moveTo>
                  <a:pt x="86615" y="26729"/>
                </a:moveTo>
                <a:cubicBezTo>
                  <a:pt x="86615" y="26381"/>
                  <a:pt x="86330" y="26064"/>
                  <a:pt x="85982" y="26064"/>
                </a:cubicBezTo>
                <a:cubicBezTo>
                  <a:pt x="85633" y="26064"/>
                  <a:pt x="85380" y="26286"/>
                  <a:pt x="85348" y="26634"/>
                </a:cubicBezTo>
                <a:cubicBezTo>
                  <a:pt x="85285" y="26982"/>
                  <a:pt x="85538" y="27299"/>
                  <a:pt x="85918" y="27331"/>
                </a:cubicBezTo>
                <a:cubicBezTo>
                  <a:pt x="86267" y="27362"/>
                  <a:pt x="86583" y="27077"/>
                  <a:pt x="86615" y="26729"/>
                </a:cubicBezTo>
                <a:close/>
                <a:moveTo>
                  <a:pt x="24575" y="42025"/>
                </a:moveTo>
                <a:cubicBezTo>
                  <a:pt x="24924" y="41993"/>
                  <a:pt x="25209" y="41677"/>
                  <a:pt x="25177" y="41328"/>
                </a:cubicBezTo>
                <a:cubicBezTo>
                  <a:pt x="25145" y="41012"/>
                  <a:pt x="24860" y="40758"/>
                  <a:pt x="24544" y="40727"/>
                </a:cubicBezTo>
                <a:cubicBezTo>
                  <a:pt x="24195" y="40727"/>
                  <a:pt x="23878" y="41043"/>
                  <a:pt x="23910" y="41392"/>
                </a:cubicBezTo>
                <a:cubicBezTo>
                  <a:pt x="23878" y="41740"/>
                  <a:pt x="24195" y="42057"/>
                  <a:pt x="24575" y="41993"/>
                </a:cubicBezTo>
                <a:close/>
                <a:moveTo>
                  <a:pt x="86773" y="21757"/>
                </a:moveTo>
                <a:cubicBezTo>
                  <a:pt x="87153" y="21789"/>
                  <a:pt x="87438" y="21504"/>
                  <a:pt x="87438" y="21123"/>
                </a:cubicBezTo>
                <a:cubicBezTo>
                  <a:pt x="87438" y="20775"/>
                  <a:pt x="87153" y="20458"/>
                  <a:pt x="86805" y="20458"/>
                </a:cubicBezTo>
                <a:cubicBezTo>
                  <a:pt x="86457" y="20458"/>
                  <a:pt x="86140" y="20743"/>
                  <a:pt x="86140" y="21092"/>
                </a:cubicBezTo>
                <a:cubicBezTo>
                  <a:pt x="86108" y="21472"/>
                  <a:pt x="86425" y="21757"/>
                  <a:pt x="86773" y="21757"/>
                </a:cubicBezTo>
                <a:close/>
                <a:moveTo>
                  <a:pt x="56498" y="44020"/>
                </a:moveTo>
                <a:cubicBezTo>
                  <a:pt x="56466" y="44368"/>
                  <a:pt x="56751" y="44685"/>
                  <a:pt x="57131" y="44685"/>
                </a:cubicBezTo>
                <a:cubicBezTo>
                  <a:pt x="57479" y="44717"/>
                  <a:pt x="57796" y="44432"/>
                  <a:pt x="57796" y="44052"/>
                </a:cubicBezTo>
                <a:cubicBezTo>
                  <a:pt x="57828" y="43703"/>
                  <a:pt x="57543" y="43387"/>
                  <a:pt x="57163" y="43387"/>
                </a:cubicBezTo>
                <a:cubicBezTo>
                  <a:pt x="56814" y="43355"/>
                  <a:pt x="56498" y="43640"/>
                  <a:pt x="56498" y="44020"/>
                </a:cubicBezTo>
                <a:close/>
                <a:moveTo>
                  <a:pt x="73092" y="43450"/>
                </a:moveTo>
                <a:cubicBezTo>
                  <a:pt x="72712" y="43482"/>
                  <a:pt x="72459" y="43767"/>
                  <a:pt x="72459" y="44147"/>
                </a:cubicBezTo>
                <a:cubicBezTo>
                  <a:pt x="72459" y="44495"/>
                  <a:pt x="72776" y="44780"/>
                  <a:pt x="73124" y="44748"/>
                </a:cubicBezTo>
                <a:cubicBezTo>
                  <a:pt x="73472" y="44748"/>
                  <a:pt x="73757" y="44432"/>
                  <a:pt x="73757" y="44083"/>
                </a:cubicBezTo>
                <a:cubicBezTo>
                  <a:pt x="73726" y="43735"/>
                  <a:pt x="73441" y="43482"/>
                  <a:pt x="73092" y="43450"/>
                </a:cubicBezTo>
                <a:close/>
                <a:moveTo>
                  <a:pt x="1330" y="50892"/>
                </a:moveTo>
                <a:cubicBezTo>
                  <a:pt x="982" y="50924"/>
                  <a:pt x="697" y="51209"/>
                  <a:pt x="697" y="51589"/>
                </a:cubicBezTo>
                <a:cubicBezTo>
                  <a:pt x="728" y="51937"/>
                  <a:pt x="1013" y="52191"/>
                  <a:pt x="1362" y="52191"/>
                </a:cubicBezTo>
                <a:cubicBezTo>
                  <a:pt x="1710" y="52159"/>
                  <a:pt x="1963" y="51906"/>
                  <a:pt x="1963" y="51557"/>
                </a:cubicBezTo>
                <a:cubicBezTo>
                  <a:pt x="1963" y="51209"/>
                  <a:pt x="1678" y="50924"/>
                  <a:pt x="1330" y="50892"/>
                </a:cubicBezTo>
                <a:close/>
                <a:moveTo>
                  <a:pt x="54154" y="44812"/>
                </a:moveTo>
                <a:cubicBezTo>
                  <a:pt x="54154" y="45160"/>
                  <a:pt x="54439" y="45445"/>
                  <a:pt x="54819" y="45414"/>
                </a:cubicBezTo>
                <a:cubicBezTo>
                  <a:pt x="55168" y="45382"/>
                  <a:pt x="55421" y="45097"/>
                  <a:pt x="55421" y="44748"/>
                </a:cubicBezTo>
                <a:cubicBezTo>
                  <a:pt x="55389" y="44400"/>
                  <a:pt x="55104" y="44178"/>
                  <a:pt x="54787" y="44178"/>
                </a:cubicBezTo>
                <a:cubicBezTo>
                  <a:pt x="54407" y="44147"/>
                  <a:pt x="54122" y="44463"/>
                  <a:pt x="54154" y="44812"/>
                </a:cubicBezTo>
                <a:close/>
                <a:moveTo>
                  <a:pt x="45382" y="42342"/>
                </a:moveTo>
                <a:cubicBezTo>
                  <a:pt x="45382" y="42690"/>
                  <a:pt x="45698" y="43007"/>
                  <a:pt x="46047" y="42943"/>
                </a:cubicBezTo>
                <a:cubicBezTo>
                  <a:pt x="46395" y="42943"/>
                  <a:pt x="46649" y="42690"/>
                  <a:pt x="46680" y="42373"/>
                </a:cubicBezTo>
                <a:cubicBezTo>
                  <a:pt x="46680" y="41993"/>
                  <a:pt x="46395" y="41708"/>
                  <a:pt x="46047" y="41677"/>
                </a:cubicBezTo>
                <a:cubicBezTo>
                  <a:pt x="45667" y="41677"/>
                  <a:pt x="45382" y="41993"/>
                  <a:pt x="45382" y="42342"/>
                </a:cubicBezTo>
                <a:close/>
                <a:moveTo>
                  <a:pt x="77906" y="43197"/>
                </a:moveTo>
                <a:cubicBezTo>
                  <a:pt x="78254" y="43197"/>
                  <a:pt x="78508" y="42912"/>
                  <a:pt x="78539" y="42563"/>
                </a:cubicBezTo>
                <a:cubicBezTo>
                  <a:pt x="78508" y="42183"/>
                  <a:pt x="78191" y="41930"/>
                  <a:pt x="77843" y="41962"/>
                </a:cubicBezTo>
                <a:cubicBezTo>
                  <a:pt x="77526" y="41962"/>
                  <a:pt x="77273" y="42247"/>
                  <a:pt x="77273" y="42563"/>
                </a:cubicBezTo>
                <a:cubicBezTo>
                  <a:pt x="77241" y="42912"/>
                  <a:pt x="77526" y="43197"/>
                  <a:pt x="77906" y="43197"/>
                </a:cubicBezTo>
                <a:close/>
                <a:moveTo>
                  <a:pt x="68342" y="45065"/>
                </a:moveTo>
                <a:cubicBezTo>
                  <a:pt x="67993" y="45065"/>
                  <a:pt x="67708" y="45319"/>
                  <a:pt x="67645" y="45667"/>
                </a:cubicBezTo>
                <a:cubicBezTo>
                  <a:pt x="67677" y="46015"/>
                  <a:pt x="67898" y="46269"/>
                  <a:pt x="68215" y="46332"/>
                </a:cubicBezTo>
                <a:cubicBezTo>
                  <a:pt x="68595" y="46364"/>
                  <a:pt x="68912" y="46110"/>
                  <a:pt x="68944" y="45762"/>
                </a:cubicBezTo>
                <a:cubicBezTo>
                  <a:pt x="68975" y="45382"/>
                  <a:pt x="68690" y="45065"/>
                  <a:pt x="68342" y="45033"/>
                </a:cubicBezTo>
                <a:close/>
                <a:moveTo>
                  <a:pt x="31859" y="41518"/>
                </a:moveTo>
                <a:cubicBezTo>
                  <a:pt x="31891" y="41867"/>
                  <a:pt x="32207" y="42120"/>
                  <a:pt x="32556" y="42088"/>
                </a:cubicBezTo>
                <a:cubicBezTo>
                  <a:pt x="32904" y="42057"/>
                  <a:pt x="33158" y="41740"/>
                  <a:pt x="33094" y="41392"/>
                </a:cubicBezTo>
                <a:cubicBezTo>
                  <a:pt x="33063" y="41043"/>
                  <a:pt x="32777" y="40822"/>
                  <a:pt x="32461" y="40853"/>
                </a:cubicBezTo>
                <a:cubicBezTo>
                  <a:pt x="32112" y="40853"/>
                  <a:pt x="31827" y="41138"/>
                  <a:pt x="31859" y="41518"/>
                </a:cubicBezTo>
                <a:close/>
                <a:moveTo>
                  <a:pt x="7126" y="46870"/>
                </a:moveTo>
                <a:cubicBezTo>
                  <a:pt x="7157" y="47250"/>
                  <a:pt x="7442" y="47504"/>
                  <a:pt x="7791" y="47472"/>
                </a:cubicBezTo>
                <a:cubicBezTo>
                  <a:pt x="8139" y="47440"/>
                  <a:pt x="8361" y="47187"/>
                  <a:pt x="8392" y="46839"/>
                </a:cubicBezTo>
                <a:cubicBezTo>
                  <a:pt x="8392" y="46490"/>
                  <a:pt x="8076" y="46205"/>
                  <a:pt x="7727" y="46237"/>
                </a:cubicBezTo>
                <a:cubicBezTo>
                  <a:pt x="7379" y="46205"/>
                  <a:pt x="7094" y="46522"/>
                  <a:pt x="7126" y="46870"/>
                </a:cubicBezTo>
                <a:close/>
                <a:moveTo>
                  <a:pt x="106028" y="7601"/>
                </a:moveTo>
                <a:cubicBezTo>
                  <a:pt x="106376" y="7569"/>
                  <a:pt x="106661" y="7316"/>
                  <a:pt x="106693" y="6967"/>
                </a:cubicBezTo>
                <a:cubicBezTo>
                  <a:pt x="106661" y="6619"/>
                  <a:pt x="106376" y="6302"/>
                  <a:pt x="106028" y="6302"/>
                </a:cubicBezTo>
                <a:cubicBezTo>
                  <a:pt x="105680" y="6302"/>
                  <a:pt x="105395" y="6587"/>
                  <a:pt x="105395" y="6936"/>
                </a:cubicBezTo>
                <a:cubicBezTo>
                  <a:pt x="105395" y="7284"/>
                  <a:pt x="105680" y="7569"/>
                  <a:pt x="106028" y="7601"/>
                </a:cubicBezTo>
                <a:close/>
                <a:moveTo>
                  <a:pt x="108403" y="5542"/>
                </a:moveTo>
                <a:cubicBezTo>
                  <a:pt x="108023" y="5511"/>
                  <a:pt x="107738" y="5827"/>
                  <a:pt x="107770" y="6207"/>
                </a:cubicBezTo>
                <a:cubicBezTo>
                  <a:pt x="107802" y="6524"/>
                  <a:pt x="108055" y="6777"/>
                  <a:pt x="108372" y="6809"/>
                </a:cubicBezTo>
                <a:cubicBezTo>
                  <a:pt x="108752" y="6809"/>
                  <a:pt x="109037" y="6524"/>
                  <a:pt x="109037" y="6176"/>
                </a:cubicBezTo>
                <a:cubicBezTo>
                  <a:pt x="109037" y="5796"/>
                  <a:pt x="108752" y="5511"/>
                  <a:pt x="108403" y="5542"/>
                </a:cubicBezTo>
                <a:close/>
                <a:moveTo>
                  <a:pt x="113217" y="3991"/>
                </a:moveTo>
                <a:cubicBezTo>
                  <a:pt x="112869" y="3991"/>
                  <a:pt x="112584" y="4244"/>
                  <a:pt x="112584" y="4592"/>
                </a:cubicBezTo>
                <a:cubicBezTo>
                  <a:pt x="112584" y="4941"/>
                  <a:pt x="112869" y="5257"/>
                  <a:pt x="113217" y="5226"/>
                </a:cubicBezTo>
                <a:cubicBezTo>
                  <a:pt x="113565" y="5194"/>
                  <a:pt x="113819" y="4941"/>
                  <a:pt x="113819" y="4592"/>
                </a:cubicBezTo>
                <a:cubicBezTo>
                  <a:pt x="113787" y="4276"/>
                  <a:pt x="113534" y="4022"/>
                  <a:pt x="113217" y="3991"/>
                </a:cubicBezTo>
                <a:close/>
                <a:moveTo>
                  <a:pt x="94215" y="13270"/>
                </a:moveTo>
                <a:cubicBezTo>
                  <a:pt x="94215" y="13618"/>
                  <a:pt x="94532" y="13903"/>
                  <a:pt x="94881" y="13871"/>
                </a:cubicBezTo>
                <a:cubicBezTo>
                  <a:pt x="95197" y="13840"/>
                  <a:pt x="95451" y="13555"/>
                  <a:pt x="95451" y="13238"/>
                </a:cubicBezTo>
                <a:cubicBezTo>
                  <a:pt x="95451" y="12890"/>
                  <a:pt x="95166" y="12605"/>
                  <a:pt x="94817" y="12605"/>
                </a:cubicBezTo>
                <a:cubicBezTo>
                  <a:pt x="94437" y="12605"/>
                  <a:pt x="94184" y="12921"/>
                  <a:pt x="94215" y="13270"/>
                </a:cubicBezTo>
                <a:close/>
                <a:moveTo>
                  <a:pt x="59696" y="45604"/>
                </a:moveTo>
                <a:cubicBezTo>
                  <a:pt x="59665" y="45952"/>
                  <a:pt x="59950" y="46269"/>
                  <a:pt x="60330" y="46269"/>
                </a:cubicBezTo>
                <a:cubicBezTo>
                  <a:pt x="60678" y="46237"/>
                  <a:pt x="60963" y="45952"/>
                  <a:pt x="60963" y="45604"/>
                </a:cubicBezTo>
                <a:cubicBezTo>
                  <a:pt x="60931" y="45287"/>
                  <a:pt x="60678" y="45002"/>
                  <a:pt x="60361" y="45002"/>
                </a:cubicBezTo>
                <a:cubicBezTo>
                  <a:pt x="59981" y="44970"/>
                  <a:pt x="59696" y="45255"/>
                  <a:pt x="59696" y="45604"/>
                </a:cubicBezTo>
                <a:close/>
                <a:moveTo>
                  <a:pt x="12541" y="45920"/>
                </a:moveTo>
                <a:cubicBezTo>
                  <a:pt x="12889" y="45920"/>
                  <a:pt x="13143" y="45635"/>
                  <a:pt x="13143" y="45319"/>
                </a:cubicBezTo>
                <a:cubicBezTo>
                  <a:pt x="13143" y="44938"/>
                  <a:pt x="12858" y="44653"/>
                  <a:pt x="12478" y="44685"/>
                </a:cubicBezTo>
                <a:cubicBezTo>
                  <a:pt x="12161" y="44717"/>
                  <a:pt x="11908" y="45002"/>
                  <a:pt x="11908" y="45319"/>
                </a:cubicBezTo>
                <a:cubicBezTo>
                  <a:pt x="11939" y="45667"/>
                  <a:pt x="12224" y="45920"/>
                  <a:pt x="12541" y="45920"/>
                </a:cubicBezTo>
                <a:close/>
                <a:moveTo>
                  <a:pt x="82878" y="35469"/>
                </a:moveTo>
                <a:cubicBezTo>
                  <a:pt x="82910" y="35818"/>
                  <a:pt x="83195" y="36103"/>
                  <a:pt x="83543" y="36071"/>
                </a:cubicBezTo>
                <a:cubicBezTo>
                  <a:pt x="83891" y="36040"/>
                  <a:pt x="84145" y="35723"/>
                  <a:pt x="84113" y="35374"/>
                </a:cubicBezTo>
                <a:cubicBezTo>
                  <a:pt x="84113" y="35058"/>
                  <a:pt x="83828" y="34804"/>
                  <a:pt x="83480" y="34836"/>
                </a:cubicBezTo>
                <a:cubicBezTo>
                  <a:pt x="83131" y="34836"/>
                  <a:pt x="82846" y="35121"/>
                  <a:pt x="82878" y="35469"/>
                </a:cubicBezTo>
                <a:close/>
                <a:moveTo>
                  <a:pt x="74834" y="43387"/>
                </a:moveTo>
                <a:cubicBezTo>
                  <a:pt x="74866" y="43735"/>
                  <a:pt x="75151" y="44020"/>
                  <a:pt x="75531" y="44020"/>
                </a:cubicBezTo>
                <a:cubicBezTo>
                  <a:pt x="75879" y="43957"/>
                  <a:pt x="76132" y="43672"/>
                  <a:pt x="76101" y="43292"/>
                </a:cubicBezTo>
                <a:cubicBezTo>
                  <a:pt x="76069" y="42975"/>
                  <a:pt x="75784" y="42722"/>
                  <a:pt x="75467" y="42722"/>
                </a:cubicBezTo>
                <a:cubicBezTo>
                  <a:pt x="75119" y="42722"/>
                  <a:pt x="74802" y="43038"/>
                  <a:pt x="74834" y="43387"/>
                </a:cubicBezTo>
                <a:close/>
                <a:moveTo>
                  <a:pt x="81928" y="38003"/>
                </a:moveTo>
                <a:cubicBezTo>
                  <a:pt x="81548" y="37971"/>
                  <a:pt x="81263" y="38256"/>
                  <a:pt x="81263" y="38636"/>
                </a:cubicBezTo>
                <a:cubicBezTo>
                  <a:pt x="81263" y="38953"/>
                  <a:pt x="81516" y="39206"/>
                  <a:pt x="81865" y="39238"/>
                </a:cubicBezTo>
                <a:cubicBezTo>
                  <a:pt x="82213" y="39270"/>
                  <a:pt x="82498" y="38953"/>
                  <a:pt x="82498" y="38605"/>
                </a:cubicBezTo>
                <a:cubicBezTo>
                  <a:pt x="82498" y="38288"/>
                  <a:pt x="82245" y="38003"/>
                  <a:pt x="81928" y="38003"/>
                </a:cubicBezTo>
                <a:close/>
                <a:moveTo>
                  <a:pt x="85126" y="31669"/>
                </a:moveTo>
                <a:cubicBezTo>
                  <a:pt x="84810" y="31638"/>
                  <a:pt x="84525" y="31923"/>
                  <a:pt x="84525" y="32239"/>
                </a:cubicBezTo>
                <a:cubicBezTo>
                  <a:pt x="84493" y="32588"/>
                  <a:pt x="84778" y="32904"/>
                  <a:pt x="85126" y="32904"/>
                </a:cubicBezTo>
                <a:cubicBezTo>
                  <a:pt x="85475" y="32904"/>
                  <a:pt x="85760" y="32588"/>
                  <a:pt x="85760" y="32239"/>
                </a:cubicBezTo>
                <a:cubicBezTo>
                  <a:pt x="85728" y="31923"/>
                  <a:pt x="85475" y="31669"/>
                  <a:pt x="85126" y="31669"/>
                </a:cubicBezTo>
                <a:close/>
                <a:moveTo>
                  <a:pt x="65872" y="47092"/>
                </a:moveTo>
                <a:cubicBezTo>
                  <a:pt x="66220" y="47124"/>
                  <a:pt x="66505" y="46870"/>
                  <a:pt x="66505" y="46522"/>
                </a:cubicBezTo>
                <a:cubicBezTo>
                  <a:pt x="66537" y="46174"/>
                  <a:pt x="66252" y="45857"/>
                  <a:pt x="65903" y="45857"/>
                </a:cubicBezTo>
                <a:cubicBezTo>
                  <a:pt x="65555" y="45857"/>
                  <a:pt x="65270" y="46174"/>
                  <a:pt x="65270" y="46522"/>
                </a:cubicBezTo>
                <a:cubicBezTo>
                  <a:pt x="65302" y="46839"/>
                  <a:pt x="65555" y="47092"/>
                  <a:pt x="65872" y="47092"/>
                </a:cubicBezTo>
                <a:close/>
                <a:moveTo>
                  <a:pt x="43577" y="42500"/>
                </a:moveTo>
                <a:cubicBezTo>
                  <a:pt x="43260" y="42532"/>
                  <a:pt x="43007" y="42785"/>
                  <a:pt x="43007" y="43133"/>
                </a:cubicBezTo>
                <a:cubicBezTo>
                  <a:pt x="43007" y="43482"/>
                  <a:pt x="43292" y="43767"/>
                  <a:pt x="43672" y="43735"/>
                </a:cubicBezTo>
                <a:cubicBezTo>
                  <a:pt x="43988" y="43703"/>
                  <a:pt x="44242" y="43418"/>
                  <a:pt x="44210" y="43070"/>
                </a:cubicBezTo>
                <a:cubicBezTo>
                  <a:pt x="44178" y="42753"/>
                  <a:pt x="43925" y="42500"/>
                  <a:pt x="43577" y="42500"/>
                </a:cubicBezTo>
                <a:close/>
                <a:moveTo>
                  <a:pt x="21503" y="42183"/>
                </a:moveTo>
                <a:cubicBezTo>
                  <a:pt x="21503" y="42500"/>
                  <a:pt x="21757" y="42785"/>
                  <a:pt x="22073" y="42785"/>
                </a:cubicBezTo>
                <a:cubicBezTo>
                  <a:pt x="22453" y="42817"/>
                  <a:pt x="22738" y="42532"/>
                  <a:pt x="22738" y="42152"/>
                </a:cubicBezTo>
                <a:cubicBezTo>
                  <a:pt x="22738" y="41803"/>
                  <a:pt x="22422" y="41550"/>
                  <a:pt x="22073" y="41550"/>
                </a:cubicBezTo>
                <a:cubicBezTo>
                  <a:pt x="21757" y="41582"/>
                  <a:pt x="21503" y="41835"/>
                  <a:pt x="21503" y="42183"/>
                </a:cubicBezTo>
                <a:close/>
                <a:moveTo>
                  <a:pt x="110208" y="5352"/>
                </a:moveTo>
                <a:cubicBezTo>
                  <a:pt x="110177" y="5701"/>
                  <a:pt x="110462" y="5986"/>
                  <a:pt x="110842" y="5986"/>
                </a:cubicBezTo>
                <a:cubicBezTo>
                  <a:pt x="111158" y="5986"/>
                  <a:pt x="111412" y="5732"/>
                  <a:pt x="111443" y="5384"/>
                </a:cubicBezTo>
                <a:cubicBezTo>
                  <a:pt x="111475" y="5036"/>
                  <a:pt x="111158" y="4751"/>
                  <a:pt x="110810" y="4751"/>
                </a:cubicBezTo>
                <a:cubicBezTo>
                  <a:pt x="110462" y="4751"/>
                  <a:pt x="110208" y="5004"/>
                  <a:pt x="110208" y="5352"/>
                </a:cubicBezTo>
                <a:close/>
                <a:moveTo>
                  <a:pt x="86963" y="23562"/>
                </a:moveTo>
                <a:cubicBezTo>
                  <a:pt x="86963" y="23910"/>
                  <a:pt x="87280" y="24164"/>
                  <a:pt x="87660" y="24132"/>
                </a:cubicBezTo>
                <a:cubicBezTo>
                  <a:pt x="87977" y="24132"/>
                  <a:pt x="88230" y="23815"/>
                  <a:pt x="88198" y="23499"/>
                </a:cubicBezTo>
                <a:cubicBezTo>
                  <a:pt x="88198" y="23182"/>
                  <a:pt x="87913" y="22897"/>
                  <a:pt x="87597" y="22897"/>
                </a:cubicBezTo>
                <a:cubicBezTo>
                  <a:pt x="87248" y="22897"/>
                  <a:pt x="86963" y="23214"/>
                  <a:pt x="86963" y="23562"/>
                </a:cubicBezTo>
                <a:close/>
                <a:moveTo>
                  <a:pt x="97161" y="11844"/>
                </a:moveTo>
                <a:cubicBezTo>
                  <a:pt x="96812" y="11844"/>
                  <a:pt x="96559" y="12161"/>
                  <a:pt x="96591" y="12541"/>
                </a:cubicBezTo>
                <a:cubicBezTo>
                  <a:pt x="96622" y="12858"/>
                  <a:pt x="96907" y="13080"/>
                  <a:pt x="97256" y="13048"/>
                </a:cubicBezTo>
                <a:cubicBezTo>
                  <a:pt x="97572" y="13048"/>
                  <a:pt x="97826" y="12763"/>
                  <a:pt x="97826" y="12446"/>
                </a:cubicBezTo>
                <a:cubicBezTo>
                  <a:pt x="97826" y="12098"/>
                  <a:pt x="97509" y="11813"/>
                  <a:pt x="97161" y="11844"/>
                </a:cubicBezTo>
                <a:close/>
                <a:moveTo>
                  <a:pt x="90162" y="17133"/>
                </a:moveTo>
                <a:cubicBezTo>
                  <a:pt x="90130" y="17450"/>
                  <a:pt x="90384" y="17735"/>
                  <a:pt x="90700" y="17767"/>
                </a:cubicBezTo>
                <a:cubicBezTo>
                  <a:pt x="91080" y="17830"/>
                  <a:pt x="91397" y="17545"/>
                  <a:pt x="91397" y="17197"/>
                </a:cubicBezTo>
                <a:cubicBezTo>
                  <a:pt x="91429" y="16848"/>
                  <a:pt x="91175" y="16563"/>
                  <a:pt x="90859" y="16531"/>
                </a:cubicBezTo>
                <a:cubicBezTo>
                  <a:pt x="90510" y="16500"/>
                  <a:pt x="90194" y="16785"/>
                  <a:pt x="90162" y="17133"/>
                </a:cubicBezTo>
                <a:close/>
                <a:moveTo>
                  <a:pt x="58556" y="46395"/>
                </a:moveTo>
                <a:cubicBezTo>
                  <a:pt x="58524" y="46079"/>
                  <a:pt x="58271" y="45825"/>
                  <a:pt x="57954" y="45794"/>
                </a:cubicBezTo>
                <a:cubicBezTo>
                  <a:pt x="57606" y="45794"/>
                  <a:pt x="57321" y="46110"/>
                  <a:pt x="57321" y="46459"/>
                </a:cubicBezTo>
                <a:cubicBezTo>
                  <a:pt x="57353" y="46775"/>
                  <a:pt x="57638" y="47029"/>
                  <a:pt x="57954" y="47029"/>
                </a:cubicBezTo>
                <a:cubicBezTo>
                  <a:pt x="58271" y="46997"/>
                  <a:pt x="58524" y="46744"/>
                  <a:pt x="58556" y="46395"/>
                </a:cubicBezTo>
                <a:close/>
                <a:moveTo>
                  <a:pt x="37433" y="42310"/>
                </a:moveTo>
                <a:cubicBezTo>
                  <a:pt x="37465" y="42658"/>
                  <a:pt x="37750" y="42943"/>
                  <a:pt x="38130" y="42912"/>
                </a:cubicBezTo>
                <a:cubicBezTo>
                  <a:pt x="38446" y="42880"/>
                  <a:pt x="38700" y="42595"/>
                  <a:pt x="38668" y="42278"/>
                </a:cubicBezTo>
                <a:cubicBezTo>
                  <a:pt x="38668" y="41962"/>
                  <a:pt x="38415" y="41677"/>
                  <a:pt x="38098" y="41677"/>
                </a:cubicBezTo>
                <a:cubicBezTo>
                  <a:pt x="37718" y="41677"/>
                  <a:pt x="37433" y="41962"/>
                  <a:pt x="37433" y="42310"/>
                </a:cubicBezTo>
                <a:close/>
                <a:moveTo>
                  <a:pt x="16721" y="43767"/>
                </a:moveTo>
                <a:cubicBezTo>
                  <a:pt x="16753" y="44083"/>
                  <a:pt x="17006" y="44337"/>
                  <a:pt x="17355" y="44337"/>
                </a:cubicBezTo>
                <a:cubicBezTo>
                  <a:pt x="17703" y="44305"/>
                  <a:pt x="17956" y="43988"/>
                  <a:pt x="17925" y="43640"/>
                </a:cubicBezTo>
                <a:cubicBezTo>
                  <a:pt x="17893" y="43323"/>
                  <a:pt x="17608" y="43070"/>
                  <a:pt x="17260" y="43102"/>
                </a:cubicBezTo>
                <a:cubicBezTo>
                  <a:pt x="16943" y="43133"/>
                  <a:pt x="16690" y="43418"/>
                  <a:pt x="16721" y="43767"/>
                </a:cubicBezTo>
                <a:close/>
                <a:moveTo>
                  <a:pt x="14979" y="43893"/>
                </a:moveTo>
                <a:cubicBezTo>
                  <a:pt x="14663" y="43862"/>
                  <a:pt x="14378" y="44115"/>
                  <a:pt x="14346" y="44463"/>
                </a:cubicBezTo>
                <a:cubicBezTo>
                  <a:pt x="14314" y="44812"/>
                  <a:pt x="14599" y="45129"/>
                  <a:pt x="14948" y="45129"/>
                </a:cubicBezTo>
                <a:cubicBezTo>
                  <a:pt x="15264" y="45129"/>
                  <a:pt x="15550" y="44843"/>
                  <a:pt x="15550" y="44527"/>
                </a:cubicBezTo>
                <a:cubicBezTo>
                  <a:pt x="15581" y="44210"/>
                  <a:pt x="15328" y="43925"/>
                  <a:pt x="14979" y="43893"/>
                </a:cubicBezTo>
                <a:close/>
                <a:moveTo>
                  <a:pt x="19128" y="42912"/>
                </a:moveTo>
                <a:cubicBezTo>
                  <a:pt x="19128" y="43260"/>
                  <a:pt x="19381" y="43513"/>
                  <a:pt x="19698" y="43545"/>
                </a:cubicBezTo>
                <a:cubicBezTo>
                  <a:pt x="20047" y="43545"/>
                  <a:pt x="20363" y="43292"/>
                  <a:pt x="20363" y="42912"/>
                </a:cubicBezTo>
                <a:cubicBezTo>
                  <a:pt x="20363" y="42563"/>
                  <a:pt x="20047" y="42278"/>
                  <a:pt x="19698" y="42310"/>
                </a:cubicBezTo>
                <a:cubicBezTo>
                  <a:pt x="19381" y="42310"/>
                  <a:pt x="19128" y="42595"/>
                  <a:pt x="19128" y="42912"/>
                </a:cubicBezTo>
                <a:close/>
                <a:moveTo>
                  <a:pt x="9532" y="46079"/>
                </a:moveTo>
                <a:cubicBezTo>
                  <a:pt x="9564" y="46427"/>
                  <a:pt x="9881" y="46680"/>
                  <a:pt x="10229" y="46680"/>
                </a:cubicBezTo>
                <a:cubicBezTo>
                  <a:pt x="10546" y="46649"/>
                  <a:pt x="10799" y="46364"/>
                  <a:pt x="10767" y="46047"/>
                </a:cubicBezTo>
                <a:cubicBezTo>
                  <a:pt x="10767" y="45667"/>
                  <a:pt x="10451" y="45414"/>
                  <a:pt x="10102" y="45445"/>
                </a:cubicBezTo>
                <a:cubicBezTo>
                  <a:pt x="9786" y="45477"/>
                  <a:pt x="9532" y="45762"/>
                  <a:pt x="9532" y="46079"/>
                </a:cubicBezTo>
                <a:close/>
                <a:moveTo>
                  <a:pt x="114990" y="3864"/>
                </a:moveTo>
                <a:cubicBezTo>
                  <a:pt x="115022" y="4181"/>
                  <a:pt x="115307" y="4434"/>
                  <a:pt x="115624" y="4434"/>
                </a:cubicBezTo>
                <a:cubicBezTo>
                  <a:pt x="115972" y="4402"/>
                  <a:pt x="116225" y="4117"/>
                  <a:pt x="116225" y="3801"/>
                </a:cubicBezTo>
                <a:cubicBezTo>
                  <a:pt x="116194" y="3452"/>
                  <a:pt x="115909" y="3199"/>
                  <a:pt x="115592" y="3199"/>
                </a:cubicBezTo>
                <a:cubicBezTo>
                  <a:pt x="115244" y="3231"/>
                  <a:pt x="114990" y="3516"/>
                  <a:pt x="114990" y="3864"/>
                </a:cubicBezTo>
                <a:close/>
                <a:moveTo>
                  <a:pt x="86140" y="29104"/>
                </a:moveTo>
                <a:cubicBezTo>
                  <a:pt x="86140" y="29421"/>
                  <a:pt x="86393" y="29706"/>
                  <a:pt x="86710" y="29737"/>
                </a:cubicBezTo>
                <a:cubicBezTo>
                  <a:pt x="87090" y="29737"/>
                  <a:pt x="87375" y="29452"/>
                  <a:pt x="87375" y="29104"/>
                </a:cubicBezTo>
                <a:cubicBezTo>
                  <a:pt x="87343" y="28756"/>
                  <a:pt x="87090" y="28502"/>
                  <a:pt x="86742" y="28502"/>
                </a:cubicBezTo>
                <a:cubicBezTo>
                  <a:pt x="86425" y="28502"/>
                  <a:pt x="86140" y="28756"/>
                  <a:pt x="86140" y="29104"/>
                </a:cubicBezTo>
                <a:close/>
                <a:moveTo>
                  <a:pt x="0" y="55294"/>
                </a:moveTo>
                <a:cubicBezTo>
                  <a:pt x="190" y="55199"/>
                  <a:pt x="317" y="54978"/>
                  <a:pt x="317" y="54788"/>
                </a:cubicBezTo>
                <a:cubicBezTo>
                  <a:pt x="317" y="54566"/>
                  <a:pt x="190" y="54344"/>
                  <a:pt x="0" y="54249"/>
                </a:cubicBezTo>
                <a:close/>
                <a:moveTo>
                  <a:pt x="80281" y="42405"/>
                </a:moveTo>
                <a:cubicBezTo>
                  <a:pt x="80629" y="42373"/>
                  <a:pt x="80883" y="42088"/>
                  <a:pt x="80883" y="41772"/>
                </a:cubicBezTo>
                <a:cubicBezTo>
                  <a:pt x="80883" y="41423"/>
                  <a:pt x="80566" y="41138"/>
                  <a:pt x="80186" y="41170"/>
                </a:cubicBezTo>
                <a:cubicBezTo>
                  <a:pt x="79869" y="41202"/>
                  <a:pt x="79616" y="41487"/>
                  <a:pt x="79648" y="41835"/>
                </a:cubicBezTo>
                <a:cubicBezTo>
                  <a:pt x="79679" y="42152"/>
                  <a:pt x="79964" y="42405"/>
                  <a:pt x="80281" y="42405"/>
                </a:cubicBezTo>
                <a:close/>
                <a:moveTo>
                  <a:pt x="63560" y="47852"/>
                </a:moveTo>
                <a:cubicBezTo>
                  <a:pt x="63877" y="47820"/>
                  <a:pt x="64130" y="47567"/>
                  <a:pt x="64130" y="47219"/>
                </a:cubicBezTo>
                <a:cubicBezTo>
                  <a:pt x="64098" y="46902"/>
                  <a:pt x="63845" y="46649"/>
                  <a:pt x="63528" y="46617"/>
                </a:cubicBezTo>
                <a:cubicBezTo>
                  <a:pt x="63180" y="46649"/>
                  <a:pt x="62895" y="46934"/>
                  <a:pt x="62895" y="47282"/>
                </a:cubicBezTo>
                <a:cubicBezTo>
                  <a:pt x="62926" y="47630"/>
                  <a:pt x="63211" y="47852"/>
                  <a:pt x="63560" y="47852"/>
                </a:cubicBezTo>
                <a:close/>
                <a:moveTo>
                  <a:pt x="29452" y="42183"/>
                </a:moveTo>
                <a:cubicBezTo>
                  <a:pt x="29452" y="42500"/>
                  <a:pt x="29674" y="42785"/>
                  <a:pt x="30022" y="42817"/>
                </a:cubicBezTo>
                <a:cubicBezTo>
                  <a:pt x="30371" y="42848"/>
                  <a:pt x="30687" y="42563"/>
                  <a:pt x="30687" y="42215"/>
                </a:cubicBezTo>
                <a:cubicBezTo>
                  <a:pt x="30687" y="41867"/>
                  <a:pt x="30402" y="41613"/>
                  <a:pt x="30086" y="41613"/>
                </a:cubicBezTo>
                <a:cubicBezTo>
                  <a:pt x="29737" y="41582"/>
                  <a:pt x="29484" y="41835"/>
                  <a:pt x="29452" y="42183"/>
                </a:cubicBezTo>
                <a:close/>
                <a:moveTo>
                  <a:pt x="61058" y="47440"/>
                </a:moveTo>
                <a:cubicBezTo>
                  <a:pt x="60298" y="47504"/>
                  <a:pt x="60393" y="48675"/>
                  <a:pt x="61185" y="48612"/>
                </a:cubicBezTo>
                <a:cubicBezTo>
                  <a:pt x="61976" y="48549"/>
                  <a:pt x="61850" y="47377"/>
                  <a:pt x="61058" y="47440"/>
                </a:cubicBezTo>
                <a:close/>
                <a:moveTo>
                  <a:pt x="117999" y="2439"/>
                </a:moveTo>
                <a:cubicBezTo>
                  <a:pt x="117682" y="2439"/>
                  <a:pt x="117429" y="2661"/>
                  <a:pt x="117366" y="3009"/>
                </a:cubicBezTo>
                <a:cubicBezTo>
                  <a:pt x="117397" y="3326"/>
                  <a:pt x="117619" y="3579"/>
                  <a:pt x="117967" y="3642"/>
                </a:cubicBezTo>
                <a:cubicBezTo>
                  <a:pt x="118284" y="3642"/>
                  <a:pt x="118537" y="3389"/>
                  <a:pt x="118569" y="3072"/>
                </a:cubicBezTo>
                <a:cubicBezTo>
                  <a:pt x="118601" y="2724"/>
                  <a:pt x="118347" y="2471"/>
                  <a:pt x="117999" y="2439"/>
                </a:cubicBezTo>
                <a:close/>
                <a:moveTo>
                  <a:pt x="82720" y="41613"/>
                </a:moveTo>
                <a:cubicBezTo>
                  <a:pt x="83511" y="41582"/>
                  <a:pt x="83416" y="40346"/>
                  <a:pt x="82593" y="40442"/>
                </a:cubicBezTo>
                <a:cubicBezTo>
                  <a:pt x="82308" y="40473"/>
                  <a:pt x="82086" y="40727"/>
                  <a:pt x="82086" y="41043"/>
                </a:cubicBezTo>
                <a:cubicBezTo>
                  <a:pt x="82118" y="41360"/>
                  <a:pt x="82371" y="41613"/>
                  <a:pt x="82720" y="41613"/>
                </a:cubicBezTo>
                <a:close/>
                <a:moveTo>
                  <a:pt x="49214" y="43355"/>
                </a:moveTo>
                <a:cubicBezTo>
                  <a:pt x="48865" y="43323"/>
                  <a:pt x="48580" y="43577"/>
                  <a:pt x="48580" y="43925"/>
                </a:cubicBezTo>
                <a:cubicBezTo>
                  <a:pt x="48549" y="44242"/>
                  <a:pt x="48802" y="44558"/>
                  <a:pt x="49150" y="44558"/>
                </a:cubicBezTo>
                <a:cubicBezTo>
                  <a:pt x="49499" y="44590"/>
                  <a:pt x="49815" y="44305"/>
                  <a:pt x="49815" y="43957"/>
                </a:cubicBezTo>
                <a:cubicBezTo>
                  <a:pt x="49815" y="43608"/>
                  <a:pt x="49530" y="43355"/>
                  <a:pt x="49214" y="43355"/>
                </a:cubicBezTo>
                <a:close/>
                <a:moveTo>
                  <a:pt x="88578" y="20363"/>
                </a:moveTo>
                <a:cubicBezTo>
                  <a:pt x="88578" y="20743"/>
                  <a:pt x="88895" y="20997"/>
                  <a:pt x="89243" y="20965"/>
                </a:cubicBezTo>
                <a:cubicBezTo>
                  <a:pt x="89592" y="20965"/>
                  <a:pt x="89845" y="20680"/>
                  <a:pt x="89813" y="20363"/>
                </a:cubicBezTo>
                <a:cubicBezTo>
                  <a:pt x="89813" y="20015"/>
                  <a:pt x="89560" y="19762"/>
                  <a:pt x="89243" y="19730"/>
                </a:cubicBezTo>
                <a:cubicBezTo>
                  <a:pt x="88863" y="19730"/>
                  <a:pt x="88578" y="20015"/>
                  <a:pt x="88578" y="20363"/>
                </a:cubicBezTo>
                <a:close/>
                <a:moveTo>
                  <a:pt x="73251" y="46522"/>
                </a:moveTo>
                <a:cubicBezTo>
                  <a:pt x="73251" y="47314"/>
                  <a:pt x="74454" y="47314"/>
                  <a:pt x="74454" y="46522"/>
                </a:cubicBezTo>
                <a:cubicBezTo>
                  <a:pt x="74422" y="45730"/>
                  <a:pt x="73251" y="45730"/>
                  <a:pt x="73251" y="46522"/>
                </a:cubicBezTo>
                <a:close/>
                <a:moveTo>
                  <a:pt x="3167" y="50829"/>
                </a:moveTo>
                <a:cubicBezTo>
                  <a:pt x="3167" y="51177"/>
                  <a:pt x="3452" y="51431"/>
                  <a:pt x="3769" y="51399"/>
                </a:cubicBezTo>
                <a:cubicBezTo>
                  <a:pt x="4085" y="51399"/>
                  <a:pt x="4339" y="51146"/>
                  <a:pt x="4339" y="50797"/>
                </a:cubicBezTo>
                <a:cubicBezTo>
                  <a:pt x="4370" y="50449"/>
                  <a:pt x="4054" y="50164"/>
                  <a:pt x="3705" y="50196"/>
                </a:cubicBezTo>
                <a:cubicBezTo>
                  <a:pt x="3357" y="50227"/>
                  <a:pt x="3135" y="50512"/>
                  <a:pt x="3167" y="50829"/>
                </a:cubicBezTo>
                <a:close/>
                <a:moveTo>
                  <a:pt x="162051" y="1774"/>
                </a:moveTo>
                <a:cubicBezTo>
                  <a:pt x="162051" y="2090"/>
                  <a:pt x="162336" y="2344"/>
                  <a:pt x="162652" y="2344"/>
                </a:cubicBezTo>
                <a:cubicBezTo>
                  <a:pt x="162937" y="2312"/>
                  <a:pt x="163191" y="2090"/>
                  <a:pt x="163222" y="1805"/>
                </a:cubicBezTo>
                <a:cubicBezTo>
                  <a:pt x="163286" y="982"/>
                  <a:pt x="162051" y="950"/>
                  <a:pt x="162051" y="1774"/>
                </a:cubicBezTo>
                <a:close/>
                <a:moveTo>
                  <a:pt x="51747" y="45572"/>
                </a:moveTo>
                <a:cubicBezTo>
                  <a:pt x="51747" y="45920"/>
                  <a:pt x="52001" y="46174"/>
                  <a:pt x="52349" y="46205"/>
                </a:cubicBezTo>
                <a:cubicBezTo>
                  <a:pt x="52666" y="46205"/>
                  <a:pt x="52951" y="45952"/>
                  <a:pt x="52951" y="45604"/>
                </a:cubicBezTo>
                <a:cubicBezTo>
                  <a:pt x="52982" y="45255"/>
                  <a:pt x="52697" y="44970"/>
                  <a:pt x="52349" y="44970"/>
                </a:cubicBezTo>
                <a:cubicBezTo>
                  <a:pt x="52001" y="44970"/>
                  <a:pt x="51747" y="45255"/>
                  <a:pt x="51747" y="45572"/>
                </a:cubicBezTo>
                <a:close/>
                <a:moveTo>
                  <a:pt x="85887" y="35248"/>
                </a:moveTo>
                <a:cubicBezTo>
                  <a:pt x="86710" y="35248"/>
                  <a:pt x="86647" y="34013"/>
                  <a:pt x="85823" y="34076"/>
                </a:cubicBezTo>
                <a:cubicBezTo>
                  <a:pt x="85538" y="34076"/>
                  <a:pt x="85285" y="34329"/>
                  <a:pt x="85285" y="34646"/>
                </a:cubicBezTo>
                <a:cubicBezTo>
                  <a:pt x="85285" y="34963"/>
                  <a:pt x="85538" y="35248"/>
                  <a:pt x="85887" y="35248"/>
                </a:cubicBezTo>
                <a:close/>
                <a:moveTo>
                  <a:pt x="101404" y="10894"/>
                </a:moveTo>
                <a:cubicBezTo>
                  <a:pt x="101404" y="11243"/>
                  <a:pt x="101689" y="11496"/>
                  <a:pt x="102006" y="11496"/>
                </a:cubicBezTo>
                <a:cubicBezTo>
                  <a:pt x="102513" y="11464"/>
                  <a:pt x="102766" y="10831"/>
                  <a:pt x="102386" y="10483"/>
                </a:cubicBezTo>
                <a:cubicBezTo>
                  <a:pt x="102006" y="10134"/>
                  <a:pt x="101373" y="10388"/>
                  <a:pt x="101404" y="10894"/>
                </a:cubicBezTo>
                <a:close/>
                <a:moveTo>
                  <a:pt x="93234" y="15803"/>
                </a:moveTo>
                <a:cubicBezTo>
                  <a:pt x="92442" y="15771"/>
                  <a:pt x="92379" y="16975"/>
                  <a:pt x="93170" y="17007"/>
                </a:cubicBezTo>
                <a:cubicBezTo>
                  <a:pt x="93962" y="17038"/>
                  <a:pt x="94025" y="15835"/>
                  <a:pt x="93234" y="15803"/>
                </a:cubicBezTo>
                <a:close/>
                <a:moveTo>
                  <a:pt x="75689" y="45762"/>
                </a:moveTo>
                <a:cubicBezTo>
                  <a:pt x="75721" y="46269"/>
                  <a:pt x="76322" y="46490"/>
                  <a:pt x="76702" y="46142"/>
                </a:cubicBezTo>
                <a:cubicBezTo>
                  <a:pt x="77051" y="45762"/>
                  <a:pt x="76766" y="45129"/>
                  <a:pt x="76259" y="45160"/>
                </a:cubicBezTo>
                <a:cubicBezTo>
                  <a:pt x="75911" y="45160"/>
                  <a:pt x="75657" y="45414"/>
                  <a:pt x="75689" y="45762"/>
                </a:cubicBezTo>
                <a:close/>
                <a:moveTo>
                  <a:pt x="71509" y="46744"/>
                </a:moveTo>
                <a:cubicBezTo>
                  <a:pt x="71160" y="46712"/>
                  <a:pt x="70875" y="46965"/>
                  <a:pt x="70875" y="47314"/>
                </a:cubicBezTo>
                <a:cubicBezTo>
                  <a:pt x="70875" y="47630"/>
                  <a:pt x="71160" y="47915"/>
                  <a:pt x="71477" y="47915"/>
                </a:cubicBezTo>
                <a:cubicBezTo>
                  <a:pt x="71794" y="47915"/>
                  <a:pt x="72047" y="47662"/>
                  <a:pt x="72047" y="47377"/>
                </a:cubicBezTo>
                <a:cubicBezTo>
                  <a:pt x="72079" y="47029"/>
                  <a:pt x="71825" y="46744"/>
                  <a:pt x="71509" y="46744"/>
                </a:cubicBezTo>
                <a:close/>
                <a:moveTo>
                  <a:pt x="35659" y="43640"/>
                </a:moveTo>
                <a:cubicBezTo>
                  <a:pt x="36483" y="43640"/>
                  <a:pt x="36451" y="42405"/>
                  <a:pt x="35628" y="42468"/>
                </a:cubicBezTo>
                <a:cubicBezTo>
                  <a:pt x="35311" y="42468"/>
                  <a:pt x="35058" y="42722"/>
                  <a:pt x="35058" y="43070"/>
                </a:cubicBezTo>
                <a:cubicBezTo>
                  <a:pt x="35058" y="43387"/>
                  <a:pt x="35343" y="43640"/>
                  <a:pt x="35659" y="43640"/>
                </a:cubicBezTo>
                <a:close/>
                <a:moveTo>
                  <a:pt x="46205" y="44717"/>
                </a:moveTo>
                <a:cubicBezTo>
                  <a:pt x="46174" y="45540"/>
                  <a:pt x="47377" y="45540"/>
                  <a:pt x="47345" y="44717"/>
                </a:cubicBezTo>
                <a:cubicBezTo>
                  <a:pt x="47314" y="43988"/>
                  <a:pt x="46237" y="43988"/>
                  <a:pt x="46205" y="44717"/>
                </a:cubicBezTo>
                <a:close/>
                <a:moveTo>
                  <a:pt x="84335" y="38446"/>
                </a:moveTo>
                <a:cubicBezTo>
                  <a:pt x="85095" y="38383"/>
                  <a:pt x="85031" y="37243"/>
                  <a:pt x="84271" y="37275"/>
                </a:cubicBezTo>
                <a:cubicBezTo>
                  <a:pt x="83955" y="37275"/>
                  <a:pt x="83701" y="37560"/>
                  <a:pt x="83701" y="37908"/>
                </a:cubicBezTo>
                <a:cubicBezTo>
                  <a:pt x="83733" y="38225"/>
                  <a:pt x="84018" y="38478"/>
                  <a:pt x="84335" y="38446"/>
                </a:cubicBezTo>
                <a:close/>
                <a:moveTo>
                  <a:pt x="91619" y="19002"/>
                </a:moveTo>
                <a:cubicBezTo>
                  <a:pt x="91302" y="18970"/>
                  <a:pt x="91049" y="19192"/>
                  <a:pt x="91017" y="19508"/>
                </a:cubicBezTo>
                <a:cubicBezTo>
                  <a:pt x="90954" y="19857"/>
                  <a:pt x="91239" y="20142"/>
                  <a:pt x="91555" y="20142"/>
                </a:cubicBezTo>
                <a:cubicBezTo>
                  <a:pt x="91904" y="20173"/>
                  <a:pt x="92157" y="19888"/>
                  <a:pt x="92157" y="19572"/>
                </a:cubicBezTo>
                <a:cubicBezTo>
                  <a:pt x="92157" y="19255"/>
                  <a:pt x="91904" y="19002"/>
                  <a:pt x="91619" y="19002"/>
                </a:cubicBezTo>
                <a:close/>
                <a:moveTo>
                  <a:pt x="69102" y="47504"/>
                </a:moveTo>
                <a:cubicBezTo>
                  <a:pt x="68754" y="47472"/>
                  <a:pt x="68469" y="47725"/>
                  <a:pt x="68469" y="48074"/>
                </a:cubicBezTo>
                <a:cubicBezTo>
                  <a:pt x="68469" y="48359"/>
                  <a:pt x="68690" y="48612"/>
                  <a:pt x="68975" y="48644"/>
                </a:cubicBezTo>
                <a:cubicBezTo>
                  <a:pt x="69324" y="48675"/>
                  <a:pt x="69609" y="48454"/>
                  <a:pt x="69640" y="48137"/>
                </a:cubicBezTo>
                <a:cubicBezTo>
                  <a:pt x="69672" y="47789"/>
                  <a:pt x="69419" y="47504"/>
                  <a:pt x="69102" y="47504"/>
                </a:cubicBezTo>
                <a:close/>
                <a:moveTo>
                  <a:pt x="98998" y="11686"/>
                </a:moveTo>
                <a:cubicBezTo>
                  <a:pt x="99029" y="12003"/>
                  <a:pt x="99314" y="12256"/>
                  <a:pt x="99663" y="12256"/>
                </a:cubicBezTo>
                <a:cubicBezTo>
                  <a:pt x="100454" y="12225"/>
                  <a:pt x="100391" y="11021"/>
                  <a:pt x="99599" y="11053"/>
                </a:cubicBezTo>
                <a:cubicBezTo>
                  <a:pt x="99251" y="11084"/>
                  <a:pt x="98998" y="11369"/>
                  <a:pt x="98998" y="11686"/>
                </a:cubicBezTo>
                <a:close/>
                <a:moveTo>
                  <a:pt x="27679" y="42437"/>
                </a:moveTo>
                <a:cubicBezTo>
                  <a:pt x="26855" y="42437"/>
                  <a:pt x="26919" y="43672"/>
                  <a:pt x="27742" y="43577"/>
                </a:cubicBezTo>
                <a:cubicBezTo>
                  <a:pt x="28059" y="43577"/>
                  <a:pt x="28312" y="43292"/>
                  <a:pt x="28312" y="42975"/>
                </a:cubicBezTo>
                <a:cubicBezTo>
                  <a:pt x="28280" y="42658"/>
                  <a:pt x="27995" y="42405"/>
                  <a:pt x="27679" y="42437"/>
                </a:cubicBezTo>
                <a:close/>
                <a:moveTo>
                  <a:pt x="88325" y="25335"/>
                </a:moveTo>
                <a:cubicBezTo>
                  <a:pt x="87533" y="25335"/>
                  <a:pt x="87565" y="26539"/>
                  <a:pt x="88357" y="26476"/>
                </a:cubicBezTo>
                <a:cubicBezTo>
                  <a:pt x="89180" y="26507"/>
                  <a:pt x="89117" y="25272"/>
                  <a:pt x="88325" y="25335"/>
                </a:cubicBezTo>
                <a:close/>
                <a:moveTo>
                  <a:pt x="38256" y="44653"/>
                </a:moveTo>
                <a:cubicBezTo>
                  <a:pt x="38256" y="44970"/>
                  <a:pt x="38478" y="45224"/>
                  <a:pt x="38795" y="45224"/>
                </a:cubicBezTo>
                <a:cubicBezTo>
                  <a:pt x="39111" y="45255"/>
                  <a:pt x="39365" y="45002"/>
                  <a:pt x="39396" y="44685"/>
                </a:cubicBezTo>
                <a:cubicBezTo>
                  <a:pt x="39365" y="44368"/>
                  <a:pt x="39143" y="44147"/>
                  <a:pt x="38858" y="44083"/>
                </a:cubicBezTo>
                <a:cubicBezTo>
                  <a:pt x="38541" y="44083"/>
                  <a:pt x="38256" y="44337"/>
                  <a:pt x="38256" y="44653"/>
                </a:cubicBezTo>
                <a:close/>
                <a:moveTo>
                  <a:pt x="80471" y="44178"/>
                </a:moveTo>
                <a:cubicBezTo>
                  <a:pt x="80471" y="44463"/>
                  <a:pt x="80724" y="44717"/>
                  <a:pt x="81009" y="44748"/>
                </a:cubicBezTo>
                <a:cubicBezTo>
                  <a:pt x="81326" y="44780"/>
                  <a:pt x="81611" y="44527"/>
                  <a:pt x="81611" y="44210"/>
                </a:cubicBezTo>
                <a:cubicBezTo>
                  <a:pt x="81611" y="43893"/>
                  <a:pt x="81390" y="43672"/>
                  <a:pt x="81104" y="43608"/>
                </a:cubicBezTo>
                <a:cubicBezTo>
                  <a:pt x="80788" y="43608"/>
                  <a:pt x="80503" y="43862"/>
                  <a:pt x="80471" y="44178"/>
                </a:cubicBezTo>
                <a:close/>
                <a:moveTo>
                  <a:pt x="41265" y="43323"/>
                </a:moveTo>
                <a:cubicBezTo>
                  <a:pt x="40536" y="43355"/>
                  <a:pt x="40473" y="44368"/>
                  <a:pt x="41170" y="44495"/>
                </a:cubicBezTo>
                <a:cubicBezTo>
                  <a:pt x="41962" y="44590"/>
                  <a:pt x="42057" y="43387"/>
                  <a:pt x="41265" y="43323"/>
                </a:cubicBezTo>
                <a:close/>
                <a:moveTo>
                  <a:pt x="104413" y="10673"/>
                </a:moveTo>
                <a:cubicBezTo>
                  <a:pt x="104730" y="10673"/>
                  <a:pt x="104983" y="10451"/>
                  <a:pt x="104983" y="10134"/>
                </a:cubicBezTo>
                <a:cubicBezTo>
                  <a:pt x="105015" y="9818"/>
                  <a:pt x="104730" y="9533"/>
                  <a:pt x="104413" y="9533"/>
                </a:cubicBezTo>
                <a:cubicBezTo>
                  <a:pt x="104065" y="9533"/>
                  <a:pt x="103811" y="9818"/>
                  <a:pt x="103843" y="10166"/>
                </a:cubicBezTo>
                <a:cubicBezTo>
                  <a:pt x="103843" y="10451"/>
                  <a:pt x="104096" y="10704"/>
                  <a:pt x="104413" y="10673"/>
                </a:cubicBezTo>
                <a:close/>
                <a:moveTo>
                  <a:pt x="54946" y="47219"/>
                </a:moveTo>
                <a:cubicBezTo>
                  <a:pt x="54978" y="47947"/>
                  <a:pt x="56086" y="47947"/>
                  <a:pt x="56086" y="47219"/>
                </a:cubicBezTo>
                <a:cubicBezTo>
                  <a:pt x="56086" y="46902"/>
                  <a:pt x="55833" y="46617"/>
                  <a:pt x="55516" y="46617"/>
                </a:cubicBezTo>
                <a:cubicBezTo>
                  <a:pt x="55199" y="46617"/>
                  <a:pt x="54946" y="46902"/>
                  <a:pt x="54946" y="47219"/>
                </a:cubicBezTo>
                <a:close/>
                <a:moveTo>
                  <a:pt x="2154" y="53394"/>
                </a:moveTo>
                <a:cubicBezTo>
                  <a:pt x="1805" y="53394"/>
                  <a:pt x="1552" y="53647"/>
                  <a:pt x="1552" y="53996"/>
                </a:cubicBezTo>
                <a:cubicBezTo>
                  <a:pt x="1552" y="54281"/>
                  <a:pt x="1805" y="54534"/>
                  <a:pt x="2090" y="54534"/>
                </a:cubicBezTo>
                <a:cubicBezTo>
                  <a:pt x="2407" y="54534"/>
                  <a:pt x="2660" y="54312"/>
                  <a:pt x="2692" y="54027"/>
                </a:cubicBezTo>
                <a:cubicBezTo>
                  <a:pt x="2724" y="53711"/>
                  <a:pt x="2470" y="53426"/>
                  <a:pt x="2154" y="53394"/>
                </a:cubicBezTo>
                <a:close/>
                <a:moveTo>
                  <a:pt x="119836" y="2280"/>
                </a:moveTo>
                <a:cubicBezTo>
                  <a:pt x="119836" y="2597"/>
                  <a:pt x="120089" y="2882"/>
                  <a:pt x="120437" y="2851"/>
                </a:cubicBezTo>
                <a:cubicBezTo>
                  <a:pt x="120754" y="2851"/>
                  <a:pt x="120976" y="2566"/>
                  <a:pt x="120976" y="2249"/>
                </a:cubicBezTo>
                <a:cubicBezTo>
                  <a:pt x="120944" y="1932"/>
                  <a:pt x="120722" y="1710"/>
                  <a:pt x="120406" y="1679"/>
                </a:cubicBezTo>
                <a:cubicBezTo>
                  <a:pt x="120089" y="1679"/>
                  <a:pt x="119804" y="1964"/>
                  <a:pt x="119836" y="2280"/>
                </a:cubicBezTo>
                <a:close/>
                <a:moveTo>
                  <a:pt x="122749" y="2059"/>
                </a:moveTo>
                <a:cubicBezTo>
                  <a:pt x="123098" y="2059"/>
                  <a:pt x="123351" y="1774"/>
                  <a:pt x="123351" y="1457"/>
                </a:cubicBezTo>
                <a:cubicBezTo>
                  <a:pt x="123319" y="982"/>
                  <a:pt x="122718" y="760"/>
                  <a:pt x="122369" y="1109"/>
                </a:cubicBezTo>
                <a:cubicBezTo>
                  <a:pt x="122021" y="1457"/>
                  <a:pt x="122274" y="2059"/>
                  <a:pt x="122749" y="2059"/>
                </a:cubicBezTo>
                <a:close/>
                <a:moveTo>
                  <a:pt x="95577" y="15043"/>
                </a:moveTo>
                <a:cubicBezTo>
                  <a:pt x="95261" y="15043"/>
                  <a:pt x="95007" y="15296"/>
                  <a:pt x="95007" y="15581"/>
                </a:cubicBezTo>
                <a:cubicBezTo>
                  <a:pt x="95007" y="15930"/>
                  <a:pt x="95261" y="16183"/>
                  <a:pt x="95609" y="16183"/>
                </a:cubicBezTo>
                <a:cubicBezTo>
                  <a:pt x="95926" y="16183"/>
                  <a:pt x="96179" y="15898"/>
                  <a:pt x="96147" y="15550"/>
                </a:cubicBezTo>
                <a:cubicBezTo>
                  <a:pt x="96116" y="15265"/>
                  <a:pt x="95862" y="15043"/>
                  <a:pt x="95577" y="15043"/>
                </a:cubicBezTo>
                <a:close/>
                <a:moveTo>
                  <a:pt x="90004" y="22169"/>
                </a:moveTo>
                <a:cubicBezTo>
                  <a:pt x="89655" y="22169"/>
                  <a:pt x="89370" y="22390"/>
                  <a:pt x="89370" y="22739"/>
                </a:cubicBezTo>
                <a:cubicBezTo>
                  <a:pt x="89370" y="23467"/>
                  <a:pt x="90479" y="23530"/>
                  <a:pt x="90542" y="22802"/>
                </a:cubicBezTo>
                <a:cubicBezTo>
                  <a:pt x="90574" y="22454"/>
                  <a:pt x="90320" y="22200"/>
                  <a:pt x="90004" y="22169"/>
                </a:cubicBezTo>
                <a:close/>
                <a:moveTo>
                  <a:pt x="49404" y="46364"/>
                </a:moveTo>
                <a:cubicBezTo>
                  <a:pt x="49404" y="46649"/>
                  <a:pt x="49625" y="46902"/>
                  <a:pt x="49910" y="46934"/>
                </a:cubicBezTo>
                <a:cubicBezTo>
                  <a:pt x="50259" y="46965"/>
                  <a:pt x="50544" y="46712"/>
                  <a:pt x="50544" y="46395"/>
                </a:cubicBezTo>
                <a:cubicBezTo>
                  <a:pt x="50544" y="46079"/>
                  <a:pt x="50322" y="45825"/>
                  <a:pt x="50037" y="45794"/>
                </a:cubicBezTo>
                <a:cubicBezTo>
                  <a:pt x="49720" y="45762"/>
                  <a:pt x="49435" y="46015"/>
                  <a:pt x="49404" y="46364"/>
                </a:cubicBezTo>
                <a:close/>
                <a:moveTo>
                  <a:pt x="33253" y="43260"/>
                </a:moveTo>
                <a:cubicBezTo>
                  <a:pt x="32936" y="43292"/>
                  <a:pt x="32714" y="43513"/>
                  <a:pt x="32682" y="43830"/>
                </a:cubicBezTo>
                <a:cubicBezTo>
                  <a:pt x="32714" y="44147"/>
                  <a:pt x="32968" y="44432"/>
                  <a:pt x="33316" y="44400"/>
                </a:cubicBezTo>
                <a:cubicBezTo>
                  <a:pt x="33601" y="44368"/>
                  <a:pt x="33854" y="44147"/>
                  <a:pt x="33854" y="43830"/>
                </a:cubicBezTo>
                <a:cubicBezTo>
                  <a:pt x="33854" y="43513"/>
                  <a:pt x="33569" y="43260"/>
                  <a:pt x="33253" y="43260"/>
                </a:cubicBezTo>
                <a:close/>
                <a:moveTo>
                  <a:pt x="25304" y="43228"/>
                </a:moveTo>
                <a:cubicBezTo>
                  <a:pt x="24955" y="43228"/>
                  <a:pt x="24702" y="43482"/>
                  <a:pt x="24702" y="43830"/>
                </a:cubicBezTo>
                <a:cubicBezTo>
                  <a:pt x="24734" y="44115"/>
                  <a:pt x="24955" y="44368"/>
                  <a:pt x="25272" y="44368"/>
                </a:cubicBezTo>
                <a:cubicBezTo>
                  <a:pt x="25589" y="44368"/>
                  <a:pt x="25874" y="44115"/>
                  <a:pt x="25842" y="43767"/>
                </a:cubicBezTo>
                <a:cubicBezTo>
                  <a:pt x="25842" y="43482"/>
                  <a:pt x="25589" y="43228"/>
                  <a:pt x="25304" y="43228"/>
                </a:cubicBezTo>
                <a:close/>
                <a:moveTo>
                  <a:pt x="5542" y="50069"/>
                </a:moveTo>
                <a:cubicBezTo>
                  <a:pt x="5574" y="50417"/>
                  <a:pt x="5890" y="50639"/>
                  <a:pt x="6207" y="50576"/>
                </a:cubicBezTo>
                <a:cubicBezTo>
                  <a:pt x="6524" y="50544"/>
                  <a:pt x="6714" y="50291"/>
                  <a:pt x="6714" y="49974"/>
                </a:cubicBezTo>
                <a:cubicBezTo>
                  <a:pt x="6682" y="49657"/>
                  <a:pt x="6397" y="49404"/>
                  <a:pt x="6080" y="49435"/>
                </a:cubicBezTo>
                <a:cubicBezTo>
                  <a:pt x="5732" y="49467"/>
                  <a:pt x="5510" y="49752"/>
                  <a:pt x="5542" y="50069"/>
                </a:cubicBezTo>
                <a:close/>
                <a:moveTo>
                  <a:pt x="78666" y="45572"/>
                </a:moveTo>
                <a:cubicBezTo>
                  <a:pt x="78983" y="45540"/>
                  <a:pt x="79236" y="45287"/>
                  <a:pt x="79204" y="44938"/>
                </a:cubicBezTo>
                <a:cubicBezTo>
                  <a:pt x="79173" y="44178"/>
                  <a:pt x="78033" y="44242"/>
                  <a:pt x="78064" y="44970"/>
                </a:cubicBezTo>
                <a:cubicBezTo>
                  <a:pt x="78064" y="45319"/>
                  <a:pt x="78318" y="45572"/>
                  <a:pt x="78666" y="45572"/>
                </a:cubicBezTo>
                <a:close/>
                <a:moveTo>
                  <a:pt x="86932" y="31479"/>
                </a:moveTo>
                <a:cubicBezTo>
                  <a:pt x="86900" y="31828"/>
                  <a:pt x="87185" y="32081"/>
                  <a:pt x="87533" y="32049"/>
                </a:cubicBezTo>
                <a:cubicBezTo>
                  <a:pt x="87818" y="32081"/>
                  <a:pt x="88072" y="31828"/>
                  <a:pt x="88072" y="31543"/>
                </a:cubicBezTo>
                <a:cubicBezTo>
                  <a:pt x="88103" y="31194"/>
                  <a:pt x="87850" y="30909"/>
                  <a:pt x="87533" y="30909"/>
                </a:cubicBezTo>
                <a:cubicBezTo>
                  <a:pt x="87185" y="30877"/>
                  <a:pt x="86932" y="31163"/>
                  <a:pt x="86932" y="31479"/>
                </a:cubicBezTo>
                <a:close/>
                <a:moveTo>
                  <a:pt x="106218" y="9311"/>
                </a:moveTo>
                <a:cubicBezTo>
                  <a:pt x="106186" y="9596"/>
                  <a:pt x="106408" y="9849"/>
                  <a:pt x="106725" y="9881"/>
                </a:cubicBezTo>
                <a:cubicBezTo>
                  <a:pt x="107041" y="9913"/>
                  <a:pt x="107358" y="9691"/>
                  <a:pt x="107358" y="9343"/>
                </a:cubicBezTo>
                <a:cubicBezTo>
                  <a:pt x="107358" y="9026"/>
                  <a:pt x="107105" y="8741"/>
                  <a:pt x="106756" y="8741"/>
                </a:cubicBezTo>
                <a:cubicBezTo>
                  <a:pt x="106471" y="8741"/>
                  <a:pt x="106218" y="8994"/>
                  <a:pt x="106218" y="9311"/>
                </a:cubicBezTo>
                <a:close/>
                <a:moveTo>
                  <a:pt x="86678" y="36483"/>
                </a:moveTo>
                <a:cubicBezTo>
                  <a:pt x="86362" y="36515"/>
                  <a:pt x="86140" y="36736"/>
                  <a:pt x="86108" y="37053"/>
                </a:cubicBezTo>
                <a:cubicBezTo>
                  <a:pt x="86108" y="37338"/>
                  <a:pt x="86330" y="37623"/>
                  <a:pt x="86647" y="37623"/>
                </a:cubicBezTo>
                <a:cubicBezTo>
                  <a:pt x="86963" y="37655"/>
                  <a:pt x="87248" y="37370"/>
                  <a:pt x="87248" y="37053"/>
                </a:cubicBezTo>
                <a:cubicBezTo>
                  <a:pt x="87217" y="36736"/>
                  <a:pt x="86963" y="36515"/>
                  <a:pt x="86678" y="36483"/>
                </a:cubicBezTo>
                <a:close/>
                <a:moveTo>
                  <a:pt x="88547" y="28312"/>
                </a:moveTo>
                <a:cubicBezTo>
                  <a:pt x="88547" y="28629"/>
                  <a:pt x="88800" y="28851"/>
                  <a:pt x="89117" y="28882"/>
                </a:cubicBezTo>
                <a:cubicBezTo>
                  <a:pt x="89402" y="28882"/>
                  <a:pt x="89687" y="28661"/>
                  <a:pt x="89687" y="28376"/>
                </a:cubicBezTo>
                <a:cubicBezTo>
                  <a:pt x="89718" y="28027"/>
                  <a:pt x="89433" y="27742"/>
                  <a:pt x="89117" y="27742"/>
                </a:cubicBezTo>
                <a:cubicBezTo>
                  <a:pt x="88800" y="27774"/>
                  <a:pt x="88578" y="28027"/>
                  <a:pt x="88547" y="28312"/>
                </a:cubicBezTo>
                <a:close/>
                <a:moveTo>
                  <a:pt x="63687" y="49657"/>
                </a:moveTo>
                <a:cubicBezTo>
                  <a:pt x="63718" y="49942"/>
                  <a:pt x="63940" y="50196"/>
                  <a:pt x="64257" y="50227"/>
                </a:cubicBezTo>
                <a:cubicBezTo>
                  <a:pt x="64573" y="50227"/>
                  <a:pt x="64858" y="49942"/>
                  <a:pt x="64827" y="49625"/>
                </a:cubicBezTo>
                <a:cubicBezTo>
                  <a:pt x="64795" y="49309"/>
                  <a:pt x="64542" y="49087"/>
                  <a:pt x="64257" y="49119"/>
                </a:cubicBezTo>
                <a:cubicBezTo>
                  <a:pt x="63940" y="49119"/>
                  <a:pt x="63718" y="49372"/>
                  <a:pt x="63687" y="49657"/>
                </a:cubicBezTo>
                <a:close/>
                <a:moveTo>
                  <a:pt x="109163" y="7949"/>
                </a:moveTo>
                <a:cubicBezTo>
                  <a:pt x="108878" y="7981"/>
                  <a:pt x="108625" y="8234"/>
                  <a:pt x="108625" y="8519"/>
                </a:cubicBezTo>
                <a:cubicBezTo>
                  <a:pt x="108625" y="8868"/>
                  <a:pt x="108910" y="9121"/>
                  <a:pt x="109258" y="9089"/>
                </a:cubicBezTo>
                <a:cubicBezTo>
                  <a:pt x="109543" y="9058"/>
                  <a:pt x="109797" y="8804"/>
                  <a:pt x="109765" y="8488"/>
                </a:cubicBezTo>
                <a:cubicBezTo>
                  <a:pt x="109733" y="8171"/>
                  <a:pt x="109480" y="7949"/>
                  <a:pt x="109163" y="7949"/>
                </a:cubicBezTo>
                <a:close/>
                <a:moveTo>
                  <a:pt x="8519" y="49784"/>
                </a:moveTo>
                <a:cubicBezTo>
                  <a:pt x="8836" y="49784"/>
                  <a:pt x="9089" y="49562"/>
                  <a:pt x="9089" y="49245"/>
                </a:cubicBezTo>
                <a:cubicBezTo>
                  <a:pt x="9121" y="48960"/>
                  <a:pt x="8899" y="48675"/>
                  <a:pt x="8582" y="48644"/>
                </a:cubicBezTo>
                <a:cubicBezTo>
                  <a:pt x="8266" y="48644"/>
                  <a:pt x="7981" y="48897"/>
                  <a:pt x="7949" y="49214"/>
                </a:cubicBezTo>
                <a:cubicBezTo>
                  <a:pt x="7981" y="49530"/>
                  <a:pt x="8202" y="49752"/>
                  <a:pt x="8519" y="49784"/>
                </a:cubicBezTo>
                <a:close/>
                <a:moveTo>
                  <a:pt x="66125" y="48834"/>
                </a:moveTo>
                <a:cubicBezTo>
                  <a:pt x="66093" y="49119"/>
                  <a:pt x="66315" y="49404"/>
                  <a:pt x="66600" y="49435"/>
                </a:cubicBezTo>
                <a:cubicBezTo>
                  <a:pt x="66948" y="49467"/>
                  <a:pt x="67233" y="49245"/>
                  <a:pt x="67265" y="48897"/>
                </a:cubicBezTo>
                <a:cubicBezTo>
                  <a:pt x="67265" y="48612"/>
                  <a:pt x="67043" y="48359"/>
                  <a:pt x="66758" y="48295"/>
                </a:cubicBezTo>
                <a:cubicBezTo>
                  <a:pt x="66442" y="48264"/>
                  <a:pt x="66125" y="48485"/>
                  <a:pt x="66125" y="48834"/>
                </a:cubicBezTo>
                <a:close/>
                <a:moveTo>
                  <a:pt x="97952" y="14283"/>
                </a:moveTo>
                <a:cubicBezTo>
                  <a:pt x="97667" y="14283"/>
                  <a:pt x="97414" y="14536"/>
                  <a:pt x="97446" y="14853"/>
                </a:cubicBezTo>
                <a:cubicBezTo>
                  <a:pt x="97446" y="15138"/>
                  <a:pt x="97731" y="15391"/>
                  <a:pt x="98016" y="15391"/>
                </a:cubicBezTo>
                <a:cubicBezTo>
                  <a:pt x="98332" y="15360"/>
                  <a:pt x="98554" y="15106"/>
                  <a:pt x="98522" y="14790"/>
                </a:cubicBezTo>
                <a:cubicBezTo>
                  <a:pt x="98522" y="14505"/>
                  <a:pt x="98269" y="14251"/>
                  <a:pt x="97952" y="14283"/>
                </a:cubicBezTo>
                <a:close/>
                <a:moveTo>
                  <a:pt x="0" y="57353"/>
                </a:moveTo>
                <a:cubicBezTo>
                  <a:pt x="95" y="57574"/>
                  <a:pt x="348" y="57701"/>
                  <a:pt x="570" y="57669"/>
                </a:cubicBezTo>
                <a:cubicBezTo>
                  <a:pt x="887" y="57638"/>
                  <a:pt x="1077" y="57353"/>
                  <a:pt x="1045" y="57068"/>
                </a:cubicBezTo>
                <a:cubicBezTo>
                  <a:pt x="1013" y="56751"/>
                  <a:pt x="728" y="56561"/>
                  <a:pt x="443" y="56593"/>
                </a:cubicBezTo>
                <a:cubicBezTo>
                  <a:pt x="253" y="56593"/>
                  <a:pt x="63" y="56751"/>
                  <a:pt x="0" y="56909"/>
                </a:cubicBezTo>
                <a:close/>
                <a:moveTo>
                  <a:pt x="30877" y="45160"/>
                </a:moveTo>
                <a:cubicBezTo>
                  <a:pt x="31162" y="45192"/>
                  <a:pt x="31416" y="44938"/>
                  <a:pt x="31416" y="44622"/>
                </a:cubicBezTo>
                <a:cubicBezTo>
                  <a:pt x="31416" y="44337"/>
                  <a:pt x="31162" y="44083"/>
                  <a:pt x="30846" y="44083"/>
                </a:cubicBezTo>
                <a:cubicBezTo>
                  <a:pt x="30561" y="44083"/>
                  <a:pt x="30307" y="44337"/>
                  <a:pt x="30307" y="44622"/>
                </a:cubicBezTo>
                <a:cubicBezTo>
                  <a:pt x="30307" y="44938"/>
                  <a:pt x="30561" y="45160"/>
                  <a:pt x="30877" y="45160"/>
                </a:cubicBezTo>
                <a:close/>
                <a:moveTo>
                  <a:pt x="22928" y="45129"/>
                </a:moveTo>
                <a:cubicBezTo>
                  <a:pt x="23245" y="45097"/>
                  <a:pt x="23467" y="44843"/>
                  <a:pt x="23467" y="44558"/>
                </a:cubicBezTo>
                <a:cubicBezTo>
                  <a:pt x="23467" y="44210"/>
                  <a:pt x="23182" y="43957"/>
                  <a:pt x="22833" y="43988"/>
                </a:cubicBezTo>
                <a:cubicBezTo>
                  <a:pt x="22548" y="44020"/>
                  <a:pt x="22327" y="44305"/>
                  <a:pt x="22327" y="44590"/>
                </a:cubicBezTo>
                <a:cubicBezTo>
                  <a:pt x="22390" y="44907"/>
                  <a:pt x="22643" y="45129"/>
                  <a:pt x="22928" y="45129"/>
                </a:cubicBezTo>
                <a:close/>
                <a:moveTo>
                  <a:pt x="19952" y="45350"/>
                </a:moveTo>
                <a:cubicBezTo>
                  <a:pt x="19952" y="45635"/>
                  <a:pt x="20173" y="45889"/>
                  <a:pt x="20490" y="45889"/>
                </a:cubicBezTo>
                <a:cubicBezTo>
                  <a:pt x="20775" y="45889"/>
                  <a:pt x="21028" y="45635"/>
                  <a:pt x="21060" y="45350"/>
                </a:cubicBezTo>
                <a:cubicBezTo>
                  <a:pt x="21060" y="45033"/>
                  <a:pt x="20807" y="44812"/>
                  <a:pt x="20490" y="44812"/>
                </a:cubicBezTo>
                <a:cubicBezTo>
                  <a:pt x="20205" y="44780"/>
                  <a:pt x="19952" y="45033"/>
                  <a:pt x="19952" y="45350"/>
                </a:cubicBezTo>
                <a:close/>
                <a:moveTo>
                  <a:pt x="44400" y="44938"/>
                </a:moveTo>
                <a:cubicBezTo>
                  <a:pt x="44115" y="44938"/>
                  <a:pt x="43862" y="45192"/>
                  <a:pt x="43862" y="45477"/>
                </a:cubicBezTo>
                <a:cubicBezTo>
                  <a:pt x="43830" y="45794"/>
                  <a:pt x="44052" y="46047"/>
                  <a:pt x="44368" y="46079"/>
                </a:cubicBezTo>
                <a:cubicBezTo>
                  <a:pt x="44685" y="46079"/>
                  <a:pt x="44970" y="45825"/>
                  <a:pt x="44970" y="45477"/>
                </a:cubicBezTo>
                <a:cubicBezTo>
                  <a:pt x="44938" y="45192"/>
                  <a:pt x="44717" y="44938"/>
                  <a:pt x="44400" y="44938"/>
                </a:cubicBezTo>
                <a:close/>
                <a:moveTo>
                  <a:pt x="124618" y="665"/>
                </a:moveTo>
                <a:cubicBezTo>
                  <a:pt x="124618" y="950"/>
                  <a:pt x="124839" y="1204"/>
                  <a:pt x="125156" y="1235"/>
                </a:cubicBezTo>
                <a:cubicBezTo>
                  <a:pt x="125441" y="1267"/>
                  <a:pt x="125695" y="1045"/>
                  <a:pt x="125726" y="729"/>
                </a:cubicBezTo>
                <a:cubicBezTo>
                  <a:pt x="125758" y="444"/>
                  <a:pt x="125536" y="159"/>
                  <a:pt x="125220" y="159"/>
                </a:cubicBezTo>
                <a:cubicBezTo>
                  <a:pt x="124934" y="127"/>
                  <a:pt x="124649" y="349"/>
                  <a:pt x="124618" y="665"/>
                </a:cubicBezTo>
                <a:close/>
                <a:moveTo>
                  <a:pt x="58176" y="48865"/>
                </a:moveTo>
                <a:cubicBezTo>
                  <a:pt x="58208" y="49150"/>
                  <a:pt x="58429" y="49372"/>
                  <a:pt x="58714" y="49404"/>
                </a:cubicBezTo>
                <a:cubicBezTo>
                  <a:pt x="59063" y="49372"/>
                  <a:pt x="59316" y="49087"/>
                  <a:pt x="59285" y="48770"/>
                </a:cubicBezTo>
                <a:cubicBezTo>
                  <a:pt x="59253" y="48454"/>
                  <a:pt x="58968" y="48232"/>
                  <a:pt x="58683" y="48264"/>
                </a:cubicBezTo>
                <a:cubicBezTo>
                  <a:pt x="58398" y="48295"/>
                  <a:pt x="58144" y="48549"/>
                  <a:pt x="58176" y="48865"/>
                </a:cubicBezTo>
                <a:close/>
                <a:moveTo>
                  <a:pt x="17576" y="46142"/>
                </a:moveTo>
                <a:cubicBezTo>
                  <a:pt x="17576" y="46427"/>
                  <a:pt x="17830" y="46680"/>
                  <a:pt x="18115" y="46680"/>
                </a:cubicBezTo>
                <a:cubicBezTo>
                  <a:pt x="18431" y="46680"/>
                  <a:pt x="18653" y="46427"/>
                  <a:pt x="18685" y="46142"/>
                </a:cubicBezTo>
                <a:cubicBezTo>
                  <a:pt x="18653" y="45825"/>
                  <a:pt x="18400" y="45604"/>
                  <a:pt x="18115" y="45604"/>
                </a:cubicBezTo>
                <a:cubicBezTo>
                  <a:pt x="17798" y="45604"/>
                  <a:pt x="17576" y="45825"/>
                  <a:pt x="17576" y="46142"/>
                </a:cubicBezTo>
                <a:close/>
                <a:moveTo>
                  <a:pt x="53109" y="47409"/>
                </a:moveTo>
                <a:cubicBezTo>
                  <a:pt x="52824" y="47409"/>
                  <a:pt x="52602" y="47662"/>
                  <a:pt x="52602" y="47979"/>
                </a:cubicBezTo>
                <a:cubicBezTo>
                  <a:pt x="52602" y="48264"/>
                  <a:pt x="52856" y="48517"/>
                  <a:pt x="53172" y="48485"/>
                </a:cubicBezTo>
                <a:cubicBezTo>
                  <a:pt x="53489" y="48485"/>
                  <a:pt x="53711" y="48232"/>
                  <a:pt x="53679" y="47915"/>
                </a:cubicBezTo>
                <a:cubicBezTo>
                  <a:pt x="53679" y="47630"/>
                  <a:pt x="53426" y="47377"/>
                  <a:pt x="53109" y="47409"/>
                </a:cubicBezTo>
                <a:close/>
                <a:moveTo>
                  <a:pt x="10894" y="49024"/>
                </a:moveTo>
                <a:cubicBezTo>
                  <a:pt x="11211" y="49024"/>
                  <a:pt x="11464" y="48802"/>
                  <a:pt x="11464" y="48485"/>
                </a:cubicBezTo>
                <a:cubicBezTo>
                  <a:pt x="11464" y="48200"/>
                  <a:pt x="11243" y="47947"/>
                  <a:pt x="10958" y="47915"/>
                </a:cubicBezTo>
                <a:cubicBezTo>
                  <a:pt x="10641" y="47884"/>
                  <a:pt x="10356" y="48137"/>
                  <a:pt x="10356" y="48485"/>
                </a:cubicBezTo>
                <a:cubicBezTo>
                  <a:pt x="10356" y="48770"/>
                  <a:pt x="10609" y="49024"/>
                  <a:pt x="10894" y="49024"/>
                </a:cubicBezTo>
                <a:close/>
                <a:moveTo>
                  <a:pt x="87723" y="33886"/>
                </a:moveTo>
                <a:cubicBezTo>
                  <a:pt x="87755" y="34203"/>
                  <a:pt x="87977" y="34456"/>
                  <a:pt x="88293" y="34456"/>
                </a:cubicBezTo>
                <a:cubicBezTo>
                  <a:pt x="88578" y="34456"/>
                  <a:pt x="88832" y="34203"/>
                  <a:pt x="88832" y="33918"/>
                </a:cubicBezTo>
                <a:cubicBezTo>
                  <a:pt x="88832" y="33601"/>
                  <a:pt x="88610" y="33348"/>
                  <a:pt x="88293" y="33348"/>
                </a:cubicBezTo>
                <a:cubicBezTo>
                  <a:pt x="88008" y="33348"/>
                  <a:pt x="87755" y="33601"/>
                  <a:pt x="87723" y="33886"/>
                </a:cubicBezTo>
                <a:close/>
                <a:moveTo>
                  <a:pt x="85031" y="39681"/>
                </a:moveTo>
                <a:cubicBezTo>
                  <a:pt x="84746" y="39681"/>
                  <a:pt x="84493" y="39935"/>
                  <a:pt x="84493" y="40251"/>
                </a:cubicBezTo>
                <a:cubicBezTo>
                  <a:pt x="84493" y="40537"/>
                  <a:pt x="84746" y="40790"/>
                  <a:pt x="85031" y="40790"/>
                </a:cubicBezTo>
                <a:cubicBezTo>
                  <a:pt x="85380" y="40790"/>
                  <a:pt x="85633" y="40505"/>
                  <a:pt x="85633" y="40188"/>
                </a:cubicBezTo>
                <a:cubicBezTo>
                  <a:pt x="85570" y="39903"/>
                  <a:pt x="85316" y="39681"/>
                  <a:pt x="85031" y="39681"/>
                </a:cubicBezTo>
                <a:close/>
                <a:moveTo>
                  <a:pt x="111570" y="7221"/>
                </a:moveTo>
                <a:cubicBezTo>
                  <a:pt x="111253" y="7221"/>
                  <a:pt x="111032" y="7474"/>
                  <a:pt x="111000" y="7791"/>
                </a:cubicBezTo>
                <a:cubicBezTo>
                  <a:pt x="111032" y="8076"/>
                  <a:pt x="111285" y="8329"/>
                  <a:pt x="111570" y="8329"/>
                </a:cubicBezTo>
                <a:cubicBezTo>
                  <a:pt x="111887" y="8329"/>
                  <a:pt x="112140" y="8076"/>
                  <a:pt x="112109" y="7759"/>
                </a:cubicBezTo>
                <a:cubicBezTo>
                  <a:pt x="112109" y="7474"/>
                  <a:pt x="111855" y="7221"/>
                  <a:pt x="111570" y="7221"/>
                </a:cubicBezTo>
                <a:close/>
                <a:moveTo>
                  <a:pt x="74612" y="48359"/>
                </a:moveTo>
                <a:cubicBezTo>
                  <a:pt x="74327" y="48390"/>
                  <a:pt x="74074" y="48644"/>
                  <a:pt x="74106" y="48929"/>
                </a:cubicBezTo>
                <a:cubicBezTo>
                  <a:pt x="74106" y="49245"/>
                  <a:pt x="74359" y="49467"/>
                  <a:pt x="74676" y="49435"/>
                </a:cubicBezTo>
                <a:cubicBezTo>
                  <a:pt x="74961" y="49435"/>
                  <a:pt x="75214" y="49182"/>
                  <a:pt x="75182" y="48865"/>
                </a:cubicBezTo>
                <a:cubicBezTo>
                  <a:pt x="75151" y="48580"/>
                  <a:pt x="74897" y="48359"/>
                  <a:pt x="74612" y="48359"/>
                </a:cubicBezTo>
                <a:close/>
                <a:moveTo>
                  <a:pt x="90225" y="25177"/>
                </a:moveTo>
                <a:cubicBezTo>
                  <a:pt x="90225" y="25462"/>
                  <a:pt x="90479" y="25715"/>
                  <a:pt x="90764" y="25684"/>
                </a:cubicBezTo>
                <a:cubicBezTo>
                  <a:pt x="91049" y="25684"/>
                  <a:pt x="91302" y="25430"/>
                  <a:pt x="91302" y="25145"/>
                </a:cubicBezTo>
                <a:cubicBezTo>
                  <a:pt x="91270" y="24829"/>
                  <a:pt x="91049" y="24607"/>
                  <a:pt x="90732" y="24607"/>
                </a:cubicBezTo>
                <a:cubicBezTo>
                  <a:pt x="90447" y="24607"/>
                  <a:pt x="90225" y="24860"/>
                  <a:pt x="90225" y="25177"/>
                </a:cubicBezTo>
                <a:close/>
                <a:moveTo>
                  <a:pt x="71730" y="49752"/>
                </a:moveTo>
                <a:cubicBezTo>
                  <a:pt x="71762" y="50069"/>
                  <a:pt x="72047" y="50259"/>
                  <a:pt x="72332" y="50227"/>
                </a:cubicBezTo>
                <a:cubicBezTo>
                  <a:pt x="72649" y="50196"/>
                  <a:pt x="72839" y="49911"/>
                  <a:pt x="72807" y="49625"/>
                </a:cubicBezTo>
                <a:cubicBezTo>
                  <a:pt x="72776" y="49340"/>
                  <a:pt x="72491" y="49119"/>
                  <a:pt x="72205" y="49150"/>
                </a:cubicBezTo>
                <a:cubicBezTo>
                  <a:pt x="71889" y="49182"/>
                  <a:pt x="71699" y="49467"/>
                  <a:pt x="71730" y="49752"/>
                </a:cubicBezTo>
                <a:close/>
                <a:moveTo>
                  <a:pt x="3959" y="53204"/>
                </a:moveTo>
                <a:cubicBezTo>
                  <a:pt x="3959" y="53489"/>
                  <a:pt x="4212" y="53742"/>
                  <a:pt x="4529" y="53711"/>
                </a:cubicBezTo>
                <a:cubicBezTo>
                  <a:pt x="4814" y="53711"/>
                  <a:pt x="5067" y="53457"/>
                  <a:pt x="5067" y="53141"/>
                </a:cubicBezTo>
                <a:cubicBezTo>
                  <a:pt x="5035" y="52856"/>
                  <a:pt x="4782" y="52634"/>
                  <a:pt x="4465" y="52634"/>
                </a:cubicBezTo>
                <a:cubicBezTo>
                  <a:pt x="4180" y="52666"/>
                  <a:pt x="3959" y="52887"/>
                  <a:pt x="3959" y="53204"/>
                </a:cubicBezTo>
                <a:close/>
                <a:moveTo>
                  <a:pt x="157079" y="1457"/>
                </a:moveTo>
                <a:cubicBezTo>
                  <a:pt x="157395" y="1457"/>
                  <a:pt x="157617" y="1204"/>
                  <a:pt x="157585" y="887"/>
                </a:cubicBezTo>
                <a:cubicBezTo>
                  <a:pt x="157554" y="602"/>
                  <a:pt x="157300" y="380"/>
                  <a:pt x="157015" y="380"/>
                </a:cubicBezTo>
                <a:cubicBezTo>
                  <a:pt x="156730" y="412"/>
                  <a:pt x="156509" y="665"/>
                  <a:pt x="156509" y="950"/>
                </a:cubicBezTo>
                <a:cubicBezTo>
                  <a:pt x="156540" y="1267"/>
                  <a:pt x="156794" y="1489"/>
                  <a:pt x="157079" y="1457"/>
                </a:cubicBezTo>
                <a:close/>
                <a:moveTo>
                  <a:pt x="47029" y="47155"/>
                </a:moveTo>
                <a:cubicBezTo>
                  <a:pt x="47029" y="47440"/>
                  <a:pt x="47282" y="47694"/>
                  <a:pt x="47599" y="47662"/>
                </a:cubicBezTo>
                <a:cubicBezTo>
                  <a:pt x="47884" y="47662"/>
                  <a:pt x="48105" y="47409"/>
                  <a:pt x="48105" y="47092"/>
                </a:cubicBezTo>
                <a:cubicBezTo>
                  <a:pt x="48105" y="46807"/>
                  <a:pt x="47852" y="46585"/>
                  <a:pt x="47535" y="46585"/>
                </a:cubicBezTo>
                <a:cubicBezTo>
                  <a:pt x="47250" y="46585"/>
                  <a:pt x="46997" y="46839"/>
                  <a:pt x="47029" y="47155"/>
                </a:cubicBezTo>
                <a:close/>
                <a:moveTo>
                  <a:pt x="92379" y="22517"/>
                </a:moveTo>
                <a:cubicBezTo>
                  <a:pt x="92664" y="22517"/>
                  <a:pt x="92917" y="22264"/>
                  <a:pt x="92917" y="21979"/>
                </a:cubicBezTo>
                <a:cubicBezTo>
                  <a:pt x="92885" y="21662"/>
                  <a:pt x="92632" y="21440"/>
                  <a:pt x="92347" y="21440"/>
                </a:cubicBezTo>
                <a:cubicBezTo>
                  <a:pt x="92062" y="21472"/>
                  <a:pt x="91872" y="21694"/>
                  <a:pt x="91840" y="21979"/>
                </a:cubicBezTo>
                <a:cubicBezTo>
                  <a:pt x="91809" y="22264"/>
                  <a:pt x="92062" y="22517"/>
                  <a:pt x="92379" y="22517"/>
                </a:cubicBezTo>
                <a:close/>
                <a:moveTo>
                  <a:pt x="12794" y="47694"/>
                </a:moveTo>
                <a:cubicBezTo>
                  <a:pt x="12794" y="47979"/>
                  <a:pt x="13048" y="48232"/>
                  <a:pt x="13333" y="48232"/>
                </a:cubicBezTo>
                <a:cubicBezTo>
                  <a:pt x="13649" y="48200"/>
                  <a:pt x="13871" y="47979"/>
                  <a:pt x="13903" y="47662"/>
                </a:cubicBezTo>
                <a:cubicBezTo>
                  <a:pt x="13871" y="47377"/>
                  <a:pt x="13618" y="47124"/>
                  <a:pt x="13333" y="47124"/>
                </a:cubicBezTo>
                <a:cubicBezTo>
                  <a:pt x="13016" y="47124"/>
                  <a:pt x="12794" y="47377"/>
                  <a:pt x="12794" y="47694"/>
                </a:cubicBezTo>
                <a:close/>
                <a:moveTo>
                  <a:pt x="93455" y="18780"/>
                </a:moveTo>
                <a:cubicBezTo>
                  <a:pt x="93455" y="19097"/>
                  <a:pt x="93709" y="19318"/>
                  <a:pt x="93994" y="19318"/>
                </a:cubicBezTo>
                <a:cubicBezTo>
                  <a:pt x="94310" y="19318"/>
                  <a:pt x="94532" y="19065"/>
                  <a:pt x="94532" y="18780"/>
                </a:cubicBezTo>
                <a:cubicBezTo>
                  <a:pt x="94532" y="18463"/>
                  <a:pt x="94279" y="18242"/>
                  <a:pt x="93994" y="18242"/>
                </a:cubicBezTo>
                <a:cubicBezTo>
                  <a:pt x="93677" y="18242"/>
                  <a:pt x="93455" y="18495"/>
                  <a:pt x="93455" y="18780"/>
                </a:cubicBezTo>
                <a:close/>
                <a:moveTo>
                  <a:pt x="89940" y="31226"/>
                </a:moveTo>
                <a:cubicBezTo>
                  <a:pt x="90225" y="31226"/>
                  <a:pt x="90479" y="30973"/>
                  <a:pt x="90447" y="30656"/>
                </a:cubicBezTo>
                <a:cubicBezTo>
                  <a:pt x="90415" y="30402"/>
                  <a:pt x="90225" y="30181"/>
                  <a:pt x="89940" y="30149"/>
                </a:cubicBezTo>
                <a:cubicBezTo>
                  <a:pt x="89655" y="30149"/>
                  <a:pt x="89402" y="30402"/>
                  <a:pt x="89370" y="30687"/>
                </a:cubicBezTo>
                <a:cubicBezTo>
                  <a:pt x="89370" y="31004"/>
                  <a:pt x="89623" y="31226"/>
                  <a:pt x="89940" y="31226"/>
                </a:cubicBezTo>
                <a:close/>
                <a:moveTo>
                  <a:pt x="55769" y="49594"/>
                </a:moveTo>
                <a:cubicBezTo>
                  <a:pt x="55801" y="49911"/>
                  <a:pt x="56054" y="50132"/>
                  <a:pt x="56371" y="50101"/>
                </a:cubicBezTo>
                <a:cubicBezTo>
                  <a:pt x="56624" y="50069"/>
                  <a:pt x="56846" y="49847"/>
                  <a:pt x="56846" y="49594"/>
                </a:cubicBezTo>
                <a:cubicBezTo>
                  <a:pt x="56846" y="49277"/>
                  <a:pt x="56593" y="49055"/>
                  <a:pt x="56308" y="49055"/>
                </a:cubicBezTo>
                <a:cubicBezTo>
                  <a:pt x="56023" y="49055"/>
                  <a:pt x="55769" y="49309"/>
                  <a:pt x="55769" y="49594"/>
                </a:cubicBezTo>
                <a:close/>
                <a:moveTo>
                  <a:pt x="27964" y="45350"/>
                </a:moveTo>
                <a:cubicBezTo>
                  <a:pt x="27964" y="45635"/>
                  <a:pt x="28185" y="45889"/>
                  <a:pt x="28471" y="45920"/>
                </a:cubicBezTo>
                <a:cubicBezTo>
                  <a:pt x="28756" y="45920"/>
                  <a:pt x="28977" y="45730"/>
                  <a:pt x="29009" y="45445"/>
                </a:cubicBezTo>
                <a:cubicBezTo>
                  <a:pt x="29041" y="45160"/>
                  <a:pt x="28851" y="44875"/>
                  <a:pt x="28534" y="44843"/>
                </a:cubicBezTo>
                <a:cubicBezTo>
                  <a:pt x="28249" y="44812"/>
                  <a:pt x="27995" y="45033"/>
                  <a:pt x="27964" y="45350"/>
                </a:cubicBezTo>
                <a:close/>
                <a:moveTo>
                  <a:pt x="78888" y="47345"/>
                </a:moveTo>
                <a:cubicBezTo>
                  <a:pt x="78888" y="47630"/>
                  <a:pt x="79141" y="47884"/>
                  <a:pt x="79426" y="47884"/>
                </a:cubicBezTo>
                <a:cubicBezTo>
                  <a:pt x="79711" y="47884"/>
                  <a:pt x="79933" y="47694"/>
                  <a:pt x="79964" y="47409"/>
                </a:cubicBezTo>
                <a:cubicBezTo>
                  <a:pt x="79996" y="47124"/>
                  <a:pt x="79774" y="46839"/>
                  <a:pt x="79458" y="46839"/>
                </a:cubicBezTo>
                <a:cubicBezTo>
                  <a:pt x="79173" y="46807"/>
                  <a:pt x="78919" y="47060"/>
                  <a:pt x="78888" y="47345"/>
                </a:cubicBezTo>
                <a:close/>
                <a:moveTo>
                  <a:pt x="83416" y="42848"/>
                </a:moveTo>
                <a:cubicBezTo>
                  <a:pt x="83131" y="42880"/>
                  <a:pt x="82910" y="43102"/>
                  <a:pt x="82878" y="43387"/>
                </a:cubicBezTo>
                <a:cubicBezTo>
                  <a:pt x="82878" y="43703"/>
                  <a:pt x="83131" y="43925"/>
                  <a:pt x="83416" y="43925"/>
                </a:cubicBezTo>
                <a:cubicBezTo>
                  <a:pt x="83733" y="43957"/>
                  <a:pt x="83986" y="43703"/>
                  <a:pt x="83955" y="43387"/>
                </a:cubicBezTo>
                <a:cubicBezTo>
                  <a:pt x="83955" y="43102"/>
                  <a:pt x="83733" y="42848"/>
                  <a:pt x="83416" y="42848"/>
                </a:cubicBezTo>
                <a:close/>
                <a:moveTo>
                  <a:pt x="113439" y="6999"/>
                </a:moveTo>
                <a:cubicBezTo>
                  <a:pt x="113439" y="7316"/>
                  <a:pt x="113692" y="7538"/>
                  <a:pt x="114009" y="7506"/>
                </a:cubicBezTo>
                <a:cubicBezTo>
                  <a:pt x="114294" y="7506"/>
                  <a:pt x="114547" y="7253"/>
                  <a:pt x="114515" y="6967"/>
                </a:cubicBezTo>
                <a:cubicBezTo>
                  <a:pt x="114515" y="6682"/>
                  <a:pt x="114262" y="6429"/>
                  <a:pt x="113977" y="6429"/>
                </a:cubicBezTo>
                <a:cubicBezTo>
                  <a:pt x="113660" y="6461"/>
                  <a:pt x="113439" y="6714"/>
                  <a:pt x="113439" y="6999"/>
                </a:cubicBezTo>
                <a:close/>
                <a:moveTo>
                  <a:pt x="15169" y="46870"/>
                </a:moveTo>
                <a:cubicBezTo>
                  <a:pt x="15138" y="47155"/>
                  <a:pt x="15391" y="47409"/>
                  <a:pt x="15676" y="47409"/>
                </a:cubicBezTo>
                <a:cubicBezTo>
                  <a:pt x="15993" y="47440"/>
                  <a:pt x="16246" y="47187"/>
                  <a:pt x="16246" y="46902"/>
                </a:cubicBezTo>
                <a:cubicBezTo>
                  <a:pt x="16246" y="46617"/>
                  <a:pt x="16025" y="46364"/>
                  <a:pt x="15708" y="46332"/>
                </a:cubicBezTo>
                <a:cubicBezTo>
                  <a:pt x="15423" y="46332"/>
                  <a:pt x="15169" y="46554"/>
                  <a:pt x="15169" y="46870"/>
                </a:cubicBezTo>
                <a:close/>
                <a:moveTo>
                  <a:pt x="76512" y="48137"/>
                </a:moveTo>
                <a:cubicBezTo>
                  <a:pt x="76512" y="48422"/>
                  <a:pt x="76766" y="48675"/>
                  <a:pt x="77051" y="48675"/>
                </a:cubicBezTo>
                <a:cubicBezTo>
                  <a:pt x="77336" y="48675"/>
                  <a:pt x="77558" y="48485"/>
                  <a:pt x="77589" y="48200"/>
                </a:cubicBezTo>
                <a:cubicBezTo>
                  <a:pt x="77621" y="47915"/>
                  <a:pt x="77399" y="47630"/>
                  <a:pt x="77083" y="47630"/>
                </a:cubicBezTo>
                <a:cubicBezTo>
                  <a:pt x="76798" y="47599"/>
                  <a:pt x="76544" y="47820"/>
                  <a:pt x="76512" y="48137"/>
                </a:cubicBezTo>
                <a:close/>
                <a:moveTo>
                  <a:pt x="160182" y="2027"/>
                </a:moveTo>
                <a:cubicBezTo>
                  <a:pt x="159897" y="2027"/>
                  <a:pt x="159675" y="2312"/>
                  <a:pt x="159675" y="2597"/>
                </a:cubicBezTo>
                <a:cubicBezTo>
                  <a:pt x="159707" y="2914"/>
                  <a:pt x="159992" y="3104"/>
                  <a:pt x="160277" y="3072"/>
                </a:cubicBezTo>
                <a:cubicBezTo>
                  <a:pt x="160562" y="3041"/>
                  <a:pt x="160752" y="2819"/>
                  <a:pt x="160752" y="2534"/>
                </a:cubicBezTo>
                <a:cubicBezTo>
                  <a:pt x="160752" y="2249"/>
                  <a:pt x="160499" y="1995"/>
                  <a:pt x="160182" y="2027"/>
                </a:cubicBezTo>
                <a:close/>
                <a:moveTo>
                  <a:pt x="69830" y="51019"/>
                </a:moveTo>
                <a:cubicBezTo>
                  <a:pt x="70115" y="51019"/>
                  <a:pt x="70369" y="50797"/>
                  <a:pt x="70400" y="50481"/>
                </a:cubicBezTo>
                <a:cubicBezTo>
                  <a:pt x="70369" y="50196"/>
                  <a:pt x="70147" y="49942"/>
                  <a:pt x="69830" y="49942"/>
                </a:cubicBezTo>
                <a:cubicBezTo>
                  <a:pt x="69577" y="49974"/>
                  <a:pt x="69355" y="50164"/>
                  <a:pt x="69324" y="50449"/>
                </a:cubicBezTo>
                <a:cubicBezTo>
                  <a:pt x="69292" y="50734"/>
                  <a:pt x="69514" y="51019"/>
                  <a:pt x="69830" y="51019"/>
                </a:cubicBezTo>
                <a:close/>
                <a:moveTo>
                  <a:pt x="61913" y="49879"/>
                </a:moveTo>
                <a:cubicBezTo>
                  <a:pt x="61596" y="49879"/>
                  <a:pt x="61375" y="50101"/>
                  <a:pt x="61343" y="50417"/>
                </a:cubicBezTo>
                <a:cubicBezTo>
                  <a:pt x="61375" y="50702"/>
                  <a:pt x="61628" y="50956"/>
                  <a:pt x="61913" y="50956"/>
                </a:cubicBezTo>
                <a:cubicBezTo>
                  <a:pt x="62198" y="50924"/>
                  <a:pt x="62388" y="50734"/>
                  <a:pt x="62420" y="50449"/>
                </a:cubicBezTo>
                <a:cubicBezTo>
                  <a:pt x="62451" y="50132"/>
                  <a:pt x="62230" y="49879"/>
                  <a:pt x="61913" y="49879"/>
                </a:cubicBezTo>
                <a:close/>
                <a:moveTo>
                  <a:pt x="41993" y="46839"/>
                </a:moveTo>
                <a:cubicBezTo>
                  <a:pt x="42310" y="46807"/>
                  <a:pt x="42532" y="46554"/>
                  <a:pt x="42532" y="46269"/>
                </a:cubicBezTo>
                <a:cubicBezTo>
                  <a:pt x="42500" y="45952"/>
                  <a:pt x="42247" y="45730"/>
                  <a:pt x="41930" y="45762"/>
                </a:cubicBezTo>
                <a:cubicBezTo>
                  <a:pt x="41677" y="45762"/>
                  <a:pt x="41455" y="46015"/>
                  <a:pt x="41455" y="46269"/>
                </a:cubicBezTo>
                <a:cubicBezTo>
                  <a:pt x="41455" y="46585"/>
                  <a:pt x="41708" y="46839"/>
                  <a:pt x="41993" y="46839"/>
                </a:cubicBezTo>
                <a:close/>
                <a:moveTo>
                  <a:pt x="45160" y="48422"/>
                </a:moveTo>
                <a:cubicBezTo>
                  <a:pt x="45445" y="48422"/>
                  <a:pt x="45667" y="48232"/>
                  <a:pt x="45698" y="47979"/>
                </a:cubicBezTo>
                <a:cubicBezTo>
                  <a:pt x="45825" y="47250"/>
                  <a:pt x="44653" y="47155"/>
                  <a:pt x="44685" y="47915"/>
                </a:cubicBezTo>
                <a:cubicBezTo>
                  <a:pt x="44685" y="48200"/>
                  <a:pt x="44907" y="48422"/>
                  <a:pt x="45160" y="48422"/>
                </a:cubicBezTo>
                <a:close/>
                <a:moveTo>
                  <a:pt x="26064" y="46712"/>
                </a:moveTo>
                <a:cubicBezTo>
                  <a:pt x="26349" y="46680"/>
                  <a:pt x="26570" y="46490"/>
                  <a:pt x="26602" y="46205"/>
                </a:cubicBezTo>
                <a:cubicBezTo>
                  <a:pt x="26602" y="45920"/>
                  <a:pt x="26380" y="45667"/>
                  <a:pt x="26064" y="45635"/>
                </a:cubicBezTo>
                <a:cubicBezTo>
                  <a:pt x="25779" y="45667"/>
                  <a:pt x="25557" y="45920"/>
                  <a:pt x="25557" y="46205"/>
                </a:cubicBezTo>
                <a:cubicBezTo>
                  <a:pt x="25589" y="46459"/>
                  <a:pt x="25810" y="46680"/>
                  <a:pt x="26064" y="46712"/>
                </a:cubicBezTo>
                <a:close/>
                <a:moveTo>
                  <a:pt x="99884" y="14093"/>
                </a:moveTo>
                <a:cubicBezTo>
                  <a:pt x="99884" y="14378"/>
                  <a:pt x="100138" y="14631"/>
                  <a:pt x="100454" y="14600"/>
                </a:cubicBezTo>
                <a:cubicBezTo>
                  <a:pt x="100708" y="14568"/>
                  <a:pt x="100929" y="14378"/>
                  <a:pt x="100929" y="14093"/>
                </a:cubicBezTo>
                <a:cubicBezTo>
                  <a:pt x="100929" y="13808"/>
                  <a:pt x="100708" y="13555"/>
                  <a:pt x="100423" y="13523"/>
                </a:cubicBezTo>
                <a:cubicBezTo>
                  <a:pt x="100138" y="13555"/>
                  <a:pt x="99884" y="13776"/>
                  <a:pt x="99884" y="14093"/>
                </a:cubicBezTo>
                <a:close/>
                <a:moveTo>
                  <a:pt x="116384" y="6714"/>
                </a:moveTo>
                <a:cubicBezTo>
                  <a:pt x="116701" y="6714"/>
                  <a:pt x="116922" y="6429"/>
                  <a:pt x="116891" y="6144"/>
                </a:cubicBezTo>
                <a:cubicBezTo>
                  <a:pt x="116859" y="5859"/>
                  <a:pt x="116637" y="5669"/>
                  <a:pt x="116352" y="5669"/>
                </a:cubicBezTo>
                <a:cubicBezTo>
                  <a:pt x="116067" y="5669"/>
                  <a:pt x="115814" y="5922"/>
                  <a:pt x="115814" y="6207"/>
                </a:cubicBezTo>
                <a:cubicBezTo>
                  <a:pt x="115845" y="6524"/>
                  <a:pt x="116099" y="6746"/>
                  <a:pt x="116384" y="6714"/>
                </a:cubicBezTo>
                <a:close/>
                <a:moveTo>
                  <a:pt x="50195" y="48739"/>
                </a:moveTo>
                <a:cubicBezTo>
                  <a:pt x="50195" y="49055"/>
                  <a:pt x="50481" y="49277"/>
                  <a:pt x="50766" y="49277"/>
                </a:cubicBezTo>
                <a:cubicBezTo>
                  <a:pt x="51051" y="49245"/>
                  <a:pt x="51241" y="49024"/>
                  <a:pt x="51272" y="48739"/>
                </a:cubicBezTo>
                <a:cubicBezTo>
                  <a:pt x="51241" y="48454"/>
                  <a:pt x="50987" y="48200"/>
                  <a:pt x="50702" y="48200"/>
                </a:cubicBezTo>
                <a:cubicBezTo>
                  <a:pt x="50417" y="48232"/>
                  <a:pt x="50227" y="48454"/>
                  <a:pt x="50195" y="48739"/>
                </a:cubicBezTo>
                <a:close/>
                <a:moveTo>
                  <a:pt x="35913" y="45477"/>
                </a:moveTo>
                <a:cubicBezTo>
                  <a:pt x="35913" y="45762"/>
                  <a:pt x="36166" y="46015"/>
                  <a:pt x="36483" y="45984"/>
                </a:cubicBezTo>
                <a:cubicBezTo>
                  <a:pt x="36736" y="45984"/>
                  <a:pt x="36958" y="45762"/>
                  <a:pt x="36989" y="45477"/>
                </a:cubicBezTo>
                <a:cubicBezTo>
                  <a:pt x="36989" y="45192"/>
                  <a:pt x="36736" y="44938"/>
                  <a:pt x="36451" y="44938"/>
                </a:cubicBezTo>
                <a:cubicBezTo>
                  <a:pt x="36134" y="44907"/>
                  <a:pt x="35913" y="45160"/>
                  <a:pt x="35913" y="45477"/>
                </a:cubicBezTo>
                <a:close/>
                <a:moveTo>
                  <a:pt x="154672" y="2249"/>
                </a:moveTo>
                <a:cubicBezTo>
                  <a:pt x="154957" y="2217"/>
                  <a:pt x="155178" y="1964"/>
                  <a:pt x="155147" y="1647"/>
                </a:cubicBezTo>
                <a:cubicBezTo>
                  <a:pt x="155115" y="1394"/>
                  <a:pt x="154893" y="1204"/>
                  <a:pt x="154608" y="1204"/>
                </a:cubicBezTo>
                <a:cubicBezTo>
                  <a:pt x="154355" y="1235"/>
                  <a:pt x="154133" y="1457"/>
                  <a:pt x="154102" y="1710"/>
                </a:cubicBezTo>
                <a:cubicBezTo>
                  <a:pt x="154102" y="1995"/>
                  <a:pt x="154355" y="2249"/>
                  <a:pt x="154672" y="2249"/>
                </a:cubicBezTo>
                <a:close/>
                <a:moveTo>
                  <a:pt x="6936" y="51906"/>
                </a:moveTo>
                <a:cubicBezTo>
                  <a:pt x="6239" y="51842"/>
                  <a:pt x="6175" y="52919"/>
                  <a:pt x="6872" y="52951"/>
                </a:cubicBezTo>
                <a:cubicBezTo>
                  <a:pt x="7569" y="52982"/>
                  <a:pt x="7632" y="51937"/>
                  <a:pt x="6936" y="51906"/>
                </a:cubicBezTo>
                <a:close/>
                <a:moveTo>
                  <a:pt x="67455" y="51811"/>
                </a:moveTo>
                <a:cubicBezTo>
                  <a:pt x="67772" y="51811"/>
                  <a:pt x="68025" y="51557"/>
                  <a:pt x="67993" y="51272"/>
                </a:cubicBezTo>
                <a:cubicBezTo>
                  <a:pt x="67962" y="50987"/>
                  <a:pt x="67772" y="50766"/>
                  <a:pt x="67487" y="50734"/>
                </a:cubicBezTo>
                <a:cubicBezTo>
                  <a:pt x="67202" y="50766"/>
                  <a:pt x="66948" y="50987"/>
                  <a:pt x="66948" y="51304"/>
                </a:cubicBezTo>
                <a:cubicBezTo>
                  <a:pt x="66948" y="51557"/>
                  <a:pt x="67170" y="51811"/>
                  <a:pt x="67455" y="51811"/>
                </a:cubicBezTo>
                <a:close/>
                <a:moveTo>
                  <a:pt x="88578" y="36293"/>
                </a:moveTo>
                <a:cubicBezTo>
                  <a:pt x="88578" y="36546"/>
                  <a:pt x="88800" y="36768"/>
                  <a:pt x="89085" y="36768"/>
                </a:cubicBezTo>
                <a:cubicBezTo>
                  <a:pt x="89782" y="36831"/>
                  <a:pt x="89782" y="35723"/>
                  <a:pt x="89053" y="35786"/>
                </a:cubicBezTo>
                <a:cubicBezTo>
                  <a:pt x="88800" y="35786"/>
                  <a:pt x="88578" y="36008"/>
                  <a:pt x="88578" y="36293"/>
                </a:cubicBezTo>
                <a:close/>
                <a:moveTo>
                  <a:pt x="121166" y="4149"/>
                </a:moveTo>
                <a:cubicBezTo>
                  <a:pt x="120501" y="4149"/>
                  <a:pt x="120501" y="5162"/>
                  <a:pt x="121166" y="5162"/>
                </a:cubicBezTo>
                <a:cubicBezTo>
                  <a:pt x="121894" y="5194"/>
                  <a:pt x="121894" y="4086"/>
                  <a:pt x="121166" y="4149"/>
                </a:cubicBezTo>
                <a:close/>
                <a:moveTo>
                  <a:pt x="95831" y="18052"/>
                </a:moveTo>
                <a:cubicBezTo>
                  <a:pt x="95862" y="18305"/>
                  <a:pt x="96084" y="18527"/>
                  <a:pt x="96337" y="18558"/>
                </a:cubicBezTo>
                <a:cubicBezTo>
                  <a:pt x="96654" y="18558"/>
                  <a:pt x="96876" y="18305"/>
                  <a:pt x="96907" y="18020"/>
                </a:cubicBezTo>
                <a:cubicBezTo>
                  <a:pt x="96876" y="17767"/>
                  <a:pt x="96686" y="17545"/>
                  <a:pt x="96401" y="17513"/>
                </a:cubicBezTo>
                <a:cubicBezTo>
                  <a:pt x="96116" y="17513"/>
                  <a:pt x="95862" y="17735"/>
                  <a:pt x="95831" y="18052"/>
                </a:cubicBezTo>
                <a:close/>
                <a:moveTo>
                  <a:pt x="87438" y="38953"/>
                </a:moveTo>
                <a:cubicBezTo>
                  <a:pt x="86773" y="38921"/>
                  <a:pt x="86773" y="39935"/>
                  <a:pt x="87438" y="39935"/>
                </a:cubicBezTo>
                <a:cubicBezTo>
                  <a:pt x="88167" y="40030"/>
                  <a:pt x="88167" y="38890"/>
                  <a:pt x="87438" y="38953"/>
                </a:cubicBezTo>
                <a:close/>
                <a:moveTo>
                  <a:pt x="118252" y="5447"/>
                </a:moveTo>
                <a:cubicBezTo>
                  <a:pt x="118252" y="5732"/>
                  <a:pt x="118474" y="5954"/>
                  <a:pt x="118759" y="5954"/>
                </a:cubicBezTo>
                <a:cubicBezTo>
                  <a:pt x="119044" y="5986"/>
                  <a:pt x="119297" y="5732"/>
                  <a:pt x="119297" y="5416"/>
                </a:cubicBezTo>
                <a:cubicBezTo>
                  <a:pt x="119297" y="5162"/>
                  <a:pt x="119076" y="4941"/>
                  <a:pt x="118791" y="4941"/>
                </a:cubicBezTo>
                <a:cubicBezTo>
                  <a:pt x="118506" y="4909"/>
                  <a:pt x="118252" y="5162"/>
                  <a:pt x="118252" y="5447"/>
                </a:cubicBezTo>
                <a:close/>
                <a:moveTo>
                  <a:pt x="102259" y="13301"/>
                </a:moveTo>
                <a:cubicBezTo>
                  <a:pt x="102259" y="13586"/>
                  <a:pt x="102513" y="13808"/>
                  <a:pt x="102766" y="13808"/>
                </a:cubicBezTo>
                <a:cubicBezTo>
                  <a:pt x="103083" y="13808"/>
                  <a:pt x="103305" y="13555"/>
                  <a:pt x="103305" y="13238"/>
                </a:cubicBezTo>
                <a:cubicBezTo>
                  <a:pt x="103273" y="12985"/>
                  <a:pt x="103051" y="12763"/>
                  <a:pt x="102798" y="12731"/>
                </a:cubicBezTo>
                <a:cubicBezTo>
                  <a:pt x="102481" y="12763"/>
                  <a:pt x="102259" y="13016"/>
                  <a:pt x="102259" y="13301"/>
                </a:cubicBezTo>
                <a:close/>
                <a:moveTo>
                  <a:pt x="126011" y="2597"/>
                </a:moveTo>
                <a:cubicBezTo>
                  <a:pt x="125726" y="2597"/>
                  <a:pt x="125505" y="2787"/>
                  <a:pt x="125473" y="3072"/>
                </a:cubicBezTo>
                <a:cubicBezTo>
                  <a:pt x="125410" y="3737"/>
                  <a:pt x="126423" y="3801"/>
                  <a:pt x="126486" y="3136"/>
                </a:cubicBezTo>
                <a:cubicBezTo>
                  <a:pt x="126486" y="2882"/>
                  <a:pt x="126296" y="2629"/>
                  <a:pt x="126011" y="2597"/>
                </a:cubicBezTo>
                <a:close/>
                <a:moveTo>
                  <a:pt x="91555" y="27014"/>
                </a:moveTo>
                <a:cubicBezTo>
                  <a:pt x="91270" y="27014"/>
                  <a:pt x="91049" y="27236"/>
                  <a:pt x="91049" y="27489"/>
                </a:cubicBezTo>
                <a:cubicBezTo>
                  <a:pt x="91017" y="27806"/>
                  <a:pt x="91270" y="28059"/>
                  <a:pt x="91555" y="28059"/>
                </a:cubicBezTo>
                <a:cubicBezTo>
                  <a:pt x="91840" y="28027"/>
                  <a:pt x="92062" y="27806"/>
                  <a:pt x="92062" y="27521"/>
                </a:cubicBezTo>
                <a:cubicBezTo>
                  <a:pt x="92030" y="27236"/>
                  <a:pt x="91840" y="27014"/>
                  <a:pt x="91555" y="27014"/>
                </a:cubicBezTo>
                <a:close/>
                <a:moveTo>
                  <a:pt x="105205" y="11971"/>
                </a:moveTo>
                <a:cubicBezTo>
                  <a:pt x="104920" y="11971"/>
                  <a:pt x="104698" y="12193"/>
                  <a:pt x="104698" y="12478"/>
                </a:cubicBezTo>
                <a:cubicBezTo>
                  <a:pt x="104666" y="12763"/>
                  <a:pt x="104920" y="13016"/>
                  <a:pt x="105236" y="12985"/>
                </a:cubicBezTo>
                <a:cubicBezTo>
                  <a:pt x="105490" y="12953"/>
                  <a:pt x="105711" y="12731"/>
                  <a:pt x="105711" y="12478"/>
                </a:cubicBezTo>
                <a:cubicBezTo>
                  <a:pt x="105680" y="12193"/>
                  <a:pt x="105458" y="12003"/>
                  <a:pt x="105205" y="11971"/>
                </a:cubicBezTo>
                <a:close/>
                <a:moveTo>
                  <a:pt x="23657" y="46459"/>
                </a:moveTo>
                <a:cubicBezTo>
                  <a:pt x="22960" y="46459"/>
                  <a:pt x="22992" y="47472"/>
                  <a:pt x="23657" y="47472"/>
                </a:cubicBezTo>
                <a:cubicBezTo>
                  <a:pt x="23942" y="47440"/>
                  <a:pt x="24164" y="47219"/>
                  <a:pt x="24164" y="46965"/>
                </a:cubicBezTo>
                <a:cubicBezTo>
                  <a:pt x="24132" y="46680"/>
                  <a:pt x="23910" y="46459"/>
                  <a:pt x="23657" y="46459"/>
                </a:cubicBezTo>
                <a:close/>
                <a:moveTo>
                  <a:pt x="8804" y="51652"/>
                </a:moveTo>
                <a:cubicBezTo>
                  <a:pt x="8772" y="52096"/>
                  <a:pt x="9311" y="52317"/>
                  <a:pt x="9659" y="52001"/>
                </a:cubicBezTo>
                <a:cubicBezTo>
                  <a:pt x="9976" y="51684"/>
                  <a:pt x="9754" y="51146"/>
                  <a:pt x="9279" y="51146"/>
                </a:cubicBezTo>
                <a:cubicBezTo>
                  <a:pt x="9026" y="51146"/>
                  <a:pt x="8804" y="51367"/>
                  <a:pt x="8772" y="51652"/>
                </a:cubicBezTo>
                <a:close/>
                <a:moveTo>
                  <a:pt x="94247" y="21218"/>
                </a:moveTo>
                <a:cubicBezTo>
                  <a:pt x="94279" y="21504"/>
                  <a:pt x="94501" y="21694"/>
                  <a:pt x="94786" y="21694"/>
                </a:cubicBezTo>
                <a:cubicBezTo>
                  <a:pt x="95451" y="21662"/>
                  <a:pt x="95387" y="20648"/>
                  <a:pt x="94722" y="20712"/>
                </a:cubicBezTo>
                <a:cubicBezTo>
                  <a:pt x="94437" y="20712"/>
                  <a:pt x="94247" y="20965"/>
                  <a:pt x="94247" y="21218"/>
                </a:cubicBezTo>
                <a:close/>
                <a:moveTo>
                  <a:pt x="65555" y="52001"/>
                </a:moveTo>
                <a:cubicBezTo>
                  <a:pt x="65523" y="51716"/>
                  <a:pt x="65302" y="51526"/>
                  <a:pt x="65048" y="51526"/>
                </a:cubicBezTo>
                <a:cubicBezTo>
                  <a:pt x="64763" y="51557"/>
                  <a:pt x="64573" y="51779"/>
                  <a:pt x="64573" y="52064"/>
                </a:cubicBezTo>
                <a:cubicBezTo>
                  <a:pt x="64573" y="52317"/>
                  <a:pt x="64827" y="52539"/>
                  <a:pt x="65080" y="52539"/>
                </a:cubicBezTo>
                <a:cubicBezTo>
                  <a:pt x="65365" y="52507"/>
                  <a:pt x="65555" y="52286"/>
                  <a:pt x="65555" y="52001"/>
                </a:cubicBezTo>
                <a:close/>
                <a:moveTo>
                  <a:pt x="92664" y="24417"/>
                </a:moveTo>
                <a:cubicBezTo>
                  <a:pt x="92695" y="24702"/>
                  <a:pt x="92949" y="24892"/>
                  <a:pt x="93234" y="24860"/>
                </a:cubicBezTo>
                <a:cubicBezTo>
                  <a:pt x="93487" y="24829"/>
                  <a:pt x="93677" y="24575"/>
                  <a:pt x="93677" y="24290"/>
                </a:cubicBezTo>
                <a:cubicBezTo>
                  <a:pt x="93550" y="23657"/>
                  <a:pt x="92600" y="23784"/>
                  <a:pt x="92664" y="24417"/>
                </a:cubicBezTo>
                <a:close/>
                <a:moveTo>
                  <a:pt x="123066" y="3896"/>
                </a:moveTo>
                <a:cubicBezTo>
                  <a:pt x="123066" y="4149"/>
                  <a:pt x="123319" y="4371"/>
                  <a:pt x="123573" y="4371"/>
                </a:cubicBezTo>
                <a:cubicBezTo>
                  <a:pt x="123858" y="4339"/>
                  <a:pt x="124048" y="4149"/>
                  <a:pt x="124079" y="3864"/>
                </a:cubicBezTo>
                <a:cubicBezTo>
                  <a:pt x="124079" y="3579"/>
                  <a:pt x="123826" y="3326"/>
                  <a:pt x="123509" y="3357"/>
                </a:cubicBezTo>
                <a:cubicBezTo>
                  <a:pt x="123256" y="3389"/>
                  <a:pt x="123034" y="3611"/>
                  <a:pt x="123066" y="3896"/>
                </a:cubicBezTo>
                <a:close/>
                <a:moveTo>
                  <a:pt x="59981" y="51241"/>
                </a:moveTo>
                <a:cubicBezTo>
                  <a:pt x="60013" y="50956"/>
                  <a:pt x="59791" y="50734"/>
                  <a:pt x="59538" y="50702"/>
                </a:cubicBezTo>
                <a:cubicBezTo>
                  <a:pt x="59221" y="50671"/>
                  <a:pt x="58968" y="50892"/>
                  <a:pt x="58968" y="51209"/>
                </a:cubicBezTo>
                <a:cubicBezTo>
                  <a:pt x="58999" y="51462"/>
                  <a:pt x="59189" y="51684"/>
                  <a:pt x="59475" y="51684"/>
                </a:cubicBezTo>
                <a:cubicBezTo>
                  <a:pt x="59728" y="51716"/>
                  <a:pt x="59981" y="51494"/>
                  <a:pt x="59981" y="51241"/>
                </a:cubicBezTo>
                <a:close/>
                <a:moveTo>
                  <a:pt x="53426" y="50354"/>
                </a:moveTo>
                <a:cubicBezTo>
                  <a:pt x="53426" y="50987"/>
                  <a:pt x="54376" y="51051"/>
                  <a:pt x="54439" y="50386"/>
                </a:cubicBezTo>
                <a:cubicBezTo>
                  <a:pt x="54471" y="49752"/>
                  <a:pt x="53489" y="49689"/>
                  <a:pt x="53426" y="50354"/>
                </a:cubicBezTo>
                <a:close/>
                <a:moveTo>
                  <a:pt x="128386" y="1805"/>
                </a:moveTo>
                <a:cubicBezTo>
                  <a:pt x="128101" y="1805"/>
                  <a:pt x="127880" y="2027"/>
                  <a:pt x="127848" y="2280"/>
                </a:cubicBezTo>
                <a:cubicBezTo>
                  <a:pt x="127848" y="2566"/>
                  <a:pt x="128070" y="2787"/>
                  <a:pt x="128323" y="2819"/>
                </a:cubicBezTo>
                <a:cubicBezTo>
                  <a:pt x="128608" y="2819"/>
                  <a:pt x="128830" y="2597"/>
                  <a:pt x="128861" y="2344"/>
                </a:cubicBezTo>
                <a:cubicBezTo>
                  <a:pt x="128861" y="2059"/>
                  <a:pt x="128640" y="1837"/>
                  <a:pt x="128386" y="1805"/>
                </a:cubicBezTo>
                <a:close/>
                <a:moveTo>
                  <a:pt x="107612" y="12225"/>
                </a:moveTo>
                <a:cubicBezTo>
                  <a:pt x="107865" y="12193"/>
                  <a:pt x="108087" y="11971"/>
                  <a:pt x="108087" y="11718"/>
                </a:cubicBezTo>
                <a:cubicBezTo>
                  <a:pt x="108023" y="11053"/>
                  <a:pt x="107041" y="11116"/>
                  <a:pt x="107073" y="11781"/>
                </a:cubicBezTo>
                <a:cubicBezTo>
                  <a:pt x="107105" y="12035"/>
                  <a:pt x="107326" y="12256"/>
                  <a:pt x="107612" y="12225"/>
                </a:cubicBezTo>
                <a:close/>
                <a:moveTo>
                  <a:pt x="149098" y="1362"/>
                </a:moveTo>
                <a:cubicBezTo>
                  <a:pt x="149383" y="1362"/>
                  <a:pt x="149573" y="1140"/>
                  <a:pt x="149573" y="855"/>
                </a:cubicBezTo>
                <a:cubicBezTo>
                  <a:pt x="149541" y="602"/>
                  <a:pt x="149320" y="380"/>
                  <a:pt x="149035" y="412"/>
                </a:cubicBezTo>
                <a:cubicBezTo>
                  <a:pt x="148813" y="444"/>
                  <a:pt x="148623" y="634"/>
                  <a:pt x="148623" y="887"/>
                </a:cubicBezTo>
                <a:cubicBezTo>
                  <a:pt x="148623" y="1140"/>
                  <a:pt x="148845" y="1362"/>
                  <a:pt x="149098" y="1362"/>
                </a:cubicBezTo>
                <a:close/>
                <a:moveTo>
                  <a:pt x="47852" y="49594"/>
                </a:moveTo>
                <a:cubicBezTo>
                  <a:pt x="47915" y="49879"/>
                  <a:pt x="48169" y="50069"/>
                  <a:pt x="48422" y="50037"/>
                </a:cubicBezTo>
                <a:cubicBezTo>
                  <a:pt x="48675" y="49974"/>
                  <a:pt x="48865" y="49752"/>
                  <a:pt x="48834" y="49467"/>
                </a:cubicBezTo>
                <a:cubicBezTo>
                  <a:pt x="48802" y="49214"/>
                  <a:pt x="48549" y="49024"/>
                  <a:pt x="48295" y="49055"/>
                </a:cubicBezTo>
                <a:cubicBezTo>
                  <a:pt x="48010" y="49087"/>
                  <a:pt x="47820" y="49340"/>
                  <a:pt x="47852" y="49594"/>
                </a:cubicBezTo>
                <a:close/>
                <a:moveTo>
                  <a:pt x="110018" y="10451"/>
                </a:moveTo>
                <a:cubicBezTo>
                  <a:pt x="109765" y="10451"/>
                  <a:pt x="109512" y="10641"/>
                  <a:pt x="109480" y="10926"/>
                </a:cubicBezTo>
                <a:cubicBezTo>
                  <a:pt x="109480" y="11179"/>
                  <a:pt x="109702" y="11401"/>
                  <a:pt x="109955" y="11433"/>
                </a:cubicBezTo>
                <a:cubicBezTo>
                  <a:pt x="110240" y="11433"/>
                  <a:pt x="110462" y="11243"/>
                  <a:pt x="110493" y="10989"/>
                </a:cubicBezTo>
                <a:cubicBezTo>
                  <a:pt x="110493" y="10704"/>
                  <a:pt x="110303" y="10483"/>
                  <a:pt x="110018" y="10451"/>
                </a:cubicBezTo>
                <a:close/>
                <a:moveTo>
                  <a:pt x="20775" y="47725"/>
                </a:moveTo>
                <a:cubicBezTo>
                  <a:pt x="20807" y="48010"/>
                  <a:pt x="21028" y="48232"/>
                  <a:pt x="21282" y="48232"/>
                </a:cubicBezTo>
                <a:cubicBezTo>
                  <a:pt x="21535" y="48232"/>
                  <a:pt x="21725" y="48042"/>
                  <a:pt x="21757" y="47820"/>
                </a:cubicBezTo>
                <a:cubicBezTo>
                  <a:pt x="21788" y="47535"/>
                  <a:pt x="21598" y="47282"/>
                  <a:pt x="21313" y="47250"/>
                </a:cubicBezTo>
                <a:cubicBezTo>
                  <a:pt x="21060" y="47250"/>
                  <a:pt x="20807" y="47472"/>
                  <a:pt x="20775" y="47725"/>
                </a:cubicBezTo>
                <a:close/>
                <a:moveTo>
                  <a:pt x="130730" y="1014"/>
                </a:moveTo>
                <a:cubicBezTo>
                  <a:pt x="130477" y="1045"/>
                  <a:pt x="130287" y="1267"/>
                  <a:pt x="130287" y="1552"/>
                </a:cubicBezTo>
                <a:cubicBezTo>
                  <a:pt x="130287" y="1805"/>
                  <a:pt x="130540" y="2027"/>
                  <a:pt x="130793" y="2027"/>
                </a:cubicBezTo>
                <a:cubicBezTo>
                  <a:pt x="131078" y="1995"/>
                  <a:pt x="131268" y="1774"/>
                  <a:pt x="131268" y="1489"/>
                </a:cubicBezTo>
                <a:cubicBezTo>
                  <a:pt x="131237" y="1235"/>
                  <a:pt x="131015" y="1014"/>
                  <a:pt x="130730" y="1014"/>
                </a:cubicBezTo>
                <a:close/>
                <a:moveTo>
                  <a:pt x="11243" y="50861"/>
                </a:moveTo>
                <a:cubicBezTo>
                  <a:pt x="11243" y="51146"/>
                  <a:pt x="11464" y="51336"/>
                  <a:pt x="11749" y="51336"/>
                </a:cubicBezTo>
                <a:cubicBezTo>
                  <a:pt x="12003" y="51304"/>
                  <a:pt x="12161" y="51114"/>
                  <a:pt x="12193" y="50861"/>
                </a:cubicBezTo>
                <a:cubicBezTo>
                  <a:pt x="12193" y="50576"/>
                  <a:pt x="11971" y="50354"/>
                  <a:pt x="11718" y="50354"/>
                </a:cubicBezTo>
                <a:cubicBezTo>
                  <a:pt x="11433" y="50354"/>
                  <a:pt x="11211" y="50576"/>
                  <a:pt x="11243" y="50861"/>
                </a:cubicBezTo>
                <a:close/>
                <a:moveTo>
                  <a:pt x="91809" y="29927"/>
                </a:moveTo>
                <a:cubicBezTo>
                  <a:pt x="91809" y="30181"/>
                  <a:pt x="91999" y="30434"/>
                  <a:pt x="92284" y="30434"/>
                </a:cubicBezTo>
                <a:cubicBezTo>
                  <a:pt x="92569" y="30434"/>
                  <a:pt x="92790" y="30212"/>
                  <a:pt x="92790" y="29927"/>
                </a:cubicBezTo>
                <a:cubicBezTo>
                  <a:pt x="92759" y="29706"/>
                  <a:pt x="92569" y="29484"/>
                  <a:pt x="92347" y="29484"/>
                </a:cubicBezTo>
                <a:cubicBezTo>
                  <a:pt x="92062" y="29421"/>
                  <a:pt x="91840" y="29642"/>
                  <a:pt x="91809" y="29927"/>
                </a:cubicBezTo>
                <a:close/>
                <a:moveTo>
                  <a:pt x="792" y="59538"/>
                </a:moveTo>
                <a:cubicBezTo>
                  <a:pt x="792" y="59823"/>
                  <a:pt x="1013" y="60045"/>
                  <a:pt x="1298" y="60045"/>
                </a:cubicBezTo>
                <a:cubicBezTo>
                  <a:pt x="1932" y="60045"/>
                  <a:pt x="1932" y="59094"/>
                  <a:pt x="1330" y="59063"/>
                </a:cubicBezTo>
                <a:cubicBezTo>
                  <a:pt x="1045" y="59031"/>
                  <a:pt x="792" y="59253"/>
                  <a:pt x="792" y="59538"/>
                </a:cubicBezTo>
                <a:close/>
                <a:moveTo>
                  <a:pt x="42278" y="48675"/>
                </a:moveTo>
                <a:cubicBezTo>
                  <a:pt x="42278" y="48960"/>
                  <a:pt x="42500" y="49182"/>
                  <a:pt x="42753" y="49182"/>
                </a:cubicBezTo>
                <a:cubicBezTo>
                  <a:pt x="43007" y="49182"/>
                  <a:pt x="43228" y="49024"/>
                  <a:pt x="43260" y="48770"/>
                </a:cubicBezTo>
                <a:cubicBezTo>
                  <a:pt x="43292" y="48517"/>
                  <a:pt x="43102" y="48264"/>
                  <a:pt x="42817" y="48200"/>
                </a:cubicBezTo>
                <a:cubicBezTo>
                  <a:pt x="42563" y="48200"/>
                  <a:pt x="42342" y="48390"/>
                  <a:pt x="42278" y="48675"/>
                </a:cubicBezTo>
                <a:close/>
                <a:moveTo>
                  <a:pt x="18400" y="48517"/>
                </a:moveTo>
                <a:cubicBezTo>
                  <a:pt x="18400" y="48802"/>
                  <a:pt x="18653" y="48992"/>
                  <a:pt x="18906" y="48992"/>
                </a:cubicBezTo>
                <a:cubicBezTo>
                  <a:pt x="19160" y="48960"/>
                  <a:pt x="19350" y="48770"/>
                  <a:pt x="19350" y="48517"/>
                </a:cubicBezTo>
                <a:cubicBezTo>
                  <a:pt x="19350" y="48232"/>
                  <a:pt x="19128" y="48010"/>
                  <a:pt x="18875" y="48010"/>
                </a:cubicBezTo>
                <a:cubicBezTo>
                  <a:pt x="18590" y="48042"/>
                  <a:pt x="18368" y="48264"/>
                  <a:pt x="18400" y="48517"/>
                </a:cubicBezTo>
                <a:close/>
                <a:moveTo>
                  <a:pt x="84715" y="45857"/>
                </a:moveTo>
                <a:cubicBezTo>
                  <a:pt x="84715" y="45572"/>
                  <a:pt x="84525" y="45350"/>
                  <a:pt x="84240" y="45319"/>
                </a:cubicBezTo>
                <a:cubicBezTo>
                  <a:pt x="83955" y="45319"/>
                  <a:pt x="83733" y="45540"/>
                  <a:pt x="83733" y="45825"/>
                </a:cubicBezTo>
                <a:cubicBezTo>
                  <a:pt x="83733" y="46047"/>
                  <a:pt x="83923" y="46269"/>
                  <a:pt x="84176" y="46300"/>
                </a:cubicBezTo>
                <a:cubicBezTo>
                  <a:pt x="84430" y="46332"/>
                  <a:pt x="84683" y="46142"/>
                  <a:pt x="84715" y="45857"/>
                </a:cubicBezTo>
                <a:close/>
                <a:moveTo>
                  <a:pt x="2850" y="55896"/>
                </a:moveTo>
                <a:cubicBezTo>
                  <a:pt x="2597" y="55864"/>
                  <a:pt x="2375" y="56118"/>
                  <a:pt x="2375" y="56371"/>
                </a:cubicBezTo>
                <a:cubicBezTo>
                  <a:pt x="2375" y="56846"/>
                  <a:pt x="2914" y="57068"/>
                  <a:pt x="3230" y="56751"/>
                </a:cubicBezTo>
                <a:cubicBezTo>
                  <a:pt x="3547" y="56434"/>
                  <a:pt x="3325" y="55864"/>
                  <a:pt x="2850" y="55896"/>
                </a:cubicBezTo>
                <a:close/>
                <a:moveTo>
                  <a:pt x="36736" y="47789"/>
                </a:moveTo>
                <a:cubicBezTo>
                  <a:pt x="36704" y="48074"/>
                  <a:pt x="36894" y="48295"/>
                  <a:pt x="37179" y="48327"/>
                </a:cubicBezTo>
                <a:cubicBezTo>
                  <a:pt x="37465" y="48327"/>
                  <a:pt x="37686" y="48105"/>
                  <a:pt x="37686" y="47852"/>
                </a:cubicBezTo>
                <a:cubicBezTo>
                  <a:pt x="37686" y="47599"/>
                  <a:pt x="37496" y="47377"/>
                  <a:pt x="37243" y="47377"/>
                </a:cubicBezTo>
                <a:cubicBezTo>
                  <a:pt x="36989" y="47314"/>
                  <a:pt x="36736" y="47535"/>
                  <a:pt x="36736" y="47789"/>
                </a:cubicBezTo>
                <a:close/>
                <a:moveTo>
                  <a:pt x="157364" y="3357"/>
                </a:moveTo>
                <a:cubicBezTo>
                  <a:pt x="157364" y="3642"/>
                  <a:pt x="157585" y="3864"/>
                  <a:pt x="157870" y="3832"/>
                </a:cubicBezTo>
                <a:cubicBezTo>
                  <a:pt x="158535" y="3832"/>
                  <a:pt x="158504" y="2819"/>
                  <a:pt x="157839" y="2851"/>
                </a:cubicBezTo>
                <a:cubicBezTo>
                  <a:pt x="157554" y="2851"/>
                  <a:pt x="157332" y="3072"/>
                  <a:pt x="157364" y="3357"/>
                </a:cubicBezTo>
                <a:close/>
                <a:moveTo>
                  <a:pt x="90669" y="33601"/>
                </a:moveTo>
                <a:cubicBezTo>
                  <a:pt x="90954" y="33633"/>
                  <a:pt x="91175" y="33411"/>
                  <a:pt x="91207" y="33158"/>
                </a:cubicBezTo>
                <a:cubicBezTo>
                  <a:pt x="91239" y="32873"/>
                  <a:pt x="91017" y="32619"/>
                  <a:pt x="90732" y="32619"/>
                </a:cubicBezTo>
                <a:cubicBezTo>
                  <a:pt x="90479" y="32588"/>
                  <a:pt x="90225" y="32809"/>
                  <a:pt x="90225" y="33094"/>
                </a:cubicBezTo>
                <a:cubicBezTo>
                  <a:pt x="90194" y="33348"/>
                  <a:pt x="90415" y="33601"/>
                  <a:pt x="90669" y="33601"/>
                </a:cubicBezTo>
                <a:close/>
                <a:moveTo>
                  <a:pt x="34044" y="45762"/>
                </a:moveTo>
                <a:cubicBezTo>
                  <a:pt x="33601" y="45762"/>
                  <a:pt x="33379" y="46269"/>
                  <a:pt x="33664" y="46585"/>
                </a:cubicBezTo>
                <a:cubicBezTo>
                  <a:pt x="33981" y="46902"/>
                  <a:pt x="34519" y="46712"/>
                  <a:pt x="34519" y="46269"/>
                </a:cubicBezTo>
                <a:cubicBezTo>
                  <a:pt x="34551" y="45984"/>
                  <a:pt x="34329" y="45762"/>
                  <a:pt x="34044" y="45762"/>
                </a:cubicBezTo>
                <a:close/>
                <a:moveTo>
                  <a:pt x="81358" y="46585"/>
                </a:moveTo>
                <a:cubicBezTo>
                  <a:pt x="81358" y="46870"/>
                  <a:pt x="81580" y="47092"/>
                  <a:pt x="81833" y="47060"/>
                </a:cubicBezTo>
                <a:cubicBezTo>
                  <a:pt x="82561" y="47092"/>
                  <a:pt x="82530" y="45984"/>
                  <a:pt x="81801" y="46079"/>
                </a:cubicBezTo>
                <a:cubicBezTo>
                  <a:pt x="81548" y="46079"/>
                  <a:pt x="81326" y="46300"/>
                  <a:pt x="81358" y="46585"/>
                </a:cubicBezTo>
                <a:close/>
                <a:moveTo>
                  <a:pt x="31162" y="46997"/>
                </a:moveTo>
                <a:cubicBezTo>
                  <a:pt x="31162" y="47282"/>
                  <a:pt x="31384" y="47504"/>
                  <a:pt x="31669" y="47504"/>
                </a:cubicBezTo>
                <a:cubicBezTo>
                  <a:pt x="31954" y="47472"/>
                  <a:pt x="32144" y="47250"/>
                  <a:pt x="32144" y="46965"/>
                </a:cubicBezTo>
                <a:cubicBezTo>
                  <a:pt x="32144" y="46712"/>
                  <a:pt x="31922" y="46522"/>
                  <a:pt x="31669" y="46522"/>
                </a:cubicBezTo>
                <a:cubicBezTo>
                  <a:pt x="31416" y="46490"/>
                  <a:pt x="31162" y="46712"/>
                  <a:pt x="31162" y="46997"/>
                </a:cubicBezTo>
                <a:close/>
                <a:moveTo>
                  <a:pt x="39618" y="47567"/>
                </a:moveTo>
                <a:cubicBezTo>
                  <a:pt x="40283" y="47567"/>
                  <a:pt x="40283" y="46585"/>
                  <a:pt x="39618" y="46585"/>
                </a:cubicBezTo>
                <a:cubicBezTo>
                  <a:pt x="38953" y="46585"/>
                  <a:pt x="38953" y="47567"/>
                  <a:pt x="39618" y="47567"/>
                </a:cubicBezTo>
                <a:close/>
                <a:moveTo>
                  <a:pt x="85887" y="43133"/>
                </a:moveTo>
                <a:cubicBezTo>
                  <a:pt x="86520" y="43102"/>
                  <a:pt x="86488" y="42120"/>
                  <a:pt x="85823" y="42152"/>
                </a:cubicBezTo>
                <a:cubicBezTo>
                  <a:pt x="85538" y="42152"/>
                  <a:pt x="85316" y="42405"/>
                  <a:pt x="85348" y="42690"/>
                </a:cubicBezTo>
                <a:cubicBezTo>
                  <a:pt x="85348" y="42943"/>
                  <a:pt x="85602" y="43165"/>
                  <a:pt x="85887" y="43133"/>
                </a:cubicBezTo>
                <a:close/>
                <a:moveTo>
                  <a:pt x="72522" y="52127"/>
                </a:moveTo>
                <a:cubicBezTo>
                  <a:pt x="72554" y="52412"/>
                  <a:pt x="72776" y="52602"/>
                  <a:pt x="73061" y="52602"/>
                </a:cubicBezTo>
                <a:cubicBezTo>
                  <a:pt x="73314" y="52571"/>
                  <a:pt x="73536" y="52317"/>
                  <a:pt x="73504" y="52064"/>
                </a:cubicBezTo>
                <a:cubicBezTo>
                  <a:pt x="73472" y="51811"/>
                  <a:pt x="73251" y="51621"/>
                  <a:pt x="73029" y="51621"/>
                </a:cubicBezTo>
                <a:cubicBezTo>
                  <a:pt x="72744" y="51621"/>
                  <a:pt x="72522" y="51842"/>
                  <a:pt x="72522" y="52127"/>
                </a:cubicBezTo>
                <a:close/>
                <a:moveTo>
                  <a:pt x="151790" y="2471"/>
                </a:moveTo>
                <a:cubicBezTo>
                  <a:pt x="151790" y="2724"/>
                  <a:pt x="151980" y="2946"/>
                  <a:pt x="152233" y="2946"/>
                </a:cubicBezTo>
                <a:cubicBezTo>
                  <a:pt x="152518" y="2946"/>
                  <a:pt x="152740" y="2724"/>
                  <a:pt x="152740" y="2471"/>
                </a:cubicBezTo>
                <a:cubicBezTo>
                  <a:pt x="152708" y="2185"/>
                  <a:pt x="152487" y="1995"/>
                  <a:pt x="152202" y="1995"/>
                </a:cubicBezTo>
                <a:cubicBezTo>
                  <a:pt x="151980" y="2027"/>
                  <a:pt x="151790" y="2249"/>
                  <a:pt x="151790" y="2471"/>
                </a:cubicBezTo>
                <a:close/>
                <a:moveTo>
                  <a:pt x="29262" y="47345"/>
                </a:moveTo>
                <a:cubicBezTo>
                  <a:pt x="29009" y="47314"/>
                  <a:pt x="28787" y="47504"/>
                  <a:pt x="28787" y="47757"/>
                </a:cubicBezTo>
                <a:cubicBezTo>
                  <a:pt x="28756" y="48010"/>
                  <a:pt x="28946" y="48232"/>
                  <a:pt x="29199" y="48264"/>
                </a:cubicBezTo>
                <a:cubicBezTo>
                  <a:pt x="29484" y="48264"/>
                  <a:pt x="29706" y="48074"/>
                  <a:pt x="29706" y="47789"/>
                </a:cubicBezTo>
                <a:cubicBezTo>
                  <a:pt x="29706" y="47535"/>
                  <a:pt x="29516" y="47345"/>
                  <a:pt x="29262" y="47345"/>
                </a:cubicBezTo>
                <a:close/>
                <a:moveTo>
                  <a:pt x="62230" y="52824"/>
                </a:moveTo>
                <a:cubicBezTo>
                  <a:pt x="62230" y="53077"/>
                  <a:pt x="62420" y="53267"/>
                  <a:pt x="62673" y="53299"/>
                </a:cubicBezTo>
                <a:cubicBezTo>
                  <a:pt x="62926" y="53299"/>
                  <a:pt x="63180" y="53077"/>
                  <a:pt x="63180" y="52824"/>
                </a:cubicBezTo>
                <a:cubicBezTo>
                  <a:pt x="63148" y="52539"/>
                  <a:pt x="62926" y="52317"/>
                  <a:pt x="62641" y="52349"/>
                </a:cubicBezTo>
                <a:cubicBezTo>
                  <a:pt x="62388" y="52381"/>
                  <a:pt x="62230" y="52571"/>
                  <a:pt x="62230" y="52824"/>
                </a:cubicBezTo>
                <a:close/>
                <a:moveTo>
                  <a:pt x="114769" y="9849"/>
                </a:moveTo>
                <a:cubicBezTo>
                  <a:pt x="115022" y="9849"/>
                  <a:pt x="115212" y="9659"/>
                  <a:pt x="115244" y="9438"/>
                </a:cubicBezTo>
                <a:cubicBezTo>
                  <a:pt x="115244" y="9153"/>
                  <a:pt x="115054" y="8931"/>
                  <a:pt x="114769" y="8931"/>
                </a:cubicBezTo>
                <a:cubicBezTo>
                  <a:pt x="114515" y="8931"/>
                  <a:pt x="114294" y="9184"/>
                  <a:pt x="114325" y="9438"/>
                </a:cubicBezTo>
                <a:cubicBezTo>
                  <a:pt x="114325" y="9691"/>
                  <a:pt x="114547" y="9881"/>
                  <a:pt x="114769" y="9849"/>
                </a:cubicBezTo>
                <a:close/>
                <a:moveTo>
                  <a:pt x="98301" y="17260"/>
                </a:moveTo>
                <a:cubicBezTo>
                  <a:pt x="98332" y="17513"/>
                  <a:pt x="98554" y="17735"/>
                  <a:pt x="98808" y="17735"/>
                </a:cubicBezTo>
                <a:cubicBezTo>
                  <a:pt x="99093" y="17703"/>
                  <a:pt x="99283" y="17450"/>
                  <a:pt x="99283" y="17197"/>
                </a:cubicBezTo>
                <a:cubicBezTo>
                  <a:pt x="99251" y="16943"/>
                  <a:pt x="99029" y="16785"/>
                  <a:pt x="98808" y="16753"/>
                </a:cubicBezTo>
                <a:cubicBezTo>
                  <a:pt x="98522" y="16753"/>
                  <a:pt x="98301" y="16975"/>
                  <a:pt x="98301" y="17260"/>
                </a:cubicBezTo>
                <a:close/>
                <a:moveTo>
                  <a:pt x="75404" y="51811"/>
                </a:moveTo>
                <a:cubicBezTo>
                  <a:pt x="75689" y="51811"/>
                  <a:pt x="75911" y="51589"/>
                  <a:pt x="75911" y="51336"/>
                </a:cubicBezTo>
                <a:cubicBezTo>
                  <a:pt x="75911" y="51082"/>
                  <a:pt x="75752" y="50861"/>
                  <a:pt x="75499" y="50861"/>
                </a:cubicBezTo>
                <a:cubicBezTo>
                  <a:pt x="75214" y="50797"/>
                  <a:pt x="74992" y="50987"/>
                  <a:pt x="74929" y="51272"/>
                </a:cubicBezTo>
                <a:cubicBezTo>
                  <a:pt x="74929" y="51526"/>
                  <a:pt x="75119" y="51779"/>
                  <a:pt x="75404" y="51811"/>
                </a:cubicBezTo>
                <a:close/>
                <a:moveTo>
                  <a:pt x="138267" y="1647"/>
                </a:moveTo>
                <a:cubicBezTo>
                  <a:pt x="138299" y="1869"/>
                  <a:pt x="138489" y="2059"/>
                  <a:pt x="138742" y="2059"/>
                </a:cubicBezTo>
                <a:cubicBezTo>
                  <a:pt x="139027" y="2059"/>
                  <a:pt x="139217" y="1805"/>
                  <a:pt x="139186" y="1520"/>
                </a:cubicBezTo>
                <a:cubicBezTo>
                  <a:pt x="139122" y="1299"/>
                  <a:pt x="138901" y="1109"/>
                  <a:pt x="138679" y="1140"/>
                </a:cubicBezTo>
                <a:cubicBezTo>
                  <a:pt x="138426" y="1172"/>
                  <a:pt x="138235" y="1394"/>
                  <a:pt x="138267" y="1647"/>
                </a:cubicBezTo>
                <a:close/>
                <a:moveTo>
                  <a:pt x="132662" y="792"/>
                </a:moveTo>
                <a:cubicBezTo>
                  <a:pt x="132693" y="1077"/>
                  <a:pt x="132915" y="1267"/>
                  <a:pt x="133200" y="1267"/>
                </a:cubicBezTo>
                <a:cubicBezTo>
                  <a:pt x="133453" y="1235"/>
                  <a:pt x="133643" y="982"/>
                  <a:pt x="133612" y="697"/>
                </a:cubicBezTo>
                <a:cubicBezTo>
                  <a:pt x="133580" y="475"/>
                  <a:pt x="133390" y="285"/>
                  <a:pt x="133137" y="285"/>
                </a:cubicBezTo>
                <a:cubicBezTo>
                  <a:pt x="132852" y="285"/>
                  <a:pt x="132630" y="539"/>
                  <a:pt x="132662" y="792"/>
                </a:cubicBezTo>
                <a:close/>
                <a:moveTo>
                  <a:pt x="77843" y="50037"/>
                </a:moveTo>
                <a:cubicBezTo>
                  <a:pt x="77558" y="50037"/>
                  <a:pt x="77336" y="50259"/>
                  <a:pt x="77304" y="50512"/>
                </a:cubicBezTo>
                <a:cubicBezTo>
                  <a:pt x="77336" y="50797"/>
                  <a:pt x="77558" y="51019"/>
                  <a:pt x="77811" y="51019"/>
                </a:cubicBezTo>
                <a:cubicBezTo>
                  <a:pt x="78064" y="51019"/>
                  <a:pt x="78254" y="50829"/>
                  <a:pt x="78286" y="50576"/>
                </a:cubicBezTo>
                <a:cubicBezTo>
                  <a:pt x="78318" y="50291"/>
                  <a:pt x="78096" y="50069"/>
                  <a:pt x="77843" y="50037"/>
                </a:cubicBezTo>
                <a:close/>
                <a:moveTo>
                  <a:pt x="14124" y="49625"/>
                </a:moveTo>
                <a:cubicBezTo>
                  <a:pt x="13871" y="49594"/>
                  <a:pt x="13649" y="49784"/>
                  <a:pt x="13618" y="50006"/>
                </a:cubicBezTo>
                <a:cubicBezTo>
                  <a:pt x="13554" y="50291"/>
                  <a:pt x="13776" y="50544"/>
                  <a:pt x="14061" y="50544"/>
                </a:cubicBezTo>
                <a:cubicBezTo>
                  <a:pt x="14283" y="50576"/>
                  <a:pt x="14504" y="50386"/>
                  <a:pt x="14568" y="50164"/>
                </a:cubicBezTo>
                <a:cubicBezTo>
                  <a:pt x="14568" y="49879"/>
                  <a:pt x="14378" y="49625"/>
                  <a:pt x="14124" y="49625"/>
                </a:cubicBezTo>
                <a:close/>
                <a:moveTo>
                  <a:pt x="112362" y="9691"/>
                </a:moveTo>
                <a:cubicBezTo>
                  <a:pt x="112109" y="9659"/>
                  <a:pt x="111887" y="9881"/>
                  <a:pt x="111887" y="10166"/>
                </a:cubicBezTo>
                <a:cubicBezTo>
                  <a:pt x="111887" y="10419"/>
                  <a:pt x="112077" y="10609"/>
                  <a:pt x="112299" y="10641"/>
                </a:cubicBezTo>
                <a:cubicBezTo>
                  <a:pt x="112584" y="10641"/>
                  <a:pt x="112837" y="10451"/>
                  <a:pt x="112837" y="10198"/>
                </a:cubicBezTo>
                <a:cubicBezTo>
                  <a:pt x="112869" y="9913"/>
                  <a:pt x="112647" y="9691"/>
                  <a:pt x="112362" y="9691"/>
                </a:cubicBezTo>
                <a:close/>
                <a:moveTo>
                  <a:pt x="140642" y="792"/>
                </a:moveTo>
                <a:cubicBezTo>
                  <a:pt x="140611" y="1077"/>
                  <a:pt x="140832" y="1299"/>
                  <a:pt x="141117" y="1299"/>
                </a:cubicBezTo>
                <a:cubicBezTo>
                  <a:pt x="141371" y="1267"/>
                  <a:pt x="141561" y="1077"/>
                  <a:pt x="141561" y="824"/>
                </a:cubicBezTo>
                <a:cubicBezTo>
                  <a:pt x="141561" y="602"/>
                  <a:pt x="141402" y="380"/>
                  <a:pt x="141149" y="349"/>
                </a:cubicBezTo>
                <a:cubicBezTo>
                  <a:pt x="140896" y="317"/>
                  <a:pt x="140642" y="507"/>
                  <a:pt x="140642" y="792"/>
                </a:cubicBezTo>
                <a:close/>
                <a:moveTo>
                  <a:pt x="93899" y="27236"/>
                </a:moveTo>
                <a:cubicBezTo>
                  <a:pt x="94152" y="27236"/>
                  <a:pt x="94342" y="27077"/>
                  <a:pt x="94374" y="26824"/>
                </a:cubicBezTo>
                <a:cubicBezTo>
                  <a:pt x="94406" y="26539"/>
                  <a:pt x="94184" y="26317"/>
                  <a:pt x="93930" y="26317"/>
                </a:cubicBezTo>
                <a:cubicBezTo>
                  <a:pt x="93677" y="26317"/>
                  <a:pt x="93487" y="26476"/>
                  <a:pt x="93455" y="26729"/>
                </a:cubicBezTo>
                <a:cubicBezTo>
                  <a:pt x="93424" y="27014"/>
                  <a:pt x="93645" y="27236"/>
                  <a:pt x="93899" y="27236"/>
                </a:cubicBezTo>
                <a:close/>
                <a:moveTo>
                  <a:pt x="16500" y="49752"/>
                </a:moveTo>
                <a:cubicBezTo>
                  <a:pt x="16753" y="49784"/>
                  <a:pt x="16975" y="49562"/>
                  <a:pt x="16975" y="49309"/>
                </a:cubicBezTo>
                <a:cubicBezTo>
                  <a:pt x="16975" y="49055"/>
                  <a:pt x="16753" y="48802"/>
                  <a:pt x="16468" y="48834"/>
                </a:cubicBezTo>
                <a:cubicBezTo>
                  <a:pt x="16215" y="48834"/>
                  <a:pt x="15993" y="49087"/>
                  <a:pt x="16025" y="49340"/>
                </a:cubicBezTo>
                <a:cubicBezTo>
                  <a:pt x="16056" y="49594"/>
                  <a:pt x="16246" y="49784"/>
                  <a:pt x="16500" y="49752"/>
                </a:cubicBezTo>
                <a:close/>
                <a:moveTo>
                  <a:pt x="5257" y="56086"/>
                </a:moveTo>
                <a:cubicBezTo>
                  <a:pt x="5542" y="56086"/>
                  <a:pt x="5764" y="55864"/>
                  <a:pt x="5764" y="55611"/>
                </a:cubicBezTo>
                <a:cubicBezTo>
                  <a:pt x="5795" y="55358"/>
                  <a:pt x="5605" y="55136"/>
                  <a:pt x="5352" y="55136"/>
                </a:cubicBezTo>
                <a:cubicBezTo>
                  <a:pt x="5099" y="55073"/>
                  <a:pt x="4845" y="55263"/>
                  <a:pt x="4814" y="55548"/>
                </a:cubicBezTo>
                <a:cubicBezTo>
                  <a:pt x="4782" y="55801"/>
                  <a:pt x="5004" y="56054"/>
                  <a:pt x="5257" y="56086"/>
                </a:cubicBezTo>
                <a:close/>
                <a:moveTo>
                  <a:pt x="103590" y="16151"/>
                </a:moveTo>
                <a:cubicBezTo>
                  <a:pt x="103843" y="16120"/>
                  <a:pt x="104033" y="15930"/>
                  <a:pt x="104033" y="15676"/>
                </a:cubicBezTo>
                <a:cubicBezTo>
                  <a:pt x="104001" y="15423"/>
                  <a:pt x="103811" y="15233"/>
                  <a:pt x="103558" y="15233"/>
                </a:cubicBezTo>
                <a:cubicBezTo>
                  <a:pt x="103305" y="15265"/>
                  <a:pt x="103114" y="15455"/>
                  <a:pt x="103114" y="15708"/>
                </a:cubicBezTo>
                <a:cubicBezTo>
                  <a:pt x="103146" y="15961"/>
                  <a:pt x="103336" y="16151"/>
                  <a:pt x="103590" y="16151"/>
                </a:cubicBezTo>
                <a:close/>
                <a:moveTo>
                  <a:pt x="101183" y="15993"/>
                </a:moveTo>
                <a:cubicBezTo>
                  <a:pt x="100929" y="15993"/>
                  <a:pt x="100708" y="16151"/>
                  <a:pt x="100708" y="16405"/>
                </a:cubicBezTo>
                <a:cubicBezTo>
                  <a:pt x="100676" y="16690"/>
                  <a:pt x="100898" y="16912"/>
                  <a:pt x="101151" y="16912"/>
                </a:cubicBezTo>
                <a:cubicBezTo>
                  <a:pt x="101436" y="16912"/>
                  <a:pt x="101626" y="16690"/>
                  <a:pt x="101626" y="16405"/>
                </a:cubicBezTo>
                <a:cubicBezTo>
                  <a:pt x="101626" y="16183"/>
                  <a:pt x="101404" y="15993"/>
                  <a:pt x="101183" y="15993"/>
                </a:cubicBezTo>
                <a:close/>
                <a:moveTo>
                  <a:pt x="92632" y="32303"/>
                </a:moveTo>
                <a:cubicBezTo>
                  <a:pt x="92632" y="32556"/>
                  <a:pt x="92822" y="32746"/>
                  <a:pt x="93075" y="32778"/>
                </a:cubicBezTo>
                <a:cubicBezTo>
                  <a:pt x="93297" y="32778"/>
                  <a:pt x="93519" y="32588"/>
                  <a:pt x="93550" y="32334"/>
                </a:cubicBezTo>
                <a:cubicBezTo>
                  <a:pt x="93550" y="32113"/>
                  <a:pt x="93360" y="31891"/>
                  <a:pt x="93107" y="31859"/>
                </a:cubicBezTo>
                <a:cubicBezTo>
                  <a:pt x="92854" y="31859"/>
                  <a:pt x="92664" y="32049"/>
                  <a:pt x="92632" y="32303"/>
                </a:cubicBezTo>
                <a:close/>
                <a:moveTo>
                  <a:pt x="146691" y="2090"/>
                </a:moveTo>
                <a:cubicBezTo>
                  <a:pt x="146913" y="2122"/>
                  <a:pt x="147135" y="1932"/>
                  <a:pt x="147135" y="1679"/>
                </a:cubicBezTo>
                <a:cubicBezTo>
                  <a:pt x="147166" y="1394"/>
                  <a:pt x="146944" y="1172"/>
                  <a:pt x="146691" y="1172"/>
                </a:cubicBezTo>
                <a:cubicBezTo>
                  <a:pt x="146406" y="1172"/>
                  <a:pt x="146216" y="1425"/>
                  <a:pt x="146216" y="1679"/>
                </a:cubicBezTo>
                <a:cubicBezTo>
                  <a:pt x="146248" y="1932"/>
                  <a:pt x="146438" y="2090"/>
                  <a:pt x="146691" y="2090"/>
                </a:cubicBezTo>
                <a:close/>
                <a:moveTo>
                  <a:pt x="117176" y="9058"/>
                </a:moveTo>
                <a:cubicBezTo>
                  <a:pt x="117397" y="9058"/>
                  <a:pt x="117619" y="8868"/>
                  <a:pt x="117619" y="8614"/>
                </a:cubicBezTo>
                <a:cubicBezTo>
                  <a:pt x="117651" y="7949"/>
                  <a:pt x="116637" y="7981"/>
                  <a:pt x="116701" y="8646"/>
                </a:cubicBezTo>
                <a:cubicBezTo>
                  <a:pt x="116701" y="8899"/>
                  <a:pt x="116922" y="9089"/>
                  <a:pt x="117176" y="9058"/>
                </a:cubicBezTo>
                <a:close/>
                <a:moveTo>
                  <a:pt x="82150" y="49024"/>
                </a:moveTo>
                <a:cubicBezTo>
                  <a:pt x="82150" y="49245"/>
                  <a:pt x="82371" y="49467"/>
                  <a:pt x="82625" y="49435"/>
                </a:cubicBezTo>
                <a:cubicBezTo>
                  <a:pt x="82846" y="49435"/>
                  <a:pt x="83036" y="49214"/>
                  <a:pt x="83068" y="48992"/>
                </a:cubicBezTo>
                <a:cubicBezTo>
                  <a:pt x="83036" y="48707"/>
                  <a:pt x="82815" y="48517"/>
                  <a:pt x="82530" y="48517"/>
                </a:cubicBezTo>
                <a:cubicBezTo>
                  <a:pt x="82308" y="48549"/>
                  <a:pt x="82150" y="48770"/>
                  <a:pt x="82150" y="49024"/>
                </a:cubicBezTo>
                <a:close/>
                <a:moveTo>
                  <a:pt x="88293" y="41392"/>
                </a:moveTo>
                <a:cubicBezTo>
                  <a:pt x="88008" y="41360"/>
                  <a:pt x="87787" y="41582"/>
                  <a:pt x="87787" y="41867"/>
                </a:cubicBezTo>
                <a:cubicBezTo>
                  <a:pt x="87787" y="42088"/>
                  <a:pt x="87977" y="42310"/>
                  <a:pt x="88198" y="42310"/>
                </a:cubicBezTo>
                <a:cubicBezTo>
                  <a:pt x="88452" y="42342"/>
                  <a:pt x="88673" y="42183"/>
                  <a:pt x="88705" y="41930"/>
                </a:cubicBezTo>
                <a:cubicBezTo>
                  <a:pt x="88768" y="41677"/>
                  <a:pt x="88578" y="41423"/>
                  <a:pt x="88293" y="41392"/>
                </a:cubicBezTo>
                <a:close/>
                <a:moveTo>
                  <a:pt x="56656" y="51969"/>
                </a:moveTo>
                <a:cubicBezTo>
                  <a:pt x="56624" y="52191"/>
                  <a:pt x="56783" y="52412"/>
                  <a:pt x="57036" y="52444"/>
                </a:cubicBezTo>
                <a:cubicBezTo>
                  <a:pt x="57321" y="52476"/>
                  <a:pt x="57574" y="52286"/>
                  <a:pt x="57574" y="52032"/>
                </a:cubicBezTo>
                <a:cubicBezTo>
                  <a:pt x="57574" y="51747"/>
                  <a:pt x="57384" y="51526"/>
                  <a:pt x="57099" y="51526"/>
                </a:cubicBezTo>
                <a:cubicBezTo>
                  <a:pt x="56846" y="51526"/>
                  <a:pt x="56656" y="51716"/>
                  <a:pt x="56656" y="51969"/>
                </a:cubicBezTo>
                <a:close/>
                <a:moveTo>
                  <a:pt x="40378" y="49911"/>
                </a:moveTo>
                <a:cubicBezTo>
                  <a:pt x="40631" y="49911"/>
                  <a:pt x="40853" y="49720"/>
                  <a:pt x="40853" y="49467"/>
                </a:cubicBezTo>
                <a:cubicBezTo>
                  <a:pt x="40853" y="49245"/>
                  <a:pt x="40663" y="49024"/>
                  <a:pt x="40410" y="48992"/>
                </a:cubicBezTo>
                <a:cubicBezTo>
                  <a:pt x="40188" y="48992"/>
                  <a:pt x="39966" y="49182"/>
                  <a:pt x="39935" y="49435"/>
                </a:cubicBezTo>
                <a:cubicBezTo>
                  <a:pt x="39935" y="49689"/>
                  <a:pt x="40125" y="49879"/>
                  <a:pt x="40378" y="49911"/>
                </a:cubicBezTo>
                <a:close/>
                <a:moveTo>
                  <a:pt x="79774" y="49752"/>
                </a:moveTo>
                <a:cubicBezTo>
                  <a:pt x="79743" y="49974"/>
                  <a:pt x="79901" y="50196"/>
                  <a:pt x="80154" y="50227"/>
                </a:cubicBezTo>
                <a:cubicBezTo>
                  <a:pt x="80439" y="50259"/>
                  <a:pt x="80661" y="50069"/>
                  <a:pt x="80693" y="49815"/>
                </a:cubicBezTo>
                <a:cubicBezTo>
                  <a:pt x="80693" y="49530"/>
                  <a:pt x="80503" y="49309"/>
                  <a:pt x="80218" y="49309"/>
                </a:cubicBezTo>
                <a:cubicBezTo>
                  <a:pt x="79964" y="49309"/>
                  <a:pt x="79774" y="49499"/>
                  <a:pt x="79774" y="49752"/>
                </a:cubicBezTo>
                <a:close/>
                <a:moveTo>
                  <a:pt x="119582" y="8266"/>
                </a:moveTo>
                <a:cubicBezTo>
                  <a:pt x="119836" y="8266"/>
                  <a:pt x="120026" y="8044"/>
                  <a:pt x="120026" y="7791"/>
                </a:cubicBezTo>
                <a:cubicBezTo>
                  <a:pt x="119994" y="7538"/>
                  <a:pt x="119804" y="7348"/>
                  <a:pt x="119551" y="7348"/>
                </a:cubicBezTo>
                <a:cubicBezTo>
                  <a:pt x="119297" y="7379"/>
                  <a:pt x="119107" y="7601"/>
                  <a:pt x="119107" y="7823"/>
                </a:cubicBezTo>
                <a:cubicBezTo>
                  <a:pt x="119139" y="8076"/>
                  <a:pt x="119329" y="8266"/>
                  <a:pt x="119582" y="8266"/>
                </a:cubicBezTo>
                <a:close/>
                <a:moveTo>
                  <a:pt x="3199" y="58746"/>
                </a:moveTo>
                <a:cubicBezTo>
                  <a:pt x="3230" y="58999"/>
                  <a:pt x="3420" y="59189"/>
                  <a:pt x="3642" y="59221"/>
                </a:cubicBezTo>
                <a:cubicBezTo>
                  <a:pt x="3895" y="59221"/>
                  <a:pt x="4117" y="59031"/>
                  <a:pt x="4117" y="58778"/>
                </a:cubicBezTo>
                <a:cubicBezTo>
                  <a:pt x="4117" y="58524"/>
                  <a:pt x="3927" y="58303"/>
                  <a:pt x="3674" y="58303"/>
                </a:cubicBezTo>
                <a:cubicBezTo>
                  <a:pt x="3420" y="58303"/>
                  <a:pt x="3230" y="58493"/>
                  <a:pt x="3199" y="58746"/>
                </a:cubicBezTo>
                <a:close/>
                <a:moveTo>
                  <a:pt x="89370" y="38668"/>
                </a:moveTo>
                <a:cubicBezTo>
                  <a:pt x="89338" y="38921"/>
                  <a:pt x="89528" y="39143"/>
                  <a:pt x="89782" y="39143"/>
                </a:cubicBezTo>
                <a:cubicBezTo>
                  <a:pt x="90067" y="39206"/>
                  <a:pt x="90320" y="38985"/>
                  <a:pt x="90289" y="38700"/>
                </a:cubicBezTo>
                <a:cubicBezTo>
                  <a:pt x="90320" y="38446"/>
                  <a:pt x="90130" y="38256"/>
                  <a:pt x="89877" y="38225"/>
                </a:cubicBezTo>
                <a:cubicBezTo>
                  <a:pt x="89623" y="38193"/>
                  <a:pt x="89370" y="38415"/>
                  <a:pt x="89370" y="38668"/>
                </a:cubicBezTo>
                <a:close/>
                <a:moveTo>
                  <a:pt x="67772" y="53616"/>
                </a:moveTo>
                <a:cubicBezTo>
                  <a:pt x="67772" y="53869"/>
                  <a:pt x="67930" y="54059"/>
                  <a:pt x="68184" y="54122"/>
                </a:cubicBezTo>
                <a:cubicBezTo>
                  <a:pt x="68437" y="54122"/>
                  <a:pt x="68690" y="53932"/>
                  <a:pt x="68690" y="53647"/>
                </a:cubicBezTo>
                <a:cubicBezTo>
                  <a:pt x="68690" y="53077"/>
                  <a:pt x="67835" y="53046"/>
                  <a:pt x="67772" y="53616"/>
                </a:cubicBezTo>
                <a:close/>
                <a:moveTo>
                  <a:pt x="70685" y="52412"/>
                </a:moveTo>
                <a:cubicBezTo>
                  <a:pt x="70400" y="52381"/>
                  <a:pt x="70179" y="52602"/>
                  <a:pt x="70179" y="52856"/>
                </a:cubicBezTo>
                <a:cubicBezTo>
                  <a:pt x="70179" y="53109"/>
                  <a:pt x="70369" y="53299"/>
                  <a:pt x="70590" y="53331"/>
                </a:cubicBezTo>
                <a:cubicBezTo>
                  <a:pt x="70875" y="53362"/>
                  <a:pt x="71097" y="53141"/>
                  <a:pt x="71097" y="52856"/>
                </a:cubicBezTo>
                <a:cubicBezTo>
                  <a:pt x="71129" y="52602"/>
                  <a:pt x="70939" y="52412"/>
                  <a:pt x="70685" y="52412"/>
                </a:cubicBezTo>
                <a:close/>
                <a:moveTo>
                  <a:pt x="34804" y="48169"/>
                </a:moveTo>
                <a:cubicBezTo>
                  <a:pt x="34551" y="48200"/>
                  <a:pt x="34361" y="48390"/>
                  <a:pt x="34361" y="48644"/>
                </a:cubicBezTo>
                <a:cubicBezTo>
                  <a:pt x="34393" y="48897"/>
                  <a:pt x="34583" y="49087"/>
                  <a:pt x="34836" y="49087"/>
                </a:cubicBezTo>
                <a:cubicBezTo>
                  <a:pt x="35089" y="49055"/>
                  <a:pt x="35279" y="48865"/>
                  <a:pt x="35279" y="48612"/>
                </a:cubicBezTo>
                <a:cubicBezTo>
                  <a:pt x="35248" y="48359"/>
                  <a:pt x="35058" y="48169"/>
                  <a:pt x="34804" y="48169"/>
                </a:cubicBezTo>
                <a:close/>
                <a:moveTo>
                  <a:pt x="86172" y="45002"/>
                </a:moveTo>
                <a:cubicBezTo>
                  <a:pt x="86172" y="45255"/>
                  <a:pt x="86362" y="45477"/>
                  <a:pt x="86615" y="45477"/>
                </a:cubicBezTo>
                <a:cubicBezTo>
                  <a:pt x="86837" y="45509"/>
                  <a:pt x="87058" y="45319"/>
                  <a:pt x="87090" y="45065"/>
                </a:cubicBezTo>
                <a:cubicBezTo>
                  <a:pt x="87090" y="44780"/>
                  <a:pt x="86900" y="44558"/>
                  <a:pt x="86615" y="44558"/>
                </a:cubicBezTo>
                <a:cubicBezTo>
                  <a:pt x="86362" y="44590"/>
                  <a:pt x="86172" y="44780"/>
                  <a:pt x="86172" y="45002"/>
                </a:cubicBezTo>
                <a:close/>
                <a:moveTo>
                  <a:pt x="45477" y="50259"/>
                </a:moveTo>
                <a:cubicBezTo>
                  <a:pt x="45445" y="50829"/>
                  <a:pt x="46300" y="50924"/>
                  <a:pt x="46395" y="50354"/>
                </a:cubicBezTo>
                <a:cubicBezTo>
                  <a:pt x="46427" y="50101"/>
                  <a:pt x="46237" y="49847"/>
                  <a:pt x="45952" y="49847"/>
                </a:cubicBezTo>
                <a:cubicBezTo>
                  <a:pt x="45698" y="49815"/>
                  <a:pt x="45508" y="50006"/>
                  <a:pt x="45477" y="50259"/>
                </a:cubicBezTo>
                <a:close/>
                <a:moveTo>
                  <a:pt x="96717" y="20427"/>
                </a:moveTo>
                <a:cubicBezTo>
                  <a:pt x="96717" y="20648"/>
                  <a:pt x="96907" y="20870"/>
                  <a:pt x="97161" y="20870"/>
                </a:cubicBezTo>
                <a:cubicBezTo>
                  <a:pt x="97414" y="20870"/>
                  <a:pt x="97636" y="20617"/>
                  <a:pt x="97636" y="20363"/>
                </a:cubicBezTo>
                <a:cubicBezTo>
                  <a:pt x="97604" y="20110"/>
                  <a:pt x="97382" y="19952"/>
                  <a:pt x="97129" y="19952"/>
                </a:cubicBezTo>
                <a:cubicBezTo>
                  <a:pt x="96907" y="19952"/>
                  <a:pt x="96686" y="20173"/>
                  <a:pt x="96717" y="20427"/>
                </a:cubicBezTo>
                <a:close/>
                <a:moveTo>
                  <a:pt x="91017" y="35501"/>
                </a:moveTo>
                <a:cubicBezTo>
                  <a:pt x="91017" y="35723"/>
                  <a:pt x="91207" y="35945"/>
                  <a:pt x="91429" y="35945"/>
                </a:cubicBezTo>
                <a:cubicBezTo>
                  <a:pt x="91714" y="35945"/>
                  <a:pt x="91935" y="35755"/>
                  <a:pt x="91935" y="35469"/>
                </a:cubicBezTo>
                <a:cubicBezTo>
                  <a:pt x="91904" y="35216"/>
                  <a:pt x="91682" y="34994"/>
                  <a:pt x="91429" y="35026"/>
                </a:cubicBezTo>
                <a:cubicBezTo>
                  <a:pt x="91175" y="35058"/>
                  <a:pt x="90985" y="35248"/>
                  <a:pt x="91017" y="35501"/>
                </a:cubicBezTo>
                <a:close/>
                <a:moveTo>
                  <a:pt x="51051" y="51177"/>
                </a:moveTo>
                <a:cubicBezTo>
                  <a:pt x="51082" y="51462"/>
                  <a:pt x="51304" y="51652"/>
                  <a:pt x="51589" y="51621"/>
                </a:cubicBezTo>
                <a:cubicBezTo>
                  <a:pt x="51811" y="51589"/>
                  <a:pt x="52001" y="51367"/>
                  <a:pt x="51969" y="51146"/>
                </a:cubicBezTo>
                <a:cubicBezTo>
                  <a:pt x="51969" y="50861"/>
                  <a:pt x="51716" y="50671"/>
                  <a:pt x="51462" y="50702"/>
                </a:cubicBezTo>
                <a:cubicBezTo>
                  <a:pt x="51241" y="50734"/>
                  <a:pt x="51051" y="50956"/>
                  <a:pt x="51051" y="51177"/>
                </a:cubicBezTo>
                <a:close/>
                <a:moveTo>
                  <a:pt x="154988" y="4117"/>
                </a:moveTo>
                <a:cubicBezTo>
                  <a:pt x="154988" y="4371"/>
                  <a:pt x="155210" y="4561"/>
                  <a:pt x="155432" y="4561"/>
                </a:cubicBezTo>
                <a:cubicBezTo>
                  <a:pt x="155717" y="4529"/>
                  <a:pt x="155907" y="4307"/>
                  <a:pt x="155875" y="4022"/>
                </a:cubicBezTo>
                <a:cubicBezTo>
                  <a:pt x="155843" y="3801"/>
                  <a:pt x="155622" y="3642"/>
                  <a:pt x="155400" y="3642"/>
                </a:cubicBezTo>
                <a:cubicBezTo>
                  <a:pt x="155147" y="3674"/>
                  <a:pt x="154957" y="3896"/>
                  <a:pt x="154988" y="4117"/>
                </a:cubicBezTo>
                <a:close/>
                <a:moveTo>
                  <a:pt x="95071" y="23594"/>
                </a:moveTo>
                <a:cubicBezTo>
                  <a:pt x="95102" y="23847"/>
                  <a:pt x="95324" y="24037"/>
                  <a:pt x="95546" y="24037"/>
                </a:cubicBezTo>
                <a:cubicBezTo>
                  <a:pt x="95831" y="24005"/>
                  <a:pt x="96021" y="23784"/>
                  <a:pt x="95989" y="23499"/>
                </a:cubicBezTo>
                <a:cubicBezTo>
                  <a:pt x="95957" y="23245"/>
                  <a:pt x="95736" y="23087"/>
                  <a:pt x="95482" y="23119"/>
                </a:cubicBezTo>
                <a:cubicBezTo>
                  <a:pt x="95229" y="23150"/>
                  <a:pt x="95071" y="23372"/>
                  <a:pt x="95071" y="23594"/>
                </a:cubicBezTo>
                <a:close/>
                <a:moveTo>
                  <a:pt x="54249" y="52761"/>
                </a:moveTo>
                <a:cubicBezTo>
                  <a:pt x="54281" y="53014"/>
                  <a:pt x="54471" y="53204"/>
                  <a:pt x="54724" y="53204"/>
                </a:cubicBezTo>
                <a:cubicBezTo>
                  <a:pt x="54978" y="53172"/>
                  <a:pt x="55136" y="52951"/>
                  <a:pt x="55136" y="52729"/>
                </a:cubicBezTo>
                <a:cubicBezTo>
                  <a:pt x="55136" y="52476"/>
                  <a:pt x="54914" y="52286"/>
                  <a:pt x="54661" y="52286"/>
                </a:cubicBezTo>
                <a:cubicBezTo>
                  <a:pt x="54407" y="52317"/>
                  <a:pt x="54217" y="52539"/>
                  <a:pt x="54249" y="52761"/>
                </a:cubicBezTo>
                <a:close/>
                <a:moveTo>
                  <a:pt x="7252" y="54819"/>
                </a:moveTo>
                <a:cubicBezTo>
                  <a:pt x="7252" y="55073"/>
                  <a:pt x="7474" y="55263"/>
                  <a:pt x="7696" y="55263"/>
                </a:cubicBezTo>
                <a:cubicBezTo>
                  <a:pt x="8361" y="55263"/>
                  <a:pt x="8329" y="54281"/>
                  <a:pt x="7664" y="54344"/>
                </a:cubicBezTo>
                <a:cubicBezTo>
                  <a:pt x="7442" y="54376"/>
                  <a:pt x="7252" y="54566"/>
                  <a:pt x="7252" y="54819"/>
                </a:cubicBezTo>
                <a:close/>
                <a:moveTo>
                  <a:pt x="136335" y="2787"/>
                </a:moveTo>
                <a:cubicBezTo>
                  <a:pt x="136589" y="2787"/>
                  <a:pt x="136747" y="2566"/>
                  <a:pt x="136747" y="2344"/>
                </a:cubicBezTo>
                <a:cubicBezTo>
                  <a:pt x="136747" y="2090"/>
                  <a:pt x="136525" y="1900"/>
                  <a:pt x="136272" y="1932"/>
                </a:cubicBezTo>
                <a:cubicBezTo>
                  <a:pt x="136050" y="1932"/>
                  <a:pt x="135860" y="2122"/>
                  <a:pt x="135860" y="2375"/>
                </a:cubicBezTo>
                <a:cubicBezTo>
                  <a:pt x="135892" y="2629"/>
                  <a:pt x="136082" y="2819"/>
                  <a:pt x="136335" y="2787"/>
                </a:cubicBezTo>
                <a:close/>
                <a:moveTo>
                  <a:pt x="65397" y="54407"/>
                </a:moveTo>
                <a:cubicBezTo>
                  <a:pt x="65397" y="54661"/>
                  <a:pt x="65587" y="54851"/>
                  <a:pt x="65808" y="54883"/>
                </a:cubicBezTo>
                <a:cubicBezTo>
                  <a:pt x="66062" y="54883"/>
                  <a:pt x="66283" y="54724"/>
                  <a:pt x="66315" y="54471"/>
                </a:cubicBezTo>
                <a:cubicBezTo>
                  <a:pt x="66315" y="54249"/>
                  <a:pt x="66125" y="54027"/>
                  <a:pt x="65903" y="54027"/>
                </a:cubicBezTo>
                <a:cubicBezTo>
                  <a:pt x="65650" y="53996"/>
                  <a:pt x="65428" y="54154"/>
                  <a:pt x="65397" y="54407"/>
                </a:cubicBezTo>
                <a:close/>
                <a:moveTo>
                  <a:pt x="94279" y="29167"/>
                </a:moveTo>
                <a:cubicBezTo>
                  <a:pt x="94279" y="29389"/>
                  <a:pt x="94501" y="29579"/>
                  <a:pt x="94722" y="29579"/>
                </a:cubicBezTo>
                <a:cubicBezTo>
                  <a:pt x="94944" y="29579"/>
                  <a:pt x="95102" y="29389"/>
                  <a:pt x="95134" y="29199"/>
                </a:cubicBezTo>
                <a:cubicBezTo>
                  <a:pt x="95166" y="28946"/>
                  <a:pt x="94976" y="28724"/>
                  <a:pt x="94722" y="28724"/>
                </a:cubicBezTo>
                <a:cubicBezTo>
                  <a:pt x="94469" y="28724"/>
                  <a:pt x="94279" y="28914"/>
                  <a:pt x="94279" y="29167"/>
                </a:cubicBezTo>
                <a:close/>
                <a:moveTo>
                  <a:pt x="121958" y="6651"/>
                </a:moveTo>
                <a:cubicBezTo>
                  <a:pt x="121736" y="6619"/>
                  <a:pt x="121514" y="6809"/>
                  <a:pt x="121483" y="7062"/>
                </a:cubicBezTo>
                <a:cubicBezTo>
                  <a:pt x="121514" y="7284"/>
                  <a:pt x="121673" y="7443"/>
                  <a:pt x="121863" y="7506"/>
                </a:cubicBezTo>
                <a:cubicBezTo>
                  <a:pt x="122464" y="7601"/>
                  <a:pt x="122591" y="6682"/>
                  <a:pt x="121958" y="6651"/>
                </a:cubicBezTo>
                <a:close/>
                <a:moveTo>
                  <a:pt x="1615" y="61945"/>
                </a:moveTo>
                <a:cubicBezTo>
                  <a:pt x="1647" y="62198"/>
                  <a:pt x="1837" y="62388"/>
                  <a:pt x="2090" y="62356"/>
                </a:cubicBezTo>
                <a:cubicBezTo>
                  <a:pt x="2312" y="62325"/>
                  <a:pt x="2470" y="62166"/>
                  <a:pt x="2470" y="61945"/>
                </a:cubicBezTo>
                <a:cubicBezTo>
                  <a:pt x="2470" y="61691"/>
                  <a:pt x="2280" y="61501"/>
                  <a:pt x="2027" y="61501"/>
                </a:cubicBezTo>
                <a:cubicBezTo>
                  <a:pt x="1805" y="61501"/>
                  <a:pt x="1615" y="61691"/>
                  <a:pt x="1615" y="61945"/>
                </a:cubicBezTo>
                <a:close/>
                <a:moveTo>
                  <a:pt x="60266" y="53172"/>
                </a:moveTo>
                <a:cubicBezTo>
                  <a:pt x="60013" y="53172"/>
                  <a:pt x="59823" y="53362"/>
                  <a:pt x="59823" y="53616"/>
                </a:cubicBezTo>
                <a:cubicBezTo>
                  <a:pt x="59823" y="53869"/>
                  <a:pt x="60013" y="54059"/>
                  <a:pt x="60266" y="54059"/>
                </a:cubicBezTo>
                <a:cubicBezTo>
                  <a:pt x="60520" y="54059"/>
                  <a:pt x="60710" y="53869"/>
                  <a:pt x="60710" y="53616"/>
                </a:cubicBezTo>
                <a:cubicBezTo>
                  <a:pt x="60710" y="53362"/>
                  <a:pt x="60520" y="53172"/>
                  <a:pt x="60266" y="53172"/>
                </a:cubicBezTo>
                <a:close/>
                <a:moveTo>
                  <a:pt x="75752" y="53742"/>
                </a:moveTo>
                <a:cubicBezTo>
                  <a:pt x="75784" y="54312"/>
                  <a:pt x="76639" y="54281"/>
                  <a:pt x="76607" y="53711"/>
                </a:cubicBezTo>
                <a:cubicBezTo>
                  <a:pt x="76576" y="53457"/>
                  <a:pt x="76386" y="53299"/>
                  <a:pt x="76132" y="53299"/>
                </a:cubicBezTo>
                <a:cubicBezTo>
                  <a:pt x="75911" y="53362"/>
                  <a:pt x="75752" y="53521"/>
                  <a:pt x="75752" y="53742"/>
                </a:cubicBezTo>
                <a:close/>
                <a:moveTo>
                  <a:pt x="144316" y="2882"/>
                </a:moveTo>
                <a:cubicBezTo>
                  <a:pt x="144569" y="2882"/>
                  <a:pt x="144759" y="2661"/>
                  <a:pt x="144728" y="2407"/>
                </a:cubicBezTo>
                <a:cubicBezTo>
                  <a:pt x="144728" y="2185"/>
                  <a:pt x="144538" y="1995"/>
                  <a:pt x="144284" y="1995"/>
                </a:cubicBezTo>
                <a:cubicBezTo>
                  <a:pt x="144063" y="1995"/>
                  <a:pt x="143873" y="2217"/>
                  <a:pt x="143873" y="2439"/>
                </a:cubicBezTo>
                <a:cubicBezTo>
                  <a:pt x="143873" y="2692"/>
                  <a:pt x="144063" y="2882"/>
                  <a:pt x="144316" y="2882"/>
                </a:cubicBezTo>
                <a:close/>
                <a:moveTo>
                  <a:pt x="9659" y="54027"/>
                </a:moveTo>
                <a:cubicBezTo>
                  <a:pt x="9659" y="54249"/>
                  <a:pt x="9849" y="54439"/>
                  <a:pt x="10102" y="54439"/>
                </a:cubicBezTo>
                <a:cubicBezTo>
                  <a:pt x="10324" y="54439"/>
                  <a:pt x="10482" y="54249"/>
                  <a:pt x="10514" y="54027"/>
                </a:cubicBezTo>
                <a:cubicBezTo>
                  <a:pt x="10577" y="53426"/>
                  <a:pt x="9627" y="53394"/>
                  <a:pt x="9659" y="54027"/>
                </a:cubicBezTo>
                <a:close/>
                <a:moveTo>
                  <a:pt x="73789" y="54914"/>
                </a:moveTo>
                <a:cubicBezTo>
                  <a:pt x="74011" y="54914"/>
                  <a:pt x="74201" y="54756"/>
                  <a:pt x="74232" y="54534"/>
                </a:cubicBezTo>
                <a:cubicBezTo>
                  <a:pt x="74264" y="54281"/>
                  <a:pt x="74074" y="54091"/>
                  <a:pt x="73821" y="54059"/>
                </a:cubicBezTo>
                <a:cubicBezTo>
                  <a:pt x="73567" y="54059"/>
                  <a:pt x="73377" y="54249"/>
                  <a:pt x="73377" y="54502"/>
                </a:cubicBezTo>
                <a:cubicBezTo>
                  <a:pt x="73409" y="54724"/>
                  <a:pt x="73567" y="54883"/>
                  <a:pt x="73789" y="54914"/>
                </a:cubicBezTo>
                <a:close/>
                <a:moveTo>
                  <a:pt x="84588" y="48232"/>
                </a:moveTo>
                <a:cubicBezTo>
                  <a:pt x="84588" y="48454"/>
                  <a:pt x="84810" y="48644"/>
                  <a:pt x="85063" y="48612"/>
                </a:cubicBezTo>
                <a:cubicBezTo>
                  <a:pt x="85285" y="48580"/>
                  <a:pt x="85475" y="48359"/>
                  <a:pt x="85443" y="48137"/>
                </a:cubicBezTo>
                <a:cubicBezTo>
                  <a:pt x="85411" y="47915"/>
                  <a:pt x="85221" y="47757"/>
                  <a:pt x="85000" y="47757"/>
                </a:cubicBezTo>
                <a:cubicBezTo>
                  <a:pt x="84746" y="47757"/>
                  <a:pt x="84556" y="47979"/>
                  <a:pt x="84588" y="48232"/>
                </a:cubicBezTo>
                <a:close/>
                <a:moveTo>
                  <a:pt x="88578" y="44210"/>
                </a:moveTo>
                <a:cubicBezTo>
                  <a:pt x="88578" y="44463"/>
                  <a:pt x="88800" y="44653"/>
                  <a:pt x="89022" y="44653"/>
                </a:cubicBezTo>
                <a:cubicBezTo>
                  <a:pt x="89243" y="44622"/>
                  <a:pt x="89402" y="44463"/>
                  <a:pt x="89433" y="44242"/>
                </a:cubicBezTo>
                <a:cubicBezTo>
                  <a:pt x="89433" y="43988"/>
                  <a:pt x="89243" y="43798"/>
                  <a:pt x="88990" y="43798"/>
                </a:cubicBezTo>
                <a:cubicBezTo>
                  <a:pt x="88768" y="43830"/>
                  <a:pt x="88610" y="43988"/>
                  <a:pt x="88578" y="44210"/>
                </a:cubicBezTo>
                <a:close/>
                <a:moveTo>
                  <a:pt x="26444" y="48612"/>
                </a:moveTo>
                <a:cubicBezTo>
                  <a:pt x="26412" y="48834"/>
                  <a:pt x="26634" y="49055"/>
                  <a:pt x="26887" y="49024"/>
                </a:cubicBezTo>
                <a:cubicBezTo>
                  <a:pt x="27109" y="49024"/>
                  <a:pt x="27299" y="48834"/>
                  <a:pt x="27330" y="48580"/>
                </a:cubicBezTo>
                <a:cubicBezTo>
                  <a:pt x="27299" y="48327"/>
                  <a:pt x="27109" y="48137"/>
                  <a:pt x="26855" y="48137"/>
                </a:cubicBezTo>
                <a:cubicBezTo>
                  <a:pt x="26602" y="48137"/>
                  <a:pt x="26412" y="48359"/>
                  <a:pt x="26444" y="48612"/>
                </a:cubicBezTo>
                <a:close/>
                <a:moveTo>
                  <a:pt x="37971" y="49815"/>
                </a:moveTo>
                <a:cubicBezTo>
                  <a:pt x="37718" y="49847"/>
                  <a:pt x="37528" y="50069"/>
                  <a:pt x="37560" y="50322"/>
                </a:cubicBezTo>
                <a:cubicBezTo>
                  <a:pt x="37591" y="50512"/>
                  <a:pt x="37781" y="50671"/>
                  <a:pt x="38003" y="50671"/>
                </a:cubicBezTo>
                <a:cubicBezTo>
                  <a:pt x="38256" y="50671"/>
                  <a:pt x="38446" y="50449"/>
                  <a:pt x="38415" y="50196"/>
                </a:cubicBezTo>
                <a:cubicBezTo>
                  <a:pt x="38383" y="49974"/>
                  <a:pt x="38193" y="49815"/>
                  <a:pt x="37971" y="49815"/>
                </a:cubicBezTo>
                <a:close/>
                <a:moveTo>
                  <a:pt x="105933" y="15328"/>
                </a:moveTo>
                <a:cubicBezTo>
                  <a:pt x="106186" y="15328"/>
                  <a:pt x="106376" y="15138"/>
                  <a:pt x="106376" y="14885"/>
                </a:cubicBezTo>
                <a:cubicBezTo>
                  <a:pt x="106376" y="14505"/>
                  <a:pt x="105901" y="14315"/>
                  <a:pt x="105648" y="14600"/>
                </a:cubicBezTo>
                <a:cubicBezTo>
                  <a:pt x="105363" y="14885"/>
                  <a:pt x="105553" y="15328"/>
                  <a:pt x="105933" y="15328"/>
                </a:cubicBezTo>
                <a:close/>
                <a:moveTo>
                  <a:pt x="12921" y="53267"/>
                </a:moveTo>
                <a:cubicBezTo>
                  <a:pt x="12921" y="52697"/>
                  <a:pt x="12098" y="52697"/>
                  <a:pt x="12066" y="53236"/>
                </a:cubicBezTo>
                <a:cubicBezTo>
                  <a:pt x="12098" y="53457"/>
                  <a:pt x="12224" y="53647"/>
                  <a:pt x="12446" y="53679"/>
                </a:cubicBezTo>
                <a:cubicBezTo>
                  <a:pt x="12699" y="53679"/>
                  <a:pt x="12889" y="53521"/>
                  <a:pt x="12921" y="53267"/>
                </a:cubicBezTo>
                <a:close/>
                <a:moveTo>
                  <a:pt x="14853" y="52064"/>
                </a:moveTo>
                <a:cubicBezTo>
                  <a:pt x="14631" y="52064"/>
                  <a:pt x="14473" y="52222"/>
                  <a:pt x="14441" y="52444"/>
                </a:cubicBezTo>
                <a:cubicBezTo>
                  <a:pt x="14441" y="52697"/>
                  <a:pt x="14663" y="52887"/>
                  <a:pt x="14884" y="52887"/>
                </a:cubicBezTo>
                <a:cubicBezTo>
                  <a:pt x="15138" y="52856"/>
                  <a:pt x="15296" y="52666"/>
                  <a:pt x="15296" y="52412"/>
                </a:cubicBezTo>
                <a:cubicBezTo>
                  <a:pt x="15264" y="52191"/>
                  <a:pt x="15074" y="52064"/>
                  <a:pt x="14853" y="52064"/>
                </a:cubicBezTo>
                <a:close/>
                <a:moveTo>
                  <a:pt x="90637" y="40632"/>
                </a:moveTo>
                <a:cubicBezTo>
                  <a:pt x="90384" y="40632"/>
                  <a:pt x="90194" y="40853"/>
                  <a:pt x="90225" y="41075"/>
                </a:cubicBezTo>
                <a:cubicBezTo>
                  <a:pt x="90225" y="41645"/>
                  <a:pt x="91049" y="41645"/>
                  <a:pt x="91049" y="41075"/>
                </a:cubicBezTo>
                <a:cubicBezTo>
                  <a:pt x="91080" y="40853"/>
                  <a:pt x="90890" y="40632"/>
                  <a:pt x="90637" y="40632"/>
                </a:cubicBezTo>
                <a:close/>
                <a:moveTo>
                  <a:pt x="51906" y="53552"/>
                </a:moveTo>
                <a:cubicBezTo>
                  <a:pt x="51906" y="53774"/>
                  <a:pt x="52096" y="53932"/>
                  <a:pt x="52317" y="53964"/>
                </a:cubicBezTo>
                <a:cubicBezTo>
                  <a:pt x="52539" y="53932"/>
                  <a:pt x="52697" y="53774"/>
                  <a:pt x="52729" y="53552"/>
                </a:cubicBezTo>
                <a:cubicBezTo>
                  <a:pt x="52729" y="53299"/>
                  <a:pt x="52539" y="53109"/>
                  <a:pt x="52286" y="53109"/>
                </a:cubicBezTo>
                <a:cubicBezTo>
                  <a:pt x="52064" y="53141"/>
                  <a:pt x="51906" y="53331"/>
                  <a:pt x="51906" y="53552"/>
                </a:cubicBezTo>
                <a:close/>
                <a:moveTo>
                  <a:pt x="95926" y="26032"/>
                </a:moveTo>
                <a:cubicBezTo>
                  <a:pt x="95957" y="26602"/>
                  <a:pt x="96812" y="26507"/>
                  <a:pt x="96749" y="25937"/>
                </a:cubicBezTo>
                <a:cubicBezTo>
                  <a:pt x="96717" y="25747"/>
                  <a:pt x="96559" y="25557"/>
                  <a:pt x="96337" y="25557"/>
                </a:cubicBezTo>
                <a:cubicBezTo>
                  <a:pt x="96084" y="25557"/>
                  <a:pt x="95894" y="25779"/>
                  <a:pt x="95926" y="26032"/>
                </a:cubicBezTo>
                <a:close/>
                <a:moveTo>
                  <a:pt x="91840" y="37940"/>
                </a:moveTo>
                <a:cubicBezTo>
                  <a:pt x="91840" y="38161"/>
                  <a:pt x="92062" y="38351"/>
                  <a:pt x="92315" y="38320"/>
                </a:cubicBezTo>
                <a:cubicBezTo>
                  <a:pt x="92537" y="38288"/>
                  <a:pt x="92695" y="38066"/>
                  <a:pt x="92664" y="37845"/>
                </a:cubicBezTo>
                <a:cubicBezTo>
                  <a:pt x="92632" y="37623"/>
                  <a:pt x="92442" y="37465"/>
                  <a:pt x="92252" y="37465"/>
                </a:cubicBezTo>
                <a:cubicBezTo>
                  <a:pt x="91999" y="37465"/>
                  <a:pt x="91809" y="37686"/>
                  <a:pt x="91840" y="37940"/>
                </a:cubicBezTo>
                <a:close/>
                <a:moveTo>
                  <a:pt x="6049" y="57543"/>
                </a:moveTo>
                <a:cubicBezTo>
                  <a:pt x="5795" y="57574"/>
                  <a:pt x="5637" y="57796"/>
                  <a:pt x="5669" y="58049"/>
                </a:cubicBezTo>
                <a:cubicBezTo>
                  <a:pt x="5764" y="58556"/>
                  <a:pt x="6524" y="58493"/>
                  <a:pt x="6492" y="57954"/>
                </a:cubicBezTo>
                <a:cubicBezTo>
                  <a:pt x="6492" y="57701"/>
                  <a:pt x="6302" y="57511"/>
                  <a:pt x="6049" y="57543"/>
                </a:cubicBezTo>
                <a:close/>
                <a:moveTo>
                  <a:pt x="141466" y="3231"/>
                </a:moveTo>
                <a:cubicBezTo>
                  <a:pt x="141497" y="3452"/>
                  <a:pt x="141687" y="3642"/>
                  <a:pt x="141941" y="3642"/>
                </a:cubicBezTo>
                <a:cubicBezTo>
                  <a:pt x="142131" y="3611"/>
                  <a:pt x="142289" y="3452"/>
                  <a:pt x="142321" y="3231"/>
                </a:cubicBezTo>
                <a:cubicBezTo>
                  <a:pt x="142289" y="2977"/>
                  <a:pt x="142099" y="2819"/>
                  <a:pt x="141846" y="2819"/>
                </a:cubicBezTo>
                <a:cubicBezTo>
                  <a:pt x="141656" y="2851"/>
                  <a:pt x="141497" y="3009"/>
                  <a:pt x="141466" y="3231"/>
                </a:cubicBezTo>
                <a:close/>
                <a:moveTo>
                  <a:pt x="133897" y="2724"/>
                </a:moveTo>
                <a:cubicBezTo>
                  <a:pt x="133643" y="2756"/>
                  <a:pt x="133485" y="2977"/>
                  <a:pt x="133517" y="3231"/>
                </a:cubicBezTo>
                <a:cubicBezTo>
                  <a:pt x="133548" y="3421"/>
                  <a:pt x="133738" y="3579"/>
                  <a:pt x="133960" y="3547"/>
                </a:cubicBezTo>
                <a:cubicBezTo>
                  <a:pt x="134182" y="3547"/>
                  <a:pt x="134340" y="3357"/>
                  <a:pt x="134372" y="3136"/>
                </a:cubicBezTo>
                <a:cubicBezTo>
                  <a:pt x="134340" y="2914"/>
                  <a:pt x="134150" y="2724"/>
                  <a:pt x="133897" y="2724"/>
                </a:cubicBezTo>
                <a:close/>
                <a:moveTo>
                  <a:pt x="43133" y="51051"/>
                </a:moveTo>
                <a:cubicBezTo>
                  <a:pt x="43102" y="51589"/>
                  <a:pt x="43925" y="51684"/>
                  <a:pt x="43988" y="51114"/>
                </a:cubicBezTo>
                <a:cubicBezTo>
                  <a:pt x="44020" y="50576"/>
                  <a:pt x="43228" y="50512"/>
                  <a:pt x="43133" y="51051"/>
                </a:cubicBezTo>
                <a:close/>
                <a:moveTo>
                  <a:pt x="31986" y="49404"/>
                </a:moveTo>
                <a:cubicBezTo>
                  <a:pt x="31986" y="49625"/>
                  <a:pt x="32176" y="49847"/>
                  <a:pt x="32429" y="49847"/>
                </a:cubicBezTo>
                <a:cubicBezTo>
                  <a:pt x="32619" y="49815"/>
                  <a:pt x="32809" y="49657"/>
                  <a:pt x="32809" y="49435"/>
                </a:cubicBezTo>
                <a:cubicBezTo>
                  <a:pt x="32873" y="48897"/>
                  <a:pt x="32017" y="48834"/>
                  <a:pt x="31986" y="49404"/>
                </a:cubicBezTo>
                <a:close/>
                <a:moveTo>
                  <a:pt x="93455" y="34709"/>
                </a:moveTo>
                <a:cubicBezTo>
                  <a:pt x="93455" y="34963"/>
                  <a:pt x="93645" y="35153"/>
                  <a:pt x="93899" y="35153"/>
                </a:cubicBezTo>
                <a:cubicBezTo>
                  <a:pt x="94089" y="35153"/>
                  <a:pt x="94279" y="34963"/>
                  <a:pt x="94310" y="34773"/>
                </a:cubicBezTo>
                <a:cubicBezTo>
                  <a:pt x="94310" y="34203"/>
                  <a:pt x="93487" y="34171"/>
                  <a:pt x="93455" y="34709"/>
                </a:cubicBezTo>
                <a:close/>
                <a:moveTo>
                  <a:pt x="108403" y="14536"/>
                </a:moveTo>
                <a:cubicBezTo>
                  <a:pt x="108625" y="14505"/>
                  <a:pt x="108815" y="14283"/>
                  <a:pt x="108783" y="14030"/>
                </a:cubicBezTo>
                <a:cubicBezTo>
                  <a:pt x="108752" y="13840"/>
                  <a:pt x="108562" y="13681"/>
                  <a:pt x="108340" y="13681"/>
                </a:cubicBezTo>
                <a:cubicBezTo>
                  <a:pt x="107802" y="13745"/>
                  <a:pt x="107833" y="14568"/>
                  <a:pt x="108403" y="14536"/>
                </a:cubicBezTo>
                <a:close/>
                <a:moveTo>
                  <a:pt x="97541" y="22802"/>
                </a:moveTo>
                <a:cubicBezTo>
                  <a:pt x="97541" y="23024"/>
                  <a:pt x="97699" y="23214"/>
                  <a:pt x="97921" y="23245"/>
                </a:cubicBezTo>
                <a:cubicBezTo>
                  <a:pt x="98142" y="23245"/>
                  <a:pt x="98332" y="23087"/>
                  <a:pt x="98364" y="22865"/>
                </a:cubicBezTo>
                <a:cubicBezTo>
                  <a:pt x="98364" y="22612"/>
                  <a:pt x="98206" y="22390"/>
                  <a:pt x="97952" y="22390"/>
                </a:cubicBezTo>
                <a:cubicBezTo>
                  <a:pt x="97731" y="22422"/>
                  <a:pt x="97572" y="22580"/>
                  <a:pt x="97541" y="22802"/>
                </a:cubicBezTo>
                <a:close/>
                <a:moveTo>
                  <a:pt x="412" y="65523"/>
                </a:moveTo>
                <a:cubicBezTo>
                  <a:pt x="950" y="65492"/>
                  <a:pt x="982" y="64732"/>
                  <a:pt x="475" y="64668"/>
                </a:cubicBezTo>
                <a:cubicBezTo>
                  <a:pt x="222" y="64668"/>
                  <a:pt x="0" y="64858"/>
                  <a:pt x="0" y="65112"/>
                </a:cubicBezTo>
                <a:cubicBezTo>
                  <a:pt x="32" y="65333"/>
                  <a:pt x="222" y="65492"/>
                  <a:pt x="412" y="65523"/>
                </a:cubicBezTo>
                <a:close/>
                <a:moveTo>
                  <a:pt x="99568" y="19192"/>
                </a:moveTo>
                <a:cubicBezTo>
                  <a:pt x="99314" y="19160"/>
                  <a:pt x="99093" y="19350"/>
                  <a:pt x="99124" y="19603"/>
                </a:cubicBezTo>
                <a:cubicBezTo>
                  <a:pt x="99093" y="19825"/>
                  <a:pt x="99283" y="20015"/>
                  <a:pt x="99504" y="20047"/>
                </a:cubicBezTo>
                <a:cubicBezTo>
                  <a:pt x="100074" y="20078"/>
                  <a:pt x="100138" y="19223"/>
                  <a:pt x="99568" y="19192"/>
                </a:cubicBezTo>
                <a:close/>
                <a:moveTo>
                  <a:pt x="70970" y="55263"/>
                </a:moveTo>
                <a:cubicBezTo>
                  <a:pt x="71002" y="55484"/>
                  <a:pt x="71160" y="55674"/>
                  <a:pt x="71350" y="55706"/>
                </a:cubicBezTo>
                <a:cubicBezTo>
                  <a:pt x="71604" y="55706"/>
                  <a:pt x="71794" y="55516"/>
                  <a:pt x="71825" y="55263"/>
                </a:cubicBezTo>
                <a:cubicBezTo>
                  <a:pt x="71794" y="54724"/>
                  <a:pt x="70970" y="54724"/>
                  <a:pt x="70970" y="55263"/>
                </a:cubicBezTo>
                <a:close/>
                <a:moveTo>
                  <a:pt x="112742" y="12605"/>
                </a:moveTo>
                <a:cubicBezTo>
                  <a:pt x="112774" y="12795"/>
                  <a:pt x="112932" y="12985"/>
                  <a:pt x="113154" y="12985"/>
                </a:cubicBezTo>
                <a:cubicBezTo>
                  <a:pt x="113407" y="12985"/>
                  <a:pt x="113597" y="12763"/>
                  <a:pt x="113565" y="12510"/>
                </a:cubicBezTo>
                <a:cubicBezTo>
                  <a:pt x="113534" y="12288"/>
                  <a:pt x="113312" y="12130"/>
                  <a:pt x="113122" y="12161"/>
                </a:cubicBezTo>
                <a:cubicBezTo>
                  <a:pt x="112900" y="12193"/>
                  <a:pt x="112742" y="12383"/>
                  <a:pt x="112742" y="12605"/>
                </a:cubicBezTo>
                <a:close/>
                <a:moveTo>
                  <a:pt x="19255" y="50924"/>
                </a:moveTo>
                <a:cubicBezTo>
                  <a:pt x="19255" y="51146"/>
                  <a:pt x="19413" y="51304"/>
                  <a:pt x="19635" y="51336"/>
                </a:cubicBezTo>
                <a:cubicBezTo>
                  <a:pt x="19888" y="51336"/>
                  <a:pt x="20110" y="51146"/>
                  <a:pt x="20078" y="50892"/>
                </a:cubicBezTo>
                <a:cubicBezTo>
                  <a:pt x="20015" y="50386"/>
                  <a:pt x="19255" y="50417"/>
                  <a:pt x="19255" y="50924"/>
                </a:cubicBezTo>
                <a:close/>
                <a:moveTo>
                  <a:pt x="110335" y="13365"/>
                </a:moveTo>
                <a:cubicBezTo>
                  <a:pt x="110335" y="13586"/>
                  <a:pt x="110525" y="13776"/>
                  <a:pt x="110747" y="13776"/>
                </a:cubicBezTo>
                <a:cubicBezTo>
                  <a:pt x="111000" y="13776"/>
                  <a:pt x="111158" y="13555"/>
                  <a:pt x="111158" y="13301"/>
                </a:cubicBezTo>
                <a:cubicBezTo>
                  <a:pt x="111127" y="13080"/>
                  <a:pt x="110937" y="12921"/>
                  <a:pt x="110715" y="12953"/>
                </a:cubicBezTo>
                <a:cubicBezTo>
                  <a:pt x="110493" y="12953"/>
                  <a:pt x="110335" y="13143"/>
                  <a:pt x="110335" y="13365"/>
                </a:cubicBezTo>
                <a:close/>
                <a:moveTo>
                  <a:pt x="86963" y="47440"/>
                </a:moveTo>
                <a:cubicBezTo>
                  <a:pt x="86995" y="47662"/>
                  <a:pt x="87153" y="47820"/>
                  <a:pt x="87375" y="47852"/>
                </a:cubicBezTo>
                <a:cubicBezTo>
                  <a:pt x="87597" y="47852"/>
                  <a:pt x="87787" y="47662"/>
                  <a:pt x="87787" y="47409"/>
                </a:cubicBezTo>
                <a:cubicBezTo>
                  <a:pt x="87755" y="47187"/>
                  <a:pt x="87597" y="47029"/>
                  <a:pt x="87375" y="47060"/>
                </a:cubicBezTo>
                <a:cubicBezTo>
                  <a:pt x="87153" y="47060"/>
                  <a:pt x="86995" y="47219"/>
                  <a:pt x="86963" y="47440"/>
                </a:cubicBezTo>
                <a:close/>
                <a:moveTo>
                  <a:pt x="49150" y="51494"/>
                </a:moveTo>
                <a:cubicBezTo>
                  <a:pt x="48897" y="51494"/>
                  <a:pt x="48707" y="51716"/>
                  <a:pt x="48739" y="51969"/>
                </a:cubicBezTo>
                <a:cubicBezTo>
                  <a:pt x="48770" y="52317"/>
                  <a:pt x="49214" y="52444"/>
                  <a:pt x="49467" y="52191"/>
                </a:cubicBezTo>
                <a:cubicBezTo>
                  <a:pt x="49720" y="51906"/>
                  <a:pt x="49499" y="51494"/>
                  <a:pt x="49150" y="51494"/>
                </a:cubicBezTo>
                <a:close/>
                <a:moveTo>
                  <a:pt x="80598" y="52159"/>
                </a:moveTo>
                <a:cubicBezTo>
                  <a:pt x="80629" y="52381"/>
                  <a:pt x="80788" y="52571"/>
                  <a:pt x="81009" y="52571"/>
                </a:cubicBezTo>
                <a:cubicBezTo>
                  <a:pt x="81263" y="52571"/>
                  <a:pt x="81453" y="52349"/>
                  <a:pt x="81421" y="52096"/>
                </a:cubicBezTo>
                <a:cubicBezTo>
                  <a:pt x="81390" y="51874"/>
                  <a:pt x="81200" y="51716"/>
                  <a:pt x="80978" y="51747"/>
                </a:cubicBezTo>
                <a:cubicBezTo>
                  <a:pt x="80756" y="51747"/>
                  <a:pt x="80598" y="51937"/>
                  <a:pt x="80598" y="52159"/>
                </a:cubicBezTo>
                <a:close/>
                <a:moveTo>
                  <a:pt x="78634" y="53362"/>
                </a:moveTo>
                <a:cubicBezTo>
                  <a:pt x="78856" y="53331"/>
                  <a:pt x="79046" y="53109"/>
                  <a:pt x="79014" y="52887"/>
                </a:cubicBezTo>
                <a:cubicBezTo>
                  <a:pt x="78983" y="52666"/>
                  <a:pt x="78793" y="52507"/>
                  <a:pt x="78571" y="52507"/>
                </a:cubicBezTo>
                <a:cubicBezTo>
                  <a:pt x="78033" y="52571"/>
                  <a:pt x="78064" y="53394"/>
                  <a:pt x="78634" y="53362"/>
                </a:cubicBezTo>
                <a:close/>
                <a:moveTo>
                  <a:pt x="57448" y="54344"/>
                </a:moveTo>
                <a:cubicBezTo>
                  <a:pt x="57416" y="54566"/>
                  <a:pt x="57606" y="54788"/>
                  <a:pt x="57859" y="54788"/>
                </a:cubicBezTo>
                <a:cubicBezTo>
                  <a:pt x="58081" y="54788"/>
                  <a:pt x="58239" y="54629"/>
                  <a:pt x="58271" y="54407"/>
                </a:cubicBezTo>
                <a:cubicBezTo>
                  <a:pt x="58303" y="54154"/>
                  <a:pt x="58113" y="53964"/>
                  <a:pt x="57859" y="53932"/>
                </a:cubicBezTo>
                <a:cubicBezTo>
                  <a:pt x="57638" y="53964"/>
                  <a:pt x="57479" y="54122"/>
                  <a:pt x="57448" y="54344"/>
                </a:cubicBezTo>
                <a:close/>
                <a:moveTo>
                  <a:pt x="101943" y="19255"/>
                </a:moveTo>
                <a:cubicBezTo>
                  <a:pt x="102164" y="19255"/>
                  <a:pt x="102354" y="19097"/>
                  <a:pt x="102354" y="18875"/>
                </a:cubicBezTo>
                <a:cubicBezTo>
                  <a:pt x="102354" y="18653"/>
                  <a:pt x="102196" y="18463"/>
                  <a:pt x="101974" y="18463"/>
                </a:cubicBezTo>
                <a:cubicBezTo>
                  <a:pt x="101753" y="18432"/>
                  <a:pt x="101531" y="18653"/>
                  <a:pt x="101531" y="18875"/>
                </a:cubicBezTo>
                <a:cubicBezTo>
                  <a:pt x="101563" y="19097"/>
                  <a:pt x="101753" y="19255"/>
                  <a:pt x="101943" y="19255"/>
                </a:cubicBezTo>
                <a:close/>
                <a:moveTo>
                  <a:pt x="149858" y="2851"/>
                </a:moveTo>
                <a:cubicBezTo>
                  <a:pt x="149668" y="2819"/>
                  <a:pt x="149446" y="2977"/>
                  <a:pt x="149446" y="3199"/>
                </a:cubicBezTo>
                <a:cubicBezTo>
                  <a:pt x="149383" y="3579"/>
                  <a:pt x="149826" y="3832"/>
                  <a:pt x="150111" y="3579"/>
                </a:cubicBezTo>
                <a:cubicBezTo>
                  <a:pt x="150396" y="3357"/>
                  <a:pt x="150270" y="2882"/>
                  <a:pt x="149858" y="2851"/>
                </a:cubicBezTo>
                <a:close/>
                <a:moveTo>
                  <a:pt x="24480" y="48929"/>
                </a:moveTo>
                <a:cubicBezTo>
                  <a:pt x="24259" y="48897"/>
                  <a:pt x="24069" y="49055"/>
                  <a:pt x="24037" y="49277"/>
                </a:cubicBezTo>
                <a:cubicBezTo>
                  <a:pt x="23973" y="49657"/>
                  <a:pt x="24417" y="49911"/>
                  <a:pt x="24702" y="49657"/>
                </a:cubicBezTo>
                <a:cubicBezTo>
                  <a:pt x="25019" y="49435"/>
                  <a:pt x="24860" y="48929"/>
                  <a:pt x="24480" y="48929"/>
                </a:cubicBezTo>
                <a:close/>
                <a:moveTo>
                  <a:pt x="124364" y="5859"/>
                </a:moveTo>
                <a:cubicBezTo>
                  <a:pt x="124143" y="5827"/>
                  <a:pt x="123953" y="6017"/>
                  <a:pt x="123953" y="6207"/>
                </a:cubicBezTo>
                <a:cubicBezTo>
                  <a:pt x="123889" y="6461"/>
                  <a:pt x="124079" y="6682"/>
                  <a:pt x="124333" y="6682"/>
                </a:cubicBezTo>
                <a:cubicBezTo>
                  <a:pt x="124903" y="6714"/>
                  <a:pt x="124934" y="5891"/>
                  <a:pt x="124364" y="5859"/>
                </a:cubicBezTo>
                <a:close/>
                <a:moveTo>
                  <a:pt x="30022" y="49784"/>
                </a:moveTo>
                <a:cubicBezTo>
                  <a:pt x="29832" y="49815"/>
                  <a:pt x="29642" y="49974"/>
                  <a:pt x="29642" y="50196"/>
                </a:cubicBezTo>
                <a:cubicBezTo>
                  <a:pt x="29611" y="50417"/>
                  <a:pt x="29832" y="50639"/>
                  <a:pt x="30054" y="50607"/>
                </a:cubicBezTo>
                <a:cubicBezTo>
                  <a:pt x="30276" y="50607"/>
                  <a:pt x="30434" y="50417"/>
                  <a:pt x="30434" y="50196"/>
                </a:cubicBezTo>
                <a:cubicBezTo>
                  <a:pt x="30402" y="49974"/>
                  <a:pt x="30244" y="49815"/>
                  <a:pt x="30022" y="49784"/>
                </a:cubicBezTo>
                <a:close/>
                <a:moveTo>
                  <a:pt x="68975" y="55643"/>
                </a:moveTo>
                <a:cubicBezTo>
                  <a:pt x="68785" y="55674"/>
                  <a:pt x="68627" y="55864"/>
                  <a:pt x="68595" y="56086"/>
                </a:cubicBezTo>
                <a:cubicBezTo>
                  <a:pt x="68627" y="56308"/>
                  <a:pt x="68849" y="56498"/>
                  <a:pt x="69070" y="56466"/>
                </a:cubicBezTo>
                <a:cubicBezTo>
                  <a:pt x="69292" y="56434"/>
                  <a:pt x="69450" y="56244"/>
                  <a:pt x="69419" y="56023"/>
                </a:cubicBezTo>
                <a:cubicBezTo>
                  <a:pt x="69387" y="55801"/>
                  <a:pt x="69197" y="55643"/>
                  <a:pt x="69007" y="55643"/>
                </a:cubicBezTo>
                <a:close/>
                <a:moveTo>
                  <a:pt x="46744" y="52286"/>
                </a:moveTo>
                <a:cubicBezTo>
                  <a:pt x="46554" y="52286"/>
                  <a:pt x="46364" y="52444"/>
                  <a:pt x="46332" y="52666"/>
                </a:cubicBezTo>
                <a:cubicBezTo>
                  <a:pt x="46300" y="52887"/>
                  <a:pt x="46459" y="53077"/>
                  <a:pt x="46680" y="53077"/>
                </a:cubicBezTo>
                <a:cubicBezTo>
                  <a:pt x="46934" y="53109"/>
                  <a:pt x="47124" y="52951"/>
                  <a:pt x="47155" y="52697"/>
                </a:cubicBezTo>
                <a:cubicBezTo>
                  <a:pt x="47124" y="52476"/>
                  <a:pt x="46965" y="52317"/>
                  <a:pt x="46744" y="52286"/>
                </a:cubicBezTo>
                <a:close/>
                <a:moveTo>
                  <a:pt x="8487" y="57606"/>
                </a:moveTo>
                <a:cubicBezTo>
                  <a:pt x="8677" y="57606"/>
                  <a:pt x="8867" y="57416"/>
                  <a:pt x="8867" y="57194"/>
                </a:cubicBezTo>
                <a:cubicBezTo>
                  <a:pt x="8836" y="56973"/>
                  <a:pt x="8646" y="56814"/>
                  <a:pt x="8456" y="56846"/>
                </a:cubicBezTo>
                <a:cubicBezTo>
                  <a:pt x="8234" y="56846"/>
                  <a:pt x="8044" y="57036"/>
                  <a:pt x="8076" y="57226"/>
                </a:cubicBezTo>
                <a:cubicBezTo>
                  <a:pt x="8076" y="57448"/>
                  <a:pt x="8266" y="57606"/>
                  <a:pt x="8487" y="57606"/>
                </a:cubicBezTo>
                <a:close/>
                <a:moveTo>
                  <a:pt x="129146" y="4307"/>
                </a:moveTo>
                <a:cubicBezTo>
                  <a:pt x="128893" y="4307"/>
                  <a:pt x="128703" y="4529"/>
                  <a:pt x="128735" y="4782"/>
                </a:cubicBezTo>
                <a:cubicBezTo>
                  <a:pt x="128766" y="4972"/>
                  <a:pt x="128925" y="5162"/>
                  <a:pt x="129146" y="5131"/>
                </a:cubicBezTo>
                <a:cubicBezTo>
                  <a:pt x="129368" y="5131"/>
                  <a:pt x="129558" y="4972"/>
                  <a:pt x="129558" y="4751"/>
                </a:cubicBezTo>
                <a:cubicBezTo>
                  <a:pt x="129558" y="4497"/>
                  <a:pt x="129368" y="4307"/>
                  <a:pt x="129146" y="4307"/>
                </a:cubicBezTo>
                <a:close/>
                <a:moveTo>
                  <a:pt x="22105" y="49720"/>
                </a:moveTo>
                <a:cubicBezTo>
                  <a:pt x="21883" y="49720"/>
                  <a:pt x="21693" y="49879"/>
                  <a:pt x="21662" y="50101"/>
                </a:cubicBezTo>
                <a:cubicBezTo>
                  <a:pt x="21662" y="50322"/>
                  <a:pt x="21788" y="50512"/>
                  <a:pt x="22010" y="50544"/>
                </a:cubicBezTo>
                <a:cubicBezTo>
                  <a:pt x="22263" y="50576"/>
                  <a:pt x="22485" y="50386"/>
                  <a:pt x="22485" y="50132"/>
                </a:cubicBezTo>
                <a:cubicBezTo>
                  <a:pt x="22485" y="49911"/>
                  <a:pt x="22327" y="49752"/>
                  <a:pt x="22105" y="49720"/>
                </a:cubicBezTo>
                <a:close/>
                <a:moveTo>
                  <a:pt x="152613" y="4877"/>
                </a:moveTo>
                <a:cubicBezTo>
                  <a:pt x="152582" y="5099"/>
                  <a:pt x="152772" y="5289"/>
                  <a:pt x="152993" y="5289"/>
                </a:cubicBezTo>
                <a:cubicBezTo>
                  <a:pt x="153183" y="5321"/>
                  <a:pt x="153405" y="5162"/>
                  <a:pt x="153405" y="4941"/>
                </a:cubicBezTo>
                <a:cubicBezTo>
                  <a:pt x="153437" y="4687"/>
                  <a:pt x="153247" y="4466"/>
                  <a:pt x="153025" y="4466"/>
                </a:cubicBezTo>
                <a:cubicBezTo>
                  <a:pt x="152803" y="4466"/>
                  <a:pt x="152613" y="4656"/>
                  <a:pt x="152613" y="4877"/>
                </a:cubicBezTo>
                <a:close/>
                <a:moveTo>
                  <a:pt x="115529" y="11369"/>
                </a:moveTo>
                <a:cubicBezTo>
                  <a:pt x="115307" y="11369"/>
                  <a:pt x="115117" y="11559"/>
                  <a:pt x="115117" y="11781"/>
                </a:cubicBezTo>
                <a:cubicBezTo>
                  <a:pt x="115149" y="12003"/>
                  <a:pt x="115307" y="12161"/>
                  <a:pt x="115529" y="12193"/>
                </a:cubicBezTo>
                <a:cubicBezTo>
                  <a:pt x="115750" y="12161"/>
                  <a:pt x="115909" y="12003"/>
                  <a:pt x="115909" y="11781"/>
                </a:cubicBezTo>
                <a:cubicBezTo>
                  <a:pt x="115940" y="11559"/>
                  <a:pt x="115750" y="11369"/>
                  <a:pt x="115529" y="11369"/>
                </a:cubicBezTo>
                <a:close/>
                <a:moveTo>
                  <a:pt x="126708" y="5067"/>
                </a:moveTo>
                <a:cubicBezTo>
                  <a:pt x="126486" y="5099"/>
                  <a:pt x="126328" y="5257"/>
                  <a:pt x="126328" y="5479"/>
                </a:cubicBezTo>
                <a:cubicBezTo>
                  <a:pt x="126296" y="5859"/>
                  <a:pt x="126771" y="6049"/>
                  <a:pt x="127025" y="5764"/>
                </a:cubicBezTo>
                <a:cubicBezTo>
                  <a:pt x="127310" y="5479"/>
                  <a:pt x="127088" y="5036"/>
                  <a:pt x="126708" y="5067"/>
                </a:cubicBezTo>
                <a:close/>
                <a:moveTo>
                  <a:pt x="131522" y="3516"/>
                </a:moveTo>
                <a:cubicBezTo>
                  <a:pt x="131268" y="3516"/>
                  <a:pt x="131078" y="3737"/>
                  <a:pt x="131110" y="3991"/>
                </a:cubicBezTo>
                <a:cubicBezTo>
                  <a:pt x="131142" y="4181"/>
                  <a:pt x="131300" y="4371"/>
                  <a:pt x="131522" y="4339"/>
                </a:cubicBezTo>
                <a:cubicBezTo>
                  <a:pt x="131743" y="4339"/>
                  <a:pt x="131933" y="4181"/>
                  <a:pt x="131933" y="3959"/>
                </a:cubicBezTo>
                <a:cubicBezTo>
                  <a:pt x="131933" y="3706"/>
                  <a:pt x="131743" y="3516"/>
                  <a:pt x="131522" y="3516"/>
                </a:cubicBezTo>
                <a:close/>
                <a:moveTo>
                  <a:pt x="55104" y="55168"/>
                </a:moveTo>
                <a:cubicBezTo>
                  <a:pt x="55104" y="55389"/>
                  <a:pt x="55294" y="55548"/>
                  <a:pt x="55516" y="55548"/>
                </a:cubicBezTo>
                <a:cubicBezTo>
                  <a:pt x="55706" y="55548"/>
                  <a:pt x="55864" y="55358"/>
                  <a:pt x="55864" y="55136"/>
                </a:cubicBezTo>
                <a:cubicBezTo>
                  <a:pt x="55864" y="54914"/>
                  <a:pt x="55674" y="54756"/>
                  <a:pt x="55453" y="54788"/>
                </a:cubicBezTo>
                <a:cubicBezTo>
                  <a:pt x="55263" y="54788"/>
                  <a:pt x="55073" y="54978"/>
                  <a:pt x="55104" y="55168"/>
                </a:cubicBezTo>
                <a:close/>
                <a:moveTo>
                  <a:pt x="40758" y="51906"/>
                </a:moveTo>
                <a:cubicBezTo>
                  <a:pt x="40790" y="52096"/>
                  <a:pt x="40948" y="52254"/>
                  <a:pt x="41170" y="52254"/>
                </a:cubicBezTo>
                <a:cubicBezTo>
                  <a:pt x="41391" y="52254"/>
                  <a:pt x="41550" y="52064"/>
                  <a:pt x="41550" y="51842"/>
                </a:cubicBezTo>
                <a:cubicBezTo>
                  <a:pt x="41518" y="51621"/>
                  <a:pt x="41360" y="51462"/>
                  <a:pt x="41138" y="51494"/>
                </a:cubicBezTo>
                <a:cubicBezTo>
                  <a:pt x="40916" y="51494"/>
                  <a:pt x="40758" y="51684"/>
                  <a:pt x="40758" y="51906"/>
                </a:cubicBezTo>
                <a:close/>
                <a:moveTo>
                  <a:pt x="63845" y="55168"/>
                </a:moveTo>
                <a:cubicBezTo>
                  <a:pt x="63845" y="54946"/>
                  <a:pt x="63655" y="54788"/>
                  <a:pt x="63433" y="54788"/>
                </a:cubicBezTo>
                <a:cubicBezTo>
                  <a:pt x="63053" y="54788"/>
                  <a:pt x="62863" y="55231"/>
                  <a:pt x="63148" y="55516"/>
                </a:cubicBezTo>
                <a:cubicBezTo>
                  <a:pt x="63433" y="55769"/>
                  <a:pt x="63877" y="55548"/>
                  <a:pt x="63845" y="55168"/>
                </a:cubicBezTo>
                <a:close/>
                <a:moveTo>
                  <a:pt x="83416" y="51779"/>
                </a:moveTo>
                <a:cubicBezTo>
                  <a:pt x="83638" y="51747"/>
                  <a:pt x="83796" y="51557"/>
                  <a:pt x="83765" y="51336"/>
                </a:cubicBezTo>
                <a:cubicBezTo>
                  <a:pt x="83765" y="51114"/>
                  <a:pt x="83575" y="50956"/>
                  <a:pt x="83353" y="50956"/>
                </a:cubicBezTo>
                <a:cubicBezTo>
                  <a:pt x="83131" y="50987"/>
                  <a:pt x="82973" y="51177"/>
                  <a:pt x="82973" y="51367"/>
                </a:cubicBezTo>
                <a:cubicBezTo>
                  <a:pt x="83005" y="51589"/>
                  <a:pt x="83195" y="51779"/>
                  <a:pt x="83416" y="51779"/>
                </a:cubicBezTo>
                <a:close/>
                <a:moveTo>
                  <a:pt x="66632" y="57194"/>
                </a:moveTo>
                <a:cubicBezTo>
                  <a:pt x="66853" y="57194"/>
                  <a:pt x="67012" y="57004"/>
                  <a:pt x="66980" y="56783"/>
                </a:cubicBezTo>
                <a:cubicBezTo>
                  <a:pt x="66948" y="56593"/>
                  <a:pt x="66822" y="56434"/>
                  <a:pt x="66632" y="56434"/>
                </a:cubicBezTo>
                <a:cubicBezTo>
                  <a:pt x="66410" y="56434"/>
                  <a:pt x="66220" y="56593"/>
                  <a:pt x="66220" y="56814"/>
                </a:cubicBezTo>
                <a:cubicBezTo>
                  <a:pt x="66220" y="57036"/>
                  <a:pt x="66410" y="57194"/>
                  <a:pt x="66632" y="57194"/>
                </a:cubicBezTo>
                <a:close/>
                <a:moveTo>
                  <a:pt x="91049" y="43513"/>
                </a:moveTo>
                <a:cubicBezTo>
                  <a:pt x="91049" y="43735"/>
                  <a:pt x="91239" y="43893"/>
                  <a:pt x="91460" y="43862"/>
                </a:cubicBezTo>
                <a:cubicBezTo>
                  <a:pt x="91967" y="43798"/>
                  <a:pt x="91904" y="43070"/>
                  <a:pt x="91429" y="43102"/>
                </a:cubicBezTo>
                <a:cubicBezTo>
                  <a:pt x="91207" y="43102"/>
                  <a:pt x="91017" y="43292"/>
                  <a:pt x="91049" y="43513"/>
                </a:cubicBezTo>
                <a:close/>
                <a:moveTo>
                  <a:pt x="58651" y="56403"/>
                </a:moveTo>
                <a:cubicBezTo>
                  <a:pt x="58461" y="56434"/>
                  <a:pt x="58303" y="56561"/>
                  <a:pt x="58271" y="56751"/>
                </a:cubicBezTo>
                <a:cubicBezTo>
                  <a:pt x="58271" y="56973"/>
                  <a:pt x="58429" y="57131"/>
                  <a:pt x="58651" y="57163"/>
                </a:cubicBezTo>
                <a:cubicBezTo>
                  <a:pt x="58841" y="57131"/>
                  <a:pt x="58999" y="57004"/>
                  <a:pt x="59031" y="56814"/>
                </a:cubicBezTo>
                <a:cubicBezTo>
                  <a:pt x="59031" y="56593"/>
                  <a:pt x="58873" y="56434"/>
                  <a:pt x="58651" y="56403"/>
                </a:cubicBezTo>
                <a:close/>
                <a:moveTo>
                  <a:pt x="147071" y="4086"/>
                </a:moveTo>
                <a:cubicBezTo>
                  <a:pt x="147071" y="4307"/>
                  <a:pt x="147261" y="4466"/>
                  <a:pt x="147483" y="4466"/>
                </a:cubicBezTo>
                <a:cubicBezTo>
                  <a:pt x="147705" y="4434"/>
                  <a:pt x="147863" y="4276"/>
                  <a:pt x="147863" y="4054"/>
                </a:cubicBezTo>
                <a:cubicBezTo>
                  <a:pt x="147863" y="3832"/>
                  <a:pt x="147673" y="3642"/>
                  <a:pt x="147451" y="3674"/>
                </a:cubicBezTo>
                <a:cubicBezTo>
                  <a:pt x="147230" y="3674"/>
                  <a:pt x="147071" y="3864"/>
                  <a:pt x="147071" y="4086"/>
                </a:cubicBezTo>
                <a:close/>
                <a:moveTo>
                  <a:pt x="93075" y="40695"/>
                </a:moveTo>
                <a:cubicBezTo>
                  <a:pt x="93297" y="40695"/>
                  <a:pt x="93455" y="40505"/>
                  <a:pt x="93424" y="40283"/>
                </a:cubicBezTo>
                <a:cubicBezTo>
                  <a:pt x="93392" y="40093"/>
                  <a:pt x="93265" y="39935"/>
                  <a:pt x="93075" y="39935"/>
                </a:cubicBezTo>
                <a:cubicBezTo>
                  <a:pt x="92854" y="39935"/>
                  <a:pt x="92664" y="40093"/>
                  <a:pt x="92664" y="40315"/>
                </a:cubicBezTo>
                <a:cubicBezTo>
                  <a:pt x="92664" y="40537"/>
                  <a:pt x="92854" y="40695"/>
                  <a:pt x="93075" y="40695"/>
                </a:cubicBezTo>
                <a:close/>
                <a:moveTo>
                  <a:pt x="150586" y="6049"/>
                </a:moveTo>
                <a:cubicBezTo>
                  <a:pt x="150808" y="6081"/>
                  <a:pt x="150998" y="5891"/>
                  <a:pt x="151030" y="5669"/>
                </a:cubicBezTo>
                <a:cubicBezTo>
                  <a:pt x="150998" y="5479"/>
                  <a:pt x="150871" y="5352"/>
                  <a:pt x="150681" y="5289"/>
                </a:cubicBezTo>
                <a:cubicBezTo>
                  <a:pt x="150460" y="5289"/>
                  <a:pt x="150270" y="5447"/>
                  <a:pt x="150270" y="5669"/>
                </a:cubicBezTo>
                <a:cubicBezTo>
                  <a:pt x="150270" y="5859"/>
                  <a:pt x="150396" y="6017"/>
                  <a:pt x="150586" y="6049"/>
                </a:cubicBezTo>
                <a:close/>
                <a:moveTo>
                  <a:pt x="60678" y="56023"/>
                </a:moveTo>
                <a:cubicBezTo>
                  <a:pt x="60678" y="56213"/>
                  <a:pt x="60868" y="56371"/>
                  <a:pt x="61090" y="56371"/>
                </a:cubicBezTo>
                <a:cubicBezTo>
                  <a:pt x="61280" y="56371"/>
                  <a:pt x="61470" y="56181"/>
                  <a:pt x="61438" y="55959"/>
                </a:cubicBezTo>
                <a:cubicBezTo>
                  <a:pt x="61438" y="55738"/>
                  <a:pt x="61248" y="55579"/>
                  <a:pt x="61058" y="55611"/>
                </a:cubicBezTo>
                <a:cubicBezTo>
                  <a:pt x="60836" y="55611"/>
                  <a:pt x="60646" y="55801"/>
                  <a:pt x="60678" y="56023"/>
                </a:cubicBezTo>
                <a:close/>
                <a:moveTo>
                  <a:pt x="94247" y="37116"/>
                </a:moveTo>
                <a:cubicBezTo>
                  <a:pt x="94279" y="37338"/>
                  <a:pt x="94437" y="37496"/>
                  <a:pt x="94659" y="37496"/>
                </a:cubicBezTo>
                <a:cubicBezTo>
                  <a:pt x="94881" y="37465"/>
                  <a:pt x="95039" y="37275"/>
                  <a:pt x="95007" y="37053"/>
                </a:cubicBezTo>
                <a:cubicBezTo>
                  <a:pt x="94976" y="36863"/>
                  <a:pt x="94817" y="36736"/>
                  <a:pt x="94627" y="36736"/>
                </a:cubicBezTo>
                <a:cubicBezTo>
                  <a:pt x="94406" y="36736"/>
                  <a:pt x="94247" y="36895"/>
                  <a:pt x="94247" y="37116"/>
                </a:cubicBezTo>
                <a:close/>
                <a:moveTo>
                  <a:pt x="139122" y="4022"/>
                </a:moveTo>
                <a:cubicBezTo>
                  <a:pt x="139154" y="4212"/>
                  <a:pt x="139344" y="4402"/>
                  <a:pt x="139534" y="4371"/>
                </a:cubicBezTo>
                <a:cubicBezTo>
                  <a:pt x="139756" y="4339"/>
                  <a:pt x="139914" y="4149"/>
                  <a:pt x="139914" y="3959"/>
                </a:cubicBezTo>
                <a:cubicBezTo>
                  <a:pt x="139882" y="3737"/>
                  <a:pt x="139692" y="3579"/>
                  <a:pt x="139471" y="3579"/>
                </a:cubicBezTo>
                <a:cubicBezTo>
                  <a:pt x="139281" y="3611"/>
                  <a:pt x="139122" y="3801"/>
                  <a:pt x="139122" y="4022"/>
                </a:cubicBezTo>
                <a:close/>
                <a:moveTo>
                  <a:pt x="27235" y="50987"/>
                </a:moveTo>
                <a:cubicBezTo>
                  <a:pt x="27267" y="51209"/>
                  <a:pt x="27457" y="51367"/>
                  <a:pt x="27679" y="51336"/>
                </a:cubicBezTo>
                <a:cubicBezTo>
                  <a:pt x="27869" y="51304"/>
                  <a:pt x="27995" y="51146"/>
                  <a:pt x="27995" y="50956"/>
                </a:cubicBezTo>
                <a:cubicBezTo>
                  <a:pt x="27995" y="50766"/>
                  <a:pt x="27837" y="50576"/>
                  <a:pt x="27615" y="50576"/>
                </a:cubicBezTo>
                <a:cubicBezTo>
                  <a:pt x="27394" y="50576"/>
                  <a:pt x="27235" y="50766"/>
                  <a:pt x="27235" y="50987"/>
                </a:cubicBezTo>
                <a:close/>
                <a:moveTo>
                  <a:pt x="85411" y="50607"/>
                </a:moveTo>
                <a:cubicBezTo>
                  <a:pt x="85443" y="50829"/>
                  <a:pt x="85602" y="50987"/>
                  <a:pt x="85823" y="50987"/>
                </a:cubicBezTo>
                <a:cubicBezTo>
                  <a:pt x="86045" y="50987"/>
                  <a:pt x="86203" y="50797"/>
                  <a:pt x="86172" y="50576"/>
                </a:cubicBezTo>
                <a:cubicBezTo>
                  <a:pt x="86172" y="50386"/>
                  <a:pt x="86013" y="50227"/>
                  <a:pt x="85823" y="50227"/>
                </a:cubicBezTo>
                <a:cubicBezTo>
                  <a:pt x="85602" y="50227"/>
                  <a:pt x="85411" y="50386"/>
                  <a:pt x="85411" y="50607"/>
                </a:cubicBezTo>
                <a:close/>
                <a:moveTo>
                  <a:pt x="119931" y="10198"/>
                </a:moveTo>
                <a:cubicBezTo>
                  <a:pt x="119931" y="10419"/>
                  <a:pt x="120089" y="10609"/>
                  <a:pt x="120311" y="10609"/>
                </a:cubicBezTo>
                <a:cubicBezTo>
                  <a:pt x="120532" y="10609"/>
                  <a:pt x="120691" y="10451"/>
                  <a:pt x="120691" y="10229"/>
                </a:cubicBezTo>
                <a:cubicBezTo>
                  <a:pt x="120691" y="10039"/>
                  <a:pt x="120564" y="9881"/>
                  <a:pt x="120374" y="9849"/>
                </a:cubicBezTo>
                <a:cubicBezTo>
                  <a:pt x="120152" y="9818"/>
                  <a:pt x="119962" y="9976"/>
                  <a:pt x="119931" y="10198"/>
                </a:cubicBezTo>
                <a:close/>
                <a:moveTo>
                  <a:pt x="17291" y="52096"/>
                </a:moveTo>
                <a:cubicBezTo>
                  <a:pt x="17481" y="52064"/>
                  <a:pt x="17671" y="51906"/>
                  <a:pt x="17703" y="51716"/>
                </a:cubicBezTo>
                <a:cubicBezTo>
                  <a:pt x="17703" y="51462"/>
                  <a:pt x="17513" y="51272"/>
                  <a:pt x="17260" y="51272"/>
                </a:cubicBezTo>
                <a:cubicBezTo>
                  <a:pt x="17038" y="51304"/>
                  <a:pt x="16880" y="51462"/>
                  <a:pt x="16880" y="51684"/>
                </a:cubicBezTo>
                <a:cubicBezTo>
                  <a:pt x="16911" y="51906"/>
                  <a:pt x="17070" y="52064"/>
                  <a:pt x="17291" y="52096"/>
                </a:cubicBezTo>
                <a:close/>
                <a:moveTo>
                  <a:pt x="95102" y="31543"/>
                </a:moveTo>
                <a:cubicBezTo>
                  <a:pt x="95102" y="31764"/>
                  <a:pt x="95261" y="31954"/>
                  <a:pt x="95451" y="31986"/>
                </a:cubicBezTo>
                <a:cubicBezTo>
                  <a:pt x="95704" y="31986"/>
                  <a:pt x="95894" y="31796"/>
                  <a:pt x="95926" y="31574"/>
                </a:cubicBezTo>
                <a:cubicBezTo>
                  <a:pt x="95894" y="31353"/>
                  <a:pt x="95736" y="31194"/>
                  <a:pt x="95514" y="31163"/>
                </a:cubicBezTo>
                <a:cubicBezTo>
                  <a:pt x="95292" y="31163"/>
                  <a:pt x="95102" y="31321"/>
                  <a:pt x="95102" y="31543"/>
                </a:cubicBezTo>
                <a:close/>
                <a:moveTo>
                  <a:pt x="2470" y="64288"/>
                </a:moveTo>
                <a:cubicBezTo>
                  <a:pt x="2439" y="64510"/>
                  <a:pt x="2629" y="64700"/>
                  <a:pt x="2850" y="64732"/>
                </a:cubicBezTo>
                <a:cubicBezTo>
                  <a:pt x="3009" y="64700"/>
                  <a:pt x="3167" y="64573"/>
                  <a:pt x="3199" y="64383"/>
                </a:cubicBezTo>
                <a:cubicBezTo>
                  <a:pt x="3230" y="64193"/>
                  <a:pt x="3104" y="64003"/>
                  <a:pt x="2914" y="63971"/>
                </a:cubicBezTo>
                <a:cubicBezTo>
                  <a:pt x="2692" y="63940"/>
                  <a:pt x="2502" y="64066"/>
                  <a:pt x="2470" y="64288"/>
                </a:cubicBezTo>
                <a:close/>
                <a:moveTo>
                  <a:pt x="4085" y="61185"/>
                </a:moveTo>
                <a:cubicBezTo>
                  <a:pt x="4085" y="61406"/>
                  <a:pt x="4275" y="61565"/>
                  <a:pt x="4465" y="61565"/>
                </a:cubicBezTo>
                <a:cubicBezTo>
                  <a:pt x="4687" y="61565"/>
                  <a:pt x="4845" y="61375"/>
                  <a:pt x="4845" y="61153"/>
                </a:cubicBezTo>
                <a:cubicBezTo>
                  <a:pt x="4845" y="60963"/>
                  <a:pt x="4655" y="60773"/>
                  <a:pt x="4465" y="60805"/>
                </a:cubicBezTo>
                <a:cubicBezTo>
                  <a:pt x="4244" y="60805"/>
                  <a:pt x="4054" y="60963"/>
                  <a:pt x="4085" y="61185"/>
                </a:cubicBezTo>
                <a:close/>
                <a:moveTo>
                  <a:pt x="49530" y="54344"/>
                </a:moveTo>
                <a:cubicBezTo>
                  <a:pt x="49530" y="54566"/>
                  <a:pt x="49720" y="54724"/>
                  <a:pt x="49942" y="54693"/>
                </a:cubicBezTo>
                <a:cubicBezTo>
                  <a:pt x="50132" y="54693"/>
                  <a:pt x="50259" y="54534"/>
                  <a:pt x="50290" y="54344"/>
                </a:cubicBezTo>
                <a:cubicBezTo>
                  <a:pt x="50290" y="54122"/>
                  <a:pt x="50132" y="53964"/>
                  <a:pt x="49910" y="53932"/>
                </a:cubicBezTo>
                <a:cubicBezTo>
                  <a:pt x="49689" y="53932"/>
                  <a:pt x="49530" y="54122"/>
                  <a:pt x="49530" y="54344"/>
                </a:cubicBezTo>
                <a:close/>
                <a:moveTo>
                  <a:pt x="117556" y="10958"/>
                </a:moveTo>
                <a:cubicBezTo>
                  <a:pt x="117524" y="11148"/>
                  <a:pt x="117682" y="11338"/>
                  <a:pt x="117904" y="11369"/>
                </a:cubicBezTo>
                <a:cubicBezTo>
                  <a:pt x="118126" y="11401"/>
                  <a:pt x="118284" y="11243"/>
                  <a:pt x="118316" y="11021"/>
                </a:cubicBezTo>
                <a:cubicBezTo>
                  <a:pt x="118347" y="10799"/>
                  <a:pt x="118189" y="10609"/>
                  <a:pt x="117967" y="10609"/>
                </a:cubicBezTo>
                <a:cubicBezTo>
                  <a:pt x="117777" y="10578"/>
                  <a:pt x="117556" y="10736"/>
                  <a:pt x="117556" y="10958"/>
                </a:cubicBezTo>
                <a:close/>
                <a:moveTo>
                  <a:pt x="97097" y="27964"/>
                </a:moveTo>
                <a:cubicBezTo>
                  <a:pt x="96876" y="27964"/>
                  <a:pt x="96717" y="28154"/>
                  <a:pt x="96717" y="28376"/>
                </a:cubicBezTo>
                <a:cubicBezTo>
                  <a:pt x="96717" y="28566"/>
                  <a:pt x="96844" y="28724"/>
                  <a:pt x="97034" y="28724"/>
                </a:cubicBezTo>
                <a:cubicBezTo>
                  <a:pt x="97256" y="28756"/>
                  <a:pt x="97446" y="28597"/>
                  <a:pt x="97477" y="28376"/>
                </a:cubicBezTo>
                <a:cubicBezTo>
                  <a:pt x="97477" y="28186"/>
                  <a:pt x="97319" y="27996"/>
                  <a:pt x="97097" y="27964"/>
                </a:cubicBezTo>
                <a:close/>
                <a:moveTo>
                  <a:pt x="145076" y="5194"/>
                </a:moveTo>
                <a:cubicBezTo>
                  <a:pt x="145298" y="5162"/>
                  <a:pt x="145456" y="4972"/>
                  <a:pt x="145424" y="4751"/>
                </a:cubicBezTo>
                <a:cubicBezTo>
                  <a:pt x="145393" y="4592"/>
                  <a:pt x="145234" y="4434"/>
                  <a:pt x="145044" y="4434"/>
                </a:cubicBezTo>
                <a:cubicBezTo>
                  <a:pt x="144823" y="4434"/>
                  <a:pt x="144664" y="4624"/>
                  <a:pt x="144696" y="4846"/>
                </a:cubicBezTo>
                <a:cubicBezTo>
                  <a:pt x="144728" y="5036"/>
                  <a:pt x="144886" y="5194"/>
                  <a:pt x="145076" y="5194"/>
                </a:cubicBezTo>
                <a:close/>
                <a:moveTo>
                  <a:pt x="103938" y="18052"/>
                </a:moveTo>
                <a:cubicBezTo>
                  <a:pt x="103938" y="18273"/>
                  <a:pt x="104128" y="18432"/>
                  <a:pt x="104350" y="18432"/>
                </a:cubicBezTo>
                <a:cubicBezTo>
                  <a:pt x="104508" y="18463"/>
                  <a:pt x="104698" y="18305"/>
                  <a:pt x="104698" y="18115"/>
                </a:cubicBezTo>
                <a:cubicBezTo>
                  <a:pt x="104730" y="17893"/>
                  <a:pt x="104571" y="17703"/>
                  <a:pt x="104350" y="17703"/>
                </a:cubicBezTo>
                <a:cubicBezTo>
                  <a:pt x="104128" y="17672"/>
                  <a:pt x="103970" y="17830"/>
                  <a:pt x="103938" y="18052"/>
                </a:cubicBezTo>
                <a:close/>
                <a:moveTo>
                  <a:pt x="35659" y="51431"/>
                </a:moveTo>
                <a:cubicBezTo>
                  <a:pt x="35881" y="51399"/>
                  <a:pt x="36008" y="51209"/>
                  <a:pt x="35976" y="50987"/>
                </a:cubicBezTo>
                <a:cubicBezTo>
                  <a:pt x="35976" y="50766"/>
                  <a:pt x="35786" y="50639"/>
                  <a:pt x="35564" y="50671"/>
                </a:cubicBezTo>
                <a:cubicBezTo>
                  <a:pt x="35343" y="50671"/>
                  <a:pt x="35184" y="50892"/>
                  <a:pt x="35216" y="51082"/>
                </a:cubicBezTo>
                <a:cubicBezTo>
                  <a:pt x="35248" y="51304"/>
                  <a:pt x="35438" y="51462"/>
                  <a:pt x="35659" y="51431"/>
                </a:cubicBezTo>
                <a:close/>
                <a:moveTo>
                  <a:pt x="81421" y="54597"/>
                </a:moveTo>
                <a:cubicBezTo>
                  <a:pt x="81421" y="54756"/>
                  <a:pt x="81580" y="54914"/>
                  <a:pt x="81770" y="54914"/>
                </a:cubicBezTo>
                <a:cubicBezTo>
                  <a:pt x="81960" y="54914"/>
                  <a:pt x="82086" y="54756"/>
                  <a:pt x="82118" y="54566"/>
                </a:cubicBezTo>
                <a:cubicBezTo>
                  <a:pt x="82118" y="54376"/>
                  <a:pt x="81928" y="54186"/>
                  <a:pt x="81738" y="54217"/>
                </a:cubicBezTo>
                <a:cubicBezTo>
                  <a:pt x="81548" y="54249"/>
                  <a:pt x="81421" y="54407"/>
                  <a:pt x="81421" y="54597"/>
                </a:cubicBezTo>
                <a:close/>
                <a:moveTo>
                  <a:pt x="93455" y="42722"/>
                </a:moveTo>
                <a:cubicBezTo>
                  <a:pt x="93455" y="42912"/>
                  <a:pt x="93614" y="43038"/>
                  <a:pt x="93804" y="43038"/>
                </a:cubicBezTo>
                <a:cubicBezTo>
                  <a:pt x="93994" y="43007"/>
                  <a:pt x="94120" y="42880"/>
                  <a:pt x="94152" y="42690"/>
                </a:cubicBezTo>
                <a:cubicBezTo>
                  <a:pt x="94152" y="42468"/>
                  <a:pt x="93962" y="42310"/>
                  <a:pt x="93740" y="42342"/>
                </a:cubicBezTo>
                <a:cubicBezTo>
                  <a:pt x="93550" y="42373"/>
                  <a:pt x="93424" y="42532"/>
                  <a:pt x="93455" y="42722"/>
                </a:cubicBezTo>
                <a:close/>
                <a:moveTo>
                  <a:pt x="136715" y="4751"/>
                </a:moveTo>
                <a:cubicBezTo>
                  <a:pt x="136715" y="4941"/>
                  <a:pt x="136842" y="5099"/>
                  <a:pt x="137032" y="5131"/>
                </a:cubicBezTo>
                <a:cubicBezTo>
                  <a:pt x="137254" y="5162"/>
                  <a:pt x="137444" y="5004"/>
                  <a:pt x="137475" y="4782"/>
                </a:cubicBezTo>
                <a:cubicBezTo>
                  <a:pt x="137475" y="4592"/>
                  <a:pt x="137349" y="4434"/>
                  <a:pt x="137159" y="4402"/>
                </a:cubicBezTo>
                <a:cubicBezTo>
                  <a:pt x="136937" y="4371"/>
                  <a:pt x="136747" y="4529"/>
                  <a:pt x="136715" y="4751"/>
                </a:cubicBezTo>
                <a:close/>
                <a:moveTo>
                  <a:pt x="6492" y="60361"/>
                </a:moveTo>
                <a:cubicBezTo>
                  <a:pt x="6460" y="60551"/>
                  <a:pt x="6587" y="60710"/>
                  <a:pt x="6777" y="60741"/>
                </a:cubicBezTo>
                <a:cubicBezTo>
                  <a:pt x="6999" y="60773"/>
                  <a:pt x="7189" y="60583"/>
                  <a:pt x="7189" y="60361"/>
                </a:cubicBezTo>
                <a:cubicBezTo>
                  <a:pt x="7189" y="60171"/>
                  <a:pt x="7031" y="60045"/>
                  <a:pt x="6841" y="60013"/>
                </a:cubicBezTo>
                <a:cubicBezTo>
                  <a:pt x="6651" y="60013"/>
                  <a:pt x="6492" y="60171"/>
                  <a:pt x="6492" y="60361"/>
                </a:cubicBezTo>
                <a:close/>
                <a:moveTo>
                  <a:pt x="98332" y="25177"/>
                </a:moveTo>
                <a:cubicBezTo>
                  <a:pt x="98332" y="25367"/>
                  <a:pt x="98459" y="25525"/>
                  <a:pt x="98649" y="25557"/>
                </a:cubicBezTo>
                <a:cubicBezTo>
                  <a:pt x="98871" y="25589"/>
                  <a:pt x="99093" y="25430"/>
                  <a:pt x="99093" y="25209"/>
                </a:cubicBezTo>
                <a:cubicBezTo>
                  <a:pt x="99061" y="24987"/>
                  <a:pt x="98903" y="24797"/>
                  <a:pt x="98681" y="24829"/>
                </a:cubicBezTo>
                <a:cubicBezTo>
                  <a:pt x="98491" y="24829"/>
                  <a:pt x="98332" y="24987"/>
                  <a:pt x="98332" y="25177"/>
                </a:cubicBezTo>
                <a:close/>
                <a:moveTo>
                  <a:pt x="131965" y="6302"/>
                </a:moveTo>
                <a:cubicBezTo>
                  <a:pt x="131933" y="6461"/>
                  <a:pt x="132092" y="6619"/>
                  <a:pt x="132250" y="6651"/>
                </a:cubicBezTo>
                <a:cubicBezTo>
                  <a:pt x="132472" y="6682"/>
                  <a:pt x="132662" y="6524"/>
                  <a:pt x="132662" y="6302"/>
                </a:cubicBezTo>
                <a:cubicBezTo>
                  <a:pt x="132662" y="6112"/>
                  <a:pt x="132503" y="5986"/>
                  <a:pt x="132313" y="5954"/>
                </a:cubicBezTo>
                <a:cubicBezTo>
                  <a:pt x="132123" y="5954"/>
                  <a:pt x="131997" y="6112"/>
                  <a:pt x="131965" y="6302"/>
                </a:cubicBezTo>
                <a:close/>
                <a:moveTo>
                  <a:pt x="63845" y="57606"/>
                </a:moveTo>
                <a:cubicBezTo>
                  <a:pt x="63877" y="57796"/>
                  <a:pt x="64003" y="57954"/>
                  <a:pt x="64193" y="57986"/>
                </a:cubicBezTo>
                <a:cubicBezTo>
                  <a:pt x="64415" y="57986"/>
                  <a:pt x="64605" y="57828"/>
                  <a:pt x="64605" y="57606"/>
                </a:cubicBezTo>
                <a:cubicBezTo>
                  <a:pt x="64605" y="57131"/>
                  <a:pt x="63845" y="57131"/>
                  <a:pt x="63845" y="57606"/>
                </a:cubicBezTo>
                <a:close/>
                <a:moveTo>
                  <a:pt x="100359" y="21630"/>
                </a:moveTo>
                <a:cubicBezTo>
                  <a:pt x="100138" y="21630"/>
                  <a:pt x="99948" y="21820"/>
                  <a:pt x="99948" y="22010"/>
                </a:cubicBezTo>
                <a:cubicBezTo>
                  <a:pt x="99948" y="22232"/>
                  <a:pt x="100138" y="22390"/>
                  <a:pt x="100328" y="22390"/>
                </a:cubicBezTo>
                <a:cubicBezTo>
                  <a:pt x="100518" y="22390"/>
                  <a:pt x="100676" y="22264"/>
                  <a:pt x="100708" y="22074"/>
                </a:cubicBezTo>
                <a:cubicBezTo>
                  <a:pt x="100739" y="21852"/>
                  <a:pt x="100581" y="21662"/>
                  <a:pt x="100359" y="21662"/>
                </a:cubicBezTo>
                <a:close/>
                <a:moveTo>
                  <a:pt x="108752" y="16500"/>
                </a:moveTo>
                <a:cubicBezTo>
                  <a:pt x="108752" y="16690"/>
                  <a:pt x="108878" y="16848"/>
                  <a:pt x="109068" y="16880"/>
                </a:cubicBezTo>
                <a:cubicBezTo>
                  <a:pt x="109290" y="16912"/>
                  <a:pt x="109480" y="16722"/>
                  <a:pt x="109480" y="16500"/>
                </a:cubicBezTo>
                <a:cubicBezTo>
                  <a:pt x="109480" y="16310"/>
                  <a:pt x="109322" y="16183"/>
                  <a:pt x="109132" y="16183"/>
                </a:cubicBezTo>
                <a:cubicBezTo>
                  <a:pt x="108942" y="16151"/>
                  <a:pt x="108783" y="16310"/>
                  <a:pt x="108752" y="16500"/>
                </a:cubicBezTo>
                <a:close/>
                <a:moveTo>
                  <a:pt x="74581" y="57258"/>
                </a:moveTo>
                <a:cubicBezTo>
                  <a:pt x="74771" y="57258"/>
                  <a:pt x="74929" y="57131"/>
                  <a:pt x="74961" y="56941"/>
                </a:cubicBezTo>
                <a:cubicBezTo>
                  <a:pt x="74992" y="56719"/>
                  <a:pt x="74802" y="56529"/>
                  <a:pt x="74581" y="56529"/>
                </a:cubicBezTo>
                <a:cubicBezTo>
                  <a:pt x="74391" y="56529"/>
                  <a:pt x="74232" y="56688"/>
                  <a:pt x="74232" y="56909"/>
                </a:cubicBezTo>
                <a:cubicBezTo>
                  <a:pt x="74232" y="57099"/>
                  <a:pt x="74391" y="57258"/>
                  <a:pt x="74581" y="57258"/>
                </a:cubicBezTo>
                <a:close/>
                <a:moveTo>
                  <a:pt x="25272" y="51399"/>
                </a:moveTo>
                <a:cubicBezTo>
                  <a:pt x="25082" y="51367"/>
                  <a:pt x="24924" y="51494"/>
                  <a:pt x="24892" y="51684"/>
                </a:cubicBezTo>
                <a:cubicBezTo>
                  <a:pt x="24829" y="51906"/>
                  <a:pt x="24987" y="52096"/>
                  <a:pt x="25209" y="52127"/>
                </a:cubicBezTo>
                <a:cubicBezTo>
                  <a:pt x="25399" y="52127"/>
                  <a:pt x="25557" y="52001"/>
                  <a:pt x="25589" y="51842"/>
                </a:cubicBezTo>
                <a:cubicBezTo>
                  <a:pt x="25620" y="51621"/>
                  <a:pt x="25494" y="51431"/>
                  <a:pt x="25272" y="51399"/>
                </a:cubicBezTo>
                <a:close/>
                <a:moveTo>
                  <a:pt x="106376" y="17260"/>
                </a:moveTo>
                <a:cubicBezTo>
                  <a:pt x="106376" y="17450"/>
                  <a:pt x="106503" y="17640"/>
                  <a:pt x="106693" y="17640"/>
                </a:cubicBezTo>
                <a:cubicBezTo>
                  <a:pt x="106915" y="17672"/>
                  <a:pt x="107105" y="17482"/>
                  <a:pt x="107105" y="17292"/>
                </a:cubicBezTo>
                <a:cubicBezTo>
                  <a:pt x="107105" y="17070"/>
                  <a:pt x="106915" y="16880"/>
                  <a:pt x="106693" y="16912"/>
                </a:cubicBezTo>
                <a:cubicBezTo>
                  <a:pt x="106503" y="16912"/>
                  <a:pt x="106376" y="17070"/>
                  <a:pt x="106376" y="17260"/>
                </a:cubicBezTo>
                <a:close/>
                <a:moveTo>
                  <a:pt x="96242" y="33601"/>
                </a:moveTo>
                <a:cubicBezTo>
                  <a:pt x="96052" y="33601"/>
                  <a:pt x="95894" y="33759"/>
                  <a:pt x="95894" y="33949"/>
                </a:cubicBezTo>
                <a:cubicBezTo>
                  <a:pt x="95894" y="34139"/>
                  <a:pt x="96052" y="34298"/>
                  <a:pt x="96242" y="34298"/>
                </a:cubicBezTo>
                <a:cubicBezTo>
                  <a:pt x="96464" y="34298"/>
                  <a:pt x="96622" y="34108"/>
                  <a:pt x="96591" y="33918"/>
                </a:cubicBezTo>
                <a:cubicBezTo>
                  <a:pt x="96591" y="33728"/>
                  <a:pt x="96432" y="33569"/>
                  <a:pt x="96242" y="33601"/>
                </a:cubicBezTo>
                <a:close/>
                <a:moveTo>
                  <a:pt x="76988" y="55738"/>
                </a:moveTo>
                <a:cubicBezTo>
                  <a:pt x="76798" y="55738"/>
                  <a:pt x="76639" y="55896"/>
                  <a:pt x="76639" y="56086"/>
                </a:cubicBezTo>
                <a:cubicBezTo>
                  <a:pt x="76607" y="56308"/>
                  <a:pt x="76798" y="56498"/>
                  <a:pt x="77019" y="56466"/>
                </a:cubicBezTo>
                <a:cubicBezTo>
                  <a:pt x="77209" y="56434"/>
                  <a:pt x="77336" y="56276"/>
                  <a:pt x="77336" y="56086"/>
                </a:cubicBezTo>
                <a:cubicBezTo>
                  <a:pt x="77336" y="55896"/>
                  <a:pt x="77178" y="55738"/>
                  <a:pt x="76988" y="55738"/>
                </a:cubicBezTo>
                <a:close/>
                <a:moveTo>
                  <a:pt x="53109" y="55611"/>
                </a:moveTo>
                <a:cubicBezTo>
                  <a:pt x="52919" y="55579"/>
                  <a:pt x="52729" y="55706"/>
                  <a:pt x="52729" y="55896"/>
                </a:cubicBezTo>
                <a:cubicBezTo>
                  <a:pt x="52697" y="56118"/>
                  <a:pt x="52856" y="56308"/>
                  <a:pt x="53077" y="56308"/>
                </a:cubicBezTo>
                <a:cubicBezTo>
                  <a:pt x="53267" y="56308"/>
                  <a:pt x="53426" y="56149"/>
                  <a:pt x="53426" y="55959"/>
                </a:cubicBezTo>
                <a:cubicBezTo>
                  <a:pt x="53426" y="55769"/>
                  <a:pt x="53299" y="55611"/>
                  <a:pt x="53109" y="55611"/>
                </a:cubicBezTo>
                <a:close/>
                <a:moveTo>
                  <a:pt x="127151" y="7918"/>
                </a:moveTo>
                <a:cubicBezTo>
                  <a:pt x="127183" y="8108"/>
                  <a:pt x="127341" y="8266"/>
                  <a:pt x="127531" y="8266"/>
                </a:cubicBezTo>
                <a:cubicBezTo>
                  <a:pt x="127721" y="8266"/>
                  <a:pt x="127911" y="8076"/>
                  <a:pt x="127880" y="7854"/>
                </a:cubicBezTo>
                <a:cubicBezTo>
                  <a:pt x="127848" y="7664"/>
                  <a:pt x="127721" y="7538"/>
                  <a:pt x="127531" y="7506"/>
                </a:cubicBezTo>
                <a:cubicBezTo>
                  <a:pt x="127310" y="7538"/>
                  <a:pt x="127151" y="7728"/>
                  <a:pt x="127151" y="7918"/>
                </a:cubicBezTo>
                <a:close/>
                <a:moveTo>
                  <a:pt x="129907" y="6746"/>
                </a:moveTo>
                <a:cubicBezTo>
                  <a:pt x="129717" y="6746"/>
                  <a:pt x="129558" y="6904"/>
                  <a:pt x="129527" y="7094"/>
                </a:cubicBezTo>
                <a:cubicBezTo>
                  <a:pt x="129527" y="7253"/>
                  <a:pt x="129653" y="7443"/>
                  <a:pt x="129843" y="7443"/>
                </a:cubicBezTo>
                <a:cubicBezTo>
                  <a:pt x="130065" y="7474"/>
                  <a:pt x="130255" y="7316"/>
                  <a:pt x="130255" y="7094"/>
                </a:cubicBezTo>
                <a:cubicBezTo>
                  <a:pt x="130223" y="6904"/>
                  <a:pt x="130097" y="6777"/>
                  <a:pt x="129907" y="6746"/>
                </a:cubicBezTo>
                <a:close/>
                <a:moveTo>
                  <a:pt x="95071" y="39491"/>
                </a:moveTo>
                <a:cubicBezTo>
                  <a:pt x="95039" y="39966"/>
                  <a:pt x="95736" y="40030"/>
                  <a:pt x="95767" y="39555"/>
                </a:cubicBezTo>
                <a:cubicBezTo>
                  <a:pt x="95799" y="39080"/>
                  <a:pt x="95102" y="39016"/>
                  <a:pt x="95071" y="39491"/>
                </a:cubicBezTo>
                <a:close/>
                <a:moveTo>
                  <a:pt x="13238" y="55991"/>
                </a:moveTo>
                <a:cubicBezTo>
                  <a:pt x="13396" y="55991"/>
                  <a:pt x="13586" y="55864"/>
                  <a:pt x="13586" y="55674"/>
                </a:cubicBezTo>
                <a:cubicBezTo>
                  <a:pt x="13618" y="55484"/>
                  <a:pt x="13491" y="55326"/>
                  <a:pt x="13301" y="55294"/>
                </a:cubicBezTo>
                <a:cubicBezTo>
                  <a:pt x="13111" y="55263"/>
                  <a:pt x="12889" y="55421"/>
                  <a:pt x="12889" y="55611"/>
                </a:cubicBezTo>
                <a:cubicBezTo>
                  <a:pt x="12889" y="55801"/>
                  <a:pt x="13048" y="55959"/>
                  <a:pt x="13238" y="55991"/>
                </a:cubicBezTo>
                <a:close/>
                <a:moveTo>
                  <a:pt x="84145" y="53426"/>
                </a:moveTo>
                <a:cubicBezTo>
                  <a:pt x="83955" y="53457"/>
                  <a:pt x="83828" y="53616"/>
                  <a:pt x="83828" y="53806"/>
                </a:cubicBezTo>
                <a:cubicBezTo>
                  <a:pt x="83860" y="53996"/>
                  <a:pt x="84018" y="54122"/>
                  <a:pt x="84208" y="54122"/>
                </a:cubicBezTo>
                <a:cubicBezTo>
                  <a:pt x="84683" y="54059"/>
                  <a:pt x="84620" y="53394"/>
                  <a:pt x="84145" y="53426"/>
                </a:cubicBezTo>
                <a:close/>
                <a:moveTo>
                  <a:pt x="125125" y="9026"/>
                </a:moveTo>
                <a:cubicBezTo>
                  <a:pt x="125315" y="8994"/>
                  <a:pt x="125473" y="8836"/>
                  <a:pt x="125473" y="8646"/>
                </a:cubicBezTo>
                <a:cubicBezTo>
                  <a:pt x="125473" y="8424"/>
                  <a:pt x="125283" y="8266"/>
                  <a:pt x="125061" y="8298"/>
                </a:cubicBezTo>
                <a:cubicBezTo>
                  <a:pt x="124871" y="8329"/>
                  <a:pt x="124744" y="8488"/>
                  <a:pt x="124744" y="8678"/>
                </a:cubicBezTo>
                <a:cubicBezTo>
                  <a:pt x="124776" y="8868"/>
                  <a:pt x="124934" y="9026"/>
                  <a:pt x="125125" y="9026"/>
                </a:cubicBezTo>
                <a:close/>
                <a:moveTo>
                  <a:pt x="89750" y="46269"/>
                </a:moveTo>
                <a:cubicBezTo>
                  <a:pt x="89560" y="46300"/>
                  <a:pt x="89433" y="46459"/>
                  <a:pt x="89433" y="46649"/>
                </a:cubicBezTo>
                <a:cubicBezTo>
                  <a:pt x="89433" y="46870"/>
                  <a:pt x="89623" y="47029"/>
                  <a:pt x="89845" y="47029"/>
                </a:cubicBezTo>
                <a:cubicBezTo>
                  <a:pt x="90035" y="46997"/>
                  <a:pt x="90162" y="46839"/>
                  <a:pt x="90194" y="46649"/>
                </a:cubicBezTo>
                <a:cubicBezTo>
                  <a:pt x="90162" y="46427"/>
                  <a:pt x="89972" y="46269"/>
                  <a:pt x="89750" y="46269"/>
                </a:cubicBezTo>
                <a:close/>
                <a:moveTo>
                  <a:pt x="44020" y="53457"/>
                </a:moveTo>
                <a:cubicBezTo>
                  <a:pt x="43988" y="53647"/>
                  <a:pt x="44115" y="53837"/>
                  <a:pt x="44305" y="53869"/>
                </a:cubicBezTo>
                <a:cubicBezTo>
                  <a:pt x="44495" y="53869"/>
                  <a:pt x="44685" y="53742"/>
                  <a:pt x="44717" y="53552"/>
                </a:cubicBezTo>
                <a:cubicBezTo>
                  <a:pt x="44812" y="53046"/>
                  <a:pt x="44020" y="52951"/>
                  <a:pt x="44020" y="53457"/>
                </a:cubicBezTo>
                <a:close/>
                <a:moveTo>
                  <a:pt x="111507" y="16088"/>
                </a:moveTo>
                <a:cubicBezTo>
                  <a:pt x="111697" y="16088"/>
                  <a:pt x="111855" y="15961"/>
                  <a:pt x="111887" y="15771"/>
                </a:cubicBezTo>
                <a:cubicBezTo>
                  <a:pt x="111918" y="15296"/>
                  <a:pt x="111190" y="15265"/>
                  <a:pt x="111158" y="15740"/>
                </a:cubicBezTo>
                <a:cubicBezTo>
                  <a:pt x="111190" y="15930"/>
                  <a:pt x="111317" y="16056"/>
                  <a:pt x="111507" y="16088"/>
                </a:cubicBezTo>
                <a:close/>
                <a:moveTo>
                  <a:pt x="79014" y="55294"/>
                </a:moveTo>
                <a:cubicBezTo>
                  <a:pt x="79014" y="55484"/>
                  <a:pt x="79173" y="55643"/>
                  <a:pt x="79363" y="55674"/>
                </a:cubicBezTo>
                <a:cubicBezTo>
                  <a:pt x="79584" y="55706"/>
                  <a:pt x="79774" y="55516"/>
                  <a:pt x="79774" y="55294"/>
                </a:cubicBezTo>
                <a:cubicBezTo>
                  <a:pt x="79743" y="55104"/>
                  <a:pt x="79584" y="54978"/>
                  <a:pt x="79394" y="54946"/>
                </a:cubicBezTo>
                <a:cubicBezTo>
                  <a:pt x="79204" y="54946"/>
                  <a:pt x="79046" y="55104"/>
                  <a:pt x="79014" y="55294"/>
                </a:cubicBezTo>
                <a:close/>
                <a:moveTo>
                  <a:pt x="61786" y="58746"/>
                </a:moveTo>
                <a:cubicBezTo>
                  <a:pt x="62103" y="58778"/>
                  <a:pt x="62261" y="58429"/>
                  <a:pt x="62071" y="58176"/>
                </a:cubicBezTo>
                <a:cubicBezTo>
                  <a:pt x="61881" y="57954"/>
                  <a:pt x="61501" y="58081"/>
                  <a:pt x="61470" y="58366"/>
                </a:cubicBezTo>
                <a:cubicBezTo>
                  <a:pt x="61470" y="58556"/>
                  <a:pt x="61596" y="58714"/>
                  <a:pt x="61786" y="58746"/>
                </a:cubicBezTo>
                <a:close/>
                <a:moveTo>
                  <a:pt x="855" y="67487"/>
                </a:moveTo>
                <a:cubicBezTo>
                  <a:pt x="855" y="67677"/>
                  <a:pt x="982" y="67835"/>
                  <a:pt x="1172" y="67835"/>
                </a:cubicBezTo>
                <a:cubicBezTo>
                  <a:pt x="1678" y="67898"/>
                  <a:pt x="1710" y="67138"/>
                  <a:pt x="1203" y="67170"/>
                </a:cubicBezTo>
                <a:cubicBezTo>
                  <a:pt x="1013" y="67170"/>
                  <a:pt x="887" y="67297"/>
                  <a:pt x="855" y="67487"/>
                </a:cubicBezTo>
                <a:close/>
                <a:moveTo>
                  <a:pt x="38763" y="53046"/>
                </a:moveTo>
                <a:cubicBezTo>
                  <a:pt x="38953" y="53046"/>
                  <a:pt x="39111" y="52887"/>
                  <a:pt x="39143" y="52697"/>
                </a:cubicBezTo>
                <a:cubicBezTo>
                  <a:pt x="39143" y="52507"/>
                  <a:pt x="39016" y="52349"/>
                  <a:pt x="38826" y="52317"/>
                </a:cubicBezTo>
                <a:cubicBezTo>
                  <a:pt x="38605" y="52286"/>
                  <a:pt x="38415" y="52444"/>
                  <a:pt x="38415" y="52666"/>
                </a:cubicBezTo>
                <a:cubicBezTo>
                  <a:pt x="38415" y="52856"/>
                  <a:pt x="38573" y="53014"/>
                  <a:pt x="38763" y="53046"/>
                </a:cubicBezTo>
                <a:close/>
                <a:moveTo>
                  <a:pt x="10482" y="56403"/>
                </a:moveTo>
                <a:cubicBezTo>
                  <a:pt x="10419" y="56909"/>
                  <a:pt x="11211" y="56973"/>
                  <a:pt x="11243" y="56466"/>
                </a:cubicBezTo>
                <a:cubicBezTo>
                  <a:pt x="11274" y="56244"/>
                  <a:pt x="11084" y="56054"/>
                  <a:pt x="10862" y="56054"/>
                </a:cubicBezTo>
                <a:cubicBezTo>
                  <a:pt x="10672" y="56054"/>
                  <a:pt x="10514" y="56213"/>
                  <a:pt x="10482" y="56403"/>
                </a:cubicBezTo>
                <a:close/>
                <a:moveTo>
                  <a:pt x="122369" y="9469"/>
                </a:moveTo>
                <a:cubicBezTo>
                  <a:pt x="122401" y="9659"/>
                  <a:pt x="122528" y="9818"/>
                  <a:pt x="122718" y="9818"/>
                </a:cubicBezTo>
                <a:cubicBezTo>
                  <a:pt x="122939" y="9818"/>
                  <a:pt x="123129" y="9628"/>
                  <a:pt x="123098" y="9406"/>
                </a:cubicBezTo>
                <a:cubicBezTo>
                  <a:pt x="123098" y="9184"/>
                  <a:pt x="122876" y="9026"/>
                  <a:pt x="122654" y="9058"/>
                </a:cubicBezTo>
                <a:cubicBezTo>
                  <a:pt x="122496" y="9121"/>
                  <a:pt x="122338" y="9279"/>
                  <a:pt x="122369" y="9469"/>
                </a:cubicBezTo>
                <a:close/>
                <a:moveTo>
                  <a:pt x="32841" y="51779"/>
                </a:moveTo>
                <a:cubicBezTo>
                  <a:pt x="32841" y="51969"/>
                  <a:pt x="32999" y="52127"/>
                  <a:pt x="33189" y="52127"/>
                </a:cubicBezTo>
                <a:cubicBezTo>
                  <a:pt x="33379" y="52159"/>
                  <a:pt x="33569" y="51969"/>
                  <a:pt x="33569" y="51747"/>
                </a:cubicBezTo>
                <a:cubicBezTo>
                  <a:pt x="33538" y="51589"/>
                  <a:pt x="33379" y="51431"/>
                  <a:pt x="33189" y="51431"/>
                </a:cubicBezTo>
                <a:cubicBezTo>
                  <a:pt x="32999" y="51462"/>
                  <a:pt x="32841" y="51589"/>
                  <a:pt x="32841" y="51779"/>
                </a:cubicBezTo>
                <a:close/>
                <a:moveTo>
                  <a:pt x="47504" y="55421"/>
                </a:moveTo>
                <a:cubicBezTo>
                  <a:pt x="47694" y="55453"/>
                  <a:pt x="47852" y="55294"/>
                  <a:pt x="47852" y="55104"/>
                </a:cubicBezTo>
                <a:cubicBezTo>
                  <a:pt x="47884" y="54914"/>
                  <a:pt x="47725" y="54756"/>
                  <a:pt x="47567" y="54724"/>
                </a:cubicBezTo>
                <a:cubicBezTo>
                  <a:pt x="47377" y="54724"/>
                  <a:pt x="47187" y="54851"/>
                  <a:pt x="47187" y="55041"/>
                </a:cubicBezTo>
                <a:cubicBezTo>
                  <a:pt x="47155" y="55231"/>
                  <a:pt x="47314" y="55421"/>
                  <a:pt x="47504" y="55421"/>
                </a:cubicBezTo>
                <a:close/>
                <a:moveTo>
                  <a:pt x="135037" y="5574"/>
                </a:moveTo>
                <a:cubicBezTo>
                  <a:pt x="135069" y="5384"/>
                  <a:pt x="134910" y="5226"/>
                  <a:pt x="134720" y="5226"/>
                </a:cubicBezTo>
                <a:cubicBezTo>
                  <a:pt x="134530" y="5194"/>
                  <a:pt x="134372" y="5321"/>
                  <a:pt x="134309" y="5511"/>
                </a:cubicBezTo>
                <a:cubicBezTo>
                  <a:pt x="134309" y="5732"/>
                  <a:pt x="134467" y="5922"/>
                  <a:pt x="134689" y="5922"/>
                </a:cubicBezTo>
                <a:cubicBezTo>
                  <a:pt x="134879" y="5922"/>
                  <a:pt x="135037" y="5764"/>
                  <a:pt x="135037" y="5574"/>
                </a:cubicBezTo>
                <a:close/>
                <a:moveTo>
                  <a:pt x="22833" y="52887"/>
                </a:moveTo>
                <a:cubicBezTo>
                  <a:pt x="23023" y="52887"/>
                  <a:pt x="23182" y="52729"/>
                  <a:pt x="23182" y="52539"/>
                </a:cubicBezTo>
                <a:cubicBezTo>
                  <a:pt x="23150" y="52349"/>
                  <a:pt x="22992" y="52191"/>
                  <a:pt x="22802" y="52191"/>
                </a:cubicBezTo>
                <a:cubicBezTo>
                  <a:pt x="22612" y="52222"/>
                  <a:pt x="22485" y="52381"/>
                  <a:pt x="22485" y="52571"/>
                </a:cubicBezTo>
                <a:cubicBezTo>
                  <a:pt x="22485" y="52761"/>
                  <a:pt x="22643" y="52919"/>
                  <a:pt x="22833" y="52887"/>
                </a:cubicBezTo>
                <a:close/>
                <a:moveTo>
                  <a:pt x="86235" y="53014"/>
                </a:moveTo>
                <a:cubicBezTo>
                  <a:pt x="86235" y="53204"/>
                  <a:pt x="86425" y="53331"/>
                  <a:pt x="86615" y="53299"/>
                </a:cubicBezTo>
                <a:cubicBezTo>
                  <a:pt x="86773" y="53267"/>
                  <a:pt x="86868" y="53141"/>
                  <a:pt x="86900" y="52982"/>
                </a:cubicBezTo>
                <a:cubicBezTo>
                  <a:pt x="86868" y="52792"/>
                  <a:pt x="86742" y="52666"/>
                  <a:pt x="86552" y="52634"/>
                </a:cubicBezTo>
                <a:cubicBezTo>
                  <a:pt x="86362" y="52666"/>
                  <a:pt x="86235" y="52824"/>
                  <a:pt x="86235" y="53014"/>
                </a:cubicBezTo>
                <a:close/>
                <a:moveTo>
                  <a:pt x="30782" y="52919"/>
                </a:moveTo>
                <a:cubicBezTo>
                  <a:pt x="30972" y="52951"/>
                  <a:pt x="31162" y="52792"/>
                  <a:pt x="31162" y="52602"/>
                </a:cubicBezTo>
                <a:cubicBezTo>
                  <a:pt x="31162" y="52412"/>
                  <a:pt x="31004" y="52254"/>
                  <a:pt x="30814" y="52254"/>
                </a:cubicBezTo>
                <a:cubicBezTo>
                  <a:pt x="30656" y="52254"/>
                  <a:pt x="30529" y="52381"/>
                  <a:pt x="30466" y="52539"/>
                </a:cubicBezTo>
                <a:cubicBezTo>
                  <a:pt x="30466" y="52729"/>
                  <a:pt x="30592" y="52887"/>
                  <a:pt x="30782" y="52919"/>
                </a:cubicBezTo>
                <a:close/>
                <a:moveTo>
                  <a:pt x="15645" y="55231"/>
                </a:moveTo>
                <a:cubicBezTo>
                  <a:pt x="16120" y="55231"/>
                  <a:pt x="16120" y="54502"/>
                  <a:pt x="15645" y="54534"/>
                </a:cubicBezTo>
                <a:cubicBezTo>
                  <a:pt x="15233" y="54566"/>
                  <a:pt x="15233" y="55168"/>
                  <a:pt x="15645" y="55231"/>
                </a:cubicBezTo>
                <a:close/>
                <a:moveTo>
                  <a:pt x="147895" y="6461"/>
                </a:moveTo>
                <a:cubicBezTo>
                  <a:pt x="147926" y="6651"/>
                  <a:pt x="148085" y="6777"/>
                  <a:pt x="148275" y="6746"/>
                </a:cubicBezTo>
                <a:cubicBezTo>
                  <a:pt x="148433" y="6714"/>
                  <a:pt x="148528" y="6587"/>
                  <a:pt x="148560" y="6429"/>
                </a:cubicBezTo>
                <a:cubicBezTo>
                  <a:pt x="148560" y="5954"/>
                  <a:pt x="147831" y="5986"/>
                  <a:pt x="147895" y="6461"/>
                </a:cubicBezTo>
                <a:close/>
                <a:moveTo>
                  <a:pt x="17703" y="54091"/>
                </a:moveTo>
                <a:cubicBezTo>
                  <a:pt x="17703" y="54281"/>
                  <a:pt x="17861" y="54439"/>
                  <a:pt x="18051" y="54439"/>
                </a:cubicBezTo>
                <a:cubicBezTo>
                  <a:pt x="18210" y="54407"/>
                  <a:pt x="18368" y="54281"/>
                  <a:pt x="18368" y="54122"/>
                </a:cubicBezTo>
                <a:cubicBezTo>
                  <a:pt x="18431" y="53647"/>
                  <a:pt x="17703" y="53584"/>
                  <a:pt x="17703" y="54091"/>
                </a:cubicBezTo>
                <a:close/>
                <a:moveTo>
                  <a:pt x="41613" y="54281"/>
                </a:moveTo>
                <a:cubicBezTo>
                  <a:pt x="41645" y="54471"/>
                  <a:pt x="41803" y="54597"/>
                  <a:pt x="41993" y="54597"/>
                </a:cubicBezTo>
                <a:cubicBezTo>
                  <a:pt x="42152" y="54534"/>
                  <a:pt x="42278" y="54407"/>
                  <a:pt x="42278" y="54249"/>
                </a:cubicBezTo>
                <a:cubicBezTo>
                  <a:pt x="42278" y="54059"/>
                  <a:pt x="42120" y="53901"/>
                  <a:pt x="41930" y="53901"/>
                </a:cubicBezTo>
                <a:cubicBezTo>
                  <a:pt x="41740" y="53932"/>
                  <a:pt x="41613" y="54091"/>
                  <a:pt x="41613" y="54281"/>
                </a:cubicBezTo>
                <a:close/>
                <a:moveTo>
                  <a:pt x="55928" y="57543"/>
                </a:moveTo>
                <a:cubicBezTo>
                  <a:pt x="55959" y="57954"/>
                  <a:pt x="56593" y="57954"/>
                  <a:pt x="56624" y="57543"/>
                </a:cubicBezTo>
                <a:cubicBezTo>
                  <a:pt x="56624" y="57353"/>
                  <a:pt x="56466" y="57194"/>
                  <a:pt x="56276" y="57194"/>
                </a:cubicBezTo>
                <a:cubicBezTo>
                  <a:pt x="56086" y="57194"/>
                  <a:pt x="55928" y="57353"/>
                  <a:pt x="55928" y="57543"/>
                </a:cubicBezTo>
                <a:close/>
                <a:moveTo>
                  <a:pt x="100771" y="24385"/>
                </a:moveTo>
                <a:cubicBezTo>
                  <a:pt x="100771" y="24575"/>
                  <a:pt x="100929" y="24734"/>
                  <a:pt x="101119" y="24734"/>
                </a:cubicBezTo>
                <a:cubicBezTo>
                  <a:pt x="101309" y="24734"/>
                  <a:pt x="101468" y="24575"/>
                  <a:pt x="101468" y="24385"/>
                </a:cubicBezTo>
                <a:cubicBezTo>
                  <a:pt x="101436" y="23974"/>
                  <a:pt x="100834" y="23974"/>
                  <a:pt x="100771" y="24385"/>
                </a:cubicBezTo>
                <a:close/>
                <a:moveTo>
                  <a:pt x="72142" y="57321"/>
                </a:moveTo>
                <a:cubicBezTo>
                  <a:pt x="71857" y="57353"/>
                  <a:pt x="71730" y="57733"/>
                  <a:pt x="71984" y="57923"/>
                </a:cubicBezTo>
                <a:cubicBezTo>
                  <a:pt x="72205" y="58113"/>
                  <a:pt x="72554" y="57923"/>
                  <a:pt x="72522" y="57638"/>
                </a:cubicBezTo>
                <a:cubicBezTo>
                  <a:pt x="72522" y="57448"/>
                  <a:pt x="72332" y="57289"/>
                  <a:pt x="72142" y="57321"/>
                </a:cubicBezTo>
                <a:close/>
                <a:moveTo>
                  <a:pt x="20110" y="53299"/>
                </a:moveTo>
                <a:cubicBezTo>
                  <a:pt x="20110" y="53489"/>
                  <a:pt x="20268" y="53647"/>
                  <a:pt x="20458" y="53647"/>
                </a:cubicBezTo>
                <a:cubicBezTo>
                  <a:pt x="20870" y="53584"/>
                  <a:pt x="20870" y="52982"/>
                  <a:pt x="20458" y="52951"/>
                </a:cubicBezTo>
                <a:cubicBezTo>
                  <a:pt x="20268" y="52951"/>
                  <a:pt x="20110" y="53109"/>
                  <a:pt x="20110" y="53299"/>
                </a:cubicBezTo>
                <a:close/>
                <a:moveTo>
                  <a:pt x="102418" y="21218"/>
                </a:moveTo>
                <a:cubicBezTo>
                  <a:pt x="102386" y="21504"/>
                  <a:pt x="102734" y="21694"/>
                  <a:pt x="102956" y="21504"/>
                </a:cubicBezTo>
                <a:cubicBezTo>
                  <a:pt x="103210" y="21313"/>
                  <a:pt x="103083" y="20933"/>
                  <a:pt x="102766" y="20902"/>
                </a:cubicBezTo>
                <a:cubicBezTo>
                  <a:pt x="102576" y="20870"/>
                  <a:pt x="102418" y="21028"/>
                  <a:pt x="102418" y="21218"/>
                </a:cubicBezTo>
                <a:close/>
                <a:moveTo>
                  <a:pt x="118411" y="13396"/>
                </a:moveTo>
                <a:cubicBezTo>
                  <a:pt x="118411" y="13586"/>
                  <a:pt x="118569" y="13745"/>
                  <a:pt x="118759" y="13713"/>
                </a:cubicBezTo>
                <a:cubicBezTo>
                  <a:pt x="118917" y="13713"/>
                  <a:pt x="119044" y="13586"/>
                  <a:pt x="119076" y="13428"/>
                </a:cubicBezTo>
                <a:cubicBezTo>
                  <a:pt x="119139" y="12953"/>
                  <a:pt x="118411" y="12921"/>
                  <a:pt x="118411" y="13396"/>
                </a:cubicBezTo>
                <a:close/>
                <a:moveTo>
                  <a:pt x="92157" y="46205"/>
                </a:moveTo>
                <a:cubicBezTo>
                  <a:pt x="92347" y="46205"/>
                  <a:pt x="92505" y="46047"/>
                  <a:pt x="92505" y="45857"/>
                </a:cubicBezTo>
                <a:cubicBezTo>
                  <a:pt x="92505" y="45699"/>
                  <a:pt x="92379" y="45540"/>
                  <a:pt x="92220" y="45509"/>
                </a:cubicBezTo>
                <a:cubicBezTo>
                  <a:pt x="92030" y="45477"/>
                  <a:pt x="91872" y="45635"/>
                  <a:pt x="91840" y="45825"/>
                </a:cubicBezTo>
                <a:cubicBezTo>
                  <a:pt x="91809" y="46015"/>
                  <a:pt x="91967" y="46174"/>
                  <a:pt x="92157" y="46205"/>
                </a:cubicBezTo>
                <a:close/>
                <a:moveTo>
                  <a:pt x="116004" y="14156"/>
                </a:moveTo>
                <a:cubicBezTo>
                  <a:pt x="115940" y="14568"/>
                  <a:pt x="116574" y="14663"/>
                  <a:pt x="116637" y="14251"/>
                </a:cubicBezTo>
                <a:cubicBezTo>
                  <a:pt x="116669" y="14061"/>
                  <a:pt x="116542" y="13903"/>
                  <a:pt x="116384" y="13840"/>
                </a:cubicBezTo>
                <a:cubicBezTo>
                  <a:pt x="116194" y="13840"/>
                  <a:pt x="116004" y="13966"/>
                  <a:pt x="116004" y="14156"/>
                </a:cubicBezTo>
                <a:close/>
                <a:moveTo>
                  <a:pt x="97066" y="36008"/>
                </a:moveTo>
                <a:cubicBezTo>
                  <a:pt x="96876" y="36008"/>
                  <a:pt x="96717" y="36166"/>
                  <a:pt x="96717" y="36356"/>
                </a:cubicBezTo>
                <a:cubicBezTo>
                  <a:pt x="96717" y="36515"/>
                  <a:pt x="96844" y="36641"/>
                  <a:pt x="97002" y="36673"/>
                </a:cubicBezTo>
                <a:cubicBezTo>
                  <a:pt x="97161" y="36705"/>
                  <a:pt x="97351" y="36578"/>
                  <a:pt x="97382" y="36388"/>
                </a:cubicBezTo>
                <a:cubicBezTo>
                  <a:pt x="97382" y="36198"/>
                  <a:pt x="97256" y="36040"/>
                  <a:pt x="97066" y="36008"/>
                </a:cubicBezTo>
                <a:close/>
                <a:moveTo>
                  <a:pt x="113565" y="14948"/>
                </a:moveTo>
                <a:cubicBezTo>
                  <a:pt x="113597" y="15360"/>
                  <a:pt x="114199" y="15360"/>
                  <a:pt x="114262" y="14948"/>
                </a:cubicBezTo>
                <a:cubicBezTo>
                  <a:pt x="114262" y="14758"/>
                  <a:pt x="114104" y="14600"/>
                  <a:pt x="113914" y="14600"/>
                </a:cubicBezTo>
                <a:cubicBezTo>
                  <a:pt x="113724" y="14600"/>
                  <a:pt x="113565" y="14758"/>
                  <a:pt x="113565" y="14948"/>
                </a:cubicBezTo>
                <a:close/>
                <a:moveTo>
                  <a:pt x="70147" y="58398"/>
                </a:moveTo>
                <a:cubicBezTo>
                  <a:pt x="70115" y="58239"/>
                  <a:pt x="69957" y="58081"/>
                  <a:pt x="69767" y="58113"/>
                </a:cubicBezTo>
                <a:cubicBezTo>
                  <a:pt x="69355" y="58176"/>
                  <a:pt x="69419" y="58778"/>
                  <a:pt x="69830" y="58778"/>
                </a:cubicBezTo>
                <a:cubicBezTo>
                  <a:pt x="70020" y="58778"/>
                  <a:pt x="70179" y="58588"/>
                  <a:pt x="70147" y="58398"/>
                </a:cubicBezTo>
                <a:close/>
                <a:moveTo>
                  <a:pt x="67392" y="59570"/>
                </a:moveTo>
                <a:cubicBezTo>
                  <a:pt x="67582" y="59570"/>
                  <a:pt x="67740" y="59411"/>
                  <a:pt x="67740" y="59221"/>
                </a:cubicBezTo>
                <a:cubicBezTo>
                  <a:pt x="67708" y="59031"/>
                  <a:pt x="67550" y="58904"/>
                  <a:pt x="67360" y="58904"/>
                </a:cubicBezTo>
                <a:cubicBezTo>
                  <a:pt x="67202" y="58936"/>
                  <a:pt x="67075" y="59063"/>
                  <a:pt x="67075" y="59221"/>
                </a:cubicBezTo>
                <a:cubicBezTo>
                  <a:pt x="67075" y="59411"/>
                  <a:pt x="67202" y="59570"/>
                  <a:pt x="67392" y="59570"/>
                </a:cubicBezTo>
                <a:close/>
                <a:moveTo>
                  <a:pt x="87850" y="49784"/>
                </a:moveTo>
                <a:cubicBezTo>
                  <a:pt x="87755" y="50259"/>
                  <a:pt x="88483" y="50322"/>
                  <a:pt x="88515" y="49847"/>
                </a:cubicBezTo>
                <a:cubicBezTo>
                  <a:pt x="88547" y="49657"/>
                  <a:pt x="88420" y="49499"/>
                  <a:pt x="88230" y="49467"/>
                </a:cubicBezTo>
                <a:cubicBezTo>
                  <a:pt x="88040" y="49435"/>
                  <a:pt x="87850" y="49594"/>
                  <a:pt x="87850" y="49784"/>
                </a:cubicBezTo>
                <a:close/>
                <a:moveTo>
                  <a:pt x="90257" y="49055"/>
                </a:moveTo>
                <a:cubicBezTo>
                  <a:pt x="90289" y="49245"/>
                  <a:pt x="90447" y="49372"/>
                  <a:pt x="90637" y="49340"/>
                </a:cubicBezTo>
                <a:cubicBezTo>
                  <a:pt x="90795" y="49309"/>
                  <a:pt x="90890" y="49182"/>
                  <a:pt x="90922" y="49024"/>
                </a:cubicBezTo>
                <a:cubicBezTo>
                  <a:pt x="90922" y="48549"/>
                  <a:pt x="90194" y="48580"/>
                  <a:pt x="90257" y="49055"/>
                </a:cubicBezTo>
                <a:close/>
                <a:moveTo>
                  <a:pt x="99156" y="27616"/>
                </a:moveTo>
                <a:cubicBezTo>
                  <a:pt x="99156" y="27806"/>
                  <a:pt x="99346" y="27964"/>
                  <a:pt x="99536" y="27932"/>
                </a:cubicBezTo>
                <a:cubicBezTo>
                  <a:pt x="99694" y="27901"/>
                  <a:pt x="99821" y="27774"/>
                  <a:pt x="99853" y="27616"/>
                </a:cubicBezTo>
                <a:cubicBezTo>
                  <a:pt x="99853" y="27426"/>
                  <a:pt x="99694" y="27267"/>
                  <a:pt x="99504" y="27267"/>
                </a:cubicBezTo>
                <a:cubicBezTo>
                  <a:pt x="99314" y="27267"/>
                  <a:pt x="99156" y="27426"/>
                  <a:pt x="99156" y="27616"/>
                </a:cubicBezTo>
                <a:close/>
                <a:moveTo>
                  <a:pt x="97541" y="30814"/>
                </a:moveTo>
                <a:cubicBezTo>
                  <a:pt x="97572" y="31099"/>
                  <a:pt x="97952" y="31226"/>
                  <a:pt x="98142" y="31004"/>
                </a:cubicBezTo>
                <a:cubicBezTo>
                  <a:pt x="98332" y="30751"/>
                  <a:pt x="98142" y="30402"/>
                  <a:pt x="97857" y="30434"/>
                </a:cubicBezTo>
                <a:cubicBezTo>
                  <a:pt x="97667" y="30434"/>
                  <a:pt x="97509" y="30624"/>
                  <a:pt x="97541" y="30814"/>
                </a:cubicBezTo>
                <a:close/>
                <a:moveTo>
                  <a:pt x="50385" y="56688"/>
                </a:moveTo>
                <a:cubicBezTo>
                  <a:pt x="50354" y="56878"/>
                  <a:pt x="50512" y="57036"/>
                  <a:pt x="50702" y="57036"/>
                </a:cubicBezTo>
                <a:cubicBezTo>
                  <a:pt x="50861" y="57036"/>
                  <a:pt x="50987" y="56878"/>
                  <a:pt x="51019" y="56719"/>
                </a:cubicBezTo>
                <a:cubicBezTo>
                  <a:pt x="51019" y="56561"/>
                  <a:pt x="50924" y="56403"/>
                  <a:pt x="50766" y="56371"/>
                </a:cubicBezTo>
                <a:cubicBezTo>
                  <a:pt x="50576" y="56339"/>
                  <a:pt x="50385" y="56498"/>
                  <a:pt x="50385" y="56688"/>
                </a:cubicBezTo>
                <a:close/>
                <a:moveTo>
                  <a:pt x="4940" y="63528"/>
                </a:moveTo>
                <a:cubicBezTo>
                  <a:pt x="4909" y="63940"/>
                  <a:pt x="5510" y="63971"/>
                  <a:pt x="5574" y="63560"/>
                </a:cubicBezTo>
                <a:cubicBezTo>
                  <a:pt x="5605" y="63148"/>
                  <a:pt x="4940" y="63085"/>
                  <a:pt x="4940" y="63528"/>
                </a:cubicBezTo>
                <a:close/>
                <a:moveTo>
                  <a:pt x="9279" y="59918"/>
                </a:moveTo>
                <a:cubicBezTo>
                  <a:pt x="9469" y="59886"/>
                  <a:pt x="9596" y="59728"/>
                  <a:pt x="9564" y="59538"/>
                </a:cubicBezTo>
                <a:cubicBezTo>
                  <a:pt x="9564" y="59380"/>
                  <a:pt x="9406" y="59253"/>
                  <a:pt x="9247" y="59253"/>
                </a:cubicBezTo>
                <a:cubicBezTo>
                  <a:pt x="9057" y="59253"/>
                  <a:pt x="8931" y="59411"/>
                  <a:pt x="8931" y="59601"/>
                </a:cubicBezTo>
                <a:cubicBezTo>
                  <a:pt x="8931" y="59791"/>
                  <a:pt x="9089" y="59918"/>
                  <a:pt x="9279" y="59918"/>
                </a:cubicBezTo>
                <a:close/>
                <a:moveTo>
                  <a:pt x="104825" y="20585"/>
                </a:moveTo>
                <a:cubicBezTo>
                  <a:pt x="104920" y="20680"/>
                  <a:pt x="105015" y="20743"/>
                  <a:pt x="105141" y="20775"/>
                </a:cubicBezTo>
                <a:cubicBezTo>
                  <a:pt x="105331" y="20807"/>
                  <a:pt x="105490" y="20617"/>
                  <a:pt x="105458" y="20427"/>
                </a:cubicBezTo>
                <a:cubicBezTo>
                  <a:pt x="105426" y="20268"/>
                  <a:pt x="105268" y="20173"/>
                  <a:pt x="105110" y="20173"/>
                </a:cubicBezTo>
                <a:cubicBezTo>
                  <a:pt x="104920" y="20142"/>
                  <a:pt x="104793" y="20332"/>
                  <a:pt x="104825" y="20585"/>
                </a:cubicBezTo>
                <a:close/>
                <a:moveTo>
                  <a:pt x="59126" y="59158"/>
                </a:moveTo>
                <a:cubicBezTo>
                  <a:pt x="59126" y="59348"/>
                  <a:pt x="59316" y="59475"/>
                  <a:pt x="59475" y="59475"/>
                </a:cubicBezTo>
                <a:cubicBezTo>
                  <a:pt x="59633" y="59443"/>
                  <a:pt x="59760" y="59284"/>
                  <a:pt x="59760" y="59126"/>
                </a:cubicBezTo>
                <a:cubicBezTo>
                  <a:pt x="59728" y="58968"/>
                  <a:pt x="59633" y="58841"/>
                  <a:pt x="59475" y="58841"/>
                </a:cubicBezTo>
                <a:cubicBezTo>
                  <a:pt x="59285" y="58841"/>
                  <a:pt x="59126" y="58968"/>
                  <a:pt x="59126" y="59158"/>
                </a:cubicBezTo>
                <a:close/>
                <a:moveTo>
                  <a:pt x="36324" y="53077"/>
                </a:moveTo>
                <a:cubicBezTo>
                  <a:pt x="36134" y="53109"/>
                  <a:pt x="36008" y="53299"/>
                  <a:pt x="36039" y="53457"/>
                </a:cubicBezTo>
                <a:cubicBezTo>
                  <a:pt x="36071" y="53616"/>
                  <a:pt x="36198" y="53742"/>
                  <a:pt x="36356" y="53742"/>
                </a:cubicBezTo>
                <a:cubicBezTo>
                  <a:pt x="36546" y="53742"/>
                  <a:pt x="36704" y="53584"/>
                  <a:pt x="36704" y="53394"/>
                </a:cubicBezTo>
                <a:cubicBezTo>
                  <a:pt x="36673" y="53204"/>
                  <a:pt x="36514" y="53077"/>
                  <a:pt x="36324" y="53077"/>
                </a:cubicBezTo>
                <a:close/>
                <a:moveTo>
                  <a:pt x="140579" y="6397"/>
                </a:moveTo>
                <a:cubicBezTo>
                  <a:pt x="140611" y="6207"/>
                  <a:pt x="140452" y="6049"/>
                  <a:pt x="140262" y="6081"/>
                </a:cubicBezTo>
                <a:cubicBezTo>
                  <a:pt x="139882" y="6081"/>
                  <a:pt x="139851" y="6619"/>
                  <a:pt x="140199" y="6714"/>
                </a:cubicBezTo>
                <a:cubicBezTo>
                  <a:pt x="140389" y="6746"/>
                  <a:pt x="140579" y="6619"/>
                  <a:pt x="140579" y="6397"/>
                </a:cubicBezTo>
                <a:close/>
                <a:moveTo>
                  <a:pt x="120722" y="12605"/>
                </a:moveTo>
                <a:cubicBezTo>
                  <a:pt x="120881" y="12731"/>
                  <a:pt x="120976" y="12858"/>
                  <a:pt x="121071" y="12921"/>
                </a:cubicBezTo>
                <a:cubicBezTo>
                  <a:pt x="121261" y="12921"/>
                  <a:pt x="121451" y="12795"/>
                  <a:pt x="121419" y="12605"/>
                </a:cubicBezTo>
                <a:cubicBezTo>
                  <a:pt x="121419" y="12415"/>
                  <a:pt x="121229" y="12225"/>
                  <a:pt x="121071" y="12288"/>
                </a:cubicBezTo>
                <a:cubicBezTo>
                  <a:pt x="120944" y="12351"/>
                  <a:pt x="120849" y="12478"/>
                  <a:pt x="120722" y="12605"/>
                </a:cubicBezTo>
                <a:close/>
                <a:moveTo>
                  <a:pt x="142352" y="5637"/>
                </a:moveTo>
                <a:cubicBezTo>
                  <a:pt x="142352" y="5827"/>
                  <a:pt x="142542" y="5954"/>
                  <a:pt x="142733" y="5922"/>
                </a:cubicBezTo>
                <a:cubicBezTo>
                  <a:pt x="142891" y="5922"/>
                  <a:pt x="143018" y="5764"/>
                  <a:pt x="143018" y="5606"/>
                </a:cubicBezTo>
                <a:cubicBezTo>
                  <a:pt x="143018" y="5416"/>
                  <a:pt x="142859" y="5257"/>
                  <a:pt x="142669" y="5257"/>
                </a:cubicBezTo>
                <a:cubicBezTo>
                  <a:pt x="142479" y="5257"/>
                  <a:pt x="142321" y="5447"/>
                  <a:pt x="142352" y="5637"/>
                </a:cubicBezTo>
                <a:close/>
                <a:moveTo>
                  <a:pt x="2058" y="70179"/>
                </a:moveTo>
                <a:cubicBezTo>
                  <a:pt x="2122" y="70115"/>
                  <a:pt x="2249" y="70020"/>
                  <a:pt x="2312" y="69925"/>
                </a:cubicBezTo>
                <a:cubicBezTo>
                  <a:pt x="2375" y="69767"/>
                  <a:pt x="2185" y="69577"/>
                  <a:pt x="1995" y="69577"/>
                </a:cubicBezTo>
                <a:cubicBezTo>
                  <a:pt x="1837" y="69577"/>
                  <a:pt x="1710" y="69704"/>
                  <a:pt x="1710" y="69862"/>
                </a:cubicBezTo>
                <a:cubicBezTo>
                  <a:pt x="1710" y="70052"/>
                  <a:pt x="1837" y="70179"/>
                  <a:pt x="2058" y="70179"/>
                </a:cubicBezTo>
                <a:close/>
                <a:moveTo>
                  <a:pt x="145836" y="7506"/>
                </a:moveTo>
                <a:cubicBezTo>
                  <a:pt x="145994" y="7538"/>
                  <a:pt x="146121" y="7411"/>
                  <a:pt x="146153" y="7253"/>
                </a:cubicBezTo>
                <a:cubicBezTo>
                  <a:pt x="146153" y="7094"/>
                  <a:pt x="146026" y="6936"/>
                  <a:pt x="145868" y="6904"/>
                </a:cubicBezTo>
                <a:cubicBezTo>
                  <a:pt x="145709" y="6904"/>
                  <a:pt x="145551" y="7031"/>
                  <a:pt x="145551" y="7189"/>
                </a:cubicBezTo>
                <a:cubicBezTo>
                  <a:pt x="145519" y="7379"/>
                  <a:pt x="145646" y="7506"/>
                  <a:pt x="145836" y="7506"/>
                </a:cubicBezTo>
                <a:close/>
                <a:moveTo>
                  <a:pt x="135575" y="8234"/>
                </a:moveTo>
                <a:cubicBezTo>
                  <a:pt x="135639" y="8139"/>
                  <a:pt x="135702" y="8013"/>
                  <a:pt x="135765" y="7918"/>
                </a:cubicBezTo>
                <a:cubicBezTo>
                  <a:pt x="135797" y="7759"/>
                  <a:pt x="135607" y="7633"/>
                  <a:pt x="135449" y="7633"/>
                </a:cubicBezTo>
                <a:cubicBezTo>
                  <a:pt x="135290" y="7664"/>
                  <a:pt x="135195" y="7791"/>
                  <a:pt x="135195" y="7949"/>
                </a:cubicBezTo>
                <a:cubicBezTo>
                  <a:pt x="135227" y="8139"/>
                  <a:pt x="135385" y="8266"/>
                  <a:pt x="135575" y="8234"/>
                </a:cubicBezTo>
                <a:close/>
                <a:moveTo>
                  <a:pt x="77748" y="58809"/>
                </a:moveTo>
                <a:cubicBezTo>
                  <a:pt x="77906" y="58841"/>
                  <a:pt x="78064" y="58714"/>
                  <a:pt x="78064" y="58556"/>
                </a:cubicBezTo>
                <a:cubicBezTo>
                  <a:pt x="78064" y="58366"/>
                  <a:pt x="77938" y="58239"/>
                  <a:pt x="77779" y="58208"/>
                </a:cubicBezTo>
                <a:cubicBezTo>
                  <a:pt x="77621" y="58208"/>
                  <a:pt x="77494" y="58334"/>
                  <a:pt x="77463" y="58493"/>
                </a:cubicBezTo>
                <a:cubicBezTo>
                  <a:pt x="77463" y="58651"/>
                  <a:pt x="77589" y="58809"/>
                  <a:pt x="77748" y="58809"/>
                </a:cubicBezTo>
                <a:close/>
                <a:moveTo>
                  <a:pt x="123224" y="11940"/>
                </a:moveTo>
                <a:cubicBezTo>
                  <a:pt x="123319" y="12035"/>
                  <a:pt x="123414" y="12098"/>
                  <a:pt x="123541" y="12161"/>
                </a:cubicBezTo>
                <a:cubicBezTo>
                  <a:pt x="123699" y="12193"/>
                  <a:pt x="123858" y="11971"/>
                  <a:pt x="123826" y="11813"/>
                </a:cubicBezTo>
                <a:cubicBezTo>
                  <a:pt x="123794" y="11654"/>
                  <a:pt x="123636" y="11528"/>
                  <a:pt x="123478" y="11559"/>
                </a:cubicBezTo>
                <a:cubicBezTo>
                  <a:pt x="123288" y="11591"/>
                  <a:pt x="123193" y="11781"/>
                  <a:pt x="123224" y="11940"/>
                </a:cubicBezTo>
                <a:close/>
                <a:moveTo>
                  <a:pt x="88990" y="52634"/>
                </a:moveTo>
                <a:cubicBezTo>
                  <a:pt x="89117" y="52444"/>
                  <a:pt x="89243" y="52349"/>
                  <a:pt x="89275" y="52254"/>
                </a:cubicBezTo>
                <a:cubicBezTo>
                  <a:pt x="89307" y="52064"/>
                  <a:pt x="89117" y="51906"/>
                  <a:pt x="88927" y="51937"/>
                </a:cubicBezTo>
                <a:cubicBezTo>
                  <a:pt x="88768" y="51937"/>
                  <a:pt x="88642" y="52096"/>
                  <a:pt x="88673" y="52254"/>
                </a:cubicBezTo>
                <a:cubicBezTo>
                  <a:pt x="88768" y="52381"/>
                  <a:pt x="88863" y="52507"/>
                  <a:pt x="88990" y="52634"/>
                </a:cubicBezTo>
                <a:close/>
                <a:moveTo>
                  <a:pt x="3325" y="66727"/>
                </a:moveTo>
                <a:cubicBezTo>
                  <a:pt x="3325" y="66885"/>
                  <a:pt x="3452" y="67012"/>
                  <a:pt x="3610" y="67012"/>
                </a:cubicBezTo>
                <a:cubicBezTo>
                  <a:pt x="3769" y="67043"/>
                  <a:pt x="3927" y="66917"/>
                  <a:pt x="3959" y="66758"/>
                </a:cubicBezTo>
                <a:cubicBezTo>
                  <a:pt x="3959" y="66537"/>
                  <a:pt x="3800" y="66378"/>
                  <a:pt x="3610" y="66410"/>
                </a:cubicBezTo>
                <a:cubicBezTo>
                  <a:pt x="3452" y="66410"/>
                  <a:pt x="3325" y="66568"/>
                  <a:pt x="3325" y="66727"/>
                </a:cubicBezTo>
                <a:close/>
                <a:moveTo>
                  <a:pt x="103210" y="23594"/>
                </a:moveTo>
                <a:cubicBezTo>
                  <a:pt x="103210" y="23815"/>
                  <a:pt x="103336" y="23942"/>
                  <a:pt x="103495" y="23942"/>
                </a:cubicBezTo>
                <a:cubicBezTo>
                  <a:pt x="103653" y="23942"/>
                  <a:pt x="103780" y="23815"/>
                  <a:pt x="103811" y="23657"/>
                </a:cubicBezTo>
                <a:cubicBezTo>
                  <a:pt x="103811" y="23499"/>
                  <a:pt x="103621" y="23309"/>
                  <a:pt x="103463" y="23340"/>
                </a:cubicBezTo>
                <a:cubicBezTo>
                  <a:pt x="103336" y="23404"/>
                  <a:pt x="103273" y="23530"/>
                  <a:pt x="103210" y="23594"/>
                </a:cubicBezTo>
                <a:close/>
                <a:moveTo>
                  <a:pt x="45128" y="55579"/>
                </a:moveTo>
                <a:cubicBezTo>
                  <a:pt x="44938" y="55548"/>
                  <a:pt x="44812" y="55674"/>
                  <a:pt x="44812" y="55864"/>
                </a:cubicBezTo>
                <a:cubicBezTo>
                  <a:pt x="44812" y="56023"/>
                  <a:pt x="44907" y="56149"/>
                  <a:pt x="45065" y="56181"/>
                </a:cubicBezTo>
                <a:cubicBezTo>
                  <a:pt x="45255" y="56213"/>
                  <a:pt x="45413" y="56054"/>
                  <a:pt x="45413" y="55864"/>
                </a:cubicBezTo>
                <a:cubicBezTo>
                  <a:pt x="45413" y="55706"/>
                  <a:pt x="45287" y="55579"/>
                  <a:pt x="45128" y="55579"/>
                </a:cubicBezTo>
                <a:close/>
                <a:moveTo>
                  <a:pt x="98269" y="33189"/>
                </a:moveTo>
                <a:cubicBezTo>
                  <a:pt x="98396" y="33284"/>
                  <a:pt x="98522" y="33379"/>
                  <a:pt x="98681" y="33443"/>
                </a:cubicBezTo>
                <a:cubicBezTo>
                  <a:pt x="98839" y="33474"/>
                  <a:pt x="98998" y="33316"/>
                  <a:pt x="98966" y="33158"/>
                </a:cubicBezTo>
                <a:cubicBezTo>
                  <a:pt x="98966" y="32936"/>
                  <a:pt x="98776" y="32778"/>
                  <a:pt x="98617" y="32841"/>
                </a:cubicBezTo>
                <a:cubicBezTo>
                  <a:pt x="98491" y="32904"/>
                  <a:pt x="98396" y="33031"/>
                  <a:pt x="98269" y="33189"/>
                </a:cubicBezTo>
                <a:close/>
                <a:moveTo>
                  <a:pt x="33696" y="54122"/>
                </a:moveTo>
                <a:cubicBezTo>
                  <a:pt x="33696" y="54344"/>
                  <a:pt x="33791" y="54471"/>
                  <a:pt x="33949" y="54502"/>
                </a:cubicBezTo>
                <a:cubicBezTo>
                  <a:pt x="34108" y="54502"/>
                  <a:pt x="34234" y="54407"/>
                  <a:pt x="34298" y="54281"/>
                </a:cubicBezTo>
                <a:cubicBezTo>
                  <a:pt x="34329" y="54091"/>
                  <a:pt x="34171" y="53869"/>
                  <a:pt x="34013" y="53901"/>
                </a:cubicBezTo>
                <a:cubicBezTo>
                  <a:pt x="33886" y="53932"/>
                  <a:pt x="33791" y="54059"/>
                  <a:pt x="33696" y="54122"/>
                </a:cubicBezTo>
                <a:close/>
                <a:moveTo>
                  <a:pt x="27995" y="53426"/>
                </a:moveTo>
                <a:cubicBezTo>
                  <a:pt x="28122" y="53521"/>
                  <a:pt x="28280" y="53616"/>
                  <a:pt x="28407" y="53679"/>
                </a:cubicBezTo>
                <a:cubicBezTo>
                  <a:pt x="28597" y="53711"/>
                  <a:pt x="28756" y="53489"/>
                  <a:pt x="28692" y="53299"/>
                </a:cubicBezTo>
                <a:cubicBezTo>
                  <a:pt x="28692" y="53141"/>
                  <a:pt x="28502" y="53014"/>
                  <a:pt x="28344" y="53077"/>
                </a:cubicBezTo>
                <a:cubicBezTo>
                  <a:pt x="28217" y="53172"/>
                  <a:pt x="28090" y="53299"/>
                  <a:pt x="27995" y="53426"/>
                </a:cubicBezTo>
                <a:close/>
                <a:moveTo>
                  <a:pt x="133073" y="9121"/>
                </a:moveTo>
                <a:cubicBezTo>
                  <a:pt x="133200" y="9026"/>
                  <a:pt x="133295" y="8868"/>
                  <a:pt x="133390" y="8741"/>
                </a:cubicBezTo>
                <a:cubicBezTo>
                  <a:pt x="133422" y="8614"/>
                  <a:pt x="133263" y="8456"/>
                  <a:pt x="133137" y="8456"/>
                </a:cubicBezTo>
                <a:cubicBezTo>
                  <a:pt x="132947" y="8424"/>
                  <a:pt x="132820" y="8551"/>
                  <a:pt x="132820" y="8709"/>
                </a:cubicBezTo>
                <a:cubicBezTo>
                  <a:pt x="132883" y="8868"/>
                  <a:pt x="132978" y="8994"/>
                  <a:pt x="133073" y="9121"/>
                </a:cubicBezTo>
                <a:close/>
                <a:moveTo>
                  <a:pt x="79838" y="57764"/>
                </a:moveTo>
                <a:cubicBezTo>
                  <a:pt x="79838" y="57923"/>
                  <a:pt x="79996" y="58049"/>
                  <a:pt x="80154" y="58018"/>
                </a:cubicBezTo>
                <a:cubicBezTo>
                  <a:pt x="80313" y="58018"/>
                  <a:pt x="80471" y="57891"/>
                  <a:pt x="80439" y="57701"/>
                </a:cubicBezTo>
                <a:cubicBezTo>
                  <a:pt x="80408" y="57543"/>
                  <a:pt x="80281" y="57416"/>
                  <a:pt x="80123" y="57416"/>
                </a:cubicBezTo>
                <a:cubicBezTo>
                  <a:pt x="79964" y="57448"/>
                  <a:pt x="79838" y="57574"/>
                  <a:pt x="79838" y="57764"/>
                </a:cubicBezTo>
                <a:close/>
                <a:moveTo>
                  <a:pt x="97541" y="38731"/>
                </a:moveTo>
                <a:cubicBezTo>
                  <a:pt x="97541" y="38921"/>
                  <a:pt x="97699" y="39048"/>
                  <a:pt x="97857" y="39016"/>
                </a:cubicBezTo>
                <a:cubicBezTo>
                  <a:pt x="98016" y="38985"/>
                  <a:pt x="98111" y="38890"/>
                  <a:pt x="98142" y="38763"/>
                </a:cubicBezTo>
                <a:cubicBezTo>
                  <a:pt x="98142" y="38605"/>
                  <a:pt x="98016" y="38446"/>
                  <a:pt x="97857" y="38446"/>
                </a:cubicBezTo>
                <a:cubicBezTo>
                  <a:pt x="97667" y="38446"/>
                  <a:pt x="97541" y="38573"/>
                  <a:pt x="97541" y="38731"/>
                </a:cubicBezTo>
                <a:close/>
                <a:moveTo>
                  <a:pt x="92695" y="48359"/>
                </a:moveTo>
                <a:cubicBezTo>
                  <a:pt x="92759" y="48454"/>
                  <a:pt x="92885" y="48517"/>
                  <a:pt x="92980" y="48549"/>
                </a:cubicBezTo>
                <a:cubicBezTo>
                  <a:pt x="93139" y="48580"/>
                  <a:pt x="93265" y="48422"/>
                  <a:pt x="93265" y="48264"/>
                </a:cubicBezTo>
                <a:cubicBezTo>
                  <a:pt x="93234" y="48105"/>
                  <a:pt x="93107" y="47979"/>
                  <a:pt x="92949" y="47979"/>
                </a:cubicBezTo>
                <a:cubicBezTo>
                  <a:pt x="92759" y="48010"/>
                  <a:pt x="92632" y="48169"/>
                  <a:pt x="92695" y="48359"/>
                </a:cubicBezTo>
                <a:close/>
                <a:moveTo>
                  <a:pt x="100201" y="30276"/>
                </a:moveTo>
                <a:cubicBezTo>
                  <a:pt x="100423" y="30276"/>
                  <a:pt x="100549" y="30181"/>
                  <a:pt x="100581" y="29991"/>
                </a:cubicBezTo>
                <a:cubicBezTo>
                  <a:pt x="100581" y="29832"/>
                  <a:pt x="100454" y="29706"/>
                  <a:pt x="100296" y="29674"/>
                </a:cubicBezTo>
                <a:cubicBezTo>
                  <a:pt x="100169" y="29674"/>
                  <a:pt x="99979" y="29801"/>
                  <a:pt x="100011" y="29959"/>
                </a:cubicBezTo>
                <a:cubicBezTo>
                  <a:pt x="100043" y="30086"/>
                  <a:pt x="100106" y="30181"/>
                  <a:pt x="100201" y="30276"/>
                </a:cubicBezTo>
                <a:close/>
                <a:moveTo>
                  <a:pt x="7632" y="62356"/>
                </a:moveTo>
                <a:cubicBezTo>
                  <a:pt x="7506" y="62515"/>
                  <a:pt x="7379" y="62610"/>
                  <a:pt x="7347" y="62736"/>
                </a:cubicBezTo>
                <a:cubicBezTo>
                  <a:pt x="7284" y="62895"/>
                  <a:pt x="7474" y="63053"/>
                  <a:pt x="7664" y="63053"/>
                </a:cubicBezTo>
                <a:cubicBezTo>
                  <a:pt x="7822" y="63053"/>
                  <a:pt x="7981" y="62895"/>
                  <a:pt x="7917" y="62736"/>
                </a:cubicBezTo>
                <a:cubicBezTo>
                  <a:pt x="7854" y="62610"/>
                  <a:pt x="7727" y="62483"/>
                  <a:pt x="7632" y="62356"/>
                </a:cubicBezTo>
                <a:close/>
                <a:moveTo>
                  <a:pt x="72712" y="59981"/>
                </a:moveTo>
                <a:cubicBezTo>
                  <a:pt x="72681" y="60203"/>
                  <a:pt x="72807" y="60330"/>
                  <a:pt x="72966" y="60361"/>
                </a:cubicBezTo>
                <a:cubicBezTo>
                  <a:pt x="73124" y="60361"/>
                  <a:pt x="73251" y="60235"/>
                  <a:pt x="73282" y="60076"/>
                </a:cubicBezTo>
                <a:cubicBezTo>
                  <a:pt x="73282" y="59950"/>
                  <a:pt x="73124" y="59760"/>
                  <a:pt x="72997" y="59791"/>
                </a:cubicBezTo>
                <a:cubicBezTo>
                  <a:pt x="72902" y="59823"/>
                  <a:pt x="72776" y="59886"/>
                  <a:pt x="72712" y="59981"/>
                </a:cubicBezTo>
                <a:close/>
                <a:moveTo>
                  <a:pt x="64732" y="60045"/>
                </a:moveTo>
                <a:cubicBezTo>
                  <a:pt x="64795" y="60140"/>
                  <a:pt x="64890" y="60235"/>
                  <a:pt x="65017" y="60266"/>
                </a:cubicBezTo>
                <a:cubicBezTo>
                  <a:pt x="65143" y="60330"/>
                  <a:pt x="65302" y="60171"/>
                  <a:pt x="65333" y="60013"/>
                </a:cubicBezTo>
                <a:cubicBezTo>
                  <a:pt x="65333" y="59855"/>
                  <a:pt x="65207" y="59696"/>
                  <a:pt x="65048" y="59696"/>
                </a:cubicBezTo>
                <a:cubicBezTo>
                  <a:pt x="64858" y="59696"/>
                  <a:pt x="64732" y="59791"/>
                  <a:pt x="64732" y="60045"/>
                </a:cubicBezTo>
                <a:close/>
                <a:moveTo>
                  <a:pt x="94532" y="44812"/>
                </a:moveTo>
                <a:cubicBezTo>
                  <a:pt x="94437" y="44875"/>
                  <a:pt x="94342" y="44970"/>
                  <a:pt x="94279" y="45097"/>
                </a:cubicBezTo>
                <a:cubicBezTo>
                  <a:pt x="94247" y="45224"/>
                  <a:pt x="94406" y="45382"/>
                  <a:pt x="94564" y="45414"/>
                </a:cubicBezTo>
                <a:cubicBezTo>
                  <a:pt x="94722" y="45414"/>
                  <a:pt x="94849" y="45287"/>
                  <a:pt x="94881" y="45129"/>
                </a:cubicBezTo>
                <a:cubicBezTo>
                  <a:pt x="94881" y="44970"/>
                  <a:pt x="94786" y="44812"/>
                  <a:pt x="94532" y="44812"/>
                </a:cubicBezTo>
                <a:close/>
                <a:moveTo>
                  <a:pt x="137855" y="7569"/>
                </a:moveTo>
                <a:cubicBezTo>
                  <a:pt x="137982" y="7411"/>
                  <a:pt x="138140" y="7348"/>
                  <a:pt x="138204" y="7221"/>
                </a:cubicBezTo>
                <a:cubicBezTo>
                  <a:pt x="138267" y="7094"/>
                  <a:pt x="138077" y="6872"/>
                  <a:pt x="137887" y="6872"/>
                </a:cubicBezTo>
                <a:cubicBezTo>
                  <a:pt x="137729" y="6872"/>
                  <a:pt x="137602" y="6999"/>
                  <a:pt x="137602" y="7158"/>
                </a:cubicBezTo>
                <a:cubicBezTo>
                  <a:pt x="137665" y="7316"/>
                  <a:pt x="137729" y="7443"/>
                  <a:pt x="137855" y="7569"/>
                </a:cubicBezTo>
                <a:close/>
                <a:moveTo>
                  <a:pt x="53869" y="57923"/>
                </a:moveTo>
                <a:cubicBezTo>
                  <a:pt x="53742" y="58081"/>
                  <a:pt x="53616" y="58176"/>
                  <a:pt x="53552" y="58303"/>
                </a:cubicBezTo>
                <a:cubicBezTo>
                  <a:pt x="53521" y="58461"/>
                  <a:pt x="53711" y="58619"/>
                  <a:pt x="53901" y="58619"/>
                </a:cubicBezTo>
                <a:cubicBezTo>
                  <a:pt x="54059" y="58619"/>
                  <a:pt x="54186" y="58461"/>
                  <a:pt x="54154" y="58303"/>
                </a:cubicBezTo>
                <a:cubicBezTo>
                  <a:pt x="54059" y="58176"/>
                  <a:pt x="53964" y="58049"/>
                  <a:pt x="53869" y="57923"/>
                </a:cubicBezTo>
                <a:close/>
                <a:moveTo>
                  <a:pt x="109923" y="18495"/>
                </a:moveTo>
                <a:cubicBezTo>
                  <a:pt x="109797" y="18622"/>
                  <a:pt x="109702" y="18748"/>
                  <a:pt x="109607" y="18875"/>
                </a:cubicBezTo>
                <a:cubicBezTo>
                  <a:pt x="109575" y="19002"/>
                  <a:pt x="109733" y="19160"/>
                  <a:pt x="109892" y="19192"/>
                </a:cubicBezTo>
                <a:cubicBezTo>
                  <a:pt x="110050" y="19192"/>
                  <a:pt x="110208" y="19065"/>
                  <a:pt x="110177" y="18907"/>
                </a:cubicBezTo>
                <a:cubicBezTo>
                  <a:pt x="110113" y="18780"/>
                  <a:pt x="110018" y="18622"/>
                  <a:pt x="109923" y="18495"/>
                </a:cubicBezTo>
                <a:close/>
                <a:moveTo>
                  <a:pt x="48359" y="57194"/>
                </a:moveTo>
                <a:cubicBezTo>
                  <a:pt x="48137" y="57194"/>
                  <a:pt x="48010" y="57321"/>
                  <a:pt x="47979" y="57479"/>
                </a:cubicBezTo>
                <a:cubicBezTo>
                  <a:pt x="47979" y="57638"/>
                  <a:pt x="48105" y="57764"/>
                  <a:pt x="48264" y="57796"/>
                </a:cubicBezTo>
                <a:cubicBezTo>
                  <a:pt x="48422" y="57796"/>
                  <a:pt x="48580" y="57669"/>
                  <a:pt x="48549" y="57511"/>
                </a:cubicBezTo>
                <a:cubicBezTo>
                  <a:pt x="48517" y="57416"/>
                  <a:pt x="48454" y="57289"/>
                  <a:pt x="48359" y="57194"/>
                </a:cubicBezTo>
                <a:close/>
                <a:moveTo>
                  <a:pt x="107136" y="19698"/>
                </a:moveTo>
                <a:cubicBezTo>
                  <a:pt x="107263" y="19825"/>
                  <a:pt x="107390" y="19920"/>
                  <a:pt x="107548" y="19983"/>
                </a:cubicBezTo>
                <a:cubicBezTo>
                  <a:pt x="107675" y="20015"/>
                  <a:pt x="107833" y="19857"/>
                  <a:pt x="107833" y="19698"/>
                </a:cubicBezTo>
                <a:cubicBezTo>
                  <a:pt x="107833" y="19508"/>
                  <a:pt x="107675" y="19318"/>
                  <a:pt x="107485" y="19382"/>
                </a:cubicBezTo>
                <a:cubicBezTo>
                  <a:pt x="107390" y="19445"/>
                  <a:pt x="107295" y="19572"/>
                  <a:pt x="107136" y="19698"/>
                </a:cubicBezTo>
                <a:close/>
                <a:moveTo>
                  <a:pt x="125916" y="11433"/>
                </a:moveTo>
                <a:cubicBezTo>
                  <a:pt x="126043" y="11338"/>
                  <a:pt x="126106" y="11179"/>
                  <a:pt x="126170" y="11053"/>
                </a:cubicBezTo>
                <a:cubicBezTo>
                  <a:pt x="126201" y="10894"/>
                  <a:pt x="126043" y="10768"/>
                  <a:pt x="125885" y="10799"/>
                </a:cubicBezTo>
                <a:cubicBezTo>
                  <a:pt x="125726" y="10799"/>
                  <a:pt x="125568" y="10958"/>
                  <a:pt x="125600" y="11084"/>
                </a:cubicBezTo>
                <a:cubicBezTo>
                  <a:pt x="125695" y="11211"/>
                  <a:pt x="125821" y="11338"/>
                  <a:pt x="125916" y="11433"/>
                </a:cubicBezTo>
                <a:close/>
                <a:moveTo>
                  <a:pt x="75056" y="59189"/>
                </a:moveTo>
                <a:cubicBezTo>
                  <a:pt x="75056" y="59443"/>
                  <a:pt x="75182" y="59570"/>
                  <a:pt x="75341" y="59570"/>
                </a:cubicBezTo>
                <a:cubicBezTo>
                  <a:pt x="75499" y="59570"/>
                  <a:pt x="75626" y="59475"/>
                  <a:pt x="75657" y="59316"/>
                </a:cubicBezTo>
                <a:cubicBezTo>
                  <a:pt x="75689" y="59126"/>
                  <a:pt x="75499" y="58936"/>
                  <a:pt x="75341" y="58968"/>
                </a:cubicBezTo>
                <a:cubicBezTo>
                  <a:pt x="75214" y="58999"/>
                  <a:pt x="75119" y="59126"/>
                  <a:pt x="75056" y="59189"/>
                </a:cubicBezTo>
                <a:close/>
                <a:moveTo>
                  <a:pt x="101879" y="27109"/>
                </a:moveTo>
                <a:cubicBezTo>
                  <a:pt x="102038" y="27109"/>
                  <a:pt x="102164" y="26951"/>
                  <a:pt x="102164" y="26792"/>
                </a:cubicBezTo>
                <a:cubicBezTo>
                  <a:pt x="102133" y="26634"/>
                  <a:pt x="102006" y="26507"/>
                  <a:pt x="101848" y="26507"/>
                </a:cubicBezTo>
                <a:cubicBezTo>
                  <a:pt x="101689" y="26539"/>
                  <a:pt x="101594" y="26666"/>
                  <a:pt x="101594" y="26824"/>
                </a:cubicBezTo>
                <a:cubicBezTo>
                  <a:pt x="101594" y="26982"/>
                  <a:pt x="101721" y="27109"/>
                  <a:pt x="101879" y="27109"/>
                </a:cubicBezTo>
                <a:close/>
                <a:moveTo>
                  <a:pt x="31289" y="55073"/>
                </a:moveTo>
                <a:cubicBezTo>
                  <a:pt x="31352" y="55104"/>
                  <a:pt x="31416" y="55231"/>
                  <a:pt x="31511" y="55263"/>
                </a:cubicBezTo>
                <a:cubicBezTo>
                  <a:pt x="31669" y="55326"/>
                  <a:pt x="31859" y="55199"/>
                  <a:pt x="31859" y="55009"/>
                </a:cubicBezTo>
                <a:cubicBezTo>
                  <a:pt x="31859" y="54883"/>
                  <a:pt x="31764" y="54756"/>
                  <a:pt x="31637" y="54724"/>
                </a:cubicBezTo>
                <a:cubicBezTo>
                  <a:pt x="31479" y="54661"/>
                  <a:pt x="31321" y="54819"/>
                  <a:pt x="31289" y="55073"/>
                </a:cubicBezTo>
                <a:close/>
                <a:moveTo>
                  <a:pt x="42468" y="56656"/>
                </a:moveTo>
                <a:cubicBezTo>
                  <a:pt x="42468" y="56814"/>
                  <a:pt x="42595" y="56941"/>
                  <a:pt x="42753" y="56941"/>
                </a:cubicBezTo>
                <a:cubicBezTo>
                  <a:pt x="42912" y="56941"/>
                  <a:pt x="43038" y="56783"/>
                  <a:pt x="43007" y="56624"/>
                </a:cubicBezTo>
                <a:cubicBezTo>
                  <a:pt x="43007" y="56498"/>
                  <a:pt x="42880" y="56403"/>
                  <a:pt x="42753" y="56403"/>
                </a:cubicBezTo>
                <a:cubicBezTo>
                  <a:pt x="42595" y="56371"/>
                  <a:pt x="42468" y="56498"/>
                  <a:pt x="42468" y="56656"/>
                </a:cubicBezTo>
                <a:close/>
                <a:moveTo>
                  <a:pt x="23593" y="54629"/>
                </a:moveTo>
                <a:cubicBezTo>
                  <a:pt x="23530" y="54724"/>
                  <a:pt x="23403" y="54788"/>
                  <a:pt x="23340" y="54914"/>
                </a:cubicBezTo>
                <a:cubicBezTo>
                  <a:pt x="23308" y="55041"/>
                  <a:pt x="23467" y="55231"/>
                  <a:pt x="23625" y="55168"/>
                </a:cubicBezTo>
                <a:cubicBezTo>
                  <a:pt x="23720" y="55136"/>
                  <a:pt x="23815" y="55073"/>
                  <a:pt x="23878" y="54978"/>
                </a:cubicBezTo>
                <a:cubicBezTo>
                  <a:pt x="23942" y="54819"/>
                  <a:pt x="23815" y="54661"/>
                  <a:pt x="23593" y="54629"/>
                </a:cubicBezTo>
                <a:close/>
                <a:moveTo>
                  <a:pt x="21218" y="55453"/>
                </a:moveTo>
                <a:cubicBezTo>
                  <a:pt x="20870" y="55421"/>
                  <a:pt x="20838" y="55959"/>
                  <a:pt x="21155" y="55991"/>
                </a:cubicBezTo>
                <a:cubicBezTo>
                  <a:pt x="21313" y="55991"/>
                  <a:pt x="21472" y="55896"/>
                  <a:pt x="21472" y="55738"/>
                </a:cubicBezTo>
                <a:cubicBezTo>
                  <a:pt x="21472" y="55579"/>
                  <a:pt x="21345" y="55453"/>
                  <a:pt x="21218" y="55453"/>
                </a:cubicBezTo>
                <a:close/>
                <a:moveTo>
                  <a:pt x="105553" y="22897"/>
                </a:moveTo>
                <a:cubicBezTo>
                  <a:pt x="105743" y="22992"/>
                  <a:pt x="105838" y="23119"/>
                  <a:pt x="105965" y="23119"/>
                </a:cubicBezTo>
                <a:cubicBezTo>
                  <a:pt x="106028" y="23119"/>
                  <a:pt x="106155" y="22929"/>
                  <a:pt x="106155" y="22834"/>
                </a:cubicBezTo>
                <a:cubicBezTo>
                  <a:pt x="106155" y="22675"/>
                  <a:pt x="105996" y="22549"/>
                  <a:pt x="105838" y="22612"/>
                </a:cubicBezTo>
                <a:cubicBezTo>
                  <a:pt x="105743" y="22644"/>
                  <a:pt x="105680" y="22770"/>
                  <a:pt x="105553" y="22897"/>
                </a:cubicBezTo>
                <a:close/>
                <a:moveTo>
                  <a:pt x="51114" y="59126"/>
                </a:moveTo>
                <a:cubicBezTo>
                  <a:pt x="51304" y="59253"/>
                  <a:pt x="51399" y="59380"/>
                  <a:pt x="51526" y="59380"/>
                </a:cubicBezTo>
                <a:cubicBezTo>
                  <a:pt x="51652" y="59411"/>
                  <a:pt x="51747" y="59284"/>
                  <a:pt x="51747" y="59126"/>
                </a:cubicBezTo>
                <a:cubicBezTo>
                  <a:pt x="51779" y="58999"/>
                  <a:pt x="51621" y="58809"/>
                  <a:pt x="51494" y="58841"/>
                </a:cubicBezTo>
                <a:cubicBezTo>
                  <a:pt x="51367" y="58873"/>
                  <a:pt x="51272" y="58999"/>
                  <a:pt x="51114" y="59126"/>
                </a:cubicBezTo>
                <a:close/>
                <a:moveTo>
                  <a:pt x="91080" y="51462"/>
                </a:moveTo>
                <a:cubicBezTo>
                  <a:pt x="91112" y="51779"/>
                  <a:pt x="91587" y="51779"/>
                  <a:pt x="91619" y="51462"/>
                </a:cubicBezTo>
                <a:cubicBezTo>
                  <a:pt x="91619" y="51304"/>
                  <a:pt x="91492" y="51177"/>
                  <a:pt x="91334" y="51177"/>
                </a:cubicBezTo>
                <a:cubicBezTo>
                  <a:pt x="91175" y="51146"/>
                  <a:pt x="91049" y="51304"/>
                  <a:pt x="91080" y="51462"/>
                </a:cubicBezTo>
                <a:close/>
                <a:moveTo>
                  <a:pt x="70274" y="60836"/>
                </a:moveTo>
                <a:cubicBezTo>
                  <a:pt x="70305" y="61058"/>
                  <a:pt x="70464" y="61185"/>
                  <a:pt x="70622" y="61121"/>
                </a:cubicBezTo>
                <a:cubicBezTo>
                  <a:pt x="70717" y="61058"/>
                  <a:pt x="70780" y="60963"/>
                  <a:pt x="70812" y="60868"/>
                </a:cubicBezTo>
                <a:cubicBezTo>
                  <a:pt x="70844" y="60710"/>
                  <a:pt x="70685" y="60520"/>
                  <a:pt x="70559" y="60583"/>
                </a:cubicBezTo>
                <a:cubicBezTo>
                  <a:pt x="70432" y="60646"/>
                  <a:pt x="70337" y="60773"/>
                  <a:pt x="70274" y="60836"/>
                </a:cubicBezTo>
                <a:close/>
                <a:moveTo>
                  <a:pt x="45920" y="58651"/>
                </a:moveTo>
                <a:cubicBezTo>
                  <a:pt x="46015" y="58461"/>
                  <a:pt x="46142" y="58366"/>
                  <a:pt x="46174" y="58239"/>
                </a:cubicBezTo>
                <a:cubicBezTo>
                  <a:pt x="46142" y="58113"/>
                  <a:pt x="46047" y="58018"/>
                  <a:pt x="45920" y="58018"/>
                </a:cubicBezTo>
                <a:cubicBezTo>
                  <a:pt x="45762" y="58018"/>
                  <a:pt x="45603" y="58176"/>
                  <a:pt x="45635" y="58303"/>
                </a:cubicBezTo>
                <a:cubicBezTo>
                  <a:pt x="45667" y="58429"/>
                  <a:pt x="45793" y="58493"/>
                  <a:pt x="45920" y="58651"/>
                </a:cubicBezTo>
                <a:close/>
                <a:moveTo>
                  <a:pt x="141117" y="9026"/>
                </a:moveTo>
                <a:cubicBezTo>
                  <a:pt x="141212" y="8963"/>
                  <a:pt x="141276" y="8899"/>
                  <a:pt x="141307" y="8804"/>
                </a:cubicBezTo>
                <a:cubicBezTo>
                  <a:pt x="141371" y="8678"/>
                  <a:pt x="141212" y="8488"/>
                  <a:pt x="141054" y="8519"/>
                </a:cubicBezTo>
                <a:cubicBezTo>
                  <a:pt x="140959" y="8551"/>
                  <a:pt x="140864" y="8614"/>
                  <a:pt x="140801" y="8741"/>
                </a:cubicBezTo>
                <a:cubicBezTo>
                  <a:pt x="140737" y="8868"/>
                  <a:pt x="140896" y="9026"/>
                  <a:pt x="141117" y="9026"/>
                </a:cubicBezTo>
                <a:close/>
                <a:moveTo>
                  <a:pt x="62325" y="60805"/>
                </a:moveTo>
                <a:cubicBezTo>
                  <a:pt x="62356" y="60963"/>
                  <a:pt x="62483" y="61090"/>
                  <a:pt x="62673" y="61058"/>
                </a:cubicBezTo>
                <a:cubicBezTo>
                  <a:pt x="62800" y="61026"/>
                  <a:pt x="62895" y="60900"/>
                  <a:pt x="62863" y="60773"/>
                </a:cubicBezTo>
                <a:cubicBezTo>
                  <a:pt x="62863" y="60615"/>
                  <a:pt x="62768" y="60520"/>
                  <a:pt x="62641" y="60520"/>
                </a:cubicBezTo>
                <a:cubicBezTo>
                  <a:pt x="62451" y="60488"/>
                  <a:pt x="62325" y="60615"/>
                  <a:pt x="62325" y="60805"/>
                </a:cubicBezTo>
                <a:close/>
                <a:moveTo>
                  <a:pt x="25747" y="54154"/>
                </a:moveTo>
                <a:cubicBezTo>
                  <a:pt x="25779" y="54312"/>
                  <a:pt x="25905" y="54439"/>
                  <a:pt x="26064" y="54407"/>
                </a:cubicBezTo>
                <a:cubicBezTo>
                  <a:pt x="26222" y="54376"/>
                  <a:pt x="26349" y="54249"/>
                  <a:pt x="26317" y="54059"/>
                </a:cubicBezTo>
                <a:cubicBezTo>
                  <a:pt x="26285" y="53932"/>
                  <a:pt x="26159" y="53837"/>
                  <a:pt x="26032" y="53837"/>
                </a:cubicBezTo>
                <a:cubicBezTo>
                  <a:pt x="25874" y="53837"/>
                  <a:pt x="25747" y="53996"/>
                  <a:pt x="25747" y="54154"/>
                </a:cubicBezTo>
                <a:close/>
                <a:moveTo>
                  <a:pt x="11654" y="58429"/>
                </a:moveTo>
                <a:cubicBezTo>
                  <a:pt x="11496" y="58619"/>
                  <a:pt x="11369" y="58683"/>
                  <a:pt x="11338" y="58809"/>
                </a:cubicBezTo>
                <a:cubicBezTo>
                  <a:pt x="11274" y="58968"/>
                  <a:pt x="11433" y="59094"/>
                  <a:pt x="11591" y="59126"/>
                </a:cubicBezTo>
                <a:cubicBezTo>
                  <a:pt x="11781" y="59126"/>
                  <a:pt x="11939" y="59031"/>
                  <a:pt x="11908" y="58873"/>
                </a:cubicBezTo>
                <a:cubicBezTo>
                  <a:pt x="11844" y="58714"/>
                  <a:pt x="11749" y="58556"/>
                  <a:pt x="11654" y="58429"/>
                </a:cubicBezTo>
                <a:close/>
                <a:moveTo>
                  <a:pt x="148686" y="8899"/>
                </a:moveTo>
                <a:cubicBezTo>
                  <a:pt x="148781" y="8994"/>
                  <a:pt x="148908" y="9058"/>
                  <a:pt x="149035" y="9089"/>
                </a:cubicBezTo>
                <a:cubicBezTo>
                  <a:pt x="149193" y="9089"/>
                  <a:pt x="149288" y="8994"/>
                  <a:pt x="149288" y="8836"/>
                </a:cubicBezTo>
                <a:cubicBezTo>
                  <a:pt x="149288" y="8678"/>
                  <a:pt x="149098" y="8519"/>
                  <a:pt x="148971" y="8583"/>
                </a:cubicBezTo>
                <a:cubicBezTo>
                  <a:pt x="148876" y="8646"/>
                  <a:pt x="148813" y="8773"/>
                  <a:pt x="148686" y="8899"/>
                </a:cubicBezTo>
                <a:close/>
                <a:moveTo>
                  <a:pt x="5732" y="65935"/>
                </a:moveTo>
                <a:cubicBezTo>
                  <a:pt x="5732" y="66157"/>
                  <a:pt x="5922" y="66252"/>
                  <a:pt x="6080" y="66220"/>
                </a:cubicBezTo>
                <a:cubicBezTo>
                  <a:pt x="6207" y="66188"/>
                  <a:pt x="6302" y="66093"/>
                  <a:pt x="6270" y="65935"/>
                </a:cubicBezTo>
                <a:cubicBezTo>
                  <a:pt x="6270" y="65777"/>
                  <a:pt x="6112" y="65682"/>
                  <a:pt x="5954" y="65713"/>
                </a:cubicBezTo>
                <a:cubicBezTo>
                  <a:pt x="5859" y="65745"/>
                  <a:pt x="5764" y="65872"/>
                  <a:pt x="5732" y="65935"/>
                </a:cubicBezTo>
                <a:close/>
                <a:moveTo>
                  <a:pt x="143081" y="8044"/>
                </a:moveTo>
                <a:cubicBezTo>
                  <a:pt x="143208" y="8139"/>
                  <a:pt x="143303" y="8234"/>
                  <a:pt x="143398" y="8266"/>
                </a:cubicBezTo>
                <a:cubicBezTo>
                  <a:pt x="143588" y="8298"/>
                  <a:pt x="143714" y="8171"/>
                  <a:pt x="143714" y="8013"/>
                </a:cubicBezTo>
                <a:cubicBezTo>
                  <a:pt x="143683" y="7854"/>
                  <a:pt x="143556" y="7728"/>
                  <a:pt x="143398" y="7759"/>
                </a:cubicBezTo>
                <a:cubicBezTo>
                  <a:pt x="143271" y="7791"/>
                  <a:pt x="143208" y="7918"/>
                  <a:pt x="143081" y="8044"/>
                </a:cubicBezTo>
                <a:close/>
                <a:moveTo>
                  <a:pt x="56751" y="59981"/>
                </a:moveTo>
                <a:cubicBezTo>
                  <a:pt x="56783" y="60045"/>
                  <a:pt x="56878" y="60140"/>
                  <a:pt x="56973" y="60203"/>
                </a:cubicBezTo>
                <a:cubicBezTo>
                  <a:pt x="57131" y="60266"/>
                  <a:pt x="57289" y="60140"/>
                  <a:pt x="57289" y="59981"/>
                </a:cubicBezTo>
                <a:cubicBezTo>
                  <a:pt x="57321" y="59855"/>
                  <a:pt x="57226" y="59728"/>
                  <a:pt x="57099" y="59696"/>
                </a:cubicBezTo>
                <a:cubicBezTo>
                  <a:pt x="56909" y="59665"/>
                  <a:pt x="56751" y="59791"/>
                  <a:pt x="56751" y="59981"/>
                </a:cubicBezTo>
                <a:close/>
                <a:moveTo>
                  <a:pt x="82276" y="56941"/>
                </a:moveTo>
                <a:cubicBezTo>
                  <a:pt x="82276" y="57131"/>
                  <a:pt x="82435" y="57226"/>
                  <a:pt x="82593" y="57226"/>
                </a:cubicBezTo>
                <a:cubicBezTo>
                  <a:pt x="82720" y="57194"/>
                  <a:pt x="82846" y="57099"/>
                  <a:pt x="82846" y="56973"/>
                </a:cubicBezTo>
                <a:cubicBezTo>
                  <a:pt x="82846" y="56783"/>
                  <a:pt x="82720" y="56656"/>
                  <a:pt x="82561" y="56656"/>
                </a:cubicBezTo>
                <a:cubicBezTo>
                  <a:pt x="82403" y="56656"/>
                  <a:pt x="82276" y="56783"/>
                  <a:pt x="82276" y="56973"/>
                </a:cubicBezTo>
                <a:close/>
                <a:moveTo>
                  <a:pt x="18558" y="56498"/>
                </a:moveTo>
                <a:cubicBezTo>
                  <a:pt x="18590" y="56561"/>
                  <a:pt x="18685" y="56688"/>
                  <a:pt x="18780" y="56719"/>
                </a:cubicBezTo>
                <a:cubicBezTo>
                  <a:pt x="18938" y="56751"/>
                  <a:pt x="19096" y="56656"/>
                  <a:pt x="19096" y="56498"/>
                </a:cubicBezTo>
                <a:cubicBezTo>
                  <a:pt x="19128" y="56339"/>
                  <a:pt x="19033" y="56244"/>
                  <a:pt x="18875" y="56213"/>
                </a:cubicBezTo>
                <a:cubicBezTo>
                  <a:pt x="18716" y="56181"/>
                  <a:pt x="18558" y="56276"/>
                  <a:pt x="18558" y="56498"/>
                </a:cubicBezTo>
                <a:close/>
                <a:moveTo>
                  <a:pt x="128038" y="10356"/>
                </a:moveTo>
                <a:cubicBezTo>
                  <a:pt x="128133" y="10451"/>
                  <a:pt x="128228" y="10514"/>
                  <a:pt x="128355" y="10546"/>
                </a:cubicBezTo>
                <a:cubicBezTo>
                  <a:pt x="128481" y="10578"/>
                  <a:pt x="128608" y="10356"/>
                  <a:pt x="128576" y="10198"/>
                </a:cubicBezTo>
                <a:cubicBezTo>
                  <a:pt x="128576" y="10071"/>
                  <a:pt x="128450" y="9976"/>
                  <a:pt x="128291" y="10008"/>
                </a:cubicBezTo>
                <a:cubicBezTo>
                  <a:pt x="128133" y="10008"/>
                  <a:pt x="127975" y="10198"/>
                  <a:pt x="128038" y="10356"/>
                </a:cubicBezTo>
                <a:close/>
                <a:moveTo>
                  <a:pt x="99314" y="35818"/>
                </a:moveTo>
                <a:cubicBezTo>
                  <a:pt x="99568" y="35850"/>
                  <a:pt x="99726" y="35691"/>
                  <a:pt x="99694" y="35564"/>
                </a:cubicBezTo>
                <a:cubicBezTo>
                  <a:pt x="99694" y="35406"/>
                  <a:pt x="99568" y="35311"/>
                  <a:pt x="99441" y="35311"/>
                </a:cubicBezTo>
                <a:cubicBezTo>
                  <a:pt x="99283" y="35279"/>
                  <a:pt x="99093" y="35438"/>
                  <a:pt x="99156" y="35564"/>
                </a:cubicBezTo>
                <a:cubicBezTo>
                  <a:pt x="99188" y="35660"/>
                  <a:pt x="99251" y="35755"/>
                  <a:pt x="99314" y="35818"/>
                </a:cubicBezTo>
                <a:close/>
                <a:moveTo>
                  <a:pt x="84936" y="55833"/>
                </a:moveTo>
                <a:cubicBezTo>
                  <a:pt x="84810" y="55959"/>
                  <a:pt x="84715" y="56054"/>
                  <a:pt x="84683" y="56149"/>
                </a:cubicBezTo>
                <a:cubicBezTo>
                  <a:pt x="84651" y="56308"/>
                  <a:pt x="84778" y="56466"/>
                  <a:pt x="84936" y="56466"/>
                </a:cubicBezTo>
                <a:cubicBezTo>
                  <a:pt x="85095" y="56466"/>
                  <a:pt x="85221" y="56308"/>
                  <a:pt x="85190" y="56149"/>
                </a:cubicBezTo>
                <a:cubicBezTo>
                  <a:pt x="85158" y="56054"/>
                  <a:pt x="85031" y="55959"/>
                  <a:pt x="84936" y="55833"/>
                </a:cubicBezTo>
                <a:close/>
                <a:moveTo>
                  <a:pt x="14061" y="57764"/>
                </a:moveTo>
                <a:cubicBezTo>
                  <a:pt x="13903" y="57764"/>
                  <a:pt x="13776" y="57891"/>
                  <a:pt x="13776" y="58049"/>
                </a:cubicBezTo>
                <a:cubicBezTo>
                  <a:pt x="13744" y="58176"/>
                  <a:pt x="13839" y="58303"/>
                  <a:pt x="13966" y="58303"/>
                </a:cubicBezTo>
                <a:cubicBezTo>
                  <a:pt x="14124" y="58366"/>
                  <a:pt x="14283" y="58239"/>
                  <a:pt x="14314" y="58081"/>
                </a:cubicBezTo>
                <a:cubicBezTo>
                  <a:pt x="14346" y="57923"/>
                  <a:pt x="14219" y="57796"/>
                  <a:pt x="14061" y="57764"/>
                </a:cubicBezTo>
                <a:close/>
                <a:moveTo>
                  <a:pt x="130413" y="9438"/>
                </a:moveTo>
                <a:cubicBezTo>
                  <a:pt x="130413" y="9659"/>
                  <a:pt x="130572" y="9818"/>
                  <a:pt x="130698" y="9786"/>
                </a:cubicBezTo>
                <a:cubicBezTo>
                  <a:pt x="130857" y="9786"/>
                  <a:pt x="130952" y="9659"/>
                  <a:pt x="130952" y="9533"/>
                </a:cubicBezTo>
                <a:cubicBezTo>
                  <a:pt x="130952" y="9374"/>
                  <a:pt x="130825" y="9216"/>
                  <a:pt x="130667" y="9248"/>
                </a:cubicBezTo>
                <a:cubicBezTo>
                  <a:pt x="130572" y="9279"/>
                  <a:pt x="130508" y="9343"/>
                  <a:pt x="130413" y="9438"/>
                </a:cubicBezTo>
                <a:close/>
                <a:moveTo>
                  <a:pt x="39523" y="55326"/>
                </a:moveTo>
                <a:cubicBezTo>
                  <a:pt x="39681" y="55326"/>
                  <a:pt x="39808" y="55231"/>
                  <a:pt x="39840" y="55041"/>
                </a:cubicBezTo>
                <a:cubicBezTo>
                  <a:pt x="39840" y="54883"/>
                  <a:pt x="39713" y="54756"/>
                  <a:pt x="39555" y="54756"/>
                </a:cubicBezTo>
                <a:cubicBezTo>
                  <a:pt x="39396" y="54724"/>
                  <a:pt x="39238" y="54851"/>
                  <a:pt x="39238" y="55009"/>
                </a:cubicBezTo>
                <a:cubicBezTo>
                  <a:pt x="39206" y="55168"/>
                  <a:pt x="39365" y="55326"/>
                  <a:pt x="39523" y="55326"/>
                </a:cubicBezTo>
                <a:close/>
                <a:moveTo>
                  <a:pt x="68247" y="61945"/>
                </a:moveTo>
                <a:cubicBezTo>
                  <a:pt x="68310" y="61850"/>
                  <a:pt x="68374" y="61723"/>
                  <a:pt x="68437" y="61596"/>
                </a:cubicBezTo>
                <a:cubicBezTo>
                  <a:pt x="68437" y="61438"/>
                  <a:pt x="68342" y="61343"/>
                  <a:pt x="68184" y="61343"/>
                </a:cubicBezTo>
                <a:cubicBezTo>
                  <a:pt x="68025" y="61343"/>
                  <a:pt x="67867" y="61533"/>
                  <a:pt x="67930" y="61660"/>
                </a:cubicBezTo>
                <a:cubicBezTo>
                  <a:pt x="67993" y="61755"/>
                  <a:pt x="68120" y="61818"/>
                  <a:pt x="68247" y="61945"/>
                </a:cubicBezTo>
                <a:close/>
                <a:moveTo>
                  <a:pt x="96179" y="41487"/>
                </a:moveTo>
                <a:cubicBezTo>
                  <a:pt x="96084" y="41613"/>
                  <a:pt x="95989" y="41772"/>
                  <a:pt x="95926" y="41930"/>
                </a:cubicBezTo>
                <a:cubicBezTo>
                  <a:pt x="95894" y="42088"/>
                  <a:pt x="96052" y="42183"/>
                  <a:pt x="96242" y="42183"/>
                </a:cubicBezTo>
                <a:cubicBezTo>
                  <a:pt x="96401" y="42183"/>
                  <a:pt x="96559" y="42025"/>
                  <a:pt x="96496" y="41867"/>
                </a:cubicBezTo>
                <a:cubicBezTo>
                  <a:pt x="96432" y="41740"/>
                  <a:pt x="96306" y="41613"/>
                  <a:pt x="96179" y="41487"/>
                </a:cubicBezTo>
                <a:close/>
                <a:moveTo>
                  <a:pt x="16151" y="57258"/>
                </a:moveTo>
                <a:cubicBezTo>
                  <a:pt x="16215" y="57479"/>
                  <a:pt x="16373" y="57574"/>
                  <a:pt x="16531" y="57479"/>
                </a:cubicBezTo>
                <a:cubicBezTo>
                  <a:pt x="16658" y="57448"/>
                  <a:pt x="16721" y="57321"/>
                  <a:pt x="16658" y="57194"/>
                </a:cubicBezTo>
                <a:cubicBezTo>
                  <a:pt x="16626" y="57036"/>
                  <a:pt x="16436" y="56941"/>
                  <a:pt x="16310" y="57036"/>
                </a:cubicBezTo>
                <a:cubicBezTo>
                  <a:pt x="16215" y="57068"/>
                  <a:pt x="16183" y="57194"/>
                  <a:pt x="16151" y="57258"/>
                </a:cubicBezTo>
                <a:close/>
                <a:moveTo>
                  <a:pt x="48739" y="59886"/>
                </a:moveTo>
                <a:cubicBezTo>
                  <a:pt x="48865" y="60013"/>
                  <a:pt x="48929" y="60108"/>
                  <a:pt x="49024" y="60171"/>
                </a:cubicBezTo>
                <a:cubicBezTo>
                  <a:pt x="49150" y="60203"/>
                  <a:pt x="49340" y="60045"/>
                  <a:pt x="49309" y="59886"/>
                </a:cubicBezTo>
                <a:cubicBezTo>
                  <a:pt x="49309" y="59760"/>
                  <a:pt x="49214" y="59665"/>
                  <a:pt x="49055" y="59665"/>
                </a:cubicBezTo>
                <a:cubicBezTo>
                  <a:pt x="48960" y="59696"/>
                  <a:pt x="48865" y="59791"/>
                  <a:pt x="48739" y="59886"/>
                </a:cubicBezTo>
                <a:close/>
                <a:moveTo>
                  <a:pt x="36799" y="55801"/>
                </a:moveTo>
                <a:cubicBezTo>
                  <a:pt x="36926" y="55928"/>
                  <a:pt x="36989" y="56054"/>
                  <a:pt x="37084" y="56086"/>
                </a:cubicBezTo>
                <a:cubicBezTo>
                  <a:pt x="37243" y="56118"/>
                  <a:pt x="37401" y="56023"/>
                  <a:pt x="37433" y="55864"/>
                </a:cubicBezTo>
                <a:cubicBezTo>
                  <a:pt x="37433" y="55674"/>
                  <a:pt x="37306" y="55548"/>
                  <a:pt x="37148" y="55579"/>
                </a:cubicBezTo>
                <a:cubicBezTo>
                  <a:pt x="37053" y="55611"/>
                  <a:pt x="36958" y="55706"/>
                  <a:pt x="36799" y="55801"/>
                </a:cubicBezTo>
                <a:close/>
                <a:moveTo>
                  <a:pt x="127" y="73092"/>
                </a:moveTo>
                <a:cubicBezTo>
                  <a:pt x="127" y="73250"/>
                  <a:pt x="253" y="73377"/>
                  <a:pt x="412" y="73345"/>
                </a:cubicBezTo>
                <a:cubicBezTo>
                  <a:pt x="728" y="73314"/>
                  <a:pt x="728" y="72870"/>
                  <a:pt x="412" y="72839"/>
                </a:cubicBezTo>
                <a:cubicBezTo>
                  <a:pt x="253" y="72807"/>
                  <a:pt x="127" y="72934"/>
                  <a:pt x="127" y="73092"/>
                </a:cubicBezTo>
                <a:close/>
                <a:moveTo>
                  <a:pt x="108625" y="22074"/>
                </a:moveTo>
                <a:cubicBezTo>
                  <a:pt x="108467" y="21947"/>
                  <a:pt x="108403" y="21852"/>
                  <a:pt x="108277" y="21820"/>
                </a:cubicBezTo>
                <a:cubicBezTo>
                  <a:pt x="108150" y="21789"/>
                  <a:pt x="108055" y="21915"/>
                  <a:pt x="108023" y="22042"/>
                </a:cubicBezTo>
                <a:cubicBezTo>
                  <a:pt x="107992" y="22169"/>
                  <a:pt x="108182" y="22359"/>
                  <a:pt x="108308" y="22327"/>
                </a:cubicBezTo>
                <a:cubicBezTo>
                  <a:pt x="108403" y="22295"/>
                  <a:pt x="108467" y="22169"/>
                  <a:pt x="108625" y="22074"/>
                </a:cubicBezTo>
                <a:close/>
                <a:moveTo>
                  <a:pt x="112045" y="18115"/>
                </a:moveTo>
                <a:cubicBezTo>
                  <a:pt x="112045" y="18305"/>
                  <a:pt x="112172" y="18432"/>
                  <a:pt x="112330" y="18400"/>
                </a:cubicBezTo>
                <a:cubicBezTo>
                  <a:pt x="112489" y="18400"/>
                  <a:pt x="112584" y="18305"/>
                  <a:pt x="112584" y="18178"/>
                </a:cubicBezTo>
                <a:cubicBezTo>
                  <a:pt x="112615" y="18052"/>
                  <a:pt x="112520" y="17925"/>
                  <a:pt x="112394" y="17893"/>
                </a:cubicBezTo>
                <a:cubicBezTo>
                  <a:pt x="112235" y="17862"/>
                  <a:pt x="112077" y="17957"/>
                  <a:pt x="112045" y="18115"/>
                </a:cubicBezTo>
                <a:close/>
                <a:moveTo>
                  <a:pt x="101056" y="32746"/>
                </a:moveTo>
                <a:cubicBezTo>
                  <a:pt x="101183" y="32588"/>
                  <a:pt x="101278" y="32493"/>
                  <a:pt x="101309" y="32398"/>
                </a:cubicBezTo>
                <a:cubicBezTo>
                  <a:pt x="101309" y="32271"/>
                  <a:pt x="101214" y="32176"/>
                  <a:pt x="101056" y="32144"/>
                </a:cubicBezTo>
                <a:cubicBezTo>
                  <a:pt x="100898" y="32144"/>
                  <a:pt x="100739" y="32303"/>
                  <a:pt x="100803" y="32429"/>
                </a:cubicBezTo>
                <a:cubicBezTo>
                  <a:pt x="100834" y="32524"/>
                  <a:pt x="100961" y="32619"/>
                  <a:pt x="101056" y="32746"/>
                </a:cubicBezTo>
                <a:close/>
                <a:moveTo>
                  <a:pt x="114642" y="17038"/>
                </a:moveTo>
                <a:cubicBezTo>
                  <a:pt x="114579" y="17197"/>
                  <a:pt x="114484" y="17292"/>
                  <a:pt x="114452" y="17387"/>
                </a:cubicBezTo>
                <a:cubicBezTo>
                  <a:pt x="114452" y="17513"/>
                  <a:pt x="114579" y="17640"/>
                  <a:pt x="114737" y="17608"/>
                </a:cubicBezTo>
                <a:cubicBezTo>
                  <a:pt x="114864" y="17577"/>
                  <a:pt x="114990" y="17482"/>
                  <a:pt x="114927" y="17323"/>
                </a:cubicBezTo>
                <a:cubicBezTo>
                  <a:pt x="114895" y="17228"/>
                  <a:pt x="114800" y="17165"/>
                  <a:pt x="114642" y="17038"/>
                </a:cubicBezTo>
                <a:close/>
                <a:moveTo>
                  <a:pt x="124586" y="14283"/>
                </a:moveTo>
                <a:cubicBezTo>
                  <a:pt x="124459" y="14125"/>
                  <a:pt x="124364" y="14030"/>
                  <a:pt x="124269" y="13998"/>
                </a:cubicBezTo>
                <a:cubicBezTo>
                  <a:pt x="124174" y="13966"/>
                  <a:pt x="124016" y="14125"/>
                  <a:pt x="124048" y="14220"/>
                </a:cubicBezTo>
                <a:cubicBezTo>
                  <a:pt x="124079" y="14315"/>
                  <a:pt x="124143" y="14441"/>
                  <a:pt x="124238" y="14441"/>
                </a:cubicBezTo>
                <a:cubicBezTo>
                  <a:pt x="124333" y="14441"/>
                  <a:pt x="124428" y="14346"/>
                  <a:pt x="124586" y="14283"/>
                </a:cubicBezTo>
                <a:close/>
                <a:moveTo>
                  <a:pt x="29136" y="55389"/>
                </a:moveTo>
                <a:cubicBezTo>
                  <a:pt x="29072" y="55579"/>
                  <a:pt x="28977" y="55674"/>
                  <a:pt x="28977" y="55769"/>
                </a:cubicBezTo>
                <a:cubicBezTo>
                  <a:pt x="28977" y="55928"/>
                  <a:pt x="29104" y="56023"/>
                  <a:pt x="29231" y="55991"/>
                </a:cubicBezTo>
                <a:cubicBezTo>
                  <a:pt x="29389" y="55991"/>
                  <a:pt x="29484" y="55864"/>
                  <a:pt x="29421" y="55706"/>
                </a:cubicBezTo>
                <a:cubicBezTo>
                  <a:pt x="29389" y="55611"/>
                  <a:pt x="29294" y="55548"/>
                  <a:pt x="29136" y="55389"/>
                </a:cubicBezTo>
                <a:close/>
                <a:moveTo>
                  <a:pt x="98237" y="41107"/>
                </a:moveTo>
                <a:cubicBezTo>
                  <a:pt x="98396" y="41233"/>
                  <a:pt x="98459" y="41328"/>
                  <a:pt x="98554" y="41392"/>
                </a:cubicBezTo>
                <a:cubicBezTo>
                  <a:pt x="98712" y="41423"/>
                  <a:pt x="98839" y="41297"/>
                  <a:pt x="98839" y="41170"/>
                </a:cubicBezTo>
                <a:cubicBezTo>
                  <a:pt x="98839" y="41012"/>
                  <a:pt x="98776" y="40885"/>
                  <a:pt x="98617" y="40917"/>
                </a:cubicBezTo>
                <a:cubicBezTo>
                  <a:pt x="98522" y="40917"/>
                  <a:pt x="98427" y="41012"/>
                  <a:pt x="98237" y="41107"/>
                </a:cubicBezTo>
                <a:close/>
                <a:moveTo>
                  <a:pt x="86995" y="55358"/>
                </a:moveTo>
                <a:cubicBezTo>
                  <a:pt x="87153" y="55484"/>
                  <a:pt x="87217" y="55579"/>
                  <a:pt x="87312" y="55643"/>
                </a:cubicBezTo>
                <a:cubicBezTo>
                  <a:pt x="87470" y="55674"/>
                  <a:pt x="87597" y="55548"/>
                  <a:pt x="87597" y="55421"/>
                </a:cubicBezTo>
                <a:cubicBezTo>
                  <a:pt x="87597" y="55263"/>
                  <a:pt x="87533" y="55136"/>
                  <a:pt x="87375" y="55168"/>
                </a:cubicBezTo>
                <a:cubicBezTo>
                  <a:pt x="87280" y="55168"/>
                  <a:pt x="87185" y="55263"/>
                  <a:pt x="86995" y="55358"/>
                </a:cubicBezTo>
                <a:close/>
                <a:moveTo>
                  <a:pt x="146311" y="9691"/>
                </a:moveTo>
                <a:cubicBezTo>
                  <a:pt x="146438" y="9754"/>
                  <a:pt x="146564" y="9818"/>
                  <a:pt x="146691" y="9849"/>
                </a:cubicBezTo>
                <a:cubicBezTo>
                  <a:pt x="146818" y="9881"/>
                  <a:pt x="146913" y="9723"/>
                  <a:pt x="146881" y="9596"/>
                </a:cubicBezTo>
                <a:cubicBezTo>
                  <a:pt x="146849" y="9438"/>
                  <a:pt x="146754" y="9343"/>
                  <a:pt x="146596" y="9406"/>
                </a:cubicBezTo>
                <a:cubicBezTo>
                  <a:pt x="146501" y="9438"/>
                  <a:pt x="146438" y="9564"/>
                  <a:pt x="146311" y="9691"/>
                </a:cubicBezTo>
                <a:close/>
                <a:moveTo>
                  <a:pt x="99061" y="43545"/>
                </a:moveTo>
                <a:cubicBezTo>
                  <a:pt x="99219" y="43640"/>
                  <a:pt x="99314" y="43703"/>
                  <a:pt x="99409" y="43735"/>
                </a:cubicBezTo>
                <a:cubicBezTo>
                  <a:pt x="99473" y="43735"/>
                  <a:pt x="99568" y="43608"/>
                  <a:pt x="99599" y="43545"/>
                </a:cubicBezTo>
                <a:cubicBezTo>
                  <a:pt x="99631" y="43418"/>
                  <a:pt x="99504" y="43260"/>
                  <a:pt x="99378" y="43292"/>
                </a:cubicBezTo>
                <a:cubicBezTo>
                  <a:pt x="99283" y="43355"/>
                  <a:pt x="99156" y="43450"/>
                  <a:pt x="99061" y="43545"/>
                </a:cubicBezTo>
                <a:close/>
                <a:moveTo>
                  <a:pt x="855" y="75436"/>
                </a:moveTo>
                <a:cubicBezTo>
                  <a:pt x="1013" y="75562"/>
                  <a:pt x="1077" y="75689"/>
                  <a:pt x="1172" y="75689"/>
                </a:cubicBezTo>
                <a:cubicBezTo>
                  <a:pt x="1330" y="75689"/>
                  <a:pt x="1425" y="75562"/>
                  <a:pt x="1393" y="75436"/>
                </a:cubicBezTo>
                <a:cubicBezTo>
                  <a:pt x="1393" y="75372"/>
                  <a:pt x="1267" y="75246"/>
                  <a:pt x="1203" y="75246"/>
                </a:cubicBezTo>
                <a:cubicBezTo>
                  <a:pt x="1108" y="75277"/>
                  <a:pt x="1013" y="75341"/>
                  <a:pt x="855" y="75436"/>
                </a:cubicBezTo>
                <a:close/>
                <a:moveTo>
                  <a:pt x="121546" y="14980"/>
                </a:moveTo>
                <a:cubicBezTo>
                  <a:pt x="121704" y="15106"/>
                  <a:pt x="121768" y="15233"/>
                  <a:pt x="121863" y="15233"/>
                </a:cubicBezTo>
                <a:cubicBezTo>
                  <a:pt x="121989" y="15296"/>
                  <a:pt x="122148" y="15201"/>
                  <a:pt x="122148" y="15043"/>
                </a:cubicBezTo>
                <a:cubicBezTo>
                  <a:pt x="122148" y="14916"/>
                  <a:pt x="122084" y="14790"/>
                  <a:pt x="121926" y="14790"/>
                </a:cubicBezTo>
                <a:cubicBezTo>
                  <a:pt x="121831" y="14790"/>
                  <a:pt x="121736" y="14885"/>
                  <a:pt x="121546" y="14980"/>
                </a:cubicBezTo>
                <a:close/>
                <a:moveTo>
                  <a:pt x="26792" y="56878"/>
                </a:moveTo>
                <a:cubicBezTo>
                  <a:pt x="26887" y="56719"/>
                  <a:pt x="27014" y="56624"/>
                  <a:pt x="27014" y="56529"/>
                </a:cubicBezTo>
                <a:cubicBezTo>
                  <a:pt x="27014" y="56371"/>
                  <a:pt x="26887" y="56276"/>
                  <a:pt x="26760" y="56308"/>
                </a:cubicBezTo>
                <a:cubicBezTo>
                  <a:pt x="26697" y="56339"/>
                  <a:pt x="26570" y="56434"/>
                  <a:pt x="26570" y="56498"/>
                </a:cubicBezTo>
                <a:cubicBezTo>
                  <a:pt x="26602" y="56624"/>
                  <a:pt x="26665" y="56688"/>
                  <a:pt x="26792" y="56878"/>
                </a:cubicBezTo>
                <a:close/>
                <a:moveTo>
                  <a:pt x="102639" y="29547"/>
                </a:moveTo>
                <a:cubicBezTo>
                  <a:pt x="102766" y="29421"/>
                  <a:pt x="102861" y="29357"/>
                  <a:pt x="102893" y="29262"/>
                </a:cubicBezTo>
                <a:cubicBezTo>
                  <a:pt x="102924" y="29104"/>
                  <a:pt x="102829" y="29009"/>
                  <a:pt x="102703" y="29009"/>
                </a:cubicBezTo>
                <a:cubicBezTo>
                  <a:pt x="102544" y="28977"/>
                  <a:pt x="102449" y="29072"/>
                  <a:pt x="102449" y="29199"/>
                </a:cubicBezTo>
                <a:cubicBezTo>
                  <a:pt x="102449" y="29294"/>
                  <a:pt x="102544" y="29389"/>
                  <a:pt x="102639" y="29547"/>
                </a:cubicBezTo>
                <a:close/>
                <a:moveTo>
                  <a:pt x="34709" y="56244"/>
                </a:moveTo>
                <a:cubicBezTo>
                  <a:pt x="34614" y="56434"/>
                  <a:pt x="34519" y="56529"/>
                  <a:pt x="34519" y="56624"/>
                </a:cubicBezTo>
                <a:cubicBezTo>
                  <a:pt x="34519" y="56751"/>
                  <a:pt x="34646" y="56878"/>
                  <a:pt x="34773" y="56814"/>
                </a:cubicBezTo>
                <a:cubicBezTo>
                  <a:pt x="34899" y="56814"/>
                  <a:pt x="35026" y="56688"/>
                  <a:pt x="34963" y="56561"/>
                </a:cubicBezTo>
                <a:cubicBezTo>
                  <a:pt x="34963" y="56466"/>
                  <a:pt x="34836" y="56403"/>
                  <a:pt x="34709" y="56244"/>
                </a:cubicBezTo>
                <a:close/>
                <a:moveTo>
                  <a:pt x="100264" y="37623"/>
                </a:moveTo>
                <a:cubicBezTo>
                  <a:pt x="100106" y="37750"/>
                  <a:pt x="100011" y="37813"/>
                  <a:pt x="99979" y="37908"/>
                </a:cubicBezTo>
                <a:cubicBezTo>
                  <a:pt x="99916" y="38035"/>
                  <a:pt x="100043" y="38161"/>
                  <a:pt x="100169" y="38193"/>
                </a:cubicBezTo>
                <a:cubicBezTo>
                  <a:pt x="100296" y="38225"/>
                  <a:pt x="100454" y="38130"/>
                  <a:pt x="100454" y="37971"/>
                </a:cubicBezTo>
                <a:cubicBezTo>
                  <a:pt x="100454" y="37876"/>
                  <a:pt x="100328" y="37781"/>
                  <a:pt x="100264" y="37623"/>
                </a:cubicBezTo>
                <a:close/>
                <a:moveTo>
                  <a:pt x="95799" y="49911"/>
                </a:moveTo>
                <a:cubicBezTo>
                  <a:pt x="95989" y="50006"/>
                  <a:pt x="96084" y="50101"/>
                  <a:pt x="96179" y="50101"/>
                </a:cubicBezTo>
                <a:cubicBezTo>
                  <a:pt x="96242" y="50101"/>
                  <a:pt x="96337" y="49974"/>
                  <a:pt x="96369" y="49911"/>
                </a:cubicBezTo>
                <a:cubicBezTo>
                  <a:pt x="96401" y="49815"/>
                  <a:pt x="96242" y="49625"/>
                  <a:pt x="96147" y="49657"/>
                </a:cubicBezTo>
                <a:cubicBezTo>
                  <a:pt x="96021" y="49689"/>
                  <a:pt x="95957" y="49784"/>
                  <a:pt x="95799" y="49911"/>
                </a:cubicBezTo>
                <a:close/>
                <a:moveTo>
                  <a:pt x="93424" y="50639"/>
                </a:moveTo>
                <a:cubicBezTo>
                  <a:pt x="93582" y="50734"/>
                  <a:pt x="93645" y="50861"/>
                  <a:pt x="93772" y="50861"/>
                </a:cubicBezTo>
                <a:cubicBezTo>
                  <a:pt x="93899" y="50892"/>
                  <a:pt x="94025" y="50766"/>
                  <a:pt x="94025" y="50639"/>
                </a:cubicBezTo>
                <a:cubicBezTo>
                  <a:pt x="93994" y="50512"/>
                  <a:pt x="93930" y="50386"/>
                  <a:pt x="93772" y="50417"/>
                </a:cubicBezTo>
                <a:cubicBezTo>
                  <a:pt x="93677" y="50417"/>
                  <a:pt x="93582" y="50544"/>
                  <a:pt x="93424" y="50639"/>
                </a:cubicBezTo>
                <a:close/>
                <a:moveTo>
                  <a:pt x="119171" y="15771"/>
                </a:moveTo>
                <a:cubicBezTo>
                  <a:pt x="119297" y="15898"/>
                  <a:pt x="119361" y="15993"/>
                  <a:pt x="119456" y="16025"/>
                </a:cubicBezTo>
                <a:cubicBezTo>
                  <a:pt x="119582" y="16056"/>
                  <a:pt x="119709" y="15961"/>
                  <a:pt x="119709" y="15835"/>
                </a:cubicBezTo>
                <a:cubicBezTo>
                  <a:pt x="119709" y="15708"/>
                  <a:pt x="119646" y="15581"/>
                  <a:pt x="119519" y="15581"/>
                </a:cubicBezTo>
                <a:cubicBezTo>
                  <a:pt x="119424" y="15581"/>
                  <a:pt x="119329" y="15676"/>
                  <a:pt x="119171" y="15771"/>
                </a:cubicBezTo>
                <a:close/>
                <a:moveTo>
                  <a:pt x="106345" y="25240"/>
                </a:moveTo>
                <a:cubicBezTo>
                  <a:pt x="106471" y="25367"/>
                  <a:pt x="106566" y="25462"/>
                  <a:pt x="106661" y="25494"/>
                </a:cubicBezTo>
                <a:cubicBezTo>
                  <a:pt x="106756" y="25525"/>
                  <a:pt x="106915" y="25367"/>
                  <a:pt x="106883" y="25272"/>
                </a:cubicBezTo>
                <a:cubicBezTo>
                  <a:pt x="106851" y="25177"/>
                  <a:pt x="106756" y="25082"/>
                  <a:pt x="106693" y="25082"/>
                </a:cubicBezTo>
                <a:cubicBezTo>
                  <a:pt x="106598" y="25082"/>
                  <a:pt x="106503" y="25145"/>
                  <a:pt x="106345" y="25240"/>
                </a:cubicBezTo>
                <a:close/>
                <a:moveTo>
                  <a:pt x="128735" y="12668"/>
                </a:moveTo>
                <a:cubicBezTo>
                  <a:pt x="128893" y="12795"/>
                  <a:pt x="128988" y="12890"/>
                  <a:pt x="129083" y="12890"/>
                </a:cubicBezTo>
                <a:cubicBezTo>
                  <a:pt x="129146" y="12890"/>
                  <a:pt x="129241" y="12795"/>
                  <a:pt x="129305" y="12731"/>
                </a:cubicBezTo>
                <a:cubicBezTo>
                  <a:pt x="129336" y="12636"/>
                  <a:pt x="129210" y="12446"/>
                  <a:pt x="129083" y="12446"/>
                </a:cubicBezTo>
                <a:cubicBezTo>
                  <a:pt x="128988" y="12478"/>
                  <a:pt x="128893" y="12573"/>
                  <a:pt x="128735" y="12668"/>
                </a:cubicBezTo>
                <a:close/>
                <a:moveTo>
                  <a:pt x="104255" y="26381"/>
                </a:moveTo>
                <a:cubicBezTo>
                  <a:pt x="104381" y="26222"/>
                  <a:pt x="104476" y="26159"/>
                  <a:pt x="104508" y="26064"/>
                </a:cubicBezTo>
                <a:cubicBezTo>
                  <a:pt x="104540" y="25937"/>
                  <a:pt x="104445" y="25779"/>
                  <a:pt x="104318" y="25779"/>
                </a:cubicBezTo>
                <a:cubicBezTo>
                  <a:pt x="104160" y="25779"/>
                  <a:pt x="104033" y="25842"/>
                  <a:pt x="104065" y="26000"/>
                </a:cubicBezTo>
                <a:cubicBezTo>
                  <a:pt x="104065" y="26095"/>
                  <a:pt x="104160" y="26191"/>
                  <a:pt x="104255" y="26381"/>
                </a:cubicBezTo>
                <a:close/>
                <a:moveTo>
                  <a:pt x="97002" y="44052"/>
                </a:moveTo>
                <a:cubicBezTo>
                  <a:pt x="96781" y="44083"/>
                  <a:pt x="96717" y="44178"/>
                  <a:pt x="96717" y="44337"/>
                </a:cubicBezTo>
                <a:cubicBezTo>
                  <a:pt x="96749" y="44463"/>
                  <a:pt x="96844" y="44558"/>
                  <a:pt x="97002" y="44558"/>
                </a:cubicBezTo>
                <a:cubicBezTo>
                  <a:pt x="97129" y="44527"/>
                  <a:pt x="97256" y="44400"/>
                  <a:pt x="97192" y="44273"/>
                </a:cubicBezTo>
                <a:cubicBezTo>
                  <a:pt x="97161" y="44210"/>
                  <a:pt x="97066" y="44115"/>
                  <a:pt x="97002" y="44052"/>
                </a:cubicBezTo>
                <a:close/>
                <a:moveTo>
                  <a:pt x="126360" y="13428"/>
                </a:moveTo>
                <a:cubicBezTo>
                  <a:pt x="126518" y="13523"/>
                  <a:pt x="126613" y="13618"/>
                  <a:pt x="126708" y="13650"/>
                </a:cubicBezTo>
                <a:cubicBezTo>
                  <a:pt x="126771" y="13650"/>
                  <a:pt x="126898" y="13555"/>
                  <a:pt x="126898" y="13491"/>
                </a:cubicBezTo>
                <a:cubicBezTo>
                  <a:pt x="126961" y="13365"/>
                  <a:pt x="126866" y="13206"/>
                  <a:pt x="126740" y="13206"/>
                </a:cubicBezTo>
                <a:cubicBezTo>
                  <a:pt x="126645" y="13206"/>
                  <a:pt x="126550" y="13333"/>
                  <a:pt x="126360" y="13428"/>
                </a:cubicBezTo>
                <a:close/>
                <a:moveTo>
                  <a:pt x="97446" y="46775"/>
                </a:moveTo>
                <a:cubicBezTo>
                  <a:pt x="97572" y="46839"/>
                  <a:pt x="97699" y="46870"/>
                  <a:pt x="97857" y="46870"/>
                </a:cubicBezTo>
                <a:cubicBezTo>
                  <a:pt x="97921" y="46870"/>
                  <a:pt x="97984" y="46712"/>
                  <a:pt x="97984" y="46649"/>
                </a:cubicBezTo>
                <a:cubicBezTo>
                  <a:pt x="97984" y="46522"/>
                  <a:pt x="97826" y="46427"/>
                  <a:pt x="97699" y="46459"/>
                </a:cubicBezTo>
                <a:cubicBezTo>
                  <a:pt x="97636" y="46522"/>
                  <a:pt x="97572" y="46649"/>
                  <a:pt x="97446" y="46775"/>
                </a:cubicBezTo>
                <a:close/>
                <a:moveTo>
                  <a:pt x="138299" y="9533"/>
                </a:moveTo>
                <a:cubicBezTo>
                  <a:pt x="138457" y="9659"/>
                  <a:pt x="138521" y="9754"/>
                  <a:pt x="138616" y="9786"/>
                </a:cubicBezTo>
                <a:cubicBezTo>
                  <a:pt x="138742" y="9849"/>
                  <a:pt x="138869" y="9723"/>
                  <a:pt x="138869" y="9596"/>
                </a:cubicBezTo>
                <a:cubicBezTo>
                  <a:pt x="138901" y="9469"/>
                  <a:pt x="138837" y="9311"/>
                  <a:pt x="138679" y="9343"/>
                </a:cubicBezTo>
                <a:cubicBezTo>
                  <a:pt x="138584" y="9343"/>
                  <a:pt x="138489" y="9438"/>
                  <a:pt x="138299" y="9533"/>
                </a:cubicBezTo>
                <a:close/>
                <a:moveTo>
                  <a:pt x="89402" y="54566"/>
                </a:moveTo>
                <a:cubicBezTo>
                  <a:pt x="89528" y="54693"/>
                  <a:pt x="89592" y="54788"/>
                  <a:pt x="89687" y="54819"/>
                </a:cubicBezTo>
                <a:cubicBezTo>
                  <a:pt x="89813" y="54851"/>
                  <a:pt x="89972" y="54756"/>
                  <a:pt x="89940" y="54629"/>
                </a:cubicBezTo>
                <a:cubicBezTo>
                  <a:pt x="89972" y="54502"/>
                  <a:pt x="89877" y="54376"/>
                  <a:pt x="89750" y="54376"/>
                </a:cubicBezTo>
                <a:cubicBezTo>
                  <a:pt x="89655" y="54376"/>
                  <a:pt x="89560" y="54471"/>
                  <a:pt x="89402" y="54566"/>
                </a:cubicBezTo>
                <a:close/>
                <a:moveTo>
                  <a:pt x="95387" y="47124"/>
                </a:moveTo>
                <a:cubicBezTo>
                  <a:pt x="95292" y="47250"/>
                  <a:pt x="95197" y="47345"/>
                  <a:pt x="95134" y="47472"/>
                </a:cubicBezTo>
                <a:cubicBezTo>
                  <a:pt x="95102" y="47599"/>
                  <a:pt x="95261" y="47725"/>
                  <a:pt x="95387" y="47725"/>
                </a:cubicBezTo>
                <a:cubicBezTo>
                  <a:pt x="95514" y="47725"/>
                  <a:pt x="95672" y="47599"/>
                  <a:pt x="95641" y="47472"/>
                </a:cubicBezTo>
                <a:cubicBezTo>
                  <a:pt x="95546" y="47345"/>
                  <a:pt x="95482" y="47250"/>
                  <a:pt x="95387" y="47124"/>
                </a:cubicBezTo>
                <a:close/>
                <a:moveTo>
                  <a:pt x="92189" y="53457"/>
                </a:moveTo>
                <a:cubicBezTo>
                  <a:pt x="92062" y="53616"/>
                  <a:pt x="91935" y="53711"/>
                  <a:pt x="91904" y="53806"/>
                </a:cubicBezTo>
                <a:cubicBezTo>
                  <a:pt x="91872" y="53901"/>
                  <a:pt x="91999" y="54059"/>
                  <a:pt x="92125" y="54027"/>
                </a:cubicBezTo>
                <a:cubicBezTo>
                  <a:pt x="92220" y="53996"/>
                  <a:pt x="92347" y="53932"/>
                  <a:pt x="92347" y="53869"/>
                </a:cubicBezTo>
                <a:cubicBezTo>
                  <a:pt x="92347" y="53742"/>
                  <a:pt x="92252" y="53647"/>
                  <a:pt x="92189" y="53457"/>
                </a:cubicBezTo>
                <a:close/>
                <a:moveTo>
                  <a:pt x="10039" y="61691"/>
                </a:moveTo>
                <a:cubicBezTo>
                  <a:pt x="9944" y="61786"/>
                  <a:pt x="9881" y="61881"/>
                  <a:pt x="9786" y="62008"/>
                </a:cubicBezTo>
                <a:cubicBezTo>
                  <a:pt x="9754" y="62135"/>
                  <a:pt x="9912" y="62261"/>
                  <a:pt x="10039" y="62261"/>
                </a:cubicBezTo>
                <a:cubicBezTo>
                  <a:pt x="10197" y="62230"/>
                  <a:pt x="10324" y="62135"/>
                  <a:pt x="10292" y="62008"/>
                </a:cubicBezTo>
                <a:cubicBezTo>
                  <a:pt x="10261" y="61913"/>
                  <a:pt x="10166" y="61818"/>
                  <a:pt x="10039" y="61691"/>
                </a:cubicBezTo>
                <a:close/>
                <a:moveTo>
                  <a:pt x="14504" y="60393"/>
                </a:moveTo>
                <a:cubicBezTo>
                  <a:pt x="14599" y="60488"/>
                  <a:pt x="14726" y="60583"/>
                  <a:pt x="14853" y="60646"/>
                </a:cubicBezTo>
                <a:cubicBezTo>
                  <a:pt x="14948" y="60678"/>
                  <a:pt x="15074" y="60520"/>
                  <a:pt x="15043" y="60393"/>
                </a:cubicBezTo>
                <a:cubicBezTo>
                  <a:pt x="15011" y="60330"/>
                  <a:pt x="14916" y="60203"/>
                  <a:pt x="14853" y="60203"/>
                </a:cubicBezTo>
                <a:cubicBezTo>
                  <a:pt x="14758" y="60235"/>
                  <a:pt x="14663" y="60298"/>
                  <a:pt x="14504" y="60393"/>
                </a:cubicBezTo>
                <a:close/>
                <a:moveTo>
                  <a:pt x="85411" y="58524"/>
                </a:moveTo>
                <a:cubicBezTo>
                  <a:pt x="85570" y="58651"/>
                  <a:pt x="85633" y="58746"/>
                  <a:pt x="85728" y="58778"/>
                </a:cubicBezTo>
                <a:cubicBezTo>
                  <a:pt x="85792" y="58778"/>
                  <a:pt x="85918" y="58683"/>
                  <a:pt x="85950" y="58619"/>
                </a:cubicBezTo>
                <a:cubicBezTo>
                  <a:pt x="85982" y="58493"/>
                  <a:pt x="85918" y="58334"/>
                  <a:pt x="85760" y="58334"/>
                </a:cubicBezTo>
                <a:cubicBezTo>
                  <a:pt x="85665" y="58334"/>
                  <a:pt x="85570" y="58429"/>
                  <a:pt x="85411" y="58524"/>
                </a:cubicBezTo>
                <a:close/>
                <a:moveTo>
                  <a:pt x="65745" y="62040"/>
                </a:moveTo>
                <a:cubicBezTo>
                  <a:pt x="65650" y="62230"/>
                  <a:pt x="65555" y="62325"/>
                  <a:pt x="65555" y="62420"/>
                </a:cubicBezTo>
                <a:cubicBezTo>
                  <a:pt x="65523" y="62546"/>
                  <a:pt x="65650" y="62673"/>
                  <a:pt x="65808" y="62641"/>
                </a:cubicBezTo>
                <a:cubicBezTo>
                  <a:pt x="65935" y="62610"/>
                  <a:pt x="66062" y="62515"/>
                  <a:pt x="65998" y="62388"/>
                </a:cubicBezTo>
                <a:cubicBezTo>
                  <a:pt x="65967" y="62261"/>
                  <a:pt x="65872" y="62198"/>
                  <a:pt x="65745" y="62040"/>
                </a:cubicBezTo>
                <a:close/>
                <a:moveTo>
                  <a:pt x="57479" y="62388"/>
                </a:moveTo>
                <a:cubicBezTo>
                  <a:pt x="57669" y="62483"/>
                  <a:pt x="57764" y="62578"/>
                  <a:pt x="57859" y="62578"/>
                </a:cubicBezTo>
                <a:cubicBezTo>
                  <a:pt x="57923" y="62578"/>
                  <a:pt x="58049" y="62451"/>
                  <a:pt x="58049" y="62388"/>
                </a:cubicBezTo>
                <a:cubicBezTo>
                  <a:pt x="58081" y="62230"/>
                  <a:pt x="57954" y="62103"/>
                  <a:pt x="57828" y="62135"/>
                </a:cubicBezTo>
                <a:cubicBezTo>
                  <a:pt x="57733" y="62135"/>
                  <a:pt x="57638" y="62261"/>
                  <a:pt x="57511" y="62388"/>
                </a:cubicBezTo>
                <a:close/>
                <a:moveTo>
                  <a:pt x="54629" y="61058"/>
                </a:moveTo>
                <a:cubicBezTo>
                  <a:pt x="54756" y="60931"/>
                  <a:pt x="54883" y="60836"/>
                  <a:pt x="54883" y="60741"/>
                </a:cubicBezTo>
                <a:cubicBezTo>
                  <a:pt x="54914" y="60615"/>
                  <a:pt x="54819" y="60520"/>
                  <a:pt x="54661" y="60520"/>
                </a:cubicBezTo>
                <a:cubicBezTo>
                  <a:pt x="54534" y="60488"/>
                  <a:pt x="54407" y="60583"/>
                  <a:pt x="54407" y="60741"/>
                </a:cubicBezTo>
                <a:cubicBezTo>
                  <a:pt x="54407" y="60836"/>
                  <a:pt x="54534" y="60931"/>
                  <a:pt x="54661" y="61058"/>
                </a:cubicBezTo>
                <a:close/>
                <a:moveTo>
                  <a:pt x="4339" y="69482"/>
                </a:moveTo>
                <a:cubicBezTo>
                  <a:pt x="4465" y="69324"/>
                  <a:pt x="4592" y="69260"/>
                  <a:pt x="4624" y="69165"/>
                </a:cubicBezTo>
                <a:cubicBezTo>
                  <a:pt x="4655" y="69007"/>
                  <a:pt x="4560" y="68880"/>
                  <a:pt x="4402" y="68880"/>
                </a:cubicBezTo>
                <a:cubicBezTo>
                  <a:pt x="4244" y="68880"/>
                  <a:pt x="4117" y="68944"/>
                  <a:pt x="4149" y="69102"/>
                </a:cubicBezTo>
                <a:cubicBezTo>
                  <a:pt x="4149" y="69197"/>
                  <a:pt x="4244" y="69292"/>
                  <a:pt x="4339" y="69482"/>
                </a:cubicBezTo>
                <a:close/>
                <a:moveTo>
                  <a:pt x="37623" y="58239"/>
                </a:moveTo>
                <a:cubicBezTo>
                  <a:pt x="37718" y="58303"/>
                  <a:pt x="37845" y="58366"/>
                  <a:pt x="37971" y="58429"/>
                </a:cubicBezTo>
                <a:cubicBezTo>
                  <a:pt x="38130" y="58429"/>
                  <a:pt x="38193" y="58271"/>
                  <a:pt x="38161" y="58144"/>
                </a:cubicBezTo>
                <a:cubicBezTo>
                  <a:pt x="38130" y="58081"/>
                  <a:pt x="38003" y="57986"/>
                  <a:pt x="37940" y="57986"/>
                </a:cubicBezTo>
                <a:cubicBezTo>
                  <a:pt x="37845" y="58018"/>
                  <a:pt x="37781" y="58113"/>
                  <a:pt x="37623" y="58239"/>
                </a:cubicBezTo>
                <a:close/>
                <a:moveTo>
                  <a:pt x="12446" y="60900"/>
                </a:moveTo>
                <a:cubicBezTo>
                  <a:pt x="12319" y="61026"/>
                  <a:pt x="12224" y="61090"/>
                  <a:pt x="12193" y="61185"/>
                </a:cubicBezTo>
                <a:cubicBezTo>
                  <a:pt x="12161" y="61311"/>
                  <a:pt x="12256" y="61438"/>
                  <a:pt x="12383" y="61438"/>
                </a:cubicBezTo>
                <a:cubicBezTo>
                  <a:pt x="12541" y="61470"/>
                  <a:pt x="12668" y="61375"/>
                  <a:pt x="12636" y="61248"/>
                </a:cubicBezTo>
                <a:cubicBezTo>
                  <a:pt x="12636" y="61153"/>
                  <a:pt x="12541" y="61058"/>
                  <a:pt x="12446" y="60900"/>
                </a:cubicBezTo>
                <a:close/>
                <a:moveTo>
                  <a:pt x="117112" y="16246"/>
                </a:moveTo>
                <a:cubicBezTo>
                  <a:pt x="116986" y="16373"/>
                  <a:pt x="116891" y="16468"/>
                  <a:pt x="116859" y="16563"/>
                </a:cubicBezTo>
                <a:cubicBezTo>
                  <a:pt x="116859" y="16722"/>
                  <a:pt x="116954" y="16817"/>
                  <a:pt x="117112" y="16817"/>
                </a:cubicBezTo>
                <a:cubicBezTo>
                  <a:pt x="117239" y="16817"/>
                  <a:pt x="117397" y="16690"/>
                  <a:pt x="117366" y="16563"/>
                </a:cubicBezTo>
                <a:cubicBezTo>
                  <a:pt x="117302" y="16436"/>
                  <a:pt x="117207" y="16341"/>
                  <a:pt x="117112" y="16246"/>
                </a:cubicBezTo>
                <a:close/>
                <a:moveTo>
                  <a:pt x="8456" y="65492"/>
                </a:moveTo>
                <a:cubicBezTo>
                  <a:pt x="8551" y="65333"/>
                  <a:pt x="8646" y="65238"/>
                  <a:pt x="8677" y="65143"/>
                </a:cubicBezTo>
                <a:cubicBezTo>
                  <a:pt x="8677" y="65017"/>
                  <a:pt x="8551" y="64922"/>
                  <a:pt x="8392" y="64953"/>
                </a:cubicBezTo>
                <a:cubicBezTo>
                  <a:pt x="8234" y="64953"/>
                  <a:pt x="8139" y="65048"/>
                  <a:pt x="8171" y="65207"/>
                </a:cubicBezTo>
                <a:cubicBezTo>
                  <a:pt x="8202" y="65302"/>
                  <a:pt x="8329" y="65365"/>
                  <a:pt x="8456" y="65492"/>
                </a:cubicBezTo>
                <a:close/>
                <a:moveTo>
                  <a:pt x="60266" y="61311"/>
                </a:moveTo>
                <a:cubicBezTo>
                  <a:pt x="60045" y="61343"/>
                  <a:pt x="59981" y="61438"/>
                  <a:pt x="59981" y="61596"/>
                </a:cubicBezTo>
                <a:cubicBezTo>
                  <a:pt x="60013" y="61723"/>
                  <a:pt x="60140" y="61818"/>
                  <a:pt x="60266" y="61818"/>
                </a:cubicBezTo>
                <a:cubicBezTo>
                  <a:pt x="60393" y="61786"/>
                  <a:pt x="60520" y="61660"/>
                  <a:pt x="60488" y="61533"/>
                </a:cubicBezTo>
                <a:cubicBezTo>
                  <a:pt x="60425" y="61470"/>
                  <a:pt x="60361" y="61375"/>
                  <a:pt x="60266" y="61311"/>
                </a:cubicBezTo>
                <a:close/>
                <a:moveTo>
                  <a:pt x="83131" y="59316"/>
                </a:moveTo>
                <a:cubicBezTo>
                  <a:pt x="83131" y="59506"/>
                  <a:pt x="83258" y="59601"/>
                  <a:pt x="83385" y="59538"/>
                </a:cubicBezTo>
                <a:cubicBezTo>
                  <a:pt x="83480" y="59506"/>
                  <a:pt x="83543" y="59443"/>
                  <a:pt x="83575" y="59348"/>
                </a:cubicBezTo>
                <a:cubicBezTo>
                  <a:pt x="83606" y="59221"/>
                  <a:pt x="83480" y="59094"/>
                  <a:pt x="83353" y="59126"/>
                </a:cubicBezTo>
                <a:cubicBezTo>
                  <a:pt x="83258" y="59158"/>
                  <a:pt x="83163" y="59284"/>
                  <a:pt x="83131" y="59316"/>
                </a:cubicBezTo>
                <a:close/>
                <a:moveTo>
                  <a:pt x="43450" y="59253"/>
                </a:moveTo>
                <a:cubicBezTo>
                  <a:pt x="43640" y="59221"/>
                  <a:pt x="43735" y="59094"/>
                  <a:pt x="43703" y="58999"/>
                </a:cubicBezTo>
                <a:cubicBezTo>
                  <a:pt x="43640" y="58904"/>
                  <a:pt x="43577" y="58841"/>
                  <a:pt x="43482" y="58809"/>
                </a:cubicBezTo>
                <a:cubicBezTo>
                  <a:pt x="43355" y="58778"/>
                  <a:pt x="43228" y="58904"/>
                  <a:pt x="43260" y="59031"/>
                </a:cubicBezTo>
                <a:cubicBezTo>
                  <a:pt x="43292" y="59126"/>
                  <a:pt x="43418" y="59189"/>
                  <a:pt x="43450" y="59253"/>
                </a:cubicBezTo>
                <a:close/>
                <a:moveTo>
                  <a:pt x="76132" y="61375"/>
                </a:moveTo>
                <a:cubicBezTo>
                  <a:pt x="76037" y="61501"/>
                  <a:pt x="75911" y="61596"/>
                  <a:pt x="75911" y="61691"/>
                </a:cubicBezTo>
                <a:cubicBezTo>
                  <a:pt x="75911" y="62008"/>
                  <a:pt x="76386" y="62008"/>
                  <a:pt x="76386" y="61691"/>
                </a:cubicBezTo>
                <a:cubicBezTo>
                  <a:pt x="76386" y="61596"/>
                  <a:pt x="76259" y="61501"/>
                  <a:pt x="76132" y="61375"/>
                </a:cubicBezTo>
                <a:close/>
                <a:moveTo>
                  <a:pt x="80978" y="60425"/>
                </a:moveTo>
                <a:cubicBezTo>
                  <a:pt x="81073" y="60266"/>
                  <a:pt x="81168" y="60171"/>
                  <a:pt x="81168" y="60076"/>
                </a:cubicBezTo>
                <a:cubicBezTo>
                  <a:pt x="81168" y="59918"/>
                  <a:pt x="81041" y="59855"/>
                  <a:pt x="80914" y="59886"/>
                </a:cubicBezTo>
                <a:cubicBezTo>
                  <a:pt x="80756" y="59886"/>
                  <a:pt x="80661" y="60013"/>
                  <a:pt x="80693" y="60140"/>
                </a:cubicBezTo>
                <a:cubicBezTo>
                  <a:pt x="80724" y="60235"/>
                  <a:pt x="80851" y="60298"/>
                  <a:pt x="80978" y="60425"/>
                </a:cubicBezTo>
                <a:close/>
                <a:moveTo>
                  <a:pt x="78223" y="60900"/>
                </a:moveTo>
                <a:cubicBezTo>
                  <a:pt x="78381" y="60995"/>
                  <a:pt x="78444" y="61090"/>
                  <a:pt x="78571" y="61121"/>
                </a:cubicBezTo>
                <a:cubicBezTo>
                  <a:pt x="78698" y="61153"/>
                  <a:pt x="78793" y="61058"/>
                  <a:pt x="78824" y="60900"/>
                </a:cubicBezTo>
                <a:cubicBezTo>
                  <a:pt x="78824" y="60773"/>
                  <a:pt x="78698" y="60646"/>
                  <a:pt x="78571" y="60678"/>
                </a:cubicBezTo>
                <a:cubicBezTo>
                  <a:pt x="78476" y="60678"/>
                  <a:pt x="78381" y="60773"/>
                  <a:pt x="78223" y="60900"/>
                </a:cubicBezTo>
                <a:close/>
                <a:moveTo>
                  <a:pt x="87882" y="57733"/>
                </a:moveTo>
                <a:cubicBezTo>
                  <a:pt x="87945" y="57954"/>
                  <a:pt x="88072" y="58018"/>
                  <a:pt x="88198" y="57954"/>
                </a:cubicBezTo>
                <a:cubicBezTo>
                  <a:pt x="88262" y="57923"/>
                  <a:pt x="88325" y="57859"/>
                  <a:pt x="88357" y="57764"/>
                </a:cubicBezTo>
                <a:cubicBezTo>
                  <a:pt x="88388" y="57638"/>
                  <a:pt x="88230" y="57511"/>
                  <a:pt x="88135" y="57543"/>
                </a:cubicBezTo>
                <a:cubicBezTo>
                  <a:pt x="88040" y="57606"/>
                  <a:pt x="87945" y="57669"/>
                  <a:pt x="87882" y="57764"/>
                </a:cubicBezTo>
                <a:close/>
                <a:moveTo>
                  <a:pt x="39998" y="57479"/>
                </a:moveTo>
                <a:cubicBezTo>
                  <a:pt x="40156" y="57574"/>
                  <a:pt x="40251" y="57669"/>
                  <a:pt x="40346" y="57669"/>
                </a:cubicBezTo>
                <a:cubicBezTo>
                  <a:pt x="40505" y="57669"/>
                  <a:pt x="40568" y="57574"/>
                  <a:pt x="40536" y="57416"/>
                </a:cubicBezTo>
                <a:cubicBezTo>
                  <a:pt x="40536" y="57289"/>
                  <a:pt x="40441" y="57163"/>
                  <a:pt x="40315" y="57226"/>
                </a:cubicBezTo>
                <a:cubicBezTo>
                  <a:pt x="40220" y="57258"/>
                  <a:pt x="40125" y="57353"/>
                  <a:pt x="39998" y="57479"/>
                </a:cubicBezTo>
                <a:close/>
                <a:moveTo>
                  <a:pt x="2787" y="71984"/>
                </a:moveTo>
                <a:cubicBezTo>
                  <a:pt x="2692" y="72110"/>
                  <a:pt x="2565" y="72205"/>
                  <a:pt x="2565" y="72300"/>
                </a:cubicBezTo>
                <a:cubicBezTo>
                  <a:pt x="2565" y="72427"/>
                  <a:pt x="2660" y="72554"/>
                  <a:pt x="2787" y="72522"/>
                </a:cubicBezTo>
                <a:cubicBezTo>
                  <a:pt x="2945" y="72554"/>
                  <a:pt x="3040" y="72427"/>
                  <a:pt x="3040" y="72300"/>
                </a:cubicBezTo>
                <a:cubicBezTo>
                  <a:pt x="3009" y="72205"/>
                  <a:pt x="2914" y="72110"/>
                  <a:pt x="2787" y="71984"/>
                </a:cubicBezTo>
                <a:close/>
                <a:moveTo>
                  <a:pt x="24100" y="57321"/>
                </a:moveTo>
                <a:cubicBezTo>
                  <a:pt x="24259" y="57416"/>
                  <a:pt x="24322" y="57543"/>
                  <a:pt x="24417" y="57543"/>
                </a:cubicBezTo>
                <a:cubicBezTo>
                  <a:pt x="24480" y="57543"/>
                  <a:pt x="24607" y="57448"/>
                  <a:pt x="24639" y="57384"/>
                </a:cubicBezTo>
                <a:cubicBezTo>
                  <a:pt x="24702" y="57289"/>
                  <a:pt x="24544" y="57099"/>
                  <a:pt x="24449" y="57099"/>
                </a:cubicBezTo>
                <a:cubicBezTo>
                  <a:pt x="24354" y="57131"/>
                  <a:pt x="24259" y="57226"/>
                  <a:pt x="24100" y="57321"/>
                </a:cubicBezTo>
                <a:close/>
                <a:moveTo>
                  <a:pt x="131458" y="12225"/>
                </a:moveTo>
                <a:cubicBezTo>
                  <a:pt x="131585" y="12066"/>
                  <a:pt x="131680" y="11971"/>
                  <a:pt x="131712" y="11876"/>
                </a:cubicBezTo>
                <a:cubicBezTo>
                  <a:pt x="131712" y="11749"/>
                  <a:pt x="131585" y="11623"/>
                  <a:pt x="131458" y="11654"/>
                </a:cubicBezTo>
                <a:cubicBezTo>
                  <a:pt x="131363" y="11686"/>
                  <a:pt x="131268" y="11813"/>
                  <a:pt x="131268" y="11876"/>
                </a:cubicBezTo>
                <a:cubicBezTo>
                  <a:pt x="131268" y="11971"/>
                  <a:pt x="131363" y="12066"/>
                  <a:pt x="131458" y="12225"/>
                </a:cubicBezTo>
                <a:close/>
                <a:moveTo>
                  <a:pt x="136240" y="10578"/>
                </a:moveTo>
                <a:cubicBezTo>
                  <a:pt x="136430" y="10546"/>
                  <a:pt x="136525" y="10388"/>
                  <a:pt x="136462" y="10293"/>
                </a:cubicBezTo>
                <a:cubicBezTo>
                  <a:pt x="136430" y="10198"/>
                  <a:pt x="136335" y="10166"/>
                  <a:pt x="136240" y="10166"/>
                </a:cubicBezTo>
                <a:cubicBezTo>
                  <a:pt x="136145" y="10166"/>
                  <a:pt x="136050" y="10293"/>
                  <a:pt x="136050" y="10356"/>
                </a:cubicBezTo>
                <a:cubicBezTo>
                  <a:pt x="136114" y="10451"/>
                  <a:pt x="136177" y="10514"/>
                  <a:pt x="136240" y="10578"/>
                </a:cubicBezTo>
                <a:close/>
                <a:moveTo>
                  <a:pt x="52222" y="61216"/>
                </a:moveTo>
                <a:cubicBezTo>
                  <a:pt x="52127" y="61311"/>
                  <a:pt x="52032" y="61375"/>
                  <a:pt x="52032" y="61470"/>
                </a:cubicBezTo>
                <a:cubicBezTo>
                  <a:pt x="51969" y="61565"/>
                  <a:pt x="52127" y="61723"/>
                  <a:pt x="52222" y="61723"/>
                </a:cubicBezTo>
                <a:cubicBezTo>
                  <a:pt x="52381" y="61723"/>
                  <a:pt x="52476" y="61596"/>
                  <a:pt x="52444" y="61470"/>
                </a:cubicBezTo>
                <a:cubicBezTo>
                  <a:pt x="52412" y="61375"/>
                  <a:pt x="52317" y="61311"/>
                  <a:pt x="52222" y="61216"/>
                </a:cubicBezTo>
                <a:close/>
                <a:moveTo>
                  <a:pt x="113122" y="20870"/>
                </a:moveTo>
                <a:cubicBezTo>
                  <a:pt x="113185" y="20743"/>
                  <a:pt x="113249" y="20617"/>
                  <a:pt x="113312" y="20490"/>
                </a:cubicBezTo>
                <a:cubicBezTo>
                  <a:pt x="113280" y="20332"/>
                  <a:pt x="113154" y="20268"/>
                  <a:pt x="113027" y="20300"/>
                </a:cubicBezTo>
                <a:cubicBezTo>
                  <a:pt x="112932" y="20363"/>
                  <a:pt x="112837" y="20458"/>
                  <a:pt x="112869" y="20522"/>
                </a:cubicBezTo>
                <a:cubicBezTo>
                  <a:pt x="112869" y="20617"/>
                  <a:pt x="112995" y="20712"/>
                  <a:pt x="113122" y="20870"/>
                </a:cubicBezTo>
                <a:close/>
                <a:moveTo>
                  <a:pt x="17038" y="59791"/>
                </a:moveTo>
                <a:cubicBezTo>
                  <a:pt x="17101" y="59823"/>
                  <a:pt x="17228" y="59855"/>
                  <a:pt x="17323" y="59855"/>
                </a:cubicBezTo>
                <a:cubicBezTo>
                  <a:pt x="17355" y="59823"/>
                  <a:pt x="17418" y="59665"/>
                  <a:pt x="17386" y="59601"/>
                </a:cubicBezTo>
                <a:cubicBezTo>
                  <a:pt x="17355" y="59506"/>
                  <a:pt x="17260" y="59475"/>
                  <a:pt x="17165" y="59475"/>
                </a:cubicBezTo>
                <a:cubicBezTo>
                  <a:pt x="17038" y="59475"/>
                  <a:pt x="16975" y="59633"/>
                  <a:pt x="17038" y="59791"/>
                </a:cubicBezTo>
                <a:close/>
                <a:moveTo>
                  <a:pt x="41106" y="59506"/>
                </a:moveTo>
                <a:cubicBezTo>
                  <a:pt x="41011" y="59665"/>
                  <a:pt x="40916" y="59760"/>
                  <a:pt x="40916" y="59855"/>
                </a:cubicBezTo>
                <a:cubicBezTo>
                  <a:pt x="40916" y="59918"/>
                  <a:pt x="41043" y="60013"/>
                  <a:pt x="41106" y="60013"/>
                </a:cubicBezTo>
                <a:cubicBezTo>
                  <a:pt x="41170" y="60013"/>
                  <a:pt x="41296" y="59918"/>
                  <a:pt x="41296" y="59855"/>
                </a:cubicBezTo>
                <a:cubicBezTo>
                  <a:pt x="41296" y="59760"/>
                  <a:pt x="41201" y="59665"/>
                  <a:pt x="41106" y="59506"/>
                </a:cubicBezTo>
                <a:close/>
                <a:moveTo>
                  <a:pt x="110367" y="21345"/>
                </a:moveTo>
                <a:cubicBezTo>
                  <a:pt x="110493" y="21440"/>
                  <a:pt x="110620" y="21504"/>
                  <a:pt x="110747" y="21535"/>
                </a:cubicBezTo>
                <a:cubicBezTo>
                  <a:pt x="110873" y="21535"/>
                  <a:pt x="110968" y="21409"/>
                  <a:pt x="110937" y="21282"/>
                </a:cubicBezTo>
                <a:cubicBezTo>
                  <a:pt x="110873" y="21187"/>
                  <a:pt x="110778" y="21092"/>
                  <a:pt x="110715" y="21092"/>
                </a:cubicBezTo>
                <a:cubicBezTo>
                  <a:pt x="110620" y="21123"/>
                  <a:pt x="110525" y="21218"/>
                  <a:pt x="110367" y="21345"/>
                </a:cubicBezTo>
                <a:close/>
                <a:moveTo>
                  <a:pt x="105363" y="28407"/>
                </a:moveTo>
                <a:cubicBezTo>
                  <a:pt x="105268" y="28344"/>
                  <a:pt x="105173" y="28281"/>
                  <a:pt x="105078" y="28217"/>
                </a:cubicBezTo>
                <a:cubicBezTo>
                  <a:pt x="104951" y="28217"/>
                  <a:pt x="104825" y="28376"/>
                  <a:pt x="104888" y="28471"/>
                </a:cubicBezTo>
                <a:cubicBezTo>
                  <a:pt x="104920" y="28566"/>
                  <a:pt x="105015" y="28661"/>
                  <a:pt x="105078" y="28661"/>
                </a:cubicBezTo>
                <a:cubicBezTo>
                  <a:pt x="105173" y="28629"/>
                  <a:pt x="105236" y="28502"/>
                  <a:pt x="105363" y="28407"/>
                </a:cubicBezTo>
                <a:close/>
                <a:moveTo>
                  <a:pt x="6460" y="68278"/>
                </a:moveTo>
                <a:cubicBezTo>
                  <a:pt x="6619" y="68437"/>
                  <a:pt x="6682" y="68532"/>
                  <a:pt x="6777" y="68563"/>
                </a:cubicBezTo>
                <a:cubicBezTo>
                  <a:pt x="6904" y="68595"/>
                  <a:pt x="7062" y="68468"/>
                  <a:pt x="7031" y="68342"/>
                </a:cubicBezTo>
                <a:cubicBezTo>
                  <a:pt x="6999" y="68247"/>
                  <a:pt x="6904" y="68120"/>
                  <a:pt x="6841" y="68120"/>
                </a:cubicBezTo>
                <a:cubicBezTo>
                  <a:pt x="6746" y="68120"/>
                  <a:pt x="6651" y="68215"/>
                  <a:pt x="6460" y="68278"/>
                </a:cubicBezTo>
                <a:close/>
                <a:moveTo>
                  <a:pt x="71319" y="63465"/>
                </a:moveTo>
                <a:cubicBezTo>
                  <a:pt x="71509" y="63433"/>
                  <a:pt x="71635" y="63275"/>
                  <a:pt x="71540" y="63148"/>
                </a:cubicBezTo>
                <a:cubicBezTo>
                  <a:pt x="71509" y="63085"/>
                  <a:pt x="71414" y="63053"/>
                  <a:pt x="71319" y="63021"/>
                </a:cubicBezTo>
                <a:cubicBezTo>
                  <a:pt x="71255" y="63053"/>
                  <a:pt x="71129" y="63180"/>
                  <a:pt x="71129" y="63243"/>
                </a:cubicBezTo>
                <a:cubicBezTo>
                  <a:pt x="71192" y="63306"/>
                  <a:pt x="71255" y="63401"/>
                  <a:pt x="71319" y="63465"/>
                </a:cubicBezTo>
                <a:close/>
                <a:moveTo>
                  <a:pt x="101499" y="34741"/>
                </a:moveTo>
                <a:cubicBezTo>
                  <a:pt x="101658" y="34868"/>
                  <a:pt x="101721" y="34963"/>
                  <a:pt x="101816" y="34994"/>
                </a:cubicBezTo>
                <a:cubicBezTo>
                  <a:pt x="101943" y="35026"/>
                  <a:pt x="102101" y="34868"/>
                  <a:pt x="102069" y="34773"/>
                </a:cubicBezTo>
                <a:cubicBezTo>
                  <a:pt x="102038" y="34678"/>
                  <a:pt x="101943" y="34551"/>
                  <a:pt x="101879" y="34551"/>
                </a:cubicBezTo>
                <a:cubicBezTo>
                  <a:pt x="101784" y="34551"/>
                  <a:pt x="101689" y="34646"/>
                  <a:pt x="101499" y="34741"/>
                </a:cubicBezTo>
                <a:close/>
                <a:moveTo>
                  <a:pt x="115497" y="19445"/>
                </a:moveTo>
                <a:cubicBezTo>
                  <a:pt x="115402" y="19572"/>
                  <a:pt x="115307" y="19603"/>
                  <a:pt x="115275" y="19698"/>
                </a:cubicBezTo>
                <a:cubicBezTo>
                  <a:pt x="115275" y="19825"/>
                  <a:pt x="115370" y="19952"/>
                  <a:pt x="115497" y="19952"/>
                </a:cubicBezTo>
                <a:cubicBezTo>
                  <a:pt x="115624" y="19952"/>
                  <a:pt x="115750" y="19793"/>
                  <a:pt x="115687" y="19698"/>
                </a:cubicBezTo>
                <a:cubicBezTo>
                  <a:pt x="115655" y="19635"/>
                  <a:pt x="115592" y="19572"/>
                  <a:pt x="115497" y="19445"/>
                </a:cubicBezTo>
                <a:close/>
                <a:moveTo>
                  <a:pt x="29674" y="58144"/>
                </a:moveTo>
                <a:cubicBezTo>
                  <a:pt x="29801" y="58239"/>
                  <a:pt x="29832" y="58334"/>
                  <a:pt x="29927" y="58366"/>
                </a:cubicBezTo>
                <a:cubicBezTo>
                  <a:pt x="30022" y="58398"/>
                  <a:pt x="30181" y="58271"/>
                  <a:pt x="30149" y="58144"/>
                </a:cubicBezTo>
                <a:cubicBezTo>
                  <a:pt x="30117" y="58049"/>
                  <a:pt x="30054" y="57986"/>
                  <a:pt x="29959" y="57986"/>
                </a:cubicBezTo>
                <a:cubicBezTo>
                  <a:pt x="29896" y="57954"/>
                  <a:pt x="29801" y="58049"/>
                  <a:pt x="29674" y="58144"/>
                </a:cubicBezTo>
                <a:close/>
                <a:moveTo>
                  <a:pt x="5447" y="71477"/>
                </a:moveTo>
                <a:cubicBezTo>
                  <a:pt x="5384" y="71382"/>
                  <a:pt x="5289" y="71350"/>
                  <a:pt x="5162" y="71287"/>
                </a:cubicBezTo>
                <a:cubicBezTo>
                  <a:pt x="5035" y="71287"/>
                  <a:pt x="4909" y="71445"/>
                  <a:pt x="4972" y="71540"/>
                </a:cubicBezTo>
                <a:cubicBezTo>
                  <a:pt x="5004" y="71604"/>
                  <a:pt x="5130" y="71730"/>
                  <a:pt x="5162" y="71699"/>
                </a:cubicBezTo>
                <a:cubicBezTo>
                  <a:pt x="5257" y="71699"/>
                  <a:pt x="5320" y="71572"/>
                  <a:pt x="5479" y="71477"/>
                </a:cubicBezTo>
                <a:close/>
                <a:moveTo>
                  <a:pt x="32397" y="57606"/>
                </a:moveTo>
                <a:cubicBezTo>
                  <a:pt x="32461" y="57543"/>
                  <a:pt x="32524" y="57479"/>
                  <a:pt x="32587" y="57384"/>
                </a:cubicBezTo>
                <a:cubicBezTo>
                  <a:pt x="32587" y="57321"/>
                  <a:pt x="32492" y="57194"/>
                  <a:pt x="32397" y="57194"/>
                </a:cubicBezTo>
                <a:cubicBezTo>
                  <a:pt x="32302" y="57194"/>
                  <a:pt x="32207" y="57226"/>
                  <a:pt x="32176" y="57321"/>
                </a:cubicBezTo>
                <a:cubicBezTo>
                  <a:pt x="32112" y="57416"/>
                  <a:pt x="32207" y="57574"/>
                  <a:pt x="32397" y="57606"/>
                </a:cubicBezTo>
                <a:close/>
                <a:moveTo>
                  <a:pt x="133517" y="11116"/>
                </a:moveTo>
                <a:cubicBezTo>
                  <a:pt x="133707" y="11211"/>
                  <a:pt x="133802" y="11306"/>
                  <a:pt x="133897" y="11306"/>
                </a:cubicBezTo>
                <a:cubicBezTo>
                  <a:pt x="133960" y="11306"/>
                  <a:pt x="134055" y="11211"/>
                  <a:pt x="134087" y="11116"/>
                </a:cubicBezTo>
                <a:cubicBezTo>
                  <a:pt x="134119" y="11021"/>
                  <a:pt x="133960" y="10831"/>
                  <a:pt x="133865" y="10863"/>
                </a:cubicBezTo>
                <a:cubicBezTo>
                  <a:pt x="133770" y="10894"/>
                  <a:pt x="133675" y="10989"/>
                  <a:pt x="133517" y="11116"/>
                </a:cubicBezTo>
                <a:close/>
                <a:moveTo>
                  <a:pt x="63085" y="63180"/>
                </a:moveTo>
                <a:cubicBezTo>
                  <a:pt x="63243" y="63306"/>
                  <a:pt x="63338" y="63401"/>
                  <a:pt x="63433" y="63401"/>
                </a:cubicBezTo>
                <a:cubicBezTo>
                  <a:pt x="63496" y="63401"/>
                  <a:pt x="63591" y="63306"/>
                  <a:pt x="63623" y="63211"/>
                </a:cubicBezTo>
                <a:cubicBezTo>
                  <a:pt x="63687" y="63116"/>
                  <a:pt x="63528" y="62926"/>
                  <a:pt x="63433" y="62958"/>
                </a:cubicBezTo>
                <a:cubicBezTo>
                  <a:pt x="63306" y="62990"/>
                  <a:pt x="63243" y="63085"/>
                  <a:pt x="63085" y="63180"/>
                </a:cubicBezTo>
                <a:close/>
                <a:moveTo>
                  <a:pt x="73409" y="62451"/>
                </a:moveTo>
                <a:cubicBezTo>
                  <a:pt x="73567" y="62546"/>
                  <a:pt x="73662" y="62641"/>
                  <a:pt x="73757" y="62641"/>
                </a:cubicBezTo>
                <a:cubicBezTo>
                  <a:pt x="73821" y="62641"/>
                  <a:pt x="73916" y="62515"/>
                  <a:pt x="73947" y="62451"/>
                </a:cubicBezTo>
                <a:cubicBezTo>
                  <a:pt x="73979" y="62325"/>
                  <a:pt x="73821" y="62198"/>
                  <a:pt x="73694" y="62230"/>
                </a:cubicBezTo>
                <a:cubicBezTo>
                  <a:pt x="73599" y="62261"/>
                  <a:pt x="73536" y="62356"/>
                  <a:pt x="73409" y="62451"/>
                </a:cubicBezTo>
                <a:close/>
                <a:moveTo>
                  <a:pt x="103400" y="31321"/>
                </a:moveTo>
                <a:cubicBezTo>
                  <a:pt x="103336" y="31416"/>
                  <a:pt x="103305" y="31511"/>
                  <a:pt x="103241" y="31606"/>
                </a:cubicBezTo>
                <a:cubicBezTo>
                  <a:pt x="103241" y="31733"/>
                  <a:pt x="103400" y="31859"/>
                  <a:pt x="103495" y="31796"/>
                </a:cubicBezTo>
                <a:cubicBezTo>
                  <a:pt x="103558" y="31764"/>
                  <a:pt x="103685" y="31669"/>
                  <a:pt x="103653" y="31606"/>
                </a:cubicBezTo>
                <a:cubicBezTo>
                  <a:pt x="103653" y="31511"/>
                  <a:pt x="103526" y="31448"/>
                  <a:pt x="103400" y="31321"/>
                </a:cubicBezTo>
                <a:close/>
                <a:moveTo>
                  <a:pt x="98554" y="49372"/>
                </a:moveTo>
                <a:cubicBezTo>
                  <a:pt x="98649" y="49245"/>
                  <a:pt x="98744" y="49182"/>
                  <a:pt x="98776" y="49119"/>
                </a:cubicBezTo>
                <a:cubicBezTo>
                  <a:pt x="98776" y="48960"/>
                  <a:pt x="98649" y="48865"/>
                  <a:pt x="98491" y="48897"/>
                </a:cubicBezTo>
                <a:cubicBezTo>
                  <a:pt x="98427" y="48960"/>
                  <a:pt x="98364" y="49024"/>
                  <a:pt x="98364" y="49119"/>
                </a:cubicBezTo>
                <a:cubicBezTo>
                  <a:pt x="98364" y="49214"/>
                  <a:pt x="98459" y="49277"/>
                  <a:pt x="98554" y="49372"/>
                </a:cubicBezTo>
                <a:close/>
                <a:moveTo>
                  <a:pt x="86488" y="61248"/>
                </a:moveTo>
                <a:cubicBezTo>
                  <a:pt x="86583" y="61121"/>
                  <a:pt x="86710" y="61058"/>
                  <a:pt x="86710" y="60995"/>
                </a:cubicBezTo>
                <a:cubicBezTo>
                  <a:pt x="86678" y="60900"/>
                  <a:pt x="86615" y="60836"/>
                  <a:pt x="86552" y="60805"/>
                </a:cubicBezTo>
                <a:cubicBezTo>
                  <a:pt x="86457" y="60805"/>
                  <a:pt x="86362" y="60868"/>
                  <a:pt x="86330" y="60963"/>
                </a:cubicBezTo>
                <a:cubicBezTo>
                  <a:pt x="86330" y="61026"/>
                  <a:pt x="86393" y="61121"/>
                  <a:pt x="86488" y="61248"/>
                </a:cubicBezTo>
                <a:close/>
                <a:moveTo>
                  <a:pt x="68975" y="63750"/>
                </a:moveTo>
                <a:cubicBezTo>
                  <a:pt x="68849" y="63845"/>
                  <a:pt x="68754" y="63908"/>
                  <a:pt x="68754" y="64003"/>
                </a:cubicBezTo>
                <a:cubicBezTo>
                  <a:pt x="68754" y="64098"/>
                  <a:pt x="68817" y="64162"/>
                  <a:pt x="68880" y="64225"/>
                </a:cubicBezTo>
                <a:cubicBezTo>
                  <a:pt x="69007" y="64288"/>
                  <a:pt x="69165" y="64130"/>
                  <a:pt x="69165" y="64035"/>
                </a:cubicBezTo>
                <a:cubicBezTo>
                  <a:pt x="69134" y="63940"/>
                  <a:pt x="69039" y="63876"/>
                  <a:pt x="68975" y="63750"/>
                </a:cubicBezTo>
                <a:close/>
                <a:moveTo>
                  <a:pt x="107168" y="27616"/>
                </a:moveTo>
                <a:cubicBezTo>
                  <a:pt x="107295" y="27711"/>
                  <a:pt x="107358" y="27837"/>
                  <a:pt x="107421" y="27837"/>
                </a:cubicBezTo>
                <a:cubicBezTo>
                  <a:pt x="107675" y="27869"/>
                  <a:pt x="107707" y="27521"/>
                  <a:pt x="107485" y="27457"/>
                </a:cubicBezTo>
                <a:cubicBezTo>
                  <a:pt x="107421" y="27457"/>
                  <a:pt x="107326" y="27521"/>
                  <a:pt x="107168" y="27616"/>
                </a:cubicBezTo>
                <a:close/>
                <a:moveTo>
                  <a:pt x="55358" y="62831"/>
                </a:moveTo>
                <a:cubicBezTo>
                  <a:pt x="55294" y="62926"/>
                  <a:pt x="55231" y="63021"/>
                  <a:pt x="55199" y="63116"/>
                </a:cubicBezTo>
                <a:cubicBezTo>
                  <a:pt x="55168" y="63243"/>
                  <a:pt x="55358" y="63370"/>
                  <a:pt x="55453" y="63306"/>
                </a:cubicBezTo>
                <a:cubicBezTo>
                  <a:pt x="55548" y="63243"/>
                  <a:pt x="55579" y="63180"/>
                  <a:pt x="55579" y="63085"/>
                </a:cubicBezTo>
                <a:cubicBezTo>
                  <a:pt x="55579" y="62990"/>
                  <a:pt x="55484" y="62926"/>
                  <a:pt x="55358" y="62831"/>
                </a:cubicBezTo>
                <a:close/>
                <a:moveTo>
                  <a:pt x="79046" y="63433"/>
                </a:moveTo>
                <a:cubicBezTo>
                  <a:pt x="79204" y="63465"/>
                  <a:pt x="79331" y="63528"/>
                  <a:pt x="79394" y="63496"/>
                </a:cubicBezTo>
                <a:cubicBezTo>
                  <a:pt x="79458" y="63433"/>
                  <a:pt x="79489" y="63338"/>
                  <a:pt x="79458" y="63243"/>
                </a:cubicBezTo>
                <a:cubicBezTo>
                  <a:pt x="79458" y="63116"/>
                  <a:pt x="79331" y="63053"/>
                  <a:pt x="79236" y="63148"/>
                </a:cubicBezTo>
                <a:cubicBezTo>
                  <a:pt x="79173" y="63180"/>
                  <a:pt x="79141" y="63275"/>
                  <a:pt x="79046" y="63433"/>
                </a:cubicBezTo>
                <a:close/>
                <a:moveTo>
                  <a:pt x="119994" y="18210"/>
                </a:moveTo>
                <a:cubicBezTo>
                  <a:pt x="120121" y="18273"/>
                  <a:pt x="120216" y="18368"/>
                  <a:pt x="120279" y="18368"/>
                </a:cubicBezTo>
                <a:cubicBezTo>
                  <a:pt x="120342" y="18368"/>
                  <a:pt x="120469" y="18242"/>
                  <a:pt x="120469" y="18178"/>
                </a:cubicBezTo>
                <a:cubicBezTo>
                  <a:pt x="120437" y="18083"/>
                  <a:pt x="120374" y="18020"/>
                  <a:pt x="120279" y="17988"/>
                </a:cubicBezTo>
                <a:cubicBezTo>
                  <a:pt x="120216" y="17988"/>
                  <a:pt x="120121" y="18083"/>
                  <a:pt x="119994" y="18210"/>
                </a:cubicBezTo>
                <a:close/>
                <a:moveTo>
                  <a:pt x="104191" y="33728"/>
                </a:moveTo>
                <a:cubicBezTo>
                  <a:pt x="104128" y="33854"/>
                  <a:pt x="104033" y="33949"/>
                  <a:pt x="104033" y="34013"/>
                </a:cubicBezTo>
                <a:cubicBezTo>
                  <a:pt x="104033" y="34076"/>
                  <a:pt x="104128" y="34139"/>
                  <a:pt x="104191" y="34203"/>
                </a:cubicBezTo>
                <a:cubicBezTo>
                  <a:pt x="104255" y="34139"/>
                  <a:pt x="104381" y="34076"/>
                  <a:pt x="104381" y="34013"/>
                </a:cubicBezTo>
                <a:cubicBezTo>
                  <a:pt x="104381" y="33949"/>
                  <a:pt x="104286" y="33854"/>
                  <a:pt x="104191" y="33728"/>
                </a:cubicBezTo>
                <a:close/>
                <a:moveTo>
                  <a:pt x="81453" y="62483"/>
                </a:moveTo>
                <a:cubicBezTo>
                  <a:pt x="81580" y="62578"/>
                  <a:pt x="81643" y="62705"/>
                  <a:pt x="81706" y="62705"/>
                </a:cubicBezTo>
                <a:cubicBezTo>
                  <a:pt x="81801" y="62673"/>
                  <a:pt x="81865" y="62610"/>
                  <a:pt x="81896" y="62546"/>
                </a:cubicBezTo>
                <a:cubicBezTo>
                  <a:pt x="81896" y="62451"/>
                  <a:pt x="81833" y="62356"/>
                  <a:pt x="81738" y="62325"/>
                </a:cubicBezTo>
                <a:cubicBezTo>
                  <a:pt x="81675" y="62325"/>
                  <a:pt x="81580" y="62420"/>
                  <a:pt x="81453" y="62483"/>
                </a:cubicBezTo>
                <a:close/>
                <a:moveTo>
                  <a:pt x="102354" y="37243"/>
                </a:moveTo>
                <a:cubicBezTo>
                  <a:pt x="102481" y="37306"/>
                  <a:pt x="102576" y="37401"/>
                  <a:pt x="102639" y="37370"/>
                </a:cubicBezTo>
                <a:cubicBezTo>
                  <a:pt x="102734" y="37338"/>
                  <a:pt x="102798" y="37275"/>
                  <a:pt x="102829" y="37180"/>
                </a:cubicBezTo>
                <a:cubicBezTo>
                  <a:pt x="102861" y="37053"/>
                  <a:pt x="102671" y="36926"/>
                  <a:pt x="102576" y="36990"/>
                </a:cubicBezTo>
                <a:cubicBezTo>
                  <a:pt x="102481" y="37021"/>
                  <a:pt x="102449" y="37116"/>
                  <a:pt x="102354" y="37243"/>
                </a:cubicBezTo>
                <a:close/>
                <a:moveTo>
                  <a:pt x="12921" y="63591"/>
                </a:moveTo>
                <a:cubicBezTo>
                  <a:pt x="13048" y="63686"/>
                  <a:pt x="13111" y="63813"/>
                  <a:pt x="13174" y="63813"/>
                </a:cubicBezTo>
                <a:cubicBezTo>
                  <a:pt x="13269" y="63813"/>
                  <a:pt x="13333" y="63718"/>
                  <a:pt x="13396" y="63655"/>
                </a:cubicBezTo>
                <a:cubicBezTo>
                  <a:pt x="13364" y="63591"/>
                  <a:pt x="13301" y="63465"/>
                  <a:pt x="13238" y="63433"/>
                </a:cubicBezTo>
                <a:cubicBezTo>
                  <a:pt x="13174" y="63433"/>
                  <a:pt x="13079" y="63528"/>
                  <a:pt x="12921" y="63591"/>
                </a:cubicBezTo>
                <a:close/>
                <a:moveTo>
                  <a:pt x="99884" y="45984"/>
                </a:moveTo>
                <a:cubicBezTo>
                  <a:pt x="100011" y="46047"/>
                  <a:pt x="100106" y="46142"/>
                  <a:pt x="100169" y="46142"/>
                </a:cubicBezTo>
                <a:cubicBezTo>
                  <a:pt x="100264" y="46110"/>
                  <a:pt x="100328" y="46047"/>
                  <a:pt x="100359" y="45952"/>
                </a:cubicBezTo>
                <a:cubicBezTo>
                  <a:pt x="100391" y="45794"/>
                  <a:pt x="100264" y="45699"/>
                  <a:pt x="100138" y="45730"/>
                </a:cubicBezTo>
                <a:cubicBezTo>
                  <a:pt x="100043" y="45762"/>
                  <a:pt x="99979" y="45857"/>
                  <a:pt x="99884" y="45984"/>
                </a:cubicBezTo>
                <a:close/>
                <a:moveTo>
                  <a:pt x="76671" y="64066"/>
                </a:moveTo>
                <a:cubicBezTo>
                  <a:pt x="76798" y="64162"/>
                  <a:pt x="76861" y="64257"/>
                  <a:pt x="76924" y="64257"/>
                </a:cubicBezTo>
                <a:cubicBezTo>
                  <a:pt x="77019" y="64225"/>
                  <a:pt x="77083" y="64162"/>
                  <a:pt x="77114" y="64066"/>
                </a:cubicBezTo>
                <a:cubicBezTo>
                  <a:pt x="77083" y="63971"/>
                  <a:pt x="77019" y="63908"/>
                  <a:pt x="76924" y="63876"/>
                </a:cubicBezTo>
                <a:cubicBezTo>
                  <a:pt x="76861" y="63876"/>
                  <a:pt x="76798" y="63971"/>
                  <a:pt x="76671" y="64066"/>
                </a:cubicBezTo>
                <a:close/>
                <a:moveTo>
                  <a:pt x="44273" y="61723"/>
                </a:moveTo>
                <a:cubicBezTo>
                  <a:pt x="44368" y="61596"/>
                  <a:pt x="44463" y="61501"/>
                  <a:pt x="44463" y="61438"/>
                </a:cubicBezTo>
                <a:cubicBezTo>
                  <a:pt x="44432" y="61216"/>
                  <a:pt x="44115" y="61216"/>
                  <a:pt x="44083" y="61470"/>
                </a:cubicBezTo>
                <a:cubicBezTo>
                  <a:pt x="44083" y="61533"/>
                  <a:pt x="44178" y="61596"/>
                  <a:pt x="44273" y="61723"/>
                </a:cubicBezTo>
                <a:close/>
                <a:moveTo>
                  <a:pt x="101468" y="42722"/>
                </a:moveTo>
                <a:cubicBezTo>
                  <a:pt x="101594" y="42817"/>
                  <a:pt x="101689" y="42912"/>
                  <a:pt x="101753" y="42912"/>
                </a:cubicBezTo>
                <a:cubicBezTo>
                  <a:pt x="101816" y="42912"/>
                  <a:pt x="101943" y="42785"/>
                  <a:pt x="101943" y="42722"/>
                </a:cubicBezTo>
                <a:cubicBezTo>
                  <a:pt x="101911" y="42627"/>
                  <a:pt x="101848" y="42563"/>
                  <a:pt x="101753" y="42532"/>
                </a:cubicBezTo>
                <a:cubicBezTo>
                  <a:pt x="101689" y="42532"/>
                  <a:pt x="101594" y="42627"/>
                  <a:pt x="101468" y="42722"/>
                </a:cubicBezTo>
                <a:close/>
                <a:moveTo>
                  <a:pt x="83828" y="61691"/>
                </a:moveTo>
                <a:cubicBezTo>
                  <a:pt x="83955" y="61818"/>
                  <a:pt x="84018" y="61913"/>
                  <a:pt x="84081" y="61913"/>
                </a:cubicBezTo>
                <a:cubicBezTo>
                  <a:pt x="84176" y="61881"/>
                  <a:pt x="84240" y="61818"/>
                  <a:pt x="84271" y="61755"/>
                </a:cubicBezTo>
                <a:cubicBezTo>
                  <a:pt x="84271" y="61660"/>
                  <a:pt x="84208" y="61565"/>
                  <a:pt x="84113" y="61533"/>
                </a:cubicBezTo>
                <a:cubicBezTo>
                  <a:pt x="84050" y="61533"/>
                  <a:pt x="83955" y="61628"/>
                  <a:pt x="83828" y="61691"/>
                </a:cubicBezTo>
                <a:close/>
                <a:moveTo>
                  <a:pt x="100961" y="40632"/>
                </a:moveTo>
                <a:cubicBezTo>
                  <a:pt x="101056" y="40537"/>
                  <a:pt x="101183" y="40473"/>
                  <a:pt x="101183" y="40410"/>
                </a:cubicBezTo>
                <a:cubicBezTo>
                  <a:pt x="101183" y="40315"/>
                  <a:pt x="101151" y="40220"/>
                  <a:pt x="101056" y="40156"/>
                </a:cubicBezTo>
                <a:cubicBezTo>
                  <a:pt x="100961" y="40093"/>
                  <a:pt x="100771" y="40220"/>
                  <a:pt x="100803" y="40346"/>
                </a:cubicBezTo>
                <a:cubicBezTo>
                  <a:pt x="100803" y="40410"/>
                  <a:pt x="100866" y="40505"/>
                  <a:pt x="100961" y="40632"/>
                </a:cubicBezTo>
                <a:close/>
                <a:moveTo>
                  <a:pt x="60995" y="63655"/>
                </a:moveTo>
                <a:cubicBezTo>
                  <a:pt x="60900" y="63781"/>
                  <a:pt x="60805" y="63845"/>
                  <a:pt x="60805" y="63908"/>
                </a:cubicBezTo>
                <a:cubicBezTo>
                  <a:pt x="60805" y="64003"/>
                  <a:pt x="60868" y="64098"/>
                  <a:pt x="60931" y="64130"/>
                </a:cubicBezTo>
                <a:cubicBezTo>
                  <a:pt x="61058" y="64193"/>
                  <a:pt x="61216" y="64035"/>
                  <a:pt x="61185" y="63940"/>
                </a:cubicBezTo>
                <a:cubicBezTo>
                  <a:pt x="61153" y="63813"/>
                  <a:pt x="61058" y="63718"/>
                  <a:pt x="60995" y="63655"/>
                </a:cubicBezTo>
                <a:close/>
                <a:moveTo>
                  <a:pt x="108783" y="24449"/>
                </a:moveTo>
                <a:cubicBezTo>
                  <a:pt x="108910" y="24544"/>
                  <a:pt x="108942" y="24639"/>
                  <a:pt x="109037" y="24670"/>
                </a:cubicBezTo>
                <a:cubicBezTo>
                  <a:pt x="109132" y="24734"/>
                  <a:pt x="109227" y="24670"/>
                  <a:pt x="109258" y="24544"/>
                </a:cubicBezTo>
                <a:cubicBezTo>
                  <a:pt x="109322" y="24417"/>
                  <a:pt x="109227" y="24259"/>
                  <a:pt x="109100" y="24290"/>
                </a:cubicBezTo>
                <a:cubicBezTo>
                  <a:pt x="108973" y="24322"/>
                  <a:pt x="108878" y="24385"/>
                  <a:pt x="108783" y="24449"/>
                </a:cubicBezTo>
                <a:close/>
                <a:moveTo>
                  <a:pt x="9184" y="67835"/>
                </a:moveTo>
                <a:cubicBezTo>
                  <a:pt x="9279" y="67708"/>
                  <a:pt x="9374" y="67613"/>
                  <a:pt x="9342" y="67550"/>
                </a:cubicBezTo>
                <a:cubicBezTo>
                  <a:pt x="9342" y="67487"/>
                  <a:pt x="9247" y="67423"/>
                  <a:pt x="9184" y="67360"/>
                </a:cubicBezTo>
                <a:cubicBezTo>
                  <a:pt x="9121" y="67423"/>
                  <a:pt x="8994" y="67487"/>
                  <a:pt x="8994" y="67550"/>
                </a:cubicBezTo>
                <a:cubicBezTo>
                  <a:pt x="8994" y="67613"/>
                  <a:pt x="9089" y="67708"/>
                  <a:pt x="9184" y="67835"/>
                </a:cubicBezTo>
                <a:close/>
                <a:moveTo>
                  <a:pt x="111222" y="23720"/>
                </a:moveTo>
                <a:cubicBezTo>
                  <a:pt x="111348" y="23815"/>
                  <a:pt x="111443" y="23910"/>
                  <a:pt x="111507" y="23879"/>
                </a:cubicBezTo>
                <a:cubicBezTo>
                  <a:pt x="111602" y="23847"/>
                  <a:pt x="111665" y="23752"/>
                  <a:pt x="111665" y="23657"/>
                </a:cubicBezTo>
                <a:cubicBezTo>
                  <a:pt x="111633" y="23594"/>
                  <a:pt x="111538" y="23530"/>
                  <a:pt x="111475" y="23499"/>
                </a:cubicBezTo>
                <a:cubicBezTo>
                  <a:pt x="111412" y="23499"/>
                  <a:pt x="111348" y="23625"/>
                  <a:pt x="111222" y="23720"/>
                </a:cubicBezTo>
                <a:close/>
                <a:moveTo>
                  <a:pt x="19350" y="58904"/>
                </a:moveTo>
                <a:cubicBezTo>
                  <a:pt x="19476" y="58999"/>
                  <a:pt x="19540" y="59094"/>
                  <a:pt x="19635" y="59063"/>
                </a:cubicBezTo>
                <a:cubicBezTo>
                  <a:pt x="19730" y="59031"/>
                  <a:pt x="19793" y="58968"/>
                  <a:pt x="19825" y="58873"/>
                </a:cubicBezTo>
                <a:cubicBezTo>
                  <a:pt x="19857" y="58746"/>
                  <a:pt x="19698" y="58619"/>
                  <a:pt x="19571" y="58683"/>
                </a:cubicBezTo>
                <a:cubicBezTo>
                  <a:pt x="19508" y="58714"/>
                  <a:pt x="19445" y="58809"/>
                  <a:pt x="19350" y="58904"/>
                </a:cubicBezTo>
                <a:close/>
                <a:moveTo>
                  <a:pt x="3579" y="74422"/>
                </a:moveTo>
                <a:cubicBezTo>
                  <a:pt x="3484" y="74549"/>
                  <a:pt x="3389" y="74612"/>
                  <a:pt x="3357" y="74676"/>
                </a:cubicBezTo>
                <a:cubicBezTo>
                  <a:pt x="3325" y="74802"/>
                  <a:pt x="3420" y="74897"/>
                  <a:pt x="3515" y="74897"/>
                </a:cubicBezTo>
                <a:cubicBezTo>
                  <a:pt x="3610" y="74866"/>
                  <a:pt x="3705" y="74802"/>
                  <a:pt x="3737" y="74739"/>
                </a:cubicBezTo>
                <a:cubicBezTo>
                  <a:pt x="3737" y="74676"/>
                  <a:pt x="3674" y="74581"/>
                  <a:pt x="3579" y="74422"/>
                </a:cubicBezTo>
                <a:close/>
                <a:moveTo>
                  <a:pt x="143936" y="10419"/>
                </a:moveTo>
                <a:cubicBezTo>
                  <a:pt x="144063" y="10483"/>
                  <a:pt x="144126" y="10578"/>
                  <a:pt x="144221" y="10609"/>
                </a:cubicBezTo>
                <a:cubicBezTo>
                  <a:pt x="144348" y="10641"/>
                  <a:pt x="144443" y="10483"/>
                  <a:pt x="144411" y="10356"/>
                </a:cubicBezTo>
                <a:cubicBezTo>
                  <a:pt x="144411" y="10229"/>
                  <a:pt x="144316" y="10166"/>
                  <a:pt x="144189" y="10198"/>
                </a:cubicBezTo>
                <a:cubicBezTo>
                  <a:pt x="144126" y="10229"/>
                  <a:pt x="144063" y="10324"/>
                  <a:pt x="143936" y="10419"/>
                </a:cubicBezTo>
                <a:close/>
                <a:moveTo>
                  <a:pt x="90225" y="57068"/>
                </a:moveTo>
                <a:cubicBezTo>
                  <a:pt x="90352" y="57131"/>
                  <a:pt x="90447" y="57226"/>
                  <a:pt x="90510" y="57194"/>
                </a:cubicBezTo>
                <a:cubicBezTo>
                  <a:pt x="90605" y="57163"/>
                  <a:pt x="90669" y="57099"/>
                  <a:pt x="90700" y="57004"/>
                </a:cubicBezTo>
                <a:cubicBezTo>
                  <a:pt x="90732" y="56909"/>
                  <a:pt x="90574" y="56783"/>
                  <a:pt x="90447" y="56814"/>
                </a:cubicBezTo>
                <a:cubicBezTo>
                  <a:pt x="90384" y="56878"/>
                  <a:pt x="90320" y="56941"/>
                  <a:pt x="90225" y="57068"/>
                </a:cubicBezTo>
                <a:close/>
                <a:moveTo>
                  <a:pt x="92949" y="55959"/>
                </a:moveTo>
                <a:cubicBezTo>
                  <a:pt x="92854" y="56054"/>
                  <a:pt x="92759" y="56118"/>
                  <a:pt x="92727" y="56213"/>
                </a:cubicBezTo>
                <a:cubicBezTo>
                  <a:pt x="92695" y="56308"/>
                  <a:pt x="92822" y="56466"/>
                  <a:pt x="92949" y="56403"/>
                </a:cubicBezTo>
                <a:cubicBezTo>
                  <a:pt x="93044" y="56371"/>
                  <a:pt x="93107" y="56308"/>
                  <a:pt x="93107" y="56213"/>
                </a:cubicBezTo>
                <a:cubicBezTo>
                  <a:pt x="93107" y="56149"/>
                  <a:pt x="93012" y="56054"/>
                  <a:pt x="92949" y="55959"/>
                </a:cubicBezTo>
                <a:close/>
                <a:moveTo>
                  <a:pt x="139154" y="11971"/>
                </a:moveTo>
                <a:cubicBezTo>
                  <a:pt x="139281" y="12066"/>
                  <a:pt x="139376" y="12161"/>
                  <a:pt x="139439" y="12161"/>
                </a:cubicBezTo>
                <a:cubicBezTo>
                  <a:pt x="139534" y="12130"/>
                  <a:pt x="139597" y="12066"/>
                  <a:pt x="139629" y="11971"/>
                </a:cubicBezTo>
                <a:cubicBezTo>
                  <a:pt x="139629" y="11908"/>
                  <a:pt x="139502" y="11781"/>
                  <a:pt x="139439" y="11781"/>
                </a:cubicBezTo>
                <a:cubicBezTo>
                  <a:pt x="139376" y="11781"/>
                  <a:pt x="139281" y="11876"/>
                  <a:pt x="139154" y="11971"/>
                </a:cubicBezTo>
                <a:close/>
                <a:moveTo>
                  <a:pt x="21978" y="57796"/>
                </a:moveTo>
                <a:cubicBezTo>
                  <a:pt x="21883" y="57891"/>
                  <a:pt x="21820" y="57986"/>
                  <a:pt x="21788" y="58081"/>
                </a:cubicBezTo>
                <a:cubicBezTo>
                  <a:pt x="21757" y="58208"/>
                  <a:pt x="21947" y="58334"/>
                  <a:pt x="22073" y="58271"/>
                </a:cubicBezTo>
                <a:cubicBezTo>
                  <a:pt x="22168" y="58271"/>
                  <a:pt x="22232" y="58144"/>
                  <a:pt x="22168" y="58049"/>
                </a:cubicBezTo>
                <a:cubicBezTo>
                  <a:pt x="22168" y="57954"/>
                  <a:pt x="22073" y="57891"/>
                  <a:pt x="21978" y="57796"/>
                </a:cubicBezTo>
                <a:close/>
                <a:moveTo>
                  <a:pt x="96654" y="52254"/>
                </a:moveTo>
                <a:cubicBezTo>
                  <a:pt x="96749" y="52349"/>
                  <a:pt x="96844" y="52444"/>
                  <a:pt x="96907" y="52444"/>
                </a:cubicBezTo>
                <a:cubicBezTo>
                  <a:pt x="97002" y="52444"/>
                  <a:pt x="97066" y="52381"/>
                  <a:pt x="97129" y="52317"/>
                </a:cubicBezTo>
                <a:cubicBezTo>
                  <a:pt x="97192" y="52191"/>
                  <a:pt x="97034" y="52032"/>
                  <a:pt x="96907" y="52064"/>
                </a:cubicBezTo>
                <a:cubicBezTo>
                  <a:pt x="96844" y="52096"/>
                  <a:pt x="96781" y="52159"/>
                  <a:pt x="96654" y="52254"/>
                </a:cubicBezTo>
                <a:close/>
                <a:moveTo>
                  <a:pt x="74232" y="64827"/>
                </a:moveTo>
                <a:cubicBezTo>
                  <a:pt x="74359" y="64922"/>
                  <a:pt x="74422" y="65048"/>
                  <a:pt x="74486" y="65048"/>
                </a:cubicBezTo>
                <a:cubicBezTo>
                  <a:pt x="74739" y="65080"/>
                  <a:pt x="74802" y="64700"/>
                  <a:pt x="74549" y="64668"/>
                </a:cubicBezTo>
                <a:cubicBezTo>
                  <a:pt x="74486" y="64668"/>
                  <a:pt x="74391" y="64732"/>
                  <a:pt x="74232" y="64827"/>
                </a:cubicBezTo>
                <a:close/>
                <a:moveTo>
                  <a:pt x="99314" y="51209"/>
                </a:moveTo>
                <a:cubicBezTo>
                  <a:pt x="99219" y="51336"/>
                  <a:pt x="99156" y="51431"/>
                  <a:pt x="99156" y="51494"/>
                </a:cubicBezTo>
                <a:cubicBezTo>
                  <a:pt x="99188" y="51589"/>
                  <a:pt x="99283" y="51652"/>
                  <a:pt x="99378" y="51652"/>
                </a:cubicBezTo>
                <a:cubicBezTo>
                  <a:pt x="99473" y="51684"/>
                  <a:pt x="99568" y="51557"/>
                  <a:pt x="99536" y="51462"/>
                </a:cubicBezTo>
                <a:cubicBezTo>
                  <a:pt x="99504" y="51367"/>
                  <a:pt x="99409" y="51336"/>
                  <a:pt x="99314" y="51209"/>
                </a:cubicBezTo>
                <a:close/>
                <a:moveTo>
                  <a:pt x="88578" y="60235"/>
                </a:moveTo>
                <a:cubicBezTo>
                  <a:pt x="88705" y="60298"/>
                  <a:pt x="88800" y="60330"/>
                  <a:pt x="88927" y="60361"/>
                </a:cubicBezTo>
                <a:cubicBezTo>
                  <a:pt x="89022" y="60393"/>
                  <a:pt x="89117" y="60266"/>
                  <a:pt x="89085" y="60171"/>
                </a:cubicBezTo>
                <a:cubicBezTo>
                  <a:pt x="89053" y="60076"/>
                  <a:pt x="88958" y="60013"/>
                  <a:pt x="88863" y="60013"/>
                </a:cubicBezTo>
                <a:cubicBezTo>
                  <a:pt x="88800" y="60013"/>
                  <a:pt x="88737" y="60108"/>
                  <a:pt x="88578" y="60235"/>
                </a:cubicBezTo>
                <a:close/>
                <a:moveTo>
                  <a:pt x="58334" y="64732"/>
                </a:moveTo>
                <a:cubicBezTo>
                  <a:pt x="58461" y="64827"/>
                  <a:pt x="58556" y="64922"/>
                  <a:pt x="58619" y="64922"/>
                </a:cubicBezTo>
                <a:cubicBezTo>
                  <a:pt x="58683" y="64922"/>
                  <a:pt x="58778" y="64795"/>
                  <a:pt x="58778" y="64732"/>
                </a:cubicBezTo>
                <a:cubicBezTo>
                  <a:pt x="58778" y="64637"/>
                  <a:pt x="58683" y="64573"/>
                  <a:pt x="58588" y="64542"/>
                </a:cubicBezTo>
                <a:cubicBezTo>
                  <a:pt x="58524" y="64542"/>
                  <a:pt x="58461" y="64637"/>
                  <a:pt x="58334" y="64732"/>
                </a:cubicBezTo>
                <a:close/>
                <a:moveTo>
                  <a:pt x="46649" y="60393"/>
                </a:moveTo>
                <a:cubicBezTo>
                  <a:pt x="46585" y="60456"/>
                  <a:pt x="46522" y="60551"/>
                  <a:pt x="46490" y="60678"/>
                </a:cubicBezTo>
                <a:cubicBezTo>
                  <a:pt x="46459" y="60773"/>
                  <a:pt x="46617" y="60900"/>
                  <a:pt x="46744" y="60836"/>
                </a:cubicBezTo>
                <a:cubicBezTo>
                  <a:pt x="46870" y="60836"/>
                  <a:pt x="46934" y="60710"/>
                  <a:pt x="46870" y="60615"/>
                </a:cubicBezTo>
                <a:cubicBezTo>
                  <a:pt x="46839" y="60551"/>
                  <a:pt x="46775" y="60488"/>
                  <a:pt x="46649" y="60393"/>
                </a:cubicBezTo>
                <a:close/>
                <a:moveTo>
                  <a:pt x="66537" y="65048"/>
                </a:moveTo>
                <a:cubicBezTo>
                  <a:pt x="66632" y="64922"/>
                  <a:pt x="66758" y="64858"/>
                  <a:pt x="66758" y="64795"/>
                </a:cubicBezTo>
                <a:cubicBezTo>
                  <a:pt x="66727" y="64700"/>
                  <a:pt x="66663" y="64637"/>
                  <a:pt x="66600" y="64605"/>
                </a:cubicBezTo>
                <a:cubicBezTo>
                  <a:pt x="66505" y="64605"/>
                  <a:pt x="66410" y="64668"/>
                  <a:pt x="66378" y="64763"/>
                </a:cubicBezTo>
                <a:cubicBezTo>
                  <a:pt x="66378" y="64827"/>
                  <a:pt x="66442" y="64922"/>
                  <a:pt x="66537" y="65048"/>
                </a:cubicBezTo>
                <a:close/>
                <a:moveTo>
                  <a:pt x="10514" y="64383"/>
                </a:moveTo>
                <a:cubicBezTo>
                  <a:pt x="10641" y="64478"/>
                  <a:pt x="10704" y="64573"/>
                  <a:pt x="10767" y="64573"/>
                </a:cubicBezTo>
                <a:cubicBezTo>
                  <a:pt x="10894" y="64637"/>
                  <a:pt x="11053" y="64478"/>
                  <a:pt x="10989" y="64352"/>
                </a:cubicBezTo>
                <a:cubicBezTo>
                  <a:pt x="10958" y="64257"/>
                  <a:pt x="10862" y="64193"/>
                  <a:pt x="10767" y="64193"/>
                </a:cubicBezTo>
                <a:cubicBezTo>
                  <a:pt x="10704" y="64193"/>
                  <a:pt x="10641" y="64288"/>
                  <a:pt x="10514" y="64383"/>
                </a:cubicBezTo>
                <a:close/>
                <a:moveTo>
                  <a:pt x="35501" y="58714"/>
                </a:moveTo>
                <a:cubicBezTo>
                  <a:pt x="35406" y="58873"/>
                  <a:pt x="35343" y="58936"/>
                  <a:pt x="35343" y="59031"/>
                </a:cubicBezTo>
                <a:cubicBezTo>
                  <a:pt x="35374" y="59094"/>
                  <a:pt x="35469" y="59126"/>
                  <a:pt x="35564" y="59189"/>
                </a:cubicBezTo>
                <a:cubicBezTo>
                  <a:pt x="35628" y="59126"/>
                  <a:pt x="35723" y="59031"/>
                  <a:pt x="35723" y="58968"/>
                </a:cubicBezTo>
                <a:cubicBezTo>
                  <a:pt x="35723" y="58904"/>
                  <a:pt x="35596" y="58841"/>
                  <a:pt x="35501" y="58714"/>
                </a:cubicBezTo>
                <a:close/>
                <a:moveTo>
                  <a:pt x="94215" y="53109"/>
                </a:moveTo>
                <a:cubicBezTo>
                  <a:pt x="94374" y="53172"/>
                  <a:pt x="94469" y="53267"/>
                  <a:pt x="94532" y="53236"/>
                </a:cubicBezTo>
                <a:cubicBezTo>
                  <a:pt x="94627" y="53204"/>
                  <a:pt x="94691" y="53141"/>
                  <a:pt x="94691" y="53046"/>
                </a:cubicBezTo>
                <a:cubicBezTo>
                  <a:pt x="94722" y="52919"/>
                  <a:pt x="94596" y="52824"/>
                  <a:pt x="94469" y="52887"/>
                </a:cubicBezTo>
                <a:cubicBezTo>
                  <a:pt x="94374" y="52919"/>
                  <a:pt x="94342" y="53014"/>
                  <a:pt x="94215" y="53109"/>
                </a:cubicBezTo>
                <a:close/>
                <a:moveTo>
                  <a:pt x="117904" y="19255"/>
                </a:moveTo>
                <a:cubicBezTo>
                  <a:pt x="117967" y="19128"/>
                  <a:pt x="118062" y="19033"/>
                  <a:pt x="118062" y="18970"/>
                </a:cubicBezTo>
                <a:cubicBezTo>
                  <a:pt x="118031" y="18875"/>
                  <a:pt x="117904" y="18843"/>
                  <a:pt x="117841" y="18780"/>
                </a:cubicBezTo>
                <a:cubicBezTo>
                  <a:pt x="117777" y="18843"/>
                  <a:pt x="117682" y="18938"/>
                  <a:pt x="117682" y="19002"/>
                </a:cubicBezTo>
                <a:cubicBezTo>
                  <a:pt x="117682" y="19065"/>
                  <a:pt x="117809" y="19128"/>
                  <a:pt x="117904" y="19255"/>
                </a:cubicBezTo>
                <a:close/>
                <a:moveTo>
                  <a:pt x="141909" y="10894"/>
                </a:moveTo>
                <a:cubicBezTo>
                  <a:pt x="141782" y="11021"/>
                  <a:pt x="141687" y="11084"/>
                  <a:pt x="141687" y="11148"/>
                </a:cubicBezTo>
                <a:cubicBezTo>
                  <a:pt x="141687" y="11243"/>
                  <a:pt x="141751" y="11338"/>
                  <a:pt x="141846" y="11369"/>
                </a:cubicBezTo>
                <a:cubicBezTo>
                  <a:pt x="141941" y="11401"/>
                  <a:pt x="142036" y="11306"/>
                  <a:pt x="142036" y="11211"/>
                </a:cubicBezTo>
                <a:cubicBezTo>
                  <a:pt x="142004" y="11084"/>
                  <a:pt x="141941" y="10989"/>
                  <a:pt x="141909" y="10894"/>
                </a:cubicBezTo>
                <a:close/>
                <a:moveTo>
                  <a:pt x="122401" y="17450"/>
                </a:moveTo>
                <a:cubicBezTo>
                  <a:pt x="122496" y="17482"/>
                  <a:pt x="122591" y="17545"/>
                  <a:pt x="122686" y="17577"/>
                </a:cubicBezTo>
                <a:cubicBezTo>
                  <a:pt x="122749" y="17577"/>
                  <a:pt x="122844" y="17450"/>
                  <a:pt x="122813" y="17418"/>
                </a:cubicBezTo>
                <a:cubicBezTo>
                  <a:pt x="122781" y="17355"/>
                  <a:pt x="122718" y="17228"/>
                  <a:pt x="122654" y="17228"/>
                </a:cubicBezTo>
                <a:cubicBezTo>
                  <a:pt x="122591" y="17228"/>
                  <a:pt x="122528" y="17323"/>
                  <a:pt x="122401" y="17450"/>
                </a:cubicBezTo>
                <a:close/>
                <a:moveTo>
                  <a:pt x="38700" y="60361"/>
                </a:moveTo>
                <a:cubicBezTo>
                  <a:pt x="38636" y="60456"/>
                  <a:pt x="38573" y="60551"/>
                  <a:pt x="38541" y="60646"/>
                </a:cubicBezTo>
                <a:cubicBezTo>
                  <a:pt x="38510" y="60678"/>
                  <a:pt x="38636" y="60805"/>
                  <a:pt x="38668" y="60773"/>
                </a:cubicBezTo>
                <a:cubicBezTo>
                  <a:pt x="38731" y="60773"/>
                  <a:pt x="38858" y="60710"/>
                  <a:pt x="38858" y="60646"/>
                </a:cubicBezTo>
                <a:cubicBezTo>
                  <a:pt x="38890" y="60583"/>
                  <a:pt x="38795" y="60488"/>
                  <a:pt x="38700" y="60361"/>
                </a:cubicBezTo>
                <a:close/>
                <a:moveTo>
                  <a:pt x="94469" y="60805"/>
                </a:moveTo>
                <a:cubicBezTo>
                  <a:pt x="94406" y="60868"/>
                  <a:pt x="94342" y="60963"/>
                  <a:pt x="94310" y="61058"/>
                </a:cubicBezTo>
                <a:cubicBezTo>
                  <a:pt x="94310" y="61058"/>
                  <a:pt x="94406" y="61153"/>
                  <a:pt x="94469" y="61153"/>
                </a:cubicBezTo>
                <a:cubicBezTo>
                  <a:pt x="94564" y="61185"/>
                  <a:pt x="94691" y="61121"/>
                  <a:pt x="94627" y="60995"/>
                </a:cubicBezTo>
                <a:cubicBezTo>
                  <a:pt x="94627" y="60931"/>
                  <a:pt x="94564" y="60900"/>
                  <a:pt x="94469" y="60805"/>
                </a:cubicBezTo>
                <a:close/>
                <a:moveTo>
                  <a:pt x="18051" y="62325"/>
                </a:moveTo>
                <a:cubicBezTo>
                  <a:pt x="18115" y="62166"/>
                  <a:pt x="18178" y="62103"/>
                  <a:pt x="18178" y="62008"/>
                </a:cubicBezTo>
                <a:cubicBezTo>
                  <a:pt x="18178" y="61976"/>
                  <a:pt x="18051" y="61881"/>
                  <a:pt x="18020" y="61881"/>
                </a:cubicBezTo>
                <a:cubicBezTo>
                  <a:pt x="17956" y="61913"/>
                  <a:pt x="17830" y="61976"/>
                  <a:pt x="17830" y="62040"/>
                </a:cubicBezTo>
                <a:cubicBezTo>
                  <a:pt x="17830" y="62103"/>
                  <a:pt x="17925" y="62198"/>
                  <a:pt x="18051" y="62325"/>
                </a:cubicBezTo>
                <a:close/>
                <a:moveTo>
                  <a:pt x="49879" y="62008"/>
                </a:moveTo>
                <a:cubicBezTo>
                  <a:pt x="49784" y="62135"/>
                  <a:pt x="49689" y="62230"/>
                  <a:pt x="49689" y="62293"/>
                </a:cubicBezTo>
                <a:cubicBezTo>
                  <a:pt x="49689" y="62356"/>
                  <a:pt x="49815" y="62420"/>
                  <a:pt x="49879" y="62483"/>
                </a:cubicBezTo>
                <a:cubicBezTo>
                  <a:pt x="49942" y="62420"/>
                  <a:pt x="50037" y="62356"/>
                  <a:pt x="50037" y="62261"/>
                </a:cubicBezTo>
                <a:cubicBezTo>
                  <a:pt x="50037" y="62198"/>
                  <a:pt x="49942" y="62135"/>
                  <a:pt x="49879" y="62008"/>
                </a:cubicBezTo>
                <a:close/>
                <a:moveTo>
                  <a:pt x="15550" y="63116"/>
                </a:moveTo>
                <a:cubicBezTo>
                  <a:pt x="15645" y="62990"/>
                  <a:pt x="15771" y="62895"/>
                  <a:pt x="15740" y="62831"/>
                </a:cubicBezTo>
                <a:cubicBezTo>
                  <a:pt x="15740" y="62768"/>
                  <a:pt x="15645" y="62705"/>
                  <a:pt x="15550" y="62673"/>
                </a:cubicBezTo>
                <a:cubicBezTo>
                  <a:pt x="15518" y="62673"/>
                  <a:pt x="15423" y="62768"/>
                  <a:pt x="15423" y="62800"/>
                </a:cubicBezTo>
                <a:cubicBezTo>
                  <a:pt x="15423" y="62895"/>
                  <a:pt x="15486" y="62958"/>
                  <a:pt x="15550" y="63116"/>
                </a:cubicBezTo>
                <a:close/>
                <a:moveTo>
                  <a:pt x="47219" y="63021"/>
                </a:moveTo>
                <a:cubicBezTo>
                  <a:pt x="47314" y="63116"/>
                  <a:pt x="47345" y="63211"/>
                  <a:pt x="47409" y="63211"/>
                </a:cubicBezTo>
                <a:cubicBezTo>
                  <a:pt x="47504" y="63243"/>
                  <a:pt x="47630" y="63211"/>
                  <a:pt x="47630" y="63085"/>
                </a:cubicBezTo>
                <a:cubicBezTo>
                  <a:pt x="47630" y="63021"/>
                  <a:pt x="47535" y="62926"/>
                  <a:pt x="47504" y="62926"/>
                </a:cubicBezTo>
                <a:cubicBezTo>
                  <a:pt x="47377" y="62958"/>
                  <a:pt x="47282" y="62990"/>
                  <a:pt x="47219" y="63021"/>
                </a:cubicBezTo>
                <a:close/>
                <a:moveTo>
                  <a:pt x="52824" y="63971"/>
                </a:moveTo>
                <a:cubicBezTo>
                  <a:pt x="52951" y="64035"/>
                  <a:pt x="53046" y="64098"/>
                  <a:pt x="53046" y="64066"/>
                </a:cubicBezTo>
                <a:cubicBezTo>
                  <a:pt x="53109" y="64003"/>
                  <a:pt x="53141" y="63908"/>
                  <a:pt x="53172" y="63845"/>
                </a:cubicBezTo>
                <a:cubicBezTo>
                  <a:pt x="53172" y="63813"/>
                  <a:pt x="53014" y="63718"/>
                  <a:pt x="52982" y="63750"/>
                </a:cubicBezTo>
                <a:cubicBezTo>
                  <a:pt x="52919" y="63813"/>
                  <a:pt x="52856" y="63876"/>
                  <a:pt x="52824" y="63971"/>
                </a:cubicBezTo>
                <a:close/>
                <a:moveTo>
                  <a:pt x="72205" y="65365"/>
                </a:moveTo>
                <a:cubicBezTo>
                  <a:pt x="72079" y="65492"/>
                  <a:pt x="71984" y="65555"/>
                  <a:pt x="71984" y="65618"/>
                </a:cubicBezTo>
                <a:cubicBezTo>
                  <a:pt x="71984" y="65713"/>
                  <a:pt x="72079" y="65777"/>
                  <a:pt x="72142" y="65808"/>
                </a:cubicBezTo>
                <a:cubicBezTo>
                  <a:pt x="72174" y="65840"/>
                  <a:pt x="72300" y="65745"/>
                  <a:pt x="72300" y="65682"/>
                </a:cubicBezTo>
                <a:cubicBezTo>
                  <a:pt x="72300" y="65618"/>
                  <a:pt x="72269" y="65523"/>
                  <a:pt x="72205" y="65365"/>
                </a:cubicBezTo>
                <a:close/>
                <a:moveTo>
                  <a:pt x="69514" y="66473"/>
                </a:moveTo>
                <a:cubicBezTo>
                  <a:pt x="69577" y="66505"/>
                  <a:pt x="69704" y="66537"/>
                  <a:pt x="69799" y="66537"/>
                </a:cubicBezTo>
                <a:cubicBezTo>
                  <a:pt x="69830" y="66537"/>
                  <a:pt x="69894" y="66410"/>
                  <a:pt x="69894" y="66378"/>
                </a:cubicBezTo>
                <a:cubicBezTo>
                  <a:pt x="69894" y="66252"/>
                  <a:pt x="69767" y="66188"/>
                  <a:pt x="69672" y="66252"/>
                </a:cubicBezTo>
                <a:cubicBezTo>
                  <a:pt x="69609" y="66283"/>
                  <a:pt x="69577" y="66347"/>
                  <a:pt x="69514" y="66473"/>
                </a:cubicBezTo>
                <a:close/>
                <a:moveTo>
                  <a:pt x="6239" y="73884"/>
                </a:moveTo>
                <a:cubicBezTo>
                  <a:pt x="6080" y="73821"/>
                  <a:pt x="6017" y="73757"/>
                  <a:pt x="5922" y="73757"/>
                </a:cubicBezTo>
                <a:cubicBezTo>
                  <a:pt x="5890" y="73757"/>
                  <a:pt x="5795" y="73884"/>
                  <a:pt x="5795" y="73916"/>
                </a:cubicBezTo>
                <a:cubicBezTo>
                  <a:pt x="5827" y="73979"/>
                  <a:pt x="5890" y="74074"/>
                  <a:pt x="5954" y="74106"/>
                </a:cubicBezTo>
                <a:cubicBezTo>
                  <a:pt x="6017" y="74106"/>
                  <a:pt x="6112" y="74011"/>
                  <a:pt x="6239" y="73884"/>
                </a:cubicBezTo>
                <a:close/>
                <a:moveTo>
                  <a:pt x="105838" y="30529"/>
                </a:moveTo>
                <a:cubicBezTo>
                  <a:pt x="105743" y="30687"/>
                  <a:pt x="105680" y="30751"/>
                  <a:pt x="105648" y="30846"/>
                </a:cubicBezTo>
                <a:cubicBezTo>
                  <a:pt x="105648" y="30877"/>
                  <a:pt x="105775" y="30973"/>
                  <a:pt x="105806" y="30973"/>
                </a:cubicBezTo>
                <a:cubicBezTo>
                  <a:pt x="105870" y="30941"/>
                  <a:pt x="105996" y="30877"/>
                  <a:pt x="105996" y="30814"/>
                </a:cubicBezTo>
                <a:cubicBezTo>
                  <a:pt x="105996" y="30751"/>
                  <a:pt x="105933" y="30687"/>
                  <a:pt x="105838" y="30529"/>
                </a:cubicBezTo>
                <a:close/>
                <a:moveTo>
                  <a:pt x="134657" y="13238"/>
                </a:moveTo>
                <a:cubicBezTo>
                  <a:pt x="134594" y="13333"/>
                  <a:pt x="134530" y="13428"/>
                  <a:pt x="134467" y="13555"/>
                </a:cubicBezTo>
                <a:cubicBezTo>
                  <a:pt x="134467" y="13586"/>
                  <a:pt x="134562" y="13650"/>
                  <a:pt x="134625" y="13681"/>
                </a:cubicBezTo>
                <a:cubicBezTo>
                  <a:pt x="134689" y="13681"/>
                  <a:pt x="134815" y="13586"/>
                  <a:pt x="134815" y="13586"/>
                </a:cubicBezTo>
                <a:cubicBezTo>
                  <a:pt x="134784" y="13460"/>
                  <a:pt x="134720" y="13333"/>
                  <a:pt x="134657" y="13238"/>
                </a:cubicBezTo>
                <a:close/>
                <a:moveTo>
                  <a:pt x="102766" y="45065"/>
                </a:moveTo>
                <a:cubicBezTo>
                  <a:pt x="102671" y="45033"/>
                  <a:pt x="102576" y="45002"/>
                  <a:pt x="102481" y="45002"/>
                </a:cubicBezTo>
                <a:cubicBezTo>
                  <a:pt x="102449" y="45033"/>
                  <a:pt x="102418" y="45129"/>
                  <a:pt x="102386" y="45192"/>
                </a:cubicBezTo>
                <a:cubicBezTo>
                  <a:pt x="102449" y="45224"/>
                  <a:pt x="102544" y="45255"/>
                  <a:pt x="102608" y="45287"/>
                </a:cubicBezTo>
                <a:cubicBezTo>
                  <a:pt x="102671" y="45287"/>
                  <a:pt x="102703" y="45160"/>
                  <a:pt x="102766" y="45065"/>
                </a:cubicBezTo>
                <a:close/>
                <a:moveTo>
                  <a:pt x="100898" y="48517"/>
                </a:moveTo>
                <a:cubicBezTo>
                  <a:pt x="100993" y="48454"/>
                  <a:pt x="101024" y="48390"/>
                  <a:pt x="101088" y="48295"/>
                </a:cubicBezTo>
                <a:cubicBezTo>
                  <a:pt x="101088" y="48264"/>
                  <a:pt x="100993" y="48169"/>
                  <a:pt x="100961" y="48169"/>
                </a:cubicBezTo>
                <a:cubicBezTo>
                  <a:pt x="100834" y="48137"/>
                  <a:pt x="100739" y="48200"/>
                  <a:pt x="100739" y="48327"/>
                </a:cubicBezTo>
                <a:cubicBezTo>
                  <a:pt x="100771" y="48390"/>
                  <a:pt x="100834" y="48422"/>
                  <a:pt x="100898" y="48517"/>
                </a:cubicBezTo>
                <a:close/>
                <a:moveTo>
                  <a:pt x="137095" y="12890"/>
                </a:moveTo>
                <a:cubicBezTo>
                  <a:pt x="137127" y="12858"/>
                  <a:pt x="137222" y="12795"/>
                  <a:pt x="137222" y="12731"/>
                </a:cubicBezTo>
                <a:cubicBezTo>
                  <a:pt x="137254" y="12636"/>
                  <a:pt x="137159" y="12541"/>
                  <a:pt x="137064" y="12573"/>
                </a:cubicBezTo>
                <a:cubicBezTo>
                  <a:pt x="136969" y="12573"/>
                  <a:pt x="136937" y="12700"/>
                  <a:pt x="136874" y="12795"/>
                </a:cubicBezTo>
                <a:close/>
                <a:moveTo>
                  <a:pt x="97446" y="54724"/>
                </a:moveTo>
                <a:cubicBezTo>
                  <a:pt x="97572" y="54788"/>
                  <a:pt x="97667" y="54883"/>
                  <a:pt x="97731" y="54851"/>
                </a:cubicBezTo>
                <a:cubicBezTo>
                  <a:pt x="97794" y="54819"/>
                  <a:pt x="97857" y="54724"/>
                  <a:pt x="97889" y="54661"/>
                </a:cubicBezTo>
                <a:cubicBezTo>
                  <a:pt x="97826" y="54597"/>
                  <a:pt x="97762" y="54502"/>
                  <a:pt x="97699" y="54502"/>
                </a:cubicBezTo>
                <a:cubicBezTo>
                  <a:pt x="97636" y="54502"/>
                  <a:pt x="97572" y="54597"/>
                  <a:pt x="97446" y="54724"/>
                </a:cubicBezTo>
                <a:close/>
                <a:moveTo>
                  <a:pt x="96084" y="57574"/>
                </a:moveTo>
                <a:cubicBezTo>
                  <a:pt x="96021" y="57701"/>
                  <a:pt x="95894" y="57796"/>
                  <a:pt x="95926" y="57859"/>
                </a:cubicBezTo>
                <a:cubicBezTo>
                  <a:pt x="95926" y="57923"/>
                  <a:pt x="96021" y="57986"/>
                  <a:pt x="96116" y="58049"/>
                </a:cubicBezTo>
                <a:cubicBezTo>
                  <a:pt x="96147" y="57986"/>
                  <a:pt x="96274" y="57923"/>
                  <a:pt x="96274" y="57828"/>
                </a:cubicBezTo>
                <a:cubicBezTo>
                  <a:pt x="96274" y="57764"/>
                  <a:pt x="96179" y="57701"/>
                  <a:pt x="96084" y="57574"/>
                </a:cubicBezTo>
                <a:close/>
                <a:moveTo>
                  <a:pt x="93677" y="58398"/>
                </a:moveTo>
                <a:cubicBezTo>
                  <a:pt x="93582" y="58524"/>
                  <a:pt x="93519" y="58556"/>
                  <a:pt x="93519" y="58619"/>
                </a:cubicBezTo>
                <a:cubicBezTo>
                  <a:pt x="93487" y="58778"/>
                  <a:pt x="93614" y="58809"/>
                  <a:pt x="93709" y="58778"/>
                </a:cubicBezTo>
                <a:cubicBezTo>
                  <a:pt x="93772" y="58778"/>
                  <a:pt x="93867" y="58683"/>
                  <a:pt x="93835" y="58651"/>
                </a:cubicBezTo>
                <a:cubicBezTo>
                  <a:pt x="93804" y="58556"/>
                  <a:pt x="93740" y="58493"/>
                  <a:pt x="93677" y="58398"/>
                </a:cubicBezTo>
                <a:close/>
                <a:moveTo>
                  <a:pt x="91302" y="59601"/>
                </a:moveTo>
                <a:cubicBezTo>
                  <a:pt x="91365" y="59538"/>
                  <a:pt x="91429" y="59475"/>
                  <a:pt x="91460" y="59380"/>
                </a:cubicBezTo>
                <a:cubicBezTo>
                  <a:pt x="91492" y="59348"/>
                  <a:pt x="91397" y="59253"/>
                  <a:pt x="91334" y="59253"/>
                </a:cubicBezTo>
                <a:cubicBezTo>
                  <a:pt x="91239" y="59221"/>
                  <a:pt x="91112" y="59284"/>
                  <a:pt x="91144" y="59411"/>
                </a:cubicBezTo>
                <a:cubicBezTo>
                  <a:pt x="91144" y="59475"/>
                  <a:pt x="91207" y="59506"/>
                  <a:pt x="91302" y="59601"/>
                </a:cubicBezTo>
                <a:close/>
                <a:moveTo>
                  <a:pt x="32904" y="59728"/>
                </a:moveTo>
                <a:cubicBezTo>
                  <a:pt x="32999" y="59855"/>
                  <a:pt x="33094" y="59950"/>
                  <a:pt x="33126" y="59950"/>
                </a:cubicBezTo>
                <a:cubicBezTo>
                  <a:pt x="33221" y="59950"/>
                  <a:pt x="33284" y="59855"/>
                  <a:pt x="33348" y="59791"/>
                </a:cubicBezTo>
                <a:cubicBezTo>
                  <a:pt x="33348" y="59760"/>
                  <a:pt x="33253" y="59633"/>
                  <a:pt x="33221" y="59633"/>
                </a:cubicBezTo>
                <a:cubicBezTo>
                  <a:pt x="33126" y="59601"/>
                  <a:pt x="33031" y="59665"/>
                  <a:pt x="32904" y="59728"/>
                </a:cubicBezTo>
                <a:close/>
                <a:moveTo>
                  <a:pt x="92664" y="64193"/>
                </a:moveTo>
                <a:cubicBezTo>
                  <a:pt x="92727" y="64257"/>
                  <a:pt x="92790" y="64320"/>
                  <a:pt x="92854" y="64320"/>
                </a:cubicBezTo>
                <a:cubicBezTo>
                  <a:pt x="92949" y="64320"/>
                  <a:pt x="93044" y="64225"/>
                  <a:pt x="92980" y="64130"/>
                </a:cubicBezTo>
                <a:cubicBezTo>
                  <a:pt x="92949" y="64066"/>
                  <a:pt x="92854" y="64035"/>
                  <a:pt x="92790" y="64035"/>
                </a:cubicBezTo>
                <a:cubicBezTo>
                  <a:pt x="92759" y="64066"/>
                  <a:pt x="92727" y="64130"/>
                  <a:pt x="92664" y="64193"/>
                </a:cubicBezTo>
                <a:close/>
                <a:moveTo>
                  <a:pt x="50671" y="64510"/>
                </a:moveTo>
                <a:cubicBezTo>
                  <a:pt x="50576" y="64542"/>
                  <a:pt x="50512" y="64573"/>
                  <a:pt x="50481" y="64637"/>
                </a:cubicBezTo>
                <a:cubicBezTo>
                  <a:pt x="50481" y="64700"/>
                  <a:pt x="50512" y="64763"/>
                  <a:pt x="50544" y="64827"/>
                </a:cubicBezTo>
                <a:cubicBezTo>
                  <a:pt x="50639" y="64890"/>
                  <a:pt x="50797" y="64795"/>
                  <a:pt x="50766" y="64700"/>
                </a:cubicBezTo>
                <a:cubicBezTo>
                  <a:pt x="50766" y="64637"/>
                  <a:pt x="50702" y="64573"/>
                  <a:pt x="50671" y="64510"/>
                </a:cubicBezTo>
                <a:close/>
                <a:moveTo>
                  <a:pt x="103178" y="47599"/>
                </a:moveTo>
                <a:cubicBezTo>
                  <a:pt x="103210" y="47630"/>
                  <a:pt x="103305" y="47662"/>
                  <a:pt x="103368" y="47694"/>
                </a:cubicBezTo>
                <a:cubicBezTo>
                  <a:pt x="103463" y="47694"/>
                  <a:pt x="103526" y="47567"/>
                  <a:pt x="103463" y="47504"/>
                </a:cubicBezTo>
                <a:cubicBezTo>
                  <a:pt x="103431" y="47440"/>
                  <a:pt x="103368" y="47409"/>
                  <a:pt x="103305" y="47409"/>
                </a:cubicBezTo>
                <a:cubicBezTo>
                  <a:pt x="103241" y="47440"/>
                  <a:pt x="103210" y="47535"/>
                  <a:pt x="103146" y="47599"/>
                </a:cubicBezTo>
                <a:close/>
                <a:moveTo>
                  <a:pt x="11528" y="66568"/>
                </a:moveTo>
                <a:cubicBezTo>
                  <a:pt x="11464" y="66663"/>
                  <a:pt x="11464" y="66758"/>
                  <a:pt x="11433" y="66853"/>
                </a:cubicBezTo>
                <a:cubicBezTo>
                  <a:pt x="11464" y="66917"/>
                  <a:pt x="11559" y="66948"/>
                  <a:pt x="11623" y="66980"/>
                </a:cubicBezTo>
                <a:cubicBezTo>
                  <a:pt x="11654" y="66885"/>
                  <a:pt x="11686" y="66822"/>
                  <a:pt x="11718" y="66727"/>
                </a:cubicBezTo>
                <a:cubicBezTo>
                  <a:pt x="11718" y="66695"/>
                  <a:pt x="11623" y="66663"/>
                  <a:pt x="11528" y="66568"/>
                </a:cubicBezTo>
                <a:close/>
                <a:moveTo>
                  <a:pt x="67392" y="67012"/>
                </a:moveTo>
                <a:cubicBezTo>
                  <a:pt x="67297" y="67075"/>
                  <a:pt x="67233" y="67107"/>
                  <a:pt x="67202" y="67138"/>
                </a:cubicBezTo>
                <a:cubicBezTo>
                  <a:pt x="67170" y="67233"/>
                  <a:pt x="67265" y="67360"/>
                  <a:pt x="67360" y="67328"/>
                </a:cubicBezTo>
                <a:cubicBezTo>
                  <a:pt x="67423" y="67297"/>
                  <a:pt x="67487" y="67265"/>
                  <a:pt x="67487" y="67202"/>
                </a:cubicBezTo>
                <a:cubicBezTo>
                  <a:pt x="67487" y="67138"/>
                  <a:pt x="67423" y="67075"/>
                  <a:pt x="67392" y="67012"/>
                </a:cubicBezTo>
                <a:close/>
                <a:moveTo>
                  <a:pt x="27299" y="58904"/>
                </a:moveTo>
                <a:cubicBezTo>
                  <a:pt x="27425" y="58999"/>
                  <a:pt x="27520" y="59094"/>
                  <a:pt x="27584" y="59094"/>
                </a:cubicBezTo>
                <a:cubicBezTo>
                  <a:pt x="27647" y="59063"/>
                  <a:pt x="27710" y="58968"/>
                  <a:pt x="27742" y="58873"/>
                </a:cubicBezTo>
                <a:cubicBezTo>
                  <a:pt x="27742" y="58873"/>
                  <a:pt x="27647" y="58746"/>
                  <a:pt x="27615" y="58746"/>
                </a:cubicBezTo>
                <a:cubicBezTo>
                  <a:pt x="27520" y="58778"/>
                  <a:pt x="27457" y="58841"/>
                  <a:pt x="27299" y="58904"/>
                </a:cubicBezTo>
                <a:close/>
                <a:moveTo>
                  <a:pt x="20427" y="61090"/>
                </a:moveTo>
                <a:cubicBezTo>
                  <a:pt x="20332" y="61121"/>
                  <a:pt x="20268" y="61153"/>
                  <a:pt x="20237" y="61216"/>
                </a:cubicBezTo>
                <a:cubicBezTo>
                  <a:pt x="20173" y="61311"/>
                  <a:pt x="20300" y="61438"/>
                  <a:pt x="20395" y="61406"/>
                </a:cubicBezTo>
                <a:cubicBezTo>
                  <a:pt x="20458" y="61406"/>
                  <a:pt x="20490" y="61343"/>
                  <a:pt x="20522" y="61280"/>
                </a:cubicBezTo>
                <a:cubicBezTo>
                  <a:pt x="20522" y="61216"/>
                  <a:pt x="20458" y="61153"/>
                  <a:pt x="20427" y="61090"/>
                </a:cubicBezTo>
                <a:close/>
                <a:moveTo>
                  <a:pt x="95261" y="55168"/>
                </a:moveTo>
                <a:cubicBezTo>
                  <a:pt x="95197" y="55326"/>
                  <a:pt x="95102" y="55453"/>
                  <a:pt x="95134" y="55484"/>
                </a:cubicBezTo>
                <a:cubicBezTo>
                  <a:pt x="95197" y="55548"/>
                  <a:pt x="95292" y="55579"/>
                  <a:pt x="95387" y="55579"/>
                </a:cubicBezTo>
                <a:cubicBezTo>
                  <a:pt x="95419" y="55579"/>
                  <a:pt x="95482" y="55453"/>
                  <a:pt x="95482" y="55421"/>
                </a:cubicBezTo>
                <a:cubicBezTo>
                  <a:pt x="95451" y="55358"/>
                  <a:pt x="95356" y="55294"/>
                  <a:pt x="95261" y="55168"/>
                </a:cubicBezTo>
                <a:close/>
                <a:moveTo>
                  <a:pt x="36071" y="61406"/>
                </a:moveTo>
                <a:cubicBezTo>
                  <a:pt x="36134" y="61438"/>
                  <a:pt x="36229" y="61470"/>
                  <a:pt x="36293" y="61501"/>
                </a:cubicBezTo>
                <a:cubicBezTo>
                  <a:pt x="36388" y="61533"/>
                  <a:pt x="36483" y="61438"/>
                  <a:pt x="36483" y="61343"/>
                </a:cubicBezTo>
                <a:cubicBezTo>
                  <a:pt x="36451" y="61280"/>
                  <a:pt x="36388" y="61216"/>
                  <a:pt x="36324" y="61216"/>
                </a:cubicBezTo>
                <a:cubicBezTo>
                  <a:pt x="36261" y="61216"/>
                  <a:pt x="36198" y="61280"/>
                  <a:pt x="36071" y="61406"/>
                </a:cubicBezTo>
                <a:close/>
                <a:moveTo>
                  <a:pt x="91872" y="61786"/>
                </a:moveTo>
                <a:cubicBezTo>
                  <a:pt x="91935" y="61850"/>
                  <a:pt x="91967" y="61913"/>
                  <a:pt x="91999" y="61945"/>
                </a:cubicBezTo>
                <a:cubicBezTo>
                  <a:pt x="92062" y="61945"/>
                  <a:pt x="92125" y="61881"/>
                  <a:pt x="92189" y="61850"/>
                </a:cubicBezTo>
                <a:cubicBezTo>
                  <a:pt x="92157" y="61786"/>
                  <a:pt x="92094" y="61723"/>
                  <a:pt x="92062" y="61660"/>
                </a:cubicBezTo>
                <a:close/>
                <a:moveTo>
                  <a:pt x="42120" y="62261"/>
                </a:moveTo>
                <a:cubicBezTo>
                  <a:pt x="42025" y="62198"/>
                  <a:pt x="41962" y="62103"/>
                  <a:pt x="41898" y="62103"/>
                </a:cubicBezTo>
                <a:cubicBezTo>
                  <a:pt x="41867" y="62103"/>
                  <a:pt x="41772" y="62198"/>
                  <a:pt x="41772" y="62230"/>
                </a:cubicBezTo>
                <a:cubicBezTo>
                  <a:pt x="41803" y="62325"/>
                  <a:pt x="41835" y="62356"/>
                  <a:pt x="41898" y="62388"/>
                </a:cubicBezTo>
                <a:cubicBezTo>
                  <a:pt x="41962" y="62388"/>
                  <a:pt x="42025" y="62325"/>
                  <a:pt x="42120" y="62261"/>
                </a:cubicBezTo>
                <a:close/>
                <a:moveTo>
                  <a:pt x="89655" y="62736"/>
                </a:moveTo>
                <a:cubicBezTo>
                  <a:pt x="89718" y="62673"/>
                  <a:pt x="89782" y="62641"/>
                  <a:pt x="89813" y="62610"/>
                </a:cubicBezTo>
                <a:cubicBezTo>
                  <a:pt x="89845" y="62515"/>
                  <a:pt x="89750" y="62388"/>
                  <a:pt x="89655" y="62420"/>
                </a:cubicBezTo>
                <a:cubicBezTo>
                  <a:pt x="89592" y="62451"/>
                  <a:pt x="89560" y="62515"/>
                  <a:pt x="89528" y="62578"/>
                </a:cubicBezTo>
                <a:cubicBezTo>
                  <a:pt x="89528" y="62610"/>
                  <a:pt x="89592" y="62673"/>
                  <a:pt x="89655" y="62736"/>
                </a:cubicBezTo>
                <a:close/>
                <a:moveTo>
                  <a:pt x="109860" y="26666"/>
                </a:moveTo>
                <a:cubicBezTo>
                  <a:pt x="109797" y="26729"/>
                  <a:pt x="109733" y="26792"/>
                  <a:pt x="109733" y="26856"/>
                </a:cubicBezTo>
                <a:cubicBezTo>
                  <a:pt x="109733" y="26887"/>
                  <a:pt x="109828" y="26982"/>
                  <a:pt x="109860" y="26982"/>
                </a:cubicBezTo>
                <a:cubicBezTo>
                  <a:pt x="109923" y="26982"/>
                  <a:pt x="109987" y="26919"/>
                  <a:pt x="110018" y="26856"/>
                </a:cubicBezTo>
                <a:cubicBezTo>
                  <a:pt x="110018" y="26792"/>
                  <a:pt x="109923" y="26729"/>
                  <a:pt x="109860" y="26666"/>
                </a:cubicBezTo>
                <a:close/>
                <a:moveTo>
                  <a:pt x="113629" y="22960"/>
                </a:moveTo>
                <a:cubicBezTo>
                  <a:pt x="113755" y="23024"/>
                  <a:pt x="113787" y="23087"/>
                  <a:pt x="113850" y="23119"/>
                </a:cubicBezTo>
                <a:cubicBezTo>
                  <a:pt x="113977" y="23119"/>
                  <a:pt x="114040" y="23024"/>
                  <a:pt x="114009" y="22929"/>
                </a:cubicBezTo>
                <a:cubicBezTo>
                  <a:pt x="114009" y="22865"/>
                  <a:pt x="113914" y="22770"/>
                  <a:pt x="113882" y="22770"/>
                </a:cubicBezTo>
                <a:cubicBezTo>
                  <a:pt x="113787" y="22834"/>
                  <a:pt x="113724" y="22897"/>
                  <a:pt x="113629" y="22960"/>
                </a:cubicBezTo>
                <a:close/>
                <a:moveTo>
                  <a:pt x="116099" y="22137"/>
                </a:moveTo>
                <a:cubicBezTo>
                  <a:pt x="116162" y="22200"/>
                  <a:pt x="116194" y="22264"/>
                  <a:pt x="116257" y="22295"/>
                </a:cubicBezTo>
                <a:cubicBezTo>
                  <a:pt x="116320" y="22327"/>
                  <a:pt x="116447" y="22232"/>
                  <a:pt x="116416" y="22137"/>
                </a:cubicBezTo>
                <a:cubicBezTo>
                  <a:pt x="116384" y="22074"/>
                  <a:pt x="116352" y="22010"/>
                  <a:pt x="116257" y="22010"/>
                </a:cubicBezTo>
                <a:cubicBezTo>
                  <a:pt x="116225" y="22010"/>
                  <a:pt x="116162" y="22074"/>
                  <a:pt x="116099" y="22137"/>
                </a:cubicBezTo>
                <a:close/>
                <a:moveTo>
                  <a:pt x="7506" y="70970"/>
                </a:moveTo>
                <a:cubicBezTo>
                  <a:pt x="7632" y="70907"/>
                  <a:pt x="7696" y="70875"/>
                  <a:pt x="7727" y="70812"/>
                </a:cubicBezTo>
                <a:cubicBezTo>
                  <a:pt x="7791" y="70717"/>
                  <a:pt x="7727" y="70622"/>
                  <a:pt x="7632" y="70590"/>
                </a:cubicBezTo>
                <a:cubicBezTo>
                  <a:pt x="7569" y="70590"/>
                  <a:pt x="7474" y="70654"/>
                  <a:pt x="7442" y="70685"/>
                </a:cubicBezTo>
                <a:cubicBezTo>
                  <a:pt x="7474" y="70780"/>
                  <a:pt x="7474" y="70875"/>
                  <a:pt x="7506" y="70970"/>
                </a:cubicBezTo>
                <a:close/>
                <a:moveTo>
                  <a:pt x="4149" y="77082"/>
                </a:moveTo>
                <a:cubicBezTo>
                  <a:pt x="4212" y="77146"/>
                  <a:pt x="4244" y="77209"/>
                  <a:pt x="4307" y="77241"/>
                </a:cubicBezTo>
                <a:cubicBezTo>
                  <a:pt x="4402" y="77272"/>
                  <a:pt x="4529" y="77177"/>
                  <a:pt x="4497" y="77082"/>
                </a:cubicBezTo>
                <a:cubicBezTo>
                  <a:pt x="4465" y="77019"/>
                  <a:pt x="4402" y="76956"/>
                  <a:pt x="4339" y="76956"/>
                </a:cubicBezTo>
                <a:cubicBezTo>
                  <a:pt x="4275" y="76956"/>
                  <a:pt x="4212" y="77019"/>
                  <a:pt x="4149" y="77082"/>
                </a:cubicBezTo>
                <a:close/>
                <a:moveTo>
                  <a:pt x="1710" y="77874"/>
                </a:moveTo>
                <a:cubicBezTo>
                  <a:pt x="1805" y="77969"/>
                  <a:pt x="1837" y="78032"/>
                  <a:pt x="1900" y="78032"/>
                </a:cubicBezTo>
                <a:cubicBezTo>
                  <a:pt x="2027" y="78096"/>
                  <a:pt x="2090" y="77969"/>
                  <a:pt x="2090" y="77874"/>
                </a:cubicBezTo>
                <a:cubicBezTo>
                  <a:pt x="2090" y="77811"/>
                  <a:pt x="1995" y="77716"/>
                  <a:pt x="1963" y="77716"/>
                </a:cubicBezTo>
                <a:cubicBezTo>
                  <a:pt x="1868" y="77747"/>
                  <a:pt x="1773" y="77811"/>
                  <a:pt x="1710" y="77874"/>
                </a:cubicBezTo>
                <a:close/>
                <a:moveTo>
                  <a:pt x="103146" y="39491"/>
                </a:moveTo>
                <a:cubicBezTo>
                  <a:pt x="103241" y="39618"/>
                  <a:pt x="103273" y="39681"/>
                  <a:pt x="103336" y="39745"/>
                </a:cubicBezTo>
                <a:lnTo>
                  <a:pt x="103558" y="39586"/>
                </a:lnTo>
                <a:cubicBezTo>
                  <a:pt x="103495" y="39523"/>
                  <a:pt x="103431" y="39428"/>
                  <a:pt x="103336" y="39396"/>
                </a:cubicBezTo>
                <a:cubicBezTo>
                  <a:pt x="103305" y="39396"/>
                  <a:pt x="103241" y="39460"/>
                  <a:pt x="103146" y="39491"/>
                </a:cubicBezTo>
                <a:close/>
                <a:moveTo>
                  <a:pt x="106440" y="33189"/>
                </a:moveTo>
                <a:cubicBezTo>
                  <a:pt x="106471" y="33284"/>
                  <a:pt x="106503" y="33348"/>
                  <a:pt x="106566" y="33379"/>
                </a:cubicBezTo>
                <a:cubicBezTo>
                  <a:pt x="106661" y="33411"/>
                  <a:pt x="106788" y="33348"/>
                  <a:pt x="106756" y="33221"/>
                </a:cubicBezTo>
                <a:cubicBezTo>
                  <a:pt x="106756" y="33158"/>
                  <a:pt x="106693" y="33126"/>
                  <a:pt x="106630" y="33094"/>
                </a:cubicBezTo>
                <a:cubicBezTo>
                  <a:pt x="106566" y="33094"/>
                  <a:pt x="106503" y="33158"/>
                  <a:pt x="106440" y="33189"/>
                </a:cubicBezTo>
                <a:close/>
                <a:moveTo>
                  <a:pt x="64763" y="68025"/>
                </a:moveTo>
                <a:lnTo>
                  <a:pt x="64985" y="68088"/>
                </a:lnTo>
                <a:cubicBezTo>
                  <a:pt x="65017" y="68025"/>
                  <a:pt x="65017" y="67993"/>
                  <a:pt x="65048" y="67930"/>
                </a:cubicBezTo>
                <a:cubicBezTo>
                  <a:pt x="65048" y="67898"/>
                  <a:pt x="64953" y="67867"/>
                  <a:pt x="64922" y="67867"/>
                </a:cubicBezTo>
                <a:cubicBezTo>
                  <a:pt x="64890" y="67898"/>
                  <a:pt x="64827" y="67962"/>
                  <a:pt x="64763" y="68025"/>
                </a:cubicBezTo>
                <a:close/>
                <a:moveTo>
                  <a:pt x="83163" y="67328"/>
                </a:moveTo>
                <a:lnTo>
                  <a:pt x="83290" y="67392"/>
                </a:lnTo>
                <a:lnTo>
                  <a:pt x="83353" y="67233"/>
                </a:lnTo>
                <a:cubicBezTo>
                  <a:pt x="83290" y="67233"/>
                  <a:pt x="83258" y="67202"/>
                  <a:pt x="83226" y="67233"/>
                </a:cubicBezTo>
                <a:cubicBezTo>
                  <a:pt x="83195" y="67233"/>
                  <a:pt x="83195" y="67297"/>
                  <a:pt x="83163" y="67328"/>
                </a:cubicBezTo>
                <a:close/>
                <a:moveTo>
                  <a:pt x="30434" y="60520"/>
                </a:moveTo>
                <a:cubicBezTo>
                  <a:pt x="30656" y="60615"/>
                  <a:pt x="30719" y="60678"/>
                  <a:pt x="30751" y="60646"/>
                </a:cubicBezTo>
                <a:cubicBezTo>
                  <a:pt x="30814" y="60646"/>
                  <a:pt x="30846" y="60583"/>
                  <a:pt x="30877" y="60520"/>
                </a:cubicBezTo>
                <a:cubicBezTo>
                  <a:pt x="30846" y="60456"/>
                  <a:pt x="30782" y="60425"/>
                  <a:pt x="30719" y="60393"/>
                </a:cubicBezTo>
                <a:cubicBezTo>
                  <a:pt x="30656" y="60393"/>
                  <a:pt x="30592" y="60456"/>
                  <a:pt x="30434" y="60520"/>
                </a:cubicBezTo>
                <a:close/>
                <a:moveTo>
                  <a:pt x="22612" y="60520"/>
                </a:moveTo>
                <a:cubicBezTo>
                  <a:pt x="22707" y="60583"/>
                  <a:pt x="22770" y="60646"/>
                  <a:pt x="22802" y="60615"/>
                </a:cubicBezTo>
                <a:cubicBezTo>
                  <a:pt x="22865" y="60615"/>
                  <a:pt x="22897" y="60520"/>
                  <a:pt x="22928" y="60488"/>
                </a:cubicBezTo>
                <a:cubicBezTo>
                  <a:pt x="22865" y="60456"/>
                  <a:pt x="22833" y="60361"/>
                  <a:pt x="22770" y="60393"/>
                </a:cubicBezTo>
                <a:cubicBezTo>
                  <a:pt x="22738" y="60393"/>
                  <a:pt x="22675" y="60456"/>
                  <a:pt x="22612" y="60520"/>
                </a:cubicBezTo>
                <a:close/>
                <a:moveTo>
                  <a:pt x="59189" y="67107"/>
                </a:moveTo>
                <a:cubicBezTo>
                  <a:pt x="59253" y="67170"/>
                  <a:pt x="59285" y="67233"/>
                  <a:pt x="59348" y="67265"/>
                </a:cubicBezTo>
                <a:cubicBezTo>
                  <a:pt x="59380" y="67265"/>
                  <a:pt x="59475" y="67233"/>
                  <a:pt x="59475" y="67202"/>
                </a:cubicBezTo>
                <a:cubicBezTo>
                  <a:pt x="59475" y="67138"/>
                  <a:pt x="59443" y="67075"/>
                  <a:pt x="59411" y="67043"/>
                </a:cubicBezTo>
                <a:cubicBezTo>
                  <a:pt x="59380" y="67012"/>
                  <a:pt x="59285" y="67075"/>
                  <a:pt x="59189" y="67107"/>
                </a:cubicBezTo>
                <a:close/>
                <a:moveTo>
                  <a:pt x="56149" y="65365"/>
                </a:moveTo>
                <a:cubicBezTo>
                  <a:pt x="56118" y="65460"/>
                  <a:pt x="56054" y="65523"/>
                  <a:pt x="56086" y="65555"/>
                </a:cubicBezTo>
                <a:cubicBezTo>
                  <a:pt x="56086" y="65587"/>
                  <a:pt x="56181" y="65650"/>
                  <a:pt x="56213" y="65682"/>
                </a:cubicBezTo>
                <a:cubicBezTo>
                  <a:pt x="56244" y="65618"/>
                  <a:pt x="56339" y="65555"/>
                  <a:pt x="56308" y="65523"/>
                </a:cubicBezTo>
                <a:cubicBezTo>
                  <a:pt x="56308" y="65460"/>
                  <a:pt x="56244" y="65428"/>
                  <a:pt x="56149" y="65365"/>
                </a:cubicBezTo>
                <a:close/>
                <a:moveTo>
                  <a:pt x="64162" y="65745"/>
                </a:moveTo>
                <a:cubicBezTo>
                  <a:pt x="64225" y="65682"/>
                  <a:pt x="64288" y="65618"/>
                  <a:pt x="64288" y="65587"/>
                </a:cubicBezTo>
                <a:cubicBezTo>
                  <a:pt x="64320" y="65460"/>
                  <a:pt x="64193" y="65397"/>
                  <a:pt x="64098" y="65428"/>
                </a:cubicBezTo>
                <a:cubicBezTo>
                  <a:pt x="64035" y="65460"/>
                  <a:pt x="64003" y="65523"/>
                  <a:pt x="64003" y="65618"/>
                </a:cubicBezTo>
                <a:cubicBezTo>
                  <a:pt x="64003" y="65650"/>
                  <a:pt x="64098" y="65682"/>
                  <a:pt x="64162" y="65745"/>
                </a:cubicBezTo>
                <a:close/>
                <a:moveTo>
                  <a:pt x="28407" y="61153"/>
                </a:moveTo>
                <a:cubicBezTo>
                  <a:pt x="28344" y="61216"/>
                  <a:pt x="28312" y="61248"/>
                  <a:pt x="28249" y="61311"/>
                </a:cubicBezTo>
                <a:cubicBezTo>
                  <a:pt x="28249" y="61343"/>
                  <a:pt x="28280" y="61438"/>
                  <a:pt x="28312" y="61438"/>
                </a:cubicBezTo>
                <a:cubicBezTo>
                  <a:pt x="28375" y="61406"/>
                  <a:pt x="28439" y="61406"/>
                  <a:pt x="28502" y="61375"/>
                </a:cubicBezTo>
                <a:cubicBezTo>
                  <a:pt x="28471" y="61311"/>
                  <a:pt x="28439" y="61248"/>
                  <a:pt x="28407" y="61153"/>
                </a:cubicBezTo>
                <a:close/>
                <a:moveTo>
                  <a:pt x="80788" y="68088"/>
                </a:moveTo>
                <a:cubicBezTo>
                  <a:pt x="80819" y="68120"/>
                  <a:pt x="80851" y="68152"/>
                  <a:pt x="80883" y="68183"/>
                </a:cubicBezTo>
                <a:cubicBezTo>
                  <a:pt x="80914" y="68152"/>
                  <a:pt x="80946" y="68088"/>
                  <a:pt x="80978" y="68057"/>
                </a:cubicBezTo>
                <a:cubicBezTo>
                  <a:pt x="80946" y="68025"/>
                  <a:pt x="80914" y="67993"/>
                  <a:pt x="80851" y="67993"/>
                </a:cubicBezTo>
                <a:cubicBezTo>
                  <a:pt x="80851" y="68025"/>
                  <a:pt x="80819" y="68057"/>
                  <a:pt x="80788" y="68088"/>
                </a:cubicBezTo>
                <a:close/>
                <a:moveTo>
                  <a:pt x="82498" y="64732"/>
                </a:moveTo>
                <a:cubicBezTo>
                  <a:pt x="82435" y="64795"/>
                  <a:pt x="82371" y="64827"/>
                  <a:pt x="82371" y="64890"/>
                </a:cubicBezTo>
                <a:cubicBezTo>
                  <a:pt x="82371" y="64953"/>
                  <a:pt x="82435" y="64985"/>
                  <a:pt x="82466" y="65048"/>
                </a:cubicBezTo>
                <a:cubicBezTo>
                  <a:pt x="82498" y="65017"/>
                  <a:pt x="82593" y="64985"/>
                  <a:pt x="82593" y="64922"/>
                </a:cubicBezTo>
                <a:cubicBezTo>
                  <a:pt x="82625" y="64890"/>
                  <a:pt x="82561" y="64827"/>
                  <a:pt x="82498" y="64732"/>
                </a:cubicBezTo>
                <a:close/>
                <a:moveTo>
                  <a:pt x="85697" y="66410"/>
                </a:moveTo>
                <a:lnTo>
                  <a:pt x="85602" y="66505"/>
                </a:lnTo>
                <a:cubicBezTo>
                  <a:pt x="85633" y="66537"/>
                  <a:pt x="85697" y="66568"/>
                  <a:pt x="85728" y="66632"/>
                </a:cubicBezTo>
                <a:cubicBezTo>
                  <a:pt x="85760" y="66568"/>
                  <a:pt x="85792" y="66537"/>
                  <a:pt x="85792" y="66505"/>
                </a:cubicBezTo>
                <a:cubicBezTo>
                  <a:pt x="85760" y="66473"/>
                  <a:pt x="85728" y="66442"/>
                  <a:pt x="85697" y="66410"/>
                </a:cubicBezTo>
                <a:close/>
                <a:moveTo>
                  <a:pt x="62610" y="68848"/>
                </a:moveTo>
                <a:cubicBezTo>
                  <a:pt x="62610" y="68785"/>
                  <a:pt x="62641" y="68753"/>
                  <a:pt x="62673" y="68722"/>
                </a:cubicBezTo>
                <a:lnTo>
                  <a:pt x="62515" y="68658"/>
                </a:lnTo>
                <a:cubicBezTo>
                  <a:pt x="62515" y="68690"/>
                  <a:pt x="62483" y="68753"/>
                  <a:pt x="62483" y="68753"/>
                </a:cubicBezTo>
                <a:cubicBezTo>
                  <a:pt x="62515" y="68785"/>
                  <a:pt x="62546" y="68817"/>
                  <a:pt x="62610" y="68848"/>
                </a:cubicBezTo>
                <a:close/>
                <a:moveTo>
                  <a:pt x="23498" y="62895"/>
                </a:moveTo>
                <a:cubicBezTo>
                  <a:pt x="23530" y="62926"/>
                  <a:pt x="23530" y="62958"/>
                  <a:pt x="23562" y="62958"/>
                </a:cubicBezTo>
                <a:cubicBezTo>
                  <a:pt x="23593" y="62926"/>
                  <a:pt x="23625" y="62863"/>
                  <a:pt x="23688" y="62831"/>
                </a:cubicBezTo>
                <a:cubicBezTo>
                  <a:pt x="23625" y="62800"/>
                  <a:pt x="23593" y="62768"/>
                  <a:pt x="23530" y="62768"/>
                </a:cubicBezTo>
                <a:cubicBezTo>
                  <a:pt x="23530" y="62800"/>
                  <a:pt x="23498" y="62863"/>
                  <a:pt x="23498" y="62895"/>
                </a:cubicBezTo>
                <a:close/>
                <a:moveTo>
                  <a:pt x="61755" y="66537"/>
                </a:moveTo>
                <a:cubicBezTo>
                  <a:pt x="61818" y="66473"/>
                  <a:pt x="61913" y="66442"/>
                  <a:pt x="61913" y="66378"/>
                </a:cubicBezTo>
                <a:cubicBezTo>
                  <a:pt x="61913" y="66347"/>
                  <a:pt x="61850" y="66252"/>
                  <a:pt x="61786" y="66252"/>
                </a:cubicBezTo>
                <a:cubicBezTo>
                  <a:pt x="61723" y="66252"/>
                  <a:pt x="61660" y="66283"/>
                  <a:pt x="61660" y="66347"/>
                </a:cubicBezTo>
                <a:cubicBezTo>
                  <a:pt x="61628" y="66378"/>
                  <a:pt x="61691" y="66473"/>
                  <a:pt x="61755" y="66537"/>
                </a:cubicBezTo>
                <a:close/>
                <a:moveTo>
                  <a:pt x="87248" y="63528"/>
                </a:moveTo>
                <a:cubicBezTo>
                  <a:pt x="87312" y="63465"/>
                  <a:pt x="87375" y="63433"/>
                  <a:pt x="87375" y="63370"/>
                </a:cubicBezTo>
                <a:cubicBezTo>
                  <a:pt x="87375" y="63338"/>
                  <a:pt x="87312" y="63243"/>
                  <a:pt x="87280" y="63243"/>
                </a:cubicBezTo>
                <a:cubicBezTo>
                  <a:pt x="87217" y="63243"/>
                  <a:pt x="87153" y="63275"/>
                  <a:pt x="87122" y="63338"/>
                </a:cubicBezTo>
                <a:cubicBezTo>
                  <a:pt x="87122" y="63370"/>
                  <a:pt x="87185" y="63433"/>
                  <a:pt x="87248" y="63528"/>
                </a:cubicBezTo>
                <a:close/>
                <a:moveTo>
                  <a:pt x="13998" y="65872"/>
                </a:moveTo>
                <a:lnTo>
                  <a:pt x="13839" y="65935"/>
                </a:lnTo>
                <a:cubicBezTo>
                  <a:pt x="13871" y="65998"/>
                  <a:pt x="13903" y="66062"/>
                  <a:pt x="13934" y="66125"/>
                </a:cubicBezTo>
                <a:cubicBezTo>
                  <a:pt x="13966" y="66125"/>
                  <a:pt x="14061" y="66093"/>
                  <a:pt x="14061" y="66062"/>
                </a:cubicBezTo>
                <a:cubicBezTo>
                  <a:pt x="14061" y="65998"/>
                  <a:pt x="14029" y="65935"/>
                  <a:pt x="13998" y="65872"/>
                </a:cubicBezTo>
                <a:close/>
                <a:moveTo>
                  <a:pt x="14663" y="68437"/>
                </a:moveTo>
                <a:lnTo>
                  <a:pt x="14758" y="68500"/>
                </a:lnTo>
                <a:lnTo>
                  <a:pt x="14821" y="68342"/>
                </a:lnTo>
                <a:cubicBezTo>
                  <a:pt x="14789" y="68342"/>
                  <a:pt x="14726" y="68310"/>
                  <a:pt x="14726" y="68342"/>
                </a:cubicBezTo>
                <a:cubicBezTo>
                  <a:pt x="14694" y="68342"/>
                  <a:pt x="14663" y="68405"/>
                  <a:pt x="14663" y="68437"/>
                </a:cubicBezTo>
                <a:close/>
                <a:moveTo>
                  <a:pt x="44938" y="63781"/>
                </a:moveTo>
                <a:cubicBezTo>
                  <a:pt x="45002" y="63876"/>
                  <a:pt x="45002" y="63908"/>
                  <a:pt x="45033" y="63940"/>
                </a:cubicBezTo>
                <a:cubicBezTo>
                  <a:pt x="45097" y="63908"/>
                  <a:pt x="45128" y="63876"/>
                  <a:pt x="45192" y="63813"/>
                </a:cubicBezTo>
                <a:cubicBezTo>
                  <a:pt x="45192" y="63813"/>
                  <a:pt x="45128" y="63718"/>
                  <a:pt x="45128" y="63718"/>
                </a:cubicBezTo>
                <a:cubicBezTo>
                  <a:pt x="45065" y="63750"/>
                  <a:pt x="45002" y="63750"/>
                  <a:pt x="44938" y="63781"/>
                </a:cubicBezTo>
                <a:close/>
                <a:moveTo>
                  <a:pt x="79933" y="65682"/>
                </a:moveTo>
                <a:cubicBezTo>
                  <a:pt x="79996" y="65745"/>
                  <a:pt x="80028" y="65840"/>
                  <a:pt x="80091" y="65840"/>
                </a:cubicBezTo>
                <a:cubicBezTo>
                  <a:pt x="80154" y="65808"/>
                  <a:pt x="80218" y="65777"/>
                  <a:pt x="80218" y="65713"/>
                </a:cubicBezTo>
                <a:cubicBezTo>
                  <a:pt x="80249" y="65682"/>
                  <a:pt x="80154" y="65587"/>
                  <a:pt x="80123" y="65587"/>
                </a:cubicBezTo>
                <a:cubicBezTo>
                  <a:pt x="80059" y="65555"/>
                  <a:pt x="80028" y="65618"/>
                  <a:pt x="79933" y="65682"/>
                </a:cubicBezTo>
                <a:close/>
                <a:moveTo>
                  <a:pt x="9659" y="69925"/>
                </a:moveTo>
                <a:cubicBezTo>
                  <a:pt x="9881" y="70052"/>
                  <a:pt x="9944" y="70115"/>
                  <a:pt x="9976" y="70084"/>
                </a:cubicBezTo>
                <a:cubicBezTo>
                  <a:pt x="10039" y="70084"/>
                  <a:pt x="10071" y="69989"/>
                  <a:pt x="10102" y="69957"/>
                </a:cubicBezTo>
                <a:cubicBezTo>
                  <a:pt x="10039" y="69925"/>
                  <a:pt x="10007" y="69862"/>
                  <a:pt x="9944" y="69830"/>
                </a:cubicBezTo>
                <a:cubicBezTo>
                  <a:pt x="9849" y="69862"/>
                  <a:pt x="9754" y="69862"/>
                  <a:pt x="9659" y="69925"/>
                </a:cubicBezTo>
                <a:close/>
                <a:moveTo>
                  <a:pt x="60045" y="69545"/>
                </a:moveTo>
                <a:lnTo>
                  <a:pt x="60140" y="69609"/>
                </a:lnTo>
                <a:cubicBezTo>
                  <a:pt x="60171" y="69577"/>
                  <a:pt x="60203" y="69514"/>
                  <a:pt x="60235" y="69482"/>
                </a:cubicBezTo>
                <a:cubicBezTo>
                  <a:pt x="60203" y="69450"/>
                  <a:pt x="60140" y="69419"/>
                  <a:pt x="60108" y="69419"/>
                </a:cubicBezTo>
                <a:cubicBezTo>
                  <a:pt x="60076" y="69450"/>
                  <a:pt x="60076" y="69514"/>
                  <a:pt x="60045" y="69545"/>
                </a:cubicBezTo>
                <a:close/>
                <a:moveTo>
                  <a:pt x="84715" y="64162"/>
                </a:moveTo>
                <a:cubicBezTo>
                  <a:pt x="84810" y="64225"/>
                  <a:pt x="84873" y="64288"/>
                  <a:pt x="84905" y="64288"/>
                </a:cubicBezTo>
                <a:cubicBezTo>
                  <a:pt x="84968" y="64257"/>
                  <a:pt x="85000" y="64193"/>
                  <a:pt x="85000" y="64130"/>
                </a:cubicBezTo>
                <a:cubicBezTo>
                  <a:pt x="85000" y="64066"/>
                  <a:pt x="84936" y="64035"/>
                  <a:pt x="84873" y="64035"/>
                </a:cubicBezTo>
                <a:cubicBezTo>
                  <a:pt x="84810" y="64035"/>
                  <a:pt x="84778" y="64098"/>
                  <a:pt x="84715" y="64162"/>
                </a:cubicBezTo>
                <a:close/>
                <a:moveTo>
                  <a:pt x="104666" y="44400"/>
                </a:moveTo>
                <a:cubicBezTo>
                  <a:pt x="104825" y="44432"/>
                  <a:pt x="104888" y="44495"/>
                  <a:pt x="104951" y="44495"/>
                </a:cubicBezTo>
                <a:cubicBezTo>
                  <a:pt x="105015" y="44463"/>
                  <a:pt x="105046" y="44400"/>
                  <a:pt x="105110" y="44368"/>
                </a:cubicBezTo>
                <a:cubicBezTo>
                  <a:pt x="105078" y="44337"/>
                  <a:pt x="105015" y="44242"/>
                  <a:pt x="104983" y="44242"/>
                </a:cubicBezTo>
                <a:cubicBezTo>
                  <a:pt x="104920" y="44210"/>
                  <a:pt x="104856" y="44273"/>
                  <a:pt x="104666" y="44400"/>
                </a:cubicBezTo>
                <a:close/>
                <a:moveTo>
                  <a:pt x="104350" y="41993"/>
                </a:moveTo>
                <a:cubicBezTo>
                  <a:pt x="104286" y="41930"/>
                  <a:pt x="104255" y="41835"/>
                  <a:pt x="104191" y="41835"/>
                </a:cubicBezTo>
                <a:cubicBezTo>
                  <a:pt x="104128" y="41835"/>
                  <a:pt x="104065" y="41898"/>
                  <a:pt x="104033" y="41930"/>
                </a:cubicBezTo>
                <a:cubicBezTo>
                  <a:pt x="104001" y="42025"/>
                  <a:pt x="104065" y="42152"/>
                  <a:pt x="104191" y="42120"/>
                </a:cubicBezTo>
                <a:cubicBezTo>
                  <a:pt x="104255" y="42120"/>
                  <a:pt x="104286" y="42057"/>
                  <a:pt x="104350" y="41993"/>
                </a:cubicBezTo>
                <a:close/>
                <a:moveTo>
                  <a:pt x="106408" y="41202"/>
                </a:moveTo>
                <a:lnTo>
                  <a:pt x="106630" y="41297"/>
                </a:lnTo>
                <a:cubicBezTo>
                  <a:pt x="106661" y="41265"/>
                  <a:pt x="106661" y="41202"/>
                  <a:pt x="106693" y="41138"/>
                </a:cubicBezTo>
                <a:cubicBezTo>
                  <a:pt x="106661" y="41107"/>
                  <a:pt x="106630" y="41075"/>
                  <a:pt x="106566" y="41075"/>
                </a:cubicBezTo>
                <a:cubicBezTo>
                  <a:pt x="106503" y="41107"/>
                  <a:pt x="106471" y="41170"/>
                  <a:pt x="106408" y="41202"/>
                </a:cubicBezTo>
                <a:close/>
                <a:moveTo>
                  <a:pt x="105838" y="38636"/>
                </a:moveTo>
                <a:cubicBezTo>
                  <a:pt x="105775" y="38700"/>
                  <a:pt x="105711" y="38731"/>
                  <a:pt x="105680" y="38795"/>
                </a:cubicBezTo>
                <a:cubicBezTo>
                  <a:pt x="105648" y="38826"/>
                  <a:pt x="105711" y="38921"/>
                  <a:pt x="105743" y="38921"/>
                </a:cubicBezTo>
                <a:cubicBezTo>
                  <a:pt x="105806" y="38890"/>
                  <a:pt x="105838" y="38890"/>
                  <a:pt x="105901" y="38858"/>
                </a:cubicBezTo>
                <a:cubicBezTo>
                  <a:pt x="105870" y="38795"/>
                  <a:pt x="105870" y="38731"/>
                  <a:pt x="105838" y="38636"/>
                </a:cubicBezTo>
                <a:close/>
                <a:moveTo>
                  <a:pt x="108087" y="38003"/>
                </a:moveTo>
                <a:lnTo>
                  <a:pt x="108150" y="38098"/>
                </a:lnTo>
                <a:lnTo>
                  <a:pt x="108277" y="37971"/>
                </a:lnTo>
                <a:cubicBezTo>
                  <a:pt x="108213" y="37971"/>
                  <a:pt x="108182" y="37908"/>
                  <a:pt x="108150" y="37940"/>
                </a:cubicBezTo>
                <a:cubicBezTo>
                  <a:pt x="108118" y="37940"/>
                  <a:pt x="108087" y="37971"/>
                  <a:pt x="108087" y="38003"/>
                </a:cubicBezTo>
                <a:close/>
                <a:moveTo>
                  <a:pt x="104983" y="36578"/>
                </a:moveTo>
                <a:cubicBezTo>
                  <a:pt x="105046" y="36515"/>
                  <a:pt x="105110" y="36483"/>
                  <a:pt x="105110" y="36420"/>
                </a:cubicBezTo>
                <a:cubicBezTo>
                  <a:pt x="105110" y="36388"/>
                  <a:pt x="105046" y="36325"/>
                  <a:pt x="105015" y="36261"/>
                </a:cubicBezTo>
                <a:cubicBezTo>
                  <a:pt x="104951" y="36325"/>
                  <a:pt x="104888" y="36325"/>
                  <a:pt x="104856" y="36388"/>
                </a:cubicBezTo>
                <a:cubicBezTo>
                  <a:pt x="104856" y="36420"/>
                  <a:pt x="104920" y="36483"/>
                  <a:pt x="104983" y="36610"/>
                </a:cubicBezTo>
                <a:close/>
                <a:moveTo>
                  <a:pt x="112267" y="25969"/>
                </a:moveTo>
                <a:lnTo>
                  <a:pt x="112140" y="26064"/>
                </a:lnTo>
                <a:cubicBezTo>
                  <a:pt x="112172" y="26127"/>
                  <a:pt x="112204" y="26159"/>
                  <a:pt x="112235" y="26222"/>
                </a:cubicBezTo>
                <a:cubicBezTo>
                  <a:pt x="112267" y="26222"/>
                  <a:pt x="112362" y="26159"/>
                  <a:pt x="112362" y="26159"/>
                </a:cubicBezTo>
                <a:cubicBezTo>
                  <a:pt x="112330" y="26095"/>
                  <a:pt x="112299" y="26032"/>
                  <a:pt x="112267" y="25969"/>
                </a:cubicBezTo>
                <a:close/>
                <a:moveTo>
                  <a:pt x="121198" y="20648"/>
                </a:moveTo>
                <a:lnTo>
                  <a:pt x="121134" y="20490"/>
                </a:lnTo>
                <a:cubicBezTo>
                  <a:pt x="121071" y="20522"/>
                  <a:pt x="121008" y="20553"/>
                  <a:pt x="120976" y="20585"/>
                </a:cubicBezTo>
                <a:cubicBezTo>
                  <a:pt x="120944" y="20617"/>
                  <a:pt x="121008" y="20680"/>
                  <a:pt x="121008" y="20712"/>
                </a:cubicBezTo>
                <a:close/>
                <a:moveTo>
                  <a:pt x="125853" y="18907"/>
                </a:moveTo>
                <a:lnTo>
                  <a:pt x="125758" y="19002"/>
                </a:lnTo>
                <a:lnTo>
                  <a:pt x="125885" y="19128"/>
                </a:lnTo>
                <a:cubicBezTo>
                  <a:pt x="125916" y="19065"/>
                  <a:pt x="125948" y="19033"/>
                  <a:pt x="125948" y="19002"/>
                </a:cubicBezTo>
                <a:cubicBezTo>
                  <a:pt x="125948" y="18970"/>
                  <a:pt x="125885" y="18938"/>
                  <a:pt x="125853" y="18907"/>
                </a:cubicBezTo>
                <a:close/>
                <a:moveTo>
                  <a:pt x="128323" y="18210"/>
                </a:moveTo>
                <a:lnTo>
                  <a:pt x="128228" y="18115"/>
                </a:lnTo>
                <a:lnTo>
                  <a:pt x="128133" y="18273"/>
                </a:lnTo>
                <a:cubicBezTo>
                  <a:pt x="128196" y="18273"/>
                  <a:pt x="128228" y="18337"/>
                  <a:pt x="128260" y="18305"/>
                </a:cubicBezTo>
                <a:cubicBezTo>
                  <a:pt x="128291" y="18305"/>
                  <a:pt x="128291" y="18242"/>
                  <a:pt x="128323" y="18210"/>
                </a:cubicBezTo>
                <a:close/>
                <a:moveTo>
                  <a:pt x="125061" y="16468"/>
                </a:moveTo>
                <a:cubicBezTo>
                  <a:pt x="124998" y="16531"/>
                  <a:pt x="124934" y="16563"/>
                  <a:pt x="124934" y="16626"/>
                </a:cubicBezTo>
                <a:cubicBezTo>
                  <a:pt x="124934" y="16690"/>
                  <a:pt x="124966" y="16753"/>
                  <a:pt x="125029" y="16785"/>
                </a:cubicBezTo>
                <a:cubicBezTo>
                  <a:pt x="125125" y="16848"/>
                  <a:pt x="125251" y="16722"/>
                  <a:pt x="125220" y="16626"/>
                </a:cubicBezTo>
                <a:cubicBezTo>
                  <a:pt x="125188" y="16563"/>
                  <a:pt x="125125" y="16531"/>
                  <a:pt x="125061" y="16468"/>
                </a:cubicBezTo>
                <a:close/>
                <a:moveTo>
                  <a:pt x="127626" y="15866"/>
                </a:moveTo>
                <a:cubicBezTo>
                  <a:pt x="127563" y="15803"/>
                  <a:pt x="127531" y="15708"/>
                  <a:pt x="127468" y="15708"/>
                </a:cubicBezTo>
                <a:cubicBezTo>
                  <a:pt x="127405" y="15708"/>
                  <a:pt x="127341" y="15771"/>
                  <a:pt x="127310" y="15803"/>
                </a:cubicBezTo>
                <a:cubicBezTo>
                  <a:pt x="127278" y="15930"/>
                  <a:pt x="127341" y="16025"/>
                  <a:pt x="127468" y="15993"/>
                </a:cubicBezTo>
                <a:cubicBezTo>
                  <a:pt x="127531" y="15993"/>
                  <a:pt x="127563" y="15930"/>
                  <a:pt x="127626" y="15866"/>
                </a:cubicBezTo>
                <a:close/>
                <a:moveTo>
                  <a:pt x="129558" y="15011"/>
                </a:moveTo>
                <a:cubicBezTo>
                  <a:pt x="129748" y="15138"/>
                  <a:pt x="129780" y="15201"/>
                  <a:pt x="129843" y="15201"/>
                </a:cubicBezTo>
                <a:cubicBezTo>
                  <a:pt x="129938" y="15233"/>
                  <a:pt x="130065" y="15106"/>
                  <a:pt x="130002" y="15011"/>
                </a:cubicBezTo>
                <a:cubicBezTo>
                  <a:pt x="129970" y="14948"/>
                  <a:pt x="129875" y="14916"/>
                  <a:pt x="129812" y="14916"/>
                </a:cubicBezTo>
                <a:cubicBezTo>
                  <a:pt x="129748" y="14948"/>
                  <a:pt x="129653" y="14980"/>
                  <a:pt x="129558" y="15011"/>
                </a:cubicBezTo>
                <a:close/>
                <a:moveTo>
                  <a:pt x="132060" y="14251"/>
                </a:moveTo>
                <a:cubicBezTo>
                  <a:pt x="132092" y="14346"/>
                  <a:pt x="132123" y="14441"/>
                  <a:pt x="132187" y="14441"/>
                </a:cubicBezTo>
                <a:cubicBezTo>
                  <a:pt x="132250" y="14441"/>
                  <a:pt x="132313" y="14410"/>
                  <a:pt x="132377" y="14378"/>
                </a:cubicBezTo>
                <a:cubicBezTo>
                  <a:pt x="132440" y="14315"/>
                  <a:pt x="132345" y="14156"/>
                  <a:pt x="132250" y="14156"/>
                </a:cubicBezTo>
                <a:cubicBezTo>
                  <a:pt x="132187" y="14188"/>
                  <a:pt x="132092" y="14220"/>
                  <a:pt x="132060" y="14251"/>
                </a:cubicBezTo>
                <a:close/>
                <a:moveTo>
                  <a:pt x="25367" y="59728"/>
                </a:moveTo>
                <a:cubicBezTo>
                  <a:pt x="25272" y="59665"/>
                  <a:pt x="25240" y="59570"/>
                  <a:pt x="25177" y="59570"/>
                </a:cubicBezTo>
                <a:cubicBezTo>
                  <a:pt x="25114" y="59570"/>
                  <a:pt x="25050" y="59601"/>
                  <a:pt x="25019" y="59665"/>
                </a:cubicBezTo>
                <a:cubicBezTo>
                  <a:pt x="24987" y="59760"/>
                  <a:pt x="25082" y="59886"/>
                  <a:pt x="25177" y="59855"/>
                </a:cubicBezTo>
                <a:cubicBezTo>
                  <a:pt x="25240" y="59823"/>
                  <a:pt x="25272" y="59791"/>
                  <a:pt x="25367" y="59728"/>
                </a:cubicBezTo>
                <a:close/>
                <a:moveTo>
                  <a:pt x="3420" y="82688"/>
                </a:moveTo>
                <a:lnTo>
                  <a:pt x="3515" y="82751"/>
                </a:lnTo>
                <a:cubicBezTo>
                  <a:pt x="3547" y="82719"/>
                  <a:pt x="3579" y="82656"/>
                  <a:pt x="3610" y="82624"/>
                </a:cubicBezTo>
                <a:cubicBezTo>
                  <a:pt x="3547" y="82593"/>
                  <a:pt x="3515" y="82561"/>
                  <a:pt x="3484" y="82561"/>
                </a:cubicBezTo>
                <a:cubicBezTo>
                  <a:pt x="3452" y="82593"/>
                  <a:pt x="3452" y="82656"/>
                  <a:pt x="3420" y="82688"/>
                </a:cubicBezTo>
                <a:close/>
                <a:moveTo>
                  <a:pt x="158" y="81073"/>
                </a:moveTo>
                <a:cubicBezTo>
                  <a:pt x="253" y="81136"/>
                  <a:pt x="317" y="81199"/>
                  <a:pt x="348" y="81168"/>
                </a:cubicBezTo>
                <a:cubicBezTo>
                  <a:pt x="412" y="81168"/>
                  <a:pt x="443" y="81104"/>
                  <a:pt x="475" y="81041"/>
                </a:cubicBezTo>
                <a:cubicBezTo>
                  <a:pt x="475" y="81009"/>
                  <a:pt x="380" y="80914"/>
                  <a:pt x="317" y="80946"/>
                </a:cubicBezTo>
                <a:cubicBezTo>
                  <a:pt x="285" y="80946"/>
                  <a:pt x="222" y="81009"/>
                  <a:pt x="158" y="81073"/>
                </a:cubicBezTo>
                <a:close/>
                <a:moveTo>
                  <a:pt x="2597" y="80218"/>
                </a:moveTo>
                <a:cubicBezTo>
                  <a:pt x="2629" y="80281"/>
                  <a:pt x="2660" y="80344"/>
                  <a:pt x="2660" y="80344"/>
                </a:cubicBezTo>
                <a:cubicBezTo>
                  <a:pt x="2724" y="80344"/>
                  <a:pt x="2787" y="80313"/>
                  <a:pt x="2819" y="80249"/>
                </a:cubicBezTo>
                <a:cubicBezTo>
                  <a:pt x="2850" y="80249"/>
                  <a:pt x="2787" y="80154"/>
                  <a:pt x="2755" y="80154"/>
                </a:cubicBezTo>
                <a:cubicBezTo>
                  <a:pt x="2692" y="80154"/>
                  <a:pt x="2629" y="80186"/>
                  <a:pt x="2597" y="80218"/>
                </a:cubicBezTo>
                <a:close/>
                <a:moveTo>
                  <a:pt x="109132" y="32461"/>
                </a:moveTo>
                <a:cubicBezTo>
                  <a:pt x="109100" y="32429"/>
                  <a:pt x="109100" y="32366"/>
                  <a:pt x="109068" y="32366"/>
                </a:cubicBezTo>
                <a:cubicBezTo>
                  <a:pt x="109037" y="32334"/>
                  <a:pt x="108973" y="32366"/>
                  <a:pt x="108942" y="32398"/>
                </a:cubicBezTo>
                <a:cubicBezTo>
                  <a:pt x="108973" y="32429"/>
                  <a:pt x="108973" y="32461"/>
                  <a:pt x="109005" y="32524"/>
                </a:cubicBezTo>
                <a:close/>
                <a:moveTo>
                  <a:pt x="108277" y="29959"/>
                </a:moveTo>
                <a:lnTo>
                  <a:pt x="108150" y="30022"/>
                </a:lnTo>
                <a:cubicBezTo>
                  <a:pt x="108182" y="30086"/>
                  <a:pt x="108213" y="30117"/>
                  <a:pt x="108245" y="30181"/>
                </a:cubicBezTo>
                <a:cubicBezTo>
                  <a:pt x="108245" y="30181"/>
                  <a:pt x="108340" y="30117"/>
                  <a:pt x="108340" y="30117"/>
                </a:cubicBezTo>
                <a:cubicBezTo>
                  <a:pt x="108340" y="30054"/>
                  <a:pt x="108308" y="29991"/>
                  <a:pt x="108277" y="29959"/>
                </a:cubicBezTo>
                <a:close/>
                <a:moveTo>
                  <a:pt x="110525" y="29231"/>
                </a:moveTo>
                <a:lnTo>
                  <a:pt x="110588" y="29357"/>
                </a:lnTo>
                <a:cubicBezTo>
                  <a:pt x="110620" y="29326"/>
                  <a:pt x="110683" y="29326"/>
                  <a:pt x="110683" y="29294"/>
                </a:cubicBezTo>
                <a:cubicBezTo>
                  <a:pt x="110715" y="29262"/>
                  <a:pt x="110683" y="29199"/>
                  <a:pt x="110652" y="29199"/>
                </a:cubicBezTo>
                <a:cubicBezTo>
                  <a:pt x="110620" y="29167"/>
                  <a:pt x="110557" y="29199"/>
                  <a:pt x="110525" y="29231"/>
                </a:cubicBezTo>
                <a:close/>
                <a:moveTo>
                  <a:pt x="118696" y="21250"/>
                </a:moveTo>
                <a:lnTo>
                  <a:pt x="118537" y="21313"/>
                </a:lnTo>
                <a:cubicBezTo>
                  <a:pt x="118569" y="21345"/>
                  <a:pt x="118601" y="21409"/>
                  <a:pt x="118632" y="21472"/>
                </a:cubicBezTo>
                <a:cubicBezTo>
                  <a:pt x="118632" y="21472"/>
                  <a:pt x="118727" y="21440"/>
                  <a:pt x="118727" y="21409"/>
                </a:cubicBezTo>
                <a:cubicBezTo>
                  <a:pt x="118727" y="21345"/>
                  <a:pt x="118727" y="21282"/>
                  <a:pt x="118696" y="21218"/>
                </a:cubicBezTo>
                <a:close/>
                <a:moveTo>
                  <a:pt x="130540" y="17482"/>
                </a:moveTo>
                <a:cubicBezTo>
                  <a:pt x="130572" y="17513"/>
                  <a:pt x="130635" y="17577"/>
                  <a:pt x="130635" y="17577"/>
                </a:cubicBezTo>
                <a:cubicBezTo>
                  <a:pt x="130667" y="17545"/>
                  <a:pt x="130698" y="17482"/>
                  <a:pt x="130762" y="17450"/>
                </a:cubicBezTo>
                <a:cubicBezTo>
                  <a:pt x="130698" y="17418"/>
                  <a:pt x="130667" y="17387"/>
                  <a:pt x="130635" y="17387"/>
                </a:cubicBezTo>
                <a:cubicBezTo>
                  <a:pt x="130603" y="17418"/>
                  <a:pt x="130572" y="17450"/>
                  <a:pt x="130540" y="17482"/>
                </a:cubicBezTo>
                <a:close/>
                <a:moveTo>
                  <a:pt x="107390" y="35691"/>
                </a:moveTo>
                <a:cubicBezTo>
                  <a:pt x="107421" y="35660"/>
                  <a:pt x="107485" y="35660"/>
                  <a:pt x="107485" y="35628"/>
                </a:cubicBezTo>
                <a:cubicBezTo>
                  <a:pt x="107516" y="35596"/>
                  <a:pt x="107485" y="35533"/>
                  <a:pt x="107453" y="35533"/>
                </a:cubicBezTo>
                <a:cubicBezTo>
                  <a:pt x="107421" y="35501"/>
                  <a:pt x="107358" y="35533"/>
                  <a:pt x="107326" y="35564"/>
                </a:cubicBezTo>
                <a:cubicBezTo>
                  <a:pt x="107358" y="35596"/>
                  <a:pt x="107358" y="35628"/>
                  <a:pt x="107390" y="35691"/>
                </a:cubicBezTo>
                <a:close/>
                <a:moveTo>
                  <a:pt x="133042" y="16595"/>
                </a:moveTo>
                <a:lnTo>
                  <a:pt x="132915" y="16690"/>
                </a:lnTo>
                <a:cubicBezTo>
                  <a:pt x="132978" y="16722"/>
                  <a:pt x="133010" y="16753"/>
                  <a:pt x="133073" y="16785"/>
                </a:cubicBezTo>
                <a:cubicBezTo>
                  <a:pt x="133073" y="16753"/>
                  <a:pt x="133137" y="16722"/>
                  <a:pt x="133105" y="16690"/>
                </a:cubicBezTo>
                <a:cubicBezTo>
                  <a:pt x="133105" y="16658"/>
                  <a:pt x="133042" y="16626"/>
                  <a:pt x="133010" y="16595"/>
                </a:cubicBezTo>
                <a:close/>
                <a:moveTo>
                  <a:pt x="87945" y="65808"/>
                </a:moveTo>
                <a:cubicBezTo>
                  <a:pt x="88008" y="65808"/>
                  <a:pt x="88040" y="65872"/>
                  <a:pt x="88072" y="65872"/>
                </a:cubicBezTo>
                <a:cubicBezTo>
                  <a:pt x="88103" y="65808"/>
                  <a:pt x="88135" y="65777"/>
                  <a:pt x="88135" y="65713"/>
                </a:cubicBezTo>
                <a:cubicBezTo>
                  <a:pt x="88103" y="65713"/>
                  <a:pt x="88040" y="65682"/>
                  <a:pt x="88040" y="65682"/>
                </a:cubicBezTo>
                <a:cubicBezTo>
                  <a:pt x="88008" y="65713"/>
                  <a:pt x="87977" y="65777"/>
                  <a:pt x="87945" y="65808"/>
                </a:cubicBezTo>
                <a:close/>
                <a:moveTo>
                  <a:pt x="8392" y="73029"/>
                </a:moveTo>
                <a:cubicBezTo>
                  <a:pt x="8329" y="73029"/>
                  <a:pt x="8297" y="73060"/>
                  <a:pt x="8234" y="73060"/>
                </a:cubicBezTo>
                <a:cubicBezTo>
                  <a:pt x="8266" y="73124"/>
                  <a:pt x="8297" y="73187"/>
                  <a:pt x="8329" y="73250"/>
                </a:cubicBezTo>
                <a:cubicBezTo>
                  <a:pt x="8361" y="73219"/>
                  <a:pt x="8424" y="73219"/>
                  <a:pt x="8424" y="73187"/>
                </a:cubicBezTo>
                <a:cubicBezTo>
                  <a:pt x="8424" y="73124"/>
                  <a:pt x="8424" y="73060"/>
                  <a:pt x="8392" y="73029"/>
                </a:cubicBezTo>
                <a:close/>
                <a:moveTo>
                  <a:pt x="77558" y="66442"/>
                </a:moveTo>
                <a:cubicBezTo>
                  <a:pt x="77589" y="66505"/>
                  <a:pt x="77621" y="66568"/>
                  <a:pt x="77653" y="66600"/>
                </a:cubicBezTo>
                <a:cubicBezTo>
                  <a:pt x="77684" y="66568"/>
                  <a:pt x="77748" y="66537"/>
                  <a:pt x="77779" y="66473"/>
                </a:cubicBezTo>
                <a:cubicBezTo>
                  <a:pt x="77811" y="66473"/>
                  <a:pt x="77748" y="66378"/>
                  <a:pt x="77716" y="66378"/>
                </a:cubicBezTo>
                <a:cubicBezTo>
                  <a:pt x="77684" y="66410"/>
                  <a:pt x="77621" y="66410"/>
                  <a:pt x="77558" y="66442"/>
                </a:cubicBezTo>
                <a:close/>
                <a:moveTo>
                  <a:pt x="54597" y="68595"/>
                </a:moveTo>
                <a:lnTo>
                  <a:pt x="54471" y="68658"/>
                </a:lnTo>
                <a:cubicBezTo>
                  <a:pt x="54502" y="68690"/>
                  <a:pt x="54502" y="68722"/>
                  <a:pt x="54534" y="68785"/>
                </a:cubicBezTo>
                <a:cubicBezTo>
                  <a:pt x="54566" y="68753"/>
                  <a:pt x="54629" y="68753"/>
                  <a:pt x="54661" y="68722"/>
                </a:cubicBezTo>
                <a:cubicBezTo>
                  <a:pt x="54661" y="68690"/>
                  <a:pt x="54629" y="68627"/>
                  <a:pt x="54597" y="68595"/>
                </a:cubicBezTo>
                <a:close/>
                <a:moveTo>
                  <a:pt x="86457" y="69039"/>
                </a:moveTo>
                <a:lnTo>
                  <a:pt x="86520" y="68944"/>
                </a:lnTo>
                <a:lnTo>
                  <a:pt x="86362" y="68848"/>
                </a:lnTo>
                <a:cubicBezTo>
                  <a:pt x="86362" y="68912"/>
                  <a:pt x="86362" y="68944"/>
                  <a:pt x="86330" y="68975"/>
                </a:cubicBezTo>
                <a:close/>
                <a:moveTo>
                  <a:pt x="90510" y="64827"/>
                </a:moveTo>
                <a:cubicBezTo>
                  <a:pt x="90447" y="64858"/>
                  <a:pt x="90352" y="64922"/>
                  <a:pt x="90384" y="64922"/>
                </a:cubicBezTo>
                <a:cubicBezTo>
                  <a:pt x="90384" y="64985"/>
                  <a:pt x="90415" y="65048"/>
                  <a:pt x="90479" y="65080"/>
                </a:cubicBezTo>
                <a:cubicBezTo>
                  <a:pt x="90479" y="65080"/>
                  <a:pt x="90574" y="65017"/>
                  <a:pt x="90574" y="65017"/>
                </a:cubicBezTo>
                <a:cubicBezTo>
                  <a:pt x="90574" y="64953"/>
                  <a:pt x="90542" y="64890"/>
                  <a:pt x="90510" y="64827"/>
                </a:cubicBezTo>
                <a:close/>
                <a:moveTo>
                  <a:pt x="78571" y="68880"/>
                </a:moveTo>
                <a:cubicBezTo>
                  <a:pt x="78539" y="68848"/>
                  <a:pt x="78539" y="68785"/>
                  <a:pt x="78508" y="68753"/>
                </a:cubicBezTo>
                <a:cubicBezTo>
                  <a:pt x="78476" y="68753"/>
                  <a:pt x="78413" y="68785"/>
                  <a:pt x="78381" y="68817"/>
                </a:cubicBezTo>
                <a:cubicBezTo>
                  <a:pt x="78413" y="68848"/>
                  <a:pt x="78413" y="68880"/>
                  <a:pt x="78444" y="68944"/>
                </a:cubicBezTo>
                <a:close/>
                <a:moveTo>
                  <a:pt x="48264" y="65302"/>
                </a:moveTo>
                <a:cubicBezTo>
                  <a:pt x="48200" y="65365"/>
                  <a:pt x="48137" y="65397"/>
                  <a:pt x="48137" y="65397"/>
                </a:cubicBezTo>
                <a:cubicBezTo>
                  <a:pt x="48169" y="65460"/>
                  <a:pt x="48200" y="65523"/>
                  <a:pt x="48232" y="65555"/>
                </a:cubicBezTo>
                <a:cubicBezTo>
                  <a:pt x="48264" y="65555"/>
                  <a:pt x="48327" y="65523"/>
                  <a:pt x="48359" y="65492"/>
                </a:cubicBezTo>
                <a:cubicBezTo>
                  <a:pt x="48327" y="65428"/>
                  <a:pt x="48295" y="65365"/>
                  <a:pt x="48264" y="65302"/>
                </a:cubicBezTo>
                <a:close/>
                <a:moveTo>
                  <a:pt x="16246" y="65238"/>
                </a:moveTo>
                <a:cubicBezTo>
                  <a:pt x="16310" y="65270"/>
                  <a:pt x="16373" y="65302"/>
                  <a:pt x="16436" y="65333"/>
                </a:cubicBezTo>
                <a:cubicBezTo>
                  <a:pt x="16436" y="65302"/>
                  <a:pt x="16500" y="65238"/>
                  <a:pt x="16468" y="65207"/>
                </a:cubicBezTo>
                <a:cubicBezTo>
                  <a:pt x="16436" y="65175"/>
                  <a:pt x="16405" y="65143"/>
                  <a:pt x="16341" y="65112"/>
                </a:cubicBezTo>
                <a:cubicBezTo>
                  <a:pt x="16310" y="65143"/>
                  <a:pt x="16278" y="65175"/>
                  <a:pt x="16246" y="65238"/>
                </a:cubicBezTo>
                <a:close/>
                <a:moveTo>
                  <a:pt x="33949" y="62040"/>
                </a:moveTo>
                <a:cubicBezTo>
                  <a:pt x="33886" y="62071"/>
                  <a:pt x="33823" y="62103"/>
                  <a:pt x="33791" y="62103"/>
                </a:cubicBezTo>
                <a:cubicBezTo>
                  <a:pt x="33823" y="62166"/>
                  <a:pt x="33854" y="62230"/>
                  <a:pt x="33886" y="62261"/>
                </a:cubicBezTo>
                <a:cubicBezTo>
                  <a:pt x="33918" y="62261"/>
                  <a:pt x="34013" y="62230"/>
                  <a:pt x="34013" y="62198"/>
                </a:cubicBezTo>
                <a:cubicBezTo>
                  <a:pt x="34013" y="62166"/>
                  <a:pt x="33981" y="62103"/>
                  <a:pt x="33949" y="62040"/>
                </a:cubicBezTo>
                <a:close/>
                <a:moveTo>
                  <a:pt x="25937" y="62040"/>
                </a:moveTo>
                <a:lnTo>
                  <a:pt x="25842" y="62135"/>
                </a:lnTo>
                <a:cubicBezTo>
                  <a:pt x="25905" y="62166"/>
                  <a:pt x="25937" y="62198"/>
                  <a:pt x="26000" y="62230"/>
                </a:cubicBezTo>
                <a:cubicBezTo>
                  <a:pt x="26000" y="62198"/>
                  <a:pt x="26064" y="62135"/>
                  <a:pt x="26032" y="62135"/>
                </a:cubicBezTo>
                <a:cubicBezTo>
                  <a:pt x="26032" y="62071"/>
                  <a:pt x="25969" y="62071"/>
                  <a:pt x="25937" y="62040"/>
                </a:cubicBezTo>
                <a:close/>
                <a:moveTo>
                  <a:pt x="53679" y="66252"/>
                </a:moveTo>
                <a:lnTo>
                  <a:pt x="53774" y="66378"/>
                </a:lnTo>
                <a:lnTo>
                  <a:pt x="53932" y="66283"/>
                </a:lnTo>
                <a:cubicBezTo>
                  <a:pt x="53901" y="66252"/>
                  <a:pt x="53901" y="66188"/>
                  <a:pt x="53869" y="66188"/>
                </a:cubicBezTo>
                <a:cubicBezTo>
                  <a:pt x="53806" y="66188"/>
                  <a:pt x="53742" y="66220"/>
                  <a:pt x="53679" y="66252"/>
                </a:cubicBezTo>
                <a:close/>
                <a:moveTo>
                  <a:pt x="72902" y="67930"/>
                </a:moveTo>
                <a:lnTo>
                  <a:pt x="72776" y="67993"/>
                </a:lnTo>
                <a:lnTo>
                  <a:pt x="72934" y="68120"/>
                </a:lnTo>
                <a:cubicBezTo>
                  <a:pt x="72966" y="68088"/>
                  <a:pt x="72997" y="68025"/>
                  <a:pt x="72997" y="67993"/>
                </a:cubicBezTo>
                <a:cubicBezTo>
                  <a:pt x="72997" y="67962"/>
                  <a:pt x="72934" y="67930"/>
                  <a:pt x="72902" y="67898"/>
                </a:cubicBezTo>
                <a:close/>
                <a:moveTo>
                  <a:pt x="39555" y="63116"/>
                </a:moveTo>
                <a:cubicBezTo>
                  <a:pt x="39555" y="63053"/>
                  <a:pt x="39586" y="62990"/>
                  <a:pt x="39586" y="62926"/>
                </a:cubicBezTo>
                <a:cubicBezTo>
                  <a:pt x="39586" y="62926"/>
                  <a:pt x="39460" y="62895"/>
                  <a:pt x="39460" y="62895"/>
                </a:cubicBezTo>
                <a:cubicBezTo>
                  <a:pt x="39428" y="62958"/>
                  <a:pt x="39396" y="62990"/>
                  <a:pt x="39396" y="63053"/>
                </a:cubicBezTo>
                <a:cubicBezTo>
                  <a:pt x="39396" y="63053"/>
                  <a:pt x="39491" y="63085"/>
                  <a:pt x="39555" y="63116"/>
                </a:cubicBezTo>
                <a:close/>
                <a:moveTo>
                  <a:pt x="75214" y="67170"/>
                </a:moveTo>
                <a:lnTo>
                  <a:pt x="75246" y="67328"/>
                </a:lnTo>
                <a:lnTo>
                  <a:pt x="75436" y="67233"/>
                </a:lnTo>
                <a:cubicBezTo>
                  <a:pt x="75404" y="67202"/>
                  <a:pt x="75372" y="67138"/>
                  <a:pt x="75341" y="67138"/>
                </a:cubicBezTo>
                <a:cubicBezTo>
                  <a:pt x="75309" y="67107"/>
                  <a:pt x="75246" y="67170"/>
                  <a:pt x="75214" y="67170"/>
                </a:cubicBezTo>
                <a:close/>
                <a:moveTo>
                  <a:pt x="6682" y="76354"/>
                </a:moveTo>
                <a:cubicBezTo>
                  <a:pt x="6714" y="76354"/>
                  <a:pt x="6777" y="76354"/>
                  <a:pt x="6809" y="76322"/>
                </a:cubicBezTo>
                <a:cubicBezTo>
                  <a:pt x="6809" y="76291"/>
                  <a:pt x="6777" y="76196"/>
                  <a:pt x="6746" y="76196"/>
                </a:cubicBezTo>
                <a:cubicBezTo>
                  <a:pt x="6714" y="76196"/>
                  <a:pt x="6682" y="76227"/>
                  <a:pt x="6619" y="76259"/>
                </a:cubicBezTo>
                <a:cubicBezTo>
                  <a:pt x="6651" y="76291"/>
                  <a:pt x="6682" y="76322"/>
                  <a:pt x="6682" y="76354"/>
                </a:cubicBezTo>
                <a:close/>
                <a:moveTo>
                  <a:pt x="88863" y="68057"/>
                </a:moveTo>
                <a:lnTo>
                  <a:pt x="88768" y="68152"/>
                </a:lnTo>
                <a:cubicBezTo>
                  <a:pt x="88800" y="68183"/>
                  <a:pt x="88832" y="68215"/>
                  <a:pt x="88895" y="68247"/>
                </a:cubicBezTo>
                <a:cubicBezTo>
                  <a:pt x="88927" y="68215"/>
                  <a:pt x="88958" y="68152"/>
                  <a:pt x="88927" y="68120"/>
                </a:cubicBezTo>
                <a:cubicBezTo>
                  <a:pt x="88927" y="68088"/>
                  <a:pt x="88895" y="68088"/>
                  <a:pt x="88863" y="68057"/>
                </a:cubicBezTo>
                <a:close/>
                <a:moveTo>
                  <a:pt x="29009" y="63781"/>
                </a:moveTo>
                <a:cubicBezTo>
                  <a:pt x="29072" y="63781"/>
                  <a:pt x="29136" y="63781"/>
                  <a:pt x="29199" y="63781"/>
                </a:cubicBezTo>
                <a:cubicBezTo>
                  <a:pt x="29199" y="63781"/>
                  <a:pt x="29199" y="63686"/>
                  <a:pt x="29199" y="63655"/>
                </a:cubicBezTo>
                <a:cubicBezTo>
                  <a:pt x="29167" y="63655"/>
                  <a:pt x="29104" y="63623"/>
                  <a:pt x="29072" y="63623"/>
                </a:cubicBezTo>
                <a:cubicBezTo>
                  <a:pt x="29041" y="63623"/>
                  <a:pt x="29041" y="63686"/>
                  <a:pt x="29009" y="63781"/>
                </a:cubicBezTo>
                <a:close/>
                <a:moveTo>
                  <a:pt x="68152" y="69672"/>
                </a:moveTo>
                <a:lnTo>
                  <a:pt x="68184" y="69577"/>
                </a:lnTo>
                <a:cubicBezTo>
                  <a:pt x="68120" y="69577"/>
                  <a:pt x="68089" y="69577"/>
                  <a:pt x="68057" y="69577"/>
                </a:cubicBezTo>
                <a:cubicBezTo>
                  <a:pt x="68025" y="69577"/>
                  <a:pt x="68025" y="69609"/>
                  <a:pt x="68025" y="69640"/>
                </a:cubicBezTo>
                <a:close/>
                <a:moveTo>
                  <a:pt x="116954" y="24512"/>
                </a:moveTo>
                <a:cubicBezTo>
                  <a:pt x="116986" y="24512"/>
                  <a:pt x="117017" y="24575"/>
                  <a:pt x="117017" y="24575"/>
                </a:cubicBezTo>
                <a:cubicBezTo>
                  <a:pt x="117049" y="24575"/>
                  <a:pt x="117081" y="24544"/>
                  <a:pt x="117112" y="24512"/>
                </a:cubicBezTo>
                <a:cubicBezTo>
                  <a:pt x="117112" y="24480"/>
                  <a:pt x="117081" y="24449"/>
                  <a:pt x="117081" y="24449"/>
                </a:cubicBezTo>
                <a:cubicBezTo>
                  <a:pt x="117049" y="24449"/>
                  <a:pt x="116986" y="24480"/>
                  <a:pt x="116954" y="24512"/>
                </a:cubicBezTo>
                <a:close/>
                <a:moveTo>
                  <a:pt x="119392" y="23784"/>
                </a:moveTo>
                <a:lnTo>
                  <a:pt x="119487" y="23847"/>
                </a:lnTo>
                <a:cubicBezTo>
                  <a:pt x="119487" y="23815"/>
                  <a:pt x="119519" y="23752"/>
                  <a:pt x="119519" y="23720"/>
                </a:cubicBezTo>
                <a:cubicBezTo>
                  <a:pt x="119519" y="23689"/>
                  <a:pt x="119487" y="23689"/>
                  <a:pt x="119456" y="23657"/>
                </a:cubicBezTo>
                <a:cubicBezTo>
                  <a:pt x="119424" y="23720"/>
                  <a:pt x="119424" y="23752"/>
                  <a:pt x="119392" y="23784"/>
                </a:cubicBezTo>
                <a:close/>
                <a:moveTo>
                  <a:pt x="12383" y="69102"/>
                </a:moveTo>
                <a:cubicBezTo>
                  <a:pt x="12351" y="69134"/>
                  <a:pt x="12319" y="69134"/>
                  <a:pt x="12288" y="69165"/>
                </a:cubicBezTo>
                <a:cubicBezTo>
                  <a:pt x="12351" y="69197"/>
                  <a:pt x="12383" y="69197"/>
                  <a:pt x="12414" y="69229"/>
                </a:cubicBezTo>
                <a:cubicBezTo>
                  <a:pt x="12446" y="69229"/>
                  <a:pt x="12478" y="69165"/>
                  <a:pt x="12478" y="69165"/>
                </a:cubicBezTo>
                <a:cubicBezTo>
                  <a:pt x="12446" y="69134"/>
                  <a:pt x="12414" y="69102"/>
                  <a:pt x="12383" y="69102"/>
                </a:cubicBezTo>
                <a:close/>
                <a:moveTo>
                  <a:pt x="70590" y="68817"/>
                </a:moveTo>
                <a:lnTo>
                  <a:pt x="70527" y="68753"/>
                </a:lnTo>
                <a:cubicBezTo>
                  <a:pt x="70495" y="68785"/>
                  <a:pt x="70464" y="68817"/>
                  <a:pt x="70432" y="68848"/>
                </a:cubicBezTo>
                <a:cubicBezTo>
                  <a:pt x="70432" y="68848"/>
                  <a:pt x="70495" y="68880"/>
                  <a:pt x="70495" y="68880"/>
                </a:cubicBezTo>
                <a:cubicBezTo>
                  <a:pt x="70527" y="68880"/>
                  <a:pt x="70559" y="68848"/>
                  <a:pt x="70590" y="68817"/>
                </a:cubicBezTo>
                <a:close/>
                <a:moveTo>
                  <a:pt x="114579" y="25304"/>
                </a:moveTo>
                <a:cubicBezTo>
                  <a:pt x="114610" y="25304"/>
                  <a:pt x="114642" y="25367"/>
                  <a:pt x="114674" y="25367"/>
                </a:cubicBezTo>
                <a:cubicBezTo>
                  <a:pt x="114674" y="25367"/>
                  <a:pt x="114705" y="25304"/>
                  <a:pt x="114737" y="25272"/>
                </a:cubicBezTo>
                <a:cubicBezTo>
                  <a:pt x="114737" y="25272"/>
                  <a:pt x="114705" y="25240"/>
                  <a:pt x="114705" y="25240"/>
                </a:cubicBezTo>
                <a:cubicBezTo>
                  <a:pt x="114642" y="25240"/>
                  <a:pt x="114610" y="25272"/>
                  <a:pt x="114579" y="25304"/>
                </a:cubicBezTo>
                <a:close/>
                <a:moveTo>
                  <a:pt x="121799" y="22960"/>
                </a:moveTo>
                <a:cubicBezTo>
                  <a:pt x="121831" y="22992"/>
                  <a:pt x="121831" y="22992"/>
                  <a:pt x="121831" y="23024"/>
                </a:cubicBezTo>
                <a:cubicBezTo>
                  <a:pt x="121863" y="22992"/>
                  <a:pt x="121863" y="22992"/>
                  <a:pt x="121863" y="22960"/>
                </a:cubicBezTo>
                <a:cubicBezTo>
                  <a:pt x="121863" y="22929"/>
                  <a:pt x="121863" y="22929"/>
                  <a:pt x="121831" y="22897"/>
                </a:cubicBezTo>
                <a:cubicBezTo>
                  <a:pt x="121831" y="22929"/>
                  <a:pt x="121799" y="22960"/>
                  <a:pt x="121799" y="22960"/>
                </a:cubicBezTo>
                <a:close/>
                <a:moveTo>
                  <a:pt x="17165" y="67645"/>
                </a:moveTo>
                <a:lnTo>
                  <a:pt x="17196" y="67645"/>
                </a:lnTo>
                <a:cubicBezTo>
                  <a:pt x="17196" y="67613"/>
                  <a:pt x="17228" y="67613"/>
                  <a:pt x="17228" y="67582"/>
                </a:cubicBezTo>
                <a:close/>
                <a:moveTo>
                  <a:pt x="56973" y="67835"/>
                </a:moveTo>
                <a:cubicBezTo>
                  <a:pt x="56941" y="67867"/>
                  <a:pt x="56941" y="67867"/>
                  <a:pt x="56909" y="67898"/>
                </a:cubicBezTo>
                <a:cubicBezTo>
                  <a:pt x="56941" y="67930"/>
                  <a:pt x="56973" y="67930"/>
                  <a:pt x="57004" y="67962"/>
                </a:cubicBezTo>
                <a:cubicBezTo>
                  <a:pt x="57036" y="67962"/>
                  <a:pt x="57068" y="67930"/>
                  <a:pt x="57068" y="67898"/>
                </a:cubicBezTo>
                <a:cubicBezTo>
                  <a:pt x="57036" y="67867"/>
                  <a:pt x="57004" y="67867"/>
                  <a:pt x="56973" y="67835"/>
                </a:cubicBezTo>
                <a:close/>
                <a:moveTo>
                  <a:pt x="109797" y="34773"/>
                </a:moveTo>
                <a:cubicBezTo>
                  <a:pt x="109797" y="34804"/>
                  <a:pt x="109765" y="34804"/>
                  <a:pt x="109765" y="34836"/>
                </a:cubicBezTo>
                <a:cubicBezTo>
                  <a:pt x="109797" y="34899"/>
                  <a:pt x="109828" y="34899"/>
                  <a:pt x="109828" y="34836"/>
                </a:cubicBezTo>
                <a:cubicBezTo>
                  <a:pt x="109828" y="34804"/>
                  <a:pt x="109797" y="34804"/>
                  <a:pt x="109797" y="34773"/>
                </a:cubicBezTo>
                <a:close/>
                <a:moveTo>
                  <a:pt x="112172" y="33949"/>
                </a:moveTo>
                <a:cubicBezTo>
                  <a:pt x="112172" y="33981"/>
                  <a:pt x="112140" y="34013"/>
                  <a:pt x="112140" y="34044"/>
                </a:cubicBezTo>
                <a:cubicBezTo>
                  <a:pt x="112172" y="34044"/>
                  <a:pt x="112172" y="34076"/>
                  <a:pt x="112204" y="34076"/>
                </a:cubicBezTo>
                <a:close/>
                <a:moveTo>
                  <a:pt x="111348" y="31669"/>
                </a:moveTo>
                <a:lnTo>
                  <a:pt x="111412" y="31733"/>
                </a:lnTo>
                <a:cubicBezTo>
                  <a:pt x="111412" y="31701"/>
                  <a:pt x="111443" y="31669"/>
                  <a:pt x="111443" y="31669"/>
                </a:cubicBezTo>
                <a:cubicBezTo>
                  <a:pt x="111443" y="31638"/>
                  <a:pt x="111412" y="31638"/>
                  <a:pt x="111380" y="31606"/>
                </a:cubicBezTo>
                <a:close/>
                <a:moveTo>
                  <a:pt x="113059" y="28439"/>
                </a:moveTo>
                <a:lnTo>
                  <a:pt x="112995" y="28407"/>
                </a:lnTo>
                <a:lnTo>
                  <a:pt x="112995" y="28502"/>
                </a:lnTo>
                <a:cubicBezTo>
                  <a:pt x="112995" y="28502"/>
                  <a:pt x="113027" y="28502"/>
                  <a:pt x="113059" y="28502"/>
                </a:cubicBezTo>
                <a:cubicBezTo>
                  <a:pt x="113059" y="28471"/>
                  <a:pt x="113059" y="28471"/>
                  <a:pt x="113059" y="28439"/>
                </a:cubicBezTo>
                <a:close/>
                <a:moveTo>
                  <a:pt x="135480" y="15835"/>
                </a:moveTo>
                <a:cubicBezTo>
                  <a:pt x="135449" y="15835"/>
                  <a:pt x="135385" y="15866"/>
                  <a:pt x="135385" y="15898"/>
                </a:cubicBezTo>
                <a:cubicBezTo>
                  <a:pt x="135385" y="15930"/>
                  <a:pt x="135417" y="15961"/>
                  <a:pt x="135449" y="15993"/>
                </a:cubicBezTo>
                <a:cubicBezTo>
                  <a:pt x="135449" y="15993"/>
                  <a:pt x="135512" y="15961"/>
                  <a:pt x="135512" y="15961"/>
                </a:cubicBezTo>
                <a:cubicBezTo>
                  <a:pt x="135512" y="15898"/>
                  <a:pt x="135480" y="15866"/>
                  <a:pt x="135480" y="15835"/>
                </a:cubicBezTo>
                <a:close/>
                <a:moveTo>
                  <a:pt x="11464" y="74739"/>
                </a:moveTo>
                <a:cubicBezTo>
                  <a:pt x="11464" y="74739"/>
                  <a:pt x="11496" y="74771"/>
                  <a:pt x="11496" y="74802"/>
                </a:cubicBezTo>
                <a:cubicBezTo>
                  <a:pt x="11496" y="74771"/>
                  <a:pt x="11528" y="74739"/>
                  <a:pt x="11528" y="74739"/>
                </a:cubicBezTo>
                <a:cubicBezTo>
                  <a:pt x="11528" y="74707"/>
                  <a:pt x="11496" y="74676"/>
                  <a:pt x="11496" y="74676"/>
                </a:cubicBezTo>
                <a:cubicBezTo>
                  <a:pt x="11464" y="74676"/>
                  <a:pt x="11464" y="74707"/>
                  <a:pt x="11464" y="74739"/>
                </a:cubicBezTo>
                <a:close/>
                <a:moveTo>
                  <a:pt x="1013" y="83416"/>
                </a:moveTo>
                <a:cubicBezTo>
                  <a:pt x="1045" y="83416"/>
                  <a:pt x="1077" y="83480"/>
                  <a:pt x="1108" y="83480"/>
                </a:cubicBezTo>
                <a:cubicBezTo>
                  <a:pt x="1140" y="83480"/>
                  <a:pt x="1140" y="83416"/>
                  <a:pt x="1172" y="83385"/>
                </a:cubicBezTo>
                <a:cubicBezTo>
                  <a:pt x="1172" y="83385"/>
                  <a:pt x="1140" y="83353"/>
                  <a:pt x="1140" y="83353"/>
                </a:cubicBezTo>
                <a:cubicBezTo>
                  <a:pt x="1077" y="83353"/>
                  <a:pt x="1045" y="83385"/>
                  <a:pt x="1013" y="83416"/>
                </a:cubicBezTo>
                <a:close/>
                <a:moveTo>
                  <a:pt x="9912" y="77937"/>
                </a:moveTo>
                <a:cubicBezTo>
                  <a:pt x="9944" y="77906"/>
                  <a:pt x="9944" y="77906"/>
                  <a:pt x="9944" y="77874"/>
                </a:cubicBezTo>
                <a:cubicBezTo>
                  <a:pt x="9944" y="77874"/>
                  <a:pt x="9912" y="77874"/>
                  <a:pt x="9881" y="77842"/>
                </a:cubicBezTo>
                <a:cubicBezTo>
                  <a:pt x="9881" y="77874"/>
                  <a:pt x="9881" y="77906"/>
                  <a:pt x="9881" y="77906"/>
                </a:cubicBezTo>
                <a:cubicBezTo>
                  <a:pt x="9881" y="77937"/>
                  <a:pt x="9912" y="77937"/>
                  <a:pt x="9912" y="77937"/>
                </a:cubicBezTo>
                <a:close/>
                <a:moveTo>
                  <a:pt x="5162" y="79394"/>
                </a:moveTo>
                <a:cubicBezTo>
                  <a:pt x="5130" y="79426"/>
                  <a:pt x="5067" y="79458"/>
                  <a:pt x="5067" y="79489"/>
                </a:cubicBezTo>
                <a:cubicBezTo>
                  <a:pt x="5099" y="79521"/>
                  <a:pt x="5130" y="79553"/>
                  <a:pt x="5162" y="79584"/>
                </a:cubicBezTo>
                <a:cubicBezTo>
                  <a:pt x="5162" y="79584"/>
                  <a:pt x="5194" y="79553"/>
                  <a:pt x="5194" y="79553"/>
                </a:cubicBezTo>
                <a:cubicBezTo>
                  <a:pt x="5194" y="79489"/>
                  <a:pt x="5162" y="79458"/>
                  <a:pt x="5162" y="79394"/>
                </a:cubicBezTo>
                <a:close/>
                <a:moveTo>
                  <a:pt x="81611" y="70495"/>
                </a:moveTo>
                <a:lnTo>
                  <a:pt x="81643" y="70495"/>
                </a:lnTo>
                <a:lnTo>
                  <a:pt x="81675" y="70432"/>
                </a:lnTo>
                <a:close/>
                <a:moveTo>
                  <a:pt x="124206" y="22074"/>
                </a:moveTo>
                <a:cubicBezTo>
                  <a:pt x="124206" y="22105"/>
                  <a:pt x="124174" y="22137"/>
                  <a:pt x="124174" y="22169"/>
                </a:cubicBezTo>
                <a:cubicBezTo>
                  <a:pt x="124206" y="22169"/>
                  <a:pt x="124206" y="22200"/>
                  <a:pt x="124238" y="22200"/>
                </a:cubicBezTo>
                <a:cubicBezTo>
                  <a:pt x="124238" y="22169"/>
                  <a:pt x="124238" y="22137"/>
                  <a:pt x="124206" y="22074"/>
                </a:cubicBezTo>
                <a:close/>
                <a:moveTo>
                  <a:pt x="79236" y="71287"/>
                </a:moveTo>
                <a:lnTo>
                  <a:pt x="79268" y="71287"/>
                </a:lnTo>
                <a:cubicBezTo>
                  <a:pt x="79268" y="71255"/>
                  <a:pt x="79299" y="71255"/>
                  <a:pt x="79299" y="71224"/>
                </a:cubicBezTo>
                <a:close/>
                <a:moveTo>
                  <a:pt x="71287" y="71160"/>
                </a:moveTo>
                <a:lnTo>
                  <a:pt x="71224" y="71192"/>
                </a:lnTo>
                <a:lnTo>
                  <a:pt x="71319" y="71255"/>
                </a:lnTo>
                <a:cubicBezTo>
                  <a:pt x="71319" y="71224"/>
                  <a:pt x="71350" y="71192"/>
                  <a:pt x="71350" y="71192"/>
                </a:cubicBezTo>
                <a:cubicBezTo>
                  <a:pt x="71350" y="71192"/>
                  <a:pt x="71319" y="71160"/>
                  <a:pt x="71287" y="71160"/>
                </a:cubicBezTo>
                <a:close/>
                <a:moveTo>
                  <a:pt x="123446" y="19698"/>
                </a:moveTo>
                <a:cubicBezTo>
                  <a:pt x="123414" y="19730"/>
                  <a:pt x="123383" y="19762"/>
                  <a:pt x="123383" y="19793"/>
                </a:cubicBezTo>
                <a:cubicBezTo>
                  <a:pt x="123383" y="19825"/>
                  <a:pt x="123414" y="19857"/>
                  <a:pt x="123446" y="19888"/>
                </a:cubicBezTo>
                <a:cubicBezTo>
                  <a:pt x="123478" y="19888"/>
                  <a:pt x="123509" y="19857"/>
                  <a:pt x="123509" y="19857"/>
                </a:cubicBezTo>
                <a:cubicBezTo>
                  <a:pt x="123478" y="19793"/>
                  <a:pt x="123478" y="19762"/>
                  <a:pt x="123446" y="19698"/>
                </a:cubicBezTo>
                <a:close/>
                <a:moveTo>
                  <a:pt x="76829" y="72079"/>
                </a:moveTo>
                <a:lnTo>
                  <a:pt x="76893" y="72079"/>
                </a:lnTo>
                <a:cubicBezTo>
                  <a:pt x="76893" y="72047"/>
                  <a:pt x="76893" y="72047"/>
                  <a:pt x="76924" y="72015"/>
                </a:cubicBezTo>
                <a:close/>
                <a:moveTo>
                  <a:pt x="68880" y="72015"/>
                </a:moveTo>
                <a:lnTo>
                  <a:pt x="68912" y="72015"/>
                </a:lnTo>
                <a:cubicBezTo>
                  <a:pt x="68944" y="72015"/>
                  <a:pt x="68944" y="71984"/>
                  <a:pt x="68944" y="71952"/>
                </a:cubicBezTo>
                <a:cubicBezTo>
                  <a:pt x="68912" y="71952"/>
                  <a:pt x="68912" y="71952"/>
                  <a:pt x="68880" y="71952"/>
                </a:cubicBezTo>
                <a:cubicBezTo>
                  <a:pt x="68880" y="71952"/>
                  <a:pt x="68880" y="71984"/>
                  <a:pt x="68880" y="72015"/>
                </a:cubicBezTo>
                <a:close/>
                <a:moveTo>
                  <a:pt x="10831" y="72332"/>
                </a:moveTo>
                <a:cubicBezTo>
                  <a:pt x="10799" y="72300"/>
                  <a:pt x="10799" y="72269"/>
                  <a:pt x="10767" y="72269"/>
                </a:cubicBezTo>
                <a:cubicBezTo>
                  <a:pt x="10736" y="72269"/>
                  <a:pt x="10704" y="72300"/>
                  <a:pt x="10672" y="72332"/>
                </a:cubicBezTo>
                <a:cubicBezTo>
                  <a:pt x="10672" y="72332"/>
                  <a:pt x="10704" y="72395"/>
                  <a:pt x="10704" y="72395"/>
                </a:cubicBezTo>
                <a:cubicBezTo>
                  <a:pt x="10767" y="72364"/>
                  <a:pt x="10799" y="72364"/>
                  <a:pt x="10831" y="72332"/>
                </a:cubicBezTo>
                <a:close/>
                <a:moveTo>
                  <a:pt x="58493" y="72712"/>
                </a:moveTo>
                <a:cubicBezTo>
                  <a:pt x="58493" y="72712"/>
                  <a:pt x="58524" y="72712"/>
                  <a:pt x="58524" y="72712"/>
                </a:cubicBezTo>
                <a:lnTo>
                  <a:pt x="58556" y="72649"/>
                </a:lnTo>
                <a:close/>
                <a:moveTo>
                  <a:pt x="66410" y="72807"/>
                </a:moveTo>
                <a:lnTo>
                  <a:pt x="66473" y="72807"/>
                </a:lnTo>
                <a:lnTo>
                  <a:pt x="66473" y="72744"/>
                </a:lnTo>
                <a:cubicBezTo>
                  <a:pt x="66473" y="72744"/>
                  <a:pt x="66442" y="72744"/>
                  <a:pt x="66410" y="72744"/>
                </a:cubicBezTo>
                <a:cubicBezTo>
                  <a:pt x="66410" y="72775"/>
                  <a:pt x="66410" y="72775"/>
                  <a:pt x="66410" y="72807"/>
                </a:cubicBezTo>
                <a:close/>
                <a:moveTo>
                  <a:pt x="18685" y="64478"/>
                </a:moveTo>
                <a:lnTo>
                  <a:pt x="18811" y="64510"/>
                </a:lnTo>
                <a:cubicBezTo>
                  <a:pt x="18811" y="64478"/>
                  <a:pt x="18811" y="64447"/>
                  <a:pt x="18811" y="64383"/>
                </a:cubicBezTo>
                <a:cubicBezTo>
                  <a:pt x="18811" y="64383"/>
                  <a:pt x="18780" y="64383"/>
                  <a:pt x="18748" y="64352"/>
                </a:cubicBezTo>
                <a:cubicBezTo>
                  <a:pt x="18716" y="64415"/>
                  <a:pt x="18716" y="64447"/>
                  <a:pt x="18685" y="64478"/>
                </a:cubicBezTo>
                <a:close/>
                <a:moveTo>
                  <a:pt x="42595" y="64637"/>
                </a:moveTo>
                <a:lnTo>
                  <a:pt x="42690" y="64700"/>
                </a:lnTo>
                <a:cubicBezTo>
                  <a:pt x="42722" y="64637"/>
                  <a:pt x="42722" y="64605"/>
                  <a:pt x="42722" y="64573"/>
                </a:cubicBezTo>
                <a:cubicBezTo>
                  <a:pt x="42722" y="64542"/>
                  <a:pt x="42690" y="64542"/>
                  <a:pt x="42658" y="64510"/>
                </a:cubicBezTo>
                <a:close/>
                <a:moveTo>
                  <a:pt x="34678" y="64573"/>
                </a:moveTo>
                <a:lnTo>
                  <a:pt x="34709" y="64605"/>
                </a:lnTo>
                <a:cubicBezTo>
                  <a:pt x="34741" y="64573"/>
                  <a:pt x="34741" y="64542"/>
                  <a:pt x="34773" y="64510"/>
                </a:cubicBezTo>
                <a:cubicBezTo>
                  <a:pt x="34741" y="64510"/>
                  <a:pt x="34709" y="64510"/>
                  <a:pt x="34709" y="64510"/>
                </a:cubicBezTo>
                <a:cubicBezTo>
                  <a:pt x="34678" y="64542"/>
                  <a:pt x="34678" y="64542"/>
                  <a:pt x="34678" y="64573"/>
                </a:cubicBezTo>
                <a:close/>
                <a:moveTo>
                  <a:pt x="40220" y="65428"/>
                </a:moveTo>
                <a:lnTo>
                  <a:pt x="40315" y="65460"/>
                </a:lnTo>
                <a:cubicBezTo>
                  <a:pt x="40346" y="65428"/>
                  <a:pt x="40346" y="65397"/>
                  <a:pt x="40346" y="65333"/>
                </a:cubicBezTo>
                <a:cubicBezTo>
                  <a:pt x="40346" y="65333"/>
                  <a:pt x="40315" y="65333"/>
                  <a:pt x="40283" y="65302"/>
                </a:cubicBezTo>
                <a:cubicBezTo>
                  <a:pt x="40251" y="65365"/>
                  <a:pt x="40251" y="65397"/>
                  <a:pt x="40220" y="65428"/>
                </a:cubicBezTo>
                <a:close/>
                <a:moveTo>
                  <a:pt x="32239" y="65365"/>
                </a:moveTo>
                <a:lnTo>
                  <a:pt x="32302" y="65365"/>
                </a:lnTo>
                <a:cubicBezTo>
                  <a:pt x="32302" y="65333"/>
                  <a:pt x="32271" y="65302"/>
                  <a:pt x="32239" y="65302"/>
                </a:cubicBezTo>
                <a:cubicBezTo>
                  <a:pt x="32239" y="65302"/>
                  <a:pt x="32207" y="65333"/>
                  <a:pt x="32207" y="65333"/>
                </a:cubicBezTo>
                <a:close/>
                <a:moveTo>
                  <a:pt x="31447" y="62926"/>
                </a:moveTo>
                <a:cubicBezTo>
                  <a:pt x="31479" y="62958"/>
                  <a:pt x="31511" y="63021"/>
                  <a:pt x="31511" y="63021"/>
                </a:cubicBezTo>
                <a:cubicBezTo>
                  <a:pt x="31574" y="62990"/>
                  <a:pt x="31606" y="62990"/>
                  <a:pt x="31637" y="62958"/>
                </a:cubicBezTo>
                <a:cubicBezTo>
                  <a:pt x="31606" y="62926"/>
                  <a:pt x="31606" y="62895"/>
                  <a:pt x="31574" y="62895"/>
                </a:cubicBezTo>
                <a:cubicBezTo>
                  <a:pt x="31542" y="62895"/>
                  <a:pt x="31479" y="62926"/>
                  <a:pt x="31447" y="62926"/>
                </a:cubicBezTo>
                <a:close/>
                <a:moveTo>
                  <a:pt x="21187" y="63560"/>
                </a:moveTo>
                <a:cubicBezTo>
                  <a:pt x="21155" y="63591"/>
                  <a:pt x="21092" y="63623"/>
                  <a:pt x="21092" y="63655"/>
                </a:cubicBezTo>
                <a:cubicBezTo>
                  <a:pt x="21092" y="63686"/>
                  <a:pt x="21155" y="63718"/>
                  <a:pt x="21187" y="63750"/>
                </a:cubicBezTo>
                <a:cubicBezTo>
                  <a:pt x="21187" y="63750"/>
                  <a:pt x="21218" y="63718"/>
                  <a:pt x="21218" y="63686"/>
                </a:cubicBezTo>
                <a:cubicBezTo>
                  <a:pt x="21218" y="63655"/>
                  <a:pt x="21187" y="63623"/>
                  <a:pt x="21187" y="63560"/>
                </a:cubicBezTo>
                <a:close/>
                <a:moveTo>
                  <a:pt x="37116" y="63845"/>
                </a:moveTo>
                <a:lnTo>
                  <a:pt x="37148" y="63750"/>
                </a:lnTo>
                <a:cubicBezTo>
                  <a:pt x="37116" y="63718"/>
                  <a:pt x="37053" y="63718"/>
                  <a:pt x="37021" y="63750"/>
                </a:cubicBezTo>
                <a:cubicBezTo>
                  <a:pt x="37021" y="63750"/>
                  <a:pt x="37021" y="63781"/>
                  <a:pt x="36989" y="63781"/>
                </a:cubicBezTo>
                <a:close/>
                <a:moveTo>
                  <a:pt x="19540" y="66822"/>
                </a:moveTo>
                <a:lnTo>
                  <a:pt x="19571" y="66885"/>
                </a:lnTo>
                <a:cubicBezTo>
                  <a:pt x="19571" y="66853"/>
                  <a:pt x="19603" y="66853"/>
                  <a:pt x="19603" y="66822"/>
                </a:cubicBezTo>
                <a:cubicBezTo>
                  <a:pt x="19603" y="66790"/>
                  <a:pt x="19571" y="66790"/>
                  <a:pt x="19540" y="66758"/>
                </a:cubicBezTo>
                <a:close/>
                <a:moveTo>
                  <a:pt x="35469" y="66948"/>
                </a:moveTo>
                <a:lnTo>
                  <a:pt x="35533" y="66980"/>
                </a:lnTo>
                <a:cubicBezTo>
                  <a:pt x="35533" y="66948"/>
                  <a:pt x="35533" y="66917"/>
                  <a:pt x="35533" y="66885"/>
                </a:cubicBezTo>
                <a:cubicBezTo>
                  <a:pt x="35533" y="66885"/>
                  <a:pt x="35501" y="66885"/>
                  <a:pt x="35501" y="66917"/>
                </a:cubicBezTo>
                <a:cubicBezTo>
                  <a:pt x="35469" y="66917"/>
                  <a:pt x="35469" y="66948"/>
                  <a:pt x="35469" y="66948"/>
                </a:cubicBezTo>
                <a:close/>
                <a:moveTo>
                  <a:pt x="51336" y="67075"/>
                </a:moveTo>
                <a:cubicBezTo>
                  <a:pt x="51336" y="67107"/>
                  <a:pt x="51367" y="67107"/>
                  <a:pt x="51399" y="67138"/>
                </a:cubicBezTo>
                <a:cubicBezTo>
                  <a:pt x="51431" y="67107"/>
                  <a:pt x="51462" y="67075"/>
                  <a:pt x="51462" y="67043"/>
                </a:cubicBezTo>
                <a:cubicBezTo>
                  <a:pt x="51494" y="67043"/>
                  <a:pt x="51431" y="67012"/>
                  <a:pt x="51431" y="67012"/>
                </a:cubicBezTo>
                <a:cubicBezTo>
                  <a:pt x="51399" y="67012"/>
                  <a:pt x="51367" y="67043"/>
                  <a:pt x="51304" y="67075"/>
                </a:cubicBezTo>
                <a:close/>
                <a:moveTo>
                  <a:pt x="45762" y="66252"/>
                </a:moveTo>
                <a:lnTo>
                  <a:pt x="45857" y="66315"/>
                </a:lnTo>
                <a:cubicBezTo>
                  <a:pt x="45857" y="66283"/>
                  <a:pt x="45888" y="66252"/>
                  <a:pt x="45888" y="66220"/>
                </a:cubicBezTo>
                <a:cubicBezTo>
                  <a:pt x="45888" y="66188"/>
                  <a:pt x="45857" y="66188"/>
                  <a:pt x="45857" y="66157"/>
                </a:cubicBezTo>
                <a:close/>
                <a:moveTo>
                  <a:pt x="37940" y="66125"/>
                </a:moveTo>
                <a:lnTo>
                  <a:pt x="37876" y="66093"/>
                </a:lnTo>
                <a:cubicBezTo>
                  <a:pt x="37876" y="66125"/>
                  <a:pt x="37876" y="66157"/>
                  <a:pt x="37876" y="66188"/>
                </a:cubicBezTo>
                <a:cubicBezTo>
                  <a:pt x="37908" y="66188"/>
                  <a:pt x="37940" y="66188"/>
                  <a:pt x="37940" y="66157"/>
                </a:cubicBezTo>
                <a:cubicBezTo>
                  <a:pt x="37940" y="66157"/>
                  <a:pt x="37940" y="66125"/>
                  <a:pt x="37940" y="66125"/>
                </a:cubicBezTo>
                <a:close/>
                <a:moveTo>
                  <a:pt x="29959" y="66125"/>
                </a:moveTo>
                <a:lnTo>
                  <a:pt x="29896" y="66093"/>
                </a:lnTo>
                <a:lnTo>
                  <a:pt x="29864" y="66188"/>
                </a:lnTo>
                <a:cubicBezTo>
                  <a:pt x="29896" y="66157"/>
                  <a:pt x="29896" y="66157"/>
                  <a:pt x="29927" y="66157"/>
                </a:cubicBezTo>
                <a:cubicBezTo>
                  <a:pt x="29927" y="66157"/>
                  <a:pt x="29927" y="66125"/>
                  <a:pt x="29959" y="6612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8" name="Picture 7" descr="A picture containing text, clipart&#10;&#10;Description automatically generated">
            <a:extLst>
              <a:ext uri="{FF2B5EF4-FFF2-40B4-BE49-F238E27FC236}">
                <a16:creationId xmlns:a16="http://schemas.microsoft.com/office/drawing/2014/main" id="{F1E096C1-F545-4523-849B-BAC5F269BFC3}"/>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9" name="Google Shape;152;p28">
            <a:extLst>
              <a:ext uri="{FF2B5EF4-FFF2-40B4-BE49-F238E27FC236}">
                <a16:creationId xmlns:a16="http://schemas.microsoft.com/office/drawing/2014/main" id="{923031BB-B724-493D-9227-253894A95475}"/>
              </a:ext>
            </a:extLst>
          </p:cNvPr>
          <p:cNvSpPr txBox="1">
            <a:spLocks noGrp="1"/>
          </p:cNvSpPr>
          <p:nvPr>
            <p:ph type="ctrTitle" idx="4294967295"/>
          </p:nvPr>
        </p:nvSpPr>
        <p:spPr>
          <a:xfrm>
            <a:off x="2595562" y="1935252"/>
            <a:ext cx="6807200" cy="3036888"/>
          </a:xfrm>
          <a:prstGeom prst="rect">
            <a:avLst/>
          </a:prstGeom>
        </p:spPr>
        <p:txBody>
          <a:bodyPr spcFirstLastPara="1" vert="horz" wrap="square" lIns="121900" tIns="121900" rIns="121900" bIns="121900" rtlCol="0" anchor="t" anchorCtr="0">
            <a:noAutofit/>
          </a:bodyPr>
          <a:lstStyle/>
          <a:p>
            <a:pPr algn="ctr">
              <a:spcBef>
                <a:spcPts val="0"/>
              </a:spcBef>
            </a:pPr>
            <a:r>
              <a:rPr lang="en" sz="7733" dirty="0">
                <a:solidFill>
                  <a:schemeClr val="bg1"/>
                </a:solidFill>
              </a:rPr>
              <a:t>Section </a:t>
            </a:r>
            <a:r>
              <a:rPr lang="en" sz="11733" b="1" dirty="0">
                <a:solidFill>
                  <a:srgbClr val="FF9933"/>
                </a:solidFill>
              </a:rPr>
              <a:t>SHARE</a:t>
            </a:r>
            <a:endParaRPr sz="11733" b="1" dirty="0">
              <a:solidFill>
                <a:srgbClr val="FF9933"/>
              </a:solidFill>
            </a:endParaRPr>
          </a:p>
        </p:txBody>
      </p:sp>
      <p:sp>
        <p:nvSpPr>
          <p:cNvPr id="10" name="Google Shape;153;p28">
            <a:extLst>
              <a:ext uri="{FF2B5EF4-FFF2-40B4-BE49-F238E27FC236}">
                <a16:creationId xmlns:a16="http://schemas.microsoft.com/office/drawing/2014/main" id="{9CC30E2E-9682-4C56-8533-7D323FB5E12A}"/>
              </a:ext>
            </a:extLst>
          </p:cNvPr>
          <p:cNvSpPr txBox="1">
            <a:spLocks noGrp="1"/>
          </p:cNvSpPr>
          <p:nvPr>
            <p:ph type="subTitle" idx="4294967295"/>
          </p:nvPr>
        </p:nvSpPr>
        <p:spPr>
          <a:xfrm>
            <a:off x="2789237" y="4468902"/>
            <a:ext cx="6613525" cy="952500"/>
          </a:xfrm>
          <a:prstGeom prst="rect">
            <a:avLst/>
          </a:prstGeom>
        </p:spPr>
        <p:txBody>
          <a:bodyPr spcFirstLastPara="1" vert="horz" wrap="square" lIns="121900" tIns="121900" rIns="121900" bIns="121900" rtlCol="0" anchor="t" anchorCtr="0">
            <a:noAutofit/>
          </a:bodyPr>
          <a:lstStyle/>
          <a:p>
            <a:pPr marL="0" indent="0" algn="ctr">
              <a:spcBef>
                <a:spcPts val="0"/>
              </a:spcBef>
              <a:buNone/>
            </a:pPr>
            <a:r>
              <a:rPr lang="en-US" sz="2400" dirty="0">
                <a:solidFill>
                  <a:schemeClr val="bg1"/>
                </a:solidFill>
              </a:rPr>
              <a:t>A digital currency enthusiast </a:t>
            </a:r>
            <a:r>
              <a:rPr lang="en-US" sz="2400" dirty="0" err="1">
                <a:solidFill>
                  <a:schemeClr val="bg1"/>
                </a:solidFill>
              </a:rPr>
              <a:t>wanna</a:t>
            </a:r>
            <a:r>
              <a:rPr lang="en-US" sz="2400" dirty="0">
                <a:solidFill>
                  <a:schemeClr val="bg1"/>
                </a:solidFill>
              </a:rPr>
              <a:t> share some insights on different kinds of payment</a:t>
            </a:r>
            <a:endParaRPr sz="2400" dirty="0">
              <a:solidFill>
                <a:schemeClr val="bg1"/>
              </a:solidFill>
            </a:endParaRPr>
          </a:p>
        </p:txBody>
      </p:sp>
      <p:sp>
        <p:nvSpPr>
          <p:cNvPr id="11" name="TextBox 10">
            <a:extLst>
              <a:ext uri="{FF2B5EF4-FFF2-40B4-BE49-F238E27FC236}">
                <a16:creationId xmlns:a16="http://schemas.microsoft.com/office/drawing/2014/main" id="{CD9D6B4C-4238-4535-B2E2-E04202348A76}"/>
              </a:ext>
            </a:extLst>
          </p:cNvPr>
          <p:cNvSpPr txBox="1"/>
          <p:nvPr/>
        </p:nvSpPr>
        <p:spPr>
          <a:xfrm rot="872643">
            <a:off x="7175445" y="1881973"/>
            <a:ext cx="1385736" cy="338554"/>
          </a:xfrm>
          <a:prstGeom prst="rect">
            <a:avLst/>
          </a:prstGeom>
          <a:noFill/>
        </p:spPr>
        <p:txBody>
          <a:bodyPr wrap="square" rtlCol="0">
            <a:spAutoFit/>
          </a:bodyPr>
          <a:lstStyle/>
          <a:p>
            <a:r>
              <a:rPr lang="en-US" sz="1600" b="1" dirty="0">
                <a:solidFill>
                  <a:srgbClr val="FF9933"/>
                </a:solidFill>
                <a:latin typeface="微软雅黑" panose="020B0503020204020204" pitchFamily="34" charset="-122"/>
                <a:ea typeface="微软雅黑" panose="020B0503020204020204" pitchFamily="34" charset="-122"/>
              </a:rPr>
              <a:t>By</a:t>
            </a:r>
            <a:r>
              <a:rPr lang="en-US" sz="1600" b="1" dirty="0">
                <a:solidFill>
                  <a:schemeClr val="bg1"/>
                </a:solidFill>
                <a:latin typeface="微软雅黑" panose="020B0503020204020204" pitchFamily="34" charset="-122"/>
                <a:ea typeface="微软雅黑" panose="020B0503020204020204" pitchFamily="34" charset="-122"/>
              </a:rPr>
              <a:t> </a:t>
            </a:r>
            <a:r>
              <a:rPr lang="en-US" sz="1600" b="1" dirty="0">
                <a:solidFill>
                  <a:srgbClr val="FF9933"/>
                </a:solidFill>
                <a:latin typeface="微软雅黑" panose="020B0503020204020204" pitchFamily="34" charset="-122"/>
                <a:ea typeface="微软雅黑" panose="020B0503020204020204" pitchFamily="34" charset="-122"/>
              </a:rPr>
              <a:t>@Roylic</a:t>
            </a:r>
          </a:p>
        </p:txBody>
      </p:sp>
    </p:spTree>
    <p:extLst>
      <p:ext uri="{BB962C8B-B14F-4D97-AF65-F5344CB8AC3E}">
        <p14:creationId xmlns:p14="http://schemas.microsoft.com/office/powerpoint/2010/main" val="2462480350"/>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69;p30">
            <a:extLst>
              <a:ext uri="{FF2B5EF4-FFF2-40B4-BE49-F238E27FC236}">
                <a16:creationId xmlns:a16="http://schemas.microsoft.com/office/drawing/2014/main" id="{9DC02F38-3D77-4E2A-AE36-B32B64764A6D}"/>
              </a:ext>
            </a:extLst>
          </p:cNvPr>
          <p:cNvSpPr txBox="1">
            <a:spLocks/>
          </p:cNvSpPr>
          <p:nvPr/>
        </p:nvSpPr>
        <p:spPr>
          <a:xfrm>
            <a:off x="1224498" y="2510313"/>
            <a:ext cx="10527529" cy="1837373"/>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5400" b="1" dirty="0">
                <a:solidFill>
                  <a:srgbClr val="C9B18E"/>
                </a:solidFill>
              </a:rPr>
              <a:t>Could</a:t>
            </a:r>
            <a:r>
              <a:rPr lang="en-US" sz="5400" b="1" dirty="0">
                <a:solidFill>
                  <a:schemeClr val="bg1"/>
                </a:solidFill>
              </a:rPr>
              <a:t> we kick this </a:t>
            </a:r>
            <a:r>
              <a:rPr lang="en-US" sz="5400" b="1" dirty="0">
                <a:solidFill>
                  <a:srgbClr val="FF9933"/>
                </a:solidFill>
              </a:rPr>
              <a:t>INTERMEDIARY</a:t>
            </a:r>
            <a:r>
              <a:rPr lang="en-US" sz="5400" b="1" dirty="0">
                <a:solidFill>
                  <a:schemeClr val="bg1"/>
                </a:solidFill>
              </a:rPr>
              <a:t> out </a:t>
            </a:r>
          </a:p>
          <a:p>
            <a:pPr>
              <a:spcBef>
                <a:spcPts val="0"/>
              </a:spcBef>
            </a:pPr>
            <a:r>
              <a:rPr lang="en-US" sz="5400" b="1" dirty="0">
                <a:solidFill>
                  <a:schemeClr val="bg1"/>
                </a:solidFill>
              </a:rPr>
              <a:t>from our TXN ?</a:t>
            </a:r>
          </a:p>
        </p:txBody>
      </p:sp>
      <p:pic>
        <p:nvPicPr>
          <p:cNvPr id="3" name="Picture 2" descr="A picture containing text, clipart&#10;&#10;Description automatically generated">
            <a:extLst>
              <a:ext uri="{FF2B5EF4-FFF2-40B4-BE49-F238E27FC236}">
                <a16:creationId xmlns:a16="http://schemas.microsoft.com/office/drawing/2014/main" id="{872DBCCA-8ECF-40FF-8888-78744E68F48E}"/>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4" name="Google Shape;269;p35">
            <a:extLst>
              <a:ext uri="{FF2B5EF4-FFF2-40B4-BE49-F238E27FC236}">
                <a16:creationId xmlns:a16="http://schemas.microsoft.com/office/drawing/2014/main" id="{21E4E7D3-B9F2-408F-9450-B6DE3A607504}"/>
              </a:ext>
            </a:extLst>
          </p:cNvPr>
          <p:cNvSpPr txBox="1">
            <a:spLocks/>
          </p:cNvSpPr>
          <p:nvPr/>
        </p:nvSpPr>
        <p:spPr>
          <a:xfrm>
            <a:off x="5548647" y="4435151"/>
            <a:ext cx="4136042" cy="79680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i="1" dirty="0">
                <a:solidFill>
                  <a:schemeClr val="bg1"/>
                </a:solidFill>
              </a:rPr>
              <a:t>- pure technical solution</a:t>
            </a:r>
          </a:p>
        </p:txBody>
      </p:sp>
    </p:spTree>
    <p:extLst>
      <p:ext uri="{BB962C8B-B14F-4D97-AF65-F5344CB8AC3E}">
        <p14:creationId xmlns:p14="http://schemas.microsoft.com/office/powerpoint/2010/main" val="32044227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884DE561-28A7-4F48-834A-7BE40E8B29FE}"/>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8" name="Google Shape;269;p35">
            <a:extLst>
              <a:ext uri="{FF2B5EF4-FFF2-40B4-BE49-F238E27FC236}">
                <a16:creationId xmlns:a16="http://schemas.microsoft.com/office/drawing/2014/main" id="{B4637DAD-0D6A-455D-9B90-F54D17C69861}"/>
              </a:ext>
            </a:extLst>
          </p:cNvPr>
          <p:cNvSpPr txBox="1">
            <a:spLocks/>
          </p:cNvSpPr>
          <p:nvPr/>
        </p:nvSpPr>
        <p:spPr>
          <a:xfrm>
            <a:off x="2027647" y="3439888"/>
            <a:ext cx="8333973"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rgbClr val="C9B18E"/>
                </a:solidFill>
              </a:rPr>
              <a:t>Dec</a:t>
            </a:r>
            <a:r>
              <a:rPr lang="en-US" sz="6000" b="1" dirty="0">
                <a:solidFill>
                  <a:schemeClr val="bg1"/>
                </a:solidFill>
              </a:rPr>
              <a:t>entralized</a:t>
            </a:r>
            <a:r>
              <a:rPr lang="en-US" sz="6000" b="1" dirty="0">
                <a:solidFill>
                  <a:srgbClr val="C9B18E"/>
                </a:solidFill>
              </a:rPr>
              <a:t> </a:t>
            </a:r>
            <a:r>
              <a:rPr lang="en-US" sz="6000" b="1" dirty="0">
                <a:solidFill>
                  <a:schemeClr val="bg1"/>
                </a:solidFill>
              </a:rPr>
              <a:t>T</a:t>
            </a:r>
            <a:r>
              <a:rPr lang="en-US" sz="6000" b="1" dirty="0">
                <a:solidFill>
                  <a:srgbClr val="FF9933"/>
                </a:solidFill>
              </a:rPr>
              <a:t>ran</a:t>
            </a:r>
            <a:r>
              <a:rPr lang="en-US" sz="6000" b="1" dirty="0">
                <a:solidFill>
                  <a:schemeClr val="bg1"/>
                </a:solidFill>
              </a:rPr>
              <a:t>saction</a:t>
            </a:r>
          </a:p>
        </p:txBody>
      </p:sp>
      <p:sp>
        <p:nvSpPr>
          <p:cNvPr id="9" name="Google Shape;270;p35">
            <a:extLst>
              <a:ext uri="{FF2B5EF4-FFF2-40B4-BE49-F238E27FC236}">
                <a16:creationId xmlns:a16="http://schemas.microsoft.com/office/drawing/2014/main" id="{364CA6DC-0888-4C1F-BAB7-B692943B1E86}"/>
              </a:ext>
            </a:extLst>
          </p:cNvPr>
          <p:cNvSpPr txBox="1">
            <a:spLocks/>
          </p:cNvSpPr>
          <p:nvPr/>
        </p:nvSpPr>
        <p:spPr>
          <a:xfrm>
            <a:off x="5338186" y="2146494"/>
            <a:ext cx="1515629" cy="1271619"/>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9600" b="1" dirty="0">
                <a:solidFill>
                  <a:srgbClr val="C9B18E"/>
                </a:solidFill>
              </a:rPr>
              <a:t>03</a:t>
            </a:r>
          </a:p>
        </p:txBody>
      </p:sp>
      <p:sp>
        <p:nvSpPr>
          <p:cNvPr id="16" name="Google Shape;928;p65">
            <a:extLst>
              <a:ext uri="{FF2B5EF4-FFF2-40B4-BE49-F238E27FC236}">
                <a16:creationId xmlns:a16="http://schemas.microsoft.com/office/drawing/2014/main" id="{17910706-AEEC-40B8-9236-09D7E065FF3A}"/>
              </a:ext>
            </a:extLst>
          </p:cNvPr>
          <p:cNvSpPr/>
          <p:nvPr/>
        </p:nvSpPr>
        <p:spPr>
          <a:xfrm>
            <a:off x="3026736" y="921656"/>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8;p65">
            <a:extLst>
              <a:ext uri="{FF2B5EF4-FFF2-40B4-BE49-F238E27FC236}">
                <a16:creationId xmlns:a16="http://schemas.microsoft.com/office/drawing/2014/main" id="{9FD034E6-2FC0-4D93-BD36-8023B5D95348}"/>
              </a:ext>
            </a:extLst>
          </p:cNvPr>
          <p:cNvSpPr/>
          <p:nvPr/>
        </p:nvSpPr>
        <p:spPr>
          <a:xfrm>
            <a:off x="9862965" y="5979885"/>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688586"/>
      </p:ext>
    </p:extLst>
  </p:cSld>
  <p:clrMapOvr>
    <a:masterClrMapping/>
  </p:clrMapOvr>
  <p:transition spd="slow">
    <p:push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E02E5615-AF9C-4EAE-903F-28E77F9DE047}"/>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BF7E98E1-9716-4660-8EC7-33EED8877459}"/>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40" name="Google Shape;169;p30">
            <a:extLst>
              <a:ext uri="{FF2B5EF4-FFF2-40B4-BE49-F238E27FC236}">
                <a16:creationId xmlns:a16="http://schemas.microsoft.com/office/drawing/2014/main" id="{B653B6C7-B957-46C9-A95E-FEEB324670FE}"/>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grpSp>
        <p:nvGrpSpPr>
          <p:cNvPr id="8" name="Group 7">
            <a:extLst>
              <a:ext uri="{FF2B5EF4-FFF2-40B4-BE49-F238E27FC236}">
                <a16:creationId xmlns:a16="http://schemas.microsoft.com/office/drawing/2014/main" id="{8020FB71-4686-4BA0-B501-18A2B95D25C2}"/>
              </a:ext>
            </a:extLst>
          </p:cNvPr>
          <p:cNvGrpSpPr/>
          <p:nvPr/>
        </p:nvGrpSpPr>
        <p:grpSpPr>
          <a:xfrm>
            <a:off x="341905" y="851619"/>
            <a:ext cx="4738977" cy="5776009"/>
            <a:chOff x="341905" y="851619"/>
            <a:chExt cx="4738977" cy="5776009"/>
          </a:xfrm>
        </p:grpSpPr>
        <p:sp>
          <p:nvSpPr>
            <p:cNvPr id="7" name="Rectangle 6">
              <a:extLst>
                <a:ext uri="{FF2B5EF4-FFF2-40B4-BE49-F238E27FC236}">
                  <a16:creationId xmlns:a16="http://schemas.microsoft.com/office/drawing/2014/main" id="{EDC8F430-D95C-45D6-B080-5706C0DA4C9C}"/>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FAD9A1A6-F43C-48A5-921A-44CA32CE1267}"/>
                </a:ext>
              </a:extLst>
            </p:cNvPr>
            <p:cNvGrpSpPr/>
            <p:nvPr/>
          </p:nvGrpSpPr>
          <p:grpSpPr>
            <a:xfrm>
              <a:off x="341905" y="851619"/>
              <a:ext cx="4738977" cy="5776009"/>
              <a:chOff x="1009816" y="851619"/>
              <a:chExt cx="4738977" cy="5776009"/>
            </a:xfrm>
          </p:grpSpPr>
          <p:sp>
            <p:nvSpPr>
              <p:cNvPr id="51" name="Google Shape;169;p30">
                <a:extLst>
                  <a:ext uri="{FF2B5EF4-FFF2-40B4-BE49-F238E27FC236}">
                    <a16:creationId xmlns:a16="http://schemas.microsoft.com/office/drawing/2014/main" id="{9A19443A-61A8-4D5D-A563-5635CC073B42}"/>
                  </a:ext>
                </a:extLst>
              </p:cNvPr>
              <p:cNvSpPr txBox="1">
                <a:spLocks/>
              </p:cNvSpPr>
              <p:nvPr/>
            </p:nvSpPr>
            <p:spPr>
              <a:xfrm>
                <a:off x="2568082" y="1088576"/>
                <a:ext cx="16740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53" name="Straight Connector 52">
                <a:extLst>
                  <a:ext uri="{FF2B5EF4-FFF2-40B4-BE49-F238E27FC236}">
                    <a16:creationId xmlns:a16="http://schemas.microsoft.com/office/drawing/2014/main" id="{DCE709C9-15DA-44BC-9AD9-50AF47062772}"/>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3624EA8-98B5-4A90-A653-A83606A25886}"/>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sp>
        <p:nvSpPr>
          <p:cNvPr id="55" name="Google Shape;169;p30">
            <a:extLst>
              <a:ext uri="{FF2B5EF4-FFF2-40B4-BE49-F238E27FC236}">
                <a16:creationId xmlns:a16="http://schemas.microsoft.com/office/drawing/2014/main" id="{ADD3A0BC-5260-416C-A7FD-7A74D513D934}"/>
              </a:ext>
            </a:extLst>
          </p:cNvPr>
          <p:cNvSpPr txBox="1">
            <a:spLocks/>
          </p:cNvSpPr>
          <p:nvPr/>
        </p:nvSpPr>
        <p:spPr>
          <a:xfrm>
            <a:off x="1526082" y="1915259"/>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B </a:t>
            </a:r>
            <a:r>
              <a:rPr lang="en-US" sz="3200" b="1" dirty="0">
                <a:solidFill>
                  <a:srgbClr val="FFFF00"/>
                </a:solidFill>
              </a:rPr>
              <a:t>$200</a:t>
            </a:r>
          </a:p>
        </p:txBody>
      </p:sp>
      <p:sp>
        <p:nvSpPr>
          <p:cNvPr id="57" name="Google Shape;169;p30">
            <a:extLst>
              <a:ext uri="{FF2B5EF4-FFF2-40B4-BE49-F238E27FC236}">
                <a16:creationId xmlns:a16="http://schemas.microsoft.com/office/drawing/2014/main" id="{034B00CA-1E91-4010-A05A-498C61C250F2}"/>
              </a:ext>
            </a:extLst>
          </p:cNvPr>
          <p:cNvSpPr txBox="1">
            <a:spLocks/>
          </p:cNvSpPr>
          <p:nvPr/>
        </p:nvSpPr>
        <p:spPr>
          <a:xfrm>
            <a:off x="1526082" y="2519854"/>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B </a:t>
            </a:r>
            <a:r>
              <a:rPr lang="en-US" sz="3200" b="1" dirty="0">
                <a:solidFill>
                  <a:srgbClr val="C9B18E"/>
                </a:solidFill>
              </a:rPr>
              <a:t>pays</a:t>
            </a:r>
            <a:r>
              <a:rPr lang="en-US" sz="3200" b="1" dirty="0">
                <a:solidFill>
                  <a:schemeClr val="bg1"/>
                </a:solidFill>
              </a:rPr>
              <a:t> C </a:t>
            </a:r>
            <a:r>
              <a:rPr lang="en-US" sz="3200" b="1" dirty="0">
                <a:solidFill>
                  <a:srgbClr val="FFFF00"/>
                </a:solidFill>
              </a:rPr>
              <a:t>$100</a:t>
            </a:r>
          </a:p>
        </p:txBody>
      </p:sp>
      <p:sp>
        <p:nvSpPr>
          <p:cNvPr id="58" name="Google Shape;169;p30">
            <a:extLst>
              <a:ext uri="{FF2B5EF4-FFF2-40B4-BE49-F238E27FC236}">
                <a16:creationId xmlns:a16="http://schemas.microsoft.com/office/drawing/2014/main" id="{ED9DEAD6-FD25-449D-ADC1-657834186A70}"/>
              </a:ext>
            </a:extLst>
          </p:cNvPr>
          <p:cNvSpPr txBox="1">
            <a:spLocks/>
          </p:cNvSpPr>
          <p:nvPr/>
        </p:nvSpPr>
        <p:spPr>
          <a:xfrm>
            <a:off x="1526082" y="3124449"/>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pays</a:t>
            </a:r>
            <a:r>
              <a:rPr lang="en-US" sz="3200" b="1" dirty="0">
                <a:solidFill>
                  <a:schemeClr val="bg1"/>
                </a:solidFill>
              </a:rPr>
              <a:t> A </a:t>
            </a:r>
            <a:r>
              <a:rPr lang="en-US" sz="3200" b="1" dirty="0">
                <a:solidFill>
                  <a:srgbClr val="FFFF00"/>
                </a:solidFill>
              </a:rPr>
              <a:t>$90</a:t>
            </a:r>
          </a:p>
        </p:txBody>
      </p:sp>
      <p:sp>
        <p:nvSpPr>
          <p:cNvPr id="59" name="Arrow: Down 58">
            <a:extLst>
              <a:ext uri="{FF2B5EF4-FFF2-40B4-BE49-F238E27FC236}">
                <a16:creationId xmlns:a16="http://schemas.microsoft.com/office/drawing/2014/main" id="{FEE390CA-79EE-48A9-98F1-C5DAF8669C91}"/>
              </a:ext>
            </a:extLst>
          </p:cNvPr>
          <p:cNvSpPr/>
          <p:nvPr/>
        </p:nvSpPr>
        <p:spPr>
          <a:xfrm>
            <a:off x="2483922" y="3830623"/>
            <a:ext cx="508000" cy="486210"/>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Google Shape;169;p30">
            <a:extLst>
              <a:ext uri="{FF2B5EF4-FFF2-40B4-BE49-F238E27FC236}">
                <a16:creationId xmlns:a16="http://schemas.microsoft.com/office/drawing/2014/main" id="{967754ED-7340-447D-90F1-FB6F57F80678}"/>
              </a:ext>
            </a:extLst>
          </p:cNvPr>
          <p:cNvSpPr txBox="1">
            <a:spLocks/>
          </p:cNvSpPr>
          <p:nvPr/>
        </p:nvSpPr>
        <p:spPr>
          <a:xfrm>
            <a:off x="1261144" y="4380855"/>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credits</a:t>
            </a:r>
            <a:r>
              <a:rPr lang="en-US" sz="3200" b="1" dirty="0">
                <a:solidFill>
                  <a:schemeClr val="bg1"/>
                </a:solidFill>
              </a:rPr>
              <a:t>   </a:t>
            </a:r>
            <a:r>
              <a:rPr lang="en-US" sz="3200" b="1" dirty="0">
                <a:solidFill>
                  <a:srgbClr val="FF0000"/>
                </a:solidFill>
              </a:rPr>
              <a:t>-</a:t>
            </a:r>
            <a:r>
              <a:rPr lang="en-US" sz="3200" b="1" dirty="0">
                <a:solidFill>
                  <a:schemeClr val="bg1"/>
                </a:solidFill>
              </a:rPr>
              <a:t> $110</a:t>
            </a:r>
            <a:endParaRPr lang="en-US" sz="3200" b="1" dirty="0">
              <a:solidFill>
                <a:srgbClr val="FFFF00"/>
              </a:solidFill>
            </a:endParaRPr>
          </a:p>
        </p:txBody>
      </p:sp>
      <p:sp>
        <p:nvSpPr>
          <p:cNvPr id="62" name="Google Shape;169;p30">
            <a:extLst>
              <a:ext uri="{FF2B5EF4-FFF2-40B4-BE49-F238E27FC236}">
                <a16:creationId xmlns:a16="http://schemas.microsoft.com/office/drawing/2014/main" id="{838E23DF-06B1-4132-8996-993DF2ADB49D}"/>
              </a:ext>
            </a:extLst>
          </p:cNvPr>
          <p:cNvSpPr txBox="1">
            <a:spLocks/>
          </p:cNvSpPr>
          <p:nvPr/>
        </p:nvSpPr>
        <p:spPr>
          <a:xfrm>
            <a:off x="1257516" y="4900677"/>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B </a:t>
            </a:r>
            <a:r>
              <a:rPr lang="en-US" sz="3200" b="1" dirty="0">
                <a:solidFill>
                  <a:srgbClr val="C9B18E"/>
                </a:solidFill>
              </a:rPr>
              <a:t>debits</a:t>
            </a:r>
            <a:r>
              <a:rPr lang="en-US" sz="3200" b="1" dirty="0">
                <a:solidFill>
                  <a:schemeClr val="bg1"/>
                </a:solidFill>
              </a:rPr>
              <a:t>    </a:t>
            </a:r>
            <a:r>
              <a:rPr lang="en-US" sz="3200" b="1" dirty="0">
                <a:solidFill>
                  <a:schemeClr val="accent6"/>
                </a:solidFill>
              </a:rPr>
              <a:t>+</a:t>
            </a:r>
            <a:r>
              <a:rPr lang="en-US" sz="3200" b="1" dirty="0">
                <a:solidFill>
                  <a:schemeClr val="bg1"/>
                </a:solidFill>
              </a:rPr>
              <a:t> $100</a:t>
            </a:r>
            <a:endParaRPr lang="en-US" sz="3200" b="1" dirty="0">
              <a:solidFill>
                <a:srgbClr val="FFFF00"/>
              </a:solidFill>
            </a:endParaRPr>
          </a:p>
        </p:txBody>
      </p:sp>
      <p:sp>
        <p:nvSpPr>
          <p:cNvPr id="65" name="Google Shape;169;p30">
            <a:extLst>
              <a:ext uri="{FF2B5EF4-FFF2-40B4-BE49-F238E27FC236}">
                <a16:creationId xmlns:a16="http://schemas.microsoft.com/office/drawing/2014/main" id="{85F98F7A-5EF1-4039-A8F1-886B026675CA}"/>
              </a:ext>
            </a:extLst>
          </p:cNvPr>
          <p:cNvSpPr txBox="1">
            <a:spLocks/>
          </p:cNvSpPr>
          <p:nvPr/>
        </p:nvSpPr>
        <p:spPr>
          <a:xfrm>
            <a:off x="1261144" y="5420499"/>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debits    </a:t>
            </a:r>
            <a:r>
              <a:rPr lang="en-US" sz="3200" b="1" dirty="0">
                <a:solidFill>
                  <a:schemeClr val="accent6"/>
                </a:solidFill>
              </a:rPr>
              <a:t>+</a:t>
            </a:r>
            <a:r>
              <a:rPr lang="en-US" sz="3200" b="1" dirty="0">
                <a:solidFill>
                  <a:schemeClr val="bg1"/>
                </a:solidFill>
              </a:rPr>
              <a:t> $10</a:t>
            </a:r>
            <a:endParaRPr lang="en-US" sz="3200" b="1" dirty="0">
              <a:solidFill>
                <a:srgbClr val="FFFF00"/>
              </a:solidFill>
            </a:endParaRPr>
          </a:p>
        </p:txBody>
      </p:sp>
      <p:sp>
        <p:nvSpPr>
          <p:cNvPr id="68" name="Rectangle 67">
            <a:extLst>
              <a:ext uri="{FF2B5EF4-FFF2-40B4-BE49-F238E27FC236}">
                <a16:creationId xmlns:a16="http://schemas.microsoft.com/office/drawing/2014/main" id="{98A2DC56-CC21-46B3-A66B-E20F876E0E71}"/>
              </a:ext>
            </a:extLst>
          </p:cNvPr>
          <p:cNvSpPr/>
          <p:nvPr/>
        </p:nvSpPr>
        <p:spPr>
          <a:xfrm>
            <a:off x="924243" y="4442226"/>
            <a:ext cx="3708389" cy="1716364"/>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oup 119">
            <a:extLst>
              <a:ext uri="{FF2B5EF4-FFF2-40B4-BE49-F238E27FC236}">
                <a16:creationId xmlns:a16="http://schemas.microsoft.com/office/drawing/2014/main" id="{BBFF04D6-A820-413A-AB73-E0FF12F37A6E}"/>
              </a:ext>
            </a:extLst>
          </p:cNvPr>
          <p:cNvGrpSpPr/>
          <p:nvPr/>
        </p:nvGrpSpPr>
        <p:grpSpPr>
          <a:xfrm>
            <a:off x="5181109" y="1524177"/>
            <a:ext cx="2481003" cy="2289640"/>
            <a:chOff x="7595260" y="1005869"/>
            <a:chExt cx="2481003" cy="2289640"/>
          </a:xfrm>
        </p:grpSpPr>
        <p:pic>
          <p:nvPicPr>
            <p:cNvPr id="121" name="Graphic 120" descr="Speech outline">
              <a:extLst>
                <a:ext uri="{FF2B5EF4-FFF2-40B4-BE49-F238E27FC236}">
                  <a16:creationId xmlns:a16="http://schemas.microsoft.com/office/drawing/2014/main" id="{E494B711-C987-4566-B40E-8CE2F821E69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95260" y="1005869"/>
              <a:ext cx="2481003" cy="2289640"/>
            </a:xfrm>
            <a:prstGeom prst="rect">
              <a:avLst/>
            </a:prstGeom>
          </p:spPr>
        </p:pic>
        <p:sp>
          <p:nvSpPr>
            <p:cNvPr id="122" name="Google Shape;169;p30">
              <a:extLst>
                <a:ext uri="{FF2B5EF4-FFF2-40B4-BE49-F238E27FC236}">
                  <a16:creationId xmlns:a16="http://schemas.microsoft.com/office/drawing/2014/main" id="{A856CB99-5336-400B-8CC3-630141F19BFD}"/>
                </a:ext>
              </a:extLst>
            </p:cNvPr>
            <p:cNvSpPr txBox="1">
              <a:spLocks/>
            </p:cNvSpPr>
            <p:nvPr/>
          </p:nvSpPr>
          <p:spPr>
            <a:xfrm>
              <a:off x="8024887" y="1527258"/>
              <a:ext cx="1735640" cy="95978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chemeClr val="bg1"/>
                  </a:solidFill>
                </a:rPr>
                <a:t>Need to run before the pay day</a:t>
              </a:r>
              <a:endParaRPr lang="en-US" sz="2000" b="1" dirty="0">
                <a:solidFill>
                  <a:schemeClr val="bg1"/>
                </a:solidFill>
              </a:endParaRPr>
            </a:p>
          </p:txBody>
        </p:sp>
      </p:grpSp>
      <p:grpSp>
        <p:nvGrpSpPr>
          <p:cNvPr id="124" name="Group 123">
            <a:extLst>
              <a:ext uri="{FF2B5EF4-FFF2-40B4-BE49-F238E27FC236}">
                <a16:creationId xmlns:a16="http://schemas.microsoft.com/office/drawing/2014/main" id="{FECE74D3-4BC8-408C-9A5D-737F7677D461}"/>
              </a:ext>
            </a:extLst>
          </p:cNvPr>
          <p:cNvGrpSpPr/>
          <p:nvPr/>
        </p:nvGrpSpPr>
        <p:grpSpPr>
          <a:xfrm>
            <a:off x="6680884" y="3165777"/>
            <a:ext cx="1005840" cy="1005840"/>
            <a:chOff x="7291010" y="2206009"/>
            <a:chExt cx="1005840" cy="1005840"/>
          </a:xfrm>
        </p:grpSpPr>
        <p:pic>
          <p:nvPicPr>
            <p:cNvPr id="140" name="Graphic 139" descr="User with solid fill">
              <a:extLst>
                <a:ext uri="{FF2B5EF4-FFF2-40B4-BE49-F238E27FC236}">
                  <a16:creationId xmlns:a16="http://schemas.microsoft.com/office/drawing/2014/main" id="{A9972565-5EEA-4F07-A7B3-AD92D451915F}"/>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91010" y="2206009"/>
              <a:ext cx="1005840" cy="1005840"/>
            </a:xfrm>
            <a:prstGeom prst="rect">
              <a:avLst/>
            </a:prstGeom>
          </p:spPr>
        </p:pic>
        <p:sp>
          <p:nvSpPr>
            <p:cNvPr id="141" name="Google Shape;169;p30">
              <a:extLst>
                <a:ext uri="{FF2B5EF4-FFF2-40B4-BE49-F238E27FC236}">
                  <a16:creationId xmlns:a16="http://schemas.microsoft.com/office/drawing/2014/main" id="{AB40618A-ED68-444D-A25D-F758D3D09DDB}"/>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25" name="Group 124">
            <a:extLst>
              <a:ext uri="{FF2B5EF4-FFF2-40B4-BE49-F238E27FC236}">
                <a16:creationId xmlns:a16="http://schemas.microsoft.com/office/drawing/2014/main" id="{E2C8E399-0C51-4577-8A44-E9CCF55B5969}"/>
              </a:ext>
            </a:extLst>
          </p:cNvPr>
          <p:cNvGrpSpPr/>
          <p:nvPr/>
        </p:nvGrpSpPr>
        <p:grpSpPr>
          <a:xfrm>
            <a:off x="9366724" y="3165777"/>
            <a:ext cx="1005840" cy="1005840"/>
            <a:chOff x="10133960" y="2206009"/>
            <a:chExt cx="1005840" cy="1005840"/>
          </a:xfrm>
        </p:grpSpPr>
        <p:pic>
          <p:nvPicPr>
            <p:cNvPr id="138" name="Graphic 137" descr="User with solid fill">
              <a:extLst>
                <a:ext uri="{FF2B5EF4-FFF2-40B4-BE49-F238E27FC236}">
                  <a16:creationId xmlns:a16="http://schemas.microsoft.com/office/drawing/2014/main" id="{A1293E27-B9CD-4AA4-9F83-E715BAFB6E7E}"/>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33960" y="2206009"/>
              <a:ext cx="1005840" cy="1005840"/>
            </a:xfrm>
            <a:prstGeom prst="rect">
              <a:avLst/>
            </a:prstGeom>
          </p:spPr>
        </p:pic>
        <p:sp>
          <p:nvSpPr>
            <p:cNvPr id="139" name="Google Shape;169;p30">
              <a:extLst>
                <a:ext uri="{FF2B5EF4-FFF2-40B4-BE49-F238E27FC236}">
                  <a16:creationId xmlns:a16="http://schemas.microsoft.com/office/drawing/2014/main" id="{F601F8BD-CA82-4DFD-93E9-4AD0193908BB}"/>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26" name="Group 125">
            <a:extLst>
              <a:ext uri="{FF2B5EF4-FFF2-40B4-BE49-F238E27FC236}">
                <a16:creationId xmlns:a16="http://schemas.microsoft.com/office/drawing/2014/main" id="{88CFA629-41B7-48F5-AFBC-16694281D984}"/>
              </a:ext>
            </a:extLst>
          </p:cNvPr>
          <p:cNvGrpSpPr/>
          <p:nvPr/>
        </p:nvGrpSpPr>
        <p:grpSpPr>
          <a:xfrm>
            <a:off x="9366723" y="5545086"/>
            <a:ext cx="1005840" cy="1005840"/>
            <a:chOff x="7293870" y="4627401"/>
            <a:chExt cx="1005840" cy="1005840"/>
          </a:xfrm>
        </p:grpSpPr>
        <p:pic>
          <p:nvPicPr>
            <p:cNvPr id="136" name="Graphic 135" descr="User with solid fill">
              <a:extLst>
                <a:ext uri="{FF2B5EF4-FFF2-40B4-BE49-F238E27FC236}">
                  <a16:creationId xmlns:a16="http://schemas.microsoft.com/office/drawing/2014/main" id="{F5D9A116-050A-45A6-9B3A-5EA8680BE551}"/>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93870" y="4627401"/>
              <a:ext cx="1005840" cy="1005840"/>
            </a:xfrm>
            <a:prstGeom prst="rect">
              <a:avLst/>
            </a:prstGeom>
          </p:spPr>
        </p:pic>
        <p:sp>
          <p:nvSpPr>
            <p:cNvPr id="137" name="Google Shape;169;p30">
              <a:extLst>
                <a:ext uri="{FF2B5EF4-FFF2-40B4-BE49-F238E27FC236}">
                  <a16:creationId xmlns:a16="http://schemas.microsoft.com/office/drawing/2014/main" id="{C2B7AB62-4C78-4687-BD76-501363D927E1}"/>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27" name="Group 126">
            <a:extLst>
              <a:ext uri="{FF2B5EF4-FFF2-40B4-BE49-F238E27FC236}">
                <a16:creationId xmlns:a16="http://schemas.microsoft.com/office/drawing/2014/main" id="{2CC312AA-1F19-4DFC-9679-D724C94B6D5E}"/>
              </a:ext>
            </a:extLst>
          </p:cNvPr>
          <p:cNvGrpSpPr/>
          <p:nvPr/>
        </p:nvGrpSpPr>
        <p:grpSpPr>
          <a:xfrm>
            <a:off x="6680884" y="5545086"/>
            <a:ext cx="1005840" cy="1005840"/>
            <a:chOff x="10133960" y="4627401"/>
            <a:chExt cx="1005840" cy="1005840"/>
          </a:xfrm>
        </p:grpSpPr>
        <p:pic>
          <p:nvPicPr>
            <p:cNvPr id="134" name="Graphic 133" descr="User with solid fill">
              <a:extLst>
                <a:ext uri="{FF2B5EF4-FFF2-40B4-BE49-F238E27FC236}">
                  <a16:creationId xmlns:a16="http://schemas.microsoft.com/office/drawing/2014/main" id="{E41E3651-E153-4EEE-BD3D-F0EB815B19E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33960" y="4627401"/>
              <a:ext cx="1005840" cy="1005840"/>
            </a:xfrm>
            <a:prstGeom prst="rect">
              <a:avLst/>
            </a:prstGeom>
          </p:spPr>
        </p:pic>
        <p:sp>
          <p:nvSpPr>
            <p:cNvPr id="135" name="Google Shape;169;p30">
              <a:extLst>
                <a:ext uri="{FF2B5EF4-FFF2-40B4-BE49-F238E27FC236}">
                  <a16:creationId xmlns:a16="http://schemas.microsoft.com/office/drawing/2014/main" id="{697C1135-6567-4E90-AC45-2E60F3FE47E9}"/>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28" name="Straight Connector 127">
            <a:extLst>
              <a:ext uri="{FF2B5EF4-FFF2-40B4-BE49-F238E27FC236}">
                <a16:creationId xmlns:a16="http://schemas.microsoft.com/office/drawing/2014/main" id="{6592A305-0661-4E1E-862A-3760B97FB977}"/>
              </a:ext>
            </a:extLst>
          </p:cNvPr>
          <p:cNvCxnSpPr>
            <a:cxnSpLocks/>
            <a:stCxn id="140" idx="2"/>
            <a:endCxn id="134" idx="0"/>
          </p:cNvCxnSpPr>
          <p:nvPr/>
        </p:nvCxnSpPr>
        <p:spPr>
          <a:xfrm>
            <a:off x="7183804" y="4171617"/>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DD97115E-CA2A-403B-BF95-B879DC1C3460}"/>
              </a:ext>
            </a:extLst>
          </p:cNvPr>
          <p:cNvCxnSpPr>
            <a:cxnSpLocks/>
            <a:stCxn id="140" idx="3"/>
            <a:endCxn id="138" idx="1"/>
          </p:cNvCxnSpPr>
          <p:nvPr/>
        </p:nvCxnSpPr>
        <p:spPr>
          <a:xfrm>
            <a:off x="7686724" y="3668697"/>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CE51C926-1238-42B9-B7AD-C36F2735409B}"/>
              </a:ext>
            </a:extLst>
          </p:cNvPr>
          <p:cNvCxnSpPr>
            <a:cxnSpLocks/>
            <a:stCxn id="138" idx="2"/>
            <a:endCxn id="136" idx="0"/>
          </p:cNvCxnSpPr>
          <p:nvPr/>
        </p:nvCxnSpPr>
        <p:spPr>
          <a:xfrm flipH="1">
            <a:off x="9869643" y="4171617"/>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BECAC2E9-1DAC-4F06-81EA-D44EB1B8AC81}"/>
              </a:ext>
            </a:extLst>
          </p:cNvPr>
          <p:cNvCxnSpPr>
            <a:cxnSpLocks/>
            <a:stCxn id="134" idx="3"/>
            <a:endCxn id="136" idx="1"/>
          </p:cNvCxnSpPr>
          <p:nvPr/>
        </p:nvCxnSpPr>
        <p:spPr>
          <a:xfrm>
            <a:off x="7686724" y="6048006"/>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9CE1C5E-371B-43A7-AABC-230353D41BB8}"/>
              </a:ext>
            </a:extLst>
          </p:cNvPr>
          <p:cNvCxnSpPr>
            <a:cxnSpLocks/>
          </p:cNvCxnSpPr>
          <p:nvPr/>
        </p:nvCxnSpPr>
        <p:spPr>
          <a:xfrm>
            <a:off x="7686724" y="416183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F54F76D-382C-40CB-A6FD-8FF95CC19DA6}"/>
              </a:ext>
            </a:extLst>
          </p:cNvPr>
          <p:cNvCxnSpPr>
            <a:cxnSpLocks/>
          </p:cNvCxnSpPr>
          <p:nvPr/>
        </p:nvCxnSpPr>
        <p:spPr>
          <a:xfrm flipV="1">
            <a:off x="7686723" y="4115056"/>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64" name="Group 163">
            <a:extLst>
              <a:ext uri="{FF2B5EF4-FFF2-40B4-BE49-F238E27FC236}">
                <a16:creationId xmlns:a16="http://schemas.microsoft.com/office/drawing/2014/main" id="{29F209F8-A68A-420B-BE5C-6E046E67D514}"/>
              </a:ext>
            </a:extLst>
          </p:cNvPr>
          <p:cNvGrpSpPr/>
          <p:nvPr/>
        </p:nvGrpSpPr>
        <p:grpSpPr>
          <a:xfrm>
            <a:off x="6088613" y="5240229"/>
            <a:ext cx="898579" cy="898579"/>
            <a:chOff x="9210787" y="2249078"/>
            <a:chExt cx="898579" cy="898579"/>
          </a:xfrm>
        </p:grpSpPr>
        <p:pic>
          <p:nvPicPr>
            <p:cNvPr id="165" name="Graphic 164" descr="Speech outline">
              <a:extLst>
                <a:ext uri="{FF2B5EF4-FFF2-40B4-BE49-F238E27FC236}">
                  <a16:creationId xmlns:a16="http://schemas.microsoft.com/office/drawing/2014/main" id="{6A74078B-2CD2-458B-B93F-5480D86CF930}"/>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210787" y="2249078"/>
              <a:ext cx="898579" cy="898579"/>
            </a:xfrm>
            <a:prstGeom prst="rect">
              <a:avLst/>
            </a:prstGeom>
          </p:spPr>
        </p:pic>
        <p:sp>
          <p:nvSpPr>
            <p:cNvPr id="166" name="Google Shape;169;p30">
              <a:extLst>
                <a:ext uri="{FF2B5EF4-FFF2-40B4-BE49-F238E27FC236}">
                  <a16:creationId xmlns:a16="http://schemas.microsoft.com/office/drawing/2014/main" id="{1436F8CD-815A-44FF-9287-07CDE9DA0CDA}"/>
                </a:ext>
              </a:extLst>
            </p:cNvPr>
            <p:cNvSpPr txBox="1">
              <a:spLocks/>
            </p:cNvSpPr>
            <p:nvPr/>
          </p:nvSpPr>
          <p:spPr>
            <a:xfrm>
              <a:off x="9377553" y="2417534"/>
              <a:ext cx="600502" cy="47808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a:t>
              </a:r>
            </a:p>
          </p:txBody>
        </p:sp>
      </p:grpSp>
      <p:grpSp>
        <p:nvGrpSpPr>
          <p:cNvPr id="167" name="Group 166">
            <a:extLst>
              <a:ext uri="{FF2B5EF4-FFF2-40B4-BE49-F238E27FC236}">
                <a16:creationId xmlns:a16="http://schemas.microsoft.com/office/drawing/2014/main" id="{20A255C5-9923-415F-8B7D-A7B997196106}"/>
              </a:ext>
            </a:extLst>
          </p:cNvPr>
          <p:cNvGrpSpPr/>
          <p:nvPr/>
        </p:nvGrpSpPr>
        <p:grpSpPr>
          <a:xfrm flipH="1">
            <a:off x="9946957" y="5047420"/>
            <a:ext cx="928525" cy="904762"/>
            <a:chOff x="9210787" y="2249078"/>
            <a:chExt cx="898579" cy="898579"/>
          </a:xfrm>
        </p:grpSpPr>
        <p:pic>
          <p:nvPicPr>
            <p:cNvPr id="168" name="Graphic 167" descr="Speech outline">
              <a:extLst>
                <a:ext uri="{FF2B5EF4-FFF2-40B4-BE49-F238E27FC236}">
                  <a16:creationId xmlns:a16="http://schemas.microsoft.com/office/drawing/2014/main" id="{CC7A3250-11F6-4AEB-A851-95D5A851E41C}"/>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210787" y="2249078"/>
              <a:ext cx="898579" cy="898579"/>
            </a:xfrm>
            <a:prstGeom prst="rect">
              <a:avLst/>
            </a:prstGeom>
          </p:spPr>
        </p:pic>
        <p:sp>
          <p:nvSpPr>
            <p:cNvPr id="169" name="Google Shape;169;p30">
              <a:extLst>
                <a:ext uri="{FF2B5EF4-FFF2-40B4-BE49-F238E27FC236}">
                  <a16:creationId xmlns:a16="http://schemas.microsoft.com/office/drawing/2014/main" id="{1DF5A971-4E77-43FC-959C-24C1C0C01DFD}"/>
                </a:ext>
              </a:extLst>
            </p:cNvPr>
            <p:cNvSpPr txBox="1">
              <a:spLocks/>
            </p:cNvSpPr>
            <p:nvPr/>
          </p:nvSpPr>
          <p:spPr>
            <a:xfrm>
              <a:off x="9377553" y="2417534"/>
              <a:ext cx="600502" cy="47808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a:t>
              </a:r>
            </a:p>
          </p:txBody>
        </p:sp>
      </p:grpSp>
      <p:grpSp>
        <p:nvGrpSpPr>
          <p:cNvPr id="170" name="Group 169">
            <a:extLst>
              <a:ext uri="{FF2B5EF4-FFF2-40B4-BE49-F238E27FC236}">
                <a16:creationId xmlns:a16="http://schemas.microsoft.com/office/drawing/2014/main" id="{BD66C041-6C2E-43D8-9CF1-6DE1CF63A6C2}"/>
              </a:ext>
            </a:extLst>
          </p:cNvPr>
          <p:cNvGrpSpPr/>
          <p:nvPr/>
        </p:nvGrpSpPr>
        <p:grpSpPr>
          <a:xfrm flipH="1">
            <a:off x="9618382" y="2461936"/>
            <a:ext cx="928524" cy="904762"/>
            <a:chOff x="9210787" y="2249078"/>
            <a:chExt cx="898579" cy="898579"/>
          </a:xfrm>
        </p:grpSpPr>
        <p:pic>
          <p:nvPicPr>
            <p:cNvPr id="171" name="Graphic 170" descr="Speech outline">
              <a:extLst>
                <a:ext uri="{FF2B5EF4-FFF2-40B4-BE49-F238E27FC236}">
                  <a16:creationId xmlns:a16="http://schemas.microsoft.com/office/drawing/2014/main" id="{0FEBC5AB-0D83-49AA-BD03-F76C12C9FAC4}"/>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210787" y="2249078"/>
              <a:ext cx="898579" cy="898579"/>
            </a:xfrm>
            <a:prstGeom prst="rect">
              <a:avLst/>
            </a:prstGeom>
          </p:spPr>
        </p:pic>
        <p:sp>
          <p:nvSpPr>
            <p:cNvPr id="172" name="Google Shape;169;p30">
              <a:extLst>
                <a:ext uri="{FF2B5EF4-FFF2-40B4-BE49-F238E27FC236}">
                  <a16:creationId xmlns:a16="http://schemas.microsoft.com/office/drawing/2014/main" id="{BC1CCDDB-F5F7-4266-A599-BEC3BEF51E22}"/>
                </a:ext>
              </a:extLst>
            </p:cNvPr>
            <p:cNvSpPr txBox="1">
              <a:spLocks/>
            </p:cNvSpPr>
            <p:nvPr/>
          </p:nvSpPr>
          <p:spPr>
            <a:xfrm>
              <a:off x="9377553" y="2417534"/>
              <a:ext cx="600502" cy="47808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a:t>
              </a:r>
            </a:p>
          </p:txBody>
        </p:sp>
      </p:grpSp>
      <p:sp>
        <p:nvSpPr>
          <p:cNvPr id="175" name="Google Shape;169;p30">
            <a:extLst>
              <a:ext uri="{FF2B5EF4-FFF2-40B4-BE49-F238E27FC236}">
                <a16:creationId xmlns:a16="http://schemas.microsoft.com/office/drawing/2014/main" id="{BD9A0A09-23B8-4053-9F5F-EE2F37469EAB}"/>
              </a:ext>
            </a:extLst>
          </p:cNvPr>
          <p:cNvSpPr txBox="1">
            <a:spLocks/>
          </p:cNvSpPr>
          <p:nvPr/>
        </p:nvSpPr>
        <p:spPr>
          <a:xfrm>
            <a:off x="1263401" y="4380855"/>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altLang="zh-CN" sz="3200" b="1" dirty="0">
                <a:solidFill>
                  <a:srgbClr val="C9B18E"/>
                </a:solidFill>
              </a:rPr>
              <a:t>balance</a:t>
            </a:r>
            <a:r>
              <a:rPr lang="en-US" sz="3200" b="1" dirty="0">
                <a:solidFill>
                  <a:schemeClr val="bg1"/>
                </a:solidFill>
              </a:rPr>
              <a:t> </a:t>
            </a:r>
            <a:r>
              <a:rPr lang="en-US" sz="3200" b="1" dirty="0">
                <a:solidFill>
                  <a:srgbClr val="FF0000"/>
                </a:solidFill>
              </a:rPr>
              <a:t>-</a:t>
            </a:r>
            <a:r>
              <a:rPr lang="en-US" sz="3200" b="1" dirty="0">
                <a:solidFill>
                  <a:schemeClr val="bg1"/>
                </a:solidFill>
              </a:rPr>
              <a:t> $110</a:t>
            </a:r>
            <a:endParaRPr lang="en-US" sz="3200" b="1" dirty="0">
              <a:solidFill>
                <a:srgbClr val="FFFF00"/>
              </a:solidFill>
            </a:endParaRPr>
          </a:p>
        </p:txBody>
      </p:sp>
      <p:sp>
        <p:nvSpPr>
          <p:cNvPr id="176" name="Google Shape;169;p30">
            <a:extLst>
              <a:ext uri="{FF2B5EF4-FFF2-40B4-BE49-F238E27FC236}">
                <a16:creationId xmlns:a16="http://schemas.microsoft.com/office/drawing/2014/main" id="{60B0A551-E129-4E7D-94C6-F62ABA4BBD5B}"/>
              </a:ext>
            </a:extLst>
          </p:cNvPr>
          <p:cNvSpPr txBox="1">
            <a:spLocks/>
          </p:cNvSpPr>
          <p:nvPr/>
        </p:nvSpPr>
        <p:spPr>
          <a:xfrm>
            <a:off x="1255259" y="4895172"/>
            <a:ext cx="325931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B </a:t>
            </a:r>
            <a:r>
              <a:rPr lang="en-US" altLang="zh-CN" sz="3200" b="1" dirty="0">
                <a:solidFill>
                  <a:srgbClr val="C9B18E"/>
                </a:solidFill>
              </a:rPr>
              <a:t>balance</a:t>
            </a:r>
            <a:r>
              <a:rPr lang="en-US" sz="3200" b="1" dirty="0">
                <a:solidFill>
                  <a:schemeClr val="bg1"/>
                </a:solidFill>
              </a:rPr>
              <a:t> </a:t>
            </a:r>
            <a:r>
              <a:rPr lang="en-US" sz="3200" b="1" dirty="0">
                <a:solidFill>
                  <a:schemeClr val="accent6"/>
                </a:solidFill>
              </a:rPr>
              <a:t>+</a:t>
            </a:r>
            <a:r>
              <a:rPr lang="en-US" sz="3200" b="1" dirty="0">
                <a:solidFill>
                  <a:schemeClr val="bg1"/>
                </a:solidFill>
              </a:rPr>
              <a:t> $100</a:t>
            </a:r>
            <a:endParaRPr lang="en-US" sz="3200" b="1" dirty="0">
              <a:solidFill>
                <a:srgbClr val="FFFF00"/>
              </a:solidFill>
            </a:endParaRPr>
          </a:p>
        </p:txBody>
      </p:sp>
      <p:sp>
        <p:nvSpPr>
          <p:cNvPr id="177" name="Google Shape;169;p30">
            <a:extLst>
              <a:ext uri="{FF2B5EF4-FFF2-40B4-BE49-F238E27FC236}">
                <a16:creationId xmlns:a16="http://schemas.microsoft.com/office/drawing/2014/main" id="{5F3ED51C-204D-429A-8FB2-68DC7E2D935F}"/>
              </a:ext>
            </a:extLst>
          </p:cNvPr>
          <p:cNvSpPr txBox="1">
            <a:spLocks/>
          </p:cNvSpPr>
          <p:nvPr/>
        </p:nvSpPr>
        <p:spPr>
          <a:xfrm>
            <a:off x="1262186" y="5414994"/>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balance </a:t>
            </a:r>
            <a:r>
              <a:rPr lang="en-US" sz="3200" b="1" dirty="0">
                <a:solidFill>
                  <a:schemeClr val="accent6"/>
                </a:solidFill>
              </a:rPr>
              <a:t>+</a:t>
            </a:r>
            <a:r>
              <a:rPr lang="en-US" sz="3200" b="1" dirty="0">
                <a:solidFill>
                  <a:schemeClr val="bg1"/>
                </a:solidFill>
              </a:rPr>
              <a:t> $10</a:t>
            </a:r>
            <a:endParaRPr lang="en-US" sz="3200" b="1" dirty="0">
              <a:solidFill>
                <a:srgbClr val="FFFF00"/>
              </a:solidFill>
            </a:endParaRPr>
          </a:p>
        </p:txBody>
      </p:sp>
      <p:sp>
        <p:nvSpPr>
          <p:cNvPr id="11" name="Rectangle 10">
            <a:extLst>
              <a:ext uri="{FF2B5EF4-FFF2-40B4-BE49-F238E27FC236}">
                <a16:creationId xmlns:a16="http://schemas.microsoft.com/office/drawing/2014/main" id="{1027E410-BA1B-4402-9980-28F9CA512947}"/>
              </a:ext>
            </a:extLst>
          </p:cNvPr>
          <p:cNvSpPr/>
          <p:nvPr/>
        </p:nvSpPr>
        <p:spPr>
          <a:xfrm>
            <a:off x="3186693" y="4489567"/>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ectangle 177">
            <a:extLst>
              <a:ext uri="{FF2B5EF4-FFF2-40B4-BE49-F238E27FC236}">
                <a16:creationId xmlns:a16="http://schemas.microsoft.com/office/drawing/2014/main" id="{3F29DA0A-2307-4D0B-BBC7-615DC0201E06}"/>
              </a:ext>
            </a:extLst>
          </p:cNvPr>
          <p:cNvSpPr/>
          <p:nvPr/>
        </p:nvSpPr>
        <p:spPr>
          <a:xfrm>
            <a:off x="3233519" y="5070975"/>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Rectangle 178">
            <a:extLst>
              <a:ext uri="{FF2B5EF4-FFF2-40B4-BE49-F238E27FC236}">
                <a16:creationId xmlns:a16="http://schemas.microsoft.com/office/drawing/2014/main" id="{36807914-8757-4102-BAC7-96D6E82FE1CF}"/>
              </a:ext>
            </a:extLst>
          </p:cNvPr>
          <p:cNvSpPr/>
          <p:nvPr/>
        </p:nvSpPr>
        <p:spPr>
          <a:xfrm>
            <a:off x="3239014" y="5572097"/>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E6D3026F-6FDF-4276-9B26-B2D669E3FD6E}"/>
              </a:ext>
            </a:extLst>
          </p:cNvPr>
          <p:cNvSpPr/>
          <p:nvPr/>
        </p:nvSpPr>
        <p:spPr>
          <a:xfrm>
            <a:off x="2984137" y="2060592"/>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ectangle 189">
            <a:extLst>
              <a:ext uri="{FF2B5EF4-FFF2-40B4-BE49-F238E27FC236}">
                <a16:creationId xmlns:a16="http://schemas.microsoft.com/office/drawing/2014/main" id="{A06C867B-13BC-450A-8E32-BCF37717615F}"/>
              </a:ext>
            </a:extLst>
          </p:cNvPr>
          <p:cNvSpPr/>
          <p:nvPr/>
        </p:nvSpPr>
        <p:spPr>
          <a:xfrm>
            <a:off x="2991922" y="2669621"/>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a:extLst>
              <a:ext uri="{FF2B5EF4-FFF2-40B4-BE49-F238E27FC236}">
                <a16:creationId xmlns:a16="http://schemas.microsoft.com/office/drawing/2014/main" id="{8E71C2D3-CADF-4A39-BAD4-0C9E84E61411}"/>
              </a:ext>
            </a:extLst>
          </p:cNvPr>
          <p:cNvSpPr/>
          <p:nvPr/>
        </p:nvSpPr>
        <p:spPr>
          <a:xfrm>
            <a:off x="2984137" y="3242017"/>
            <a:ext cx="249382" cy="4311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49115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2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2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70"/>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67"/>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64"/>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1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61"/>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7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0" nodeType="clickEffect">
                                  <p:stCondLst>
                                    <p:cond delay="0"/>
                                  </p:stCondLst>
                                  <p:childTnLst>
                                    <p:set>
                                      <p:cBhvr>
                                        <p:cTn id="40" dur="1" fill="hold">
                                          <p:stCondLst>
                                            <p:cond delay="0"/>
                                          </p:stCondLst>
                                        </p:cTn>
                                        <p:tgtEl>
                                          <p:spTgt spid="62"/>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0" nodeType="clickEffect">
                                  <p:stCondLst>
                                    <p:cond delay="0"/>
                                  </p:stCondLst>
                                  <p:childTnLst>
                                    <p:set>
                                      <p:cBhvr>
                                        <p:cTn id="46" dur="1" fill="hold">
                                          <p:stCondLst>
                                            <p:cond delay="0"/>
                                          </p:stCondLst>
                                        </p:cTn>
                                        <p:tgtEl>
                                          <p:spTgt spid="65"/>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17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7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8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9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5" grpId="0"/>
      <p:bldP spid="175" grpId="0"/>
      <p:bldP spid="176" grpId="0"/>
      <p:bldP spid="177" grpId="0"/>
      <p:bldP spid="11" grpId="0" animBg="1"/>
      <p:bldP spid="178" grpId="0" animBg="1"/>
      <p:bldP spid="179" grpId="0" animBg="1"/>
      <p:bldP spid="189" grpId="0" animBg="1"/>
      <p:bldP spid="190" grpId="0" animBg="1"/>
      <p:bldP spid="19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E02E5615-AF9C-4EAE-903F-28E77F9DE047}"/>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BF7E98E1-9716-4660-8EC7-33EED8877459}"/>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40" name="Google Shape;169;p30">
            <a:extLst>
              <a:ext uri="{FF2B5EF4-FFF2-40B4-BE49-F238E27FC236}">
                <a16:creationId xmlns:a16="http://schemas.microsoft.com/office/drawing/2014/main" id="{B653B6C7-B957-46C9-A95E-FEEB324670FE}"/>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grpSp>
        <p:nvGrpSpPr>
          <p:cNvPr id="8" name="Group 7">
            <a:extLst>
              <a:ext uri="{FF2B5EF4-FFF2-40B4-BE49-F238E27FC236}">
                <a16:creationId xmlns:a16="http://schemas.microsoft.com/office/drawing/2014/main" id="{8020FB71-4686-4BA0-B501-18A2B95D25C2}"/>
              </a:ext>
            </a:extLst>
          </p:cNvPr>
          <p:cNvGrpSpPr/>
          <p:nvPr/>
        </p:nvGrpSpPr>
        <p:grpSpPr>
          <a:xfrm>
            <a:off x="1734438" y="1189994"/>
            <a:ext cx="3204708" cy="4604864"/>
            <a:chOff x="341905" y="851619"/>
            <a:chExt cx="4738977" cy="5776009"/>
          </a:xfrm>
        </p:grpSpPr>
        <p:sp>
          <p:nvSpPr>
            <p:cNvPr id="7" name="Rectangle 6">
              <a:extLst>
                <a:ext uri="{FF2B5EF4-FFF2-40B4-BE49-F238E27FC236}">
                  <a16:creationId xmlns:a16="http://schemas.microsoft.com/office/drawing/2014/main" id="{EDC8F430-D95C-45D6-B080-5706C0DA4C9C}"/>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FAD9A1A6-F43C-48A5-921A-44CA32CE1267}"/>
                </a:ext>
              </a:extLst>
            </p:cNvPr>
            <p:cNvGrpSpPr/>
            <p:nvPr/>
          </p:nvGrpSpPr>
          <p:grpSpPr>
            <a:xfrm>
              <a:off x="341905" y="851619"/>
              <a:ext cx="4738977" cy="5776009"/>
              <a:chOff x="1009816" y="851619"/>
              <a:chExt cx="4738977" cy="5776009"/>
            </a:xfrm>
          </p:grpSpPr>
          <p:sp>
            <p:nvSpPr>
              <p:cNvPr id="51" name="Google Shape;169;p30">
                <a:extLst>
                  <a:ext uri="{FF2B5EF4-FFF2-40B4-BE49-F238E27FC236}">
                    <a16:creationId xmlns:a16="http://schemas.microsoft.com/office/drawing/2014/main" id="{9A19443A-61A8-4D5D-A563-5635CC073B42}"/>
                  </a:ext>
                </a:extLst>
              </p:cNvPr>
              <p:cNvSpPr txBox="1">
                <a:spLocks/>
              </p:cNvSpPr>
              <p:nvPr/>
            </p:nvSpPr>
            <p:spPr>
              <a:xfrm>
                <a:off x="2265922" y="1123333"/>
                <a:ext cx="241578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53" name="Straight Connector 52">
                <a:extLst>
                  <a:ext uri="{FF2B5EF4-FFF2-40B4-BE49-F238E27FC236}">
                    <a16:creationId xmlns:a16="http://schemas.microsoft.com/office/drawing/2014/main" id="{DCE709C9-15DA-44BC-9AD9-50AF47062772}"/>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3624EA8-98B5-4A90-A653-A83606A25886}"/>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sp>
        <p:nvSpPr>
          <p:cNvPr id="20" name="Equals 19">
            <a:extLst>
              <a:ext uri="{FF2B5EF4-FFF2-40B4-BE49-F238E27FC236}">
                <a16:creationId xmlns:a16="http://schemas.microsoft.com/office/drawing/2014/main" id="{4C2CFE85-E7E7-4832-968A-F22A6C5F00E7}"/>
              </a:ext>
            </a:extLst>
          </p:cNvPr>
          <p:cNvSpPr/>
          <p:nvPr/>
        </p:nvSpPr>
        <p:spPr>
          <a:xfrm>
            <a:off x="5234446" y="3216973"/>
            <a:ext cx="1040911" cy="701736"/>
          </a:xfrm>
          <a:prstGeom prst="mathEqual">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92" name="Graphic 191" descr="Dollar with solid fill">
            <a:extLst>
              <a:ext uri="{FF2B5EF4-FFF2-40B4-BE49-F238E27FC236}">
                <a16:creationId xmlns:a16="http://schemas.microsoft.com/office/drawing/2014/main" id="{93DC9792-318F-4B28-A2DC-D46FAA8B6C6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83030" y="2379121"/>
            <a:ext cx="2377440" cy="2377440"/>
          </a:xfrm>
          <a:prstGeom prst="rect">
            <a:avLst/>
          </a:prstGeom>
        </p:spPr>
      </p:pic>
      <p:pic>
        <p:nvPicPr>
          <p:cNvPr id="86" name="Graphic 85" descr="Bitcoin with solid fill">
            <a:extLst>
              <a:ext uri="{FF2B5EF4-FFF2-40B4-BE49-F238E27FC236}">
                <a16:creationId xmlns:a16="http://schemas.microsoft.com/office/drawing/2014/main" id="{8C42D986-C8BC-4EBD-AA05-4401F9D1E18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80868" y="2379121"/>
            <a:ext cx="2377440" cy="2377440"/>
          </a:xfrm>
          <a:prstGeom prst="rect">
            <a:avLst/>
          </a:prstGeom>
        </p:spPr>
      </p:pic>
      <p:sp>
        <p:nvSpPr>
          <p:cNvPr id="3" name="Arrow: Curved Left 2">
            <a:extLst>
              <a:ext uri="{FF2B5EF4-FFF2-40B4-BE49-F238E27FC236}">
                <a16:creationId xmlns:a16="http://schemas.microsoft.com/office/drawing/2014/main" id="{56FF806E-5837-49B6-A8D7-D8C05961E2F2}"/>
              </a:ext>
            </a:extLst>
          </p:cNvPr>
          <p:cNvSpPr/>
          <p:nvPr/>
        </p:nvSpPr>
        <p:spPr>
          <a:xfrm rot="16200000">
            <a:off x="8112783" y="379605"/>
            <a:ext cx="787339" cy="3103901"/>
          </a:xfrm>
          <a:prstGeom prst="curvedLef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0" name="Arrow: Curved Left 89">
            <a:extLst>
              <a:ext uri="{FF2B5EF4-FFF2-40B4-BE49-F238E27FC236}">
                <a16:creationId xmlns:a16="http://schemas.microsoft.com/office/drawing/2014/main" id="{E37783E7-A57D-41EB-AC48-3073A148F5B3}"/>
              </a:ext>
            </a:extLst>
          </p:cNvPr>
          <p:cNvSpPr/>
          <p:nvPr/>
        </p:nvSpPr>
        <p:spPr>
          <a:xfrm rot="5400000">
            <a:off x="8014291" y="3654276"/>
            <a:ext cx="787339" cy="3103901"/>
          </a:xfrm>
          <a:prstGeom prst="curvedLef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Graphic 4" descr="Euro with solid fill">
            <a:extLst>
              <a:ext uri="{FF2B5EF4-FFF2-40B4-BE49-F238E27FC236}">
                <a16:creationId xmlns:a16="http://schemas.microsoft.com/office/drawing/2014/main" id="{D65CC31D-5DA3-4BC3-B4B0-BC14DBD7BCE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586740" y="2427794"/>
            <a:ext cx="2377440" cy="2377440"/>
          </a:xfrm>
          <a:prstGeom prst="rect">
            <a:avLst/>
          </a:prstGeom>
        </p:spPr>
      </p:pic>
      <p:pic>
        <p:nvPicPr>
          <p:cNvPr id="10" name="Graphic 9" descr="Pound with solid fill">
            <a:extLst>
              <a:ext uri="{FF2B5EF4-FFF2-40B4-BE49-F238E27FC236}">
                <a16:creationId xmlns:a16="http://schemas.microsoft.com/office/drawing/2014/main" id="{D322D5BD-3642-48FB-9880-8DB09B38ED67}"/>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685932" y="2420471"/>
            <a:ext cx="2377440" cy="2377440"/>
          </a:xfrm>
          <a:prstGeom prst="rect">
            <a:avLst/>
          </a:prstGeom>
        </p:spPr>
      </p:pic>
      <p:pic>
        <p:nvPicPr>
          <p:cNvPr id="12" name="Graphic 11" descr="Yuan with solid fill">
            <a:extLst>
              <a:ext uri="{FF2B5EF4-FFF2-40B4-BE49-F238E27FC236}">
                <a16:creationId xmlns:a16="http://schemas.microsoft.com/office/drawing/2014/main" id="{AAC99B2B-15EB-422C-A51C-8BA2BBE81CA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8684578" y="2431311"/>
            <a:ext cx="2286000" cy="2286000"/>
          </a:xfrm>
          <a:prstGeom prst="rect">
            <a:avLst/>
          </a:prstGeom>
        </p:spPr>
      </p:pic>
    </p:spTree>
    <p:extLst>
      <p:ext uri="{BB962C8B-B14F-4D97-AF65-F5344CB8AC3E}">
        <p14:creationId xmlns:p14="http://schemas.microsoft.com/office/powerpoint/2010/main" val="21276576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par>
                                <p:cTn id="7" presetID="1" presetClass="entr" presetSubtype="0" fill="hold" grpId="2"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nodeType="clickEffect">
                                  <p:stCondLst>
                                    <p:cond delay="0"/>
                                  </p:stCondLst>
                                  <p:childTnLst>
                                    <p:animMotion origin="layout" path="M 2.08333E-6 1.11111E-6 L 0.23021 -0.00093 " pathEditMode="relative" rAng="0" ptsTypes="AA">
                                      <p:cBhvr>
                                        <p:cTn id="16" dur="1000" fill="hold"/>
                                        <p:tgtEl>
                                          <p:spTgt spid="192"/>
                                        </p:tgtEl>
                                        <p:attrNameLst>
                                          <p:attrName>ppt_x</p:attrName>
                                          <p:attrName>ppt_y</p:attrName>
                                        </p:attrNameLst>
                                      </p:cBhvr>
                                      <p:rCtr x="11510" y="-46"/>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6"/>
                                        </p:tgtEl>
                                        <p:attrNameLst>
                                          <p:attrName>style.visibility</p:attrName>
                                        </p:attrNameLst>
                                      </p:cBhvr>
                                      <p:to>
                                        <p:strVal val="visible"/>
                                      </p:to>
                                    </p:set>
                                    <p:animEffect transition="in" filter="fade">
                                      <p:cBhvr>
                                        <p:cTn id="21" dur="500"/>
                                        <p:tgtEl>
                                          <p:spTgt spid="86"/>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9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92"/>
                                        </p:tgtEl>
                                      </p:cBhvr>
                                    </p:animEffect>
                                    <p:set>
                                      <p:cBhvr>
                                        <p:cTn id="32" dur="1" fill="hold">
                                          <p:stCondLst>
                                            <p:cond delay="499"/>
                                          </p:stCondLst>
                                        </p:cTn>
                                        <p:tgtEl>
                                          <p:spTgt spid="192"/>
                                        </p:tgtEl>
                                        <p:attrNameLst>
                                          <p:attrName>style.visibility</p:attrName>
                                        </p:attrNameLst>
                                      </p:cBhvr>
                                      <p:to>
                                        <p:strVal val="hidden"/>
                                      </p:to>
                                    </p:set>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nodeType="clickEffect">
                                  <p:stCondLst>
                                    <p:cond delay="0"/>
                                  </p:stCondLst>
                                  <p:childTnLst>
                                    <p:animEffect transition="out" filter="fade">
                                      <p:cBhvr>
                                        <p:cTn id="40" dur="500"/>
                                        <p:tgtEl>
                                          <p:spTgt spid="12"/>
                                        </p:tgtEl>
                                      </p:cBhvr>
                                    </p:animEffect>
                                    <p:set>
                                      <p:cBhvr>
                                        <p:cTn id="41" dur="1" fill="hold">
                                          <p:stCondLst>
                                            <p:cond delay="499"/>
                                          </p:stCondLst>
                                        </p:cTn>
                                        <p:tgtEl>
                                          <p:spTgt spid="12"/>
                                        </p:tgtEl>
                                        <p:attrNameLst>
                                          <p:attrName>style.visibility</p:attrName>
                                        </p:attrNameLst>
                                      </p:cBhvr>
                                      <p:to>
                                        <p:strVal val="hidden"/>
                                      </p:to>
                                    </p:set>
                                  </p:childTnLst>
                                </p:cTn>
                              </p:par>
                            </p:childTnLst>
                          </p:cTn>
                        </p:par>
                        <p:par>
                          <p:cTn id="42" fill="hold">
                            <p:stCondLst>
                              <p:cond delay="500"/>
                            </p:stCondLst>
                            <p:childTnLst>
                              <p:par>
                                <p:cTn id="43" presetID="10" presetClass="entr" presetSubtype="0" fill="hold" nodeType="after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500"/>
                                        <p:tgtEl>
                                          <p:spTgt spid="10"/>
                                        </p:tgtEl>
                                      </p:cBhvr>
                                    </p:animEffect>
                                    <p:set>
                                      <p:cBhvr>
                                        <p:cTn id="50" dur="1" fill="hold">
                                          <p:stCondLst>
                                            <p:cond delay="499"/>
                                          </p:stCondLst>
                                        </p:cTn>
                                        <p:tgtEl>
                                          <p:spTgt spid="10"/>
                                        </p:tgtEl>
                                        <p:attrNameLst>
                                          <p:attrName>style.visibility</p:attrName>
                                        </p:attrNameLst>
                                      </p:cBhvr>
                                      <p:to>
                                        <p:strVal val="hidden"/>
                                      </p:to>
                                    </p:set>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500"/>
                                        <p:tgtEl>
                                          <p:spTgt spid="5"/>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3" nodeType="click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nodeType="clickEffect">
                                  <p:stCondLst>
                                    <p:cond delay="0"/>
                                  </p:stCondLst>
                                  <p:childTnLst>
                                    <p:animEffect transition="out" filter="fade">
                                      <p:cBhvr>
                                        <p:cTn id="62" dur="500"/>
                                        <p:tgtEl>
                                          <p:spTgt spid="5"/>
                                        </p:tgtEl>
                                      </p:cBhvr>
                                    </p:animEffect>
                                    <p:set>
                                      <p:cBhvr>
                                        <p:cTn id="63" dur="1" fill="hold">
                                          <p:stCondLst>
                                            <p:cond delay="499"/>
                                          </p:stCondLst>
                                        </p:cTn>
                                        <p:tgtEl>
                                          <p:spTgt spid="5"/>
                                        </p:tgtEl>
                                        <p:attrNameLst>
                                          <p:attrName>style.visibility</p:attrName>
                                        </p:attrNameLst>
                                      </p:cBhvr>
                                      <p:to>
                                        <p:strVal val="hidden"/>
                                      </p:to>
                                    </p:set>
                                  </p:childTnLst>
                                </p:cTn>
                              </p:par>
                              <p:par>
                                <p:cTn id="64" presetID="1" presetClass="exit" presetSubtype="0" fill="hold" nodeType="withEffect">
                                  <p:stCondLst>
                                    <p:cond delay="0"/>
                                  </p:stCondLst>
                                  <p:childTnLst>
                                    <p:set>
                                      <p:cBhvr>
                                        <p:cTn id="65" dur="1" fill="hold">
                                          <p:stCondLst>
                                            <p:cond delay="0"/>
                                          </p:stCondLst>
                                        </p:cTn>
                                        <p:tgtEl>
                                          <p:spTgt spid="192"/>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
                                        </p:tgtEl>
                                      </p:cBhvr>
                                    </p:animEffect>
                                    <p:set>
                                      <p:cBhvr>
                                        <p:cTn id="68" dur="1" fill="hold">
                                          <p:stCondLst>
                                            <p:cond delay="499"/>
                                          </p:stCondLst>
                                        </p:cTn>
                                        <p:tgtEl>
                                          <p:spTgt spid="3"/>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90"/>
                                        </p:tgtEl>
                                      </p:cBhvr>
                                    </p:animEffect>
                                    <p:set>
                                      <p:cBhvr>
                                        <p:cTn id="71" dur="1" fill="hold">
                                          <p:stCondLst>
                                            <p:cond delay="499"/>
                                          </p:stCondLst>
                                        </p:cTn>
                                        <p:tgtEl>
                                          <p:spTgt spid="9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1" animBg="1"/>
      <p:bldP spid="20" grpId="2" animBg="1"/>
      <p:bldP spid="20" grpId="3" animBg="1"/>
      <p:bldP spid="3" grpId="0" animBg="1"/>
      <p:bldP spid="3" grpId="1" animBg="1"/>
      <p:bldP spid="90" grpId="0" animBg="1"/>
      <p:bldP spid="90"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E02E5615-AF9C-4EAE-903F-28E77F9DE047}"/>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160" name="Group 159">
            <a:extLst>
              <a:ext uri="{FF2B5EF4-FFF2-40B4-BE49-F238E27FC236}">
                <a16:creationId xmlns:a16="http://schemas.microsoft.com/office/drawing/2014/main" id="{A02FBEC9-2996-4AAD-BA78-896986A011B3}"/>
              </a:ext>
            </a:extLst>
          </p:cNvPr>
          <p:cNvGrpSpPr/>
          <p:nvPr/>
        </p:nvGrpSpPr>
        <p:grpSpPr>
          <a:xfrm>
            <a:off x="341905" y="851619"/>
            <a:ext cx="4738977" cy="5776009"/>
            <a:chOff x="1009816" y="851619"/>
            <a:chExt cx="4738977" cy="5776009"/>
          </a:xfrm>
        </p:grpSpPr>
        <p:sp>
          <p:nvSpPr>
            <p:cNvPr id="134" name="Google Shape;169;p30">
              <a:extLst>
                <a:ext uri="{FF2B5EF4-FFF2-40B4-BE49-F238E27FC236}">
                  <a16:creationId xmlns:a16="http://schemas.microsoft.com/office/drawing/2014/main" id="{8867F34C-C863-45DF-A4F0-809CCD1B351F}"/>
                </a:ext>
              </a:extLst>
            </p:cNvPr>
            <p:cNvSpPr txBox="1">
              <a:spLocks/>
            </p:cNvSpPr>
            <p:nvPr/>
          </p:nvSpPr>
          <p:spPr>
            <a:xfrm>
              <a:off x="2568082" y="1088576"/>
              <a:ext cx="16740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135" name="Straight Connector 134">
              <a:extLst>
                <a:ext uri="{FF2B5EF4-FFF2-40B4-BE49-F238E27FC236}">
                  <a16:creationId xmlns:a16="http://schemas.microsoft.com/office/drawing/2014/main" id="{63CCFC2A-53DB-4C92-8A98-3C8E298A8470}"/>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6" name="Rectangle 135">
              <a:extLst>
                <a:ext uri="{FF2B5EF4-FFF2-40B4-BE49-F238E27FC236}">
                  <a16:creationId xmlns:a16="http://schemas.microsoft.com/office/drawing/2014/main" id="{BDC0017E-564D-4850-A181-867C90E8B6E5}"/>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138" name="Google Shape;169;p30">
            <a:extLst>
              <a:ext uri="{FF2B5EF4-FFF2-40B4-BE49-F238E27FC236}">
                <a16:creationId xmlns:a16="http://schemas.microsoft.com/office/drawing/2014/main" id="{BE09BA2B-3CFB-41B0-9A4E-74DC3133691A}"/>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
        <p:nvSpPr>
          <p:cNvPr id="159" name="Google Shape;169;p30">
            <a:extLst>
              <a:ext uri="{FF2B5EF4-FFF2-40B4-BE49-F238E27FC236}">
                <a16:creationId xmlns:a16="http://schemas.microsoft.com/office/drawing/2014/main" id="{8CDFAD66-3874-44BA-A707-476C719B109D}"/>
              </a:ext>
            </a:extLst>
          </p:cNvPr>
          <p:cNvSpPr txBox="1">
            <a:spLocks/>
          </p:cNvSpPr>
          <p:nvPr/>
        </p:nvSpPr>
        <p:spPr>
          <a:xfrm>
            <a:off x="2982344" y="1818325"/>
            <a:ext cx="1841286"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3200" b="1" i="1" dirty="0">
                <a:solidFill>
                  <a:srgbClr val="00B0F0"/>
                </a:solidFill>
              </a:rPr>
              <a:t>Signature</a:t>
            </a:r>
            <a:endParaRPr lang="en-US" sz="3200" b="1" i="1" dirty="0">
              <a:solidFill>
                <a:srgbClr val="00B0F0"/>
              </a:solidFill>
            </a:endParaRPr>
          </a:p>
        </p:txBody>
      </p:sp>
      <p:sp>
        <p:nvSpPr>
          <p:cNvPr id="162" name="Google Shape;169;p30">
            <a:extLst>
              <a:ext uri="{FF2B5EF4-FFF2-40B4-BE49-F238E27FC236}">
                <a16:creationId xmlns:a16="http://schemas.microsoft.com/office/drawing/2014/main" id="{174EA1A6-ED89-44C6-9336-B449D9512EB6}"/>
              </a:ext>
            </a:extLst>
          </p:cNvPr>
          <p:cNvSpPr txBox="1">
            <a:spLocks/>
          </p:cNvSpPr>
          <p:nvPr/>
        </p:nvSpPr>
        <p:spPr>
          <a:xfrm>
            <a:off x="5272283" y="972338"/>
            <a:ext cx="6130536"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Sign</a:t>
            </a:r>
            <a:r>
              <a:rPr lang="en-US" sz="3200" b="1" dirty="0">
                <a:solidFill>
                  <a:schemeClr val="bg1"/>
                </a:solidFill>
              </a:rPr>
              <a:t>(</a:t>
            </a:r>
            <a:r>
              <a:rPr lang="en-US" sz="2800" b="1" dirty="0">
                <a:solidFill>
                  <a:schemeClr val="bg1"/>
                </a:solidFill>
              </a:rPr>
              <a:t>Message, </a:t>
            </a:r>
            <a:r>
              <a:rPr lang="en-US" sz="2800" b="1" dirty="0" err="1">
                <a:solidFill>
                  <a:srgbClr val="FF0000"/>
                </a:solidFill>
              </a:rPr>
              <a:t>pri_Key</a:t>
            </a:r>
            <a:r>
              <a:rPr lang="en-US" sz="3200" b="1" dirty="0">
                <a:solidFill>
                  <a:schemeClr val="bg1"/>
                </a:solidFill>
              </a:rPr>
              <a:t>) = </a:t>
            </a:r>
            <a:r>
              <a:rPr lang="en-US" sz="2800" b="1" dirty="0">
                <a:solidFill>
                  <a:srgbClr val="00B0F0"/>
                </a:solidFill>
              </a:rPr>
              <a:t>Signature</a:t>
            </a:r>
            <a:endParaRPr lang="en-US" sz="3200" b="1" dirty="0">
              <a:solidFill>
                <a:srgbClr val="00B0F0"/>
              </a:solidFill>
            </a:endParaRPr>
          </a:p>
        </p:txBody>
      </p:sp>
      <p:sp>
        <p:nvSpPr>
          <p:cNvPr id="163" name="Google Shape;169;p30">
            <a:extLst>
              <a:ext uri="{FF2B5EF4-FFF2-40B4-BE49-F238E27FC236}">
                <a16:creationId xmlns:a16="http://schemas.microsoft.com/office/drawing/2014/main" id="{6F0C4B6C-BEF0-4C5D-9395-0E12BECFF582}"/>
              </a:ext>
            </a:extLst>
          </p:cNvPr>
          <p:cNvSpPr txBox="1">
            <a:spLocks/>
          </p:cNvSpPr>
          <p:nvPr/>
        </p:nvSpPr>
        <p:spPr>
          <a:xfrm>
            <a:off x="5272283" y="1725490"/>
            <a:ext cx="6717324" cy="69157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Verify</a:t>
            </a:r>
            <a:r>
              <a:rPr lang="en-US" sz="3200" b="1" dirty="0">
                <a:solidFill>
                  <a:schemeClr val="bg1"/>
                </a:solidFill>
              </a:rPr>
              <a:t>(</a:t>
            </a:r>
            <a:r>
              <a:rPr lang="en-US" sz="2800" b="1" dirty="0">
                <a:solidFill>
                  <a:schemeClr val="bg1"/>
                </a:solidFill>
              </a:rPr>
              <a:t>Message, </a:t>
            </a:r>
            <a:r>
              <a:rPr lang="en-US" sz="2800" b="1" dirty="0">
                <a:solidFill>
                  <a:srgbClr val="00B0F0"/>
                </a:solidFill>
              </a:rPr>
              <a:t>Signature, </a:t>
            </a:r>
            <a:r>
              <a:rPr lang="en-US" sz="2800" b="1" dirty="0" err="1">
                <a:solidFill>
                  <a:srgbClr val="92D050"/>
                </a:solidFill>
              </a:rPr>
              <a:t>pub_key</a:t>
            </a:r>
            <a:r>
              <a:rPr lang="en-US" sz="2800" b="1" dirty="0">
                <a:solidFill>
                  <a:srgbClr val="92D050"/>
                </a:solidFill>
              </a:rPr>
              <a:t> </a:t>
            </a:r>
            <a:r>
              <a:rPr lang="en-US" sz="3200" b="1" dirty="0">
                <a:solidFill>
                  <a:schemeClr val="bg1"/>
                </a:solidFill>
              </a:rPr>
              <a:t>) = </a:t>
            </a:r>
            <a:r>
              <a:rPr lang="en-US" sz="2800" b="1" dirty="0">
                <a:solidFill>
                  <a:schemeClr val="bg1"/>
                </a:solidFill>
              </a:rPr>
              <a:t>T / F</a:t>
            </a:r>
            <a:endParaRPr lang="en-US" sz="3200" b="1" dirty="0">
              <a:solidFill>
                <a:schemeClr val="bg1"/>
              </a:solidFill>
            </a:endParaRPr>
          </a:p>
        </p:txBody>
      </p:sp>
      <p:grpSp>
        <p:nvGrpSpPr>
          <p:cNvPr id="186" name="Group 185">
            <a:extLst>
              <a:ext uri="{FF2B5EF4-FFF2-40B4-BE49-F238E27FC236}">
                <a16:creationId xmlns:a16="http://schemas.microsoft.com/office/drawing/2014/main" id="{E25B8E99-A5A1-475A-AEB2-F4A9373D3A7F}"/>
              </a:ext>
            </a:extLst>
          </p:cNvPr>
          <p:cNvGrpSpPr/>
          <p:nvPr/>
        </p:nvGrpSpPr>
        <p:grpSpPr>
          <a:xfrm>
            <a:off x="9459526" y="2387893"/>
            <a:ext cx="1350273" cy="1014956"/>
            <a:chOff x="9459526" y="4646182"/>
            <a:chExt cx="1350273" cy="1014956"/>
          </a:xfrm>
        </p:grpSpPr>
        <p:sp>
          <p:nvSpPr>
            <p:cNvPr id="183" name="Google Shape;169;p30">
              <a:extLst>
                <a:ext uri="{FF2B5EF4-FFF2-40B4-BE49-F238E27FC236}">
                  <a16:creationId xmlns:a16="http://schemas.microsoft.com/office/drawing/2014/main" id="{935D667F-C3C1-4DB2-A5F4-2ED98014C377}"/>
                </a:ext>
              </a:extLst>
            </p:cNvPr>
            <p:cNvSpPr txBox="1">
              <a:spLocks/>
            </p:cNvSpPr>
            <p:nvPr/>
          </p:nvSpPr>
          <p:spPr>
            <a:xfrm>
              <a:off x="9459526" y="5119025"/>
              <a:ext cx="1350273" cy="542113"/>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err="1">
                  <a:solidFill>
                    <a:srgbClr val="FF0000"/>
                  </a:solidFill>
                </a:rPr>
                <a:t>pri_Key</a:t>
              </a:r>
              <a:endParaRPr lang="en-US" sz="3200" b="1" dirty="0">
                <a:solidFill>
                  <a:srgbClr val="00B0F0"/>
                </a:solidFill>
              </a:endParaRPr>
            </a:p>
          </p:txBody>
        </p:sp>
        <p:sp>
          <p:nvSpPr>
            <p:cNvPr id="184" name="Arrow: Up-Down 183">
              <a:extLst>
                <a:ext uri="{FF2B5EF4-FFF2-40B4-BE49-F238E27FC236}">
                  <a16:creationId xmlns:a16="http://schemas.microsoft.com/office/drawing/2014/main" id="{FF1F71E4-0EFF-40D4-A00D-910131B13FB7}"/>
                </a:ext>
              </a:extLst>
            </p:cNvPr>
            <p:cNvSpPr/>
            <p:nvPr/>
          </p:nvSpPr>
          <p:spPr>
            <a:xfrm>
              <a:off x="9919977" y="4646182"/>
              <a:ext cx="214686" cy="542113"/>
            </a:xfrm>
            <a:prstGeom prst="upDownArrow">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5" name="Google Shape;169;p30">
            <a:extLst>
              <a:ext uri="{FF2B5EF4-FFF2-40B4-BE49-F238E27FC236}">
                <a16:creationId xmlns:a16="http://schemas.microsoft.com/office/drawing/2014/main" id="{557EC8C2-ECC0-4D72-B2E9-3C58BA39A3C7}"/>
              </a:ext>
            </a:extLst>
          </p:cNvPr>
          <p:cNvSpPr txBox="1">
            <a:spLocks/>
          </p:cNvSpPr>
          <p:nvPr/>
        </p:nvSpPr>
        <p:spPr>
          <a:xfrm>
            <a:off x="11064397" y="1849580"/>
            <a:ext cx="439965" cy="542113"/>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rgbClr val="92D050"/>
                </a:solidFill>
              </a:rPr>
              <a:t>T</a:t>
            </a:r>
            <a:endParaRPr lang="en-US" sz="3200" b="1" dirty="0">
              <a:solidFill>
                <a:srgbClr val="92D050"/>
              </a:solidFill>
            </a:endParaRPr>
          </a:p>
        </p:txBody>
      </p:sp>
      <p:sp>
        <p:nvSpPr>
          <p:cNvPr id="187" name="Google Shape;169;p30">
            <a:extLst>
              <a:ext uri="{FF2B5EF4-FFF2-40B4-BE49-F238E27FC236}">
                <a16:creationId xmlns:a16="http://schemas.microsoft.com/office/drawing/2014/main" id="{1533EDA5-FD10-407A-B6DF-6E176800E0C7}"/>
              </a:ext>
            </a:extLst>
          </p:cNvPr>
          <p:cNvSpPr txBox="1">
            <a:spLocks/>
          </p:cNvSpPr>
          <p:nvPr/>
        </p:nvSpPr>
        <p:spPr>
          <a:xfrm>
            <a:off x="976244" y="3509964"/>
            <a:ext cx="3938859"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4000" b="1" dirty="0">
                <a:solidFill>
                  <a:schemeClr val="bg1"/>
                </a:solidFill>
              </a:rPr>
              <a:t>But, what if ……</a:t>
            </a:r>
            <a:endParaRPr lang="en-US" sz="4000" b="1" dirty="0">
              <a:solidFill>
                <a:schemeClr val="bg1"/>
              </a:solidFill>
            </a:endParaRPr>
          </a:p>
        </p:txBody>
      </p:sp>
      <p:grpSp>
        <p:nvGrpSpPr>
          <p:cNvPr id="188" name="Group 187">
            <a:extLst>
              <a:ext uri="{FF2B5EF4-FFF2-40B4-BE49-F238E27FC236}">
                <a16:creationId xmlns:a16="http://schemas.microsoft.com/office/drawing/2014/main" id="{4CAAC597-9D8C-4B44-8AA4-5D5B76124727}"/>
              </a:ext>
            </a:extLst>
          </p:cNvPr>
          <p:cNvGrpSpPr/>
          <p:nvPr/>
        </p:nvGrpSpPr>
        <p:grpSpPr>
          <a:xfrm>
            <a:off x="5904474" y="3214771"/>
            <a:ext cx="3691680" cy="3385149"/>
            <a:chOff x="548009" y="1818144"/>
            <a:chExt cx="3691680" cy="3385149"/>
          </a:xfrm>
        </p:grpSpPr>
        <p:grpSp>
          <p:nvGrpSpPr>
            <p:cNvPr id="189" name="Group 188">
              <a:extLst>
                <a:ext uri="{FF2B5EF4-FFF2-40B4-BE49-F238E27FC236}">
                  <a16:creationId xmlns:a16="http://schemas.microsoft.com/office/drawing/2014/main" id="{5E33993A-4AFE-458C-9E02-0D0A3357F24E}"/>
                </a:ext>
              </a:extLst>
            </p:cNvPr>
            <p:cNvGrpSpPr/>
            <p:nvPr/>
          </p:nvGrpSpPr>
          <p:grpSpPr>
            <a:xfrm>
              <a:off x="548009" y="1818144"/>
              <a:ext cx="1005840" cy="1005840"/>
              <a:chOff x="7291010" y="2206009"/>
              <a:chExt cx="1005840" cy="1005840"/>
            </a:xfrm>
          </p:grpSpPr>
          <p:pic>
            <p:nvPicPr>
              <p:cNvPr id="205" name="Graphic 204" descr="User with solid fill">
                <a:extLst>
                  <a:ext uri="{FF2B5EF4-FFF2-40B4-BE49-F238E27FC236}">
                    <a16:creationId xmlns:a16="http://schemas.microsoft.com/office/drawing/2014/main" id="{B71AFB17-A608-4BDD-944B-B7994735A707}"/>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206" name="Google Shape;169;p30">
                <a:extLst>
                  <a:ext uri="{FF2B5EF4-FFF2-40B4-BE49-F238E27FC236}">
                    <a16:creationId xmlns:a16="http://schemas.microsoft.com/office/drawing/2014/main" id="{E2AC272A-4438-43CF-91A0-ECFA99140B9F}"/>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90" name="Group 189">
              <a:extLst>
                <a:ext uri="{FF2B5EF4-FFF2-40B4-BE49-F238E27FC236}">
                  <a16:creationId xmlns:a16="http://schemas.microsoft.com/office/drawing/2014/main" id="{AD7DDCB0-615E-4AF5-BB42-7E56FF76C9EA}"/>
                </a:ext>
              </a:extLst>
            </p:cNvPr>
            <p:cNvGrpSpPr/>
            <p:nvPr/>
          </p:nvGrpSpPr>
          <p:grpSpPr>
            <a:xfrm>
              <a:off x="3233849" y="1818144"/>
              <a:ext cx="1005840" cy="1005840"/>
              <a:chOff x="10133960" y="2206009"/>
              <a:chExt cx="1005840" cy="1005840"/>
            </a:xfrm>
          </p:grpSpPr>
          <p:pic>
            <p:nvPicPr>
              <p:cNvPr id="203" name="Graphic 202" descr="User with solid fill">
                <a:extLst>
                  <a:ext uri="{FF2B5EF4-FFF2-40B4-BE49-F238E27FC236}">
                    <a16:creationId xmlns:a16="http://schemas.microsoft.com/office/drawing/2014/main" id="{F70F1E4C-8858-4364-9A1C-DA811A08C9B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204" name="Google Shape;169;p30">
                <a:extLst>
                  <a:ext uri="{FF2B5EF4-FFF2-40B4-BE49-F238E27FC236}">
                    <a16:creationId xmlns:a16="http://schemas.microsoft.com/office/drawing/2014/main" id="{BC1D2771-DFAB-43A6-8BDA-DB09AE70400D}"/>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91" name="Group 190">
              <a:extLst>
                <a:ext uri="{FF2B5EF4-FFF2-40B4-BE49-F238E27FC236}">
                  <a16:creationId xmlns:a16="http://schemas.microsoft.com/office/drawing/2014/main" id="{3E110794-1319-4942-969E-9A95DC1DD2C8}"/>
                </a:ext>
              </a:extLst>
            </p:cNvPr>
            <p:cNvGrpSpPr/>
            <p:nvPr/>
          </p:nvGrpSpPr>
          <p:grpSpPr>
            <a:xfrm>
              <a:off x="3233848" y="4197453"/>
              <a:ext cx="1005840" cy="1005840"/>
              <a:chOff x="7293870" y="4627401"/>
              <a:chExt cx="1005840" cy="1005840"/>
            </a:xfrm>
          </p:grpSpPr>
          <p:pic>
            <p:nvPicPr>
              <p:cNvPr id="201" name="Graphic 200" descr="User with solid fill">
                <a:extLst>
                  <a:ext uri="{FF2B5EF4-FFF2-40B4-BE49-F238E27FC236}">
                    <a16:creationId xmlns:a16="http://schemas.microsoft.com/office/drawing/2014/main" id="{ABB4A610-2FFA-4751-A04B-D958DE777EC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202" name="Google Shape;169;p30">
                <a:extLst>
                  <a:ext uri="{FF2B5EF4-FFF2-40B4-BE49-F238E27FC236}">
                    <a16:creationId xmlns:a16="http://schemas.microsoft.com/office/drawing/2014/main" id="{C59B578E-6082-41BD-A0C8-B654DBB4F27E}"/>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92" name="Group 191">
              <a:extLst>
                <a:ext uri="{FF2B5EF4-FFF2-40B4-BE49-F238E27FC236}">
                  <a16:creationId xmlns:a16="http://schemas.microsoft.com/office/drawing/2014/main" id="{46722B2D-CE8D-4A50-BCBA-26A2A73B84AE}"/>
                </a:ext>
              </a:extLst>
            </p:cNvPr>
            <p:cNvGrpSpPr/>
            <p:nvPr/>
          </p:nvGrpSpPr>
          <p:grpSpPr>
            <a:xfrm>
              <a:off x="548009" y="4197453"/>
              <a:ext cx="1005840" cy="1005840"/>
              <a:chOff x="10133960" y="4627401"/>
              <a:chExt cx="1005840" cy="1005840"/>
            </a:xfrm>
          </p:grpSpPr>
          <p:pic>
            <p:nvPicPr>
              <p:cNvPr id="199" name="Graphic 198" descr="User with solid fill">
                <a:extLst>
                  <a:ext uri="{FF2B5EF4-FFF2-40B4-BE49-F238E27FC236}">
                    <a16:creationId xmlns:a16="http://schemas.microsoft.com/office/drawing/2014/main" id="{089DF71E-1C86-45F5-BD8C-D029D2B7DED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200" name="Google Shape;169;p30">
                <a:extLst>
                  <a:ext uri="{FF2B5EF4-FFF2-40B4-BE49-F238E27FC236}">
                    <a16:creationId xmlns:a16="http://schemas.microsoft.com/office/drawing/2014/main" id="{E2CE6992-E211-4142-B22F-9FD691220A48}"/>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93" name="Straight Connector 192">
              <a:extLst>
                <a:ext uri="{FF2B5EF4-FFF2-40B4-BE49-F238E27FC236}">
                  <a16:creationId xmlns:a16="http://schemas.microsoft.com/office/drawing/2014/main" id="{6DA57F97-A0DA-4F91-BCB7-6CAE81522434}"/>
                </a:ext>
              </a:extLst>
            </p:cNvPr>
            <p:cNvCxnSpPr>
              <a:cxnSpLocks/>
              <a:stCxn id="205" idx="2"/>
              <a:endCxn id="199" idx="0"/>
            </p:cNvCxnSpPr>
            <p:nvPr/>
          </p:nvCxnSpPr>
          <p:spPr>
            <a:xfrm>
              <a:off x="1050929" y="2823984"/>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25CD67E0-BB0D-48CB-8859-0D11E11AC5D5}"/>
                </a:ext>
              </a:extLst>
            </p:cNvPr>
            <p:cNvCxnSpPr>
              <a:cxnSpLocks/>
              <a:stCxn id="205" idx="3"/>
              <a:endCxn id="203" idx="1"/>
            </p:cNvCxnSpPr>
            <p:nvPr/>
          </p:nvCxnSpPr>
          <p:spPr>
            <a:xfrm>
              <a:off x="1553849" y="2321064"/>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6374E17A-5F71-4AE3-A10A-14AC6C6512D5}"/>
                </a:ext>
              </a:extLst>
            </p:cNvPr>
            <p:cNvCxnSpPr>
              <a:cxnSpLocks/>
              <a:stCxn id="203" idx="2"/>
              <a:endCxn id="201" idx="0"/>
            </p:cNvCxnSpPr>
            <p:nvPr/>
          </p:nvCxnSpPr>
          <p:spPr>
            <a:xfrm flipH="1">
              <a:off x="3736768" y="2823984"/>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F5F974F2-1BAA-42DC-AEB0-56CC8207E158}"/>
                </a:ext>
              </a:extLst>
            </p:cNvPr>
            <p:cNvCxnSpPr>
              <a:cxnSpLocks/>
              <a:stCxn id="199" idx="3"/>
              <a:endCxn id="201" idx="1"/>
            </p:cNvCxnSpPr>
            <p:nvPr/>
          </p:nvCxnSpPr>
          <p:spPr>
            <a:xfrm>
              <a:off x="1553849" y="4700373"/>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D7A44C23-9D19-4D3F-AD74-EA120A37F0E5}"/>
                </a:ext>
              </a:extLst>
            </p:cNvPr>
            <p:cNvCxnSpPr>
              <a:cxnSpLocks/>
            </p:cNvCxnSpPr>
            <p:nvPr/>
          </p:nvCxnSpPr>
          <p:spPr>
            <a:xfrm>
              <a:off x="1553849" y="2814206"/>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C7FDB514-B919-4FED-9106-DBF98B5F0CF7}"/>
                </a:ext>
              </a:extLst>
            </p:cNvPr>
            <p:cNvCxnSpPr>
              <a:cxnSpLocks/>
            </p:cNvCxnSpPr>
            <p:nvPr/>
          </p:nvCxnSpPr>
          <p:spPr>
            <a:xfrm flipV="1">
              <a:off x="1553848" y="2767423"/>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08" name="Straight Arrow Connector 207">
            <a:extLst>
              <a:ext uri="{FF2B5EF4-FFF2-40B4-BE49-F238E27FC236}">
                <a16:creationId xmlns:a16="http://schemas.microsoft.com/office/drawing/2014/main" id="{8943555F-5EFC-403F-BAB0-BA1004790E61}"/>
              </a:ext>
            </a:extLst>
          </p:cNvPr>
          <p:cNvCxnSpPr>
            <a:cxnSpLocks/>
            <a:stCxn id="205" idx="1"/>
          </p:cNvCxnSpPr>
          <p:nvPr/>
        </p:nvCxnSpPr>
        <p:spPr>
          <a:xfrm flipH="1" flipV="1">
            <a:off x="3021220" y="2479985"/>
            <a:ext cx="2883254" cy="12377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DCD5EFC1-719E-4555-9E1F-C949C9FB7B96}"/>
              </a:ext>
            </a:extLst>
          </p:cNvPr>
          <p:cNvCxnSpPr>
            <a:cxnSpLocks/>
            <a:stCxn id="199" idx="1"/>
          </p:cNvCxnSpPr>
          <p:nvPr/>
        </p:nvCxnSpPr>
        <p:spPr>
          <a:xfrm flipH="1" flipV="1">
            <a:off x="4823630" y="5401474"/>
            <a:ext cx="1080844" cy="69552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72018F1C-AEC1-4F56-8C29-2753AB870843}"/>
              </a:ext>
            </a:extLst>
          </p:cNvPr>
          <p:cNvGrpSpPr/>
          <p:nvPr/>
        </p:nvGrpSpPr>
        <p:grpSpPr>
          <a:xfrm flipH="1">
            <a:off x="6358810" y="2651854"/>
            <a:ext cx="1188071" cy="919824"/>
            <a:chOff x="1094065" y="4197379"/>
            <a:chExt cx="1317537" cy="1317537"/>
          </a:xfrm>
        </p:grpSpPr>
        <p:pic>
          <p:nvPicPr>
            <p:cNvPr id="219" name="Graphic 218" descr="Speech outline">
              <a:extLst>
                <a:ext uri="{FF2B5EF4-FFF2-40B4-BE49-F238E27FC236}">
                  <a16:creationId xmlns:a16="http://schemas.microsoft.com/office/drawing/2014/main" id="{0EAEFA25-B3F5-46E4-B21A-D6D4A5D35B8A}"/>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94065" y="4197379"/>
              <a:ext cx="1317537" cy="1317537"/>
            </a:xfrm>
            <a:prstGeom prst="rect">
              <a:avLst/>
            </a:prstGeom>
          </p:spPr>
        </p:pic>
        <p:sp>
          <p:nvSpPr>
            <p:cNvPr id="220" name="Google Shape;169;p30">
              <a:extLst>
                <a:ext uri="{FF2B5EF4-FFF2-40B4-BE49-F238E27FC236}">
                  <a16:creationId xmlns:a16="http://schemas.microsoft.com/office/drawing/2014/main" id="{8A519DEB-263C-433B-88F7-A86B4EB0F525}"/>
                </a:ext>
              </a:extLst>
            </p:cNvPr>
            <p:cNvSpPr txBox="1">
              <a:spLocks/>
            </p:cNvSpPr>
            <p:nvPr/>
          </p:nvSpPr>
          <p:spPr>
            <a:xfrm>
              <a:off x="1204921" y="4259395"/>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crying</a:t>
              </a:r>
            </a:p>
          </p:txBody>
        </p:sp>
      </p:grpSp>
      <p:cxnSp>
        <p:nvCxnSpPr>
          <p:cNvPr id="222" name="Straight Arrow Connector 221">
            <a:extLst>
              <a:ext uri="{FF2B5EF4-FFF2-40B4-BE49-F238E27FC236}">
                <a16:creationId xmlns:a16="http://schemas.microsoft.com/office/drawing/2014/main" id="{F0F9CF21-4076-4FE4-B454-DC9FBE736AFE}"/>
              </a:ext>
            </a:extLst>
          </p:cNvPr>
          <p:cNvCxnSpPr>
            <a:cxnSpLocks/>
            <a:stCxn id="199" idx="1"/>
          </p:cNvCxnSpPr>
          <p:nvPr/>
        </p:nvCxnSpPr>
        <p:spPr>
          <a:xfrm flipH="1" flipV="1">
            <a:off x="2711393" y="3697588"/>
            <a:ext cx="3193081" cy="239941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26" name="Group 225">
            <a:extLst>
              <a:ext uri="{FF2B5EF4-FFF2-40B4-BE49-F238E27FC236}">
                <a16:creationId xmlns:a16="http://schemas.microsoft.com/office/drawing/2014/main" id="{56F25A54-46A3-4800-861B-9887D6A03011}"/>
              </a:ext>
            </a:extLst>
          </p:cNvPr>
          <p:cNvGrpSpPr/>
          <p:nvPr/>
        </p:nvGrpSpPr>
        <p:grpSpPr>
          <a:xfrm>
            <a:off x="4994037" y="4471098"/>
            <a:ext cx="1493100" cy="1377935"/>
            <a:chOff x="815113" y="3918428"/>
            <a:chExt cx="1596488" cy="1596488"/>
          </a:xfrm>
        </p:grpSpPr>
        <p:pic>
          <p:nvPicPr>
            <p:cNvPr id="227" name="Graphic 226" descr="Speech outline">
              <a:extLst>
                <a:ext uri="{FF2B5EF4-FFF2-40B4-BE49-F238E27FC236}">
                  <a16:creationId xmlns:a16="http://schemas.microsoft.com/office/drawing/2014/main" id="{2715E94F-8CE0-43E0-83E4-6422457FC482}"/>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228" name="Google Shape;169;p30">
              <a:extLst>
                <a:ext uri="{FF2B5EF4-FFF2-40B4-BE49-F238E27FC236}">
                  <a16:creationId xmlns:a16="http://schemas.microsoft.com/office/drawing/2014/main" id="{69AD47C8-1AA9-4C9D-95CD-80D4DAC07444}"/>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Invalid</a:t>
              </a:r>
            </a:p>
            <a:p>
              <a:pPr>
                <a:spcBef>
                  <a:spcPts val="0"/>
                </a:spcBef>
              </a:pPr>
              <a:r>
                <a:rPr lang="en-US" sz="2000" b="1" dirty="0">
                  <a:solidFill>
                    <a:schemeClr val="bg1"/>
                  </a:solidFill>
                </a:rPr>
                <a:t>TXN</a:t>
              </a:r>
            </a:p>
          </p:txBody>
        </p:sp>
      </p:grpSp>
      <p:grpSp>
        <p:nvGrpSpPr>
          <p:cNvPr id="229" name="Group 228">
            <a:extLst>
              <a:ext uri="{FF2B5EF4-FFF2-40B4-BE49-F238E27FC236}">
                <a16:creationId xmlns:a16="http://schemas.microsoft.com/office/drawing/2014/main" id="{50ED33DB-0FB5-403D-9489-E675A243F8A3}"/>
              </a:ext>
            </a:extLst>
          </p:cNvPr>
          <p:cNvGrpSpPr/>
          <p:nvPr/>
        </p:nvGrpSpPr>
        <p:grpSpPr>
          <a:xfrm>
            <a:off x="7764048" y="2378409"/>
            <a:ext cx="1493100" cy="1377935"/>
            <a:chOff x="815113" y="3918428"/>
            <a:chExt cx="1596488" cy="1596488"/>
          </a:xfrm>
        </p:grpSpPr>
        <p:pic>
          <p:nvPicPr>
            <p:cNvPr id="230" name="Graphic 229" descr="Speech outline">
              <a:extLst>
                <a:ext uri="{FF2B5EF4-FFF2-40B4-BE49-F238E27FC236}">
                  <a16:creationId xmlns:a16="http://schemas.microsoft.com/office/drawing/2014/main" id="{5A06A268-1CAF-474E-B2AE-B460036500FE}"/>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231" name="Google Shape;169;p30">
              <a:extLst>
                <a:ext uri="{FF2B5EF4-FFF2-40B4-BE49-F238E27FC236}">
                  <a16:creationId xmlns:a16="http://schemas.microsoft.com/office/drawing/2014/main" id="{30407D1A-6812-4686-8C94-221E178AF010}"/>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Invalid</a:t>
              </a:r>
            </a:p>
            <a:p>
              <a:pPr>
                <a:spcBef>
                  <a:spcPts val="0"/>
                </a:spcBef>
              </a:pPr>
              <a:r>
                <a:rPr lang="en-US" sz="2000" b="1" dirty="0">
                  <a:solidFill>
                    <a:schemeClr val="bg1"/>
                  </a:solidFill>
                </a:rPr>
                <a:t>TXN</a:t>
              </a:r>
            </a:p>
          </p:txBody>
        </p:sp>
      </p:grpSp>
      <p:grpSp>
        <p:nvGrpSpPr>
          <p:cNvPr id="232" name="Group 231">
            <a:extLst>
              <a:ext uri="{FF2B5EF4-FFF2-40B4-BE49-F238E27FC236}">
                <a16:creationId xmlns:a16="http://schemas.microsoft.com/office/drawing/2014/main" id="{446486AD-C879-49AB-A009-ADC2CA6B1951}"/>
              </a:ext>
            </a:extLst>
          </p:cNvPr>
          <p:cNvGrpSpPr/>
          <p:nvPr/>
        </p:nvGrpSpPr>
        <p:grpSpPr>
          <a:xfrm flipH="1">
            <a:off x="9146551" y="4897294"/>
            <a:ext cx="1493100" cy="1422146"/>
            <a:chOff x="815113" y="3918428"/>
            <a:chExt cx="1596488" cy="1596488"/>
          </a:xfrm>
        </p:grpSpPr>
        <p:pic>
          <p:nvPicPr>
            <p:cNvPr id="233" name="Graphic 232" descr="Speech outline">
              <a:extLst>
                <a:ext uri="{FF2B5EF4-FFF2-40B4-BE49-F238E27FC236}">
                  <a16:creationId xmlns:a16="http://schemas.microsoft.com/office/drawing/2014/main" id="{C8607228-4341-49C7-A5DC-2195485CA77C}"/>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234" name="Google Shape;169;p30">
              <a:extLst>
                <a:ext uri="{FF2B5EF4-FFF2-40B4-BE49-F238E27FC236}">
                  <a16:creationId xmlns:a16="http://schemas.microsoft.com/office/drawing/2014/main" id="{6EC5407B-F923-43F7-A21B-08F5672BBEA5}"/>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Invalid</a:t>
              </a:r>
            </a:p>
            <a:p>
              <a:pPr>
                <a:spcBef>
                  <a:spcPts val="0"/>
                </a:spcBef>
              </a:pPr>
              <a:r>
                <a:rPr lang="en-US" sz="2000" b="1" dirty="0">
                  <a:solidFill>
                    <a:schemeClr val="bg1"/>
                  </a:solidFill>
                </a:rPr>
                <a:t>TXN</a:t>
              </a:r>
            </a:p>
          </p:txBody>
        </p:sp>
      </p:grpSp>
      <p:grpSp>
        <p:nvGrpSpPr>
          <p:cNvPr id="240" name="Group 239">
            <a:extLst>
              <a:ext uri="{FF2B5EF4-FFF2-40B4-BE49-F238E27FC236}">
                <a16:creationId xmlns:a16="http://schemas.microsoft.com/office/drawing/2014/main" id="{B725D451-DCC3-4D24-9A33-50121EBBE465}"/>
              </a:ext>
            </a:extLst>
          </p:cNvPr>
          <p:cNvGrpSpPr/>
          <p:nvPr/>
        </p:nvGrpSpPr>
        <p:grpSpPr>
          <a:xfrm>
            <a:off x="505598" y="1822580"/>
            <a:ext cx="2559619" cy="689368"/>
            <a:chOff x="505598" y="1822580"/>
            <a:chExt cx="2559619" cy="689368"/>
          </a:xfrm>
        </p:grpSpPr>
        <p:sp>
          <p:nvSpPr>
            <p:cNvPr id="158" name="Google Shape;169;p30">
              <a:extLst>
                <a:ext uri="{FF2B5EF4-FFF2-40B4-BE49-F238E27FC236}">
                  <a16:creationId xmlns:a16="http://schemas.microsoft.com/office/drawing/2014/main" id="{FDA69277-ABCF-4BD9-9C91-284EC30BC15C}"/>
                </a:ext>
              </a:extLst>
            </p:cNvPr>
            <p:cNvSpPr txBox="1">
              <a:spLocks/>
            </p:cNvSpPr>
            <p:nvPr/>
          </p:nvSpPr>
          <p:spPr>
            <a:xfrm>
              <a:off x="505598" y="1822580"/>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200</a:t>
              </a:r>
            </a:p>
          </p:txBody>
        </p:sp>
        <p:pic>
          <p:nvPicPr>
            <p:cNvPr id="235" name="Graphic 234" descr="Bitcoin with solid fill">
              <a:extLst>
                <a:ext uri="{FF2B5EF4-FFF2-40B4-BE49-F238E27FC236}">
                  <a16:creationId xmlns:a16="http://schemas.microsoft.com/office/drawing/2014/main" id="{092A1527-900D-4D05-9F73-C462B531407E}"/>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43338" y="1968046"/>
              <a:ext cx="421879" cy="421879"/>
            </a:xfrm>
            <a:prstGeom prst="rect">
              <a:avLst/>
            </a:prstGeom>
          </p:spPr>
        </p:pic>
      </p:grpSp>
      <p:grpSp>
        <p:nvGrpSpPr>
          <p:cNvPr id="242" name="Group 241">
            <a:extLst>
              <a:ext uri="{FF2B5EF4-FFF2-40B4-BE49-F238E27FC236}">
                <a16:creationId xmlns:a16="http://schemas.microsoft.com/office/drawing/2014/main" id="{53C08AFD-830E-4DBB-8A68-D0A0EC6C10BA}"/>
              </a:ext>
            </a:extLst>
          </p:cNvPr>
          <p:cNvGrpSpPr/>
          <p:nvPr/>
        </p:nvGrpSpPr>
        <p:grpSpPr>
          <a:xfrm>
            <a:off x="513176" y="4191476"/>
            <a:ext cx="4314227" cy="689368"/>
            <a:chOff x="505597" y="4304054"/>
            <a:chExt cx="4314227" cy="689368"/>
          </a:xfrm>
        </p:grpSpPr>
        <p:sp>
          <p:nvSpPr>
            <p:cNvPr id="212" name="Google Shape;169;p30">
              <a:extLst>
                <a:ext uri="{FF2B5EF4-FFF2-40B4-BE49-F238E27FC236}">
                  <a16:creationId xmlns:a16="http://schemas.microsoft.com/office/drawing/2014/main" id="{00F57558-5D1B-4934-ADFA-83226502E50B}"/>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236" name="Graphic 235" descr="Bitcoin with solid fill">
              <a:extLst>
                <a:ext uri="{FF2B5EF4-FFF2-40B4-BE49-F238E27FC236}">
                  <a16:creationId xmlns:a16="http://schemas.microsoft.com/office/drawing/2014/main" id="{6E2384D8-B8FF-4D13-AF46-CF31A648F4BB}"/>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58953" y="4451652"/>
              <a:ext cx="421879" cy="421879"/>
            </a:xfrm>
            <a:prstGeom prst="rect">
              <a:avLst/>
            </a:prstGeom>
          </p:spPr>
        </p:pic>
      </p:grpSp>
      <p:grpSp>
        <p:nvGrpSpPr>
          <p:cNvPr id="241" name="Group 240">
            <a:extLst>
              <a:ext uri="{FF2B5EF4-FFF2-40B4-BE49-F238E27FC236}">
                <a16:creationId xmlns:a16="http://schemas.microsoft.com/office/drawing/2014/main" id="{4305CF40-5B8A-4443-8EFE-ECE066969A36}"/>
              </a:ext>
            </a:extLst>
          </p:cNvPr>
          <p:cNvGrpSpPr/>
          <p:nvPr/>
        </p:nvGrpSpPr>
        <p:grpSpPr>
          <a:xfrm>
            <a:off x="492349" y="2911050"/>
            <a:ext cx="5350533" cy="689368"/>
            <a:chOff x="526233" y="2919548"/>
            <a:chExt cx="5350533" cy="689368"/>
          </a:xfrm>
        </p:grpSpPr>
        <p:sp>
          <p:nvSpPr>
            <p:cNvPr id="225" name="Google Shape;169;p30">
              <a:extLst>
                <a:ext uri="{FF2B5EF4-FFF2-40B4-BE49-F238E27FC236}">
                  <a16:creationId xmlns:a16="http://schemas.microsoft.com/office/drawing/2014/main" id="{9D40B3AD-798C-4737-BF21-8F08DA36309B}"/>
                </a:ext>
              </a:extLst>
            </p:cNvPr>
            <p:cNvSpPr txBox="1">
              <a:spLocks/>
            </p:cNvSpPr>
            <p:nvPr/>
          </p:nvSpPr>
          <p:spPr>
            <a:xfrm>
              <a:off x="526233" y="2919548"/>
              <a:ext cx="5350533"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200    </a:t>
              </a:r>
              <a:r>
                <a:rPr lang="en-US" sz="2400" b="1" i="1" dirty="0">
                  <a:solidFill>
                    <a:schemeClr val="accent4">
                      <a:lumMod val="60000"/>
                      <a:lumOff val="40000"/>
                    </a:schemeClr>
                  </a:solidFill>
                </a:rPr>
                <a:t>Fr</a:t>
              </a:r>
              <a:r>
                <a:rPr lang="en-US" altLang="zh-CN" sz="2400" b="1" i="1" dirty="0">
                  <a:solidFill>
                    <a:schemeClr val="accent4">
                      <a:lumMod val="60000"/>
                      <a:lumOff val="40000"/>
                    </a:schemeClr>
                  </a:solidFill>
                </a:rPr>
                <a:t>a</a:t>
              </a:r>
              <a:r>
                <a:rPr lang="en-US" sz="2400" b="1" i="1" dirty="0">
                  <a:solidFill>
                    <a:schemeClr val="accent4">
                      <a:lumMod val="60000"/>
                      <a:lumOff val="40000"/>
                    </a:schemeClr>
                  </a:solidFill>
                </a:rPr>
                <a:t>ud </a:t>
              </a:r>
              <a:r>
                <a:rPr lang="en-US" altLang="zh-CN" sz="2400" b="1" i="1" dirty="0">
                  <a:solidFill>
                    <a:schemeClr val="accent4">
                      <a:lumMod val="60000"/>
                      <a:lumOff val="40000"/>
                    </a:schemeClr>
                  </a:solidFill>
                </a:rPr>
                <a:t>Signature</a:t>
              </a:r>
              <a:endParaRPr lang="en-US" sz="3200" b="1" i="1" dirty="0">
                <a:solidFill>
                  <a:schemeClr val="accent4">
                    <a:lumMod val="60000"/>
                    <a:lumOff val="40000"/>
                  </a:schemeClr>
                </a:solidFill>
              </a:endParaRPr>
            </a:p>
          </p:txBody>
        </p:sp>
        <p:pic>
          <p:nvPicPr>
            <p:cNvPr id="237" name="Graphic 236" descr="Bitcoin with solid fill">
              <a:extLst>
                <a:ext uri="{FF2B5EF4-FFF2-40B4-BE49-F238E27FC236}">
                  <a16:creationId xmlns:a16="http://schemas.microsoft.com/office/drawing/2014/main" id="{89A738A8-C8C8-416B-8054-5A323B9ED56B}"/>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55512" y="3060854"/>
              <a:ext cx="421879" cy="421879"/>
            </a:xfrm>
            <a:prstGeom prst="rect">
              <a:avLst/>
            </a:prstGeom>
          </p:spPr>
        </p:pic>
      </p:grpSp>
      <p:grpSp>
        <p:nvGrpSpPr>
          <p:cNvPr id="251" name="Group 250">
            <a:extLst>
              <a:ext uri="{FF2B5EF4-FFF2-40B4-BE49-F238E27FC236}">
                <a16:creationId xmlns:a16="http://schemas.microsoft.com/office/drawing/2014/main" id="{6A82F0F1-5B7C-4E5D-A522-B989333180CC}"/>
              </a:ext>
            </a:extLst>
          </p:cNvPr>
          <p:cNvGrpSpPr/>
          <p:nvPr/>
        </p:nvGrpSpPr>
        <p:grpSpPr>
          <a:xfrm>
            <a:off x="513176" y="4636916"/>
            <a:ext cx="4314227" cy="689368"/>
            <a:chOff x="505597" y="4304054"/>
            <a:chExt cx="4314227" cy="689368"/>
          </a:xfrm>
        </p:grpSpPr>
        <p:sp>
          <p:nvSpPr>
            <p:cNvPr id="252" name="Google Shape;169;p30">
              <a:extLst>
                <a:ext uri="{FF2B5EF4-FFF2-40B4-BE49-F238E27FC236}">
                  <a16:creationId xmlns:a16="http://schemas.microsoft.com/office/drawing/2014/main" id="{861A088B-AF75-4A77-8B43-A94ACD814E24}"/>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253" name="Graphic 252" descr="Bitcoin with solid fill">
              <a:extLst>
                <a:ext uri="{FF2B5EF4-FFF2-40B4-BE49-F238E27FC236}">
                  <a16:creationId xmlns:a16="http://schemas.microsoft.com/office/drawing/2014/main" id="{DF1D293E-BCCB-4DD2-9679-71911C7CE71A}"/>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58953" y="4451652"/>
              <a:ext cx="421879" cy="421879"/>
            </a:xfrm>
            <a:prstGeom prst="rect">
              <a:avLst/>
            </a:prstGeom>
          </p:spPr>
        </p:pic>
      </p:grpSp>
      <p:grpSp>
        <p:nvGrpSpPr>
          <p:cNvPr id="254" name="Group 253">
            <a:extLst>
              <a:ext uri="{FF2B5EF4-FFF2-40B4-BE49-F238E27FC236}">
                <a16:creationId xmlns:a16="http://schemas.microsoft.com/office/drawing/2014/main" id="{7F40924A-30CC-478E-914B-9FDE42B5AD5C}"/>
              </a:ext>
            </a:extLst>
          </p:cNvPr>
          <p:cNvGrpSpPr/>
          <p:nvPr/>
        </p:nvGrpSpPr>
        <p:grpSpPr>
          <a:xfrm>
            <a:off x="521930" y="5065979"/>
            <a:ext cx="4314227" cy="689368"/>
            <a:chOff x="505597" y="4304054"/>
            <a:chExt cx="4314227" cy="689368"/>
          </a:xfrm>
        </p:grpSpPr>
        <p:sp>
          <p:nvSpPr>
            <p:cNvPr id="255" name="Google Shape;169;p30">
              <a:extLst>
                <a:ext uri="{FF2B5EF4-FFF2-40B4-BE49-F238E27FC236}">
                  <a16:creationId xmlns:a16="http://schemas.microsoft.com/office/drawing/2014/main" id="{CE28E274-5CAD-46DB-901C-1052A19533F6}"/>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256" name="Graphic 255" descr="Bitcoin with solid fill">
              <a:extLst>
                <a:ext uri="{FF2B5EF4-FFF2-40B4-BE49-F238E27FC236}">
                  <a16:creationId xmlns:a16="http://schemas.microsoft.com/office/drawing/2014/main" id="{55A779DC-5131-4E86-9B27-B81CD895DB83}"/>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58953" y="4451652"/>
              <a:ext cx="421879" cy="421879"/>
            </a:xfrm>
            <a:prstGeom prst="rect">
              <a:avLst/>
            </a:prstGeom>
          </p:spPr>
        </p:pic>
      </p:grpSp>
      <p:grpSp>
        <p:nvGrpSpPr>
          <p:cNvPr id="257" name="Group 256">
            <a:extLst>
              <a:ext uri="{FF2B5EF4-FFF2-40B4-BE49-F238E27FC236}">
                <a16:creationId xmlns:a16="http://schemas.microsoft.com/office/drawing/2014/main" id="{B1A1FDF1-02A1-4F9A-8C6C-C2B7BE2378F0}"/>
              </a:ext>
            </a:extLst>
          </p:cNvPr>
          <p:cNvGrpSpPr/>
          <p:nvPr/>
        </p:nvGrpSpPr>
        <p:grpSpPr>
          <a:xfrm>
            <a:off x="529869" y="5495042"/>
            <a:ext cx="4314227" cy="689368"/>
            <a:chOff x="505597" y="4304054"/>
            <a:chExt cx="4314227" cy="689368"/>
          </a:xfrm>
        </p:grpSpPr>
        <p:sp>
          <p:nvSpPr>
            <p:cNvPr id="258" name="Google Shape;169;p30">
              <a:extLst>
                <a:ext uri="{FF2B5EF4-FFF2-40B4-BE49-F238E27FC236}">
                  <a16:creationId xmlns:a16="http://schemas.microsoft.com/office/drawing/2014/main" id="{6B1A0C6F-A750-4C78-A9E3-32A2DAD86172}"/>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259" name="Graphic 258" descr="Bitcoin with solid fill">
              <a:extLst>
                <a:ext uri="{FF2B5EF4-FFF2-40B4-BE49-F238E27FC236}">
                  <a16:creationId xmlns:a16="http://schemas.microsoft.com/office/drawing/2014/main" id="{8C1F8DF0-7690-45A6-9B92-E1E60B45A412}"/>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658953" y="4451652"/>
              <a:ext cx="421879" cy="421879"/>
            </a:xfrm>
            <a:prstGeom prst="rect">
              <a:avLst/>
            </a:prstGeom>
          </p:spPr>
        </p:pic>
      </p:grpSp>
    </p:spTree>
    <p:extLst>
      <p:ext uri="{BB962C8B-B14F-4D97-AF65-F5344CB8AC3E}">
        <p14:creationId xmlns:p14="http://schemas.microsoft.com/office/powerpoint/2010/main" val="19092120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208"/>
                                        </p:tgtEl>
                                        <p:attrNameLst>
                                          <p:attrName>style.visibility</p:attrName>
                                        </p:attrNameLst>
                                      </p:cBhvr>
                                      <p:to>
                                        <p:strVal val="hidden"/>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16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63"/>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8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8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22"/>
                                        </p:tgtEl>
                                        <p:attrNameLst>
                                          <p:attrName>style.visibility</p:attrName>
                                        </p:attrNameLst>
                                      </p:cBhvr>
                                      <p:to>
                                        <p:strVal val="visible"/>
                                      </p:to>
                                    </p:set>
                                    <p:animEffect transition="in" filter="fade">
                                      <p:cBhvr>
                                        <p:cTn id="38" dur="500"/>
                                        <p:tgtEl>
                                          <p:spTgt spid="222"/>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241"/>
                                        </p:tgtEl>
                                        <p:attrNameLst>
                                          <p:attrName>style.visibility</p:attrName>
                                        </p:attrNameLst>
                                      </p:cBhvr>
                                      <p:to>
                                        <p:strVal val="visible"/>
                                      </p:to>
                                    </p:set>
                                    <p:animEffect transition="in" filter="fade">
                                      <p:cBhvr>
                                        <p:cTn id="42" dur="500"/>
                                        <p:tgtEl>
                                          <p:spTgt spid="241"/>
                                        </p:tgtEl>
                                      </p:cBhvr>
                                    </p:animEffect>
                                  </p:childTnLst>
                                </p:cTn>
                              </p:par>
                            </p:childTnLst>
                          </p:cTn>
                        </p:par>
                        <p:par>
                          <p:cTn id="43" fill="hold">
                            <p:stCondLst>
                              <p:cond delay="1000"/>
                            </p:stCondLst>
                            <p:childTnLst>
                              <p:par>
                                <p:cTn id="44" presetID="10" presetClass="entr" presetSubtype="0" fill="hold" nodeType="afterEffect">
                                  <p:stCondLst>
                                    <p:cond delay="500"/>
                                  </p:stCondLst>
                                  <p:childTnLst>
                                    <p:set>
                                      <p:cBhvr>
                                        <p:cTn id="45" dur="1" fill="hold">
                                          <p:stCondLst>
                                            <p:cond delay="0"/>
                                          </p:stCondLst>
                                        </p:cTn>
                                        <p:tgtEl>
                                          <p:spTgt spid="226"/>
                                        </p:tgtEl>
                                        <p:attrNameLst>
                                          <p:attrName>style.visibility</p:attrName>
                                        </p:attrNameLst>
                                      </p:cBhvr>
                                      <p:to>
                                        <p:strVal val="visible"/>
                                      </p:to>
                                    </p:set>
                                    <p:animEffect transition="in" filter="fade">
                                      <p:cBhvr>
                                        <p:cTn id="46" dur="500"/>
                                        <p:tgtEl>
                                          <p:spTgt spid="226"/>
                                        </p:tgtEl>
                                      </p:cBhvr>
                                    </p:animEffect>
                                  </p:childTnLst>
                                </p:cTn>
                              </p:par>
                              <p:par>
                                <p:cTn id="47" presetID="10" presetClass="entr" presetSubtype="0" fill="hold" nodeType="withEffect">
                                  <p:stCondLst>
                                    <p:cond delay="500"/>
                                  </p:stCondLst>
                                  <p:childTnLst>
                                    <p:set>
                                      <p:cBhvr>
                                        <p:cTn id="48" dur="1" fill="hold">
                                          <p:stCondLst>
                                            <p:cond delay="0"/>
                                          </p:stCondLst>
                                        </p:cTn>
                                        <p:tgtEl>
                                          <p:spTgt spid="229"/>
                                        </p:tgtEl>
                                        <p:attrNameLst>
                                          <p:attrName>style.visibility</p:attrName>
                                        </p:attrNameLst>
                                      </p:cBhvr>
                                      <p:to>
                                        <p:strVal val="visible"/>
                                      </p:to>
                                    </p:set>
                                    <p:animEffect transition="in" filter="fade">
                                      <p:cBhvr>
                                        <p:cTn id="49" dur="500"/>
                                        <p:tgtEl>
                                          <p:spTgt spid="229"/>
                                        </p:tgtEl>
                                      </p:cBhvr>
                                    </p:animEffect>
                                  </p:childTnLst>
                                </p:cTn>
                              </p:par>
                              <p:par>
                                <p:cTn id="50" presetID="10" presetClass="entr" presetSubtype="0" fill="hold" nodeType="withEffect">
                                  <p:stCondLst>
                                    <p:cond delay="500"/>
                                  </p:stCondLst>
                                  <p:childTnLst>
                                    <p:set>
                                      <p:cBhvr>
                                        <p:cTn id="51" dur="1" fill="hold">
                                          <p:stCondLst>
                                            <p:cond delay="0"/>
                                          </p:stCondLst>
                                        </p:cTn>
                                        <p:tgtEl>
                                          <p:spTgt spid="232"/>
                                        </p:tgtEl>
                                        <p:attrNameLst>
                                          <p:attrName>style.visibility</p:attrName>
                                        </p:attrNameLst>
                                      </p:cBhvr>
                                      <p:to>
                                        <p:strVal val="visible"/>
                                      </p:to>
                                    </p:set>
                                    <p:animEffect transition="in" filter="fade">
                                      <p:cBhvr>
                                        <p:cTn id="52" dur="500"/>
                                        <p:tgtEl>
                                          <p:spTgt spid="232"/>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226"/>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229"/>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232"/>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241"/>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222"/>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187"/>
                                        </p:tgtEl>
                                        <p:attrNameLst>
                                          <p:attrName>style.visibility</p:attrName>
                                        </p:attrNameLst>
                                      </p:cBhvr>
                                      <p:to>
                                        <p:strVal val="visible"/>
                                      </p:to>
                                    </p:set>
                                    <p:anim calcmode="lin" valueType="num">
                                      <p:cBhvr additive="base">
                                        <p:cTn id="69" dur="500" fill="hold"/>
                                        <p:tgtEl>
                                          <p:spTgt spid="187"/>
                                        </p:tgtEl>
                                        <p:attrNameLst>
                                          <p:attrName>ppt_x</p:attrName>
                                        </p:attrNameLst>
                                      </p:cBhvr>
                                      <p:tavLst>
                                        <p:tav tm="0">
                                          <p:val>
                                            <p:strVal val="0-#ppt_w/2"/>
                                          </p:val>
                                        </p:tav>
                                        <p:tav tm="100000">
                                          <p:val>
                                            <p:strVal val="#ppt_x"/>
                                          </p:val>
                                        </p:tav>
                                      </p:tavLst>
                                    </p:anim>
                                    <p:anim calcmode="lin" valueType="num">
                                      <p:cBhvr additive="base">
                                        <p:cTn id="70" dur="500" fill="hold"/>
                                        <p:tgtEl>
                                          <p:spTgt spid="187"/>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10"/>
                                        </p:tgtEl>
                                        <p:attrNameLst>
                                          <p:attrName>style.visibility</p:attrName>
                                        </p:attrNameLst>
                                      </p:cBhvr>
                                      <p:to>
                                        <p:strVal val="visible"/>
                                      </p:to>
                                    </p:set>
                                  </p:childTnLst>
                                </p:cTn>
                              </p:par>
                            </p:childTnLst>
                          </p:cTn>
                        </p:par>
                        <p:par>
                          <p:cTn id="75" fill="hold">
                            <p:stCondLst>
                              <p:cond delay="0"/>
                            </p:stCondLst>
                            <p:childTnLst>
                              <p:par>
                                <p:cTn id="76" presetID="10" presetClass="entr" presetSubtype="0" fill="hold" nodeType="afterEffect">
                                  <p:stCondLst>
                                    <p:cond delay="0"/>
                                  </p:stCondLst>
                                  <p:childTnLst>
                                    <p:set>
                                      <p:cBhvr>
                                        <p:cTn id="77" dur="1" fill="hold">
                                          <p:stCondLst>
                                            <p:cond delay="0"/>
                                          </p:stCondLst>
                                        </p:cTn>
                                        <p:tgtEl>
                                          <p:spTgt spid="242"/>
                                        </p:tgtEl>
                                        <p:attrNameLst>
                                          <p:attrName>style.visibility</p:attrName>
                                        </p:attrNameLst>
                                      </p:cBhvr>
                                      <p:to>
                                        <p:strVal val="visible"/>
                                      </p:to>
                                    </p:set>
                                    <p:animEffect transition="in" filter="fade">
                                      <p:cBhvr>
                                        <p:cTn id="78" dur="500"/>
                                        <p:tgtEl>
                                          <p:spTgt spid="242"/>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251"/>
                                        </p:tgtEl>
                                        <p:attrNameLst>
                                          <p:attrName>style.visibility</p:attrName>
                                        </p:attrNameLst>
                                      </p:cBhvr>
                                      <p:to>
                                        <p:strVal val="visible"/>
                                      </p:to>
                                    </p:set>
                                    <p:animEffect transition="in" filter="fade">
                                      <p:cBhvr>
                                        <p:cTn id="82" dur="500"/>
                                        <p:tgtEl>
                                          <p:spTgt spid="251"/>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54"/>
                                        </p:tgtEl>
                                        <p:attrNameLst>
                                          <p:attrName>style.visibility</p:attrName>
                                        </p:attrNameLst>
                                      </p:cBhvr>
                                      <p:to>
                                        <p:strVal val="visible"/>
                                      </p:to>
                                    </p:set>
                                    <p:animEffect transition="in" filter="fade">
                                      <p:cBhvr>
                                        <p:cTn id="86" dur="500"/>
                                        <p:tgtEl>
                                          <p:spTgt spid="254"/>
                                        </p:tgtEl>
                                      </p:cBhvr>
                                    </p:animEffect>
                                  </p:childTnLst>
                                </p:cTn>
                              </p:par>
                            </p:childTnLst>
                          </p:cTn>
                        </p:par>
                        <p:par>
                          <p:cTn id="87" fill="hold">
                            <p:stCondLst>
                              <p:cond delay="1500"/>
                            </p:stCondLst>
                            <p:childTnLst>
                              <p:par>
                                <p:cTn id="88" presetID="10" presetClass="entr" presetSubtype="0" fill="hold" nodeType="afterEffect">
                                  <p:stCondLst>
                                    <p:cond delay="0"/>
                                  </p:stCondLst>
                                  <p:childTnLst>
                                    <p:set>
                                      <p:cBhvr>
                                        <p:cTn id="89" dur="1" fill="hold">
                                          <p:stCondLst>
                                            <p:cond delay="0"/>
                                          </p:stCondLst>
                                        </p:cTn>
                                        <p:tgtEl>
                                          <p:spTgt spid="257"/>
                                        </p:tgtEl>
                                        <p:attrNameLst>
                                          <p:attrName>style.visibility</p:attrName>
                                        </p:attrNameLst>
                                      </p:cBhvr>
                                      <p:to>
                                        <p:strVal val="visible"/>
                                      </p:to>
                                    </p:set>
                                    <p:animEffect transition="in" filter="fade">
                                      <p:cBhvr>
                                        <p:cTn id="90" dur="500"/>
                                        <p:tgtEl>
                                          <p:spTgt spid="257"/>
                                        </p:tgtEl>
                                      </p:cBhvr>
                                    </p:animEffect>
                                  </p:childTnLst>
                                </p:cTn>
                              </p:par>
                            </p:childTnLst>
                          </p:cTn>
                        </p:par>
                        <p:par>
                          <p:cTn id="91" fill="hold">
                            <p:stCondLst>
                              <p:cond delay="2000"/>
                            </p:stCondLst>
                            <p:childTnLst>
                              <p:par>
                                <p:cTn id="92" presetID="10" presetClass="entr" presetSubtype="0" fill="hold" nodeType="afterEffect">
                                  <p:stCondLst>
                                    <p:cond delay="0"/>
                                  </p:stCondLst>
                                  <p:childTnLst>
                                    <p:set>
                                      <p:cBhvr>
                                        <p:cTn id="93" dur="1" fill="hold">
                                          <p:stCondLst>
                                            <p:cond delay="0"/>
                                          </p:stCondLst>
                                        </p:cTn>
                                        <p:tgtEl>
                                          <p:spTgt spid="218"/>
                                        </p:tgtEl>
                                        <p:attrNameLst>
                                          <p:attrName>style.visibility</p:attrName>
                                        </p:attrNameLst>
                                      </p:cBhvr>
                                      <p:to>
                                        <p:strVal val="visible"/>
                                      </p:to>
                                    </p:set>
                                    <p:animEffect transition="in" filter="fade">
                                      <p:cBhvr>
                                        <p:cTn id="94"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p:bldP spid="162" grpId="0"/>
      <p:bldP spid="163" grpId="0"/>
      <p:bldP spid="185"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100" name="Group 99">
            <a:extLst>
              <a:ext uri="{FF2B5EF4-FFF2-40B4-BE49-F238E27FC236}">
                <a16:creationId xmlns:a16="http://schemas.microsoft.com/office/drawing/2014/main" id="{38760866-CAF1-4A49-A57B-AF2EEFA3E50E}"/>
              </a:ext>
            </a:extLst>
          </p:cNvPr>
          <p:cNvGrpSpPr/>
          <p:nvPr/>
        </p:nvGrpSpPr>
        <p:grpSpPr>
          <a:xfrm>
            <a:off x="5898559" y="2230596"/>
            <a:ext cx="3691680" cy="3385149"/>
            <a:chOff x="6279562" y="2230596"/>
            <a:chExt cx="3691680" cy="3385149"/>
          </a:xfrm>
        </p:grpSpPr>
        <p:grpSp>
          <p:nvGrpSpPr>
            <p:cNvPr id="27" name="Group 26">
              <a:extLst>
                <a:ext uri="{FF2B5EF4-FFF2-40B4-BE49-F238E27FC236}">
                  <a16:creationId xmlns:a16="http://schemas.microsoft.com/office/drawing/2014/main" id="{4773A832-D71C-4A9F-852B-9E0B6B5F3C7D}"/>
                </a:ext>
              </a:extLst>
            </p:cNvPr>
            <p:cNvGrpSpPr/>
            <p:nvPr/>
          </p:nvGrpSpPr>
          <p:grpSpPr>
            <a:xfrm>
              <a:off x="6279562" y="2230596"/>
              <a:ext cx="1005840" cy="1005840"/>
              <a:chOff x="7291010" y="2206009"/>
              <a:chExt cx="1005840" cy="1005840"/>
            </a:xfrm>
          </p:grpSpPr>
          <p:pic>
            <p:nvPicPr>
              <p:cNvPr id="28" name="Graphic 27" descr="User with solid fill">
                <a:extLst>
                  <a:ext uri="{FF2B5EF4-FFF2-40B4-BE49-F238E27FC236}">
                    <a16:creationId xmlns:a16="http://schemas.microsoft.com/office/drawing/2014/main" id="{D3306C05-5FD0-43AF-85B4-072A289E3877}"/>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29" name="Google Shape;169;p30">
                <a:extLst>
                  <a:ext uri="{FF2B5EF4-FFF2-40B4-BE49-F238E27FC236}">
                    <a16:creationId xmlns:a16="http://schemas.microsoft.com/office/drawing/2014/main" id="{48AE3ECD-0662-4DD5-8590-7C1F8A2FB332}"/>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30" name="Group 29">
              <a:extLst>
                <a:ext uri="{FF2B5EF4-FFF2-40B4-BE49-F238E27FC236}">
                  <a16:creationId xmlns:a16="http://schemas.microsoft.com/office/drawing/2014/main" id="{3C04FBF3-4A17-40BA-9D3C-0F48674F4119}"/>
                </a:ext>
              </a:extLst>
            </p:cNvPr>
            <p:cNvGrpSpPr/>
            <p:nvPr/>
          </p:nvGrpSpPr>
          <p:grpSpPr>
            <a:xfrm>
              <a:off x="8965402" y="2230596"/>
              <a:ext cx="1005840" cy="1005840"/>
              <a:chOff x="10133960" y="2206009"/>
              <a:chExt cx="1005840" cy="1005840"/>
            </a:xfrm>
          </p:grpSpPr>
          <p:pic>
            <p:nvPicPr>
              <p:cNvPr id="31" name="Graphic 30" descr="User with solid fill">
                <a:extLst>
                  <a:ext uri="{FF2B5EF4-FFF2-40B4-BE49-F238E27FC236}">
                    <a16:creationId xmlns:a16="http://schemas.microsoft.com/office/drawing/2014/main" id="{CAE63793-B283-4DAD-AEC2-151A93E5B3F3}"/>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32" name="Google Shape;169;p30">
                <a:extLst>
                  <a:ext uri="{FF2B5EF4-FFF2-40B4-BE49-F238E27FC236}">
                    <a16:creationId xmlns:a16="http://schemas.microsoft.com/office/drawing/2014/main" id="{790FFDC9-3225-40AE-BA4F-2874DD816571}"/>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33" name="Group 32">
              <a:extLst>
                <a:ext uri="{FF2B5EF4-FFF2-40B4-BE49-F238E27FC236}">
                  <a16:creationId xmlns:a16="http://schemas.microsoft.com/office/drawing/2014/main" id="{A74A0799-9275-4A4E-94FD-A21154FAFCBA}"/>
                </a:ext>
              </a:extLst>
            </p:cNvPr>
            <p:cNvGrpSpPr/>
            <p:nvPr/>
          </p:nvGrpSpPr>
          <p:grpSpPr>
            <a:xfrm>
              <a:off x="8965401" y="4609905"/>
              <a:ext cx="1005840" cy="1005840"/>
              <a:chOff x="7293870" y="4627401"/>
              <a:chExt cx="1005840" cy="1005840"/>
            </a:xfrm>
          </p:grpSpPr>
          <p:pic>
            <p:nvPicPr>
              <p:cNvPr id="34" name="Graphic 33" descr="User with solid fill">
                <a:extLst>
                  <a:ext uri="{FF2B5EF4-FFF2-40B4-BE49-F238E27FC236}">
                    <a16:creationId xmlns:a16="http://schemas.microsoft.com/office/drawing/2014/main" id="{B5FB46B5-C6D8-453A-9D66-19BB8B1BCF5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35" name="Google Shape;169;p30">
                <a:extLst>
                  <a:ext uri="{FF2B5EF4-FFF2-40B4-BE49-F238E27FC236}">
                    <a16:creationId xmlns:a16="http://schemas.microsoft.com/office/drawing/2014/main" id="{9C0F4F4E-448D-4BF6-97FC-33389DC09337}"/>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36" name="Group 35">
              <a:extLst>
                <a:ext uri="{FF2B5EF4-FFF2-40B4-BE49-F238E27FC236}">
                  <a16:creationId xmlns:a16="http://schemas.microsoft.com/office/drawing/2014/main" id="{81C3EBA9-CD20-45F5-A354-4D02EF0CD8AB}"/>
                </a:ext>
              </a:extLst>
            </p:cNvPr>
            <p:cNvGrpSpPr/>
            <p:nvPr/>
          </p:nvGrpSpPr>
          <p:grpSpPr>
            <a:xfrm>
              <a:off x="6279562" y="4609905"/>
              <a:ext cx="1005840" cy="1005840"/>
              <a:chOff x="10133960" y="4627401"/>
              <a:chExt cx="1005840" cy="1005840"/>
            </a:xfrm>
          </p:grpSpPr>
          <p:pic>
            <p:nvPicPr>
              <p:cNvPr id="37" name="Graphic 36" descr="User with solid fill">
                <a:extLst>
                  <a:ext uri="{FF2B5EF4-FFF2-40B4-BE49-F238E27FC236}">
                    <a16:creationId xmlns:a16="http://schemas.microsoft.com/office/drawing/2014/main" id="{38B8E667-A878-4C4E-AAD9-DA0C8802337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38" name="Google Shape;169;p30">
                <a:extLst>
                  <a:ext uri="{FF2B5EF4-FFF2-40B4-BE49-F238E27FC236}">
                    <a16:creationId xmlns:a16="http://schemas.microsoft.com/office/drawing/2014/main" id="{28E52E3A-9A09-4DF9-A0A8-0CA939B1EEC6}"/>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39" name="Straight Connector 38">
              <a:extLst>
                <a:ext uri="{FF2B5EF4-FFF2-40B4-BE49-F238E27FC236}">
                  <a16:creationId xmlns:a16="http://schemas.microsoft.com/office/drawing/2014/main" id="{39BD5B05-CBFD-49E1-8DF3-20F83763007E}"/>
                </a:ext>
              </a:extLst>
            </p:cNvPr>
            <p:cNvCxnSpPr>
              <a:cxnSpLocks/>
              <a:stCxn id="28" idx="2"/>
              <a:endCxn id="37" idx="0"/>
            </p:cNvCxnSpPr>
            <p:nvPr/>
          </p:nvCxnSpPr>
          <p:spPr>
            <a:xfrm>
              <a:off x="6782482" y="3236436"/>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E5CE27F-4B2F-44DB-8061-609B732E1A9C}"/>
                </a:ext>
              </a:extLst>
            </p:cNvPr>
            <p:cNvCxnSpPr>
              <a:cxnSpLocks/>
              <a:stCxn id="28" idx="3"/>
              <a:endCxn id="31" idx="1"/>
            </p:cNvCxnSpPr>
            <p:nvPr/>
          </p:nvCxnSpPr>
          <p:spPr>
            <a:xfrm>
              <a:off x="7285402" y="2733516"/>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0C29EE1-75B5-49D8-8C45-1DFFD97A8D53}"/>
                </a:ext>
              </a:extLst>
            </p:cNvPr>
            <p:cNvCxnSpPr>
              <a:cxnSpLocks/>
              <a:stCxn id="31" idx="2"/>
              <a:endCxn id="34" idx="0"/>
            </p:cNvCxnSpPr>
            <p:nvPr/>
          </p:nvCxnSpPr>
          <p:spPr>
            <a:xfrm flipH="1">
              <a:off x="9468321" y="3236436"/>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20F72DC-BBFE-4D4F-B88F-7A24B19B002C}"/>
                </a:ext>
              </a:extLst>
            </p:cNvPr>
            <p:cNvCxnSpPr>
              <a:cxnSpLocks/>
              <a:stCxn id="37" idx="3"/>
              <a:endCxn id="34" idx="1"/>
            </p:cNvCxnSpPr>
            <p:nvPr/>
          </p:nvCxnSpPr>
          <p:spPr>
            <a:xfrm>
              <a:off x="7285402" y="5112825"/>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2B78AC9-025C-4432-8F87-1A13655C648F}"/>
                </a:ext>
              </a:extLst>
            </p:cNvPr>
            <p:cNvCxnSpPr>
              <a:cxnSpLocks/>
            </p:cNvCxnSpPr>
            <p:nvPr/>
          </p:nvCxnSpPr>
          <p:spPr>
            <a:xfrm>
              <a:off x="7313977" y="322950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CFA14C9-E893-45D9-B2C0-12C53B16D7C2}"/>
                </a:ext>
              </a:extLst>
            </p:cNvPr>
            <p:cNvCxnSpPr>
              <a:cxnSpLocks/>
            </p:cNvCxnSpPr>
            <p:nvPr/>
          </p:nvCxnSpPr>
          <p:spPr>
            <a:xfrm flipV="1">
              <a:off x="7355905" y="3226658"/>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4" name="Group 73">
            <a:extLst>
              <a:ext uri="{FF2B5EF4-FFF2-40B4-BE49-F238E27FC236}">
                <a16:creationId xmlns:a16="http://schemas.microsoft.com/office/drawing/2014/main" id="{7C59AA43-E592-436F-BB33-223632BAEF12}"/>
              </a:ext>
            </a:extLst>
          </p:cNvPr>
          <p:cNvGrpSpPr/>
          <p:nvPr/>
        </p:nvGrpSpPr>
        <p:grpSpPr>
          <a:xfrm>
            <a:off x="1031923" y="1147349"/>
            <a:ext cx="3204708" cy="4604864"/>
            <a:chOff x="341905" y="851619"/>
            <a:chExt cx="4738977" cy="5776009"/>
          </a:xfrm>
        </p:grpSpPr>
        <p:sp>
          <p:nvSpPr>
            <p:cNvPr id="75" name="Rectangle 74">
              <a:extLst>
                <a:ext uri="{FF2B5EF4-FFF2-40B4-BE49-F238E27FC236}">
                  <a16:creationId xmlns:a16="http://schemas.microsoft.com/office/drawing/2014/main" id="{2B1D5E82-76DB-489D-B50B-697372A12AD2}"/>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EF6CFCD1-88F9-4D6F-AAB8-2AF1B435D403}"/>
                </a:ext>
              </a:extLst>
            </p:cNvPr>
            <p:cNvGrpSpPr/>
            <p:nvPr/>
          </p:nvGrpSpPr>
          <p:grpSpPr>
            <a:xfrm>
              <a:off x="341905" y="851619"/>
              <a:ext cx="4738977" cy="5776009"/>
              <a:chOff x="1009816" y="851619"/>
              <a:chExt cx="4738977" cy="5776009"/>
            </a:xfrm>
          </p:grpSpPr>
          <p:sp>
            <p:nvSpPr>
              <p:cNvPr id="77" name="Google Shape;169;p30">
                <a:extLst>
                  <a:ext uri="{FF2B5EF4-FFF2-40B4-BE49-F238E27FC236}">
                    <a16:creationId xmlns:a16="http://schemas.microsoft.com/office/drawing/2014/main" id="{ED852616-AECF-4B43-B3BC-670C8997FACA}"/>
                  </a:ext>
                </a:extLst>
              </p:cNvPr>
              <p:cNvSpPr txBox="1">
                <a:spLocks/>
              </p:cNvSpPr>
              <p:nvPr/>
            </p:nvSpPr>
            <p:spPr>
              <a:xfrm>
                <a:off x="2265922" y="1123333"/>
                <a:ext cx="241578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78" name="Straight Connector 77">
                <a:extLst>
                  <a:ext uri="{FF2B5EF4-FFF2-40B4-BE49-F238E27FC236}">
                    <a16:creationId xmlns:a16="http://schemas.microsoft.com/office/drawing/2014/main" id="{6D8B7BAD-6ABD-48EF-99DA-CDAB51BB27A5}"/>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934DA4A0-1575-48FC-8A3B-FDED2C67896C}"/>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grpSp>
        <p:nvGrpSpPr>
          <p:cNvPr id="82" name="Group 81">
            <a:extLst>
              <a:ext uri="{FF2B5EF4-FFF2-40B4-BE49-F238E27FC236}">
                <a16:creationId xmlns:a16="http://schemas.microsoft.com/office/drawing/2014/main" id="{BA54572F-C474-4199-B73F-575B1767FF27}"/>
              </a:ext>
            </a:extLst>
          </p:cNvPr>
          <p:cNvGrpSpPr/>
          <p:nvPr/>
        </p:nvGrpSpPr>
        <p:grpSpPr>
          <a:xfrm>
            <a:off x="5402781" y="1406263"/>
            <a:ext cx="998698" cy="894620"/>
            <a:chOff x="1009816" y="851619"/>
            <a:chExt cx="4738977" cy="5776009"/>
          </a:xfrm>
        </p:grpSpPr>
        <p:sp>
          <p:nvSpPr>
            <p:cNvPr id="83" name="Google Shape;169;p30">
              <a:extLst>
                <a:ext uri="{FF2B5EF4-FFF2-40B4-BE49-F238E27FC236}">
                  <a16:creationId xmlns:a16="http://schemas.microsoft.com/office/drawing/2014/main" id="{75121413-ED08-4646-B77B-C8A5FE6FF508}"/>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84" name="Straight Connector 83">
              <a:extLst>
                <a:ext uri="{FF2B5EF4-FFF2-40B4-BE49-F238E27FC236}">
                  <a16:creationId xmlns:a16="http://schemas.microsoft.com/office/drawing/2014/main" id="{54210EA3-FFE7-47B6-94A3-83140090CCF4}"/>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5" name="Rectangle 84">
              <a:extLst>
                <a:ext uri="{FF2B5EF4-FFF2-40B4-BE49-F238E27FC236}">
                  <a16:creationId xmlns:a16="http://schemas.microsoft.com/office/drawing/2014/main" id="{55DD2F69-7366-46A6-8751-033A3137FCA6}"/>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id="{562C74FA-7A30-4074-8705-DDA7091EB1A2}"/>
              </a:ext>
            </a:extLst>
          </p:cNvPr>
          <p:cNvGrpSpPr/>
          <p:nvPr/>
        </p:nvGrpSpPr>
        <p:grpSpPr>
          <a:xfrm>
            <a:off x="9247038" y="1406263"/>
            <a:ext cx="996696" cy="894620"/>
            <a:chOff x="1009816" y="851619"/>
            <a:chExt cx="4738977" cy="5776009"/>
          </a:xfrm>
        </p:grpSpPr>
        <p:sp>
          <p:nvSpPr>
            <p:cNvPr id="89" name="Google Shape;169;p30">
              <a:extLst>
                <a:ext uri="{FF2B5EF4-FFF2-40B4-BE49-F238E27FC236}">
                  <a16:creationId xmlns:a16="http://schemas.microsoft.com/office/drawing/2014/main" id="{3EC6310D-99AF-430A-AA01-F854FABA8D78}"/>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90" name="Straight Connector 89">
              <a:extLst>
                <a:ext uri="{FF2B5EF4-FFF2-40B4-BE49-F238E27FC236}">
                  <a16:creationId xmlns:a16="http://schemas.microsoft.com/office/drawing/2014/main" id="{FED49FBF-C6A0-4DC3-9CDA-D0A98275B4DA}"/>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AAC6C461-5F87-4271-A03C-FF99DA12B148}"/>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92" name="Group 91">
            <a:extLst>
              <a:ext uri="{FF2B5EF4-FFF2-40B4-BE49-F238E27FC236}">
                <a16:creationId xmlns:a16="http://schemas.microsoft.com/office/drawing/2014/main" id="{DA8D886C-46E8-419A-B11E-9C7FB1F4C845}"/>
              </a:ext>
            </a:extLst>
          </p:cNvPr>
          <p:cNvGrpSpPr/>
          <p:nvPr/>
        </p:nvGrpSpPr>
        <p:grpSpPr>
          <a:xfrm>
            <a:off x="5413818" y="5603096"/>
            <a:ext cx="996696" cy="894620"/>
            <a:chOff x="1009816" y="851619"/>
            <a:chExt cx="4738977" cy="5776009"/>
          </a:xfrm>
        </p:grpSpPr>
        <p:sp>
          <p:nvSpPr>
            <p:cNvPr id="93" name="Google Shape;169;p30">
              <a:extLst>
                <a:ext uri="{FF2B5EF4-FFF2-40B4-BE49-F238E27FC236}">
                  <a16:creationId xmlns:a16="http://schemas.microsoft.com/office/drawing/2014/main" id="{55D067B8-5CDF-42D4-88A6-C8AA6EF1AD0B}"/>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94" name="Straight Connector 93">
              <a:extLst>
                <a:ext uri="{FF2B5EF4-FFF2-40B4-BE49-F238E27FC236}">
                  <a16:creationId xmlns:a16="http://schemas.microsoft.com/office/drawing/2014/main" id="{CF60337D-080B-4183-8A44-E81F7F7FE1DD}"/>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C376EB10-F13A-4E00-8403-419DE3764E62}"/>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96" name="Group 95">
            <a:extLst>
              <a:ext uri="{FF2B5EF4-FFF2-40B4-BE49-F238E27FC236}">
                <a16:creationId xmlns:a16="http://schemas.microsoft.com/office/drawing/2014/main" id="{1136C964-C458-41A9-911F-0768B3D0EBF1}"/>
              </a:ext>
            </a:extLst>
          </p:cNvPr>
          <p:cNvGrpSpPr/>
          <p:nvPr/>
        </p:nvGrpSpPr>
        <p:grpSpPr>
          <a:xfrm>
            <a:off x="9325036" y="5603096"/>
            <a:ext cx="996696" cy="894620"/>
            <a:chOff x="1009816" y="851619"/>
            <a:chExt cx="4738977" cy="5776009"/>
          </a:xfrm>
        </p:grpSpPr>
        <p:sp>
          <p:nvSpPr>
            <p:cNvPr id="97" name="Google Shape;169;p30">
              <a:extLst>
                <a:ext uri="{FF2B5EF4-FFF2-40B4-BE49-F238E27FC236}">
                  <a16:creationId xmlns:a16="http://schemas.microsoft.com/office/drawing/2014/main" id="{EEAB012C-C48A-4FF2-853E-F6974392C3D6}"/>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98" name="Straight Connector 97">
              <a:extLst>
                <a:ext uri="{FF2B5EF4-FFF2-40B4-BE49-F238E27FC236}">
                  <a16:creationId xmlns:a16="http://schemas.microsoft.com/office/drawing/2014/main" id="{2155DF62-80DE-491D-B850-A8CE0CD8682B}"/>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7AD7E48C-972D-4677-A484-D842C09F39DA}"/>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102" name="Group 101">
            <a:extLst>
              <a:ext uri="{FF2B5EF4-FFF2-40B4-BE49-F238E27FC236}">
                <a16:creationId xmlns:a16="http://schemas.microsoft.com/office/drawing/2014/main" id="{F8A3D5FC-0004-4542-9A69-16A1F6A13FB9}"/>
              </a:ext>
            </a:extLst>
          </p:cNvPr>
          <p:cNvGrpSpPr/>
          <p:nvPr/>
        </p:nvGrpSpPr>
        <p:grpSpPr>
          <a:xfrm>
            <a:off x="779583" y="3084316"/>
            <a:ext cx="4314227" cy="689368"/>
            <a:chOff x="505597" y="4304054"/>
            <a:chExt cx="4314227" cy="689368"/>
          </a:xfrm>
        </p:grpSpPr>
        <p:sp>
          <p:nvSpPr>
            <p:cNvPr id="103" name="Google Shape;169;p30">
              <a:extLst>
                <a:ext uri="{FF2B5EF4-FFF2-40B4-BE49-F238E27FC236}">
                  <a16:creationId xmlns:a16="http://schemas.microsoft.com/office/drawing/2014/main" id="{13A93D6B-443A-4670-AEEB-32D774305AFF}"/>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104" name="Graphic 103" descr="Bitcoin with solid fill">
              <a:extLst>
                <a:ext uri="{FF2B5EF4-FFF2-40B4-BE49-F238E27FC236}">
                  <a16:creationId xmlns:a16="http://schemas.microsoft.com/office/drawing/2014/main" id="{8DC6D836-0D3B-4C94-8600-788BE2525FB1}"/>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58953" y="4451652"/>
              <a:ext cx="421879" cy="421879"/>
            </a:xfrm>
            <a:prstGeom prst="rect">
              <a:avLst/>
            </a:prstGeom>
          </p:spPr>
        </p:pic>
      </p:grpSp>
      <p:grpSp>
        <p:nvGrpSpPr>
          <p:cNvPr id="105" name="Group 104">
            <a:extLst>
              <a:ext uri="{FF2B5EF4-FFF2-40B4-BE49-F238E27FC236}">
                <a16:creationId xmlns:a16="http://schemas.microsoft.com/office/drawing/2014/main" id="{846E3A42-ACB8-43B8-B61B-90B670A7D1F8}"/>
              </a:ext>
            </a:extLst>
          </p:cNvPr>
          <p:cNvGrpSpPr/>
          <p:nvPr/>
        </p:nvGrpSpPr>
        <p:grpSpPr>
          <a:xfrm>
            <a:off x="5402781" y="1703397"/>
            <a:ext cx="1152693" cy="254847"/>
            <a:chOff x="505597" y="4304054"/>
            <a:chExt cx="4314227" cy="689368"/>
          </a:xfrm>
        </p:grpSpPr>
        <p:sp>
          <p:nvSpPr>
            <p:cNvPr id="106" name="Google Shape;169;p30">
              <a:extLst>
                <a:ext uri="{FF2B5EF4-FFF2-40B4-BE49-F238E27FC236}">
                  <a16:creationId xmlns:a16="http://schemas.microsoft.com/office/drawing/2014/main" id="{D7B2E875-7766-4779-A28E-52A6672254E7}"/>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07" name="Graphic 106" descr="Bitcoin with solid fill">
              <a:extLst>
                <a:ext uri="{FF2B5EF4-FFF2-40B4-BE49-F238E27FC236}">
                  <a16:creationId xmlns:a16="http://schemas.microsoft.com/office/drawing/2014/main" id="{E82BE4F2-86A8-4CB3-9602-A991885CE83E}"/>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17" name="Group 116">
            <a:extLst>
              <a:ext uri="{FF2B5EF4-FFF2-40B4-BE49-F238E27FC236}">
                <a16:creationId xmlns:a16="http://schemas.microsoft.com/office/drawing/2014/main" id="{46153D70-A087-4F3C-88C6-CAD50BA32821}"/>
              </a:ext>
            </a:extLst>
          </p:cNvPr>
          <p:cNvGrpSpPr/>
          <p:nvPr/>
        </p:nvGrpSpPr>
        <p:grpSpPr>
          <a:xfrm>
            <a:off x="5400437" y="1703965"/>
            <a:ext cx="1152693" cy="254847"/>
            <a:chOff x="505597" y="4304054"/>
            <a:chExt cx="4314227" cy="689368"/>
          </a:xfrm>
        </p:grpSpPr>
        <p:sp>
          <p:nvSpPr>
            <p:cNvPr id="118" name="Google Shape;169;p30">
              <a:extLst>
                <a:ext uri="{FF2B5EF4-FFF2-40B4-BE49-F238E27FC236}">
                  <a16:creationId xmlns:a16="http://schemas.microsoft.com/office/drawing/2014/main" id="{8A9B9ACF-09AB-4208-BC5B-1DF5DC9928BD}"/>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19" name="Graphic 118" descr="Bitcoin with solid fill">
              <a:extLst>
                <a:ext uri="{FF2B5EF4-FFF2-40B4-BE49-F238E27FC236}">
                  <a16:creationId xmlns:a16="http://schemas.microsoft.com/office/drawing/2014/main" id="{F446B219-EFD8-4AA7-B53F-2EF4FEEB0636}"/>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20" name="Group 119">
            <a:extLst>
              <a:ext uri="{FF2B5EF4-FFF2-40B4-BE49-F238E27FC236}">
                <a16:creationId xmlns:a16="http://schemas.microsoft.com/office/drawing/2014/main" id="{F8E7D1FC-81B7-4F22-98A7-FD195ABA7786}"/>
              </a:ext>
            </a:extLst>
          </p:cNvPr>
          <p:cNvGrpSpPr/>
          <p:nvPr/>
        </p:nvGrpSpPr>
        <p:grpSpPr>
          <a:xfrm>
            <a:off x="5400437" y="1704993"/>
            <a:ext cx="1152693" cy="254847"/>
            <a:chOff x="505597" y="4304054"/>
            <a:chExt cx="4314227" cy="689368"/>
          </a:xfrm>
        </p:grpSpPr>
        <p:sp>
          <p:nvSpPr>
            <p:cNvPr id="121" name="Google Shape;169;p30">
              <a:extLst>
                <a:ext uri="{FF2B5EF4-FFF2-40B4-BE49-F238E27FC236}">
                  <a16:creationId xmlns:a16="http://schemas.microsoft.com/office/drawing/2014/main" id="{BB60286F-7D16-4E41-8ABD-CADD126807CE}"/>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22" name="Graphic 121" descr="Bitcoin with solid fill">
              <a:extLst>
                <a:ext uri="{FF2B5EF4-FFF2-40B4-BE49-F238E27FC236}">
                  <a16:creationId xmlns:a16="http://schemas.microsoft.com/office/drawing/2014/main" id="{962DA571-2B3E-439A-B3DF-784DE85C6EAC}"/>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23" name="Group 122">
            <a:extLst>
              <a:ext uri="{FF2B5EF4-FFF2-40B4-BE49-F238E27FC236}">
                <a16:creationId xmlns:a16="http://schemas.microsoft.com/office/drawing/2014/main" id="{77D48719-D90E-47D6-B3F0-1DDBE28E0901}"/>
              </a:ext>
            </a:extLst>
          </p:cNvPr>
          <p:cNvGrpSpPr/>
          <p:nvPr/>
        </p:nvGrpSpPr>
        <p:grpSpPr>
          <a:xfrm>
            <a:off x="5400437" y="1704425"/>
            <a:ext cx="1152693" cy="254847"/>
            <a:chOff x="505597" y="4304054"/>
            <a:chExt cx="4314227" cy="689368"/>
          </a:xfrm>
        </p:grpSpPr>
        <p:sp>
          <p:nvSpPr>
            <p:cNvPr id="124" name="Google Shape;169;p30">
              <a:extLst>
                <a:ext uri="{FF2B5EF4-FFF2-40B4-BE49-F238E27FC236}">
                  <a16:creationId xmlns:a16="http://schemas.microsoft.com/office/drawing/2014/main" id="{E184A1CF-8FBA-48B9-BAC0-60C26E8D3538}"/>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25" name="Graphic 124" descr="Bitcoin with solid fill">
              <a:extLst>
                <a:ext uri="{FF2B5EF4-FFF2-40B4-BE49-F238E27FC236}">
                  <a16:creationId xmlns:a16="http://schemas.microsoft.com/office/drawing/2014/main" id="{36C0A37D-1A14-4EC9-8AD9-FDC030B2ABB6}"/>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30" name="Group 129">
            <a:extLst>
              <a:ext uri="{FF2B5EF4-FFF2-40B4-BE49-F238E27FC236}">
                <a16:creationId xmlns:a16="http://schemas.microsoft.com/office/drawing/2014/main" id="{49BFC830-93D4-462C-B353-0F9766DE22DB}"/>
              </a:ext>
            </a:extLst>
          </p:cNvPr>
          <p:cNvGrpSpPr/>
          <p:nvPr/>
        </p:nvGrpSpPr>
        <p:grpSpPr>
          <a:xfrm>
            <a:off x="3684450" y="347360"/>
            <a:ext cx="1763562" cy="1627536"/>
            <a:chOff x="9726710" y="3306823"/>
            <a:chExt cx="1763562" cy="1627536"/>
          </a:xfrm>
        </p:grpSpPr>
        <p:pic>
          <p:nvPicPr>
            <p:cNvPr id="128" name="Graphic 127" descr="Speech outline">
              <a:extLst>
                <a:ext uri="{FF2B5EF4-FFF2-40B4-BE49-F238E27FC236}">
                  <a16:creationId xmlns:a16="http://schemas.microsoft.com/office/drawing/2014/main" id="{13991BBB-8EC4-43BC-B861-A8E6D98179B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726710" y="3306823"/>
              <a:ext cx="1763562" cy="1627536"/>
            </a:xfrm>
            <a:prstGeom prst="rect">
              <a:avLst/>
            </a:prstGeom>
          </p:spPr>
        </p:pic>
        <p:sp>
          <p:nvSpPr>
            <p:cNvPr id="129" name="Google Shape;169;p30">
              <a:extLst>
                <a:ext uri="{FF2B5EF4-FFF2-40B4-BE49-F238E27FC236}">
                  <a16:creationId xmlns:a16="http://schemas.microsoft.com/office/drawing/2014/main" id="{0808BFDE-DD8C-460D-AC1F-C950954A16D0}"/>
                </a:ext>
              </a:extLst>
            </p:cNvPr>
            <p:cNvSpPr txBox="1">
              <a:spLocks/>
            </p:cNvSpPr>
            <p:nvPr/>
          </p:nvSpPr>
          <p:spPr>
            <a:xfrm>
              <a:off x="9994802" y="3648424"/>
              <a:ext cx="1263126" cy="72436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chemeClr val="bg1"/>
                  </a:solidFill>
                </a:rPr>
                <a:t>Hey, listen to me!</a:t>
              </a:r>
              <a:endParaRPr lang="en-US" sz="2000" b="1" dirty="0">
                <a:solidFill>
                  <a:schemeClr val="bg1"/>
                </a:solidFill>
              </a:endParaRPr>
            </a:p>
          </p:txBody>
        </p:sp>
      </p:grpSp>
      <p:grpSp>
        <p:nvGrpSpPr>
          <p:cNvPr id="134" name="Group 133">
            <a:extLst>
              <a:ext uri="{FF2B5EF4-FFF2-40B4-BE49-F238E27FC236}">
                <a16:creationId xmlns:a16="http://schemas.microsoft.com/office/drawing/2014/main" id="{CC84B886-8F52-45A5-896C-2AACE6668ADB}"/>
              </a:ext>
            </a:extLst>
          </p:cNvPr>
          <p:cNvGrpSpPr/>
          <p:nvPr/>
        </p:nvGrpSpPr>
        <p:grpSpPr>
          <a:xfrm>
            <a:off x="9222699" y="1703396"/>
            <a:ext cx="1152693" cy="254847"/>
            <a:chOff x="505597" y="4304054"/>
            <a:chExt cx="4314227" cy="689368"/>
          </a:xfrm>
        </p:grpSpPr>
        <p:sp>
          <p:nvSpPr>
            <p:cNvPr id="135" name="Google Shape;169;p30">
              <a:extLst>
                <a:ext uri="{FF2B5EF4-FFF2-40B4-BE49-F238E27FC236}">
                  <a16:creationId xmlns:a16="http://schemas.microsoft.com/office/drawing/2014/main" id="{156F1135-A2F6-4B58-92EE-93D17F2A35A4}"/>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B </a:t>
              </a:r>
              <a:r>
                <a:rPr lang="en-US" sz="700" b="1" dirty="0">
                  <a:solidFill>
                    <a:srgbClr val="C9B18E"/>
                  </a:solidFill>
                </a:rPr>
                <a:t>pays</a:t>
              </a:r>
              <a:r>
                <a:rPr lang="en-US" sz="700" b="1" dirty="0">
                  <a:solidFill>
                    <a:schemeClr val="bg1"/>
                  </a:solidFill>
                </a:rPr>
                <a:t> D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36" name="Graphic 135" descr="Bitcoin with solid fill">
              <a:extLst>
                <a:ext uri="{FF2B5EF4-FFF2-40B4-BE49-F238E27FC236}">
                  <a16:creationId xmlns:a16="http://schemas.microsoft.com/office/drawing/2014/main" id="{1D2A77DC-5A41-4E67-B0C5-614CDABFB937}"/>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37" name="Group 136">
            <a:extLst>
              <a:ext uri="{FF2B5EF4-FFF2-40B4-BE49-F238E27FC236}">
                <a16:creationId xmlns:a16="http://schemas.microsoft.com/office/drawing/2014/main" id="{511A9E9C-4C43-40BC-9771-AD9FAACE1987}"/>
              </a:ext>
            </a:extLst>
          </p:cNvPr>
          <p:cNvGrpSpPr/>
          <p:nvPr/>
        </p:nvGrpSpPr>
        <p:grpSpPr>
          <a:xfrm>
            <a:off x="9224239" y="1703911"/>
            <a:ext cx="1152693" cy="254847"/>
            <a:chOff x="505597" y="4304054"/>
            <a:chExt cx="4314227" cy="689368"/>
          </a:xfrm>
        </p:grpSpPr>
        <p:sp>
          <p:nvSpPr>
            <p:cNvPr id="138" name="Google Shape;169;p30">
              <a:extLst>
                <a:ext uri="{FF2B5EF4-FFF2-40B4-BE49-F238E27FC236}">
                  <a16:creationId xmlns:a16="http://schemas.microsoft.com/office/drawing/2014/main" id="{86090BEC-F763-43EE-A03B-DA30EAAFED1D}"/>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B </a:t>
              </a:r>
              <a:r>
                <a:rPr lang="en-US" sz="700" b="1" dirty="0">
                  <a:solidFill>
                    <a:srgbClr val="C9B18E"/>
                  </a:solidFill>
                </a:rPr>
                <a:t>pays</a:t>
              </a:r>
              <a:r>
                <a:rPr lang="en-US" sz="700" b="1" dirty="0">
                  <a:solidFill>
                    <a:schemeClr val="bg1"/>
                  </a:solidFill>
                </a:rPr>
                <a:t> D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39" name="Graphic 138" descr="Bitcoin with solid fill">
              <a:extLst>
                <a:ext uri="{FF2B5EF4-FFF2-40B4-BE49-F238E27FC236}">
                  <a16:creationId xmlns:a16="http://schemas.microsoft.com/office/drawing/2014/main" id="{0F57A13B-FC37-4958-9A58-51CCDB797951}"/>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40" name="Group 139">
            <a:extLst>
              <a:ext uri="{FF2B5EF4-FFF2-40B4-BE49-F238E27FC236}">
                <a16:creationId xmlns:a16="http://schemas.microsoft.com/office/drawing/2014/main" id="{F549D371-AED8-49B3-85DD-35188DA59FD4}"/>
              </a:ext>
            </a:extLst>
          </p:cNvPr>
          <p:cNvGrpSpPr/>
          <p:nvPr/>
        </p:nvGrpSpPr>
        <p:grpSpPr>
          <a:xfrm>
            <a:off x="5400437" y="1709080"/>
            <a:ext cx="1152693" cy="254847"/>
            <a:chOff x="505597" y="4304054"/>
            <a:chExt cx="4314227" cy="689368"/>
          </a:xfrm>
        </p:grpSpPr>
        <p:sp>
          <p:nvSpPr>
            <p:cNvPr id="141" name="Google Shape;169;p30">
              <a:extLst>
                <a:ext uri="{FF2B5EF4-FFF2-40B4-BE49-F238E27FC236}">
                  <a16:creationId xmlns:a16="http://schemas.microsoft.com/office/drawing/2014/main" id="{A9B7701C-F595-49E8-9994-189FAF1E108F}"/>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42" name="Graphic 141" descr="Bitcoin with solid fill">
              <a:extLst>
                <a:ext uri="{FF2B5EF4-FFF2-40B4-BE49-F238E27FC236}">
                  <a16:creationId xmlns:a16="http://schemas.microsoft.com/office/drawing/2014/main" id="{03E4DC97-5F21-4E00-99D5-9C37DE175FFA}"/>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49" name="Group 148">
            <a:extLst>
              <a:ext uri="{FF2B5EF4-FFF2-40B4-BE49-F238E27FC236}">
                <a16:creationId xmlns:a16="http://schemas.microsoft.com/office/drawing/2014/main" id="{CB45F446-A1EC-4F43-B333-4E815ADBDFE1}"/>
              </a:ext>
            </a:extLst>
          </p:cNvPr>
          <p:cNvGrpSpPr/>
          <p:nvPr/>
        </p:nvGrpSpPr>
        <p:grpSpPr>
          <a:xfrm>
            <a:off x="9843976" y="2202228"/>
            <a:ext cx="1987433" cy="1627632"/>
            <a:chOff x="9794753" y="2148013"/>
            <a:chExt cx="1987433" cy="1627632"/>
          </a:xfrm>
        </p:grpSpPr>
        <p:pic>
          <p:nvPicPr>
            <p:cNvPr id="144" name="Graphic 143" descr="Speech outline">
              <a:extLst>
                <a:ext uri="{FF2B5EF4-FFF2-40B4-BE49-F238E27FC236}">
                  <a16:creationId xmlns:a16="http://schemas.microsoft.com/office/drawing/2014/main" id="{CD9919C1-A52B-4495-B7A2-E96E4A389A4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flipH="1" flipV="1">
              <a:off x="9794753" y="2148013"/>
              <a:ext cx="1987433" cy="1627632"/>
            </a:xfrm>
            <a:prstGeom prst="rect">
              <a:avLst/>
            </a:prstGeom>
          </p:spPr>
        </p:pic>
        <p:sp>
          <p:nvSpPr>
            <p:cNvPr id="148" name="Google Shape;169;p30">
              <a:extLst>
                <a:ext uri="{FF2B5EF4-FFF2-40B4-BE49-F238E27FC236}">
                  <a16:creationId xmlns:a16="http://schemas.microsoft.com/office/drawing/2014/main" id="{1D940F94-D68A-40BF-989F-921F289F30CB}"/>
                </a:ext>
              </a:extLst>
            </p:cNvPr>
            <p:cNvSpPr txBox="1">
              <a:spLocks/>
            </p:cNvSpPr>
            <p:nvPr/>
          </p:nvSpPr>
          <p:spPr>
            <a:xfrm>
              <a:off x="10174779" y="2704633"/>
              <a:ext cx="1227379" cy="72436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I’m the first, ok?</a:t>
              </a:r>
            </a:p>
          </p:txBody>
        </p:sp>
      </p:grpSp>
      <p:sp>
        <p:nvSpPr>
          <p:cNvPr id="150" name="Google Shape;169;p30">
            <a:extLst>
              <a:ext uri="{FF2B5EF4-FFF2-40B4-BE49-F238E27FC236}">
                <a16:creationId xmlns:a16="http://schemas.microsoft.com/office/drawing/2014/main" id="{D3500915-BD5B-4A87-A899-F0DAD610C159}"/>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Tree>
    <p:extLst>
      <p:ext uri="{BB962C8B-B14F-4D97-AF65-F5344CB8AC3E}">
        <p14:creationId xmlns:p14="http://schemas.microsoft.com/office/powerpoint/2010/main" val="28056161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375E-6 7.40741E-7 L 0.29648 7.40741E-7 " pathEditMode="relative" rAng="0" ptsTypes="AA">
                                      <p:cBhvr>
                                        <p:cTn id="6" dur="1000" fill="hold"/>
                                        <p:tgtEl>
                                          <p:spTgt spid="74"/>
                                        </p:tgtEl>
                                        <p:attrNameLst>
                                          <p:attrName>ppt_x</p:attrName>
                                          <p:attrName>ppt_y</p:attrName>
                                        </p:attrNameLst>
                                      </p:cBhvr>
                                      <p:rCtr x="14818" y="0"/>
                                    </p:animMotion>
                                  </p:childTnLst>
                                </p:cTn>
                              </p:par>
                              <p:par>
                                <p:cTn id="7" presetID="10" presetClass="exit" presetSubtype="0" fill="hold" nodeType="withEffect">
                                  <p:stCondLst>
                                    <p:cond delay="0"/>
                                  </p:stCondLst>
                                  <p:childTnLst>
                                    <p:animEffect transition="out" filter="fade">
                                      <p:cBhvr>
                                        <p:cTn id="8" dur="500"/>
                                        <p:tgtEl>
                                          <p:spTgt spid="74"/>
                                        </p:tgtEl>
                                      </p:cBhvr>
                                    </p:animEffect>
                                    <p:set>
                                      <p:cBhvr>
                                        <p:cTn id="9" dur="1" fill="hold">
                                          <p:stCondLst>
                                            <p:cond delay="499"/>
                                          </p:stCondLst>
                                        </p:cTn>
                                        <p:tgtEl>
                                          <p:spTgt spid="74"/>
                                        </p:tgtEl>
                                        <p:attrNameLst>
                                          <p:attrName>style.visibility</p:attrName>
                                        </p:attrNameLst>
                                      </p:cBhvr>
                                      <p:to>
                                        <p:strVal val="hidden"/>
                                      </p:to>
                                    </p:set>
                                  </p:childTnLst>
                                </p:cTn>
                              </p:par>
                            </p:childTnLst>
                          </p:cTn>
                        </p:par>
                        <p:par>
                          <p:cTn id="10" fill="hold">
                            <p:stCondLst>
                              <p:cond delay="1000"/>
                            </p:stCondLst>
                            <p:childTnLst>
                              <p:par>
                                <p:cTn id="11" presetID="10" presetClass="entr" presetSubtype="0" fill="hold" nodeType="afterEffect">
                                  <p:stCondLst>
                                    <p:cond delay="250"/>
                                  </p:stCondLst>
                                  <p:childTnLst>
                                    <p:set>
                                      <p:cBhvr>
                                        <p:cTn id="12" dur="1" fill="hold">
                                          <p:stCondLst>
                                            <p:cond delay="0"/>
                                          </p:stCondLst>
                                        </p:cTn>
                                        <p:tgtEl>
                                          <p:spTgt spid="82"/>
                                        </p:tgtEl>
                                        <p:attrNameLst>
                                          <p:attrName>style.visibility</p:attrName>
                                        </p:attrNameLst>
                                      </p:cBhvr>
                                      <p:to>
                                        <p:strVal val="visible"/>
                                      </p:to>
                                    </p:set>
                                    <p:animEffect transition="in" filter="fade">
                                      <p:cBhvr>
                                        <p:cTn id="13" dur="500"/>
                                        <p:tgtEl>
                                          <p:spTgt spid="82"/>
                                        </p:tgtEl>
                                      </p:cBhvr>
                                    </p:animEffect>
                                  </p:childTnLst>
                                </p:cTn>
                              </p:par>
                              <p:par>
                                <p:cTn id="14" presetID="10" presetClass="entr" presetSubtype="0" fill="hold" nodeType="withEffect">
                                  <p:stCondLst>
                                    <p:cond delay="25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par>
                                <p:cTn id="17" presetID="10" presetClass="entr" presetSubtype="0" fill="hold" nodeType="withEffect">
                                  <p:stCondLst>
                                    <p:cond delay="25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500"/>
                                        <p:tgtEl>
                                          <p:spTgt spid="92"/>
                                        </p:tgtEl>
                                      </p:cBhvr>
                                    </p:animEffect>
                                  </p:childTnLst>
                                </p:cTn>
                              </p:par>
                              <p:par>
                                <p:cTn id="20" presetID="10" presetClass="entr" presetSubtype="0" fill="hold" nodeType="withEffect">
                                  <p:stCondLst>
                                    <p:cond delay="25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500"/>
                                        <p:tgtEl>
                                          <p:spTgt spid="9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42" presetClass="path" presetSubtype="0" accel="50000" decel="50000" fill="hold" nodeType="clickEffect">
                                  <p:stCondLst>
                                    <p:cond delay="0"/>
                                  </p:stCondLst>
                                  <p:childTnLst>
                                    <p:animMotion origin="layout" path="M 4.58333E-6 0 L 0.22994 -0.23148 " pathEditMode="relative" rAng="0" ptsTypes="AA">
                                      <p:cBhvr>
                                        <p:cTn id="30" dur="1000" fill="hold"/>
                                        <p:tgtEl>
                                          <p:spTgt spid="102"/>
                                        </p:tgtEl>
                                        <p:attrNameLst>
                                          <p:attrName>ppt_x</p:attrName>
                                          <p:attrName>ppt_y</p:attrName>
                                        </p:attrNameLst>
                                      </p:cBhvr>
                                      <p:rCtr x="11497" y="-11574"/>
                                    </p:animMotion>
                                  </p:childTnLst>
                                </p:cTn>
                              </p:par>
                              <p:par>
                                <p:cTn id="31" presetID="10" presetClass="exit" presetSubtype="0" fill="hold" nodeType="withEffect">
                                  <p:stCondLst>
                                    <p:cond delay="0"/>
                                  </p:stCondLst>
                                  <p:childTnLst>
                                    <p:animEffect transition="out" filter="fade">
                                      <p:cBhvr>
                                        <p:cTn id="32" dur="500"/>
                                        <p:tgtEl>
                                          <p:spTgt spid="102"/>
                                        </p:tgtEl>
                                      </p:cBhvr>
                                    </p:animEffect>
                                    <p:set>
                                      <p:cBhvr>
                                        <p:cTn id="33" dur="1" fill="hold">
                                          <p:stCondLst>
                                            <p:cond delay="499"/>
                                          </p:stCondLst>
                                        </p:cTn>
                                        <p:tgtEl>
                                          <p:spTgt spid="102"/>
                                        </p:tgtEl>
                                        <p:attrNameLst>
                                          <p:attrName>style.visibility</p:attrName>
                                        </p:attrNameLst>
                                      </p:cBhvr>
                                      <p:to>
                                        <p:strVal val="hidden"/>
                                      </p:to>
                                    </p:set>
                                  </p:childTnLst>
                                </p:cTn>
                              </p:par>
                            </p:childTnLst>
                          </p:cTn>
                        </p:par>
                        <p:par>
                          <p:cTn id="34" fill="hold">
                            <p:stCondLst>
                              <p:cond delay="1000"/>
                            </p:stCondLst>
                            <p:childTnLst>
                              <p:par>
                                <p:cTn id="35" presetID="10" presetClass="entr" presetSubtype="0" fill="hold" nodeType="afterEffect">
                                  <p:stCondLst>
                                    <p:cond delay="0"/>
                                  </p:stCondLst>
                                  <p:childTnLst>
                                    <p:set>
                                      <p:cBhvr>
                                        <p:cTn id="36" dur="1" fill="hold">
                                          <p:stCondLst>
                                            <p:cond delay="0"/>
                                          </p:stCondLst>
                                        </p:cTn>
                                        <p:tgtEl>
                                          <p:spTgt spid="105"/>
                                        </p:tgtEl>
                                        <p:attrNameLst>
                                          <p:attrName>style.visibility</p:attrName>
                                        </p:attrNameLst>
                                      </p:cBhvr>
                                      <p:to>
                                        <p:strVal val="visible"/>
                                      </p:to>
                                    </p:set>
                                    <p:animEffect transition="in" filter="fade">
                                      <p:cBhvr>
                                        <p:cTn id="37" dur="500"/>
                                        <p:tgtEl>
                                          <p:spTgt spid="105"/>
                                        </p:tgtEl>
                                      </p:cBhvr>
                                    </p:animEffect>
                                  </p:childTnLst>
                                </p:cTn>
                              </p:par>
                            </p:childTnLst>
                          </p:cTn>
                        </p:par>
                        <p:par>
                          <p:cTn id="38" fill="hold">
                            <p:stCondLst>
                              <p:cond delay="1500"/>
                            </p:stCondLst>
                            <p:childTnLst>
                              <p:par>
                                <p:cTn id="39" presetID="10" presetClass="entr" presetSubtype="0" fill="hold" nodeType="afterEffect">
                                  <p:stCondLst>
                                    <p:cond delay="0"/>
                                  </p:stCondLst>
                                  <p:childTnLst>
                                    <p:set>
                                      <p:cBhvr>
                                        <p:cTn id="40" dur="1" fill="hold">
                                          <p:stCondLst>
                                            <p:cond delay="0"/>
                                          </p:stCondLst>
                                        </p:cTn>
                                        <p:tgtEl>
                                          <p:spTgt spid="117"/>
                                        </p:tgtEl>
                                        <p:attrNameLst>
                                          <p:attrName>style.visibility</p:attrName>
                                        </p:attrNameLst>
                                      </p:cBhvr>
                                      <p:to>
                                        <p:strVal val="visible"/>
                                      </p:to>
                                    </p:set>
                                    <p:animEffect transition="in" filter="fade">
                                      <p:cBhvr>
                                        <p:cTn id="41" dur="500"/>
                                        <p:tgtEl>
                                          <p:spTgt spid="117"/>
                                        </p:tgtEl>
                                      </p:cBhvr>
                                    </p:animEffect>
                                  </p:childTnLst>
                                </p:cTn>
                              </p:par>
                            </p:childTnLst>
                          </p:cTn>
                        </p:par>
                        <p:par>
                          <p:cTn id="42" fill="hold">
                            <p:stCondLst>
                              <p:cond delay="2000"/>
                            </p:stCondLst>
                            <p:childTnLst>
                              <p:par>
                                <p:cTn id="43" presetID="10" presetClass="entr" presetSubtype="0" fill="hold" nodeType="afterEffect">
                                  <p:stCondLst>
                                    <p:cond delay="0"/>
                                  </p:stCondLst>
                                  <p:childTnLst>
                                    <p:set>
                                      <p:cBhvr>
                                        <p:cTn id="44" dur="1" fill="hold">
                                          <p:stCondLst>
                                            <p:cond delay="0"/>
                                          </p:stCondLst>
                                        </p:cTn>
                                        <p:tgtEl>
                                          <p:spTgt spid="120"/>
                                        </p:tgtEl>
                                        <p:attrNameLst>
                                          <p:attrName>style.visibility</p:attrName>
                                        </p:attrNameLst>
                                      </p:cBhvr>
                                      <p:to>
                                        <p:strVal val="visible"/>
                                      </p:to>
                                    </p:set>
                                    <p:animEffect transition="in" filter="fade">
                                      <p:cBhvr>
                                        <p:cTn id="45" dur="500"/>
                                        <p:tgtEl>
                                          <p:spTgt spid="120"/>
                                        </p:tgtEl>
                                      </p:cBhvr>
                                    </p:animEffect>
                                  </p:childTnLst>
                                </p:cTn>
                              </p:par>
                            </p:childTnLst>
                          </p:cTn>
                        </p:par>
                        <p:par>
                          <p:cTn id="46" fill="hold">
                            <p:stCondLst>
                              <p:cond delay="2500"/>
                            </p:stCondLst>
                            <p:childTnLst>
                              <p:par>
                                <p:cTn id="47" presetID="10" presetClass="entr" presetSubtype="0" fill="hold" nodeType="after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fade">
                                      <p:cBhvr>
                                        <p:cTn id="49" dur="500"/>
                                        <p:tgtEl>
                                          <p:spTgt spid="123"/>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path" presetSubtype="0" accel="50000" decel="50000" fill="hold" nodeType="clickEffect">
                                  <p:stCondLst>
                                    <p:cond delay="0"/>
                                  </p:stCondLst>
                                  <p:childTnLst>
                                    <p:animMotion origin="layout" path="M -4.375E-6 1.85185E-6 L 0.31316 1.85185E-6 " pathEditMode="relative" rAng="0" ptsTypes="AA">
                                      <p:cBhvr>
                                        <p:cTn id="53" dur="1000" fill="hold"/>
                                        <p:tgtEl>
                                          <p:spTgt spid="117"/>
                                        </p:tgtEl>
                                        <p:attrNameLst>
                                          <p:attrName>ppt_x</p:attrName>
                                          <p:attrName>ppt_y</p:attrName>
                                        </p:attrNameLst>
                                      </p:cBhvr>
                                      <p:rCtr x="15651" y="0"/>
                                    </p:animMotion>
                                  </p:childTnLst>
                                </p:cTn>
                              </p:par>
                              <p:par>
                                <p:cTn id="54" presetID="42" presetClass="path" presetSubtype="0" accel="50000" decel="50000" fill="hold" nodeType="withEffect">
                                  <p:stCondLst>
                                    <p:cond delay="0"/>
                                  </p:stCondLst>
                                  <p:childTnLst>
                                    <p:animMotion origin="layout" path="M -4.375E-6 3.7037E-7 L -0.0013 0.61227 " pathEditMode="relative" rAng="0" ptsTypes="AA">
                                      <p:cBhvr>
                                        <p:cTn id="55" dur="1000" fill="hold"/>
                                        <p:tgtEl>
                                          <p:spTgt spid="120"/>
                                        </p:tgtEl>
                                        <p:attrNameLst>
                                          <p:attrName>ppt_x</p:attrName>
                                          <p:attrName>ppt_y</p:attrName>
                                        </p:attrNameLst>
                                      </p:cBhvr>
                                      <p:rCtr x="-65" y="30602"/>
                                    </p:animMotion>
                                  </p:childTnLst>
                                </p:cTn>
                              </p:par>
                              <p:par>
                                <p:cTn id="56" presetID="42" presetClass="path" presetSubtype="0" accel="50000" decel="50000" fill="hold" nodeType="withEffect">
                                  <p:stCondLst>
                                    <p:cond delay="0"/>
                                  </p:stCondLst>
                                  <p:childTnLst>
                                    <p:animMotion origin="layout" path="M -4.375E-6 3.7037E-7 L 0.31941 0.61458 " pathEditMode="relative" rAng="0" ptsTypes="AA">
                                      <p:cBhvr>
                                        <p:cTn id="57" dur="1000" fill="hold"/>
                                        <p:tgtEl>
                                          <p:spTgt spid="123"/>
                                        </p:tgtEl>
                                        <p:attrNameLst>
                                          <p:attrName>ppt_x</p:attrName>
                                          <p:attrName>ppt_y</p:attrName>
                                        </p:attrNameLst>
                                      </p:cBhvr>
                                      <p:rCtr x="15964" y="30718"/>
                                    </p:animMotion>
                                  </p:childTnLst>
                                </p:cTn>
                              </p:par>
                            </p:childTnLst>
                          </p:cTn>
                        </p:par>
                      </p:childTnLst>
                    </p:cTn>
                  </p:par>
                  <p:par>
                    <p:cTn id="58" fill="hold">
                      <p:stCondLst>
                        <p:cond delay="indefinite"/>
                      </p:stCondLst>
                      <p:childTnLst>
                        <p:par>
                          <p:cTn id="59" fill="hold">
                            <p:stCondLst>
                              <p:cond delay="0"/>
                            </p:stCondLst>
                            <p:childTnLst>
                              <p:par>
                                <p:cTn id="60" presetID="1" presetClass="exit" presetSubtype="0" fill="hold" nodeType="clickEffect">
                                  <p:stCondLst>
                                    <p:cond delay="0"/>
                                  </p:stCondLst>
                                  <p:childTnLst>
                                    <p:set>
                                      <p:cBhvr>
                                        <p:cTn id="61" dur="1" fill="hold">
                                          <p:stCondLst>
                                            <p:cond delay="0"/>
                                          </p:stCondLst>
                                        </p:cTn>
                                        <p:tgtEl>
                                          <p:spTgt spid="117"/>
                                        </p:tgtEl>
                                        <p:attrNameLst>
                                          <p:attrName>style.visibility</p:attrName>
                                        </p:attrNameLst>
                                      </p:cBhvr>
                                      <p:to>
                                        <p:strVal val="hidden"/>
                                      </p:to>
                                    </p:set>
                                  </p:childTnLst>
                                </p:cTn>
                              </p:par>
                              <p:par>
                                <p:cTn id="62" presetID="1" presetClass="exit" presetSubtype="0" fill="hold" nodeType="withEffect">
                                  <p:stCondLst>
                                    <p:cond delay="0"/>
                                  </p:stCondLst>
                                  <p:childTnLst>
                                    <p:set>
                                      <p:cBhvr>
                                        <p:cTn id="63" dur="1" fill="hold">
                                          <p:stCondLst>
                                            <p:cond delay="0"/>
                                          </p:stCondLst>
                                        </p:cTn>
                                        <p:tgtEl>
                                          <p:spTgt spid="120"/>
                                        </p:tgtEl>
                                        <p:attrNameLst>
                                          <p:attrName>style.visibility</p:attrName>
                                        </p:attrNameLst>
                                      </p:cBhvr>
                                      <p:to>
                                        <p:strVal val="hidden"/>
                                      </p:to>
                                    </p:set>
                                  </p:childTnLst>
                                </p:cTn>
                              </p:par>
                              <p:par>
                                <p:cTn id="64" presetID="1" presetClass="exit" presetSubtype="0" fill="hold" nodeType="withEffect">
                                  <p:stCondLst>
                                    <p:cond delay="0"/>
                                  </p:stCondLst>
                                  <p:childTnLst>
                                    <p:set>
                                      <p:cBhvr>
                                        <p:cTn id="65" dur="1" fill="hold">
                                          <p:stCondLst>
                                            <p:cond delay="0"/>
                                          </p:stCondLst>
                                        </p:cTn>
                                        <p:tgtEl>
                                          <p:spTgt spid="123"/>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137"/>
                                        </p:tgtEl>
                                        <p:attrNameLst>
                                          <p:attrName>style.visibility</p:attrName>
                                        </p:attrNameLst>
                                      </p:cBhvr>
                                      <p:to>
                                        <p:strVal val="visible"/>
                                      </p:to>
                                    </p:set>
                                    <p:animEffect transition="in" filter="fade">
                                      <p:cBhvr>
                                        <p:cTn id="70" dur="500"/>
                                        <p:tgtEl>
                                          <p:spTgt spid="137"/>
                                        </p:tgtEl>
                                      </p:cBhvr>
                                    </p:animEffect>
                                  </p:childTnLst>
                                </p:cTn>
                              </p:par>
                              <p:par>
                                <p:cTn id="71" presetID="10" presetClass="entr" presetSubtype="0" fill="hold" nodeType="withEffect">
                                  <p:stCondLst>
                                    <p:cond delay="0"/>
                                  </p:stCondLst>
                                  <p:childTnLst>
                                    <p:set>
                                      <p:cBhvr>
                                        <p:cTn id="72" dur="1" fill="hold">
                                          <p:stCondLst>
                                            <p:cond delay="0"/>
                                          </p:stCondLst>
                                        </p:cTn>
                                        <p:tgtEl>
                                          <p:spTgt spid="134"/>
                                        </p:tgtEl>
                                        <p:attrNameLst>
                                          <p:attrName>style.visibility</p:attrName>
                                        </p:attrNameLst>
                                      </p:cBhvr>
                                      <p:to>
                                        <p:strVal val="visible"/>
                                      </p:to>
                                    </p:set>
                                    <p:animEffect transition="in" filter="fade">
                                      <p:cBhvr>
                                        <p:cTn id="73" dur="500"/>
                                        <p:tgtEl>
                                          <p:spTgt spid="134"/>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140"/>
                                        </p:tgtEl>
                                        <p:attrNameLst>
                                          <p:attrName>style.visibility</p:attrName>
                                        </p:attrNameLst>
                                      </p:cBhvr>
                                      <p:to>
                                        <p:strVal val="visible"/>
                                      </p:to>
                                    </p:set>
                                    <p:animEffect transition="in" filter="fade">
                                      <p:cBhvr>
                                        <p:cTn id="77" dur="500"/>
                                        <p:tgtEl>
                                          <p:spTgt spid="140"/>
                                        </p:tgtEl>
                                      </p:cBhvr>
                                    </p:animEffect>
                                  </p:childTnLst>
                                </p:cTn>
                              </p:par>
                              <p:par>
                                <p:cTn id="78" presetID="42" presetClass="path" presetSubtype="0" accel="50000" decel="50000" fill="hold" nodeType="withEffect">
                                  <p:stCondLst>
                                    <p:cond delay="0"/>
                                  </p:stCondLst>
                                  <p:childTnLst>
                                    <p:animMotion origin="layout" path="M 3.95833E-6 1.85185E-6 L -0.2375 1.85185E-6 " pathEditMode="relative" rAng="0" ptsTypes="AA">
                                      <p:cBhvr>
                                        <p:cTn id="79" dur="1000" fill="hold"/>
                                        <p:tgtEl>
                                          <p:spTgt spid="134"/>
                                        </p:tgtEl>
                                        <p:attrNameLst>
                                          <p:attrName>ppt_x</p:attrName>
                                          <p:attrName>ppt_y</p:attrName>
                                        </p:attrNameLst>
                                      </p:cBhvr>
                                      <p:rCtr x="-11875" y="0"/>
                                    </p:animMotion>
                                  </p:childTnLst>
                                </p:cTn>
                              </p:par>
                              <p:par>
                                <p:cTn id="80" presetID="42" presetClass="path" presetSubtype="0" accel="50000" decel="50000" fill="hold" nodeType="withEffect">
                                  <p:stCondLst>
                                    <p:cond delay="0"/>
                                  </p:stCondLst>
                                  <p:childTnLst>
                                    <p:animMotion origin="layout" path="M -4.375E-6 -4.07407E-6 L 0.26602 -4.07407E-6 " pathEditMode="relative" rAng="0" ptsTypes="AA">
                                      <p:cBhvr>
                                        <p:cTn id="81" dur="1000" fill="hold"/>
                                        <p:tgtEl>
                                          <p:spTgt spid="140"/>
                                        </p:tgtEl>
                                        <p:attrNameLst>
                                          <p:attrName>ppt_x</p:attrName>
                                          <p:attrName>ppt_y</p:attrName>
                                        </p:attrNameLst>
                                      </p:cBhvr>
                                      <p:rCtr x="13294" y="0"/>
                                    </p:animMotion>
                                  </p:childTnLst>
                                </p:cTn>
                              </p:par>
                            </p:childTnLst>
                          </p:cTn>
                        </p:par>
                        <p:par>
                          <p:cTn id="82" fill="hold">
                            <p:stCondLst>
                              <p:cond delay="1500"/>
                            </p:stCondLst>
                            <p:childTnLst>
                              <p:par>
                                <p:cTn id="83" presetID="1" presetClass="exit" presetSubtype="0" fill="hold" nodeType="afterEffect">
                                  <p:stCondLst>
                                    <p:cond delay="0"/>
                                  </p:stCondLst>
                                  <p:childTnLst>
                                    <p:set>
                                      <p:cBhvr>
                                        <p:cTn id="84" dur="1" fill="hold">
                                          <p:stCondLst>
                                            <p:cond delay="0"/>
                                          </p:stCondLst>
                                        </p:cTn>
                                        <p:tgtEl>
                                          <p:spTgt spid="134"/>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140"/>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130"/>
                                        </p:tgtEl>
                                        <p:attrNameLst>
                                          <p:attrName>style.visibility</p:attrName>
                                        </p:attrNameLst>
                                      </p:cBhvr>
                                      <p:to>
                                        <p:strVal val="visible"/>
                                      </p:to>
                                    </p:set>
                                    <p:animEffect transition="in" filter="fade">
                                      <p:cBhvr>
                                        <p:cTn id="91" dur="500"/>
                                        <p:tgtEl>
                                          <p:spTgt spid="130"/>
                                        </p:tgtEl>
                                      </p:cBhvr>
                                    </p:animEffect>
                                  </p:childTnLst>
                                </p:cTn>
                              </p:par>
                              <p:par>
                                <p:cTn id="92" presetID="10" presetClass="entr" presetSubtype="0" fill="hold" nodeType="withEffect">
                                  <p:stCondLst>
                                    <p:cond delay="0"/>
                                  </p:stCondLst>
                                  <p:childTnLst>
                                    <p:set>
                                      <p:cBhvr>
                                        <p:cTn id="93" dur="1" fill="hold">
                                          <p:stCondLst>
                                            <p:cond delay="0"/>
                                          </p:stCondLst>
                                        </p:cTn>
                                        <p:tgtEl>
                                          <p:spTgt spid="149"/>
                                        </p:tgtEl>
                                        <p:attrNameLst>
                                          <p:attrName>style.visibility</p:attrName>
                                        </p:attrNameLst>
                                      </p:cBhvr>
                                      <p:to>
                                        <p:strVal val="visible"/>
                                      </p:to>
                                    </p:set>
                                    <p:animEffect transition="in" filter="fade">
                                      <p:cBhvr>
                                        <p:cTn id="94"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2" name="Group 1">
            <a:extLst>
              <a:ext uri="{FF2B5EF4-FFF2-40B4-BE49-F238E27FC236}">
                <a16:creationId xmlns:a16="http://schemas.microsoft.com/office/drawing/2014/main" id="{5BFCA0B6-6FB6-47E2-A045-189CC13EF8D6}"/>
              </a:ext>
            </a:extLst>
          </p:cNvPr>
          <p:cNvGrpSpPr/>
          <p:nvPr/>
        </p:nvGrpSpPr>
        <p:grpSpPr>
          <a:xfrm>
            <a:off x="5386583" y="1406263"/>
            <a:ext cx="1152693" cy="894620"/>
            <a:chOff x="5386583" y="1406263"/>
            <a:chExt cx="1152693" cy="894620"/>
          </a:xfrm>
        </p:grpSpPr>
        <p:grpSp>
          <p:nvGrpSpPr>
            <p:cNvPr id="59" name="Group 58">
              <a:extLst>
                <a:ext uri="{FF2B5EF4-FFF2-40B4-BE49-F238E27FC236}">
                  <a16:creationId xmlns:a16="http://schemas.microsoft.com/office/drawing/2014/main" id="{03373352-A3ED-4BAB-ABFF-AF8FA09DB17E}"/>
                </a:ext>
              </a:extLst>
            </p:cNvPr>
            <p:cNvGrpSpPr/>
            <p:nvPr/>
          </p:nvGrpSpPr>
          <p:grpSpPr>
            <a:xfrm>
              <a:off x="5402781" y="1406263"/>
              <a:ext cx="998698" cy="894620"/>
              <a:chOff x="1009816" y="851619"/>
              <a:chExt cx="4738977" cy="5776009"/>
            </a:xfrm>
          </p:grpSpPr>
          <p:sp>
            <p:nvSpPr>
              <p:cNvPr id="60" name="Google Shape;169;p30">
                <a:extLst>
                  <a:ext uri="{FF2B5EF4-FFF2-40B4-BE49-F238E27FC236}">
                    <a16:creationId xmlns:a16="http://schemas.microsoft.com/office/drawing/2014/main" id="{39B6FABB-5CF8-4972-B70D-83A6E963B7BE}"/>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61" name="Straight Connector 60">
                <a:extLst>
                  <a:ext uri="{FF2B5EF4-FFF2-40B4-BE49-F238E27FC236}">
                    <a16:creationId xmlns:a16="http://schemas.microsoft.com/office/drawing/2014/main" id="{46B17F05-F6B5-46BE-9D4A-76B0CAF5EE12}"/>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FFBE0092-952E-445B-9680-544A97041874}"/>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116" name="Group 115">
              <a:extLst>
                <a:ext uri="{FF2B5EF4-FFF2-40B4-BE49-F238E27FC236}">
                  <a16:creationId xmlns:a16="http://schemas.microsoft.com/office/drawing/2014/main" id="{D2921A1A-6A1A-47FA-AC6E-E572F2BB6961}"/>
                </a:ext>
              </a:extLst>
            </p:cNvPr>
            <p:cNvGrpSpPr/>
            <p:nvPr/>
          </p:nvGrpSpPr>
          <p:grpSpPr>
            <a:xfrm>
              <a:off x="5386583" y="1704425"/>
              <a:ext cx="1152693" cy="254847"/>
              <a:chOff x="505597" y="4304054"/>
              <a:chExt cx="4314227" cy="689368"/>
            </a:xfrm>
          </p:grpSpPr>
          <p:sp>
            <p:nvSpPr>
              <p:cNvPr id="126" name="Google Shape;169;p30">
                <a:extLst>
                  <a:ext uri="{FF2B5EF4-FFF2-40B4-BE49-F238E27FC236}">
                    <a16:creationId xmlns:a16="http://schemas.microsoft.com/office/drawing/2014/main" id="{EC0C61A3-DD35-483D-AF22-9F8833546853}"/>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27" name="Graphic 126" descr="Bitcoin with solid fill">
                <a:extLst>
                  <a:ext uri="{FF2B5EF4-FFF2-40B4-BE49-F238E27FC236}">
                    <a16:creationId xmlns:a16="http://schemas.microsoft.com/office/drawing/2014/main" id="{02C24224-435C-4455-B197-70F160A3431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83527" y="4487728"/>
                <a:ext cx="247346" cy="247348"/>
              </a:xfrm>
              <a:prstGeom prst="rect">
                <a:avLst/>
              </a:prstGeom>
            </p:spPr>
          </p:pic>
        </p:grpSp>
      </p:grpSp>
      <p:grpSp>
        <p:nvGrpSpPr>
          <p:cNvPr id="3" name="Group 2">
            <a:extLst>
              <a:ext uri="{FF2B5EF4-FFF2-40B4-BE49-F238E27FC236}">
                <a16:creationId xmlns:a16="http://schemas.microsoft.com/office/drawing/2014/main" id="{8ECD5D0B-B0D4-48C2-A557-F86475CED3DD}"/>
              </a:ext>
            </a:extLst>
          </p:cNvPr>
          <p:cNvGrpSpPr/>
          <p:nvPr/>
        </p:nvGrpSpPr>
        <p:grpSpPr>
          <a:xfrm>
            <a:off x="9222631" y="1406263"/>
            <a:ext cx="1152693" cy="894620"/>
            <a:chOff x="9222631" y="1406263"/>
            <a:chExt cx="1152693" cy="894620"/>
          </a:xfrm>
        </p:grpSpPr>
        <p:grpSp>
          <p:nvGrpSpPr>
            <p:cNvPr id="63" name="Group 62">
              <a:extLst>
                <a:ext uri="{FF2B5EF4-FFF2-40B4-BE49-F238E27FC236}">
                  <a16:creationId xmlns:a16="http://schemas.microsoft.com/office/drawing/2014/main" id="{2F503B59-1064-4B2C-9625-223546FF6BC4}"/>
                </a:ext>
              </a:extLst>
            </p:cNvPr>
            <p:cNvGrpSpPr/>
            <p:nvPr/>
          </p:nvGrpSpPr>
          <p:grpSpPr>
            <a:xfrm>
              <a:off x="9247038" y="1406263"/>
              <a:ext cx="996696" cy="894620"/>
              <a:chOff x="1009816" y="851619"/>
              <a:chExt cx="4738977" cy="5776009"/>
            </a:xfrm>
          </p:grpSpPr>
          <p:sp>
            <p:nvSpPr>
              <p:cNvPr id="64" name="Google Shape;169;p30">
                <a:extLst>
                  <a:ext uri="{FF2B5EF4-FFF2-40B4-BE49-F238E27FC236}">
                    <a16:creationId xmlns:a16="http://schemas.microsoft.com/office/drawing/2014/main" id="{2349A53D-A8EE-49A0-B9C3-DCA2F4323F26}"/>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65" name="Straight Connector 64">
                <a:extLst>
                  <a:ext uri="{FF2B5EF4-FFF2-40B4-BE49-F238E27FC236}">
                    <a16:creationId xmlns:a16="http://schemas.microsoft.com/office/drawing/2014/main" id="{A0E92D49-1F51-467D-AE70-D9A94025B5F4}"/>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B312951D-7749-4C8A-9ECF-ABF55F10D29D}"/>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128" name="Group 127">
              <a:extLst>
                <a:ext uri="{FF2B5EF4-FFF2-40B4-BE49-F238E27FC236}">
                  <a16:creationId xmlns:a16="http://schemas.microsoft.com/office/drawing/2014/main" id="{CE5AAABC-E951-4659-A9C5-BF4B2661C419}"/>
                </a:ext>
              </a:extLst>
            </p:cNvPr>
            <p:cNvGrpSpPr/>
            <p:nvPr/>
          </p:nvGrpSpPr>
          <p:grpSpPr>
            <a:xfrm>
              <a:off x="9222631" y="1700545"/>
              <a:ext cx="1152693" cy="254847"/>
              <a:chOff x="505597" y="4304054"/>
              <a:chExt cx="4314227" cy="689368"/>
            </a:xfrm>
          </p:grpSpPr>
          <p:sp>
            <p:nvSpPr>
              <p:cNvPr id="129" name="Google Shape;169;p30">
                <a:extLst>
                  <a:ext uri="{FF2B5EF4-FFF2-40B4-BE49-F238E27FC236}">
                    <a16:creationId xmlns:a16="http://schemas.microsoft.com/office/drawing/2014/main" id="{FA752281-97B5-4487-8105-5CA325C42289}"/>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30" name="Graphic 129" descr="Bitcoin with solid fill">
                <a:extLst>
                  <a:ext uri="{FF2B5EF4-FFF2-40B4-BE49-F238E27FC236}">
                    <a16:creationId xmlns:a16="http://schemas.microsoft.com/office/drawing/2014/main" id="{247974F0-450F-4C64-8E9B-8CE4132A5D0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83527" y="4487728"/>
                <a:ext cx="247346" cy="247348"/>
              </a:xfrm>
              <a:prstGeom prst="rect">
                <a:avLst/>
              </a:prstGeom>
            </p:spPr>
          </p:pic>
        </p:grpSp>
      </p:grpSp>
      <p:grpSp>
        <p:nvGrpSpPr>
          <p:cNvPr id="5" name="Group 4">
            <a:extLst>
              <a:ext uri="{FF2B5EF4-FFF2-40B4-BE49-F238E27FC236}">
                <a16:creationId xmlns:a16="http://schemas.microsoft.com/office/drawing/2014/main" id="{CE77BE8A-7E92-4F99-B1F9-43A7C2E0F6F4}"/>
              </a:ext>
            </a:extLst>
          </p:cNvPr>
          <p:cNvGrpSpPr/>
          <p:nvPr/>
        </p:nvGrpSpPr>
        <p:grpSpPr>
          <a:xfrm>
            <a:off x="5398469" y="5603096"/>
            <a:ext cx="1152693" cy="894620"/>
            <a:chOff x="5398469" y="5603096"/>
            <a:chExt cx="1152693" cy="894620"/>
          </a:xfrm>
        </p:grpSpPr>
        <p:grpSp>
          <p:nvGrpSpPr>
            <p:cNvPr id="67" name="Group 66">
              <a:extLst>
                <a:ext uri="{FF2B5EF4-FFF2-40B4-BE49-F238E27FC236}">
                  <a16:creationId xmlns:a16="http://schemas.microsoft.com/office/drawing/2014/main" id="{2FBF79C2-AF8B-481E-8CC5-69898DF0F83F}"/>
                </a:ext>
              </a:extLst>
            </p:cNvPr>
            <p:cNvGrpSpPr/>
            <p:nvPr/>
          </p:nvGrpSpPr>
          <p:grpSpPr>
            <a:xfrm>
              <a:off x="5413818" y="5603096"/>
              <a:ext cx="996696" cy="894620"/>
              <a:chOff x="1009816" y="851619"/>
              <a:chExt cx="4738977" cy="5776009"/>
            </a:xfrm>
          </p:grpSpPr>
          <p:sp>
            <p:nvSpPr>
              <p:cNvPr id="68" name="Google Shape;169;p30">
                <a:extLst>
                  <a:ext uri="{FF2B5EF4-FFF2-40B4-BE49-F238E27FC236}">
                    <a16:creationId xmlns:a16="http://schemas.microsoft.com/office/drawing/2014/main" id="{7FC449DD-CB47-4660-8A45-3D1A1A7B65D7}"/>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69" name="Straight Connector 68">
                <a:extLst>
                  <a:ext uri="{FF2B5EF4-FFF2-40B4-BE49-F238E27FC236}">
                    <a16:creationId xmlns:a16="http://schemas.microsoft.com/office/drawing/2014/main" id="{9CAA0586-6748-4641-B6D7-A9B2106592FB}"/>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6A3E2553-1919-42F5-AFAA-D886D03F6F3F}"/>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BEDA6266-FEDB-484C-B6C1-2980BE5152D2}"/>
                </a:ext>
              </a:extLst>
            </p:cNvPr>
            <p:cNvGrpSpPr/>
            <p:nvPr/>
          </p:nvGrpSpPr>
          <p:grpSpPr>
            <a:xfrm>
              <a:off x="5398469" y="5890451"/>
              <a:ext cx="1152693" cy="254847"/>
              <a:chOff x="505597" y="4304054"/>
              <a:chExt cx="4314227" cy="689368"/>
            </a:xfrm>
          </p:grpSpPr>
          <p:sp>
            <p:nvSpPr>
              <p:cNvPr id="132" name="Google Shape;169;p30">
                <a:extLst>
                  <a:ext uri="{FF2B5EF4-FFF2-40B4-BE49-F238E27FC236}">
                    <a16:creationId xmlns:a16="http://schemas.microsoft.com/office/drawing/2014/main" id="{98C2FF27-0DAF-4E35-A495-38F85A928F1B}"/>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33" name="Graphic 132" descr="Bitcoin with solid fill">
                <a:extLst>
                  <a:ext uri="{FF2B5EF4-FFF2-40B4-BE49-F238E27FC236}">
                    <a16:creationId xmlns:a16="http://schemas.microsoft.com/office/drawing/2014/main" id="{1223E6A4-4DFD-4295-88DC-63BA9890119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83527" y="4487728"/>
                <a:ext cx="247346" cy="247348"/>
              </a:xfrm>
              <a:prstGeom prst="rect">
                <a:avLst/>
              </a:prstGeom>
            </p:spPr>
          </p:pic>
        </p:grpSp>
      </p:grpSp>
      <p:grpSp>
        <p:nvGrpSpPr>
          <p:cNvPr id="4" name="Group 3">
            <a:extLst>
              <a:ext uri="{FF2B5EF4-FFF2-40B4-BE49-F238E27FC236}">
                <a16:creationId xmlns:a16="http://schemas.microsoft.com/office/drawing/2014/main" id="{60B84FD2-8DFF-4CD2-ABAF-A163965F149A}"/>
              </a:ext>
            </a:extLst>
          </p:cNvPr>
          <p:cNvGrpSpPr/>
          <p:nvPr/>
        </p:nvGrpSpPr>
        <p:grpSpPr>
          <a:xfrm>
            <a:off x="9307352" y="5603096"/>
            <a:ext cx="1152693" cy="894620"/>
            <a:chOff x="9307352" y="5603096"/>
            <a:chExt cx="1152693" cy="894620"/>
          </a:xfrm>
        </p:grpSpPr>
        <p:grpSp>
          <p:nvGrpSpPr>
            <p:cNvPr id="71" name="Group 70">
              <a:extLst>
                <a:ext uri="{FF2B5EF4-FFF2-40B4-BE49-F238E27FC236}">
                  <a16:creationId xmlns:a16="http://schemas.microsoft.com/office/drawing/2014/main" id="{2803E763-4DDD-4714-BB88-10ED94F277A7}"/>
                </a:ext>
              </a:extLst>
            </p:cNvPr>
            <p:cNvGrpSpPr/>
            <p:nvPr/>
          </p:nvGrpSpPr>
          <p:grpSpPr>
            <a:xfrm>
              <a:off x="9325036" y="5603096"/>
              <a:ext cx="996696" cy="894620"/>
              <a:chOff x="1009816" y="851619"/>
              <a:chExt cx="4738977" cy="5776009"/>
            </a:xfrm>
          </p:grpSpPr>
          <p:sp>
            <p:nvSpPr>
              <p:cNvPr id="72" name="Google Shape;169;p30">
                <a:extLst>
                  <a:ext uri="{FF2B5EF4-FFF2-40B4-BE49-F238E27FC236}">
                    <a16:creationId xmlns:a16="http://schemas.microsoft.com/office/drawing/2014/main" id="{69EA364F-B401-42CD-931D-4943E577855F}"/>
                  </a:ext>
                </a:extLst>
              </p:cNvPr>
              <p:cNvSpPr txBox="1">
                <a:spLocks/>
              </p:cNvSpPr>
              <p:nvPr/>
            </p:nvSpPr>
            <p:spPr>
              <a:xfrm>
                <a:off x="1296588" y="1097155"/>
                <a:ext cx="4336712" cy="1969689"/>
              </a:xfrm>
              <a:prstGeom prst="rect">
                <a:avLst/>
              </a:prstGeom>
              <a:ln w="19050">
                <a:solidFill>
                  <a:schemeClr val="tx1"/>
                </a:solid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1600" b="1" dirty="0">
                    <a:solidFill>
                      <a:schemeClr val="bg1"/>
                    </a:solidFill>
                  </a:rPr>
                  <a:t>Ledger</a:t>
                </a:r>
              </a:p>
            </p:txBody>
          </p:sp>
          <p:cxnSp>
            <p:nvCxnSpPr>
              <p:cNvPr id="73" name="Straight Connector 72">
                <a:extLst>
                  <a:ext uri="{FF2B5EF4-FFF2-40B4-BE49-F238E27FC236}">
                    <a16:creationId xmlns:a16="http://schemas.microsoft.com/office/drawing/2014/main" id="{BBBD16E8-422C-417C-BA7F-E367D26A3811}"/>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77C5C6F7-C228-4B9D-B03F-705A60E77204}"/>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134" name="Group 133">
              <a:extLst>
                <a:ext uri="{FF2B5EF4-FFF2-40B4-BE49-F238E27FC236}">
                  <a16:creationId xmlns:a16="http://schemas.microsoft.com/office/drawing/2014/main" id="{4EF13E83-4B00-4872-AC40-5052813FB820}"/>
                </a:ext>
              </a:extLst>
            </p:cNvPr>
            <p:cNvGrpSpPr/>
            <p:nvPr/>
          </p:nvGrpSpPr>
          <p:grpSpPr>
            <a:xfrm>
              <a:off x="9307352" y="5890451"/>
              <a:ext cx="1152693" cy="254847"/>
              <a:chOff x="505597" y="4304054"/>
              <a:chExt cx="4314227" cy="689368"/>
            </a:xfrm>
          </p:grpSpPr>
          <p:sp>
            <p:nvSpPr>
              <p:cNvPr id="135" name="Google Shape;169;p30">
                <a:extLst>
                  <a:ext uri="{FF2B5EF4-FFF2-40B4-BE49-F238E27FC236}">
                    <a16:creationId xmlns:a16="http://schemas.microsoft.com/office/drawing/2014/main" id="{35C7807E-A0DA-4239-A63E-F0567CF0DBB3}"/>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36" name="Graphic 135" descr="Bitcoin with solid fill">
                <a:extLst>
                  <a:ext uri="{FF2B5EF4-FFF2-40B4-BE49-F238E27FC236}">
                    <a16:creationId xmlns:a16="http://schemas.microsoft.com/office/drawing/2014/main" id="{E9B1B575-33FE-4B00-A853-FD2CE134F187}"/>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83527" y="4487728"/>
                <a:ext cx="247346" cy="247348"/>
              </a:xfrm>
              <a:prstGeom prst="rect">
                <a:avLst/>
              </a:prstGeom>
            </p:spPr>
          </p:pic>
        </p:grpSp>
      </p:grpSp>
      <p:grpSp>
        <p:nvGrpSpPr>
          <p:cNvPr id="137" name="Group 136">
            <a:extLst>
              <a:ext uri="{FF2B5EF4-FFF2-40B4-BE49-F238E27FC236}">
                <a16:creationId xmlns:a16="http://schemas.microsoft.com/office/drawing/2014/main" id="{857C9B5E-9CFC-4455-8B19-FC8B686D3C68}"/>
              </a:ext>
            </a:extLst>
          </p:cNvPr>
          <p:cNvGrpSpPr/>
          <p:nvPr/>
        </p:nvGrpSpPr>
        <p:grpSpPr>
          <a:xfrm>
            <a:off x="5898559" y="2230596"/>
            <a:ext cx="3691680" cy="3385149"/>
            <a:chOff x="6279562" y="2230596"/>
            <a:chExt cx="3691680" cy="3385149"/>
          </a:xfrm>
        </p:grpSpPr>
        <p:grpSp>
          <p:nvGrpSpPr>
            <p:cNvPr id="138" name="Group 137">
              <a:extLst>
                <a:ext uri="{FF2B5EF4-FFF2-40B4-BE49-F238E27FC236}">
                  <a16:creationId xmlns:a16="http://schemas.microsoft.com/office/drawing/2014/main" id="{A1BBA4C0-58FD-4B78-BC4F-4672E797F14A}"/>
                </a:ext>
              </a:extLst>
            </p:cNvPr>
            <p:cNvGrpSpPr/>
            <p:nvPr/>
          </p:nvGrpSpPr>
          <p:grpSpPr>
            <a:xfrm>
              <a:off x="6279562" y="2230596"/>
              <a:ext cx="1005840" cy="1005840"/>
              <a:chOff x="7291010" y="2206009"/>
              <a:chExt cx="1005840" cy="1005840"/>
            </a:xfrm>
          </p:grpSpPr>
          <p:pic>
            <p:nvPicPr>
              <p:cNvPr id="154" name="Graphic 153" descr="User with solid fill">
                <a:extLst>
                  <a:ext uri="{FF2B5EF4-FFF2-40B4-BE49-F238E27FC236}">
                    <a16:creationId xmlns:a16="http://schemas.microsoft.com/office/drawing/2014/main" id="{CF4F4E0D-8413-479A-968A-C75CD932EC29}"/>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91010" y="2206009"/>
                <a:ext cx="1005840" cy="1005840"/>
              </a:xfrm>
              <a:prstGeom prst="rect">
                <a:avLst/>
              </a:prstGeom>
            </p:spPr>
          </p:pic>
          <p:sp>
            <p:nvSpPr>
              <p:cNvPr id="155" name="Google Shape;169;p30">
                <a:extLst>
                  <a:ext uri="{FF2B5EF4-FFF2-40B4-BE49-F238E27FC236}">
                    <a16:creationId xmlns:a16="http://schemas.microsoft.com/office/drawing/2014/main" id="{A5C3712A-21F3-4608-9484-0814E97D8B6E}"/>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39" name="Group 138">
              <a:extLst>
                <a:ext uri="{FF2B5EF4-FFF2-40B4-BE49-F238E27FC236}">
                  <a16:creationId xmlns:a16="http://schemas.microsoft.com/office/drawing/2014/main" id="{36944D78-1BB4-4AC8-9EC0-D220D23CB8BF}"/>
                </a:ext>
              </a:extLst>
            </p:cNvPr>
            <p:cNvGrpSpPr/>
            <p:nvPr/>
          </p:nvGrpSpPr>
          <p:grpSpPr>
            <a:xfrm>
              <a:off x="8965402" y="2230596"/>
              <a:ext cx="1005840" cy="1005840"/>
              <a:chOff x="10133960" y="2206009"/>
              <a:chExt cx="1005840" cy="1005840"/>
            </a:xfrm>
          </p:grpSpPr>
          <p:pic>
            <p:nvPicPr>
              <p:cNvPr id="152" name="Graphic 151" descr="User with solid fill">
                <a:extLst>
                  <a:ext uri="{FF2B5EF4-FFF2-40B4-BE49-F238E27FC236}">
                    <a16:creationId xmlns:a16="http://schemas.microsoft.com/office/drawing/2014/main" id="{17850DC8-CA5F-4C8F-ADE2-637CC97F818E}"/>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33960" y="2206009"/>
                <a:ext cx="1005840" cy="1005840"/>
              </a:xfrm>
              <a:prstGeom prst="rect">
                <a:avLst/>
              </a:prstGeom>
            </p:spPr>
          </p:pic>
          <p:sp>
            <p:nvSpPr>
              <p:cNvPr id="153" name="Google Shape;169;p30">
                <a:extLst>
                  <a:ext uri="{FF2B5EF4-FFF2-40B4-BE49-F238E27FC236}">
                    <a16:creationId xmlns:a16="http://schemas.microsoft.com/office/drawing/2014/main" id="{C5A07085-0562-4A8A-98B1-F395F16F0345}"/>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40" name="Group 139">
              <a:extLst>
                <a:ext uri="{FF2B5EF4-FFF2-40B4-BE49-F238E27FC236}">
                  <a16:creationId xmlns:a16="http://schemas.microsoft.com/office/drawing/2014/main" id="{80D012F9-9243-449B-85E4-546D18B90504}"/>
                </a:ext>
              </a:extLst>
            </p:cNvPr>
            <p:cNvGrpSpPr/>
            <p:nvPr/>
          </p:nvGrpSpPr>
          <p:grpSpPr>
            <a:xfrm>
              <a:off x="8965401" y="4609905"/>
              <a:ext cx="1005840" cy="1005840"/>
              <a:chOff x="7293870" y="4627401"/>
              <a:chExt cx="1005840" cy="1005840"/>
            </a:xfrm>
          </p:grpSpPr>
          <p:pic>
            <p:nvPicPr>
              <p:cNvPr id="150" name="Graphic 149" descr="User with solid fill">
                <a:extLst>
                  <a:ext uri="{FF2B5EF4-FFF2-40B4-BE49-F238E27FC236}">
                    <a16:creationId xmlns:a16="http://schemas.microsoft.com/office/drawing/2014/main" id="{0BF841EB-2D61-491B-A98B-F50F883AE64A}"/>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93870" y="4627401"/>
                <a:ext cx="1005840" cy="1005840"/>
              </a:xfrm>
              <a:prstGeom prst="rect">
                <a:avLst/>
              </a:prstGeom>
            </p:spPr>
          </p:pic>
          <p:sp>
            <p:nvSpPr>
              <p:cNvPr id="151" name="Google Shape;169;p30">
                <a:extLst>
                  <a:ext uri="{FF2B5EF4-FFF2-40B4-BE49-F238E27FC236}">
                    <a16:creationId xmlns:a16="http://schemas.microsoft.com/office/drawing/2014/main" id="{5D8A90B3-E186-4EF2-910D-6CDEE68C8FAD}"/>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41" name="Group 140">
              <a:extLst>
                <a:ext uri="{FF2B5EF4-FFF2-40B4-BE49-F238E27FC236}">
                  <a16:creationId xmlns:a16="http://schemas.microsoft.com/office/drawing/2014/main" id="{A92B359E-B5A1-489E-A4BB-EC83CFACA7F1}"/>
                </a:ext>
              </a:extLst>
            </p:cNvPr>
            <p:cNvGrpSpPr/>
            <p:nvPr/>
          </p:nvGrpSpPr>
          <p:grpSpPr>
            <a:xfrm>
              <a:off x="6279562" y="4609905"/>
              <a:ext cx="1005840" cy="1005840"/>
              <a:chOff x="10133960" y="4627401"/>
              <a:chExt cx="1005840" cy="1005840"/>
            </a:xfrm>
          </p:grpSpPr>
          <p:pic>
            <p:nvPicPr>
              <p:cNvPr id="148" name="Graphic 147" descr="User with solid fill">
                <a:extLst>
                  <a:ext uri="{FF2B5EF4-FFF2-40B4-BE49-F238E27FC236}">
                    <a16:creationId xmlns:a16="http://schemas.microsoft.com/office/drawing/2014/main" id="{D8A553BF-9884-4A47-9301-B95565A1005D}"/>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33960" y="4627401"/>
                <a:ext cx="1005840" cy="1005840"/>
              </a:xfrm>
              <a:prstGeom prst="rect">
                <a:avLst/>
              </a:prstGeom>
            </p:spPr>
          </p:pic>
          <p:sp>
            <p:nvSpPr>
              <p:cNvPr id="149" name="Google Shape;169;p30">
                <a:extLst>
                  <a:ext uri="{FF2B5EF4-FFF2-40B4-BE49-F238E27FC236}">
                    <a16:creationId xmlns:a16="http://schemas.microsoft.com/office/drawing/2014/main" id="{DF3CB23D-0495-40EA-9A3C-AC10D0F6229A}"/>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42" name="Straight Connector 141">
              <a:extLst>
                <a:ext uri="{FF2B5EF4-FFF2-40B4-BE49-F238E27FC236}">
                  <a16:creationId xmlns:a16="http://schemas.microsoft.com/office/drawing/2014/main" id="{E51547D4-7006-48AC-B2E0-6D04CCDF6C72}"/>
                </a:ext>
              </a:extLst>
            </p:cNvPr>
            <p:cNvCxnSpPr>
              <a:cxnSpLocks/>
              <a:stCxn id="154" idx="2"/>
              <a:endCxn id="148" idx="0"/>
            </p:cNvCxnSpPr>
            <p:nvPr/>
          </p:nvCxnSpPr>
          <p:spPr>
            <a:xfrm>
              <a:off x="6782482" y="3236436"/>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7FB8E480-A402-4E8D-A451-CD86853B059E}"/>
                </a:ext>
              </a:extLst>
            </p:cNvPr>
            <p:cNvCxnSpPr>
              <a:cxnSpLocks/>
              <a:stCxn id="154" idx="3"/>
              <a:endCxn id="152" idx="1"/>
            </p:cNvCxnSpPr>
            <p:nvPr/>
          </p:nvCxnSpPr>
          <p:spPr>
            <a:xfrm>
              <a:off x="7285402" y="2733516"/>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3973A930-D31C-40A3-A2F5-177064C5F540}"/>
                </a:ext>
              </a:extLst>
            </p:cNvPr>
            <p:cNvCxnSpPr>
              <a:cxnSpLocks/>
              <a:stCxn id="152" idx="2"/>
              <a:endCxn id="150" idx="0"/>
            </p:cNvCxnSpPr>
            <p:nvPr/>
          </p:nvCxnSpPr>
          <p:spPr>
            <a:xfrm flipH="1">
              <a:off x="9468321" y="3236436"/>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A003619B-C99B-4613-9A27-C6100198DE17}"/>
                </a:ext>
              </a:extLst>
            </p:cNvPr>
            <p:cNvCxnSpPr>
              <a:cxnSpLocks/>
              <a:stCxn id="148" idx="3"/>
              <a:endCxn id="150" idx="1"/>
            </p:cNvCxnSpPr>
            <p:nvPr/>
          </p:nvCxnSpPr>
          <p:spPr>
            <a:xfrm>
              <a:off x="7285402" y="5112825"/>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8E229A6-FE82-4771-A288-FB829F3767EB}"/>
                </a:ext>
              </a:extLst>
            </p:cNvPr>
            <p:cNvCxnSpPr>
              <a:cxnSpLocks/>
            </p:cNvCxnSpPr>
            <p:nvPr/>
          </p:nvCxnSpPr>
          <p:spPr>
            <a:xfrm>
              <a:off x="7313977" y="322950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52B8BA8-1639-41AE-A59D-A48914BB83E2}"/>
                </a:ext>
              </a:extLst>
            </p:cNvPr>
            <p:cNvCxnSpPr>
              <a:cxnSpLocks/>
            </p:cNvCxnSpPr>
            <p:nvPr/>
          </p:nvCxnSpPr>
          <p:spPr>
            <a:xfrm flipV="1">
              <a:off x="7355905" y="3226658"/>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56" name="Group 155">
            <a:extLst>
              <a:ext uri="{FF2B5EF4-FFF2-40B4-BE49-F238E27FC236}">
                <a16:creationId xmlns:a16="http://schemas.microsoft.com/office/drawing/2014/main" id="{C7899773-65DC-4F72-BDC1-D9CF7325C7F7}"/>
              </a:ext>
            </a:extLst>
          </p:cNvPr>
          <p:cNvGrpSpPr/>
          <p:nvPr/>
        </p:nvGrpSpPr>
        <p:grpSpPr>
          <a:xfrm>
            <a:off x="875138" y="1336964"/>
            <a:ext cx="3537142" cy="4502727"/>
            <a:chOff x="341905" y="851619"/>
            <a:chExt cx="4738977" cy="5776009"/>
          </a:xfrm>
        </p:grpSpPr>
        <p:sp>
          <p:nvSpPr>
            <p:cNvPr id="157" name="Rectangle 156">
              <a:extLst>
                <a:ext uri="{FF2B5EF4-FFF2-40B4-BE49-F238E27FC236}">
                  <a16:creationId xmlns:a16="http://schemas.microsoft.com/office/drawing/2014/main" id="{92EF2DE7-E045-4ADC-80E1-9589D90E839C}"/>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3DB7BCF0-76A5-4102-A76A-CBE4642861F9}"/>
                </a:ext>
              </a:extLst>
            </p:cNvPr>
            <p:cNvGrpSpPr/>
            <p:nvPr/>
          </p:nvGrpSpPr>
          <p:grpSpPr>
            <a:xfrm>
              <a:off x="341905" y="851619"/>
              <a:ext cx="4738977" cy="5776009"/>
              <a:chOff x="1009816" y="851619"/>
              <a:chExt cx="4738977" cy="5776009"/>
            </a:xfrm>
          </p:grpSpPr>
          <p:sp>
            <p:nvSpPr>
              <p:cNvPr id="159" name="Google Shape;169;p30">
                <a:extLst>
                  <a:ext uri="{FF2B5EF4-FFF2-40B4-BE49-F238E27FC236}">
                    <a16:creationId xmlns:a16="http://schemas.microsoft.com/office/drawing/2014/main" id="{47252A5E-8D21-4AD2-A309-8554D85A216A}"/>
                  </a:ext>
                </a:extLst>
              </p:cNvPr>
              <p:cNvSpPr txBox="1">
                <a:spLocks/>
              </p:cNvSpPr>
              <p:nvPr/>
            </p:nvSpPr>
            <p:spPr>
              <a:xfrm>
                <a:off x="2515042" y="1038995"/>
                <a:ext cx="172852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Ledger</a:t>
                </a:r>
              </a:p>
            </p:txBody>
          </p:sp>
          <p:cxnSp>
            <p:nvCxnSpPr>
              <p:cNvPr id="160" name="Straight Connector 159">
                <a:extLst>
                  <a:ext uri="{FF2B5EF4-FFF2-40B4-BE49-F238E27FC236}">
                    <a16:creationId xmlns:a16="http://schemas.microsoft.com/office/drawing/2014/main" id="{49BA8669-0559-4125-A44A-057FDC2570F3}"/>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61" name="Rectangle 160">
                <a:extLst>
                  <a:ext uri="{FF2B5EF4-FFF2-40B4-BE49-F238E27FC236}">
                    <a16:creationId xmlns:a16="http://schemas.microsoft.com/office/drawing/2014/main" id="{826DABB2-A310-4883-8BC8-DD30C19F2C18}"/>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grpSp>
        <p:nvGrpSpPr>
          <p:cNvPr id="165" name="Group 164">
            <a:extLst>
              <a:ext uri="{FF2B5EF4-FFF2-40B4-BE49-F238E27FC236}">
                <a16:creationId xmlns:a16="http://schemas.microsoft.com/office/drawing/2014/main" id="{83DB1CDA-2972-4AD1-97E3-4411E182BE5D}"/>
              </a:ext>
            </a:extLst>
          </p:cNvPr>
          <p:cNvGrpSpPr/>
          <p:nvPr/>
        </p:nvGrpSpPr>
        <p:grpSpPr>
          <a:xfrm>
            <a:off x="1017199" y="2243657"/>
            <a:ext cx="3242427" cy="440997"/>
            <a:chOff x="529614" y="4552425"/>
            <a:chExt cx="3337415" cy="440997"/>
          </a:xfrm>
        </p:grpSpPr>
        <p:sp>
          <p:nvSpPr>
            <p:cNvPr id="166" name="Google Shape;169;p30">
              <a:extLst>
                <a:ext uri="{FF2B5EF4-FFF2-40B4-BE49-F238E27FC236}">
                  <a16:creationId xmlns:a16="http://schemas.microsoft.com/office/drawing/2014/main" id="{2D6B1710-F137-4214-8E97-32F6697A8AE6}"/>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A </a:t>
              </a:r>
              <a:r>
                <a:rPr lang="en-US" sz="2400" b="1" dirty="0">
                  <a:solidFill>
                    <a:srgbClr val="C9B18E"/>
                  </a:solidFill>
                </a:rPr>
                <a:t>pays</a:t>
              </a:r>
              <a:r>
                <a:rPr lang="en-US" sz="2400" b="1" dirty="0">
                  <a:solidFill>
                    <a:schemeClr val="bg1"/>
                  </a:solidFill>
                </a:rPr>
                <a:t> C </a:t>
              </a:r>
              <a:r>
                <a:rPr lang="en-US" sz="2400" b="1" dirty="0">
                  <a:solidFill>
                    <a:srgbClr val="FFFF00"/>
                  </a:solidFill>
                </a:rPr>
                <a:t> 200    </a:t>
              </a:r>
              <a:r>
                <a:rPr lang="en-US" altLang="zh-CN" sz="2400" b="1" i="1" dirty="0">
                  <a:solidFill>
                    <a:srgbClr val="00B0F0"/>
                  </a:solidFill>
                </a:rPr>
                <a:t>Signature</a:t>
              </a:r>
              <a:endParaRPr lang="en-US" sz="2400" b="1" i="1" dirty="0">
                <a:solidFill>
                  <a:srgbClr val="00B0F0"/>
                </a:solidFill>
              </a:endParaRPr>
            </a:p>
          </p:txBody>
        </p:sp>
        <p:pic>
          <p:nvPicPr>
            <p:cNvPr id="167" name="Graphic 166" descr="Bitcoin with solid fill">
              <a:extLst>
                <a:ext uri="{FF2B5EF4-FFF2-40B4-BE49-F238E27FC236}">
                  <a16:creationId xmlns:a16="http://schemas.microsoft.com/office/drawing/2014/main" id="{A1B2AF96-04AF-49DC-9CF9-D6EE06C4C30A}"/>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68" name="Group 167">
            <a:extLst>
              <a:ext uri="{FF2B5EF4-FFF2-40B4-BE49-F238E27FC236}">
                <a16:creationId xmlns:a16="http://schemas.microsoft.com/office/drawing/2014/main" id="{6CB43B5F-60FF-4F0A-B9F9-3C706A25C77D}"/>
              </a:ext>
            </a:extLst>
          </p:cNvPr>
          <p:cNvGrpSpPr/>
          <p:nvPr/>
        </p:nvGrpSpPr>
        <p:grpSpPr>
          <a:xfrm>
            <a:off x="1017199" y="2684654"/>
            <a:ext cx="3242427" cy="440997"/>
            <a:chOff x="529614" y="4552425"/>
            <a:chExt cx="3337415" cy="440997"/>
          </a:xfrm>
        </p:grpSpPr>
        <p:sp>
          <p:nvSpPr>
            <p:cNvPr id="169" name="Google Shape;169;p30">
              <a:extLst>
                <a:ext uri="{FF2B5EF4-FFF2-40B4-BE49-F238E27FC236}">
                  <a16:creationId xmlns:a16="http://schemas.microsoft.com/office/drawing/2014/main" id="{6AF7BFB2-B6FE-4001-BE0F-608A1DF52BD5}"/>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C </a:t>
              </a:r>
              <a:r>
                <a:rPr lang="en-US" sz="2400" b="1" dirty="0">
                  <a:solidFill>
                    <a:srgbClr val="C9B18E"/>
                  </a:solidFill>
                </a:rPr>
                <a:t>pays</a:t>
              </a:r>
              <a:r>
                <a:rPr lang="en-US" sz="2400" b="1" dirty="0">
                  <a:solidFill>
                    <a:schemeClr val="bg1"/>
                  </a:solidFill>
                </a:rPr>
                <a:t> B </a:t>
              </a:r>
              <a:r>
                <a:rPr lang="en-US" sz="2400" b="1" dirty="0">
                  <a:solidFill>
                    <a:srgbClr val="FFFF00"/>
                  </a:solidFill>
                </a:rPr>
                <a:t>   70    </a:t>
              </a:r>
              <a:r>
                <a:rPr lang="en-US" altLang="zh-CN" sz="2400" b="1" i="1" dirty="0">
                  <a:solidFill>
                    <a:srgbClr val="00B0F0"/>
                  </a:solidFill>
                </a:rPr>
                <a:t>Signature</a:t>
              </a:r>
              <a:endParaRPr lang="en-US" sz="2400" b="1" i="1" dirty="0">
                <a:solidFill>
                  <a:srgbClr val="00B0F0"/>
                </a:solidFill>
              </a:endParaRPr>
            </a:p>
          </p:txBody>
        </p:sp>
        <p:pic>
          <p:nvPicPr>
            <p:cNvPr id="170" name="Graphic 169" descr="Bitcoin with solid fill">
              <a:extLst>
                <a:ext uri="{FF2B5EF4-FFF2-40B4-BE49-F238E27FC236}">
                  <a16:creationId xmlns:a16="http://schemas.microsoft.com/office/drawing/2014/main" id="{AE17526F-BD4F-49C8-8747-1EBE51C3CFE4}"/>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71" name="Group 170">
            <a:extLst>
              <a:ext uri="{FF2B5EF4-FFF2-40B4-BE49-F238E27FC236}">
                <a16:creationId xmlns:a16="http://schemas.microsoft.com/office/drawing/2014/main" id="{1558F992-88CD-4C65-91A4-C9535DF44785}"/>
              </a:ext>
            </a:extLst>
          </p:cNvPr>
          <p:cNvGrpSpPr/>
          <p:nvPr/>
        </p:nvGrpSpPr>
        <p:grpSpPr>
          <a:xfrm>
            <a:off x="1017199" y="3125651"/>
            <a:ext cx="3347327" cy="440997"/>
            <a:chOff x="529614" y="4552425"/>
            <a:chExt cx="3337415" cy="440997"/>
          </a:xfrm>
        </p:grpSpPr>
        <p:sp>
          <p:nvSpPr>
            <p:cNvPr id="172" name="Google Shape;169;p30">
              <a:extLst>
                <a:ext uri="{FF2B5EF4-FFF2-40B4-BE49-F238E27FC236}">
                  <a16:creationId xmlns:a16="http://schemas.microsoft.com/office/drawing/2014/main" id="{93644415-F8C8-487A-9BC1-961365EA017A}"/>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B </a:t>
              </a:r>
              <a:r>
                <a:rPr lang="en-US" sz="2400" b="1" dirty="0">
                  <a:solidFill>
                    <a:srgbClr val="C9B18E"/>
                  </a:solidFill>
                </a:rPr>
                <a:t>pays</a:t>
              </a:r>
              <a:r>
                <a:rPr lang="en-US" sz="2400" b="1" dirty="0">
                  <a:solidFill>
                    <a:schemeClr val="bg1"/>
                  </a:solidFill>
                </a:rPr>
                <a:t> A </a:t>
              </a:r>
              <a:r>
                <a:rPr lang="en-US" sz="2400" b="1" dirty="0">
                  <a:solidFill>
                    <a:srgbClr val="FFFF00"/>
                  </a:solidFill>
                </a:rPr>
                <a:t>  100    </a:t>
              </a:r>
              <a:r>
                <a:rPr lang="en-US" altLang="zh-CN" sz="2400" b="1" i="1" dirty="0">
                  <a:solidFill>
                    <a:srgbClr val="00B0F0"/>
                  </a:solidFill>
                </a:rPr>
                <a:t>Signature</a:t>
              </a:r>
              <a:endParaRPr lang="en-US" sz="2400" b="1" i="1" dirty="0">
                <a:solidFill>
                  <a:srgbClr val="00B0F0"/>
                </a:solidFill>
              </a:endParaRPr>
            </a:p>
          </p:txBody>
        </p:sp>
        <p:pic>
          <p:nvPicPr>
            <p:cNvPr id="173" name="Graphic 172" descr="Bitcoin with solid fill">
              <a:extLst>
                <a:ext uri="{FF2B5EF4-FFF2-40B4-BE49-F238E27FC236}">
                  <a16:creationId xmlns:a16="http://schemas.microsoft.com/office/drawing/2014/main" id="{FA68C7A6-C52D-4E91-A8AD-81E38AE52818}"/>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34133" y="4590924"/>
              <a:ext cx="274321" cy="274320"/>
            </a:xfrm>
            <a:prstGeom prst="rect">
              <a:avLst/>
            </a:prstGeom>
          </p:spPr>
        </p:pic>
      </p:grpSp>
      <p:sp>
        <p:nvSpPr>
          <p:cNvPr id="174" name="Google Shape;169;p30">
            <a:extLst>
              <a:ext uri="{FF2B5EF4-FFF2-40B4-BE49-F238E27FC236}">
                <a16:creationId xmlns:a16="http://schemas.microsoft.com/office/drawing/2014/main" id="{506730B8-D6CA-4981-949E-30D21A409EC2}"/>
              </a:ext>
            </a:extLst>
          </p:cNvPr>
          <p:cNvSpPr txBox="1">
            <a:spLocks/>
          </p:cNvSpPr>
          <p:nvPr/>
        </p:nvSpPr>
        <p:spPr>
          <a:xfrm>
            <a:off x="2369976" y="3588327"/>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175" name="Google Shape;169;p30">
            <a:extLst>
              <a:ext uri="{FF2B5EF4-FFF2-40B4-BE49-F238E27FC236}">
                <a16:creationId xmlns:a16="http://schemas.microsoft.com/office/drawing/2014/main" id="{F603E910-94FC-4FAE-8C8E-39FFEB9D58E8}"/>
              </a:ext>
            </a:extLst>
          </p:cNvPr>
          <p:cNvSpPr txBox="1">
            <a:spLocks/>
          </p:cNvSpPr>
          <p:nvPr/>
        </p:nvSpPr>
        <p:spPr>
          <a:xfrm>
            <a:off x="1031660" y="4068057"/>
            <a:ext cx="3318403" cy="54184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rgbClr val="3BC0A0"/>
                </a:solidFill>
              </a:rPr>
              <a:t>A special number like</a:t>
            </a:r>
          </a:p>
        </p:txBody>
      </p:sp>
      <p:sp>
        <p:nvSpPr>
          <p:cNvPr id="176" name="Google Shape;169;p30">
            <a:extLst>
              <a:ext uri="{FF2B5EF4-FFF2-40B4-BE49-F238E27FC236}">
                <a16:creationId xmlns:a16="http://schemas.microsoft.com/office/drawing/2014/main" id="{CE0C1341-2132-456D-BFEF-EC46BEC7C521}"/>
              </a:ext>
            </a:extLst>
          </p:cNvPr>
          <p:cNvSpPr txBox="1">
            <a:spLocks/>
          </p:cNvSpPr>
          <p:nvPr/>
        </p:nvSpPr>
        <p:spPr>
          <a:xfrm>
            <a:off x="1085128" y="4132000"/>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14978897324</a:t>
            </a:r>
          </a:p>
        </p:txBody>
      </p:sp>
      <p:sp>
        <p:nvSpPr>
          <p:cNvPr id="179" name="Google Shape;169;p30">
            <a:extLst>
              <a:ext uri="{FF2B5EF4-FFF2-40B4-BE49-F238E27FC236}">
                <a16:creationId xmlns:a16="http://schemas.microsoft.com/office/drawing/2014/main" id="{3A00B5D0-DD99-4A5D-A91A-BE568C1A6B0F}"/>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Tree>
    <p:extLst>
      <p:ext uri="{BB962C8B-B14F-4D97-AF65-F5344CB8AC3E}">
        <p14:creationId xmlns:p14="http://schemas.microsoft.com/office/powerpoint/2010/main" val="2825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42" presetClass="path" presetSubtype="0" accel="50000" decel="50000" fill="hold" nodeType="withEffect">
                                  <p:stCondLst>
                                    <p:cond delay="0"/>
                                  </p:stCondLst>
                                  <p:childTnLst>
                                    <p:animMotion origin="layout" path="M -2.5E-6 1.11111E-6 L -0.30221 0.34676 " pathEditMode="relative" rAng="0" ptsTypes="AA">
                                      <p:cBhvr>
                                        <p:cTn id="12" dur="1000" fill="hold"/>
                                        <p:tgtEl>
                                          <p:spTgt spid="2"/>
                                        </p:tgtEl>
                                        <p:attrNameLst>
                                          <p:attrName>ppt_x</p:attrName>
                                          <p:attrName>ppt_y</p:attrName>
                                        </p:attrNameLst>
                                      </p:cBhvr>
                                      <p:rCtr x="-15117" y="17338"/>
                                    </p:animMotion>
                                  </p:childTnLst>
                                </p:cTn>
                              </p:par>
                              <p:par>
                                <p:cTn id="13" presetID="10" presetClass="exit" presetSubtype="0" fill="hold" nodeType="withEffect">
                                  <p:stCondLst>
                                    <p:cond delay="25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156"/>
                                        </p:tgtEl>
                                        <p:attrNameLst>
                                          <p:attrName>style.visibility</p:attrName>
                                        </p:attrNameLst>
                                      </p:cBhvr>
                                      <p:to>
                                        <p:strVal val="visible"/>
                                      </p:to>
                                    </p:set>
                                    <p:animEffect transition="in" filter="fade">
                                      <p:cBhvr>
                                        <p:cTn id="19" dur="500"/>
                                        <p:tgtEl>
                                          <p:spTgt spid="156"/>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171"/>
                                        </p:tgtEl>
                                        <p:attrNameLst>
                                          <p:attrName>style.visibility</p:attrName>
                                        </p:attrNameLst>
                                      </p:cBhvr>
                                      <p:to>
                                        <p:strVal val="visible"/>
                                      </p:to>
                                    </p:set>
                                    <p:animEffect transition="in" filter="fade">
                                      <p:cBhvr>
                                        <p:cTn id="23" dur="500"/>
                                        <p:tgtEl>
                                          <p:spTgt spid="171"/>
                                        </p:tgtEl>
                                      </p:cBhvr>
                                    </p:animEffect>
                                  </p:childTnLst>
                                </p:cTn>
                              </p:par>
                              <p:par>
                                <p:cTn id="24" presetID="10" presetClass="entr" presetSubtype="0" fill="hold" nodeType="withEffect">
                                  <p:stCondLst>
                                    <p:cond delay="0"/>
                                  </p:stCondLst>
                                  <p:childTnLst>
                                    <p:set>
                                      <p:cBhvr>
                                        <p:cTn id="25" dur="1" fill="hold">
                                          <p:stCondLst>
                                            <p:cond delay="0"/>
                                          </p:stCondLst>
                                        </p:cTn>
                                        <p:tgtEl>
                                          <p:spTgt spid="168"/>
                                        </p:tgtEl>
                                        <p:attrNameLst>
                                          <p:attrName>style.visibility</p:attrName>
                                        </p:attrNameLst>
                                      </p:cBhvr>
                                      <p:to>
                                        <p:strVal val="visible"/>
                                      </p:to>
                                    </p:set>
                                    <p:animEffect transition="in" filter="fade">
                                      <p:cBhvr>
                                        <p:cTn id="26" dur="500"/>
                                        <p:tgtEl>
                                          <p:spTgt spid="168"/>
                                        </p:tgtEl>
                                      </p:cBhvr>
                                    </p:animEffect>
                                  </p:childTnLst>
                                </p:cTn>
                              </p:par>
                              <p:par>
                                <p:cTn id="27" presetID="10" presetClass="entr" presetSubtype="0" fill="hold" nodeType="withEffect">
                                  <p:stCondLst>
                                    <p:cond delay="0"/>
                                  </p:stCondLst>
                                  <p:childTnLst>
                                    <p:set>
                                      <p:cBhvr>
                                        <p:cTn id="28" dur="1" fill="hold">
                                          <p:stCondLst>
                                            <p:cond delay="0"/>
                                          </p:stCondLst>
                                        </p:cTn>
                                        <p:tgtEl>
                                          <p:spTgt spid="165"/>
                                        </p:tgtEl>
                                        <p:attrNameLst>
                                          <p:attrName>style.visibility</p:attrName>
                                        </p:attrNameLst>
                                      </p:cBhvr>
                                      <p:to>
                                        <p:strVal val="visible"/>
                                      </p:to>
                                    </p:set>
                                    <p:animEffect transition="in" filter="fade">
                                      <p:cBhvr>
                                        <p:cTn id="29" dur="500"/>
                                        <p:tgtEl>
                                          <p:spTgt spid="165"/>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3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7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75"/>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grpId="1" nodeType="clickEffect">
                                  <p:stCondLst>
                                    <p:cond delay="0"/>
                                  </p:stCondLst>
                                  <p:childTnLst>
                                    <p:set>
                                      <p:cBhvr>
                                        <p:cTn id="45" dur="1" fill="hold">
                                          <p:stCondLst>
                                            <p:cond delay="0"/>
                                          </p:stCondLst>
                                        </p:cTn>
                                        <p:tgtEl>
                                          <p:spTgt spid="175"/>
                                        </p:tgtEl>
                                        <p:attrNameLst>
                                          <p:attrName>style.visibility</p:attrName>
                                        </p:attrNameLst>
                                      </p:cBhvr>
                                      <p:to>
                                        <p:strVal val="hidden"/>
                                      </p:to>
                                    </p:set>
                                  </p:childTnLst>
                                </p:cTn>
                              </p:par>
                              <p:par>
                                <p:cTn id="46" presetID="10" presetClass="entr" presetSubtype="0" fill="hold" grpId="0" nodeType="withEffect">
                                  <p:stCondLst>
                                    <p:cond delay="0"/>
                                  </p:stCondLst>
                                  <p:childTnLst>
                                    <p:set>
                                      <p:cBhvr>
                                        <p:cTn id="47" dur="1" fill="hold">
                                          <p:stCondLst>
                                            <p:cond delay="0"/>
                                          </p:stCondLst>
                                        </p:cTn>
                                        <p:tgtEl>
                                          <p:spTgt spid="176"/>
                                        </p:tgtEl>
                                        <p:attrNameLst>
                                          <p:attrName>style.visibility</p:attrName>
                                        </p:attrNameLst>
                                      </p:cBhvr>
                                      <p:to>
                                        <p:strVal val="visible"/>
                                      </p:to>
                                    </p:set>
                                    <p:animEffect transition="in" filter="fade">
                                      <p:cBhvr>
                                        <p:cTn id="48"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5" grpId="0"/>
      <p:bldP spid="175" grpId="1"/>
      <p:bldP spid="17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156" name="Group 155">
            <a:extLst>
              <a:ext uri="{FF2B5EF4-FFF2-40B4-BE49-F238E27FC236}">
                <a16:creationId xmlns:a16="http://schemas.microsoft.com/office/drawing/2014/main" id="{C7899773-65DC-4F72-BDC1-D9CF7325C7F7}"/>
              </a:ext>
            </a:extLst>
          </p:cNvPr>
          <p:cNvGrpSpPr/>
          <p:nvPr/>
        </p:nvGrpSpPr>
        <p:grpSpPr>
          <a:xfrm>
            <a:off x="875138" y="1336964"/>
            <a:ext cx="3537142" cy="4502727"/>
            <a:chOff x="341905" y="851619"/>
            <a:chExt cx="4738977" cy="5776009"/>
          </a:xfrm>
        </p:grpSpPr>
        <p:sp>
          <p:nvSpPr>
            <p:cNvPr id="157" name="Rectangle 156">
              <a:extLst>
                <a:ext uri="{FF2B5EF4-FFF2-40B4-BE49-F238E27FC236}">
                  <a16:creationId xmlns:a16="http://schemas.microsoft.com/office/drawing/2014/main" id="{92EF2DE7-E045-4ADC-80E1-9589D90E839C}"/>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3DB7BCF0-76A5-4102-A76A-CBE4642861F9}"/>
                </a:ext>
              </a:extLst>
            </p:cNvPr>
            <p:cNvGrpSpPr/>
            <p:nvPr/>
          </p:nvGrpSpPr>
          <p:grpSpPr>
            <a:xfrm>
              <a:off x="341905" y="851619"/>
              <a:ext cx="4738977" cy="5776009"/>
              <a:chOff x="1009816" y="851619"/>
              <a:chExt cx="4738977" cy="5776009"/>
            </a:xfrm>
          </p:grpSpPr>
          <p:sp>
            <p:nvSpPr>
              <p:cNvPr id="159" name="Google Shape;169;p30">
                <a:extLst>
                  <a:ext uri="{FF2B5EF4-FFF2-40B4-BE49-F238E27FC236}">
                    <a16:creationId xmlns:a16="http://schemas.microsoft.com/office/drawing/2014/main" id="{47252A5E-8D21-4AD2-A309-8554D85A216A}"/>
                  </a:ext>
                </a:extLst>
              </p:cNvPr>
              <p:cNvSpPr txBox="1">
                <a:spLocks/>
              </p:cNvSpPr>
              <p:nvPr/>
            </p:nvSpPr>
            <p:spPr>
              <a:xfrm>
                <a:off x="2515042" y="1038995"/>
                <a:ext cx="172852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Ledger</a:t>
                </a:r>
              </a:p>
            </p:txBody>
          </p:sp>
          <p:cxnSp>
            <p:nvCxnSpPr>
              <p:cNvPr id="160" name="Straight Connector 159">
                <a:extLst>
                  <a:ext uri="{FF2B5EF4-FFF2-40B4-BE49-F238E27FC236}">
                    <a16:creationId xmlns:a16="http://schemas.microsoft.com/office/drawing/2014/main" id="{49BA8669-0559-4125-A44A-057FDC2570F3}"/>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61" name="Rectangle 160">
                <a:extLst>
                  <a:ext uri="{FF2B5EF4-FFF2-40B4-BE49-F238E27FC236}">
                    <a16:creationId xmlns:a16="http://schemas.microsoft.com/office/drawing/2014/main" id="{826DABB2-A310-4883-8BC8-DD30C19F2C18}"/>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grpSp>
        <p:nvGrpSpPr>
          <p:cNvPr id="165" name="Group 164">
            <a:extLst>
              <a:ext uri="{FF2B5EF4-FFF2-40B4-BE49-F238E27FC236}">
                <a16:creationId xmlns:a16="http://schemas.microsoft.com/office/drawing/2014/main" id="{83DB1CDA-2972-4AD1-97E3-4411E182BE5D}"/>
              </a:ext>
            </a:extLst>
          </p:cNvPr>
          <p:cNvGrpSpPr/>
          <p:nvPr/>
        </p:nvGrpSpPr>
        <p:grpSpPr>
          <a:xfrm>
            <a:off x="1017199" y="2243657"/>
            <a:ext cx="3242427" cy="440997"/>
            <a:chOff x="529614" y="4552425"/>
            <a:chExt cx="3337415" cy="440997"/>
          </a:xfrm>
        </p:grpSpPr>
        <p:sp>
          <p:nvSpPr>
            <p:cNvPr id="166" name="Google Shape;169;p30">
              <a:extLst>
                <a:ext uri="{FF2B5EF4-FFF2-40B4-BE49-F238E27FC236}">
                  <a16:creationId xmlns:a16="http://schemas.microsoft.com/office/drawing/2014/main" id="{2D6B1710-F137-4214-8E97-32F6697A8AE6}"/>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A </a:t>
              </a:r>
              <a:r>
                <a:rPr lang="en-US" sz="2400" b="1" dirty="0">
                  <a:solidFill>
                    <a:srgbClr val="C9B18E"/>
                  </a:solidFill>
                </a:rPr>
                <a:t>pays</a:t>
              </a:r>
              <a:r>
                <a:rPr lang="en-US" sz="2400" b="1" dirty="0">
                  <a:solidFill>
                    <a:schemeClr val="bg1"/>
                  </a:solidFill>
                </a:rPr>
                <a:t> C </a:t>
              </a:r>
              <a:r>
                <a:rPr lang="en-US" sz="2400" b="1" dirty="0">
                  <a:solidFill>
                    <a:srgbClr val="FFFF00"/>
                  </a:solidFill>
                </a:rPr>
                <a:t> 200    </a:t>
              </a:r>
              <a:r>
                <a:rPr lang="en-US" altLang="zh-CN" sz="2400" b="1" i="1" dirty="0">
                  <a:solidFill>
                    <a:srgbClr val="00B0F0"/>
                  </a:solidFill>
                </a:rPr>
                <a:t>Signature</a:t>
              </a:r>
              <a:endParaRPr lang="en-US" sz="2400" b="1" i="1" dirty="0">
                <a:solidFill>
                  <a:srgbClr val="00B0F0"/>
                </a:solidFill>
              </a:endParaRPr>
            </a:p>
          </p:txBody>
        </p:sp>
        <p:pic>
          <p:nvPicPr>
            <p:cNvPr id="167" name="Graphic 166" descr="Bitcoin with solid fill">
              <a:extLst>
                <a:ext uri="{FF2B5EF4-FFF2-40B4-BE49-F238E27FC236}">
                  <a16:creationId xmlns:a16="http://schemas.microsoft.com/office/drawing/2014/main" id="{A1B2AF96-04AF-49DC-9CF9-D6EE06C4C30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68" name="Group 167">
            <a:extLst>
              <a:ext uri="{FF2B5EF4-FFF2-40B4-BE49-F238E27FC236}">
                <a16:creationId xmlns:a16="http://schemas.microsoft.com/office/drawing/2014/main" id="{6CB43B5F-60FF-4F0A-B9F9-3C706A25C77D}"/>
              </a:ext>
            </a:extLst>
          </p:cNvPr>
          <p:cNvGrpSpPr/>
          <p:nvPr/>
        </p:nvGrpSpPr>
        <p:grpSpPr>
          <a:xfrm>
            <a:off x="1017199" y="2684654"/>
            <a:ext cx="3242427" cy="440997"/>
            <a:chOff x="529614" y="4552425"/>
            <a:chExt cx="3337415" cy="440997"/>
          </a:xfrm>
        </p:grpSpPr>
        <p:sp>
          <p:nvSpPr>
            <p:cNvPr id="169" name="Google Shape;169;p30">
              <a:extLst>
                <a:ext uri="{FF2B5EF4-FFF2-40B4-BE49-F238E27FC236}">
                  <a16:creationId xmlns:a16="http://schemas.microsoft.com/office/drawing/2014/main" id="{6AF7BFB2-B6FE-4001-BE0F-608A1DF52BD5}"/>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C </a:t>
              </a:r>
              <a:r>
                <a:rPr lang="en-US" sz="2400" b="1" dirty="0">
                  <a:solidFill>
                    <a:srgbClr val="C9B18E"/>
                  </a:solidFill>
                </a:rPr>
                <a:t>pays</a:t>
              </a:r>
              <a:r>
                <a:rPr lang="en-US" sz="2400" b="1" dirty="0">
                  <a:solidFill>
                    <a:schemeClr val="bg1"/>
                  </a:solidFill>
                </a:rPr>
                <a:t> B </a:t>
              </a:r>
              <a:r>
                <a:rPr lang="en-US" sz="2400" b="1" dirty="0">
                  <a:solidFill>
                    <a:srgbClr val="FFFF00"/>
                  </a:solidFill>
                </a:rPr>
                <a:t>   70    </a:t>
              </a:r>
              <a:r>
                <a:rPr lang="en-US" altLang="zh-CN" sz="2400" b="1" i="1" dirty="0">
                  <a:solidFill>
                    <a:srgbClr val="00B0F0"/>
                  </a:solidFill>
                </a:rPr>
                <a:t>Signature</a:t>
              </a:r>
              <a:endParaRPr lang="en-US" sz="2400" b="1" i="1" dirty="0">
                <a:solidFill>
                  <a:srgbClr val="00B0F0"/>
                </a:solidFill>
              </a:endParaRPr>
            </a:p>
          </p:txBody>
        </p:sp>
        <p:pic>
          <p:nvPicPr>
            <p:cNvPr id="170" name="Graphic 169" descr="Bitcoin with solid fill">
              <a:extLst>
                <a:ext uri="{FF2B5EF4-FFF2-40B4-BE49-F238E27FC236}">
                  <a16:creationId xmlns:a16="http://schemas.microsoft.com/office/drawing/2014/main" id="{AE17526F-BD4F-49C8-8747-1EBE51C3CFE4}"/>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71" name="Group 170">
            <a:extLst>
              <a:ext uri="{FF2B5EF4-FFF2-40B4-BE49-F238E27FC236}">
                <a16:creationId xmlns:a16="http://schemas.microsoft.com/office/drawing/2014/main" id="{1558F992-88CD-4C65-91A4-C9535DF44785}"/>
              </a:ext>
            </a:extLst>
          </p:cNvPr>
          <p:cNvGrpSpPr/>
          <p:nvPr/>
        </p:nvGrpSpPr>
        <p:grpSpPr>
          <a:xfrm>
            <a:off x="1017199" y="3125651"/>
            <a:ext cx="3347327" cy="440997"/>
            <a:chOff x="529614" y="4552425"/>
            <a:chExt cx="3337415" cy="440997"/>
          </a:xfrm>
        </p:grpSpPr>
        <p:sp>
          <p:nvSpPr>
            <p:cNvPr id="172" name="Google Shape;169;p30">
              <a:extLst>
                <a:ext uri="{FF2B5EF4-FFF2-40B4-BE49-F238E27FC236}">
                  <a16:creationId xmlns:a16="http://schemas.microsoft.com/office/drawing/2014/main" id="{93644415-F8C8-487A-9BC1-961365EA017A}"/>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B </a:t>
              </a:r>
              <a:r>
                <a:rPr lang="en-US" sz="2400" b="1" dirty="0">
                  <a:solidFill>
                    <a:srgbClr val="C9B18E"/>
                  </a:solidFill>
                </a:rPr>
                <a:t>pays</a:t>
              </a:r>
              <a:r>
                <a:rPr lang="en-US" sz="2400" b="1" dirty="0">
                  <a:solidFill>
                    <a:schemeClr val="bg1"/>
                  </a:solidFill>
                </a:rPr>
                <a:t> A </a:t>
              </a:r>
              <a:r>
                <a:rPr lang="en-US" sz="2400" b="1" dirty="0">
                  <a:solidFill>
                    <a:srgbClr val="FFFF00"/>
                  </a:solidFill>
                </a:rPr>
                <a:t>  100    </a:t>
              </a:r>
              <a:r>
                <a:rPr lang="en-US" altLang="zh-CN" sz="2400" b="1" i="1" dirty="0">
                  <a:solidFill>
                    <a:srgbClr val="00B0F0"/>
                  </a:solidFill>
                </a:rPr>
                <a:t>Signature</a:t>
              </a:r>
              <a:endParaRPr lang="en-US" sz="2400" b="1" i="1" dirty="0">
                <a:solidFill>
                  <a:srgbClr val="00B0F0"/>
                </a:solidFill>
              </a:endParaRPr>
            </a:p>
          </p:txBody>
        </p:sp>
        <p:pic>
          <p:nvPicPr>
            <p:cNvPr id="173" name="Graphic 172" descr="Bitcoin with solid fill">
              <a:extLst>
                <a:ext uri="{FF2B5EF4-FFF2-40B4-BE49-F238E27FC236}">
                  <a16:creationId xmlns:a16="http://schemas.microsoft.com/office/drawing/2014/main" id="{FA68C7A6-C52D-4E91-A8AD-81E38AE5281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34133" y="4590924"/>
              <a:ext cx="274321" cy="274320"/>
            </a:xfrm>
            <a:prstGeom prst="rect">
              <a:avLst/>
            </a:prstGeom>
          </p:spPr>
        </p:pic>
      </p:grpSp>
      <p:sp>
        <p:nvSpPr>
          <p:cNvPr id="174" name="Google Shape;169;p30">
            <a:extLst>
              <a:ext uri="{FF2B5EF4-FFF2-40B4-BE49-F238E27FC236}">
                <a16:creationId xmlns:a16="http://schemas.microsoft.com/office/drawing/2014/main" id="{506730B8-D6CA-4981-949E-30D21A409EC2}"/>
              </a:ext>
            </a:extLst>
          </p:cNvPr>
          <p:cNvSpPr txBox="1">
            <a:spLocks/>
          </p:cNvSpPr>
          <p:nvPr/>
        </p:nvSpPr>
        <p:spPr>
          <a:xfrm>
            <a:off x="2369976" y="3588327"/>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176" name="Google Shape;169;p30">
            <a:extLst>
              <a:ext uri="{FF2B5EF4-FFF2-40B4-BE49-F238E27FC236}">
                <a16:creationId xmlns:a16="http://schemas.microsoft.com/office/drawing/2014/main" id="{CE0C1341-2132-456D-BFEF-EC46BEC7C521}"/>
              </a:ext>
            </a:extLst>
          </p:cNvPr>
          <p:cNvSpPr txBox="1">
            <a:spLocks/>
          </p:cNvSpPr>
          <p:nvPr/>
        </p:nvSpPr>
        <p:spPr>
          <a:xfrm>
            <a:off x="1085128" y="4132000"/>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14978897324</a:t>
            </a:r>
          </a:p>
        </p:txBody>
      </p:sp>
      <p:sp>
        <p:nvSpPr>
          <p:cNvPr id="74" name="Google Shape;169;p30">
            <a:extLst>
              <a:ext uri="{FF2B5EF4-FFF2-40B4-BE49-F238E27FC236}">
                <a16:creationId xmlns:a16="http://schemas.microsoft.com/office/drawing/2014/main" id="{746C0D89-15B3-44AB-B348-D824D50B288B}"/>
              </a:ext>
            </a:extLst>
          </p:cNvPr>
          <p:cNvSpPr txBox="1">
            <a:spLocks/>
          </p:cNvSpPr>
          <p:nvPr/>
        </p:nvSpPr>
        <p:spPr>
          <a:xfrm>
            <a:off x="5272283" y="972338"/>
            <a:ext cx="6130536"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Sign</a:t>
            </a:r>
            <a:r>
              <a:rPr lang="en-US" sz="3200" b="1" dirty="0">
                <a:solidFill>
                  <a:schemeClr val="bg1"/>
                </a:solidFill>
              </a:rPr>
              <a:t>(</a:t>
            </a:r>
            <a:r>
              <a:rPr lang="en-US" sz="2800" b="1" dirty="0">
                <a:solidFill>
                  <a:schemeClr val="bg1"/>
                </a:solidFill>
              </a:rPr>
              <a:t>Message, </a:t>
            </a:r>
            <a:r>
              <a:rPr lang="en-US" sz="2800" b="1" dirty="0" err="1">
                <a:solidFill>
                  <a:srgbClr val="FF0000"/>
                </a:solidFill>
              </a:rPr>
              <a:t>pri_Key</a:t>
            </a:r>
            <a:r>
              <a:rPr lang="en-US" sz="3200" b="1" dirty="0">
                <a:solidFill>
                  <a:schemeClr val="bg1"/>
                </a:solidFill>
              </a:rPr>
              <a:t>) = </a:t>
            </a:r>
            <a:r>
              <a:rPr lang="en-US" sz="2800" b="1" dirty="0">
                <a:solidFill>
                  <a:srgbClr val="00B0F0"/>
                </a:solidFill>
              </a:rPr>
              <a:t>Signature</a:t>
            </a:r>
            <a:endParaRPr lang="en-US" sz="3200" b="1" dirty="0">
              <a:solidFill>
                <a:srgbClr val="00B0F0"/>
              </a:solidFill>
            </a:endParaRPr>
          </a:p>
        </p:txBody>
      </p:sp>
      <p:sp>
        <p:nvSpPr>
          <p:cNvPr id="75" name="Google Shape;169;p30">
            <a:extLst>
              <a:ext uri="{FF2B5EF4-FFF2-40B4-BE49-F238E27FC236}">
                <a16:creationId xmlns:a16="http://schemas.microsoft.com/office/drawing/2014/main" id="{EA2621B3-26DC-440D-AA45-DADE1CAED3CF}"/>
              </a:ext>
            </a:extLst>
          </p:cNvPr>
          <p:cNvSpPr txBox="1">
            <a:spLocks/>
          </p:cNvSpPr>
          <p:nvPr/>
        </p:nvSpPr>
        <p:spPr>
          <a:xfrm>
            <a:off x="5272283" y="1725490"/>
            <a:ext cx="6717324" cy="69157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Verify</a:t>
            </a:r>
            <a:r>
              <a:rPr lang="en-US" sz="3200" b="1" dirty="0">
                <a:solidFill>
                  <a:schemeClr val="bg1"/>
                </a:solidFill>
              </a:rPr>
              <a:t>(</a:t>
            </a:r>
            <a:r>
              <a:rPr lang="en-US" sz="2800" b="1" dirty="0">
                <a:solidFill>
                  <a:schemeClr val="bg1"/>
                </a:solidFill>
              </a:rPr>
              <a:t>Message, </a:t>
            </a:r>
            <a:r>
              <a:rPr lang="en-US" sz="2800" b="1" dirty="0">
                <a:solidFill>
                  <a:srgbClr val="00B0F0"/>
                </a:solidFill>
              </a:rPr>
              <a:t>Signature, </a:t>
            </a:r>
            <a:r>
              <a:rPr lang="en-US" sz="2800" b="1" dirty="0" err="1">
                <a:solidFill>
                  <a:srgbClr val="92D050"/>
                </a:solidFill>
              </a:rPr>
              <a:t>pub_key</a:t>
            </a:r>
            <a:r>
              <a:rPr lang="en-US" sz="2800" b="1" dirty="0">
                <a:solidFill>
                  <a:srgbClr val="92D050"/>
                </a:solidFill>
              </a:rPr>
              <a:t> </a:t>
            </a:r>
            <a:r>
              <a:rPr lang="en-US" sz="3200" b="1" dirty="0">
                <a:solidFill>
                  <a:schemeClr val="bg1"/>
                </a:solidFill>
              </a:rPr>
              <a:t>)</a:t>
            </a:r>
          </a:p>
        </p:txBody>
      </p:sp>
      <p:sp>
        <p:nvSpPr>
          <p:cNvPr id="77" name="Google Shape;169;p30">
            <a:extLst>
              <a:ext uri="{FF2B5EF4-FFF2-40B4-BE49-F238E27FC236}">
                <a16:creationId xmlns:a16="http://schemas.microsoft.com/office/drawing/2014/main" id="{8D9E646A-6D7F-4F80-8CC6-819B019D535E}"/>
              </a:ext>
            </a:extLst>
          </p:cNvPr>
          <p:cNvSpPr txBox="1">
            <a:spLocks/>
          </p:cNvSpPr>
          <p:nvPr/>
        </p:nvSpPr>
        <p:spPr>
          <a:xfrm>
            <a:off x="4865063" y="657116"/>
            <a:ext cx="6354054" cy="120969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Cryptographic hash function</a:t>
            </a:r>
          </a:p>
          <a:p>
            <a:pPr>
              <a:spcBef>
                <a:spcPts val="0"/>
              </a:spcBef>
            </a:pPr>
            <a:r>
              <a:rPr lang="en-US" sz="3200" b="1" dirty="0">
                <a:solidFill>
                  <a:schemeClr val="bg1"/>
                </a:solidFill>
              </a:rPr>
              <a:t>					</a:t>
            </a:r>
            <a:r>
              <a:rPr lang="en-US" sz="3200" b="1" dirty="0">
                <a:solidFill>
                  <a:srgbClr val="FF9933"/>
                </a:solidFill>
              </a:rPr>
              <a:t>- SHA256</a:t>
            </a:r>
          </a:p>
        </p:txBody>
      </p:sp>
      <p:sp>
        <p:nvSpPr>
          <p:cNvPr id="78" name="Google Shape;169;p30">
            <a:extLst>
              <a:ext uri="{FF2B5EF4-FFF2-40B4-BE49-F238E27FC236}">
                <a16:creationId xmlns:a16="http://schemas.microsoft.com/office/drawing/2014/main" id="{1FADF298-5B93-4FC6-BA45-FF40B057C227}"/>
              </a:ext>
            </a:extLst>
          </p:cNvPr>
          <p:cNvSpPr txBox="1">
            <a:spLocks/>
          </p:cNvSpPr>
          <p:nvPr/>
        </p:nvSpPr>
        <p:spPr>
          <a:xfrm>
            <a:off x="4913554" y="2226068"/>
            <a:ext cx="3765882"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rgbClr val="FF9933"/>
                </a:solidFill>
              </a:rPr>
              <a:t>SHA256</a:t>
            </a:r>
            <a:r>
              <a:rPr lang="en-US" sz="3200" b="1" dirty="0">
                <a:solidFill>
                  <a:schemeClr val="bg1"/>
                </a:solidFill>
              </a:rPr>
              <a:t>(“</a:t>
            </a:r>
            <a:r>
              <a:rPr lang="en-US" sz="3200" b="1" dirty="0">
                <a:solidFill>
                  <a:srgbClr val="3AC09F"/>
                </a:solidFill>
              </a:rPr>
              <a:t>wallet</a:t>
            </a:r>
            <a:r>
              <a:rPr lang="en-US" sz="3200" b="1" dirty="0">
                <a:solidFill>
                  <a:schemeClr val="bg1"/>
                </a:solidFill>
              </a:rPr>
              <a:t>”) = </a:t>
            </a:r>
            <a:endParaRPr lang="en-US" sz="3200" b="1" dirty="0">
              <a:solidFill>
                <a:srgbClr val="00B0F0"/>
              </a:solidFill>
            </a:endParaRPr>
          </a:p>
        </p:txBody>
      </p:sp>
      <p:sp>
        <p:nvSpPr>
          <p:cNvPr id="81" name="Google Shape;169;p30">
            <a:extLst>
              <a:ext uri="{FF2B5EF4-FFF2-40B4-BE49-F238E27FC236}">
                <a16:creationId xmlns:a16="http://schemas.microsoft.com/office/drawing/2014/main" id="{F4F2A80C-63CA-4E9D-9FF2-6D16A6D5CABF}"/>
              </a:ext>
            </a:extLst>
          </p:cNvPr>
          <p:cNvSpPr txBox="1">
            <a:spLocks/>
          </p:cNvSpPr>
          <p:nvPr/>
        </p:nvSpPr>
        <p:spPr>
          <a:xfrm>
            <a:off x="8272216" y="2184281"/>
            <a:ext cx="3765882" cy="190530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600" b="1" i="1" dirty="0">
                <a:solidFill>
                  <a:schemeClr val="bg1"/>
                </a:solidFill>
              </a:rPr>
              <a:t>1110100011010100010000000101000010000111001111011011101010000110010110101010011111000001011100001010101101001100110011100110010011011001000010000011100110100011010011011100111111010110110011110111000111010001010011100000001000000101010001000011101100011011</a:t>
            </a:r>
            <a:endParaRPr lang="en-US" sz="1400" b="1" dirty="0">
              <a:solidFill>
                <a:srgbClr val="00B0F0"/>
              </a:solidFill>
            </a:endParaRPr>
          </a:p>
        </p:txBody>
      </p:sp>
      <p:sp>
        <p:nvSpPr>
          <p:cNvPr id="79" name="Google Shape;169;p30">
            <a:extLst>
              <a:ext uri="{FF2B5EF4-FFF2-40B4-BE49-F238E27FC236}">
                <a16:creationId xmlns:a16="http://schemas.microsoft.com/office/drawing/2014/main" id="{36C8F555-6BC6-4CEB-996C-3CB23A3E22F2}"/>
              </a:ext>
            </a:extLst>
          </p:cNvPr>
          <p:cNvSpPr txBox="1">
            <a:spLocks/>
          </p:cNvSpPr>
          <p:nvPr/>
        </p:nvSpPr>
        <p:spPr>
          <a:xfrm>
            <a:off x="4949864" y="4033638"/>
            <a:ext cx="3537142"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rgbClr val="FF9933"/>
                </a:solidFill>
              </a:rPr>
              <a:t>SHA256</a:t>
            </a:r>
            <a:r>
              <a:rPr lang="en-US" sz="3200" b="1" dirty="0">
                <a:solidFill>
                  <a:schemeClr val="bg1"/>
                </a:solidFill>
              </a:rPr>
              <a:t>(“</a:t>
            </a:r>
            <a:r>
              <a:rPr lang="en-US" sz="3200" b="1" dirty="0" err="1">
                <a:solidFill>
                  <a:srgbClr val="3AC09F"/>
                </a:solidFill>
              </a:rPr>
              <a:t>wallyt</a:t>
            </a:r>
            <a:r>
              <a:rPr lang="en-US" sz="3200" b="1" dirty="0">
                <a:solidFill>
                  <a:schemeClr val="bg1"/>
                </a:solidFill>
              </a:rPr>
              <a:t>”) = </a:t>
            </a:r>
            <a:endParaRPr lang="en-US" sz="3200" b="1" dirty="0">
              <a:solidFill>
                <a:srgbClr val="00B0F0"/>
              </a:solidFill>
            </a:endParaRPr>
          </a:p>
        </p:txBody>
      </p:sp>
      <p:sp>
        <p:nvSpPr>
          <p:cNvPr id="82" name="Google Shape;169;p30">
            <a:extLst>
              <a:ext uri="{FF2B5EF4-FFF2-40B4-BE49-F238E27FC236}">
                <a16:creationId xmlns:a16="http://schemas.microsoft.com/office/drawing/2014/main" id="{5508A9FB-857F-4512-B544-92887D358E92}"/>
              </a:ext>
            </a:extLst>
          </p:cNvPr>
          <p:cNvSpPr txBox="1">
            <a:spLocks/>
          </p:cNvSpPr>
          <p:nvPr/>
        </p:nvSpPr>
        <p:spPr>
          <a:xfrm>
            <a:off x="8272216" y="4005654"/>
            <a:ext cx="3765882" cy="190530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600" b="1" i="1" dirty="0">
                <a:solidFill>
                  <a:schemeClr val="bg1"/>
                </a:solidFill>
              </a:rPr>
              <a:t>1100111110011101110010111111111010001001100000100001011100101011110010110111010010001010011010001100110010111000010110101101011001011001101100111011111101101110001110001000011110011110110010111101000100010000111111011101111000010100101101001000110010011100</a:t>
            </a:r>
            <a:endParaRPr lang="en-US" sz="1400" b="1" dirty="0">
              <a:solidFill>
                <a:srgbClr val="00B0F0"/>
              </a:solidFill>
            </a:endParaRPr>
          </a:p>
        </p:txBody>
      </p:sp>
      <p:sp>
        <p:nvSpPr>
          <p:cNvPr id="84" name="Google Shape;169;p30">
            <a:extLst>
              <a:ext uri="{FF2B5EF4-FFF2-40B4-BE49-F238E27FC236}">
                <a16:creationId xmlns:a16="http://schemas.microsoft.com/office/drawing/2014/main" id="{6EDD47F9-ABC3-4743-8FAE-CEA6EC3A5B12}"/>
              </a:ext>
            </a:extLst>
          </p:cNvPr>
          <p:cNvSpPr txBox="1">
            <a:spLocks/>
          </p:cNvSpPr>
          <p:nvPr/>
        </p:nvSpPr>
        <p:spPr>
          <a:xfrm>
            <a:off x="8268752" y="2178917"/>
            <a:ext cx="3765882" cy="190530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600" b="1" i="1" dirty="0">
                <a:solidFill>
                  <a:schemeClr val="bg1"/>
                </a:solidFill>
              </a:rPr>
              <a:t>11</a:t>
            </a:r>
            <a:r>
              <a:rPr lang="en-US" sz="1600" b="1" i="1" dirty="0">
                <a:solidFill>
                  <a:srgbClr val="FF0000"/>
                </a:solidFill>
              </a:rPr>
              <a:t>0</a:t>
            </a:r>
            <a:r>
              <a:rPr lang="en-US" sz="1600" b="1" i="1" dirty="0">
                <a:solidFill>
                  <a:schemeClr val="bg1"/>
                </a:solidFill>
              </a:rPr>
              <a:t>01</a:t>
            </a:r>
            <a:r>
              <a:rPr lang="en-US" sz="1600" b="1" i="1" dirty="0">
                <a:solidFill>
                  <a:srgbClr val="FF0000"/>
                </a:solidFill>
              </a:rPr>
              <a:t>111</a:t>
            </a:r>
            <a:r>
              <a:rPr lang="en-US" sz="1600" b="1" i="1" dirty="0">
                <a:solidFill>
                  <a:schemeClr val="bg1"/>
                </a:solidFill>
              </a:rPr>
              <a:t>1</a:t>
            </a:r>
            <a:r>
              <a:rPr lang="en-US" sz="1600" b="1" i="1" dirty="0">
                <a:solidFill>
                  <a:srgbClr val="FF0000"/>
                </a:solidFill>
              </a:rPr>
              <a:t>0</a:t>
            </a:r>
            <a:r>
              <a:rPr lang="en-US" sz="1600" b="1" i="1" dirty="0">
                <a:solidFill>
                  <a:schemeClr val="bg1"/>
                </a:solidFill>
              </a:rPr>
              <a:t>01</a:t>
            </a:r>
            <a:r>
              <a:rPr lang="en-US" sz="1600" b="1" i="1" dirty="0">
                <a:solidFill>
                  <a:srgbClr val="FF0000"/>
                </a:solidFill>
              </a:rPr>
              <a:t>1</a:t>
            </a:r>
            <a:r>
              <a:rPr lang="en-US" sz="1600" b="1" i="1" dirty="0">
                <a:solidFill>
                  <a:schemeClr val="bg1"/>
                </a:solidFill>
              </a:rPr>
              <a:t>10</a:t>
            </a:r>
            <a:r>
              <a:rPr lang="en-US" sz="1600" b="1" i="1" dirty="0">
                <a:solidFill>
                  <a:srgbClr val="FF0000"/>
                </a:solidFill>
              </a:rPr>
              <a:t>11</a:t>
            </a:r>
            <a:r>
              <a:rPr lang="en-US" sz="1600" b="1" i="1" dirty="0">
                <a:solidFill>
                  <a:schemeClr val="bg1"/>
                </a:solidFill>
              </a:rPr>
              <a:t>100</a:t>
            </a:r>
            <a:r>
              <a:rPr lang="en-US" sz="1600" b="1" i="1" dirty="0">
                <a:solidFill>
                  <a:srgbClr val="FF0000"/>
                </a:solidFill>
              </a:rPr>
              <a:t>1</a:t>
            </a:r>
            <a:r>
              <a:rPr lang="en-US" sz="1600" b="1" i="1" dirty="0">
                <a:solidFill>
                  <a:schemeClr val="bg1"/>
                </a:solidFill>
              </a:rPr>
              <a:t>0</a:t>
            </a:r>
            <a:r>
              <a:rPr lang="en-US" sz="1600" b="1" i="1" dirty="0">
                <a:solidFill>
                  <a:srgbClr val="FF0000"/>
                </a:solidFill>
              </a:rPr>
              <a:t>111</a:t>
            </a:r>
            <a:r>
              <a:rPr lang="en-US" sz="1600" b="1" i="1" dirty="0">
                <a:solidFill>
                  <a:schemeClr val="bg1"/>
                </a:solidFill>
              </a:rPr>
              <a:t>1</a:t>
            </a:r>
            <a:r>
              <a:rPr lang="en-US" sz="1600" b="1" i="1" dirty="0">
                <a:solidFill>
                  <a:srgbClr val="FF0000"/>
                </a:solidFill>
              </a:rPr>
              <a:t>1</a:t>
            </a:r>
            <a:r>
              <a:rPr lang="en-US" sz="1600" b="1" i="1" dirty="0">
                <a:solidFill>
                  <a:schemeClr val="bg1"/>
                </a:solidFill>
              </a:rPr>
              <a:t>1</a:t>
            </a:r>
            <a:r>
              <a:rPr lang="en-US" sz="1600" b="1" i="1" dirty="0">
                <a:solidFill>
                  <a:srgbClr val="FF0000"/>
                </a:solidFill>
              </a:rPr>
              <a:t>111</a:t>
            </a:r>
            <a:r>
              <a:rPr lang="en-US" sz="1600" b="1" i="1" dirty="0">
                <a:solidFill>
                  <a:schemeClr val="bg1"/>
                </a:solidFill>
              </a:rPr>
              <a:t>01000</a:t>
            </a:r>
            <a:r>
              <a:rPr lang="en-US" sz="1600" b="1" i="1" dirty="0">
                <a:solidFill>
                  <a:srgbClr val="FF0000"/>
                </a:solidFill>
              </a:rPr>
              <a:t>100</a:t>
            </a:r>
            <a:r>
              <a:rPr lang="en-US" sz="1600" b="1" i="1" dirty="0">
                <a:solidFill>
                  <a:schemeClr val="bg1"/>
                </a:solidFill>
              </a:rPr>
              <a:t>1</a:t>
            </a:r>
            <a:r>
              <a:rPr lang="en-US" sz="1600" b="1" i="1" dirty="0">
                <a:solidFill>
                  <a:srgbClr val="FF0000"/>
                </a:solidFill>
              </a:rPr>
              <a:t>1</a:t>
            </a:r>
            <a:r>
              <a:rPr lang="en-US" sz="1600" b="1" i="1" dirty="0">
                <a:solidFill>
                  <a:schemeClr val="bg1"/>
                </a:solidFill>
              </a:rPr>
              <a:t>0</a:t>
            </a:r>
            <a:r>
              <a:rPr lang="en-US" sz="1600" b="1" i="1" dirty="0">
                <a:solidFill>
                  <a:srgbClr val="FF0000"/>
                </a:solidFill>
              </a:rPr>
              <a:t>0000100</a:t>
            </a:r>
            <a:r>
              <a:rPr lang="en-US" sz="1600" b="1" i="1" dirty="0">
                <a:solidFill>
                  <a:schemeClr val="bg1"/>
                </a:solidFill>
              </a:rPr>
              <a:t>0</a:t>
            </a:r>
            <a:r>
              <a:rPr lang="en-US" sz="1600" b="1" i="1" dirty="0">
                <a:solidFill>
                  <a:srgbClr val="FF0000"/>
                </a:solidFill>
              </a:rPr>
              <a:t>0</a:t>
            </a:r>
            <a:r>
              <a:rPr lang="en-US" sz="1600" b="1" i="1" dirty="0">
                <a:solidFill>
                  <a:schemeClr val="bg1"/>
                </a:solidFill>
              </a:rPr>
              <a:t>1</a:t>
            </a:r>
            <a:r>
              <a:rPr lang="en-US" sz="1600" b="1" i="1" dirty="0">
                <a:solidFill>
                  <a:srgbClr val="FF0000"/>
                </a:solidFill>
              </a:rPr>
              <a:t>01</a:t>
            </a:r>
            <a:r>
              <a:rPr lang="en-US" sz="1600" b="1" i="1" dirty="0">
                <a:solidFill>
                  <a:schemeClr val="bg1"/>
                </a:solidFill>
              </a:rPr>
              <a:t>1</a:t>
            </a:r>
            <a:r>
              <a:rPr lang="en-US" sz="1600" b="1" i="1" dirty="0">
                <a:solidFill>
                  <a:srgbClr val="FF0000"/>
                </a:solidFill>
              </a:rPr>
              <a:t>10</a:t>
            </a:r>
            <a:r>
              <a:rPr lang="en-US" sz="1600" b="1" i="1" dirty="0">
                <a:solidFill>
                  <a:schemeClr val="bg1"/>
                </a:solidFill>
              </a:rPr>
              <a:t>0</a:t>
            </a:r>
            <a:r>
              <a:rPr lang="en-US" sz="1600" b="1" i="1" dirty="0">
                <a:solidFill>
                  <a:srgbClr val="FF0000"/>
                </a:solidFill>
              </a:rPr>
              <a:t>1</a:t>
            </a:r>
            <a:r>
              <a:rPr lang="en-US" sz="1600" b="1" i="1" dirty="0">
                <a:solidFill>
                  <a:schemeClr val="bg1"/>
                </a:solidFill>
              </a:rPr>
              <a:t>0</a:t>
            </a:r>
            <a:r>
              <a:rPr lang="en-US" sz="1600" b="1" i="1" dirty="0">
                <a:solidFill>
                  <a:srgbClr val="FF0000"/>
                </a:solidFill>
              </a:rPr>
              <a:t>10</a:t>
            </a:r>
            <a:r>
              <a:rPr lang="en-US" sz="1600" b="1" i="1" dirty="0">
                <a:solidFill>
                  <a:schemeClr val="bg1"/>
                </a:solidFill>
              </a:rPr>
              <a:t>1</a:t>
            </a:r>
            <a:r>
              <a:rPr lang="en-US" sz="1600" b="1" i="1" dirty="0">
                <a:solidFill>
                  <a:srgbClr val="FF0000"/>
                </a:solidFill>
              </a:rPr>
              <a:t>11</a:t>
            </a:r>
            <a:r>
              <a:rPr lang="en-US" sz="1600" b="1" i="1" dirty="0">
                <a:solidFill>
                  <a:schemeClr val="bg1"/>
                </a:solidFill>
              </a:rPr>
              <a:t>10</a:t>
            </a:r>
            <a:r>
              <a:rPr lang="en-US" sz="1600" b="1" i="1" dirty="0">
                <a:solidFill>
                  <a:srgbClr val="FF0000"/>
                </a:solidFill>
              </a:rPr>
              <a:t>0</a:t>
            </a:r>
            <a:r>
              <a:rPr lang="en-US" sz="1600" b="1" i="1" dirty="0">
                <a:solidFill>
                  <a:schemeClr val="bg1"/>
                </a:solidFill>
              </a:rPr>
              <a:t>101</a:t>
            </a:r>
            <a:r>
              <a:rPr lang="en-US" sz="1600" b="1" i="1" dirty="0">
                <a:solidFill>
                  <a:srgbClr val="FF0000"/>
                </a:solidFill>
              </a:rPr>
              <a:t>101</a:t>
            </a:r>
            <a:r>
              <a:rPr lang="en-US" sz="1600" b="1" i="1" dirty="0">
                <a:solidFill>
                  <a:schemeClr val="bg1"/>
                </a:solidFill>
              </a:rPr>
              <a:t>1</a:t>
            </a:r>
            <a:r>
              <a:rPr lang="en-US" sz="1600" b="1" i="1" dirty="0">
                <a:solidFill>
                  <a:srgbClr val="FF0000"/>
                </a:solidFill>
              </a:rPr>
              <a:t>1</a:t>
            </a:r>
            <a:r>
              <a:rPr lang="en-US" sz="1600" b="1" i="1" dirty="0">
                <a:solidFill>
                  <a:schemeClr val="bg1"/>
                </a:solidFill>
              </a:rPr>
              <a:t>01</a:t>
            </a:r>
            <a:r>
              <a:rPr lang="en-US" sz="1600" b="1" i="1" dirty="0">
                <a:solidFill>
                  <a:srgbClr val="FF0000"/>
                </a:solidFill>
              </a:rPr>
              <a:t>00</a:t>
            </a:r>
            <a:r>
              <a:rPr lang="en-US" sz="1600" b="1" i="1" dirty="0">
                <a:solidFill>
                  <a:schemeClr val="bg1"/>
                </a:solidFill>
              </a:rPr>
              <a:t>1</a:t>
            </a:r>
            <a:r>
              <a:rPr lang="en-US" sz="1600" b="1" i="1" dirty="0">
                <a:solidFill>
                  <a:srgbClr val="FF0000"/>
                </a:solidFill>
              </a:rPr>
              <a:t>0</a:t>
            </a:r>
            <a:r>
              <a:rPr lang="en-US" sz="1600" b="1" i="1" dirty="0">
                <a:solidFill>
                  <a:schemeClr val="bg1"/>
                </a:solidFill>
              </a:rPr>
              <a:t>00</a:t>
            </a:r>
            <a:r>
              <a:rPr lang="en-US" sz="1600" b="1" i="1" dirty="0">
                <a:solidFill>
                  <a:srgbClr val="FF0000"/>
                </a:solidFill>
              </a:rPr>
              <a:t>1</a:t>
            </a:r>
            <a:r>
              <a:rPr lang="en-US" sz="1600" b="1" i="1" dirty="0">
                <a:solidFill>
                  <a:schemeClr val="bg1"/>
                </a:solidFill>
              </a:rPr>
              <a:t>0</a:t>
            </a:r>
            <a:r>
              <a:rPr lang="en-US" sz="1600" b="1" i="1" dirty="0">
                <a:solidFill>
                  <a:srgbClr val="FF0000"/>
                </a:solidFill>
              </a:rPr>
              <a:t>10</a:t>
            </a:r>
            <a:r>
              <a:rPr lang="en-US" sz="1600" b="1" i="1" dirty="0">
                <a:solidFill>
                  <a:schemeClr val="bg1"/>
                </a:solidFill>
              </a:rPr>
              <a:t>011</a:t>
            </a:r>
            <a:r>
              <a:rPr lang="en-US" sz="1600" b="1" i="1" dirty="0">
                <a:solidFill>
                  <a:srgbClr val="FF0000"/>
                </a:solidFill>
              </a:rPr>
              <a:t>01</a:t>
            </a:r>
            <a:r>
              <a:rPr lang="en-US" sz="1600" b="1" i="1" dirty="0">
                <a:solidFill>
                  <a:schemeClr val="bg1"/>
                </a:solidFill>
              </a:rPr>
              <a:t>0001</a:t>
            </a:r>
            <a:r>
              <a:rPr lang="en-US" sz="1600" b="1" i="1" dirty="0">
                <a:solidFill>
                  <a:srgbClr val="FF0000"/>
                </a:solidFill>
              </a:rPr>
              <a:t>10</a:t>
            </a:r>
            <a:r>
              <a:rPr lang="en-US" sz="1600" b="1" i="1" dirty="0">
                <a:solidFill>
                  <a:schemeClr val="bg1"/>
                </a:solidFill>
              </a:rPr>
              <a:t>01</a:t>
            </a:r>
            <a:r>
              <a:rPr lang="en-US" sz="1600" b="1" i="1" dirty="0">
                <a:solidFill>
                  <a:srgbClr val="FF0000"/>
                </a:solidFill>
              </a:rPr>
              <a:t>1001011</a:t>
            </a:r>
            <a:r>
              <a:rPr lang="en-US" sz="1600" b="1" i="1" dirty="0">
                <a:solidFill>
                  <a:schemeClr val="bg1"/>
                </a:solidFill>
              </a:rPr>
              <a:t>1</a:t>
            </a:r>
            <a:r>
              <a:rPr lang="en-US" sz="1600" b="1" i="1" dirty="0">
                <a:solidFill>
                  <a:srgbClr val="FF0000"/>
                </a:solidFill>
              </a:rPr>
              <a:t>0</a:t>
            </a:r>
            <a:r>
              <a:rPr lang="en-US" sz="1600" b="1" i="1" dirty="0">
                <a:solidFill>
                  <a:schemeClr val="bg1"/>
                </a:solidFill>
              </a:rPr>
              <a:t>00</a:t>
            </a:r>
            <a:r>
              <a:rPr lang="en-US" sz="1600" b="1" i="1" dirty="0">
                <a:solidFill>
                  <a:srgbClr val="FF0000"/>
                </a:solidFill>
              </a:rPr>
              <a:t>0</a:t>
            </a:r>
            <a:r>
              <a:rPr lang="en-US" sz="1600" b="1" i="1" dirty="0">
                <a:solidFill>
                  <a:schemeClr val="bg1"/>
                </a:solidFill>
              </a:rPr>
              <a:t>10</a:t>
            </a:r>
            <a:r>
              <a:rPr lang="en-US" sz="1600" b="1" i="1" dirty="0">
                <a:solidFill>
                  <a:srgbClr val="FF0000"/>
                </a:solidFill>
              </a:rPr>
              <a:t>1</a:t>
            </a:r>
            <a:r>
              <a:rPr lang="en-US" sz="1600" b="1" i="1" dirty="0">
                <a:solidFill>
                  <a:schemeClr val="bg1"/>
                </a:solidFill>
              </a:rPr>
              <a:t>1</a:t>
            </a:r>
            <a:r>
              <a:rPr lang="en-US" sz="1600" b="1" i="1" dirty="0">
                <a:solidFill>
                  <a:srgbClr val="FF0000"/>
                </a:solidFill>
              </a:rPr>
              <a:t>0</a:t>
            </a:r>
            <a:r>
              <a:rPr lang="en-US" sz="1600" b="1" i="1" dirty="0">
                <a:solidFill>
                  <a:schemeClr val="bg1"/>
                </a:solidFill>
              </a:rPr>
              <a:t>10</a:t>
            </a:r>
            <a:r>
              <a:rPr lang="en-US" sz="1600" b="1" i="1" dirty="0">
                <a:solidFill>
                  <a:srgbClr val="FF0000"/>
                </a:solidFill>
              </a:rPr>
              <a:t>1</a:t>
            </a:r>
            <a:r>
              <a:rPr lang="en-US" sz="1600" b="1" i="1" dirty="0">
                <a:solidFill>
                  <a:schemeClr val="bg1"/>
                </a:solidFill>
              </a:rPr>
              <a:t>1</a:t>
            </a:r>
            <a:r>
              <a:rPr lang="en-US" sz="1600" b="1" i="1" dirty="0">
                <a:solidFill>
                  <a:srgbClr val="FF0000"/>
                </a:solidFill>
              </a:rPr>
              <a:t>01</a:t>
            </a:r>
            <a:r>
              <a:rPr lang="en-US" sz="1600" b="1" i="1" dirty="0">
                <a:solidFill>
                  <a:schemeClr val="bg1"/>
                </a:solidFill>
              </a:rPr>
              <a:t>01</a:t>
            </a:r>
            <a:r>
              <a:rPr lang="en-US" sz="1600" b="1" i="1" dirty="0">
                <a:solidFill>
                  <a:srgbClr val="FF0000"/>
                </a:solidFill>
              </a:rPr>
              <a:t>1</a:t>
            </a:r>
            <a:r>
              <a:rPr lang="en-US" sz="1600" b="1" i="1" dirty="0">
                <a:solidFill>
                  <a:schemeClr val="bg1"/>
                </a:solidFill>
              </a:rPr>
              <a:t>0</a:t>
            </a:r>
            <a:r>
              <a:rPr lang="en-US" sz="1600" b="1" i="1" dirty="0">
                <a:solidFill>
                  <a:srgbClr val="FF0000"/>
                </a:solidFill>
              </a:rPr>
              <a:t>0</a:t>
            </a:r>
            <a:r>
              <a:rPr lang="en-US" sz="1600" b="1" i="1" dirty="0">
                <a:solidFill>
                  <a:schemeClr val="bg1"/>
                </a:solidFill>
              </a:rPr>
              <a:t>1011001</a:t>
            </a:r>
            <a:r>
              <a:rPr lang="en-US" sz="1600" b="1" i="1" dirty="0">
                <a:solidFill>
                  <a:srgbClr val="FF0000"/>
                </a:solidFill>
              </a:rPr>
              <a:t>1</a:t>
            </a:r>
            <a:r>
              <a:rPr lang="en-US" sz="1600" b="1" i="1" dirty="0">
                <a:solidFill>
                  <a:schemeClr val="bg1"/>
                </a:solidFill>
              </a:rPr>
              <a:t>0</a:t>
            </a:r>
            <a:r>
              <a:rPr lang="en-US" sz="1600" b="1" i="1" dirty="0">
                <a:solidFill>
                  <a:srgbClr val="FF0000"/>
                </a:solidFill>
              </a:rPr>
              <a:t>110</a:t>
            </a:r>
            <a:r>
              <a:rPr lang="en-US" sz="1600" b="1" i="1" dirty="0">
                <a:solidFill>
                  <a:schemeClr val="bg1"/>
                </a:solidFill>
              </a:rPr>
              <a:t>0</a:t>
            </a:r>
            <a:r>
              <a:rPr lang="en-US" sz="1600" b="1" i="1" dirty="0">
                <a:solidFill>
                  <a:srgbClr val="FF0000"/>
                </a:solidFill>
              </a:rPr>
              <a:t>111</a:t>
            </a:r>
            <a:r>
              <a:rPr lang="en-US" sz="1600" b="1" i="1" dirty="0">
                <a:solidFill>
                  <a:schemeClr val="bg1"/>
                </a:solidFill>
              </a:rPr>
              <a:t>0111</a:t>
            </a:r>
            <a:r>
              <a:rPr lang="en-US" sz="1600" b="1" i="1" dirty="0">
                <a:solidFill>
                  <a:srgbClr val="FF0000"/>
                </a:solidFill>
              </a:rPr>
              <a:t>11</a:t>
            </a:r>
            <a:r>
              <a:rPr lang="en-US" sz="1600" b="1" i="1" dirty="0">
                <a:solidFill>
                  <a:schemeClr val="bg1"/>
                </a:solidFill>
              </a:rPr>
              <a:t>1</a:t>
            </a:r>
            <a:r>
              <a:rPr lang="en-US" sz="1600" b="1" i="1" dirty="0">
                <a:solidFill>
                  <a:srgbClr val="FF0000"/>
                </a:solidFill>
              </a:rPr>
              <a:t>01</a:t>
            </a:r>
            <a:r>
              <a:rPr lang="en-US" sz="1600" b="1" i="1" dirty="0">
                <a:solidFill>
                  <a:schemeClr val="bg1"/>
                </a:solidFill>
              </a:rPr>
              <a:t>10</a:t>
            </a:r>
            <a:r>
              <a:rPr lang="en-US" sz="1600" b="1" i="1" dirty="0">
                <a:solidFill>
                  <a:srgbClr val="FF0000"/>
                </a:solidFill>
              </a:rPr>
              <a:t>11</a:t>
            </a:r>
            <a:r>
              <a:rPr lang="en-US" sz="1600" b="1" i="1" dirty="0">
                <a:solidFill>
                  <a:schemeClr val="bg1"/>
                </a:solidFill>
              </a:rPr>
              <a:t>1</a:t>
            </a:r>
            <a:r>
              <a:rPr lang="en-US" sz="1600" b="1" i="1" dirty="0">
                <a:solidFill>
                  <a:srgbClr val="FF0000"/>
                </a:solidFill>
              </a:rPr>
              <a:t>0</a:t>
            </a:r>
            <a:r>
              <a:rPr lang="en-US" sz="1600" b="1" i="1" dirty="0">
                <a:solidFill>
                  <a:schemeClr val="bg1"/>
                </a:solidFill>
              </a:rPr>
              <a:t>0</a:t>
            </a:r>
            <a:r>
              <a:rPr lang="en-US" sz="1600" b="1" i="1" dirty="0">
                <a:solidFill>
                  <a:srgbClr val="FF0000"/>
                </a:solidFill>
              </a:rPr>
              <a:t>011</a:t>
            </a:r>
            <a:r>
              <a:rPr lang="en-US" sz="1600" b="1" i="1" dirty="0">
                <a:solidFill>
                  <a:schemeClr val="bg1"/>
                </a:solidFill>
              </a:rPr>
              <a:t>1</a:t>
            </a:r>
            <a:r>
              <a:rPr lang="en-US" sz="1600" b="1" i="1" dirty="0">
                <a:solidFill>
                  <a:srgbClr val="FF0000"/>
                </a:solidFill>
              </a:rPr>
              <a:t>0</a:t>
            </a:r>
            <a:r>
              <a:rPr lang="en-US" sz="1600" b="1" i="1" dirty="0">
                <a:solidFill>
                  <a:schemeClr val="bg1"/>
                </a:solidFill>
              </a:rPr>
              <a:t>0</a:t>
            </a:r>
            <a:r>
              <a:rPr lang="en-US" sz="1600" b="1" i="1" dirty="0">
                <a:solidFill>
                  <a:srgbClr val="FF0000"/>
                </a:solidFill>
              </a:rPr>
              <a:t>0</a:t>
            </a:r>
            <a:r>
              <a:rPr lang="en-US" sz="1600" b="1" i="1" dirty="0">
                <a:solidFill>
                  <a:schemeClr val="bg1"/>
                </a:solidFill>
              </a:rPr>
              <a:t>1</a:t>
            </a:r>
            <a:r>
              <a:rPr lang="en-US" sz="1600" b="1" i="1" dirty="0">
                <a:solidFill>
                  <a:srgbClr val="FF0000"/>
                </a:solidFill>
              </a:rPr>
              <a:t>0</a:t>
            </a:r>
            <a:r>
              <a:rPr lang="en-US" sz="1600" b="1" i="1" dirty="0">
                <a:solidFill>
                  <a:schemeClr val="bg1"/>
                </a:solidFill>
              </a:rPr>
              <a:t>00</a:t>
            </a:r>
            <a:r>
              <a:rPr lang="en-US" sz="1600" b="1" i="1" dirty="0">
                <a:solidFill>
                  <a:srgbClr val="FF0000"/>
                </a:solidFill>
              </a:rPr>
              <a:t>0</a:t>
            </a:r>
            <a:r>
              <a:rPr lang="en-US" sz="1600" b="1" i="1" dirty="0">
                <a:solidFill>
                  <a:schemeClr val="bg1"/>
                </a:solidFill>
              </a:rPr>
              <a:t>1111</a:t>
            </a:r>
            <a:r>
              <a:rPr lang="en-US" sz="1600" b="1" i="1" dirty="0">
                <a:solidFill>
                  <a:srgbClr val="FF0000"/>
                </a:solidFill>
              </a:rPr>
              <a:t>0</a:t>
            </a:r>
            <a:r>
              <a:rPr lang="en-US" sz="1600" b="1" i="1" dirty="0">
                <a:solidFill>
                  <a:schemeClr val="bg1"/>
                </a:solidFill>
              </a:rPr>
              <a:t>01</a:t>
            </a:r>
            <a:r>
              <a:rPr lang="en-US" sz="1600" b="1" i="1" dirty="0">
                <a:solidFill>
                  <a:srgbClr val="FF0000"/>
                </a:solidFill>
              </a:rPr>
              <a:t>1</a:t>
            </a:r>
            <a:r>
              <a:rPr lang="en-US" sz="1600" b="1" i="1" dirty="0">
                <a:solidFill>
                  <a:schemeClr val="bg1"/>
                </a:solidFill>
              </a:rPr>
              <a:t>11011001</a:t>
            </a:r>
            <a:r>
              <a:rPr lang="en-US" sz="1600" b="1" i="1" dirty="0">
                <a:solidFill>
                  <a:srgbClr val="FF0000"/>
                </a:solidFill>
              </a:rPr>
              <a:t>0</a:t>
            </a:r>
            <a:r>
              <a:rPr lang="en-US" sz="1600" b="1" i="1" dirty="0">
                <a:solidFill>
                  <a:schemeClr val="bg1"/>
                </a:solidFill>
              </a:rPr>
              <a:t>11</a:t>
            </a:r>
            <a:r>
              <a:rPr lang="en-US" sz="1600" b="1" i="1" dirty="0">
                <a:solidFill>
                  <a:srgbClr val="FF0000"/>
                </a:solidFill>
              </a:rPr>
              <a:t>1</a:t>
            </a:r>
            <a:r>
              <a:rPr lang="en-US" sz="1600" b="1" i="1" dirty="0">
                <a:solidFill>
                  <a:schemeClr val="bg1"/>
                </a:solidFill>
              </a:rPr>
              <a:t>1</a:t>
            </a:r>
            <a:r>
              <a:rPr lang="en-US" sz="1600" b="1" i="1" dirty="0">
                <a:solidFill>
                  <a:srgbClr val="FF0000"/>
                </a:solidFill>
              </a:rPr>
              <a:t>0</a:t>
            </a:r>
            <a:r>
              <a:rPr lang="en-US" sz="1600" b="1" i="1" dirty="0">
                <a:solidFill>
                  <a:schemeClr val="bg1"/>
                </a:solidFill>
              </a:rPr>
              <a:t>10001</a:t>
            </a:r>
            <a:r>
              <a:rPr lang="en-US" sz="1600" b="1" i="1" dirty="0">
                <a:solidFill>
                  <a:srgbClr val="FF0000"/>
                </a:solidFill>
              </a:rPr>
              <a:t>00</a:t>
            </a:r>
            <a:r>
              <a:rPr lang="en-US" sz="1600" b="1" i="1" dirty="0">
                <a:solidFill>
                  <a:schemeClr val="bg1"/>
                </a:solidFill>
              </a:rPr>
              <a:t>01000</a:t>
            </a:r>
            <a:r>
              <a:rPr lang="en-US" sz="1600" b="1" i="1" dirty="0">
                <a:solidFill>
                  <a:srgbClr val="FF0000"/>
                </a:solidFill>
              </a:rPr>
              <a:t>01</a:t>
            </a:r>
            <a:r>
              <a:rPr lang="en-US" sz="1600" b="1" i="1" dirty="0">
                <a:solidFill>
                  <a:schemeClr val="bg1"/>
                </a:solidFill>
              </a:rPr>
              <a:t>1</a:t>
            </a:r>
            <a:r>
              <a:rPr lang="en-US" sz="1600" b="1" i="1" dirty="0">
                <a:solidFill>
                  <a:srgbClr val="FF0000"/>
                </a:solidFill>
              </a:rPr>
              <a:t>11</a:t>
            </a:r>
            <a:r>
              <a:rPr lang="en-US" sz="1600" b="1" i="1" dirty="0">
                <a:solidFill>
                  <a:schemeClr val="bg1"/>
                </a:solidFill>
              </a:rPr>
              <a:t>11</a:t>
            </a:r>
            <a:r>
              <a:rPr lang="en-US" sz="1600" b="1" i="1" dirty="0">
                <a:solidFill>
                  <a:srgbClr val="FF0000"/>
                </a:solidFill>
              </a:rPr>
              <a:t>0111</a:t>
            </a:r>
            <a:r>
              <a:rPr lang="en-US" sz="1600" b="1" i="1" dirty="0">
                <a:solidFill>
                  <a:schemeClr val="bg1"/>
                </a:solidFill>
              </a:rPr>
              <a:t>0</a:t>
            </a:r>
            <a:r>
              <a:rPr lang="en-US" sz="1600" b="1" i="1" dirty="0">
                <a:solidFill>
                  <a:srgbClr val="FF0000"/>
                </a:solidFill>
              </a:rPr>
              <a:t>111</a:t>
            </a:r>
            <a:r>
              <a:rPr lang="en-US" sz="1600" b="1" i="1" dirty="0">
                <a:solidFill>
                  <a:schemeClr val="bg1"/>
                </a:solidFill>
              </a:rPr>
              <a:t>10000</a:t>
            </a:r>
            <a:r>
              <a:rPr lang="en-US" sz="1600" b="1" i="1" dirty="0">
                <a:solidFill>
                  <a:srgbClr val="FF0000"/>
                </a:solidFill>
              </a:rPr>
              <a:t>1</a:t>
            </a:r>
            <a:r>
              <a:rPr lang="en-US" sz="1600" b="1" i="1" dirty="0">
                <a:solidFill>
                  <a:schemeClr val="bg1"/>
                </a:solidFill>
              </a:rPr>
              <a:t>010</a:t>
            </a:r>
            <a:r>
              <a:rPr lang="en-US" sz="1600" b="1" i="1" dirty="0">
                <a:solidFill>
                  <a:srgbClr val="FF0000"/>
                </a:solidFill>
              </a:rPr>
              <a:t>01011</a:t>
            </a:r>
            <a:r>
              <a:rPr lang="en-US" sz="1600" b="1" i="1" dirty="0">
                <a:solidFill>
                  <a:schemeClr val="bg1"/>
                </a:solidFill>
              </a:rPr>
              <a:t>0100</a:t>
            </a:r>
            <a:r>
              <a:rPr lang="en-US" sz="1600" b="1" i="1" dirty="0">
                <a:solidFill>
                  <a:srgbClr val="FF0000"/>
                </a:solidFill>
              </a:rPr>
              <a:t>1</a:t>
            </a:r>
            <a:r>
              <a:rPr lang="en-US" sz="1600" b="1" i="1" dirty="0">
                <a:solidFill>
                  <a:schemeClr val="bg1"/>
                </a:solidFill>
              </a:rPr>
              <a:t>0</a:t>
            </a:r>
            <a:r>
              <a:rPr lang="en-US" sz="1600" b="1" i="1" dirty="0">
                <a:solidFill>
                  <a:srgbClr val="FF0000"/>
                </a:solidFill>
              </a:rPr>
              <a:t>00</a:t>
            </a:r>
            <a:r>
              <a:rPr lang="en-US" sz="1600" b="1" i="1" dirty="0">
                <a:solidFill>
                  <a:schemeClr val="bg1"/>
                </a:solidFill>
              </a:rPr>
              <a:t>1</a:t>
            </a:r>
            <a:r>
              <a:rPr lang="en-US" sz="1600" b="1" i="1" dirty="0">
                <a:solidFill>
                  <a:srgbClr val="FF0000"/>
                </a:solidFill>
              </a:rPr>
              <a:t>1001</a:t>
            </a:r>
            <a:r>
              <a:rPr lang="en-US" sz="1600" b="1" i="1" dirty="0">
                <a:solidFill>
                  <a:schemeClr val="bg1"/>
                </a:solidFill>
              </a:rPr>
              <a:t>0011</a:t>
            </a:r>
            <a:r>
              <a:rPr lang="en-US" sz="1600" b="1" i="1" dirty="0">
                <a:solidFill>
                  <a:srgbClr val="FF0000"/>
                </a:solidFill>
              </a:rPr>
              <a:t>100</a:t>
            </a:r>
            <a:endParaRPr lang="en-US" sz="1400" b="1" dirty="0">
              <a:solidFill>
                <a:srgbClr val="FF0000"/>
              </a:solidFill>
            </a:endParaRPr>
          </a:p>
        </p:txBody>
      </p:sp>
      <p:sp>
        <p:nvSpPr>
          <p:cNvPr id="86" name="Google Shape;169;p30">
            <a:extLst>
              <a:ext uri="{FF2B5EF4-FFF2-40B4-BE49-F238E27FC236}">
                <a16:creationId xmlns:a16="http://schemas.microsoft.com/office/drawing/2014/main" id="{EBDCCF61-379E-4DE0-82C0-99C8EE9F4982}"/>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Tree>
    <p:extLst>
      <p:ext uri="{BB962C8B-B14F-4D97-AF65-F5344CB8AC3E}">
        <p14:creationId xmlns:p14="http://schemas.microsoft.com/office/powerpoint/2010/main" val="39624792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5"/>
                                        </p:tgtEl>
                                        <p:attrNameLst>
                                          <p:attrName>style.visibility</p:attrName>
                                        </p:attrNameLst>
                                      </p:cBhvr>
                                      <p:to>
                                        <p:strVal val="visible"/>
                                      </p:to>
                                    </p:set>
                                    <p:animEffect transition="in" filter="fade">
                                      <p:cBhvr>
                                        <p:cTn id="10" dur="500"/>
                                        <p:tgtEl>
                                          <p:spTgt spid="75"/>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4"/>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75"/>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77"/>
                                        </p:tgtEl>
                                        <p:attrNameLst>
                                          <p:attrName>style.visibility</p:attrName>
                                        </p:attrNameLst>
                                      </p:cBhvr>
                                      <p:to>
                                        <p:strVal val="visible"/>
                                      </p:to>
                                    </p:set>
                                    <p:animEffect transition="in" filter="fade">
                                      <p:cBhvr>
                                        <p:cTn id="19" dur="500"/>
                                        <p:tgtEl>
                                          <p:spTgt spid="77"/>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7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81"/>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79"/>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82"/>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grpId="1" nodeType="clickEffect">
                                  <p:stCondLst>
                                    <p:cond delay="0"/>
                                  </p:stCondLst>
                                  <p:childTnLst>
                                    <p:animMotion origin="layout" path="M -2.70833E-6 3.33333E-6 L -2.70833E-6 -0.26713 " pathEditMode="relative" rAng="0" ptsTypes="AA">
                                      <p:cBhvr>
                                        <p:cTn id="39" dur="1000" fill="hold"/>
                                        <p:tgtEl>
                                          <p:spTgt spid="82"/>
                                        </p:tgtEl>
                                        <p:attrNameLst>
                                          <p:attrName>ppt_x</p:attrName>
                                          <p:attrName>ppt_y</p:attrName>
                                        </p:attrNameLst>
                                      </p:cBhvr>
                                      <p:rCtr x="0" y="-13356"/>
                                    </p:animMotion>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84"/>
                                        </p:tgtEl>
                                        <p:attrNameLst>
                                          <p:attrName>style.visibility</p:attrName>
                                        </p:attrNameLst>
                                      </p:cBhvr>
                                      <p:to>
                                        <p:strVal val="visible"/>
                                      </p:to>
                                    </p:set>
                                  </p:childTnLst>
                                </p:cTn>
                              </p:par>
                            </p:childTnLst>
                          </p:cTn>
                        </p:par>
                        <p:par>
                          <p:cTn id="44" fill="hold">
                            <p:stCondLst>
                              <p:cond delay="0"/>
                            </p:stCondLst>
                            <p:childTnLst>
                              <p:par>
                                <p:cTn id="45" presetID="10" presetClass="exit" presetSubtype="0" fill="hold" grpId="1" nodeType="afterEffect">
                                  <p:stCondLst>
                                    <p:cond delay="0"/>
                                  </p:stCondLst>
                                  <p:childTnLst>
                                    <p:animEffect transition="out" filter="fade">
                                      <p:cBhvr>
                                        <p:cTn id="46" dur="500"/>
                                        <p:tgtEl>
                                          <p:spTgt spid="81"/>
                                        </p:tgtEl>
                                      </p:cBhvr>
                                    </p:animEffect>
                                    <p:set>
                                      <p:cBhvr>
                                        <p:cTn id="47" dur="1" fill="hold">
                                          <p:stCondLst>
                                            <p:cond delay="499"/>
                                          </p:stCondLst>
                                        </p:cTn>
                                        <p:tgtEl>
                                          <p:spTgt spid="81"/>
                                        </p:tgtEl>
                                        <p:attrNameLst>
                                          <p:attrName>style.visibility</p:attrName>
                                        </p:attrNameLst>
                                      </p:cBhvr>
                                      <p:to>
                                        <p:strVal val="hidden"/>
                                      </p:to>
                                    </p:set>
                                  </p:childTnLst>
                                </p:cTn>
                              </p:par>
                              <p:par>
                                <p:cTn id="48" presetID="10" presetClass="exit" presetSubtype="0" fill="hold" grpId="2" nodeType="withEffect">
                                  <p:stCondLst>
                                    <p:cond delay="0"/>
                                  </p:stCondLst>
                                  <p:childTnLst>
                                    <p:animEffect transition="out" filter="fade">
                                      <p:cBhvr>
                                        <p:cTn id="49" dur="500"/>
                                        <p:tgtEl>
                                          <p:spTgt spid="82"/>
                                        </p:tgtEl>
                                      </p:cBhvr>
                                    </p:animEffect>
                                    <p:set>
                                      <p:cBhvr>
                                        <p:cTn id="50" dur="1" fill="hold">
                                          <p:stCondLst>
                                            <p:cond delay="499"/>
                                          </p:stCondLst>
                                        </p:cTn>
                                        <p:tgtEl>
                                          <p:spTgt spid="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74" grpId="1"/>
      <p:bldP spid="75" grpId="0"/>
      <p:bldP spid="75" grpId="1"/>
      <p:bldP spid="77" grpId="0"/>
      <p:bldP spid="78" grpId="0"/>
      <p:bldP spid="81" grpId="0"/>
      <p:bldP spid="81" grpId="1"/>
      <p:bldP spid="79" grpId="0"/>
      <p:bldP spid="82" grpId="0"/>
      <p:bldP spid="82" grpId="1"/>
      <p:bldP spid="82" grpId="2"/>
      <p:bldP spid="8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Google Shape;169;p30">
            <a:extLst>
              <a:ext uri="{FF2B5EF4-FFF2-40B4-BE49-F238E27FC236}">
                <a16:creationId xmlns:a16="http://schemas.microsoft.com/office/drawing/2014/main" id="{8D9E646A-6D7F-4F80-8CC6-819B019D535E}"/>
              </a:ext>
            </a:extLst>
          </p:cNvPr>
          <p:cNvSpPr txBox="1">
            <a:spLocks/>
          </p:cNvSpPr>
          <p:nvPr/>
        </p:nvSpPr>
        <p:spPr>
          <a:xfrm>
            <a:off x="4865063" y="657116"/>
            <a:ext cx="6354054" cy="120969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chemeClr val="bg1"/>
                </a:solidFill>
              </a:rPr>
              <a:t>Cryptographic hash function</a:t>
            </a:r>
          </a:p>
          <a:p>
            <a:pPr>
              <a:spcBef>
                <a:spcPts val="0"/>
              </a:spcBef>
            </a:pPr>
            <a:r>
              <a:rPr lang="en-US" sz="3200" b="1" dirty="0">
                <a:solidFill>
                  <a:schemeClr val="bg1"/>
                </a:solidFill>
              </a:rPr>
              <a:t>					</a:t>
            </a:r>
            <a:r>
              <a:rPr lang="en-US" sz="3200" b="1" dirty="0">
                <a:solidFill>
                  <a:srgbClr val="FF9933"/>
                </a:solidFill>
              </a:rPr>
              <a:t>- SHA256</a:t>
            </a:r>
          </a:p>
        </p:txBody>
      </p:sp>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2" name="Group 1">
            <a:extLst>
              <a:ext uri="{FF2B5EF4-FFF2-40B4-BE49-F238E27FC236}">
                <a16:creationId xmlns:a16="http://schemas.microsoft.com/office/drawing/2014/main" id="{AFB3B21A-2E79-4856-AEDB-2AEC0DD68C65}"/>
              </a:ext>
            </a:extLst>
          </p:cNvPr>
          <p:cNvGrpSpPr/>
          <p:nvPr/>
        </p:nvGrpSpPr>
        <p:grpSpPr>
          <a:xfrm>
            <a:off x="875138" y="1336964"/>
            <a:ext cx="3537142" cy="4502727"/>
            <a:chOff x="875138" y="1336964"/>
            <a:chExt cx="3537142" cy="4502727"/>
          </a:xfrm>
        </p:grpSpPr>
        <p:grpSp>
          <p:nvGrpSpPr>
            <p:cNvPr id="156" name="Group 155">
              <a:extLst>
                <a:ext uri="{FF2B5EF4-FFF2-40B4-BE49-F238E27FC236}">
                  <a16:creationId xmlns:a16="http://schemas.microsoft.com/office/drawing/2014/main" id="{C7899773-65DC-4F72-BDC1-D9CF7325C7F7}"/>
                </a:ext>
              </a:extLst>
            </p:cNvPr>
            <p:cNvGrpSpPr/>
            <p:nvPr/>
          </p:nvGrpSpPr>
          <p:grpSpPr>
            <a:xfrm>
              <a:off x="875138" y="1336964"/>
              <a:ext cx="3537142" cy="4502727"/>
              <a:chOff x="341905" y="851619"/>
              <a:chExt cx="4738977" cy="5776009"/>
            </a:xfrm>
          </p:grpSpPr>
          <p:sp>
            <p:nvSpPr>
              <p:cNvPr id="157" name="Rectangle 156">
                <a:extLst>
                  <a:ext uri="{FF2B5EF4-FFF2-40B4-BE49-F238E27FC236}">
                    <a16:creationId xmlns:a16="http://schemas.microsoft.com/office/drawing/2014/main" id="{92EF2DE7-E045-4ADC-80E1-9589D90E839C}"/>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3DB7BCF0-76A5-4102-A76A-CBE4642861F9}"/>
                  </a:ext>
                </a:extLst>
              </p:cNvPr>
              <p:cNvGrpSpPr/>
              <p:nvPr/>
            </p:nvGrpSpPr>
            <p:grpSpPr>
              <a:xfrm>
                <a:off x="341905" y="851619"/>
                <a:ext cx="4738977" cy="5776009"/>
                <a:chOff x="1009816" y="851619"/>
                <a:chExt cx="4738977" cy="5776009"/>
              </a:xfrm>
            </p:grpSpPr>
            <p:sp>
              <p:nvSpPr>
                <p:cNvPr id="159" name="Google Shape;169;p30">
                  <a:extLst>
                    <a:ext uri="{FF2B5EF4-FFF2-40B4-BE49-F238E27FC236}">
                      <a16:creationId xmlns:a16="http://schemas.microsoft.com/office/drawing/2014/main" id="{47252A5E-8D21-4AD2-A309-8554D85A216A}"/>
                    </a:ext>
                  </a:extLst>
                </p:cNvPr>
                <p:cNvSpPr txBox="1">
                  <a:spLocks/>
                </p:cNvSpPr>
                <p:nvPr/>
              </p:nvSpPr>
              <p:spPr>
                <a:xfrm>
                  <a:off x="2515042" y="1038995"/>
                  <a:ext cx="172852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Ledger</a:t>
                  </a:r>
                </a:p>
              </p:txBody>
            </p:sp>
            <p:cxnSp>
              <p:nvCxnSpPr>
                <p:cNvPr id="160" name="Straight Connector 159">
                  <a:extLst>
                    <a:ext uri="{FF2B5EF4-FFF2-40B4-BE49-F238E27FC236}">
                      <a16:creationId xmlns:a16="http://schemas.microsoft.com/office/drawing/2014/main" id="{49BA8669-0559-4125-A44A-057FDC2570F3}"/>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61" name="Rectangle 160">
                  <a:extLst>
                    <a:ext uri="{FF2B5EF4-FFF2-40B4-BE49-F238E27FC236}">
                      <a16:creationId xmlns:a16="http://schemas.microsoft.com/office/drawing/2014/main" id="{826DABB2-A310-4883-8BC8-DD30C19F2C18}"/>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grpSp>
          <p:nvGrpSpPr>
            <p:cNvPr id="165" name="Group 164">
              <a:extLst>
                <a:ext uri="{FF2B5EF4-FFF2-40B4-BE49-F238E27FC236}">
                  <a16:creationId xmlns:a16="http://schemas.microsoft.com/office/drawing/2014/main" id="{83DB1CDA-2972-4AD1-97E3-4411E182BE5D}"/>
                </a:ext>
              </a:extLst>
            </p:cNvPr>
            <p:cNvGrpSpPr/>
            <p:nvPr/>
          </p:nvGrpSpPr>
          <p:grpSpPr>
            <a:xfrm>
              <a:off x="1017199" y="2243657"/>
              <a:ext cx="3242427" cy="440997"/>
              <a:chOff x="529614" y="4552425"/>
              <a:chExt cx="3337415" cy="440997"/>
            </a:xfrm>
          </p:grpSpPr>
          <p:sp>
            <p:nvSpPr>
              <p:cNvPr id="166" name="Google Shape;169;p30">
                <a:extLst>
                  <a:ext uri="{FF2B5EF4-FFF2-40B4-BE49-F238E27FC236}">
                    <a16:creationId xmlns:a16="http://schemas.microsoft.com/office/drawing/2014/main" id="{2D6B1710-F137-4214-8E97-32F6697A8AE6}"/>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A </a:t>
                </a:r>
                <a:r>
                  <a:rPr lang="en-US" sz="2400" b="1" dirty="0">
                    <a:solidFill>
                      <a:srgbClr val="C9B18E"/>
                    </a:solidFill>
                  </a:rPr>
                  <a:t>pays</a:t>
                </a:r>
                <a:r>
                  <a:rPr lang="en-US" sz="2400" b="1" dirty="0">
                    <a:solidFill>
                      <a:schemeClr val="bg1"/>
                    </a:solidFill>
                  </a:rPr>
                  <a:t> C </a:t>
                </a:r>
                <a:r>
                  <a:rPr lang="en-US" sz="2400" b="1" dirty="0">
                    <a:solidFill>
                      <a:srgbClr val="FFFF00"/>
                    </a:solidFill>
                  </a:rPr>
                  <a:t> 200    </a:t>
                </a:r>
                <a:r>
                  <a:rPr lang="en-US" altLang="zh-CN" sz="2400" b="1" i="1" dirty="0">
                    <a:solidFill>
                      <a:srgbClr val="00B0F0"/>
                    </a:solidFill>
                  </a:rPr>
                  <a:t>Signature</a:t>
                </a:r>
                <a:endParaRPr lang="en-US" sz="2400" b="1" i="1" dirty="0">
                  <a:solidFill>
                    <a:srgbClr val="00B0F0"/>
                  </a:solidFill>
                </a:endParaRPr>
              </a:p>
            </p:txBody>
          </p:sp>
          <p:pic>
            <p:nvPicPr>
              <p:cNvPr id="167" name="Graphic 166" descr="Bitcoin with solid fill">
                <a:extLst>
                  <a:ext uri="{FF2B5EF4-FFF2-40B4-BE49-F238E27FC236}">
                    <a16:creationId xmlns:a16="http://schemas.microsoft.com/office/drawing/2014/main" id="{A1B2AF96-04AF-49DC-9CF9-D6EE06C4C30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68" name="Group 167">
              <a:extLst>
                <a:ext uri="{FF2B5EF4-FFF2-40B4-BE49-F238E27FC236}">
                  <a16:creationId xmlns:a16="http://schemas.microsoft.com/office/drawing/2014/main" id="{6CB43B5F-60FF-4F0A-B9F9-3C706A25C77D}"/>
                </a:ext>
              </a:extLst>
            </p:cNvPr>
            <p:cNvGrpSpPr/>
            <p:nvPr/>
          </p:nvGrpSpPr>
          <p:grpSpPr>
            <a:xfrm>
              <a:off x="1017199" y="2684654"/>
              <a:ext cx="3242427" cy="440997"/>
              <a:chOff x="529614" y="4552425"/>
              <a:chExt cx="3337415" cy="440997"/>
            </a:xfrm>
          </p:grpSpPr>
          <p:sp>
            <p:nvSpPr>
              <p:cNvPr id="169" name="Google Shape;169;p30">
                <a:extLst>
                  <a:ext uri="{FF2B5EF4-FFF2-40B4-BE49-F238E27FC236}">
                    <a16:creationId xmlns:a16="http://schemas.microsoft.com/office/drawing/2014/main" id="{6AF7BFB2-B6FE-4001-BE0F-608A1DF52BD5}"/>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C </a:t>
                </a:r>
                <a:r>
                  <a:rPr lang="en-US" sz="2400" b="1" dirty="0">
                    <a:solidFill>
                      <a:srgbClr val="C9B18E"/>
                    </a:solidFill>
                  </a:rPr>
                  <a:t>pays</a:t>
                </a:r>
                <a:r>
                  <a:rPr lang="en-US" sz="2400" b="1" dirty="0">
                    <a:solidFill>
                      <a:schemeClr val="bg1"/>
                    </a:solidFill>
                  </a:rPr>
                  <a:t> B </a:t>
                </a:r>
                <a:r>
                  <a:rPr lang="en-US" sz="2400" b="1" dirty="0">
                    <a:solidFill>
                      <a:srgbClr val="FFFF00"/>
                    </a:solidFill>
                  </a:rPr>
                  <a:t>   70    </a:t>
                </a:r>
                <a:r>
                  <a:rPr lang="en-US" altLang="zh-CN" sz="2400" b="1" i="1" dirty="0">
                    <a:solidFill>
                      <a:srgbClr val="00B0F0"/>
                    </a:solidFill>
                  </a:rPr>
                  <a:t>Signature</a:t>
                </a:r>
                <a:endParaRPr lang="en-US" sz="2400" b="1" i="1" dirty="0">
                  <a:solidFill>
                    <a:srgbClr val="00B0F0"/>
                  </a:solidFill>
                </a:endParaRPr>
              </a:p>
            </p:txBody>
          </p:sp>
          <p:pic>
            <p:nvPicPr>
              <p:cNvPr id="170" name="Graphic 169" descr="Bitcoin with solid fill">
                <a:extLst>
                  <a:ext uri="{FF2B5EF4-FFF2-40B4-BE49-F238E27FC236}">
                    <a16:creationId xmlns:a16="http://schemas.microsoft.com/office/drawing/2014/main" id="{AE17526F-BD4F-49C8-8747-1EBE51C3CFE4}"/>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171" name="Group 170">
              <a:extLst>
                <a:ext uri="{FF2B5EF4-FFF2-40B4-BE49-F238E27FC236}">
                  <a16:creationId xmlns:a16="http://schemas.microsoft.com/office/drawing/2014/main" id="{1558F992-88CD-4C65-91A4-C9535DF44785}"/>
                </a:ext>
              </a:extLst>
            </p:cNvPr>
            <p:cNvGrpSpPr/>
            <p:nvPr/>
          </p:nvGrpSpPr>
          <p:grpSpPr>
            <a:xfrm>
              <a:off x="1017199" y="3125651"/>
              <a:ext cx="3347327" cy="440997"/>
              <a:chOff x="529614" y="4552425"/>
              <a:chExt cx="3337415" cy="440997"/>
            </a:xfrm>
          </p:grpSpPr>
          <p:sp>
            <p:nvSpPr>
              <p:cNvPr id="172" name="Google Shape;169;p30">
                <a:extLst>
                  <a:ext uri="{FF2B5EF4-FFF2-40B4-BE49-F238E27FC236}">
                    <a16:creationId xmlns:a16="http://schemas.microsoft.com/office/drawing/2014/main" id="{93644415-F8C8-487A-9BC1-961365EA017A}"/>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B </a:t>
                </a:r>
                <a:r>
                  <a:rPr lang="en-US" sz="2400" b="1" dirty="0">
                    <a:solidFill>
                      <a:srgbClr val="C9B18E"/>
                    </a:solidFill>
                  </a:rPr>
                  <a:t>pays</a:t>
                </a:r>
                <a:r>
                  <a:rPr lang="en-US" sz="2400" b="1" dirty="0">
                    <a:solidFill>
                      <a:schemeClr val="bg1"/>
                    </a:solidFill>
                  </a:rPr>
                  <a:t> A </a:t>
                </a:r>
                <a:r>
                  <a:rPr lang="en-US" sz="2400" b="1" dirty="0">
                    <a:solidFill>
                      <a:srgbClr val="FFFF00"/>
                    </a:solidFill>
                  </a:rPr>
                  <a:t>  100    </a:t>
                </a:r>
                <a:r>
                  <a:rPr lang="en-US" altLang="zh-CN" sz="2400" b="1" i="1" dirty="0">
                    <a:solidFill>
                      <a:srgbClr val="00B0F0"/>
                    </a:solidFill>
                  </a:rPr>
                  <a:t>Signature</a:t>
                </a:r>
                <a:endParaRPr lang="en-US" sz="2400" b="1" i="1" dirty="0">
                  <a:solidFill>
                    <a:srgbClr val="00B0F0"/>
                  </a:solidFill>
                </a:endParaRPr>
              </a:p>
            </p:txBody>
          </p:sp>
          <p:pic>
            <p:nvPicPr>
              <p:cNvPr id="173" name="Graphic 172" descr="Bitcoin with solid fill">
                <a:extLst>
                  <a:ext uri="{FF2B5EF4-FFF2-40B4-BE49-F238E27FC236}">
                    <a16:creationId xmlns:a16="http://schemas.microsoft.com/office/drawing/2014/main" id="{FA68C7A6-C52D-4E91-A8AD-81E38AE5281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34133" y="4590924"/>
                <a:ext cx="274321" cy="274320"/>
              </a:xfrm>
              <a:prstGeom prst="rect">
                <a:avLst/>
              </a:prstGeom>
            </p:spPr>
          </p:pic>
        </p:grpSp>
        <p:sp>
          <p:nvSpPr>
            <p:cNvPr id="174" name="Google Shape;169;p30">
              <a:extLst>
                <a:ext uri="{FF2B5EF4-FFF2-40B4-BE49-F238E27FC236}">
                  <a16:creationId xmlns:a16="http://schemas.microsoft.com/office/drawing/2014/main" id="{506730B8-D6CA-4981-949E-30D21A409EC2}"/>
                </a:ext>
              </a:extLst>
            </p:cNvPr>
            <p:cNvSpPr txBox="1">
              <a:spLocks/>
            </p:cNvSpPr>
            <p:nvPr/>
          </p:nvSpPr>
          <p:spPr>
            <a:xfrm>
              <a:off x="2369976" y="3588327"/>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176" name="Google Shape;169;p30">
              <a:extLst>
                <a:ext uri="{FF2B5EF4-FFF2-40B4-BE49-F238E27FC236}">
                  <a16:creationId xmlns:a16="http://schemas.microsoft.com/office/drawing/2014/main" id="{CE0C1341-2132-456D-BFEF-EC46BEC7C521}"/>
                </a:ext>
              </a:extLst>
            </p:cNvPr>
            <p:cNvSpPr txBox="1">
              <a:spLocks/>
            </p:cNvSpPr>
            <p:nvPr/>
          </p:nvSpPr>
          <p:spPr>
            <a:xfrm>
              <a:off x="1085128" y="4132000"/>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14978897324</a:t>
              </a:r>
            </a:p>
          </p:txBody>
        </p:sp>
      </p:grpSp>
      <p:sp>
        <p:nvSpPr>
          <p:cNvPr id="7" name="Arrow: Notched Right 6">
            <a:extLst>
              <a:ext uri="{FF2B5EF4-FFF2-40B4-BE49-F238E27FC236}">
                <a16:creationId xmlns:a16="http://schemas.microsoft.com/office/drawing/2014/main" id="{9B93A9D2-1AA0-49BF-AE9E-34959A04105B}"/>
              </a:ext>
            </a:extLst>
          </p:cNvPr>
          <p:cNvSpPr/>
          <p:nvPr/>
        </p:nvSpPr>
        <p:spPr>
          <a:xfrm>
            <a:off x="4799492" y="3429000"/>
            <a:ext cx="1059872" cy="631279"/>
          </a:xfrm>
          <a:prstGeom prst="notched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oogle Shape;169;p30">
            <a:extLst>
              <a:ext uri="{FF2B5EF4-FFF2-40B4-BE49-F238E27FC236}">
                <a16:creationId xmlns:a16="http://schemas.microsoft.com/office/drawing/2014/main" id="{D982C9E3-36EE-40BD-AB90-C4F98DC98C26}"/>
              </a:ext>
            </a:extLst>
          </p:cNvPr>
          <p:cNvSpPr txBox="1">
            <a:spLocks/>
          </p:cNvSpPr>
          <p:nvPr/>
        </p:nvSpPr>
        <p:spPr>
          <a:xfrm>
            <a:off x="6007112" y="2436283"/>
            <a:ext cx="3765882"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rgbClr val="FF9933"/>
                </a:solidFill>
              </a:rPr>
              <a:t>SHA256</a:t>
            </a:r>
            <a:r>
              <a:rPr lang="en-US" sz="3200" b="1" dirty="0">
                <a:solidFill>
                  <a:schemeClr val="bg1"/>
                </a:solidFill>
              </a:rPr>
              <a:t>(LEDGER) = </a:t>
            </a:r>
            <a:endParaRPr lang="en-US" sz="3200" b="1" dirty="0">
              <a:solidFill>
                <a:srgbClr val="00B0F0"/>
              </a:solidFill>
            </a:endParaRPr>
          </a:p>
        </p:txBody>
      </p:sp>
      <p:sp>
        <p:nvSpPr>
          <p:cNvPr id="31" name="Google Shape;169;p30">
            <a:extLst>
              <a:ext uri="{FF2B5EF4-FFF2-40B4-BE49-F238E27FC236}">
                <a16:creationId xmlns:a16="http://schemas.microsoft.com/office/drawing/2014/main" id="{4C757121-24D6-4545-9CD0-444F24115B02}"/>
              </a:ext>
            </a:extLst>
          </p:cNvPr>
          <p:cNvSpPr txBox="1">
            <a:spLocks/>
          </p:cNvSpPr>
          <p:nvPr/>
        </p:nvSpPr>
        <p:spPr>
          <a:xfrm>
            <a:off x="6498892" y="3744639"/>
            <a:ext cx="4886479" cy="263423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200" b="1" i="1" dirty="0">
                <a:solidFill>
                  <a:schemeClr val="bg1"/>
                </a:solidFill>
              </a:rPr>
              <a:t>0000000000000000000000000000001111111010001001100000100001011100101011110010110111010010001010011010001100110010111000010110101101011001011001101100111011111101101110001110001000011110011110110010111101000100010000111111011101111000010100101101001000110010011100</a:t>
            </a:r>
            <a:endParaRPr lang="en-US" sz="2200" b="1" dirty="0">
              <a:solidFill>
                <a:srgbClr val="00B0F0"/>
              </a:solidFill>
            </a:endParaRPr>
          </a:p>
        </p:txBody>
      </p:sp>
      <p:grpSp>
        <p:nvGrpSpPr>
          <p:cNvPr id="32" name="Group 31">
            <a:extLst>
              <a:ext uri="{FF2B5EF4-FFF2-40B4-BE49-F238E27FC236}">
                <a16:creationId xmlns:a16="http://schemas.microsoft.com/office/drawing/2014/main" id="{D5169E98-9789-4A5A-AD7E-78D347DD26AD}"/>
              </a:ext>
            </a:extLst>
          </p:cNvPr>
          <p:cNvGrpSpPr/>
          <p:nvPr/>
        </p:nvGrpSpPr>
        <p:grpSpPr>
          <a:xfrm>
            <a:off x="887631" y="1336964"/>
            <a:ext cx="3537142" cy="4502727"/>
            <a:chOff x="875138" y="1336964"/>
            <a:chExt cx="3537142" cy="4502727"/>
          </a:xfrm>
        </p:grpSpPr>
        <p:grpSp>
          <p:nvGrpSpPr>
            <p:cNvPr id="33" name="Group 32">
              <a:extLst>
                <a:ext uri="{FF2B5EF4-FFF2-40B4-BE49-F238E27FC236}">
                  <a16:creationId xmlns:a16="http://schemas.microsoft.com/office/drawing/2014/main" id="{154776AD-C888-4696-A23D-70B5DE2D8B02}"/>
                </a:ext>
              </a:extLst>
            </p:cNvPr>
            <p:cNvGrpSpPr/>
            <p:nvPr/>
          </p:nvGrpSpPr>
          <p:grpSpPr>
            <a:xfrm>
              <a:off x="875138" y="1336964"/>
              <a:ext cx="3537142" cy="4502727"/>
              <a:chOff x="341905" y="851619"/>
              <a:chExt cx="4738977" cy="5776009"/>
            </a:xfrm>
          </p:grpSpPr>
          <p:sp>
            <p:nvSpPr>
              <p:cNvPr id="45" name="Rectangle 44">
                <a:extLst>
                  <a:ext uri="{FF2B5EF4-FFF2-40B4-BE49-F238E27FC236}">
                    <a16:creationId xmlns:a16="http://schemas.microsoft.com/office/drawing/2014/main" id="{FCE9BAA2-68EA-4743-8937-FFEBBC272556}"/>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09E9AD9A-F143-4E85-8BC0-FF43222384E7}"/>
                  </a:ext>
                </a:extLst>
              </p:cNvPr>
              <p:cNvGrpSpPr/>
              <p:nvPr/>
            </p:nvGrpSpPr>
            <p:grpSpPr>
              <a:xfrm>
                <a:off x="341905" y="851619"/>
                <a:ext cx="4738977" cy="5776009"/>
                <a:chOff x="1009816" y="851619"/>
                <a:chExt cx="4738977" cy="5776009"/>
              </a:xfrm>
            </p:grpSpPr>
            <p:sp>
              <p:nvSpPr>
                <p:cNvPr id="47" name="Google Shape;169;p30">
                  <a:extLst>
                    <a:ext uri="{FF2B5EF4-FFF2-40B4-BE49-F238E27FC236}">
                      <a16:creationId xmlns:a16="http://schemas.microsoft.com/office/drawing/2014/main" id="{BBBEB16D-EB88-4119-9F7F-1EB5CE27F274}"/>
                    </a:ext>
                  </a:extLst>
                </p:cNvPr>
                <p:cNvSpPr txBox="1">
                  <a:spLocks/>
                </p:cNvSpPr>
                <p:nvPr/>
              </p:nvSpPr>
              <p:spPr>
                <a:xfrm>
                  <a:off x="2515042" y="1038995"/>
                  <a:ext cx="172852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Ledger</a:t>
                  </a:r>
                </a:p>
              </p:txBody>
            </p:sp>
            <p:cxnSp>
              <p:nvCxnSpPr>
                <p:cNvPr id="48" name="Straight Connector 47">
                  <a:extLst>
                    <a:ext uri="{FF2B5EF4-FFF2-40B4-BE49-F238E27FC236}">
                      <a16:creationId xmlns:a16="http://schemas.microsoft.com/office/drawing/2014/main" id="{2B3C291E-C5C6-4016-8815-F4DBD8448BA4}"/>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1F85506C-50B1-4B78-8F05-7D8CC19FCEF4}"/>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grpSp>
        <p:grpSp>
          <p:nvGrpSpPr>
            <p:cNvPr id="34" name="Group 33">
              <a:extLst>
                <a:ext uri="{FF2B5EF4-FFF2-40B4-BE49-F238E27FC236}">
                  <a16:creationId xmlns:a16="http://schemas.microsoft.com/office/drawing/2014/main" id="{3878522D-76B5-4EDB-92CA-8DCD3A2CE119}"/>
                </a:ext>
              </a:extLst>
            </p:cNvPr>
            <p:cNvGrpSpPr/>
            <p:nvPr/>
          </p:nvGrpSpPr>
          <p:grpSpPr>
            <a:xfrm>
              <a:off x="1017199" y="2243657"/>
              <a:ext cx="3242427" cy="440997"/>
              <a:chOff x="529614" y="4552425"/>
              <a:chExt cx="3337415" cy="440997"/>
            </a:xfrm>
          </p:grpSpPr>
          <p:sp>
            <p:nvSpPr>
              <p:cNvPr id="43" name="Google Shape;169;p30">
                <a:extLst>
                  <a:ext uri="{FF2B5EF4-FFF2-40B4-BE49-F238E27FC236}">
                    <a16:creationId xmlns:a16="http://schemas.microsoft.com/office/drawing/2014/main" id="{B0B5930F-8845-4511-A44F-6D21E4D3268D}"/>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A </a:t>
                </a:r>
                <a:r>
                  <a:rPr lang="en-US" sz="2400" b="1" dirty="0">
                    <a:solidFill>
                      <a:srgbClr val="C9B18E"/>
                    </a:solidFill>
                  </a:rPr>
                  <a:t>pays</a:t>
                </a:r>
                <a:r>
                  <a:rPr lang="en-US" sz="2400" b="1" dirty="0">
                    <a:solidFill>
                      <a:schemeClr val="bg1"/>
                    </a:solidFill>
                  </a:rPr>
                  <a:t> C </a:t>
                </a:r>
                <a:r>
                  <a:rPr lang="en-US" sz="2400" b="1" dirty="0">
                    <a:solidFill>
                      <a:srgbClr val="FFFF00"/>
                    </a:solidFill>
                  </a:rPr>
                  <a:t> 200    </a:t>
                </a:r>
                <a:r>
                  <a:rPr lang="en-US" altLang="zh-CN" sz="2400" b="1" i="1" dirty="0">
                    <a:solidFill>
                      <a:srgbClr val="00B0F0"/>
                    </a:solidFill>
                  </a:rPr>
                  <a:t>Signature</a:t>
                </a:r>
                <a:endParaRPr lang="en-US" sz="2400" b="1" i="1" dirty="0">
                  <a:solidFill>
                    <a:srgbClr val="00B0F0"/>
                  </a:solidFill>
                </a:endParaRPr>
              </a:p>
            </p:txBody>
          </p:sp>
          <p:pic>
            <p:nvPicPr>
              <p:cNvPr id="44" name="Graphic 43" descr="Bitcoin with solid fill">
                <a:extLst>
                  <a:ext uri="{FF2B5EF4-FFF2-40B4-BE49-F238E27FC236}">
                    <a16:creationId xmlns:a16="http://schemas.microsoft.com/office/drawing/2014/main" id="{9F99D76B-1E51-44F8-BBC3-D36362B661E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35" name="Group 34">
              <a:extLst>
                <a:ext uri="{FF2B5EF4-FFF2-40B4-BE49-F238E27FC236}">
                  <a16:creationId xmlns:a16="http://schemas.microsoft.com/office/drawing/2014/main" id="{D813F73C-8ACD-46AD-9744-E97027642D80}"/>
                </a:ext>
              </a:extLst>
            </p:cNvPr>
            <p:cNvGrpSpPr/>
            <p:nvPr/>
          </p:nvGrpSpPr>
          <p:grpSpPr>
            <a:xfrm>
              <a:off x="1017199" y="2684654"/>
              <a:ext cx="3242427" cy="440997"/>
              <a:chOff x="529614" y="4552425"/>
              <a:chExt cx="3337415" cy="440997"/>
            </a:xfrm>
          </p:grpSpPr>
          <p:sp>
            <p:nvSpPr>
              <p:cNvPr id="41" name="Google Shape;169;p30">
                <a:extLst>
                  <a:ext uri="{FF2B5EF4-FFF2-40B4-BE49-F238E27FC236}">
                    <a16:creationId xmlns:a16="http://schemas.microsoft.com/office/drawing/2014/main" id="{AA76C77E-38F1-4AFC-9300-B881C4ACE6A7}"/>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C </a:t>
                </a:r>
                <a:r>
                  <a:rPr lang="en-US" sz="2400" b="1" dirty="0">
                    <a:solidFill>
                      <a:srgbClr val="C9B18E"/>
                    </a:solidFill>
                  </a:rPr>
                  <a:t>pays</a:t>
                </a:r>
                <a:r>
                  <a:rPr lang="en-US" sz="2400" b="1" dirty="0">
                    <a:solidFill>
                      <a:schemeClr val="bg1"/>
                    </a:solidFill>
                  </a:rPr>
                  <a:t> B </a:t>
                </a:r>
                <a:r>
                  <a:rPr lang="en-US" sz="2400" b="1" dirty="0">
                    <a:solidFill>
                      <a:srgbClr val="FFFF00"/>
                    </a:solidFill>
                  </a:rPr>
                  <a:t>   70    </a:t>
                </a:r>
                <a:r>
                  <a:rPr lang="en-US" altLang="zh-CN" sz="2400" b="1" i="1" dirty="0">
                    <a:solidFill>
                      <a:srgbClr val="00B0F0"/>
                    </a:solidFill>
                  </a:rPr>
                  <a:t>Signature</a:t>
                </a:r>
                <a:endParaRPr lang="en-US" sz="2400" b="1" i="1" dirty="0">
                  <a:solidFill>
                    <a:srgbClr val="00B0F0"/>
                  </a:solidFill>
                </a:endParaRPr>
              </a:p>
            </p:txBody>
          </p:sp>
          <p:pic>
            <p:nvPicPr>
              <p:cNvPr id="42" name="Graphic 41" descr="Bitcoin with solid fill">
                <a:extLst>
                  <a:ext uri="{FF2B5EF4-FFF2-40B4-BE49-F238E27FC236}">
                    <a16:creationId xmlns:a16="http://schemas.microsoft.com/office/drawing/2014/main" id="{CA1A90B9-AE1C-456E-9460-C14F581CDBE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20320" y="4590924"/>
                <a:ext cx="274321" cy="274320"/>
              </a:xfrm>
              <a:prstGeom prst="rect">
                <a:avLst/>
              </a:prstGeom>
            </p:spPr>
          </p:pic>
        </p:grpSp>
        <p:grpSp>
          <p:nvGrpSpPr>
            <p:cNvPr id="36" name="Group 35">
              <a:extLst>
                <a:ext uri="{FF2B5EF4-FFF2-40B4-BE49-F238E27FC236}">
                  <a16:creationId xmlns:a16="http://schemas.microsoft.com/office/drawing/2014/main" id="{CFFA3AFC-0AB9-4413-A2B5-790D34F9E2F9}"/>
                </a:ext>
              </a:extLst>
            </p:cNvPr>
            <p:cNvGrpSpPr/>
            <p:nvPr/>
          </p:nvGrpSpPr>
          <p:grpSpPr>
            <a:xfrm>
              <a:off x="1017199" y="3125651"/>
              <a:ext cx="3347327" cy="440997"/>
              <a:chOff x="529614" y="4552425"/>
              <a:chExt cx="3337415" cy="440997"/>
            </a:xfrm>
          </p:grpSpPr>
          <p:sp>
            <p:nvSpPr>
              <p:cNvPr id="39" name="Google Shape;169;p30">
                <a:extLst>
                  <a:ext uri="{FF2B5EF4-FFF2-40B4-BE49-F238E27FC236}">
                    <a16:creationId xmlns:a16="http://schemas.microsoft.com/office/drawing/2014/main" id="{89D87C64-D100-440B-B248-4AE1ECF354D6}"/>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B </a:t>
                </a:r>
                <a:r>
                  <a:rPr lang="en-US" sz="2400" b="1" dirty="0">
                    <a:solidFill>
                      <a:srgbClr val="C9B18E"/>
                    </a:solidFill>
                  </a:rPr>
                  <a:t>pays</a:t>
                </a:r>
                <a:r>
                  <a:rPr lang="en-US" sz="2400" b="1" dirty="0">
                    <a:solidFill>
                      <a:schemeClr val="bg1"/>
                    </a:solidFill>
                  </a:rPr>
                  <a:t> A </a:t>
                </a:r>
                <a:r>
                  <a:rPr lang="en-US" sz="2400" b="1" dirty="0">
                    <a:solidFill>
                      <a:srgbClr val="FFFF00"/>
                    </a:solidFill>
                  </a:rPr>
                  <a:t>  100    </a:t>
                </a:r>
                <a:r>
                  <a:rPr lang="en-US" altLang="zh-CN" sz="2400" b="1" i="1" dirty="0">
                    <a:solidFill>
                      <a:srgbClr val="00B0F0"/>
                    </a:solidFill>
                  </a:rPr>
                  <a:t>Signature</a:t>
                </a:r>
                <a:endParaRPr lang="en-US" sz="2400" b="1" i="1" dirty="0">
                  <a:solidFill>
                    <a:srgbClr val="00B0F0"/>
                  </a:solidFill>
                </a:endParaRPr>
              </a:p>
            </p:txBody>
          </p:sp>
          <p:pic>
            <p:nvPicPr>
              <p:cNvPr id="40" name="Graphic 39" descr="Bitcoin with solid fill">
                <a:extLst>
                  <a:ext uri="{FF2B5EF4-FFF2-40B4-BE49-F238E27FC236}">
                    <a16:creationId xmlns:a16="http://schemas.microsoft.com/office/drawing/2014/main" id="{97613DA8-FE29-4F18-B345-1B6CA685536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34133" y="4590924"/>
                <a:ext cx="274321" cy="274320"/>
              </a:xfrm>
              <a:prstGeom prst="rect">
                <a:avLst/>
              </a:prstGeom>
            </p:spPr>
          </p:pic>
        </p:grpSp>
        <p:sp>
          <p:nvSpPr>
            <p:cNvPr id="37" name="Google Shape;169;p30">
              <a:extLst>
                <a:ext uri="{FF2B5EF4-FFF2-40B4-BE49-F238E27FC236}">
                  <a16:creationId xmlns:a16="http://schemas.microsoft.com/office/drawing/2014/main" id="{7B16F1CD-8174-438C-AAA2-5D9BED3A2A45}"/>
                </a:ext>
              </a:extLst>
            </p:cNvPr>
            <p:cNvSpPr txBox="1">
              <a:spLocks/>
            </p:cNvSpPr>
            <p:nvPr/>
          </p:nvSpPr>
          <p:spPr>
            <a:xfrm>
              <a:off x="2369976" y="3588327"/>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38" name="Google Shape;169;p30">
              <a:extLst>
                <a:ext uri="{FF2B5EF4-FFF2-40B4-BE49-F238E27FC236}">
                  <a16:creationId xmlns:a16="http://schemas.microsoft.com/office/drawing/2014/main" id="{2D6DAB91-0141-4DCF-A277-6832FC8226F2}"/>
                </a:ext>
              </a:extLst>
            </p:cNvPr>
            <p:cNvSpPr txBox="1">
              <a:spLocks/>
            </p:cNvSpPr>
            <p:nvPr/>
          </p:nvSpPr>
          <p:spPr>
            <a:xfrm>
              <a:off x="1085128" y="4132000"/>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14978897324</a:t>
              </a:r>
            </a:p>
          </p:txBody>
        </p:sp>
      </p:grpSp>
      <p:sp>
        <p:nvSpPr>
          <p:cNvPr id="51" name="Google Shape;169;p30">
            <a:extLst>
              <a:ext uri="{FF2B5EF4-FFF2-40B4-BE49-F238E27FC236}">
                <a16:creationId xmlns:a16="http://schemas.microsoft.com/office/drawing/2014/main" id="{0BED3672-8CA3-49D9-8DD6-17D5101ABEA0}"/>
              </a:ext>
            </a:extLst>
          </p:cNvPr>
          <p:cNvSpPr txBox="1">
            <a:spLocks/>
          </p:cNvSpPr>
          <p:nvPr/>
        </p:nvSpPr>
        <p:spPr>
          <a:xfrm>
            <a:off x="7538039" y="2421895"/>
            <a:ext cx="1467415"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rgbClr val="3AC09F"/>
                </a:solidFill>
              </a:rPr>
              <a:t>LEDGER</a:t>
            </a:r>
          </a:p>
        </p:txBody>
      </p:sp>
      <p:sp>
        <p:nvSpPr>
          <p:cNvPr id="52" name="Google Shape;169;p30">
            <a:extLst>
              <a:ext uri="{FF2B5EF4-FFF2-40B4-BE49-F238E27FC236}">
                <a16:creationId xmlns:a16="http://schemas.microsoft.com/office/drawing/2014/main" id="{02BD1CF3-ECEC-4C7B-8EA0-2D2FE482D7F6}"/>
              </a:ext>
            </a:extLst>
          </p:cNvPr>
          <p:cNvSpPr txBox="1">
            <a:spLocks/>
          </p:cNvSpPr>
          <p:nvPr/>
        </p:nvSpPr>
        <p:spPr>
          <a:xfrm>
            <a:off x="6498892" y="3803072"/>
            <a:ext cx="4397708" cy="46015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200" b="1" i="1" dirty="0">
                <a:solidFill>
                  <a:srgbClr val="FFFF00"/>
                </a:solidFill>
              </a:rPr>
              <a:t>0000000000000000000000000000</a:t>
            </a:r>
            <a:endParaRPr lang="en-US" sz="2200" b="1" dirty="0">
              <a:solidFill>
                <a:srgbClr val="FFFF00"/>
              </a:solidFill>
            </a:endParaRPr>
          </a:p>
        </p:txBody>
      </p:sp>
      <p:grpSp>
        <p:nvGrpSpPr>
          <p:cNvPr id="6" name="Group 5">
            <a:extLst>
              <a:ext uri="{FF2B5EF4-FFF2-40B4-BE49-F238E27FC236}">
                <a16:creationId xmlns:a16="http://schemas.microsoft.com/office/drawing/2014/main" id="{849D77CE-F8E9-4800-9B95-7DF151061892}"/>
              </a:ext>
            </a:extLst>
          </p:cNvPr>
          <p:cNvGrpSpPr/>
          <p:nvPr/>
        </p:nvGrpSpPr>
        <p:grpSpPr>
          <a:xfrm>
            <a:off x="6606463" y="3169696"/>
            <a:ext cx="4560302" cy="677985"/>
            <a:chOff x="6606463" y="3169696"/>
            <a:chExt cx="4560302" cy="677985"/>
          </a:xfrm>
        </p:grpSpPr>
        <p:sp>
          <p:nvSpPr>
            <p:cNvPr id="5" name="Right Brace 4">
              <a:extLst>
                <a:ext uri="{FF2B5EF4-FFF2-40B4-BE49-F238E27FC236}">
                  <a16:creationId xmlns:a16="http://schemas.microsoft.com/office/drawing/2014/main" id="{8879DD26-078E-486A-BA7A-550387CAFC56}"/>
                </a:ext>
              </a:extLst>
            </p:cNvPr>
            <p:cNvSpPr/>
            <p:nvPr/>
          </p:nvSpPr>
          <p:spPr>
            <a:xfrm rot="16200000">
              <a:off x="8803142" y="1484059"/>
              <a:ext cx="166943" cy="4560302"/>
            </a:xfrm>
            <a:prstGeom prst="rightBrace">
              <a:avLst/>
            </a:prstGeom>
            <a:ln w="3810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Google Shape;169;p30">
              <a:extLst>
                <a:ext uri="{FF2B5EF4-FFF2-40B4-BE49-F238E27FC236}">
                  <a16:creationId xmlns:a16="http://schemas.microsoft.com/office/drawing/2014/main" id="{3210608D-258A-4E95-BF91-BE27ACBC3405}"/>
                </a:ext>
              </a:extLst>
            </p:cNvPr>
            <p:cNvSpPr txBox="1">
              <a:spLocks/>
            </p:cNvSpPr>
            <p:nvPr/>
          </p:nvSpPr>
          <p:spPr>
            <a:xfrm>
              <a:off x="7727272" y="3169696"/>
              <a:ext cx="2556363" cy="46015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200" b="1" dirty="0">
                  <a:solidFill>
                    <a:srgbClr val="FFFF00"/>
                  </a:solidFill>
                </a:rPr>
                <a:t>First 28 digits are ‘0’</a:t>
              </a:r>
            </a:p>
          </p:txBody>
        </p:sp>
      </p:grpSp>
      <p:sp>
        <p:nvSpPr>
          <p:cNvPr id="57" name="Google Shape;169;p30">
            <a:extLst>
              <a:ext uri="{FF2B5EF4-FFF2-40B4-BE49-F238E27FC236}">
                <a16:creationId xmlns:a16="http://schemas.microsoft.com/office/drawing/2014/main" id="{CC7C4CDB-BD16-4A61-A973-C7AA275EBD80}"/>
              </a:ext>
            </a:extLst>
          </p:cNvPr>
          <p:cNvSpPr txBox="1">
            <a:spLocks/>
          </p:cNvSpPr>
          <p:nvPr/>
        </p:nvSpPr>
        <p:spPr>
          <a:xfrm>
            <a:off x="4866424" y="799270"/>
            <a:ext cx="2844991" cy="63127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i="1" dirty="0">
                <a:solidFill>
                  <a:srgbClr val="FF0000"/>
                </a:solidFill>
              </a:rPr>
              <a:t>Cryptographic</a:t>
            </a:r>
            <a:endParaRPr lang="en-US" sz="3200" b="1" dirty="0">
              <a:solidFill>
                <a:srgbClr val="FF0000"/>
              </a:solidFill>
            </a:endParaRPr>
          </a:p>
        </p:txBody>
      </p:sp>
      <p:sp>
        <p:nvSpPr>
          <p:cNvPr id="8" name="Rectangle 7">
            <a:extLst>
              <a:ext uri="{FF2B5EF4-FFF2-40B4-BE49-F238E27FC236}">
                <a16:creationId xmlns:a16="http://schemas.microsoft.com/office/drawing/2014/main" id="{9958FBAD-9ABF-4E5E-B518-991E518F00CE}"/>
              </a:ext>
            </a:extLst>
          </p:cNvPr>
          <p:cNvSpPr/>
          <p:nvPr/>
        </p:nvSpPr>
        <p:spPr>
          <a:xfrm>
            <a:off x="1085128" y="4263226"/>
            <a:ext cx="2964722" cy="46540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1" name="Google Shape;169;p30">
            <a:extLst>
              <a:ext uri="{FF2B5EF4-FFF2-40B4-BE49-F238E27FC236}">
                <a16:creationId xmlns:a16="http://schemas.microsoft.com/office/drawing/2014/main" id="{E38AC152-723F-4931-9AA3-A6D5A6F41C67}"/>
              </a:ext>
            </a:extLst>
          </p:cNvPr>
          <p:cNvSpPr txBox="1">
            <a:spLocks/>
          </p:cNvSpPr>
          <p:nvPr/>
        </p:nvSpPr>
        <p:spPr>
          <a:xfrm>
            <a:off x="1064429" y="4675673"/>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10000700004</a:t>
            </a:r>
          </a:p>
        </p:txBody>
      </p:sp>
      <p:sp>
        <p:nvSpPr>
          <p:cNvPr id="62" name="Google Shape;169;p30">
            <a:extLst>
              <a:ext uri="{FF2B5EF4-FFF2-40B4-BE49-F238E27FC236}">
                <a16:creationId xmlns:a16="http://schemas.microsoft.com/office/drawing/2014/main" id="{FA05C5C1-D08A-46A9-A189-962CFF0A91DD}"/>
              </a:ext>
            </a:extLst>
          </p:cNvPr>
          <p:cNvSpPr txBox="1">
            <a:spLocks/>
          </p:cNvSpPr>
          <p:nvPr/>
        </p:nvSpPr>
        <p:spPr>
          <a:xfrm>
            <a:off x="1077361" y="4684045"/>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30203400995</a:t>
            </a:r>
          </a:p>
        </p:txBody>
      </p:sp>
      <p:sp>
        <p:nvSpPr>
          <p:cNvPr id="63" name="Google Shape;169;p30">
            <a:extLst>
              <a:ext uri="{FF2B5EF4-FFF2-40B4-BE49-F238E27FC236}">
                <a16:creationId xmlns:a16="http://schemas.microsoft.com/office/drawing/2014/main" id="{C35A06BB-A6A2-4D05-B2DF-A3BB58106610}"/>
              </a:ext>
            </a:extLst>
          </p:cNvPr>
          <p:cNvSpPr txBox="1">
            <a:spLocks/>
          </p:cNvSpPr>
          <p:nvPr/>
        </p:nvSpPr>
        <p:spPr>
          <a:xfrm>
            <a:off x="1070895" y="4684045"/>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23487189345</a:t>
            </a:r>
          </a:p>
        </p:txBody>
      </p:sp>
      <p:sp>
        <p:nvSpPr>
          <p:cNvPr id="64" name="Google Shape;169;p30">
            <a:extLst>
              <a:ext uri="{FF2B5EF4-FFF2-40B4-BE49-F238E27FC236}">
                <a16:creationId xmlns:a16="http://schemas.microsoft.com/office/drawing/2014/main" id="{879B9578-2D0D-4A71-9CED-27A9B6489383}"/>
              </a:ext>
            </a:extLst>
          </p:cNvPr>
          <p:cNvSpPr txBox="1">
            <a:spLocks/>
          </p:cNvSpPr>
          <p:nvPr/>
        </p:nvSpPr>
        <p:spPr>
          <a:xfrm>
            <a:off x="1070895" y="4684045"/>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93289673563</a:t>
            </a:r>
          </a:p>
        </p:txBody>
      </p:sp>
      <p:sp>
        <p:nvSpPr>
          <p:cNvPr id="65" name="Google Shape;169;p30">
            <a:extLst>
              <a:ext uri="{FF2B5EF4-FFF2-40B4-BE49-F238E27FC236}">
                <a16:creationId xmlns:a16="http://schemas.microsoft.com/office/drawing/2014/main" id="{E78472AD-3E27-4900-A4B5-BBDD004AF3C3}"/>
              </a:ext>
            </a:extLst>
          </p:cNvPr>
          <p:cNvSpPr txBox="1">
            <a:spLocks/>
          </p:cNvSpPr>
          <p:nvPr/>
        </p:nvSpPr>
        <p:spPr>
          <a:xfrm>
            <a:off x="1070895" y="4672414"/>
            <a:ext cx="308907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3BC0A0"/>
                </a:solidFill>
              </a:rPr>
              <a:t>14978897324</a:t>
            </a:r>
          </a:p>
        </p:txBody>
      </p:sp>
      <p:grpSp>
        <p:nvGrpSpPr>
          <p:cNvPr id="14" name="Group 13">
            <a:extLst>
              <a:ext uri="{FF2B5EF4-FFF2-40B4-BE49-F238E27FC236}">
                <a16:creationId xmlns:a16="http://schemas.microsoft.com/office/drawing/2014/main" id="{CC2D5A57-148D-4390-BB0D-7098C9F9332F}"/>
              </a:ext>
            </a:extLst>
          </p:cNvPr>
          <p:cNvGrpSpPr/>
          <p:nvPr/>
        </p:nvGrpSpPr>
        <p:grpSpPr>
          <a:xfrm>
            <a:off x="3203705" y="5407464"/>
            <a:ext cx="2653651" cy="1360166"/>
            <a:chOff x="3203705" y="5407464"/>
            <a:chExt cx="2653651" cy="1360166"/>
          </a:xfrm>
        </p:grpSpPr>
        <p:cxnSp>
          <p:nvCxnSpPr>
            <p:cNvPr id="10" name="Straight Arrow Connector 9">
              <a:extLst>
                <a:ext uri="{FF2B5EF4-FFF2-40B4-BE49-F238E27FC236}">
                  <a16:creationId xmlns:a16="http://schemas.microsoft.com/office/drawing/2014/main" id="{1830AB22-1021-4385-8E0A-0C3792090A62}"/>
                </a:ext>
              </a:extLst>
            </p:cNvPr>
            <p:cNvCxnSpPr>
              <a:cxnSpLocks/>
            </p:cNvCxnSpPr>
            <p:nvPr/>
          </p:nvCxnSpPr>
          <p:spPr>
            <a:xfrm flipH="1" flipV="1">
              <a:off x="3278436" y="5407464"/>
              <a:ext cx="592346" cy="76116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9" name="Google Shape;169;p30">
              <a:extLst>
                <a:ext uri="{FF2B5EF4-FFF2-40B4-BE49-F238E27FC236}">
                  <a16:creationId xmlns:a16="http://schemas.microsoft.com/office/drawing/2014/main" id="{4175EE6C-CC91-43EB-BEE9-C544AD80DC15}"/>
                </a:ext>
              </a:extLst>
            </p:cNvPr>
            <p:cNvSpPr txBox="1">
              <a:spLocks/>
            </p:cNvSpPr>
            <p:nvPr/>
          </p:nvSpPr>
          <p:spPr>
            <a:xfrm>
              <a:off x="3203705" y="6078262"/>
              <a:ext cx="2653651"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3200" b="1" dirty="0">
                  <a:solidFill>
                    <a:schemeClr val="bg1"/>
                  </a:solidFill>
                </a:rPr>
                <a:t>Proof of Work</a:t>
              </a:r>
              <a:endParaRPr lang="en-US" sz="3200" b="1" dirty="0">
                <a:solidFill>
                  <a:schemeClr val="bg1"/>
                </a:solidFill>
              </a:endParaRPr>
            </a:p>
          </p:txBody>
        </p:sp>
      </p:grpSp>
      <p:sp>
        <p:nvSpPr>
          <p:cNvPr id="73" name="Google Shape;169;p30">
            <a:extLst>
              <a:ext uri="{FF2B5EF4-FFF2-40B4-BE49-F238E27FC236}">
                <a16:creationId xmlns:a16="http://schemas.microsoft.com/office/drawing/2014/main" id="{14526A58-A04C-4C76-A8DB-05E50F75528B}"/>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Tree>
    <p:extLst>
      <p:ext uri="{BB962C8B-B14F-4D97-AF65-F5344CB8AC3E}">
        <p14:creationId xmlns:p14="http://schemas.microsoft.com/office/powerpoint/2010/main" val="31526828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42" presetClass="path" presetSubtype="0" accel="50000" decel="50000" fill="hold" nodeType="clickEffect">
                                  <p:stCondLst>
                                    <p:cond delay="0"/>
                                  </p:stCondLst>
                                  <p:childTnLst>
                                    <p:animMotion origin="layout" path="M 1.45833E-6 1.85185E-6 L 0.46172 -0.10625 " pathEditMode="relative" rAng="0" ptsTypes="AA">
                                      <p:cBhvr>
                                        <p:cTn id="15" dur="2000" fill="hold"/>
                                        <p:tgtEl>
                                          <p:spTgt spid="32"/>
                                        </p:tgtEl>
                                        <p:attrNameLst>
                                          <p:attrName>ppt_x</p:attrName>
                                          <p:attrName>ppt_y</p:attrName>
                                        </p:attrNameLst>
                                      </p:cBhvr>
                                      <p:rCtr x="23086" y="-5324"/>
                                    </p:animMotion>
                                  </p:childTnLst>
                                </p:cTn>
                              </p:par>
                              <p:par>
                                <p:cTn id="16" presetID="10" presetClass="exit" presetSubtype="0" fill="hold" nodeType="withEffect">
                                  <p:stCondLst>
                                    <p:cond delay="500"/>
                                  </p:stCondLst>
                                  <p:childTnLst>
                                    <p:animEffect transition="out" filter="fade">
                                      <p:cBhvr>
                                        <p:cTn id="17" dur="1000"/>
                                        <p:tgtEl>
                                          <p:spTgt spid="32"/>
                                        </p:tgtEl>
                                      </p:cBhvr>
                                    </p:animEffect>
                                    <p:set>
                                      <p:cBhvr>
                                        <p:cTn id="18" dur="1" fill="hold">
                                          <p:stCondLst>
                                            <p:cond delay="999"/>
                                          </p:stCondLst>
                                        </p:cTn>
                                        <p:tgtEl>
                                          <p:spTgt spid="32"/>
                                        </p:tgtEl>
                                        <p:attrNameLst>
                                          <p:attrName>style.visibility</p:attrName>
                                        </p:attrNameLst>
                                      </p:cBhvr>
                                      <p:to>
                                        <p:strVal val="hidden"/>
                                      </p:to>
                                    </p:set>
                                  </p:childTnLst>
                                </p:cTn>
                              </p:par>
                              <p:par>
                                <p:cTn id="19" presetID="10" presetClass="entr" presetSubtype="0" fill="hold" grpId="0" nodeType="withEffect">
                                  <p:stCondLst>
                                    <p:cond delay="75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2"/>
                                        </p:tgtEl>
                                        <p:attrNameLst>
                                          <p:attrName>style.visibility</p:attrName>
                                        </p:attrNameLst>
                                      </p:cBhvr>
                                      <p:to>
                                        <p:strVal val="visible"/>
                                      </p:to>
                                    </p:set>
                                    <p:animEffect transition="in" filter="fade">
                                      <p:cBhvr>
                                        <p:cTn id="30" dur="500"/>
                                        <p:tgtEl>
                                          <p:spTgt spid="5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fade">
                                      <p:cBhvr>
                                        <p:cTn id="39" dur="500"/>
                                        <p:tgtEl>
                                          <p:spTgt spid="5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fade">
                                      <p:cBhvr>
                                        <p:cTn id="49" dur="500"/>
                                        <p:tgtEl>
                                          <p:spTgt spid="61"/>
                                        </p:tgtEl>
                                      </p:cBhvr>
                                    </p:animEffect>
                                  </p:childTnLst>
                                </p:cTn>
                              </p:par>
                            </p:childTnLst>
                          </p:cTn>
                        </p:par>
                        <p:par>
                          <p:cTn id="50" fill="hold">
                            <p:stCondLst>
                              <p:cond delay="500"/>
                            </p:stCondLst>
                            <p:childTnLst>
                              <p:par>
                                <p:cTn id="51" presetID="10" presetClass="exit" presetSubtype="0" fill="hold" grpId="1" nodeType="afterEffect">
                                  <p:stCondLst>
                                    <p:cond delay="500"/>
                                  </p:stCondLst>
                                  <p:childTnLst>
                                    <p:animEffect transition="out" filter="fade">
                                      <p:cBhvr>
                                        <p:cTn id="52" dur="500"/>
                                        <p:tgtEl>
                                          <p:spTgt spid="61"/>
                                        </p:tgtEl>
                                      </p:cBhvr>
                                    </p:animEffect>
                                    <p:set>
                                      <p:cBhvr>
                                        <p:cTn id="53" dur="1" fill="hold">
                                          <p:stCondLst>
                                            <p:cond delay="499"/>
                                          </p:stCondLst>
                                        </p:cTn>
                                        <p:tgtEl>
                                          <p:spTgt spid="61"/>
                                        </p:tgtEl>
                                        <p:attrNameLst>
                                          <p:attrName>style.visibility</p:attrName>
                                        </p:attrNameLst>
                                      </p:cBhvr>
                                      <p:to>
                                        <p:strVal val="hidden"/>
                                      </p:to>
                                    </p:set>
                                  </p:childTnLst>
                                </p:cTn>
                              </p:par>
                              <p:par>
                                <p:cTn id="54" presetID="10" presetClass="entr" presetSubtype="0" fill="hold" grpId="0" nodeType="withEffect">
                                  <p:stCondLst>
                                    <p:cond delay="50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500"/>
                                        <p:tgtEl>
                                          <p:spTgt spid="62"/>
                                        </p:tgtEl>
                                      </p:cBhvr>
                                    </p:animEffect>
                                  </p:childTnLst>
                                </p:cTn>
                              </p:par>
                            </p:childTnLst>
                          </p:cTn>
                        </p:par>
                        <p:par>
                          <p:cTn id="57" fill="hold">
                            <p:stCondLst>
                              <p:cond delay="1500"/>
                            </p:stCondLst>
                            <p:childTnLst>
                              <p:par>
                                <p:cTn id="58" presetID="10" presetClass="exit" presetSubtype="0" fill="hold" grpId="1" nodeType="afterEffect">
                                  <p:stCondLst>
                                    <p:cond delay="500"/>
                                  </p:stCondLst>
                                  <p:childTnLst>
                                    <p:animEffect transition="out" filter="fade">
                                      <p:cBhvr>
                                        <p:cTn id="59" dur="500"/>
                                        <p:tgtEl>
                                          <p:spTgt spid="62"/>
                                        </p:tgtEl>
                                      </p:cBhvr>
                                    </p:animEffect>
                                    <p:set>
                                      <p:cBhvr>
                                        <p:cTn id="60" dur="1" fill="hold">
                                          <p:stCondLst>
                                            <p:cond delay="499"/>
                                          </p:stCondLst>
                                        </p:cTn>
                                        <p:tgtEl>
                                          <p:spTgt spid="62"/>
                                        </p:tgtEl>
                                        <p:attrNameLst>
                                          <p:attrName>style.visibility</p:attrName>
                                        </p:attrNameLst>
                                      </p:cBhvr>
                                      <p:to>
                                        <p:strVal val="hidden"/>
                                      </p:to>
                                    </p:set>
                                  </p:childTnLst>
                                </p:cTn>
                              </p:par>
                              <p:par>
                                <p:cTn id="61" presetID="10" presetClass="entr" presetSubtype="0" fill="hold" grpId="0" nodeType="withEffect">
                                  <p:stCondLst>
                                    <p:cond delay="500"/>
                                  </p:stCondLst>
                                  <p:childTnLst>
                                    <p:set>
                                      <p:cBhvr>
                                        <p:cTn id="62" dur="1" fill="hold">
                                          <p:stCondLst>
                                            <p:cond delay="0"/>
                                          </p:stCondLst>
                                        </p:cTn>
                                        <p:tgtEl>
                                          <p:spTgt spid="63"/>
                                        </p:tgtEl>
                                        <p:attrNameLst>
                                          <p:attrName>style.visibility</p:attrName>
                                        </p:attrNameLst>
                                      </p:cBhvr>
                                      <p:to>
                                        <p:strVal val="visible"/>
                                      </p:to>
                                    </p:set>
                                    <p:animEffect transition="in" filter="fade">
                                      <p:cBhvr>
                                        <p:cTn id="63" dur="500"/>
                                        <p:tgtEl>
                                          <p:spTgt spid="63"/>
                                        </p:tgtEl>
                                      </p:cBhvr>
                                    </p:animEffect>
                                  </p:childTnLst>
                                </p:cTn>
                              </p:par>
                            </p:childTnLst>
                          </p:cTn>
                        </p:par>
                        <p:par>
                          <p:cTn id="64" fill="hold">
                            <p:stCondLst>
                              <p:cond delay="2500"/>
                            </p:stCondLst>
                            <p:childTnLst>
                              <p:par>
                                <p:cTn id="65" presetID="10" presetClass="exit" presetSubtype="0" fill="hold" grpId="1" nodeType="afterEffect">
                                  <p:stCondLst>
                                    <p:cond delay="500"/>
                                  </p:stCondLst>
                                  <p:childTnLst>
                                    <p:animEffect transition="out" filter="fade">
                                      <p:cBhvr>
                                        <p:cTn id="66" dur="500"/>
                                        <p:tgtEl>
                                          <p:spTgt spid="63"/>
                                        </p:tgtEl>
                                      </p:cBhvr>
                                    </p:animEffect>
                                    <p:set>
                                      <p:cBhvr>
                                        <p:cTn id="67" dur="1" fill="hold">
                                          <p:stCondLst>
                                            <p:cond delay="499"/>
                                          </p:stCondLst>
                                        </p:cTn>
                                        <p:tgtEl>
                                          <p:spTgt spid="63"/>
                                        </p:tgtEl>
                                        <p:attrNameLst>
                                          <p:attrName>style.visibility</p:attrName>
                                        </p:attrNameLst>
                                      </p:cBhvr>
                                      <p:to>
                                        <p:strVal val="hidden"/>
                                      </p:to>
                                    </p:set>
                                  </p:childTnLst>
                                </p:cTn>
                              </p:par>
                              <p:par>
                                <p:cTn id="68" presetID="10" presetClass="entr" presetSubtype="0" fill="hold" grpId="0" nodeType="withEffect">
                                  <p:stCondLst>
                                    <p:cond delay="500"/>
                                  </p:stCondLst>
                                  <p:childTnLst>
                                    <p:set>
                                      <p:cBhvr>
                                        <p:cTn id="69" dur="1" fill="hold">
                                          <p:stCondLst>
                                            <p:cond delay="0"/>
                                          </p:stCondLst>
                                        </p:cTn>
                                        <p:tgtEl>
                                          <p:spTgt spid="64"/>
                                        </p:tgtEl>
                                        <p:attrNameLst>
                                          <p:attrName>style.visibility</p:attrName>
                                        </p:attrNameLst>
                                      </p:cBhvr>
                                      <p:to>
                                        <p:strVal val="visible"/>
                                      </p:to>
                                    </p:set>
                                    <p:animEffect transition="in" filter="fade">
                                      <p:cBhvr>
                                        <p:cTn id="70" dur="500"/>
                                        <p:tgtEl>
                                          <p:spTgt spid="64"/>
                                        </p:tgtEl>
                                      </p:cBhvr>
                                    </p:animEffect>
                                  </p:childTnLst>
                                </p:cTn>
                              </p:par>
                            </p:childTnLst>
                          </p:cTn>
                        </p:par>
                        <p:par>
                          <p:cTn id="71" fill="hold">
                            <p:stCondLst>
                              <p:cond delay="3500"/>
                            </p:stCondLst>
                            <p:childTnLst>
                              <p:par>
                                <p:cTn id="72" presetID="10" presetClass="exit" presetSubtype="0" fill="hold" grpId="1" nodeType="afterEffect">
                                  <p:stCondLst>
                                    <p:cond delay="500"/>
                                  </p:stCondLst>
                                  <p:childTnLst>
                                    <p:animEffect transition="out" filter="fade">
                                      <p:cBhvr>
                                        <p:cTn id="73" dur="500"/>
                                        <p:tgtEl>
                                          <p:spTgt spid="64"/>
                                        </p:tgtEl>
                                      </p:cBhvr>
                                    </p:animEffect>
                                    <p:set>
                                      <p:cBhvr>
                                        <p:cTn id="74" dur="1" fill="hold">
                                          <p:stCondLst>
                                            <p:cond delay="499"/>
                                          </p:stCondLst>
                                        </p:cTn>
                                        <p:tgtEl>
                                          <p:spTgt spid="64"/>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par>
                          <p:cTn id="80" fill="hold">
                            <p:stCondLst>
                              <p:cond delay="500"/>
                            </p:stCondLst>
                            <p:childTnLst>
                              <p:par>
                                <p:cTn id="81" presetID="10" presetClass="exit" presetSubtype="0" fill="hold" grpId="1" nodeType="afterEffect">
                                  <p:stCondLst>
                                    <p:cond delay="0"/>
                                  </p:stCondLst>
                                  <p:childTnLst>
                                    <p:animEffect transition="out" filter="fade">
                                      <p:cBhvr>
                                        <p:cTn id="82" dur="500"/>
                                        <p:tgtEl>
                                          <p:spTgt spid="8"/>
                                        </p:tgtEl>
                                      </p:cBhvr>
                                    </p:animEffect>
                                    <p:set>
                                      <p:cBhvr>
                                        <p:cTn id="83" dur="1" fill="hold">
                                          <p:stCondLst>
                                            <p:cond delay="499"/>
                                          </p:stCondLst>
                                        </p:cTn>
                                        <p:tgtEl>
                                          <p:spTgt spid="8"/>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grpId="2" nodeType="click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500"/>
                                        <p:tgtEl>
                                          <p:spTgt spid="8"/>
                                        </p:tgtEl>
                                      </p:cBhvr>
                                    </p:animEffect>
                                  </p:childTnLst>
                                </p:cTn>
                              </p:par>
                              <p:par>
                                <p:cTn id="89" presetID="2" presetClass="entr" presetSubtype="4" fill="hold" nodeType="withEffect">
                                  <p:stCondLst>
                                    <p:cond delay="0"/>
                                  </p:stCondLst>
                                  <p:childTnLst>
                                    <p:set>
                                      <p:cBhvr>
                                        <p:cTn id="90" dur="1" fill="hold">
                                          <p:stCondLst>
                                            <p:cond delay="0"/>
                                          </p:stCondLst>
                                        </p:cTn>
                                        <p:tgtEl>
                                          <p:spTgt spid="14"/>
                                        </p:tgtEl>
                                        <p:attrNameLst>
                                          <p:attrName>style.visibility</p:attrName>
                                        </p:attrNameLst>
                                      </p:cBhvr>
                                      <p:to>
                                        <p:strVal val="visible"/>
                                      </p:to>
                                    </p:set>
                                    <p:anim calcmode="lin" valueType="num">
                                      <p:cBhvr additive="base">
                                        <p:cTn id="91" dur="500" fill="hold"/>
                                        <p:tgtEl>
                                          <p:spTgt spid="14"/>
                                        </p:tgtEl>
                                        <p:attrNameLst>
                                          <p:attrName>ppt_x</p:attrName>
                                        </p:attrNameLst>
                                      </p:cBhvr>
                                      <p:tavLst>
                                        <p:tav tm="0">
                                          <p:val>
                                            <p:strVal val="#ppt_x"/>
                                          </p:val>
                                        </p:tav>
                                        <p:tav tm="100000">
                                          <p:val>
                                            <p:strVal val="#ppt_x"/>
                                          </p:val>
                                        </p:tav>
                                      </p:tavLst>
                                    </p:anim>
                                    <p:anim calcmode="lin" valueType="num">
                                      <p:cBhvr additive="base">
                                        <p:cTn id="9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0" grpId="0"/>
      <p:bldP spid="31" grpId="0"/>
      <p:bldP spid="51" grpId="0"/>
      <p:bldP spid="52" grpId="0"/>
      <p:bldP spid="57" grpId="0"/>
      <p:bldP spid="8" grpId="0" animBg="1"/>
      <p:bldP spid="8" grpId="1" animBg="1"/>
      <p:bldP spid="8" grpId="2" animBg="1"/>
      <p:bldP spid="61" grpId="0"/>
      <p:bldP spid="61" grpId="1"/>
      <p:bldP spid="62" grpId="0"/>
      <p:bldP spid="62" grpId="1"/>
      <p:bldP spid="63" grpId="0"/>
      <p:bldP spid="63" grpId="1"/>
      <p:bldP spid="64" grpId="0"/>
      <p:bldP spid="64" grpId="1"/>
      <p:bldP spid="6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137" name="Group 136">
            <a:extLst>
              <a:ext uri="{FF2B5EF4-FFF2-40B4-BE49-F238E27FC236}">
                <a16:creationId xmlns:a16="http://schemas.microsoft.com/office/drawing/2014/main" id="{857C9B5E-9CFC-4455-8B19-FC8B686D3C68}"/>
              </a:ext>
            </a:extLst>
          </p:cNvPr>
          <p:cNvGrpSpPr/>
          <p:nvPr/>
        </p:nvGrpSpPr>
        <p:grpSpPr>
          <a:xfrm>
            <a:off x="5898559" y="2230596"/>
            <a:ext cx="3691680" cy="3385149"/>
            <a:chOff x="6279562" y="2230596"/>
            <a:chExt cx="3691680" cy="3385149"/>
          </a:xfrm>
        </p:grpSpPr>
        <p:grpSp>
          <p:nvGrpSpPr>
            <p:cNvPr id="138" name="Group 137">
              <a:extLst>
                <a:ext uri="{FF2B5EF4-FFF2-40B4-BE49-F238E27FC236}">
                  <a16:creationId xmlns:a16="http://schemas.microsoft.com/office/drawing/2014/main" id="{A1BBA4C0-58FD-4B78-BC4F-4672E797F14A}"/>
                </a:ext>
              </a:extLst>
            </p:cNvPr>
            <p:cNvGrpSpPr/>
            <p:nvPr/>
          </p:nvGrpSpPr>
          <p:grpSpPr>
            <a:xfrm>
              <a:off x="6279562" y="2230596"/>
              <a:ext cx="1005840" cy="1005840"/>
              <a:chOff x="7291010" y="2206009"/>
              <a:chExt cx="1005840" cy="1005840"/>
            </a:xfrm>
          </p:grpSpPr>
          <p:pic>
            <p:nvPicPr>
              <p:cNvPr id="154" name="Graphic 153" descr="User with solid fill">
                <a:extLst>
                  <a:ext uri="{FF2B5EF4-FFF2-40B4-BE49-F238E27FC236}">
                    <a16:creationId xmlns:a16="http://schemas.microsoft.com/office/drawing/2014/main" id="{CF4F4E0D-8413-479A-968A-C75CD932EC2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155" name="Google Shape;169;p30">
                <a:extLst>
                  <a:ext uri="{FF2B5EF4-FFF2-40B4-BE49-F238E27FC236}">
                    <a16:creationId xmlns:a16="http://schemas.microsoft.com/office/drawing/2014/main" id="{A5C3712A-21F3-4608-9484-0814E97D8B6E}"/>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39" name="Group 138">
              <a:extLst>
                <a:ext uri="{FF2B5EF4-FFF2-40B4-BE49-F238E27FC236}">
                  <a16:creationId xmlns:a16="http://schemas.microsoft.com/office/drawing/2014/main" id="{36944D78-1BB4-4AC8-9EC0-D220D23CB8BF}"/>
                </a:ext>
              </a:extLst>
            </p:cNvPr>
            <p:cNvGrpSpPr/>
            <p:nvPr/>
          </p:nvGrpSpPr>
          <p:grpSpPr>
            <a:xfrm>
              <a:off x="8965402" y="2230596"/>
              <a:ext cx="1005840" cy="1005840"/>
              <a:chOff x="10133960" y="2206009"/>
              <a:chExt cx="1005840" cy="1005840"/>
            </a:xfrm>
          </p:grpSpPr>
          <p:pic>
            <p:nvPicPr>
              <p:cNvPr id="152" name="Graphic 151" descr="User with solid fill">
                <a:extLst>
                  <a:ext uri="{FF2B5EF4-FFF2-40B4-BE49-F238E27FC236}">
                    <a16:creationId xmlns:a16="http://schemas.microsoft.com/office/drawing/2014/main" id="{17850DC8-CA5F-4C8F-ADE2-637CC97F818E}"/>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153" name="Google Shape;169;p30">
                <a:extLst>
                  <a:ext uri="{FF2B5EF4-FFF2-40B4-BE49-F238E27FC236}">
                    <a16:creationId xmlns:a16="http://schemas.microsoft.com/office/drawing/2014/main" id="{C5A07085-0562-4A8A-98B1-F395F16F0345}"/>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40" name="Group 139">
              <a:extLst>
                <a:ext uri="{FF2B5EF4-FFF2-40B4-BE49-F238E27FC236}">
                  <a16:creationId xmlns:a16="http://schemas.microsoft.com/office/drawing/2014/main" id="{80D012F9-9243-449B-85E4-546D18B90504}"/>
                </a:ext>
              </a:extLst>
            </p:cNvPr>
            <p:cNvGrpSpPr/>
            <p:nvPr/>
          </p:nvGrpSpPr>
          <p:grpSpPr>
            <a:xfrm>
              <a:off x="8965401" y="4609905"/>
              <a:ext cx="1005840" cy="1005840"/>
              <a:chOff x="7293870" y="4627401"/>
              <a:chExt cx="1005840" cy="1005840"/>
            </a:xfrm>
          </p:grpSpPr>
          <p:pic>
            <p:nvPicPr>
              <p:cNvPr id="150" name="Graphic 149" descr="User with solid fill">
                <a:extLst>
                  <a:ext uri="{FF2B5EF4-FFF2-40B4-BE49-F238E27FC236}">
                    <a16:creationId xmlns:a16="http://schemas.microsoft.com/office/drawing/2014/main" id="{0BF841EB-2D61-491B-A98B-F50F883AE64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151" name="Google Shape;169;p30">
                <a:extLst>
                  <a:ext uri="{FF2B5EF4-FFF2-40B4-BE49-F238E27FC236}">
                    <a16:creationId xmlns:a16="http://schemas.microsoft.com/office/drawing/2014/main" id="{5D8A90B3-E186-4EF2-910D-6CDEE68C8FAD}"/>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41" name="Group 140">
              <a:extLst>
                <a:ext uri="{FF2B5EF4-FFF2-40B4-BE49-F238E27FC236}">
                  <a16:creationId xmlns:a16="http://schemas.microsoft.com/office/drawing/2014/main" id="{A92B359E-B5A1-489E-A4BB-EC83CFACA7F1}"/>
                </a:ext>
              </a:extLst>
            </p:cNvPr>
            <p:cNvGrpSpPr/>
            <p:nvPr/>
          </p:nvGrpSpPr>
          <p:grpSpPr>
            <a:xfrm>
              <a:off x="6279562" y="4609905"/>
              <a:ext cx="1005840" cy="1005840"/>
              <a:chOff x="10133960" y="4627401"/>
              <a:chExt cx="1005840" cy="1005840"/>
            </a:xfrm>
          </p:grpSpPr>
          <p:pic>
            <p:nvPicPr>
              <p:cNvPr id="148" name="Graphic 147" descr="User with solid fill">
                <a:extLst>
                  <a:ext uri="{FF2B5EF4-FFF2-40B4-BE49-F238E27FC236}">
                    <a16:creationId xmlns:a16="http://schemas.microsoft.com/office/drawing/2014/main" id="{D8A553BF-9884-4A47-9301-B95565A1005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149" name="Google Shape;169;p30">
                <a:extLst>
                  <a:ext uri="{FF2B5EF4-FFF2-40B4-BE49-F238E27FC236}">
                    <a16:creationId xmlns:a16="http://schemas.microsoft.com/office/drawing/2014/main" id="{DF3CB23D-0495-40EA-9A3C-AC10D0F6229A}"/>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42" name="Straight Connector 141">
              <a:extLst>
                <a:ext uri="{FF2B5EF4-FFF2-40B4-BE49-F238E27FC236}">
                  <a16:creationId xmlns:a16="http://schemas.microsoft.com/office/drawing/2014/main" id="{E51547D4-7006-48AC-B2E0-6D04CCDF6C72}"/>
                </a:ext>
              </a:extLst>
            </p:cNvPr>
            <p:cNvCxnSpPr>
              <a:cxnSpLocks/>
              <a:stCxn id="154" idx="2"/>
              <a:endCxn id="148" idx="0"/>
            </p:cNvCxnSpPr>
            <p:nvPr/>
          </p:nvCxnSpPr>
          <p:spPr>
            <a:xfrm>
              <a:off x="6782482" y="3236436"/>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7FB8E480-A402-4E8D-A451-CD86853B059E}"/>
                </a:ext>
              </a:extLst>
            </p:cNvPr>
            <p:cNvCxnSpPr>
              <a:cxnSpLocks/>
              <a:stCxn id="154" idx="3"/>
              <a:endCxn id="152" idx="1"/>
            </p:cNvCxnSpPr>
            <p:nvPr/>
          </p:nvCxnSpPr>
          <p:spPr>
            <a:xfrm>
              <a:off x="7285402" y="2733516"/>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3973A930-D31C-40A3-A2F5-177064C5F540}"/>
                </a:ext>
              </a:extLst>
            </p:cNvPr>
            <p:cNvCxnSpPr>
              <a:cxnSpLocks/>
              <a:stCxn id="152" idx="2"/>
              <a:endCxn id="150" idx="0"/>
            </p:cNvCxnSpPr>
            <p:nvPr/>
          </p:nvCxnSpPr>
          <p:spPr>
            <a:xfrm flipH="1">
              <a:off x="9468321" y="3236436"/>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A003619B-C99B-4613-9A27-C6100198DE17}"/>
                </a:ext>
              </a:extLst>
            </p:cNvPr>
            <p:cNvCxnSpPr>
              <a:cxnSpLocks/>
              <a:stCxn id="148" idx="3"/>
              <a:endCxn id="150" idx="1"/>
            </p:cNvCxnSpPr>
            <p:nvPr/>
          </p:nvCxnSpPr>
          <p:spPr>
            <a:xfrm>
              <a:off x="7285402" y="5112825"/>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8E229A6-FE82-4771-A288-FB829F3767EB}"/>
                </a:ext>
              </a:extLst>
            </p:cNvPr>
            <p:cNvCxnSpPr>
              <a:cxnSpLocks/>
            </p:cNvCxnSpPr>
            <p:nvPr/>
          </p:nvCxnSpPr>
          <p:spPr>
            <a:xfrm>
              <a:off x="7313977" y="322950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52B8BA8-1639-41AE-A59D-A48914BB83E2}"/>
                </a:ext>
              </a:extLst>
            </p:cNvPr>
            <p:cNvCxnSpPr>
              <a:cxnSpLocks/>
            </p:cNvCxnSpPr>
            <p:nvPr/>
          </p:nvCxnSpPr>
          <p:spPr>
            <a:xfrm flipV="1">
              <a:off x="7355905" y="3226658"/>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4" name="Group 73">
            <a:extLst>
              <a:ext uri="{FF2B5EF4-FFF2-40B4-BE49-F238E27FC236}">
                <a16:creationId xmlns:a16="http://schemas.microsoft.com/office/drawing/2014/main" id="{A456AC49-6716-4840-BE43-E759C762CAFA}"/>
              </a:ext>
            </a:extLst>
          </p:cNvPr>
          <p:cNvGrpSpPr/>
          <p:nvPr/>
        </p:nvGrpSpPr>
        <p:grpSpPr>
          <a:xfrm>
            <a:off x="423661" y="2388832"/>
            <a:ext cx="4314227" cy="689368"/>
            <a:chOff x="505597" y="4304054"/>
            <a:chExt cx="4314227" cy="689368"/>
          </a:xfrm>
        </p:grpSpPr>
        <p:sp>
          <p:nvSpPr>
            <p:cNvPr id="75" name="Google Shape;169;p30">
              <a:extLst>
                <a:ext uri="{FF2B5EF4-FFF2-40B4-BE49-F238E27FC236}">
                  <a16:creationId xmlns:a16="http://schemas.microsoft.com/office/drawing/2014/main" id="{65B20F62-E0FB-4501-8C6D-02173317851C}"/>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 200    </a:t>
              </a:r>
              <a:r>
                <a:rPr lang="en-US" altLang="zh-CN" sz="3200" b="1" i="1" dirty="0">
                  <a:solidFill>
                    <a:srgbClr val="00B0F0"/>
                  </a:solidFill>
                </a:rPr>
                <a:t>Signature</a:t>
              </a:r>
              <a:endParaRPr lang="en-US" sz="3200" b="1" i="1" dirty="0">
                <a:solidFill>
                  <a:srgbClr val="00B0F0"/>
                </a:solidFill>
              </a:endParaRPr>
            </a:p>
          </p:txBody>
        </p:sp>
        <p:pic>
          <p:nvPicPr>
            <p:cNvPr id="76" name="Graphic 75" descr="Bitcoin with solid fill">
              <a:extLst>
                <a:ext uri="{FF2B5EF4-FFF2-40B4-BE49-F238E27FC236}">
                  <a16:creationId xmlns:a16="http://schemas.microsoft.com/office/drawing/2014/main" id="{603F5682-89DC-4DE2-9144-7BD746AAEE9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58953" y="4451652"/>
              <a:ext cx="421879" cy="421879"/>
            </a:xfrm>
            <a:prstGeom prst="rect">
              <a:avLst/>
            </a:prstGeom>
          </p:spPr>
        </p:pic>
      </p:grpSp>
      <p:grpSp>
        <p:nvGrpSpPr>
          <p:cNvPr id="8" name="Group 7">
            <a:extLst>
              <a:ext uri="{FF2B5EF4-FFF2-40B4-BE49-F238E27FC236}">
                <a16:creationId xmlns:a16="http://schemas.microsoft.com/office/drawing/2014/main" id="{7B50BAFA-0E15-418B-A154-341881309380}"/>
              </a:ext>
            </a:extLst>
          </p:cNvPr>
          <p:cNvGrpSpPr/>
          <p:nvPr/>
        </p:nvGrpSpPr>
        <p:grpSpPr>
          <a:xfrm>
            <a:off x="5402781" y="1406263"/>
            <a:ext cx="998698" cy="894620"/>
            <a:chOff x="5402781" y="1406263"/>
            <a:chExt cx="998698" cy="894620"/>
          </a:xfrm>
        </p:grpSpPr>
        <p:grpSp>
          <p:nvGrpSpPr>
            <p:cNvPr id="59" name="Group 58">
              <a:extLst>
                <a:ext uri="{FF2B5EF4-FFF2-40B4-BE49-F238E27FC236}">
                  <a16:creationId xmlns:a16="http://schemas.microsoft.com/office/drawing/2014/main" id="{03373352-A3ED-4BAB-ABFF-AF8FA09DB17E}"/>
                </a:ext>
              </a:extLst>
            </p:cNvPr>
            <p:cNvGrpSpPr/>
            <p:nvPr/>
          </p:nvGrpSpPr>
          <p:grpSpPr>
            <a:xfrm>
              <a:off x="5402781" y="1406263"/>
              <a:ext cx="998698" cy="894620"/>
              <a:chOff x="1009816" y="851619"/>
              <a:chExt cx="4738977" cy="5776009"/>
            </a:xfrm>
          </p:grpSpPr>
          <p:cxnSp>
            <p:nvCxnSpPr>
              <p:cNvPr id="61" name="Straight Connector 60">
                <a:extLst>
                  <a:ext uri="{FF2B5EF4-FFF2-40B4-BE49-F238E27FC236}">
                    <a16:creationId xmlns:a16="http://schemas.microsoft.com/office/drawing/2014/main" id="{46B17F05-F6B5-46BE-9D4A-76B0CAF5EE12}"/>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FFBE0092-952E-445B-9680-544A97041874}"/>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81" name="Straight Connector 80">
              <a:extLst>
                <a:ext uri="{FF2B5EF4-FFF2-40B4-BE49-F238E27FC236}">
                  <a16:creationId xmlns:a16="http://schemas.microsoft.com/office/drawing/2014/main" id="{E971A3B5-7538-4EAC-AD9E-D3D6D8E0294F}"/>
                </a:ext>
              </a:extLst>
            </p:cNvPr>
            <p:cNvCxnSpPr>
              <a:cxnSpLocks/>
            </p:cNvCxnSpPr>
            <p:nvPr/>
          </p:nvCxnSpPr>
          <p:spPr>
            <a:xfrm>
              <a:off x="5545315" y="2070318"/>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412FF79E-00BA-4BDD-AC75-5F736A383187}"/>
              </a:ext>
            </a:extLst>
          </p:cNvPr>
          <p:cNvGrpSpPr/>
          <p:nvPr/>
        </p:nvGrpSpPr>
        <p:grpSpPr>
          <a:xfrm>
            <a:off x="9247038" y="1406263"/>
            <a:ext cx="996696" cy="894620"/>
            <a:chOff x="9247038" y="1406263"/>
            <a:chExt cx="996696" cy="894620"/>
          </a:xfrm>
        </p:grpSpPr>
        <p:grpSp>
          <p:nvGrpSpPr>
            <p:cNvPr id="63" name="Group 62">
              <a:extLst>
                <a:ext uri="{FF2B5EF4-FFF2-40B4-BE49-F238E27FC236}">
                  <a16:creationId xmlns:a16="http://schemas.microsoft.com/office/drawing/2014/main" id="{2F503B59-1064-4B2C-9625-223546FF6BC4}"/>
                </a:ext>
              </a:extLst>
            </p:cNvPr>
            <p:cNvGrpSpPr/>
            <p:nvPr/>
          </p:nvGrpSpPr>
          <p:grpSpPr>
            <a:xfrm>
              <a:off x="9247038" y="1406263"/>
              <a:ext cx="996696" cy="894620"/>
              <a:chOff x="1009816" y="851619"/>
              <a:chExt cx="4738977" cy="5776009"/>
            </a:xfrm>
          </p:grpSpPr>
          <p:cxnSp>
            <p:nvCxnSpPr>
              <p:cNvPr id="65" name="Straight Connector 64">
                <a:extLst>
                  <a:ext uri="{FF2B5EF4-FFF2-40B4-BE49-F238E27FC236}">
                    <a16:creationId xmlns:a16="http://schemas.microsoft.com/office/drawing/2014/main" id="{A0E92D49-1F51-467D-AE70-D9A94025B5F4}"/>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B312951D-7749-4C8A-9ECF-ABF55F10D29D}"/>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82" name="Straight Connector 81">
              <a:extLst>
                <a:ext uri="{FF2B5EF4-FFF2-40B4-BE49-F238E27FC236}">
                  <a16:creationId xmlns:a16="http://schemas.microsoft.com/office/drawing/2014/main" id="{CF74FA50-D831-4F16-9BED-48C67EC1D832}"/>
                </a:ext>
              </a:extLst>
            </p:cNvPr>
            <p:cNvCxnSpPr>
              <a:cxnSpLocks/>
            </p:cNvCxnSpPr>
            <p:nvPr/>
          </p:nvCxnSpPr>
          <p:spPr>
            <a:xfrm>
              <a:off x="9385350" y="2070318"/>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A28134DC-36A5-41A7-9EB5-CD6E4B0B5215}"/>
              </a:ext>
            </a:extLst>
          </p:cNvPr>
          <p:cNvGrpSpPr/>
          <p:nvPr/>
        </p:nvGrpSpPr>
        <p:grpSpPr>
          <a:xfrm>
            <a:off x="5413818" y="5603096"/>
            <a:ext cx="996696" cy="894620"/>
            <a:chOff x="5413818" y="5603096"/>
            <a:chExt cx="996696" cy="894620"/>
          </a:xfrm>
        </p:grpSpPr>
        <p:grpSp>
          <p:nvGrpSpPr>
            <p:cNvPr id="67" name="Group 66">
              <a:extLst>
                <a:ext uri="{FF2B5EF4-FFF2-40B4-BE49-F238E27FC236}">
                  <a16:creationId xmlns:a16="http://schemas.microsoft.com/office/drawing/2014/main" id="{2FBF79C2-AF8B-481E-8CC5-69898DF0F83F}"/>
                </a:ext>
              </a:extLst>
            </p:cNvPr>
            <p:cNvGrpSpPr/>
            <p:nvPr/>
          </p:nvGrpSpPr>
          <p:grpSpPr>
            <a:xfrm>
              <a:off x="5413818" y="5603096"/>
              <a:ext cx="996696" cy="894620"/>
              <a:chOff x="1009816" y="851619"/>
              <a:chExt cx="4738977" cy="5776009"/>
            </a:xfrm>
          </p:grpSpPr>
          <p:cxnSp>
            <p:nvCxnSpPr>
              <p:cNvPr id="69" name="Straight Connector 68">
                <a:extLst>
                  <a:ext uri="{FF2B5EF4-FFF2-40B4-BE49-F238E27FC236}">
                    <a16:creationId xmlns:a16="http://schemas.microsoft.com/office/drawing/2014/main" id="{9CAA0586-6748-4641-B6D7-A9B2106592FB}"/>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6A3E2553-1919-42F5-AFAA-D886D03F6F3F}"/>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83" name="Straight Connector 82">
              <a:extLst>
                <a:ext uri="{FF2B5EF4-FFF2-40B4-BE49-F238E27FC236}">
                  <a16:creationId xmlns:a16="http://schemas.microsoft.com/office/drawing/2014/main" id="{DD9C8771-0BF1-4DD9-BB1A-F13422B134D4}"/>
                </a:ext>
              </a:extLst>
            </p:cNvPr>
            <p:cNvCxnSpPr>
              <a:cxnSpLocks/>
            </p:cNvCxnSpPr>
            <p:nvPr/>
          </p:nvCxnSpPr>
          <p:spPr>
            <a:xfrm>
              <a:off x="5551204" y="6257609"/>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FDB1684F-9BF5-4EE7-8809-1CB48215571F}"/>
              </a:ext>
            </a:extLst>
          </p:cNvPr>
          <p:cNvGrpSpPr/>
          <p:nvPr/>
        </p:nvGrpSpPr>
        <p:grpSpPr>
          <a:xfrm>
            <a:off x="9325036" y="5603096"/>
            <a:ext cx="996696" cy="894619"/>
            <a:chOff x="9325036" y="5603096"/>
            <a:chExt cx="996696" cy="894619"/>
          </a:xfrm>
        </p:grpSpPr>
        <p:grpSp>
          <p:nvGrpSpPr>
            <p:cNvPr id="71" name="Group 70">
              <a:extLst>
                <a:ext uri="{FF2B5EF4-FFF2-40B4-BE49-F238E27FC236}">
                  <a16:creationId xmlns:a16="http://schemas.microsoft.com/office/drawing/2014/main" id="{2803E763-4DDD-4714-BB88-10ED94F277A7}"/>
                </a:ext>
              </a:extLst>
            </p:cNvPr>
            <p:cNvGrpSpPr/>
            <p:nvPr/>
          </p:nvGrpSpPr>
          <p:grpSpPr>
            <a:xfrm>
              <a:off x="9325036" y="5603096"/>
              <a:ext cx="996696" cy="894619"/>
              <a:chOff x="1009816" y="851619"/>
              <a:chExt cx="4738977" cy="5776009"/>
            </a:xfrm>
          </p:grpSpPr>
          <p:cxnSp>
            <p:nvCxnSpPr>
              <p:cNvPr id="73" name="Straight Connector 72">
                <a:extLst>
                  <a:ext uri="{FF2B5EF4-FFF2-40B4-BE49-F238E27FC236}">
                    <a16:creationId xmlns:a16="http://schemas.microsoft.com/office/drawing/2014/main" id="{BBBD16E8-422C-417C-BA7F-E367D26A3811}"/>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77C5C6F7-C228-4B9D-B03F-705A60E77204}"/>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84" name="Straight Connector 83">
              <a:extLst>
                <a:ext uri="{FF2B5EF4-FFF2-40B4-BE49-F238E27FC236}">
                  <a16:creationId xmlns:a16="http://schemas.microsoft.com/office/drawing/2014/main" id="{885E27A9-38B9-44BA-BB87-20C9DF546AFB}"/>
                </a:ext>
              </a:extLst>
            </p:cNvPr>
            <p:cNvCxnSpPr>
              <a:cxnSpLocks/>
            </p:cNvCxnSpPr>
            <p:nvPr/>
          </p:nvCxnSpPr>
          <p:spPr>
            <a:xfrm>
              <a:off x="9465805" y="6257609"/>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1" name="Graphic 10" descr="Stopwatch 66% with solid fill">
            <a:extLst>
              <a:ext uri="{FF2B5EF4-FFF2-40B4-BE49-F238E27FC236}">
                <a16:creationId xmlns:a16="http://schemas.microsoft.com/office/drawing/2014/main" id="{32EE61E7-61CF-4DD0-B572-FD7346B30462}"/>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574755" y="2052606"/>
            <a:ext cx="457200" cy="457200"/>
          </a:xfrm>
          <a:prstGeom prst="rect">
            <a:avLst/>
          </a:prstGeom>
        </p:spPr>
      </p:pic>
      <p:pic>
        <p:nvPicPr>
          <p:cNvPr id="89" name="Graphic 88" descr="Stopwatch 66% with solid fill">
            <a:extLst>
              <a:ext uri="{FF2B5EF4-FFF2-40B4-BE49-F238E27FC236}">
                <a16:creationId xmlns:a16="http://schemas.microsoft.com/office/drawing/2014/main" id="{080C0DD8-62E7-4380-AE06-1A5E2E3E7E1F}"/>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498346" y="2079260"/>
            <a:ext cx="457200" cy="457200"/>
          </a:xfrm>
          <a:prstGeom prst="rect">
            <a:avLst/>
          </a:prstGeom>
        </p:spPr>
      </p:pic>
      <p:pic>
        <p:nvPicPr>
          <p:cNvPr id="90" name="Graphic 89" descr="Stopwatch 66% with solid fill">
            <a:extLst>
              <a:ext uri="{FF2B5EF4-FFF2-40B4-BE49-F238E27FC236}">
                <a16:creationId xmlns:a16="http://schemas.microsoft.com/office/drawing/2014/main" id="{163F7BD1-492D-468F-8997-E567DA981A5F}"/>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68203" y="5510557"/>
            <a:ext cx="457200" cy="457200"/>
          </a:xfrm>
          <a:prstGeom prst="rect">
            <a:avLst/>
          </a:prstGeom>
        </p:spPr>
      </p:pic>
      <p:pic>
        <p:nvPicPr>
          <p:cNvPr id="91" name="Graphic 90" descr="Stopwatch 66% with solid fill">
            <a:extLst>
              <a:ext uri="{FF2B5EF4-FFF2-40B4-BE49-F238E27FC236}">
                <a16:creationId xmlns:a16="http://schemas.microsoft.com/office/drawing/2014/main" id="{547A5736-0994-4FCA-8E4C-F1BB5F4477E0}"/>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497168" y="5510557"/>
            <a:ext cx="457200" cy="457200"/>
          </a:xfrm>
          <a:prstGeom prst="rect">
            <a:avLst/>
          </a:prstGeom>
        </p:spPr>
      </p:pic>
      <p:sp>
        <p:nvSpPr>
          <p:cNvPr id="93" name="Google Shape;169;p30">
            <a:extLst>
              <a:ext uri="{FF2B5EF4-FFF2-40B4-BE49-F238E27FC236}">
                <a16:creationId xmlns:a16="http://schemas.microsoft.com/office/drawing/2014/main" id="{22A47493-FACC-4643-BF3B-1D9DF3A0C7D8}"/>
              </a:ext>
            </a:extLst>
          </p:cNvPr>
          <p:cNvSpPr txBox="1">
            <a:spLocks/>
          </p:cNvSpPr>
          <p:nvPr/>
        </p:nvSpPr>
        <p:spPr>
          <a:xfrm>
            <a:off x="7083296" y="1912275"/>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23418793269</a:t>
            </a:r>
            <a:endParaRPr lang="en-US" sz="700" b="1" i="1" dirty="0">
              <a:solidFill>
                <a:srgbClr val="3AC09F"/>
              </a:solidFill>
            </a:endParaRPr>
          </a:p>
        </p:txBody>
      </p:sp>
      <p:grpSp>
        <p:nvGrpSpPr>
          <p:cNvPr id="98" name="Group 97">
            <a:extLst>
              <a:ext uri="{FF2B5EF4-FFF2-40B4-BE49-F238E27FC236}">
                <a16:creationId xmlns:a16="http://schemas.microsoft.com/office/drawing/2014/main" id="{B2A1C404-7D39-49D7-86A0-D990C5A5CE35}"/>
              </a:ext>
            </a:extLst>
          </p:cNvPr>
          <p:cNvGrpSpPr/>
          <p:nvPr/>
        </p:nvGrpSpPr>
        <p:grpSpPr>
          <a:xfrm>
            <a:off x="423059" y="2821170"/>
            <a:ext cx="4314227" cy="689368"/>
            <a:chOff x="505597" y="4304054"/>
            <a:chExt cx="4314227" cy="689368"/>
          </a:xfrm>
        </p:grpSpPr>
        <p:sp>
          <p:nvSpPr>
            <p:cNvPr id="99" name="Google Shape;169;p30">
              <a:extLst>
                <a:ext uri="{FF2B5EF4-FFF2-40B4-BE49-F238E27FC236}">
                  <a16:creationId xmlns:a16="http://schemas.microsoft.com/office/drawing/2014/main" id="{403C3407-DF5E-4C6C-B58E-6342437F3447}"/>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pays</a:t>
              </a:r>
              <a:r>
                <a:rPr lang="en-US" sz="3200" b="1" dirty="0">
                  <a:solidFill>
                    <a:schemeClr val="bg1"/>
                  </a:solidFill>
                </a:rPr>
                <a:t> B </a:t>
              </a:r>
              <a:r>
                <a:rPr lang="en-US" sz="3200" b="1" dirty="0">
                  <a:solidFill>
                    <a:srgbClr val="FFFF00"/>
                  </a:solidFill>
                </a:rPr>
                <a:t> 130    </a:t>
              </a:r>
              <a:r>
                <a:rPr lang="en-US" altLang="zh-CN" sz="3200" b="1" i="1" dirty="0">
                  <a:solidFill>
                    <a:srgbClr val="00B0F0"/>
                  </a:solidFill>
                </a:rPr>
                <a:t>Signature</a:t>
              </a:r>
              <a:endParaRPr lang="en-US" sz="3200" b="1" i="1" dirty="0">
                <a:solidFill>
                  <a:srgbClr val="00B0F0"/>
                </a:solidFill>
              </a:endParaRPr>
            </a:p>
          </p:txBody>
        </p:sp>
        <p:pic>
          <p:nvPicPr>
            <p:cNvPr id="100" name="Graphic 99" descr="Bitcoin with solid fill">
              <a:extLst>
                <a:ext uri="{FF2B5EF4-FFF2-40B4-BE49-F238E27FC236}">
                  <a16:creationId xmlns:a16="http://schemas.microsoft.com/office/drawing/2014/main" id="{3B20BFF6-C09F-494D-9480-A3977491FC2A}"/>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658953" y="4451652"/>
              <a:ext cx="421879" cy="421879"/>
            </a:xfrm>
            <a:prstGeom prst="rect">
              <a:avLst/>
            </a:prstGeom>
          </p:spPr>
        </p:pic>
      </p:grpSp>
      <p:grpSp>
        <p:nvGrpSpPr>
          <p:cNvPr id="12" name="Group 11">
            <a:extLst>
              <a:ext uri="{FF2B5EF4-FFF2-40B4-BE49-F238E27FC236}">
                <a16:creationId xmlns:a16="http://schemas.microsoft.com/office/drawing/2014/main" id="{205CD9B2-3815-4124-AD7C-229225D2ADB1}"/>
              </a:ext>
            </a:extLst>
          </p:cNvPr>
          <p:cNvGrpSpPr/>
          <p:nvPr/>
        </p:nvGrpSpPr>
        <p:grpSpPr>
          <a:xfrm>
            <a:off x="5007286" y="2679909"/>
            <a:ext cx="1152694" cy="389764"/>
            <a:chOff x="2998293" y="935013"/>
            <a:chExt cx="1152694" cy="389764"/>
          </a:xfrm>
        </p:grpSpPr>
        <p:grpSp>
          <p:nvGrpSpPr>
            <p:cNvPr id="116" name="Group 115">
              <a:extLst>
                <a:ext uri="{FF2B5EF4-FFF2-40B4-BE49-F238E27FC236}">
                  <a16:creationId xmlns:a16="http://schemas.microsoft.com/office/drawing/2014/main" id="{D2921A1A-6A1A-47FA-AC6E-E572F2BB6961}"/>
                </a:ext>
              </a:extLst>
            </p:cNvPr>
            <p:cNvGrpSpPr/>
            <p:nvPr/>
          </p:nvGrpSpPr>
          <p:grpSpPr>
            <a:xfrm>
              <a:off x="2998294" y="935013"/>
              <a:ext cx="1152693" cy="254847"/>
              <a:chOff x="505597" y="4304054"/>
              <a:chExt cx="4314227" cy="689368"/>
            </a:xfrm>
          </p:grpSpPr>
          <p:sp>
            <p:nvSpPr>
              <p:cNvPr id="126" name="Google Shape;169;p30">
                <a:extLst>
                  <a:ext uri="{FF2B5EF4-FFF2-40B4-BE49-F238E27FC236}">
                    <a16:creationId xmlns:a16="http://schemas.microsoft.com/office/drawing/2014/main" id="{EC0C61A3-DD35-483D-AF22-9F8833546853}"/>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27" name="Graphic 126" descr="Bitcoin with solid fill">
                <a:extLst>
                  <a:ext uri="{FF2B5EF4-FFF2-40B4-BE49-F238E27FC236}">
                    <a16:creationId xmlns:a16="http://schemas.microsoft.com/office/drawing/2014/main" id="{02C24224-435C-4455-B197-70F160A34310}"/>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01" name="Group 100">
              <a:extLst>
                <a:ext uri="{FF2B5EF4-FFF2-40B4-BE49-F238E27FC236}">
                  <a16:creationId xmlns:a16="http://schemas.microsoft.com/office/drawing/2014/main" id="{93719627-FD70-48EF-B318-6A8D6BAED4B7}"/>
                </a:ext>
              </a:extLst>
            </p:cNvPr>
            <p:cNvGrpSpPr/>
            <p:nvPr/>
          </p:nvGrpSpPr>
          <p:grpSpPr>
            <a:xfrm>
              <a:off x="2998293" y="1069930"/>
              <a:ext cx="1152693" cy="254847"/>
              <a:chOff x="505597" y="4304054"/>
              <a:chExt cx="4314227" cy="689368"/>
            </a:xfrm>
          </p:grpSpPr>
          <p:sp>
            <p:nvSpPr>
              <p:cNvPr id="102" name="Google Shape;169;p30">
                <a:extLst>
                  <a:ext uri="{FF2B5EF4-FFF2-40B4-BE49-F238E27FC236}">
                    <a16:creationId xmlns:a16="http://schemas.microsoft.com/office/drawing/2014/main" id="{832F585F-BDC3-476C-BA58-AF1AD4E7401F}"/>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103" name="Graphic 102" descr="Bitcoin with solid fill">
                <a:extLst>
                  <a:ext uri="{FF2B5EF4-FFF2-40B4-BE49-F238E27FC236}">
                    <a16:creationId xmlns:a16="http://schemas.microsoft.com/office/drawing/2014/main" id="{DDB71F0D-3ADF-4822-87F5-3212C120C2DB}"/>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105" name="Group 104">
            <a:extLst>
              <a:ext uri="{FF2B5EF4-FFF2-40B4-BE49-F238E27FC236}">
                <a16:creationId xmlns:a16="http://schemas.microsoft.com/office/drawing/2014/main" id="{1C231ECB-E3E1-4D46-9FBB-EBFF78CDE8BD}"/>
              </a:ext>
            </a:extLst>
          </p:cNvPr>
          <p:cNvGrpSpPr/>
          <p:nvPr/>
        </p:nvGrpSpPr>
        <p:grpSpPr>
          <a:xfrm>
            <a:off x="9393526" y="2680543"/>
            <a:ext cx="1152694" cy="389764"/>
            <a:chOff x="2998293" y="935013"/>
            <a:chExt cx="1152694" cy="389764"/>
          </a:xfrm>
        </p:grpSpPr>
        <p:grpSp>
          <p:nvGrpSpPr>
            <p:cNvPr id="106" name="Group 105">
              <a:extLst>
                <a:ext uri="{FF2B5EF4-FFF2-40B4-BE49-F238E27FC236}">
                  <a16:creationId xmlns:a16="http://schemas.microsoft.com/office/drawing/2014/main" id="{8A406AAC-9358-4B94-927B-5410B317260A}"/>
                </a:ext>
              </a:extLst>
            </p:cNvPr>
            <p:cNvGrpSpPr/>
            <p:nvPr/>
          </p:nvGrpSpPr>
          <p:grpSpPr>
            <a:xfrm>
              <a:off x="2998294" y="935013"/>
              <a:ext cx="1152693" cy="254847"/>
              <a:chOff x="505597" y="4304054"/>
              <a:chExt cx="4314227" cy="689368"/>
            </a:xfrm>
          </p:grpSpPr>
          <p:sp>
            <p:nvSpPr>
              <p:cNvPr id="110" name="Google Shape;169;p30">
                <a:extLst>
                  <a:ext uri="{FF2B5EF4-FFF2-40B4-BE49-F238E27FC236}">
                    <a16:creationId xmlns:a16="http://schemas.microsoft.com/office/drawing/2014/main" id="{D3519E86-D3BC-499F-8C35-88D363D60221}"/>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11" name="Graphic 110" descr="Bitcoin with solid fill">
                <a:extLst>
                  <a:ext uri="{FF2B5EF4-FFF2-40B4-BE49-F238E27FC236}">
                    <a16:creationId xmlns:a16="http://schemas.microsoft.com/office/drawing/2014/main" id="{92E77B9B-FE02-45FC-B06B-13C0FA9E569D}"/>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07" name="Group 106">
              <a:extLst>
                <a:ext uri="{FF2B5EF4-FFF2-40B4-BE49-F238E27FC236}">
                  <a16:creationId xmlns:a16="http://schemas.microsoft.com/office/drawing/2014/main" id="{92714550-5A24-4550-9089-F47B49727FFB}"/>
                </a:ext>
              </a:extLst>
            </p:cNvPr>
            <p:cNvGrpSpPr/>
            <p:nvPr/>
          </p:nvGrpSpPr>
          <p:grpSpPr>
            <a:xfrm>
              <a:off x="2998293" y="1069930"/>
              <a:ext cx="1152693" cy="254847"/>
              <a:chOff x="505597" y="4304054"/>
              <a:chExt cx="4314227" cy="689368"/>
            </a:xfrm>
          </p:grpSpPr>
          <p:sp>
            <p:nvSpPr>
              <p:cNvPr id="108" name="Google Shape;169;p30">
                <a:extLst>
                  <a:ext uri="{FF2B5EF4-FFF2-40B4-BE49-F238E27FC236}">
                    <a16:creationId xmlns:a16="http://schemas.microsoft.com/office/drawing/2014/main" id="{41D0DE4C-244D-48E5-BD3E-85F3D27B1896}"/>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109" name="Graphic 108" descr="Bitcoin with solid fill">
                <a:extLst>
                  <a:ext uri="{FF2B5EF4-FFF2-40B4-BE49-F238E27FC236}">
                    <a16:creationId xmlns:a16="http://schemas.microsoft.com/office/drawing/2014/main" id="{6F05A210-CEB4-4655-9BBC-7234BA53CDFC}"/>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112" name="Group 111">
            <a:extLst>
              <a:ext uri="{FF2B5EF4-FFF2-40B4-BE49-F238E27FC236}">
                <a16:creationId xmlns:a16="http://schemas.microsoft.com/office/drawing/2014/main" id="{1E2E3B97-C6C7-4343-BE6B-1AB507856782}"/>
              </a:ext>
            </a:extLst>
          </p:cNvPr>
          <p:cNvGrpSpPr/>
          <p:nvPr/>
        </p:nvGrpSpPr>
        <p:grpSpPr>
          <a:xfrm>
            <a:off x="5007285" y="5029754"/>
            <a:ext cx="1152694" cy="389764"/>
            <a:chOff x="2998293" y="935013"/>
            <a:chExt cx="1152694" cy="389764"/>
          </a:xfrm>
        </p:grpSpPr>
        <p:grpSp>
          <p:nvGrpSpPr>
            <p:cNvPr id="113" name="Group 112">
              <a:extLst>
                <a:ext uri="{FF2B5EF4-FFF2-40B4-BE49-F238E27FC236}">
                  <a16:creationId xmlns:a16="http://schemas.microsoft.com/office/drawing/2014/main" id="{701B5F52-8FDF-458D-BC71-2A936BECD4A7}"/>
                </a:ext>
              </a:extLst>
            </p:cNvPr>
            <p:cNvGrpSpPr/>
            <p:nvPr/>
          </p:nvGrpSpPr>
          <p:grpSpPr>
            <a:xfrm>
              <a:off x="2998294" y="935013"/>
              <a:ext cx="1152693" cy="254847"/>
              <a:chOff x="505597" y="4304054"/>
              <a:chExt cx="4314227" cy="689368"/>
            </a:xfrm>
          </p:grpSpPr>
          <p:sp>
            <p:nvSpPr>
              <p:cNvPr id="118" name="Google Shape;169;p30">
                <a:extLst>
                  <a:ext uri="{FF2B5EF4-FFF2-40B4-BE49-F238E27FC236}">
                    <a16:creationId xmlns:a16="http://schemas.microsoft.com/office/drawing/2014/main" id="{F6186B9A-9ED4-4199-B3A5-3E1B59153CA2}"/>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19" name="Graphic 118" descr="Bitcoin with solid fill">
                <a:extLst>
                  <a:ext uri="{FF2B5EF4-FFF2-40B4-BE49-F238E27FC236}">
                    <a16:creationId xmlns:a16="http://schemas.microsoft.com/office/drawing/2014/main" id="{13F19B0B-E350-4DE6-80F9-3F239E898543}"/>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14" name="Group 113">
              <a:extLst>
                <a:ext uri="{FF2B5EF4-FFF2-40B4-BE49-F238E27FC236}">
                  <a16:creationId xmlns:a16="http://schemas.microsoft.com/office/drawing/2014/main" id="{61AD1813-526B-4A9D-9D9F-89387329E170}"/>
                </a:ext>
              </a:extLst>
            </p:cNvPr>
            <p:cNvGrpSpPr/>
            <p:nvPr/>
          </p:nvGrpSpPr>
          <p:grpSpPr>
            <a:xfrm>
              <a:off x="2998293" y="1069930"/>
              <a:ext cx="1152693" cy="254847"/>
              <a:chOff x="505597" y="4304054"/>
              <a:chExt cx="4314227" cy="689368"/>
            </a:xfrm>
          </p:grpSpPr>
          <p:sp>
            <p:nvSpPr>
              <p:cNvPr id="115" name="Google Shape;169;p30">
                <a:extLst>
                  <a:ext uri="{FF2B5EF4-FFF2-40B4-BE49-F238E27FC236}">
                    <a16:creationId xmlns:a16="http://schemas.microsoft.com/office/drawing/2014/main" id="{AC7E14D0-A81A-4003-8458-A4B37DE919F6}"/>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117" name="Graphic 116" descr="Bitcoin with solid fill">
                <a:extLst>
                  <a:ext uri="{FF2B5EF4-FFF2-40B4-BE49-F238E27FC236}">
                    <a16:creationId xmlns:a16="http://schemas.microsoft.com/office/drawing/2014/main" id="{7B872619-0509-4957-9E77-8B00C3C08570}"/>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189" name="Group 188">
            <a:extLst>
              <a:ext uri="{FF2B5EF4-FFF2-40B4-BE49-F238E27FC236}">
                <a16:creationId xmlns:a16="http://schemas.microsoft.com/office/drawing/2014/main" id="{26339520-3930-4508-836B-84E36577F693}"/>
              </a:ext>
            </a:extLst>
          </p:cNvPr>
          <p:cNvGrpSpPr/>
          <p:nvPr/>
        </p:nvGrpSpPr>
        <p:grpSpPr>
          <a:xfrm>
            <a:off x="9405412" y="5047203"/>
            <a:ext cx="1152694" cy="389764"/>
            <a:chOff x="2998293" y="935013"/>
            <a:chExt cx="1152694" cy="389764"/>
          </a:xfrm>
        </p:grpSpPr>
        <p:grpSp>
          <p:nvGrpSpPr>
            <p:cNvPr id="190" name="Group 189">
              <a:extLst>
                <a:ext uri="{FF2B5EF4-FFF2-40B4-BE49-F238E27FC236}">
                  <a16:creationId xmlns:a16="http://schemas.microsoft.com/office/drawing/2014/main" id="{537AEECE-CE77-4232-8253-96595EEFEE07}"/>
                </a:ext>
              </a:extLst>
            </p:cNvPr>
            <p:cNvGrpSpPr/>
            <p:nvPr/>
          </p:nvGrpSpPr>
          <p:grpSpPr>
            <a:xfrm>
              <a:off x="2998294" y="935013"/>
              <a:ext cx="1152693" cy="254847"/>
              <a:chOff x="505597" y="4304054"/>
              <a:chExt cx="4314227" cy="689368"/>
            </a:xfrm>
          </p:grpSpPr>
          <p:sp>
            <p:nvSpPr>
              <p:cNvPr id="194" name="Google Shape;169;p30">
                <a:extLst>
                  <a:ext uri="{FF2B5EF4-FFF2-40B4-BE49-F238E27FC236}">
                    <a16:creationId xmlns:a16="http://schemas.microsoft.com/office/drawing/2014/main" id="{A46D8476-3FED-443F-851D-E7826E011977}"/>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195" name="Graphic 194" descr="Bitcoin with solid fill">
                <a:extLst>
                  <a:ext uri="{FF2B5EF4-FFF2-40B4-BE49-F238E27FC236}">
                    <a16:creationId xmlns:a16="http://schemas.microsoft.com/office/drawing/2014/main" id="{D5DAB784-D540-44B4-9521-C85719D11FE4}"/>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91" name="Group 190">
              <a:extLst>
                <a:ext uri="{FF2B5EF4-FFF2-40B4-BE49-F238E27FC236}">
                  <a16:creationId xmlns:a16="http://schemas.microsoft.com/office/drawing/2014/main" id="{2A046695-6142-48B5-B02F-93D38CA080BE}"/>
                </a:ext>
              </a:extLst>
            </p:cNvPr>
            <p:cNvGrpSpPr/>
            <p:nvPr/>
          </p:nvGrpSpPr>
          <p:grpSpPr>
            <a:xfrm>
              <a:off x="2998293" y="1069930"/>
              <a:ext cx="1152693" cy="254847"/>
              <a:chOff x="505597" y="4304054"/>
              <a:chExt cx="4314227" cy="689368"/>
            </a:xfrm>
          </p:grpSpPr>
          <p:sp>
            <p:nvSpPr>
              <p:cNvPr id="192" name="Google Shape;169;p30">
                <a:extLst>
                  <a:ext uri="{FF2B5EF4-FFF2-40B4-BE49-F238E27FC236}">
                    <a16:creationId xmlns:a16="http://schemas.microsoft.com/office/drawing/2014/main" id="{7FA60450-7ED9-4330-8AD4-A1B27766CA5C}"/>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193" name="Graphic 192" descr="Bitcoin with solid fill">
                <a:extLst>
                  <a:ext uri="{FF2B5EF4-FFF2-40B4-BE49-F238E27FC236}">
                    <a16:creationId xmlns:a16="http://schemas.microsoft.com/office/drawing/2014/main" id="{668000FA-4DA9-424F-9322-0ABD26264850}"/>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13" name="Group 12">
            <a:extLst>
              <a:ext uri="{FF2B5EF4-FFF2-40B4-BE49-F238E27FC236}">
                <a16:creationId xmlns:a16="http://schemas.microsoft.com/office/drawing/2014/main" id="{E89A6DE2-F23B-474C-B022-8E4002CF34D6}"/>
              </a:ext>
            </a:extLst>
          </p:cNvPr>
          <p:cNvGrpSpPr/>
          <p:nvPr/>
        </p:nvGrpSpPr>
        <p:grpSpPr>
          <a:xfrm>
            <a:off x="6668203" y="1147466"/>
            <a:ext cx="1276419" cy="919824"/>
            <a:chOff x="6636984" y="501841"/>
            <a:chExt cx="1315476" cy="919824"/>
          </a:xfrm>
        </p:grpSpPr>
        <p:pic>
          <p:nvPicPr>
            <p:cNvPr id="197" name="Graphic 196" descr="Speech outline">
              <a:extLst>
                <a:ext uri="{FF2B5EF4-FFF2-40B4-BE49-F238E27FC236}">
                  <a16:creationId xmlns:a16="http://schemas.microsoft.com/office/drawing/2014/main" id="{9B6048E3-2338-4A05-85F4-5ADDEE25FCBA}"/>
                </a:ext>
              </a:extLst>
            </p:cNvPr>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flipH="1">
              <a:off x="6636984" y="501841"/>
              <a:ext cx="1315476" cy="919824"/>
            </a:xfrm>
            <a:prstGeom prst="rect">
              <a:avLst/>
            </a:prstGeom>
          </p:spPr>
        </p:pic>
        <p:sp>
          <p:nvSpPr>
            <p:cNvPr id="198" name="Google Shape;169;p30">
              <a:extLst>
                <a:ext uri="{FF2B5EF4-FFF2-40B4-BE49-F238E27FC236}">
                  <a16:creationId xmlns:a16="http://schemas.microsoft.com/office/drawing/2014/main" id="{760E8B46-2746-4C7A-9886-72B0CA6362EF}"/>
                </a:ext>
              </a:extLst>
            </p:cNvPr>
            <p:cNvSpPr txBox="1">
              <a:spLocks/>
            </p:cNvSpPr>
            <p:nvPr/>
          </p:nvSpPr>
          <p:spPr>
            <a:xfrm flipH="1">
              <a:off x="6858067" y="529735"/>
              <a:ext cx="898244" cy="58591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 got it</a:t>
              </a:r>
            </a:p>
          </p:txBody>
        </p:sp>
      </p:grpSp>
      <p:grpSp>
        <p:nvGrpSpPr>
          <p:cNvPr id="14" name="Group 13">
            <a:extLst>
              <a:ext uri="{FF2B5EF4-FFF2-40B4-BE49-F238E27FC236}">
                <a16:creationId xmlns:a16="http://schemas.microsoft.com/office/drawing/2014/main" id="{324A2917-E6A8-4B98-BF5B-0264DA8FB087}"/>
              </a:ext>
            </a:extLst>
          </p:cNvPr>
          <p:cNvGrpSpPr/>
          <p:nvPr/>
        </p:nvGrpSpPr>
        <p:grpSpPr>
          <a:xfrm>
            <a:off x="9220688" y="1703845"/>
            <a:ext cx="1152694" cy="623024"/>
            <a:chOff x="9220688" y="1703845"/>
            <a:chExt cx="1152694" cy="623024"/>
          </a:xfrm>
        </p:grpSpPr>
        <p:grpSp>
          <p:nvGrpSpPr>
            <p:cNvPr id="199" name="Group 198">
              <a:extLst>
                <a:ext uri="{FF2B5EF4-FFF2-40B4-BE49-F238E27FC236}">
                  <a16:creationId xmlns:a16="http://schemas.microsoft.com/office/drawing/2014/main" id="{2E0E5A96-9E91-456E-A4C2-85F25C734D0E}"/>
                </a:ext>
              </a:extLst>
            </p:cNvPr>
            <p:cNvGrpSpPr/>
            <p:nvPr/>
          </p:nvGrpSpPr>
          <p:grpSpPr>
            <a:xfrm>
              <a:off x="9220688" y="1703845"/>
              <a:ext cx="1152694" cy="389764"/>
              <a:chOff x="2998293" y="935013"/>
              <a:chExt cx="1152694" cy="389764"/>
            </a:xfrm>
          </p:grpSpPr>
          <p:grpSp>
            <p:nvGrpSpPr>
              <p:cNvPr id="200" name="Group 199">
                <a:extLst>
                  <a:ext uri="{FF2B5EF4-FFF2-40B4-BE49-F238E27FC236}">
                    <a16:creationId xmlns:a16="http://schemas.microsoft.com/office/drawing/2014/main" id="{EE0FF83F-5820-472B-B085-245904759D0D}"/>
                  </a:ext>
                </a:extLst>
              </p:cNvPr>
              <p:cNvGrpSpPr/>
              <p:nvPr/>
            </p:nvGrpSpPr>
            <p:grpSpPr>
              <a:xfrm>
                <a:off x="2998294" y="935013"/>
                <a:ext cx="1152693" cy="254847"/>
                <a:chOff x="505597" y="4304054"/>
                <a:chExt cx="4314227" cy="689368"/>
              </a:xfrm>
            </p:grpSpPr>
            <p:sp>
              <p:nvSpPr>
                <p:cNvPr id="204" name="Google Shape;169;p30">
                  <a:extLst>
                    <a:ext uri="{FF2B5EF4-FFF2-40B4-BE49-F238E27FC236}">
                      <a16:creationId xmlns:a16="http://schemas.microsoft.com/office/drawing/2014/main" id="{7C520ECE-52FB-4DA5-AC40-8979F274E2C3}"/>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205" name="Graphic 204" descr="Bitcoin with solid fill">
                  <a:extLst>
                    <a:ext uri="{FF2B5EF4-FFF2-40B4-BE49-F238E27FC236}">
                      <a16:creationId xmlns:a16="http://schemas.microsoft.com/office/drawing/2014/main" id="{4D94725A-4444-4ACD-A309-860018FA0BCE}"/>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201" name="Group 200">
                <a:extLst>
                  <a:ext uri="{FF2B5EF4-FFF2-40B4-BE49-F238E27FC236}">
                    <a16:creationId xmlns:a16="http://schemas.microsoft.com/office/drawing/2014/main" id="{532F4569-8899-4198-A1EC-654C34A42836}"/>
                  </a:ext>
                </a:extLst>
              </p:cNvPr>
              <p:cNvGrpSpPr/>
              <p:nvPr/>
            </p:nvGrpSpPr>
            <p:grpSpPr>
              <a:xfrm>
                <a:off x="2998293" y="1069930"/>
                <a:ext cx="1152693" cy="254847"/>
                <a:chOff x="505597" y="4304054"/>
                <a:chExt cx="4314227" cy="689368"/>
              </a:xfrm>
            </p:grpSpPr>
            <p:sp>
              <p:nvSpPr>
                <p:cNvPr id="202" name="Google Shape;169;p30">
                  <a:extLst>
                    <a:ext uri="{FF2B5EF4-FFF2-40B4-BE49-F238E27FC236}">
                      <a16:creationId xmlns:a16="http://schemas.microsoft.com/office/drawing/2014/main" id="{06AA1B42-2A8E-4E69-BF9E-4F1A36A45A9A}"/>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203" name="Graphic 202" descr="Bitcoin with solid fill">
                  <a:extLst>
                    <a:ext uri="{FF2B5EF4-FFF2-40B4-BE49-F238E27FC236}">
                      <a16:creationId xmlns:a16="http://schemas.microsoft.com/office/drawing/2014/main" id="{736A3886-60B7-4EAE-92AA-E2F011E65357}"/>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sp>
          <p:nvSpPr>
            <p:cNvPr id="206" name="Google Shape;169;p30">
              <a:extLst>
                <a:ext uri="{FF2B5EF4-FFF2-40B4-BE49-F238E27FC236}">
                  <a16:creationId xmlns:a16="http://schemas.microsoft.com/office/drawing/2014/main" id="{0F76B6D8-0994-493C-9C33-6BACB30D6D27}"/>
                </a:ext>
              </a:extLst>
            </p:cNvPr>
            <p:cNvSpPr txBox="1">
              <a:spLocks/>
            </p:cNvSpPr>
            <p:nvPr/>
          </p:nvSpPr>
          <p:spPr>
            <a:xfrm>
              <a:off x="9420708" y="2101182"/>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23418793269</a:t>
              </a:r>
              <a:endParaRPr lang="en-US" sz="700" b="1" i="1" dirty="0">
                <a:solidFill>
                  <a:srgbClr val="3AC09F"/>
                </a:solidFill>
              </a:endParaRPr>
            </a:p>
          </p:txBody>
        </p:sp>
      </p:grpSp>
      <p:grpSp>
        <p:nvGrpSpPr>
          <p:cNvPr id="216" name="Group 215">
            <a:extLst>
              <a:ext uri="{FF2B5EF4-FFF2-40B4-BE49-F238E27FC236}">
                <a16:creationId xmlns:a16="http://schemas.microsoft.com/office/drawing/2014/main" id="{19304A95-BEDE-4461-A71E-2BEB6180B9C9}"/>
              </a:ext>
            </a:extLst>
          </p:cNvPr>
          <p:cNvGrpSpPr/>
          <p:nvPr/>
        </p:nvGrpSpPr>
        <p:grpSpPr>
          <a:xfrm>
            <a:off x="9304255" y="5903099"/>
            <a:ext cx="1152694" cy="623024"/>
            <a:chOff x="9220688" y="1703845"/>
            <a:chExt cx="1152694" cy="623024"/>
          </a:xfrm>
        </p:grpSpPr>
        <p:grpSp>
          <p:nvGrpSpPr>
            <p:cNvPr id="217" name="Group 216">
              <a:extLst>
                <a:ext uri="{FF2B5EF4-FFF2-40B4-BE49-F238E27FC236}">
                  <a16:creationId xmlns:a16="http://schemas.microsoft.com/office/drawing/2014/main" id="{F9E2720D-5368-4A12-B30E-7EDFE322DCDA}"/>
                </a:ext>
              </a:extLst>
            </p:cNvPr>
            <p:cNvGrpSpPr/>
            <p:nvPr/>
          </p:nvGrpSpPr>
          <p:grpSpPr>
            <a:xfrm>
              <a:off x="9220688" y="1703845"/>
              <a:ext cx="1152694" cy="389764"/>
              <a:chOff x="2998293" y="935013"/>
              <a:chExt cx="1152694" cy="389764"/>
            </a:xfrm>
          </p:grpSpPr>
          <p:grpSp>
            <p:nvGrpSpPr>
              <p:cNvPr id="219" name="Group 218">
                <a:extLst>
                  <a:ext uri="{FF2B5EF4-FFF2-40B4-BE49-F238E27FC236}">
                    <a16:creationId xmlns:a16="http://schemas.microsoft.com/office/drawing/2014/main" id="{32EF06F6-B48A-4441-96F3-FB4E05578A40}"/>
                  </a:ext>
                </a:extLst>
              </p:cNvPr>
              <p:cNvGrpSpPr/>
              <p:nvPr/>
            </p:nvGrpSpPr>
            <p:grpSpPr>
              <a:xfrm>
                <a:off x="2998294" y="935013"/>
                <a:ext cx="1152693" cy="254847"/>
                <a:chOff x="505597" y="4304054"/>
                <a:chExt cx="4314227" cy="689368"/>
              </a:xfrm>
            </p:grpSpPr>
            <p:sp>
              <p:nvSpPr>
                <p:cNvPr id="223" name="Google Shape;169;p30">
                  <a:extLst>
                    <a:ext uri="{FF2B5EF4-FFF2-40B4-BE49-F238E27FC236}">
                      <a16:creationId xmlns:a16="http://schemas.microsoft.com/office/drawing/2014/main" id="{86255606-753D-457B-A269-F63446DC6F39}"/>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224" name="Graphic 223" descr="Bitcoin with solid fill">
                  <a:extLst>
                    <a:ext uri="{FF2B5EF4-FFF2-40B4-BE49-F238E27FC236}">
                      <a16:creationId xmlns:a16="http://schemas.microsoft.com/office/drawing/2014/main" id="{D7BFDF30-664E-4586-A0C4-86BDDC37196A}"/>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220" name="Group 219">
                <a:extLst>
                  <a:ext uri="{FF2B5EF4-FFF2-40B4-BE49-F238E27FC236}">
                    <a16:creationId xmlns:a16="http://schemas.microsoft.com/office/drawing/2014/main" id="{6C1AE126-7092-4481-A51B-937C14F1B82F}"/>
                  </a:ext>
                </a:extLst>
              </p:cNvPr>
              <p:cNvGrpSpPr/>
              <p:nvPr/>
            </p:nvGrpSpPr>
            <p:grpSpPr>
              <a:xfrm>
                <a:off x="2998293" y="1069930"/>
                <a:ext cx="1152693" cy="254847"/>
                <a:chOff x="505597" y="4304054"/>
                <a:chExt cx="4314227" cy="689368"/>
              </a:xfrm>
            </p:grpSpPr>
            <p:sp>
              <p:nvSpPr>
                <p:cNvPr id="221" name="Google Shape;169;p30">
                  <a:extLst>
                    <a:ext uri="{FF2B5EF4-FFF2-40B4-BE49-F238E27FC236}">
                      <a16:creationId xmlns:a16="http://schemas.microsoft.com/office/drawing/2014/main" id="{39BC80DA-D423-4701-A09B-C0A54173FC5C}"/>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222" name="Graphic 221" descr="Bitcoin with solid fill">
                  <a:extLst>
                    <a:ext uri="{FF2B5EF4-FFF2-40B4-BE49-F238E27FC236}">
                      <a16:creationId xmlns:a16="http://schemas.microsoft.com/office/drawing/2014/main" id="{02573E6B-E2E7-45F8-A18B-C81CC6D797E0}"/>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sp>
          <p:nvSpPr>
            <p:cNvPr id="218" name="Google Shape;169;p30">
              <a:extLst>
                <a:ext uri="{FF2B5EF4-FFF2-40B4-BE49-F238E27FC236}">
                  <a16:creationId xmlns:a16="http://schemas.microsoft.com/office/drawing/2014/main" id="{3D7A954B-3862-4726-9A8D-BFB07F1A967A}"/>
                </a:ext>
              </a:extLst>
            </p:cNvPr>
            <p:cNvSpPr txBox="1">
              <a:spLocks/>
            </p:cNvSpPr>
            <p:nvPr/>
          </p:nvSpPr>
          <p:spPr>
            <a:xfrm>
              <a:off x="9420708" y="2101182"/>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23418793269</a:t>
              </a:r>
              <a:endParaRPr lang="en-US" sz="700" b="1" i="1" dirty="0">
                <a:solidFill>
                  <a:srgbClr val="3AC09F"/>
                </a:solidFill>
              </a:endParaRPr>
            </a:p>
          </p:txBody>
        </p:sp>
      </p:grpSp>
      <p:grpSp>
        <p:nvGrpSpPr>
          <p:cNvPr id="225" name="Group 224">
            <a:extLst>
              <a:ext uri="{FF2B5EF4-FFF2-40B4-BE49-F238E27FC236}">
                <a16:creationId xmlns:a16="http://schemas.microsoft.com/office/drawing/2014/main" id="{88E9C633-9A3C-45BE-A43F-99A500B37777}"/>
              </a:ext>
            </a:extLst>
          </p:cNvPr>
          <p:cNvGrpSpPr/>
          <p:nvPr/>
        </p:nvGrpSpPr>
        <p:grpSpPr>
          <a:xfrm>
            <a:off x="5389727" y="5884628"/>
            <a:ext cx="1152694" cy="623024"/>
            <a:chOff x="9220688" y="1703845"/>
            <a:chExt cx="1152694" cy="623024"/>
          </a:xfrm>
        </p:grpSpPr>
        <p:grpSp>
          <p:nvGrpSpPr>
            <p:cNvPr id="226" name="Group 225">
              <a:extLst>
                <a:ext uri="{FF2B5EF4-FFF2-40B4-BE49-F238E27FC236}">
                  <a16:creationId xmlns:a16="http://schemas.microsoft.com/office/drawing/2014/main" id="{7466D3AA-7AD0-423D-A60F-4EF865092934}"/>
                </a:ext>
              </a:extLst>
            </p:cNvPr>
            <p:cNvGrpSpPr/>
            <p:nvPr/>
          </p:nvGrpSpPr>
          <p:grpSpPr>
            <a:xfrm>
              <a:off x="9220688" y="1703845"/>
              <a:ext cx="1152694" cy="389764"/>
              <a:chOff x="2998293" y="935013"/>
              <a:chExt cx="1152694" cy="389764"/>
            </a:xfrm>
          </p:grpSpPr>
          <p:grpSp>
            <p:nvGrpSpPr>
              <p:cNvPr id="228" name="Group 227">
                <a:extLst>
                  <a:ext uri="{FF2B5EF4-FFF2-40B4-BE49-F238E27FC236}">
                    <a16:creationId xmlns:a16="http://schemas.microsoft.com/office/drawing/2014/main" id="{D0CBDFBA-2171-4F89-B24F-377FF1D28320}"/>
                  </a:ext>
                </a:extLst>
              </p:cNvPr>
              <p:cNvGrpSpPr/>
              <p:nvPr/>
            </p:nvGrpSpPr>
            <p:grpSpPr>
              <a:xfrm>
                <a:off x="2998294" y="935013"/>
                <a:ext cx="1152693" cy="254847"/>
                <a:chOff x="505597" y="4304054"/>
                <a:chExt cx="4314227" cy="689368"/>
              </a:xfrm>
            </p:grpSpPr>
            <p:sp>
              <p:nvSpPr>
                <p:cNvPr id="232" name="Google Shape;169;p30">
                  <a:extLst>
                    <a:ext uri="{FF2B5EF4-FFF2-40B4-BE49-F238E27FC236}">
                      <a16:creationId xmlns:a16="http://schemas.microsoft.com/office/drawing/2014/main" id="{312D209C-A8BF-4DA9-9D73-9BD69CF00F9D}"/>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233" name="Graphic 232" descr="Bitcoin with solid fill">
                  <a:extLst>
                    <a:ext uri="{FF2B5EF4-FFF2-40B4-BE49-F238E27FC236}">
                      <a16:creationId xmlns:a16="http://schemas.microsoft.com/office/drawing/2014/main" id="{DCBFB540-C387-4BE9-BD00-2F7F9DCCB8C4}"/>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229" name="Group 228">
                <a:extLst>
                  <a:ext uri="{FF2B5EF4-FFF2-40B4-BE49-F238E27FC236}">
                    <a16:creationId xmlns:a16="http://schemas.microsoft.com/office/drawing/2014/main" id="{D3D8A33B-FC03-4BEE-99F3-BDD717C601E4}"/>
                  </a:ext>
                </a:extLst>
              </p:cNvPr>
              <p:cNvGrpSpPr/>
              <p:nvPr/>
            </p:nvGrpSpPr>
            <p:grpSpPr>
              <a:xfrm>
                <a:off x="2998293" y="1069930"/>
                <a:ext cx="1152693" cy="254847"/>
                <a:chOff x="505597" y="4304054"/>
                <a:chExt cx="4314227" cy="689368"/>
              </a:xfrm>
            </p:grpSpPr>
            <p:sp>
              <p:nvSpPr>
                <p:cNvPr id="230" name="Google Shape;169;p30">
                  <a:extLst>
                    <a:ext uri="{FF2B5EF4-FFF2-40B4-BE49-F238E27FC236}">
                      <a16:creationId xmlns:a16="http://schemas.microsoft.com/office/drawing/2014/main" id="{5B90E5CF-AFD9-4B8F-BDE2-5014F5A20997}"/>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231" name="Graphic 230" descr="Bitcoin with solid fill">
                  <a:extLst>
                    <a:ext uri="{FF2B5EF4-FFF2-40B4-BE49-F238E27FC236}">
                      <a16:creationId xmlns:a16="http://schemas.microsoft.com/office/drawing/2014/main" id="{F77AD066-CFB5-40FE-B889-560DB8F8863A}"/>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sp>
          <p:nvSpPr>
            <p:cNvPr id="227" name="Google Shape;169;p30">
              <a:extLst>
                <a:ext uri="{FF2B5EF4-FFF2-40B4-BE49-F238E27FC236}">
                  <a16:creationId xmlns:a16="http://schemas.microsoft.com/office/drawing/2014/main" id="{85B59A4B-6B58-4F80-B82E-425DB3B3DCD8}"/>
                </a:ext>
              </a:extLst>
            </p:cNvPr>
            <p:cNvSpPr txBox="1">
              <a:spLocks/>
            </p:cNvSpPr>
            <p:nvPr/>
          </p:nvSpPr>
          <p:spPr>
            <a:xfrm>
              <a:off x="9420708" y="2101182"/>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23418793269</a:t>
              </a:r>
              <a:endParaRPr lang="en-US" sz="700" b="1" i="1" dirty="0">
                <a:solidFill>
                  <a:srgbClr val="3AC09F"/>
                </a:solidFill>
              </a:endParaRPr>
            </a:p>
          </p:txBody>
        </p:sp>
      </p:grpSp>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Tree>
    <p:extLst>
      <p:ext uri="{BB962C8B-B14F-4D97-AF65-F5344CB8AC3E}">
        <p14:creationId xmlns:p14="http://schemas.microsoft.com/office/powerpoint/2010/main" val="36564382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additive="base">
                                        <p:cTn id="7" dur="500" fill="hold"/>
                                        <p:tgtEl>
                                          <p:spTgt spid="74"/>
                                        </p:tgtEl>
                                        <p:attrNameLst>
                                          <p:attrName>ppt_x</p:attrName>
                                        </p:attrNameLst>
                                      </p:cBhvr>
                                      <p:tavLst>
                                        <p:tav tm="0">
                                          <p:val>
                                            <p:strVal val="0-#ppt_w/2"/>
                                          </p:val>
                                        </p:tav>
                                        <p:tav tm="100000">
                                          <p:val>
                                            <p:strVal val="#ppt_x"/>
                                          </p:val>
                                        </p:tav>
                                      </p:tavLst>
                                    </p:anim>
                                    <p:anim calcmode="lin" valueType="num">
                                      <p:cBhvr additive="base">
                                        <p:cTn id="8" dur="500" fill="hold"/>
                                        <p:tgtEl>
                                          <p:spTgt spid="7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98"/>
                                        </p:tgtEl>
                                        <p:attrNameLst>
                                          <p:attrName>style.visibility</p:attrName>
                                        </p:attrNameLst>
                                      </p:cBhvr>
                                      <p:to>
                                        <p:strVal val="visible"/>
                                      </p:to>
                                    </p:set>
                                    <p:anim calcmode="lin" valueType="num">
                                      <p:cBhvr additive="base">
                                        <p:cTn id="12" dur="500" fill="hold"/>
                                        <p:tgtEl>
                                          <p:spTgt spid="98"/>
                                        </p:tgtEl>
                                        <p:attrNameLst>
                                          <p:attrName>ppt_x</p:attrName>
                                        </p:attrNameLst>
                                      </p:cBhvr>
                                      <p:tavLst>
                                        <p:tav tm="0">
                                          <p:val>
                                            <p:strVal val="0-#ppt_w/2"/>
                                          </p:val>
                                        </p:tav>
                                        <p:tav tm="100000">
                                          <p:val>
                                            <p:strVal val="#ppt_x"/>
                                          </p:val>
                                        </p:tav>
                                      </p:tavLst>
                                    </p:anim>
                                    <p:anim calcmode="lin" valueType="num">
                                      <p:cBhvr additive="base">
                                        <p:cTn id="13" dur="500" fill="hold"/>
                                        <p:tgtEl>
                                          <p:spTgt spid="9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89"/>
                                        </p:tgtEl>
                                        <p:attrNameLst>
                                          <p:attrName>style.visibility</p:attrName>
                                        </p:attrNameLst>
                                      </p:cBhvr>
                                      <p:to>
                                        <p:strVal val="visible"/>
                                      </p:to>
                                    </p:set>
                                    <p:animEffect transition="in" filter="fade">
                                      <p:cBhvr>
                                        <p:cTn id="18" dur="500"/>
                                        <p:tgtEl>
                                          <p:spTgt spid="189"/>
                                        </p:tgtEl>
                                      </p:cBhvr>
                                    </p:animEffect>
                                  </p:childTnLst>
                                </p:cTn>
                              </p:par>
                              <p:par>
                                <p:cTn id="19" presetID="10" presetClass="entr" presetSubtype="0" fill="hold" nodeType="withEffect">
                                  <p:stCondLst>
                                    <p:cond delay="0"/>
                                  </p:stCondLst>
                                  <p:childTnLst>
                                    <p:set>
                                      <p:cBhvr>
                                        <p:cTn id="20" dur="1" fill="hold">
                                          <p:stCondLst>
                                            <p:cond delay="0"/>
                                          </p:stCondLst>
                                        </p:cTn>
                                        <p:tgtEl>
                                          <p:spTgt spid="105"/>
                                        </p:tgtEl>
                                        <p:attrNameLst>
                                          <p:attrName>style.visibility</p:attrName>
                                        </p:attrNameLst>
                                      </p:cBhvr>
                                      <p:to>
                                        <p:strVal val="visible"/>
                                      </p:to>
                                    </p:set>
                                    <p:animEffect transition="in" filter="fade">
                                      <p:cBhvr>
                                        <p:cTn id="21" dur="500"/>
                                        <p:tgtEl>
                                          <p:spTgt spid="105"/>
                                        </p:tgtEl>
                                      </p:cBhvr>
                                    </p:animEffect>
                                  </p:childTnLst>
                                </p:cTn>
                              </p:par>
                              <p:par>
                                <p:cTn id="22" presetID="10"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112"/>
                                        </p:tgtEl>
                                        <p:attrNameLst>
                                          <p:attrName>style.visibility</p:attrName>
                                        </p:attrNameLst>
                                      </p:cBhvr>
                                      <p:to>
                                        <p:strVal val="visible"/>
                                      </p:to>
                                    </p:set>
                                    <p:animEffect transition="in" filter="fade">
                                      <p:cBhvr>
                                        <p:cTn id="27" dur="500"/>
                                        <p:tgtEl>
                                          <p:spTgt spid="112"/>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89"/>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90"/>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91"/>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8" presetClass="emph" presetSubtype="0" fill="hold" nodeType="clickEffect">
                                  <p:stCondLst>
                                    <p:cond delay="0"/>
                                  </p:stCondLst>
                                  <p:childTnLst>
                                    <p:animRot by="21600000">
                                      <p:cBhvr>
                                        <p:cTn id="41" dur="500" fill="hold"/>
                                        <p:tgtEl>
                                          <p:spTgt spid="11"/>
                                        </p:tgtEl>
                                        <p:attrNameLst>
                                          <p:attrName>r</p:attrName>
                                        </p:attrNameLst>
                                      </p:cBhvr>
                                    </p:animRot>
                                  </p:childTnLst>
                                </p:cTn>
                              </p:par>
                              <p:par>
                                <p:cTn id="42" presetID="8" presetClass="emph" presetSubtype="0" fill="hold" nodeType="withEffect">
                                  <p:stCondLst>
                                    <p:cond delay="0"/>
                                  </p:stCondLst>
                                  <p:childTnLst>
                                    <p:animRot by="21600000">
                                      <p:cBhvr>
                                        <p:cTn id="43" dur="500" fill="hold"/>
                                        <p:tgtEl>
                                          <p:spTgt spid="89"/>
                                        </p:tgtEl>
                                        <p:attrNameLst>
                                          <p:attrName>r</p:attrName>
                                        </p:attrNameLst>
                                      </p:cBhvr>
                                    </p:animRot>
                                  </p:childTnLst>
                                </p:cTn>
                              </p:par>
                              <p:par>
                                <p:cTn id="44" presetID="8" presetClass="emph" presetSubtype="0" fill="hold" nodeType="withEffect">
                                  <p:stCondLst>
                                    <p:cond delay="0"/>
                                  </p:stCondLst>
                                  <p:childTnLst>
                                    <p:animRot by="21600000">
                                      <p:cBhvr>
                                        <p:cTn id="45" dur="500" fill="hold"/>
                                        <p:tgtEl>
                                          <p:spTgt spid="90"/>
                                        </p:tgtEl>
                                        <p:attrNameLst>
                                          <p:attrName>r</p:attrName>
                                        </p:attrNameLst>
                                      </p:cBhvr>
                                    </p:animRot>
                                  </p:childTnLst>
                                </p:cTn>
                              </p:par>
                              <p:par>
                                <p:cTn id="46" presetID="8" presetClass="emph" presetSubtype="0" fill="hold" nodeType="withEffect">
                                  <p:stCondLst>
                                    <p:cond delay="0"/>
                                  </p:stCondLst>
                                  <p:childTnLst>
                                    <p:animRot by="21600000">
                                      <p:cBhvr>
                                        <p:cTn id="47" dur="500" fill="hold"/>
                                        <p:tgtEl>
                                          <p:spTgt spid="91"/>
                                        </p:tgtEl>
                                        <p:attrNameLst>
                                          <p:attrName>r</p:attrName>
                                        </p:attrNameLst>
                                      </p:cBhvr>
                                    </p:animRo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93"/>
                                        </p:tgtEl>
                                        <p:attrNameLst>
                                          <p:attrName>style.visibility</p:attrName>
                                        </p:attrNameLst>
                                      </p:cBhvr>
                                      <p:to>
                                        <p:strVal val="visible"/>
                                      </p:to>
                                    </p:set>
                                    <p:animEffect transition="in" filter="fade">
                                      <p:cBhvr>
                                        <p:cTn id="56" dur="500"/>
                                        <p:tgtEl>
                                          <p:spTgt spid="93"/>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nodeType="clickEffect">
                                  <p:stCondLst>
                                    <p:cond delay="0"/>
                                  </p:stCondLst>
                                  <p:childTnLst>
                                    <p:animMotion origin="layout" path="M -2.70833E-6 -2.96296E-6 L 0.02982 -0.14537 " pathEditMode="relative" rAng="0" ptsTypes="AA">
                                      <p:cBhvr>
                                        <p:cTn id="60" dur="1000" fill="hold"/>
                                        <p:tgtEl>
                                          <p:spTgt spid="12"/>
                                        </p:tgtEl>
                                        <p:attrNameLst>
                                          <p:attrName>ppt_x</p:attrName>
                                          <p:attrName>ppt_y</p:attrName>
                                        </p:attrNameLst>
                                      </p:cBhvr>
                                      <p:rCtr x="1484" y="-7269"/>
                                    </p:animMotion>
                                  </p:childTnLst>
                                </p:cTn>
                              </p:par>
                              <p:par>
                                <p:cTn id="61" presetID="42" presetClass="path" presetSubtype="0" accel="50000" decel="50000" fill="hold" grpId="1" nodeType="withEffect">
                                  <p:stCondLst>
                                    <p:cond delay="0"/>
                                  </p:stCondLst>
                                  <p:childTnLst>
                                    <p:animMotion origin="layout" path="M 3.95833E-6 -3.7037E-7 L -0.12618 0.02616 " pathEditMode="relative" rAng="0" ptsTypes="AA">
                                      <p:cBhvr>
                                        <p:cTn id="62" dur="1000" fill="hold"/>
                                        <p:tgtEl>
                                          <p:spTgt spid="93"/>
                                        </p:tgtEl>
                                        <p:attrNameLst>
                                          <p:attrName>ppt_x</p:attrName>
                                          <p:attrName>ppt_y</p:attrName>
                                        </p:attrNameLst>
                                      </p:cBhvr>
                                      <p:rCtr x="-6315" y="1296"/>
                                    </p:animMotion>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nodeType="clickEffect">
                                  <p:stCondLst>
                                    <p:cond delay="0"/>
                                  </p:stCondLst>
                                  <p:childTnLst>
                                    <p:set>
                                      <p:cBhvr>
                                        <p:cTn id="66" dur="1" fill="hold">
                                          <p:stCondLst>
                                            <p:cond delay="0"/>
                                          </p:stCondLst>
                                        </p:cTn>
                                        <p:tgtEl>
                                          <p:spTgt spid="189"/>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105"/>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112"/>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14"/>
                                        </p:tgtEl>
                                        <p:attrNameLst>
                                          <p:attrName>style.visibility</p:attrName>
                                        </p:attrNameLst>
                                      </p:cBhvr>
                                      <p:to>
                                        <p:strVal val="visible"/>
                                      </p:to>
                                    </p:set>
                                    <p:animEffect transition="in" filter="fade">
                                      <p:cBhvr>
                                        <p:cTn id="75" dur="500"/>
                                        <p:tgtEl>
                                          <p:spTgt spid="14"/>
                                        </p:tgtEl>
                                      </p:cBhvr>
                                    </p:animEffect>
                                  </p:childTnLst>
                                </p:cTn>
                              </p:par>
                              <p:par>
                                <p:cTn id="76" presetID="10" presetClass="entr" presetSubtype="0" fill="hold" nodeType="withEffect">
                                  <p:stCondLst>
                                    <p:cond delay="0"/>
                                  </p:stCondLst>
                                  <p:childTnLst>
                                    <p:set>
                                      <p:cBhvr>
                                        <p:cTn id="77" dur="1" fill="hold">
                                          <p:stCondLst>
                                            <p:cond delay="0"/>
                                          </p:stCondLst>
                                        </p:cTn>
                                        <p:tgtEl>
                                          <p:spTgt spid="216"/>
                                        </p:tgtEl>
                                        <p:attrNameLst>
                                          <p:attrName>style.visibility</p:attrName>
                                        </p:attrNameLst>
                                      </p:cBhvr>
                                      <p:to>
                                        <p:strVal val="visible"/>
                                      </p:to>
                                    </p:set>
                                    <p:animEffect transition="in" filter="fade">
                                      <p:cBhvr>
                                        <p:cTn id="78" dur="500"/>
                                        <p:tgtEl>
                                          <p:spTgt spid="216"/>
                                        </p:tgtEl>
                                      </p:cBhvr>
                                    </p:animEffect>
                                  </p:childTnLst>
                                </p:cTn>
                              </p:par>
                              <p:par>
                                <p:cTn id="79" presetID="10" presetClass="entr" presetSubtype="0" fill="hold" nodeType="withEffect">
                                  <p:stCondLst>
                                    <p:cond delay="0"/>
                                  </p:stCondLst>
                                  <p:childTnLst>
                                    <p:set>
                                      <p:cBhvr>
                                        <p:cTn id="80" dur="1" fill="hold">
                                          <p:stCondLst>
                                            <p:cond delay="0"/>
                                          </p:stCondLst>
                                        </p:cTn>
                                        <p:tgtEl>
                                          <p:spTgt spid="225"/>
                                        </p:tgtEl>
                                        <p:attrNameLst>
                                          <p:attrName>style.visibility</p:attrName>
                                        </p:attrNameLst>
                                      </p:cBhvr>
                                      <p:to>
                                        <p:strVal val="visible"/>
                                      </p:to>
                                    </p:set>
                                    <p:animEffect transition="in" filter="fade">
                                      <p:cBhvr>
                                        <p:cTn id="81" dur="50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A6071069-CCCC-4FC0-A6BD-46E8625C7DAE}"/>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16" name="Google Shape;214;p30">
            <a:extLst>
              <a:ext uri="{FF2B5EF4-FFF2-40B4-BE49-F238E27FC236}">
                <a16:creationId xmlns:a16="http://schemas.microsoft.com/office/drawing/2014/main" id="{069B5604-993C-4695-BE6A-0E6111436041}"/>
              </a:ext>
            </a:extLst>
          </p:cNvPr>
          <p:cNvSpPr txBox="1">
            <a:spLocks/>
          </p:cNvSpPr>
          <p:nvPr/>
        </p:nvSpPr>
        <p:spPr>
          <a:xfrm>
            <a:off x="950967" y="1045029"/>
            <a:ext cx="4972000" cy="2785371"/>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Original</a:t>
            </a:r>
            <a:r>
              <a:rPr lang="en-US" altLang="zh-CN" b="1" dirty="0">
                <a:solidFill>
                  <a:srgbClr val="FF9933"/>
                </a:solidFill>
              </a:rPr>
              <a:t> 	</a:t>
            </a:r>
            <a:r>
              <a:rPr lang="en-US" altLang="zh-CN" b="1" dirty="0">
                <a:solidFill>
                  <a:schemeClr val="bg1"/>
                </a:solidFill>
              </a:rPr>
              <a:t>TXN</a:t>
            </a:r>
            <a:endParaRPr lang="en-US" b="1" dirty="0">
              <a:solidFill>
                <a:schemeClr val="bg1"/>
              </a:solidFill>
            </a:endParaRPr>
          </a:p>
          <a:p>
            <a:pPr>
              <a:spcBef>
                <a:spcPts val="0"/>
              </a:spcBef>
            </a:pPr>
            <a:r>
              <a:rPr lang="en-US" b="1" dirty="0">
                <a:solidFill>
                  <a:srgbClr val="FF9933"/>
                </a:solidFill>
              </a:rPr>
              <a:t>Traditional</a:t>
            </a:r>
            <a:r>
              <a:rPr lang="en-US" b="1" dirty="0"/>
              <a:t> 	</a:t>
            </a:r>
            <a:r>
              <a:rPr lang="en-US" dirty="0">
                <a:solidFill>
                  <a:schemeClr val="bg1"/>
                </a:solidFill>
              </a:rPr>
              <a:t>TXN</a:t>
            </a:r>
            <a:br>
              <a:rPr lang="en-US" b="1" dirty="0"/>
            </a:br>
            <a:r>
              <a:rPr lang="en-US" b="1" dirty="0">
                <a:solidFill>
                  <a:srgbClr val="3BC0A0"/>
                </a:solidFill>
              </a:rPr>
              <a:t>Blockchain</a:t>
            </a:r>
            <a:r>
              <a:rPr lang="en-US" b="1" dirty="0"/>
              <a:t> 	</a:t>
            </a:r>
            <a:r>
              <a:rPr lang="en-US" dirty="0">
                <a:solidFill>
                  <a:schemeClr val="bg1"/>
                </a:solidFill>
              </a:rPr>
              <a:t>TXN</a:t>
            </a:r>
            <a:br>
              <a:rPr lang="en-US" b="1" dirty="0">
                <a:solidFill>
                  <a:schemeClr val="bg1"/>
                </a:solidFill>
              </a:rPr>
            </a:br>
            <a:r>
              <a:rPr lang="en-US" b="1" dirty="0">
                <a:solidFill>
                  <a:srgbClr val="00B0F0"/>
                </a:solidFill>
              </a:rPr>
              <a:t>CBDC 	</a:t>
            </a:r>
            <a:r>
              <a:rPr lang="en-US" b="1" dirty="0"/>
              <a:t>	</a:t>
            </a:r>
            <a:r>
              <a:rPr lang="en-US" dirty="0">
                <a:solidFill>
                  <a:schemeClr val="bg1"/>
                </a:solidFill>
              </a:rPr>
              <a:t>TXN</a:t>
            </a:r>
          </a:p>
        </p:txBody>
      </p:sp>
      <p:sp>
        <p:nvSpPr>
          <p:cNvPr id="17" name="Google Shape;215;p30">
            <a:extLst>
              <a:ext uri="{FF2B5EF4-FFF2-40B4-BE49-F238E27FC236}">
                <a16:creationId xmlns:a16="http://schemas.microsoft.com/office/drawing/2014/main" id="{099CEBFB-2F51-4E45-8F39-82E2E98789D3}"/>
              </a:ext>
            </a:extLst>
          </p:cNvPr>
          <p:cNvSpPr txBox="1">
            <a:spLocks/>
          </p:cNvSpPr>
          <p:nvPr/>
        </p:nvSpPr>
        <p:spPr>
          <a:xfrm>
            <a:off x="1214815" y="3816821"/>
            <a:ext cx="4971999" cy="1135571"/>
          </a:xfrm>
          <a:prstGeom prst="rect">
            <a:avLst/>
          </a:prstGeom>
        </p:spPr>
        <p:txBody>
          <a:bodyPr spcFirstLastPara="1" vert="horz" wrap="square" lIns="121900" tIns="121900" rIns="121900" bIns="1219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i="1" dirty="0">
                <a:solidFill>
                  <a:schemeClr val="bg1"/>
                </a:solidFill>
              </a:rPr>
              <a:t>The features &amp; difference</a:t>
            </a:r>
          </a:p>
        </p:txBody>
      </p:sp>
      <p:sp>
        <p:nvSpPr>
          <p:cNvPr id="18" name="Google Shape;216;p30">
            <a:extLst>
              <a:ext uri="{FF2B5EF4-FFF2-40B4-BE49-F238E27FC236}">
                <a16:creationId xmlns:a16="http://schemas.microsoft.com/office/drawing/2014/main" id="{33D639E4-9DA8-4372-9F7E-B9620B93F5B2}"/>
              </a:ext>
            </a:extLst>
          </p:cNvPr>
          <p:cNvSpPr/>
          <p:nvPr/>
        </p:nvSpPr>
        <p:spPr>
          <a:xfrm rot="-8100000">
            <a:off x="6932598" y="3018638"/>
            <a:ext cx="2883412" cy="3303743"/>
          </a:xfrm>
          <a:custGeom>
            <a:avLst/>
            <a:gdLst/>
            <a:ahLst/>
            <a:cxnLst/>
            <a:rect l="l" t="t" r="r" b="b"/>
            <a:pathLst>
              <a:path w="95483" h="109385" extrusionOk="0">
                <a:moveTo>
                  <a:pt x="74423" y="0"/>
                </a:moveTo>
                <a:lnTo>
                  <a:pt x="74423" y="158"/>
                </a:lnTo>
                <a:cubicBezTo>
                  <a:pt x="74518" y="190"/>
                  <a:pt x="74549" y="222"/>
                  <a:pt x="74613" y="285"/>
                </a:cubicBezTo>
                <a:cubicBezTo>
                  <a:pt x="74708" y="222"/>
                  <a:pt x="74739" y="190"/>
                  <a:pt x="74834" y="158"/>
                </a:cubicBezTo>
                <a:lnTo>
                  <a:pt x="74834" y="0"/>
                </a:lnTo>
                <a:close/>
                <a:moveTo>
                  <a:pt x="77304" y="665"/>
                </a:moveTo>
                <a:cubicBezTo>
                  <a:pt x="77114" y="760"/>
                  <a:pt x="77241" y="950"/>
                  <a:pt x="77209" y="1045"/>
                </a:cubicBezTo>
                <a:lnTo>
                  <a:pt x="77304" y="1172"/>
                </a:lnTo>
                <a:lnTo>
                  <a:pt x="77716" y="1172"/>
                </a:lnTo>
                <a:lnTo>
                  <a:pt x="77779" y="1108"/>
                </a:lnTo>
                <a:cubicBezTo>
                  <a:pt x="77748" y="950"/>
                  <a:pt x="77874" y="792"/>
                  <a:pt x="77684" y="665"/>
                </a:cubicBezTo>
                <a:close/>
                <a:moveTo>
                  <a:pt x="67804" y="760"/>
                </a:moveTo>
                <a:cubicBezTo>
                  <a:pt x="67709" y="823"/>
                  <a:pt x="67645" y="855"/>
                  <a:pt x="67582" y="918"/>
                </a:cubicBezTo>
                <a:lnTo>
                  <a:pt x="67582" y="1267"/>
                </a:lnTo>
                <a:lnTo>
                  <a:pt x="67740" y="1425"/>
                </a:lnTo>
                <a:lnTo>
                  <a:pt x="68089" y="1425"/>
                </a:lnTo>
                <a:cubicBezTo>
                  <a:pt x="68184" y="1330"/>
                  <a:pt x="68247" y="1299"/>
                  <a:pt x="68279" y="1267"/>
                </a:cubicBezTo>
                <a:lnTo>
                  <a:pt x="68279" y="918"/>
                </a:lnTo>
                <a:lnTo>
                  <a:pt x="68120" y="760"/>
                </a:lnTo>
                <a:close/>
                <a:moveTo>
                  <a:pt x="80408" y="1425"/>
                </a:moveTo>
                <a:cubicBezTo>
                  <a:pt x="80155" y="1552"/>
                  <a:pt x="80155" y="1552"/>
                  <a:pt x="80060" y="1774"/>
                </a:cubicBezTo>
                <a:cubicBezTo>
                  <a:pt x="80155" y="2027"/>
                  <a:pt x="80155" y="2027"/>
                  <a:pt x="80408" y="2122"/>
                </a:cubicBezTo>
                <a:cubicBezTo>
                  <a:pt x="80630" y="1995"/>
                  <a:pt x="80630" y="1995"/>
                  <a:pt x="80756" y="1774"/>
                </a:cubicBezTo>
                <a:cubicBezTo>
                  <a:pt x="80630" y="1520"/>
                  <a:pt x="80630" y="1520"/>
                  <a:pt x="80408" y="1425"/>
                </a:cubicBezTo>
                <a:close/>
                <a:moveTo>
                  <a:pt x="70654" y="1489"/>
                </a:moveTo>
                <a:lnTo>
                  <a:pt x="70337" y="1805"/>
                </a:lnTo>
                <a:lnTo>
                  <a:pt x="70337" y="2122"/>
                </a:lnTo>
                <a:cubicBezTo>
                  <a:pt x="70464" y="2249"/>
                  <a:pt x="70591" y="2375"/>
                  <a:pt x="70654" y="2502"/>
                </a:cubicBezTo>
                <a:lnTo>
                  <a:pt x="70971" y="2502"/>
                </a:lnTo>
                <a:lnTo>
                  <a:pt x="71319" y="2122"/>
                </a:lnTo>
                <a:lnTo>
                  <a:pt x="71319" y="1805"/>
                </a:lnTo>
                <a:lnTo>
                  <a:pt x="71002" y="1489"/>
                </a:lnTo>
                <a:close/>
                <a:moveTo>
                  <a:pt x="61058" y="1932"/>
                </a:moveTo>
                <a:cubicBezTo>
                  <a:pt x="60963" y="2027"/>
                  <a:pt x="60931" y="2059"/>
                  <a:pt x="60836" y="2090"/>
                </a:cubicBezTo>
                <a:lnTo>
                  <a:pt x="60836" y="2439"/>
                </a:lnTo>
                <a:cubicBezTo>
                  <a:pt x="60931" y="2502"/>
                  <a:pt x="60995" y="2565"/>
                  <a:pt x="61058" y="2597"/>
                </a:cubicBezTo>
                <a:lnTo>
                  <a:pt x="61343" y="2597"/>
                </a:lnTo>
                <a:cubicBezTo>
                  <a:pt x="61438" y="2534"/>
                  <a:pt x="61502" y="2502"/>
                  <a:pt x="61565" y="2439"/>
                </a:cubicBezTo>
                <a:lnTo>
                  <a:pt x="61565" y="2122"/>
                </a:lnTo>
                <a:cubicBezTo>
                  <a:pt x="61470" y="2027"/>
                  <a:pt x="61438" y="1964"/>
                  <a:pt x="61407" y="1932"/>
                </a:cubicBezTo>
                <a:close/>
                <a:moveTo>
                  <a:pt x="83274" y="2367"/>
                </a:moveTo>
                <a:cubicBezTo>
                  <a:pt x="83215" y="2367"/>
                  <a:pt x="83155" y="2381"/>
                  <a:pt x="83109" y="2381"/>
                </a:cubicBezTo>
                <a:cubicBezTo>
                  <a:pt x="83094" y="2381"/>
                  <a:pt x="83080" y="2379"/>
                  <a:pt x="83068" y="2375"/>
                </a:cubicBezTo>
                <a:lnTo>
                  <a:pt x="82973" y="2439"/>
                </a:lnTo>
                <a:lnTo>
                  <a:pt x="82973" y="2882"/>
                </a:lnTo>
                <a:lnTo>
                  <a:pt x="83068" y="2977"/>
                </a:lnTo>
                <a:cubicBezTo>
                  <a:pt x="83108" y="2961"/>
                  <a:pt x="83147" y="2957"/>
                  <a:pt x="83186" y="2957"/>
                </a:cubicBezTo>
                <a:cubicBezTo>
                  <a:pt x="83225" y="2957"/>
                  <a:pt x="83262" y="2961"/>
                  <a:pt x="83298" y="2961"/>
                </a:cubicBezTo>
                <a:cubicBezTo>
                  <a:pt x="83369" y="2961"/>
                  <a:pt x="83432" y="2945"/>
                  <a:pt x="83480" y="2850"/>
                </a:cubicBezTo>
                <a:lnTo>
                  <a:pt x="83480" y="2502"/>
                </a:lnTo>
                <a:cubicBezTo>
                  <a:pt x="83432" y="2391"/>
                  <a:pt x="83353" y="2367"/>
                  <a:pt x="83274" y="2367"/>
                </a:cubicBezTo>
                <a:close/>
                <a:moveTo>
                  <a:pt x="73677" y="2325"/>
                </a:moveTo>
                <a:cubicBezTo>
                  <a:pt x="73621" y="2325"/>
                  <a:pt x="73563" y="2332"/>
                  <a:pt x="73504" y="2344"/>
                </a:cubicBezTo>
                <a:cubicBezTo>
                  <a:pt x="73314" y="2375"/>
                  <a:pt x="73187" y="2565"/>
                  <a:pt x="73124" y="2724"/>
                </a:cubicBezTo>
                <a:cubicBezTo>
                  <a:pt x="73061" y="3072"/>
                  <a:pt x="73156" y="3325"/>
                  <a:pt x="73567" y="3484"/>
                </a:cubicBezTo>
                <a:cubicBezTo>
                  <a:pt x="73603" y="3489"/>
                  <a:pt x="73638" y="3492"/>
                  <a:pt x="73672" y="3492"/>
                </a:cubicBezTo>
                <a:cubicBezTo>
                  <a:pt x="74041" y="3492"/>
                  <a:pt x="74351" y="3190"/>
                  <a:pt x="74264" y="2755"/>
                </a:cubicBezTo>
                <a:cubicBezTo>
                  <a:pt x="74135" y="2446"/>
                  <a:pt x="73923" y="2325"/>
                  <a:pt x="73677" y="2325"/>
                </a:cubicBezTo>
                <a:close/>
                <a:moveTo>
                  <a:pt x="64130" y="2534"/>
                </a:moveTo>
                <a:cubicBezTo>
                  <a:pt x="63972" y="2534"/>
                  <a:pt x="63845" y="2660"/>
                  <a:pt x="63687" y="2692"/>
                </a:cubicBezTo>
                <a:cubicBezTo>
                  <a:pt x="63655" y="2850"/>
                  <a:pt x="63592" y="2977"/>
                  <a:pt x="63592" y="3072"/>
                </a:cubicBezTo>
                <a:cubicBezTo>
                  <a:pt x="63592" y="3199"/>
                  <a:pt x="63655" y="3357"/>
                  <a:pt x="63687" y="3452"/>
                </a:cubicBezTo>
                <a:cubicBezTo>
                  <a:pt x="63834" y="3567"/>
                  <a:pt x="63981" y="3630"/>
                  <a:pt x="64128" y="3630"/>
                </a:cubicBezTo>
                <a:cubicBezTo>
                  <a:pt x="64266" y="3630"/>
                  <a:pt x="64404" y="3574"/>
                  <a:pt x="64542" y="3452"/>
                </a:cubicBezTo>
                <a:cubicBezTo>
                  <a:pt x="64763" y="3230"/>
                  <a:pt x="64763" y="2977"/>
                  <a:pt x="64542" y="2692"/>
                </a:cubicBezTo>
                <a:cubicBezTo>
                  <a:pt x="64415" y="2692"/>
                  <a:pt x="64288" y="2534"/>
                  <a:pt x="64130" y="2534"/>
                </a:cubicBezTo>
                <a:close/>
                <a:moveTo>
                  <a:pt x="54819" y="3484"/>
                </a:moveTo>
                <a:cubicBezTo>
                  <a:pt x="54724" y="3484"/>
                  <a:pt x="54566" y="3515"/>
                  <a:pt x="54439" y="3674"/>
                </a:cubicBezTo>
                <a:lnTo>
                  <a:pt x="54629" y="3674"/>
                </a:lnTo>
                <a:lnTo>
                  <a:pt x="54819" y="3484"/>
                </a:lnTo>
                <a:close/>
                <a:moveTo>
                  <a:pt x="86172" y="3230"/>
                </a:moveTo>
                <a:cubicBezTo>
                  <a:pt x="86108" y="3294"/>
                  <a:pt x="86077" y="3325"/>
                  <a:pt x="85982" y="3325"/>
                </a:cubicBezTo>
                <a:cubicBezTo>
                  <a:pt x="85950" y="3389"/>
                  <a:pt x="85918" y="3452"/>
                  <a:pt x="85918" y="3515"/>
                </a:cubicBezTo>
                <a:cubicBezTo>
                  <a:pt x="85950" y="3610"/>
                  <a:pt x="85982" y="3642"/>
                  <a:pt x="85982" y="3705"/>
                </a:cubicBezTo>
                <a:cubicBezTo>
                  <a:pt x="86077" y="3769"/>
                  <a:pt x="86108" y="3800"/>
                  <a:pt x="86172" y="3800"/>
                </a:cubicBezTo>
                <a:cubicBezTo>
                  <a:pt x="86235" y="3769"/>
                  <a:pt x="86298" y="3769"/>
                  <a:pt x="86393" y="3674"/>
                </a:cubicBezTo>
                <a:lnTo>
                  <a:pt x="86457" y="3515"/>
                </a:lnTo>
                <a:cubicBezTo>
                  <a:pt x="86393" y="3389"/>
                  <a:pt x="86298" y="3294"/>
                  <a:pt x="86172" y="3230"/>
                </a:cubicBezTo>
                <a:close/>
                <a:moveTo>
                  <a:pt x="76608" y="3167"/>
                </a:moveTo>
                <a:cubicBezTo>
                  <a:pt x="76449" y="3230"/>
                  <a:pt x="76291" y="3294"/>
                  <a:pt x="76164" y="3357"/>
                </a:cubicBezTo>
                <a:cubicBezTo>
                  <a:pt x="76101" y="3515"/>
                  <a:pt x="76038" y="3674"/>
                  <a:pt x="76006" y="3832"/>
                </a:cubicBezTo>
                <a:cubicBezTo>
                  <a:pt x="76038" y="3927"/>
                  <a:pt x="76101" y="4085"/>
                  <a:pt x="76164" y="4180"/>
                </a:cubicBezTo>
                <a:cubicBezTo>
                  <a:pt x="76291" y="4307"/>
                  <a:pt x="76449" y="4339"/>
                  <a:pt x="76608" y="4434"/>
                </a:cubicBezTo>
                <a:cubicBezTo>
                  <a:pt x="76766" y="4339"/>
                  <a:pt x="76924" y="4307"/>
                  <a:pt x="77051" y="4244"/>
                </a:cubicBezTo>
                <a:cubicBezTo>
                  <a:pt x="77146" y="4117"/>
                  <a:pt x="77209" y="3959"/>
                  <a:pt x="77241" y="3832"/>
                </a:cubicBezTo>
                <a:cubicBezTo>
                  <a:pt x="77209" y="3389"/>
                  <a:pt x="76956" y="3199"/>
                  <a:pt x="76608" y="3167"/>
                </a:cubicBezTo>
                <a:close/>
                <a:moveTo>
                  <a:pt x="57321" y="3769"/>
                </a:moveTo>
                <a:cubicBezTo>
                  <a:pt x="57195" y="3864"/>
                  <a:pt x="57100" y="3990"/>
                  <a:pt x="56973" y="4085"/>
                </a:cubicBezTo>
                <a:lnTo>
                  <a:pt x="56973" y="4402"/>
                </a:lnTo>
                <a:lnTo>
                  <a:pt x="57321" y="4750"/>
                </a:lnTo>
                <a:lnTo>
                  <a:pt x="57638" y="4750"/>
                </a:lnTo>
                <a:lnTo>
                  <a:pt x="57955" y="4434"/>
                </a:lnTo>
                <a:lnTo>
                  <a:pt x="57955" y="4085"/>
                </a:lnTo>
                <a:lnTo>
                  <a:pt x="57638" y="3769"/>
                </a:lnTo>
                <a:close/>
                <a:moveTo>
                  <a:pt x="66917" y="3325"/>
                </a:moveTo>
                <a:cubicBezTo>
                  <a:pt x="66600" y="3515"/>
                  <a:pt x="66284" y="3769"/>
                  <a:pt x="66379" y="4180"/>
                </a:cubicBezTo>
                <a:cubicBezTo>
                  <a:pt x="66505" y="4434"/>
                  <a:pt x="66664" y="4624"/>
                  <a:pt x="66949" y="4750"/>
                </a:cubicBezTo>
                <a:lnTo>
                  <a:pt x="67265" y="4750"/>
                </a:lnTo>
                <a:cubicBezTo>
                  <a:pt x="67582" y="4560"/>
                  <a:pt x="67867" y="4307"/>
                  <a:pt x="67772" y="3864"/>
                </a:cubicBezTo>
                <a:cubicBezTo>
                  <a:pt x="67645" y="3642"/>
                  <a:pt x="67487" y="3452"/>
                  <a:pt x="67234" y="3325"/>
                </a:cubicBezTo>
                <a:close/>
                <a:moveTo>
                  <a:pt x="79490" y="3990"/>
                </a:moveTo>
                <a:cubicBezTo>
                  <a:pt x="79300" y="4117"/>
                  <a:pt x="79141" y="4149"/>
                  <a:pt x="79015" y="4244"/>
                </a:cubicBezTo>
                <a:cubicBezTo>
                  <a:pt x="78888" y="4339"/>
                  <a:pt x="78856" y="4497"/>
                  <a:pt x="78825" y="4655"/>
                </a:cubicBezTo>
                <a:cubicBezTo>
                  <a:pt x="78888" y="4814"/>
                  <a:pt x="78920" y="4972"/>
                  <a:pt x="79046" y="5099"/>
                </a:cubicBezTo>
                <a:cubicBezTo>
                  <a:pt x="79173" y="5225"/>
                  <a:pt x="79331" y="5257"/>
                  <a:pt x="79490" y="5289"/>
                </a:cubicBezTo>
                <a:cubicBezTo>
                  <a:pt x="79648" y="5225"/>
                  <a:pt x="79806" y="5194"/>
                  <a:pt x="79965" y="5099"/>
                </a:cubicBezTo>
                <a:cubicBezTo>
                  <a:pt x="80060" y="4940"/>
                  <a:pt x="80091" y="4782"/>
                  <a:pt x="80123" y="4624"/>
                </a:cubicBezTo>
                <a:cubicBezTo>
                  <a:pt x="80060" y="4465"/>
                  <a:pt x="80060" y="4307"/>
                  <a:pt x="79933" y="4244"/>
                </a:cubicBezTo>
                <a:cubicBezTo>
                  <a:pt x="79806" y="4117"/>
                  <a:pt x="79648" y="4085"/>
                  <a:pt x="79490" y="3990"/>
                </a:cubicBezTo>
                <a:close/>
                <a:moveTo>
                  <a:pt x="69894" y="4117"/>
                </a:moveTo>
                <a:cubicBezTo>
                  <a:pt x="69799" y="4117"/>
                  <a:pt x="69640" y="4149"/>
                  <a:pt x="69514" y="4180"/>
                </a:cubicBezTo>
                <a:lnTo>
                  <a:pt x="69229" y="4465"/>
                </a:lnTo>
                <a:cubicBezTo>
                  <a:pt x="69070" y="4782"/>
                  <a:pt x="69070" y="5067"/>
                  <a:pt x="69229" y="5352"/>
                </a:cubicBezTo>
                <a:lnTo>
                  <a:pt x="69514" y="5605"/>
                </a:lnTo>
                <a:cubicBezTo>
                  <a:pt x="69640" y="5669"/>
                  <a:pt x="69799" y="5700"/>
                  <a:pt x="69894" y="5700"/>
                </a:cubicBezTo>
                <a:cubicBezTo>
                  <a:pt x="70020" y="5700"/>
                  <a:pt x="70179" y="5637"/>
                  <a:pt x="70306" y="5605"/>
                </a:cubicBezTo>
                <a:lnTo>
                  <a:pt x="70591" y="5352"/>
                </a:lnTo>
                <a:cubicBezTo>
                  <a:pt x="70749" y="5035"/>
                  <a:pt x="70749" y="4750"/>
                  <a:pt x="70591" y="4465"/>
                </a:cubicBezTo>
                <a:lnTo>
                  <a:pt x="70306" y="4180"/>
                </a:lnTo>
                <a:cubicBezTo>
                  <a:pt x="70179" y="4149"/>
                  <a:pt x="70020" y="4117"/>
                  <a:pt x="69894" y="4117"/>
                </a:cubicBezTo>
                <a:close/>
                <a:moveTo>
                  <a:pt x="60330" y="4402"/>
                </a:moveTo>
                <a:cubicBezTo>
                  <a:pt x="60203" y="4402"/>
                  <a:pt x="60140" y="4434"/>
                  <a:pt x="60013" y="4465"/>
                </a:cubicBezTo>
                <a:lnTo>
                  <a:pt x="59728" y="4750"/>
                </a:lnTo>
                <a:cubicBezTo>
                  <a:pt x="59696" y="4877"/>
                  <a:pt x="59665" y="4972"/>
                  <a:pt x="59665" y="5067"/>
                </a:cubicBezTo>
                <a:cubicBezTo>
                  <a:pt x="59665" y="5194"/>
                  <a:pt x="59696" y="5257"/>
                  <a:pt x="59728" y="5384"/>
                </a:cubicBezTo>
                <a:cubicBezTo>
                  <a:pt x="59855" y="5510"/>
                  <a:pt x="59950" y="5605"/>
                  <a:pt x="60045" y="5700"/>
                </a:cubicBezTo>
                <a:cubicBezTo>
                  <a:pt x="60171" y="5732"/>
                  <a:pt x="60298" y="5764"/>
                  <a:pt x="60393" y="5764"/>
                </a:cubicBezTo>
                <a:cubicBezTo>
                  <a:pt x="60520" y="5764"/>
                  <a:pt x="60615" y="5732"/>
                  <a:pt x="60710" y="5700"/>
                </a:cubicBezTo>
                <a:lnTo>
                  <a:pt x="60995" y="5415"/>
                </a:lnTo>
                <a:cubicBezTo>
                  <a:pt x="61058" y="5352"/>
                  <a:pt x="61090" y="5225"/>
                  <a:pt x="61090" y="5099"/>
                </a:cubicBezTo>
                <a:cubicBezTo>
                  <a:pt x="61090" y="4972"/>
                  <a:pt x="61058" y="4909"/>
                  <a:pt x="60995" y="4782"/>
                </a:cubicBezTo>
                <a:cubicBezTo>
                  <a:pt x="60900" y="4655"/>
                  <a:pt x="60805" y="4560"/>
                  <a:pt x="60678" y="4465"/>
                </a:cubicBezTo>
                <a:cubicBezTo>
                  <a:pt x="60583" y="4434"/>
                  <a:pt x="60456" y="4402"/>
                  <a:pt x="60330" y="4402"/>
                </a:cubicBezTo>
                <a:close/>
                <a:moveTo>
                  <a:pt x="50805" y="5043"/>
                </a:moveTo>
                <a:cubicBezTo>
                  <a:pt x="50710" y="5043"/>
                  <a:pt x="50623" y="5083"/>
                  <a:pt x="50544" y="5130"/>
                </a:cubicBezTo>
                <a:cubicBezTo>
                  <a:pt x="50449" y="5352"/>
                  <a:pt x="50449" y="5510"/>
                  <a:pt x="50544" y="5669"/>
                </a:cubicBezTo>
                <a:cubicBezTo>
                  <a:pt x="50647" y="5743"/>
                  <a:pt x="50730" y="5768"/>
                  <a:pt x="50801" y="5768"/>
                </a:cubicBezTo>
                <a:cubicBezTo>
                  <a:pt x="50884" y="5768"/>
                  <a:pt x="50951" y="5734"/>
                  <a:pt x="51019" y="5700"/>
                </a:cubicBezTo>
                <a:cubicBezTo>
                  <a:pt x="51241" y="5510"/>
                  <a:pt x="51177" y="5289"/>
                  <a:pt x="51114" y="5194"/>
                </a:cubicBezTo>
                <a:cubicBezTo>
                  <a:pt x="51003" y="5083"/>
                  <a:pt x="50900" y="5043"/>
                  <a:pt x="50805" y="5043"/>
                </a:cubicBezTo>
                <a:close/>
                <a:moveTo>
                  <a:pt x="82150" y="4972"/>
                </a:moveTo>
                <a:lnTo>
                  <a:pt x="81833" y="5289"/>
                </a:lnTo>
                <a:cubicBezTo>
                  <a:pt x="81801" y="5700"/>
                  <a:pt x="81865" y="5985"/>
                  <a:pt x="82213" y="6081"/>
                </a:cubicBezTo>
                <a:lnTo>
                  <a:pt x="82498" y="6081"/>
                </a:lnTo>
                <a:cubicBezTo>
                  <a:pt x="82910" y="5985"/>
                  <a:pt x="83005" y="5700"/>
                  <a:pt x="82941" y="5384"/>
                </a:cubicBezTo>
                <a:cubicBezTo>
                  <a:pt x="82910" y="5194"/>
                  <a:pt x="82688" y="5067"/>
                  <a:pt x="82530" y="4972"/>
                </a:cubicBezTo>
                <a:close/>
                <a:moveTo>
                  <a:pt x="72768" y="4892"/>
                </a:moveTo>
                <a:cubicBezTo>
                  <a:pt x="72611" y="4892"/>
                  <a:pt x="72451" y="5001"/>
                  <a:pt x="72269" y="5130"/>
                </a:cubicBezTo>
                <a:cubicBezTo>
                  <a:pt x="72079" y="5289"/>
                  <a:pt x="72016" y="5542"/>
                  <a:pt x="72016" y="5764"/>
                </a:cubicBezTo>
                <a:cubicBezTo>
                  <a:pt x="72016" y="5985"/>
                  <a:pt x="72079" y="6176"/>
                  <a:pt x="72237" y="6366"/>
                </a:cubicBezTo>
                <a:cubicBezTo>
                  <a:pt x="72396" y="6556"/>
                  <a:pt x="72649" y="6556"/>
                  <a:pt x="72871" y="6682"/>
                </a:cubicBezTo>
                <a:cubicBezTo>
                  <a:pt x="72997" y="6524"/>
                  <a:pt x="73251" y="6524"/>
                  <a:pt x="73409" y="6397"/>
                </a:cubicBezTo>
                <a:cubicBezTo>
                  <a:pt x="73599" y="6239"/>
                  <a:pt x="73631" y="6017"/>
                  <a:pt x="73726" y="5764"/>
                </a:cubicBezTo>
                <a:cubicBezTo>
                  <a:pt x="73757" y="5637"/>
                  <a:pt x="73599" y="5320"/>
                  <a:pt x="73504" y="5225"/>
                </a:cubicBezTo>
                <a:cubicBezTo>
                  <a:pt x="73346" y="5035"/>
                  <a:pt x="73124" y="4940"/>
                  <a:pt x="72871" y="4909"/>
                </a:cubicBezTo>
                <a:cubicBezTo>
                  <a:pt x="72836" y="4897"/>
                  <a:pt x="72802" y="4892"/>
                  <a:pt x="72768" y="4892"/>
                </a:cubicBezTo>
                <a:close/>
                <a:moveTo>
                  <a:pt x="53426" y="5700"/>
                </a:moveTo>
                <a:lnTo>
                  <a:pt x="53078" y="6049"/>
                </a:lnTo>
                <a:lnTo>
                  <a:pt x="53078" y="6492"/>
                </a:lnTo>
                <a:lnTo>
                  <a:pt x="53426" y="6841"/>
                </a:lnTo>
                <a:lnTo>
                  <a:pt x="53933" y="6841"/>
                </a:lnTo>
                <a:lnTo>
                  <a:pt x="54218" y="6524"/>
                </a:lnTo>
                <a:lnTo>
                  <a:pt x="54218" y="6049"/>
                </a:lnTo>
                <a:cubicBezTo>
                  <a:pt x="54123" y="5890"/>
                  <a:pt x="54028" y="5764"/>
                  <a:pt x="53933" y="5700"/>
                </a:cubicBezTo>
                <a:close/>
                <a:moveTo>
                  <a:pt x="63233" y="5179"/>
                </a:moveTo>
                <a:cubicBezTo>
                  <a:pt x="63084" y="5179"/>
                  <a:pt x="62843" y="5304"/>
                  <a:pt x="62737" y="5384"/>
                </a:cubicBezTo>
                <a:cubicBezTo>
                  <a:pt x="62547" y="5542"/>
                  <a:pt x="62483" y="5764"/>
                  <a:pt x="62420" y="6017"/>
                </a:cubicBezTo>
                <a:cubicBezTo>
                  <a:pt x="62388" y="6207"/>
                  <a:pt x="62515" y="6397"/>
                  <a:pt x="62673" y="6619"/>
                </a:cubicBezTo>
                <a:cubicBezTo>
                  <a:pt x="62832" y="6809"/>
                  <a:pt x="63053" y="6872"/>
                  <a:pt x="63307" y="6872"/>
                </a:cubicBezTo>
                <a:cubicBezTo>
                  <a:pt x="63497" y="6872"/>
                  <a:pt x="63687" y="6809"/>
                  <a:pt x="63908" y="6651"/>
                </a:cubicBezTo>
                <a:cubicBezTo>
                  <a:pt x="64098" y="6492"/>
                  <a:pt x="64098" y="6239"/>
                  <a:pt x="64162" y="6049"/>
                </a:cubicBezTo>
                <a:cubicBezTo>
                  <a:pt x="64098" y="5859"/>
                  <a:pt x="64067" y="5669"/>
                  <a:pt x="63940" y="5510"/>
                </a:cubicBezTo>
                <a:cubicBezTo>
                  <a:pt x="63782" y="5289"/>
                  <a:pt x="63528" y="5257"/>
                  <a:pt x="63307" y="5194"/>
                </a:cubicBezTo>
                <a:cubicBezTo>
                  <a:pt x="63286" y="5184"/>
                  <a:pt x="63262" y="5179"/>
                  <a:pt x="63233" y="5179"/>
                </a:cubicBezTo>
                <a:close/>
                <a:moveTo>
                  <a:pt x="85032" y="5890"/>
                </a:moveTo>
                <a:lnTo>
                  <a:pt x="84747" y="6176"/>
                </a:lnTo>
                <a:lnTo>
                  <a:pt x="84747" y="6619"/>
                </a:lnTo>
                <a:lnTo>
                  <a:pt x="85032" y="6872"/>
                </a:lnTo>
                <a:lnTo>
                  <a:pt x="85475" y="6872"/>
                </a:lnTo>
                <a:lnTo>
                  <a:pt x="85760" y="6619"/>
                </a:lnTo>
                <a:lnTo>
                  <a:pt x="85760" y="6176"/>
                </a:lnTo>
                <a:lnTo>
                  <a:pt x="85475" y="5890"/>
                </a:lnTo>
                <a:close/>
                <a:moveTo>
                  <a:pt x="75661" y="5808"/>
                </a:moveTo>
                <a:cubicBezTo>
                  <a:pt x="75606" y="5808"/>
                  <a:pt x="75552" y="5814"/>
                  <a:pt x="75499" y="5827"/>
                </a:cubicBezTo>
                <a:cubicBezTo>
                  <a:pt x="74929" y="6144"/>
                  <a:pt x="74803" y="6302"/>
                  <a:pt x="74803" y="6746"/>
                </a:cubicBezTo>
                <a:cubicBezTo>
                  <a:pt x="74929" y="7157"/>
                  <a:pt x="75183" y="7411"/>
                  <a:pt x="75499" y="7474"/>
                </a:cubicBezTo>
                <a:cubicBezTo>
                  <a:pt x="75568" y="7513"/>
                  <a:pt x="75637" y="7528"/>
                  <a:pt x="75705" y="7528"/>
                </a:cubicBezTo>
                <a:cubicBezTo>
                  <a:pt x="75855" y="7528"/>
                  <a:pt x="76002" y="7454"/>
                  <a:pt x="76133" y="7411"/>
                </a:cubicBezTo>
                <a:cubicBezTo>
                  <a:pt x="76354" y="7284"/>
                  <a:pt x="76449" y="7031"/>
                  <a:pt x="76513" y="6841"/>
                </a:cubicBezTo>
                <a:cubicBezTo>
                  <a:pt x="76576" y="6524"/>
                  <a:pt x="76449" y="6239"/>
                  <a:pt x="76228" y="6049"/>
                </a:cubicBezTo>
                <a:cubicBezTo>
                  <a:pt x="76077" y="5898"/>
                  <a:pt x="75867" y="5808"/>
                  <a:pt x="75661" y="5808"/>
                </a:cubicBezTo>
                <a:close/>
                <a:moveTo>
                  <a:pt x="88167" y="6872"/>
                </a:moveTo>
                <a:cubicBezTo>
                  <a:pt x="87977" y="6872"/>
                  <a:pt x="87724" y="7094"/>
                  <a:pt x="87724" y="7316"/>
                </a:cubicBezTo>
                <a:cubicBezTo>
                  <a:pt x="87724" y="7506"/>
                  <a:pt x="87914" y="7759"/>
                  <a:pt x="88167" y="7759"/>
                </a:cubicBezTo>
                <a:cubicBezTo>
                  <a:pt x="88357" y="7759"/>
                  <a:pt x="88610" y="7569"/>
                  <a:pt x="88610" y="7316"/>
                </a:cubicBezTo>
                <a:cubicBezTo>
                  <a:pt x="88610" y="7126"/>
                  <a:pt x="88389" y="6872"/>
                  <a:pt x="88167" y="6872"/>
                </a:cubicBezTo>
                <a:close/>
                <a:moveTo>
                  <a:pt x="47029" y="6967"/>
                </a:moveTo>
                <a:cubicBezTo>
                  <a:pt x="46839" y="7031"/>
                  <a:pt x="46680" y="7157"/>
                  <a:pt x="46585" y="7411"/>
                </a:cubicBezTo>
                <a:cubicBezTo>
                  <a:pt x="46680" y="7601"/>
                  <a:pt x="46839" y="7759"/>
                  <a:pt x="46997" y="7791"/>
                </a:cubicBezTo>
                <a:cubicBezTo>
                  <a:pt x="47282" y="7759"/>
                  <a:pt x="47345" y="7601"/>
                  <a:pt x="47472" y="7411"/>
                </a:cubicBezTo>
                <a:cubicBezTo>
                  <a:pt x="47377" y="7157"/>
                  <a:pt x="47219" y="7031"/>
                  <a:pt x="47029" y="6967"/>
                </a:cubicBezTo>
                <a:close/>
                <a:moveTo>
                  <a:pt x="66157" y="5985"/>
                </a:moveTo>
                <a:cubicBezTo>
                  <a:pt x="65650" y="5985"/>
                  <a:pt x="65207" y="6397"/>
                  <a:pt x="65238" y="6936"/>
                </a:cubicBezTo>
                <a:cubicBezTo>
                  <a:pt x="65270" y="7442"/>
                  <a:pt x="65650" y="7822"/>
                  <a:pt x="66189" y="7822"/>
                </a:cubicBezTo>
                <a:cubicBezTo>
                  <a:pt x="66695" y="7822"/>
                  <a:pt x="67107" y="7442"/>
                  <a:pt x="67107" y="6936"/>
                </a:cubicBezTo>
                <a:cubicBezTo>
                  <a:pt x="67075" y="6366"/>
                  <a:pt x="66664" y="5985"/>
                  <a:pt x="66157" y="5985"/>
                </a:cubicBezTo>
                <a:close/>
                <a:moveTo>
                  <a:pt x="56371" y="6366"/>
                </a:moveTo>
                <a:cubicBezTo>
                  <a:pt x="55896" y="6619"/>
                  <a:pt x="55738" y="6967"/>
                  <a:pt x="55833" y="7442"/>
                </a:cubicBezTo>
                <a:cubicBezTo>
                  <a:pt x="55991" y="7664"/>
                  <a:pt x="56054" y="7791"/>
                  <a:pt x="56339" y="7949"/>
                </a:cubicBezTo>
                <a:lnTo>
                  <a:pt x="56814" y="7949"/>
                </a:lnTo>
                <a:cubicBezTo>
                  <a:pt x="57290" y="7759"/>
                  <a:pt x="57448" y="7411"/>
                  <a:pt x="57353" y="6904"/>
                </a:cubicBezTo>
                <a:cubicBezTo>
                  <a:pt x="57258" y="6682"/>
                  <a:pt x="57036" y="6492"/>
                  <a:pt x="56814" y="6366"/>
                </a:cubicBezTo>
                <a:close/>
                <a:moveTo>
                  <a:pt x="78634" y="6651"/>
                </a:moveTo>
                <a:cubicBezTo>
                  <a:pt x="78413" y="6777"/>
                  <a:pt x="78223" y="6714"/>
                  <a:pt x="78033" y="6872"/>
                </a:cubicBezTo>
                <a:cubicBezTo>
                  <a:pt x="77874" y="7031"/>
                  <a:pt x="77874" y="7284"/>
                  <a:pt x="77748" y="7474"/>
                </a:cubicBezTo>
                <a:cubicBezTo>
                  <a:pt x="77843" y="7664"/>
                  <a:pt x="77843" y="7917"/>
                  <a:pt x="78033" y="8076"/>
                </a:cubicBezTo>
                <a:cubicBezTo>
                  <a:pt x="78223" y="8234"/>
                  <a:pt x="78476" y="8234"/>
                  <a:pt x="78634" y="8297"/>
                </a:cubicBezTo>
                <a:cubicBezTo>
                  <a:pt x="78825" y="8202"/>
                  <a:pt x="79046" y="8234"/>
                  <a:pt x="79205" y="8044"/>
                </a:cubicBezTo>
                <a:cubicBezTo>
                  <a:pt x="79363" y="7886"/>
                  <a:pt x="79363" y="7632"/>
                  <a:pt x="79490" y="7442"/>
                </a:cubicBezTo>
                <a:cubicBezTo>
                  <a:pt x="79363" y="7316"/>
                  <a:pt x="79363" y="7126"/>
                  <a:pt x="79205" y="6936"/>
                </a:cubicBezTo>
                <a:cubicBezTo>
                  <a:pt x="79015" y="6714"/>
                  <a:pt x="78825" y="6777"/>
                  <a:pt x="78634" y="6651"/>
                </a:cubicBezTo>
                <a:close/>
                <a:moveTo>
                  <a:pt x="91049" y="7917"/>
                </a:moveTo>
                <a:cubicBezTo>
                  <a:pt x="90985" y="7949"/>
                  <a:pt x="90922" y="7981"/>
                  <a:pt x="90859" y="7981"/>
                </a:cubicBezTo>
                <a:cubicBezTo>
                  <a:pt x="90859" y="8076"/>
                  <a:pt x="90827" y="8107"/>
                  <a:pt x="90827" y="8202"/>
                </a:cubicBezTo>
                <a:cubicBezTo>
                  <a:pt x="90859" y="8266"/>
                  <a:pt x="90890" y="8297"/>
                  <a:pt x="90890" y="8392"/>
                </a:cubicBezTo>
                <a:cubicBezTo>
                  <a:pt x="90985" y="8424"/>
                  <a:pt x="91017" y="8456"/>
                  <a:pt x="91080" y="8456"/>
                </a:cubicBezTo>
                <a:cubicBezTo>
                  <a:pt x="91175" y="8424"/>
                  <a:pt x="91207" y="8392"/>
                  <a:pt x="91302" y="8392"/>
                </a:cubicBezTo>
                <a:cubicBezTo>
                  <a:pt x="91334" y="8297"/>
                  <a:pt x="91365" y="8234"/>
                  <a:pt x="91365" y="8202"/>
                </a:cubicBezTo>
                <a:cubicBezTo>
                  <a:pt x="91302" y="8076"/>
                  <a:pt x="91207" y="7949"/>
                  <a:pt x="91049" y="7917"/>
                </a:cubicBezTo>
                <a:close/>
                <a:moveTo>
                  <a:pt x="69076" y="6839"/>
                </a:moveTo>
                <a:cubicBezTo>
                  <a:pt x="68532" y="6839"/>
                  <a:pt x="68089" y="7271"/>
                  <a:pt x="68089" y="7822"/>
                </a:cubicBezTo>
                <a:cubicBezTo>
                  <a:pt x="68089" y="8424"/>
                  <a:pt x="68500" y="8772"/>
                  <a:pt x="69070" y="8836"/>
                </a:cubicBezTo>
                <a:cubicBezTo>
                  <a:pt x="69640" y="8772"/>
                  <a:pt x="70020" y="8392"/>
                  <a:pt x="70084" y="7822"/>
                </a:cubicBezTo>
                <a:cubicBezTo>
                  <a:pt x="70084" y="7252"/>
                  <a:pt x="69672" y="6841"/>
                  <a:pt x="69134" y="6841"/>
                </a:cubicBezTo>
                <a:cubicBezTo>
                  <a:pt x="69115" y="6839"/>
                  <a:pt x="69095" y="6839"/>
                  <a:pt x="69076" y="6839"/>
                </a:cubicBezTo>
                <a:close/>
                <a:moveTo>
                  <a:pt x="49689" y="7601"/>
                </a:moveTo>
                <a:cubicBezTo>
                  <a:pt x="49214" y="7759"/>
                  <a:pt x="49214" y="8107"/>
                  <a:pt x="49246" y="8392"/>
                </a:cubicBezTo>
                <a:cubicBezTo>
                  <a:pt x="49341" y="8709"/>
                  <a:pt x="49499" y="8772"/>
                  <a:pt x="49657" y="8867"/>
                </a:cubicBezTo>
                <a:lnTo>
                  <a:pt x="50196" y="8867"/>
                </a:lnTo>
                <a:lnTo>
                  <a:pt x="50512" y="8551"/>
                </a:lnTo>
                <a:cubicBezTo>
                  <a:pt x="50544" y="8107"/>
                  <a:pt x="50544" y="7759"/>
                  <a:pt x="50069" y="7601"/>
                </a:cubicBezTo>
                <a:close/>
                <a:moveTo>
                  <a:pt x="59538" y="7126"/>
                </a:moveTo>
                <a:cubicBezTo>
                  <a:pt x="59031" y="7126"/>
                  <a:pt x="58588" y="7569"/>
                  <a:pt x="58588" y="8044"/>
                </a:cubicBezTo>
                <a:cubicBezTo>
                  <a:pt x="58588" y="8551"/>
                  <a:pt x="59000" y="8931"/>
                  <a:pt x="59506" y="8931"/>
                </a:cubicBezTo>
                <a:cubicBezTo>
                  <a:pt x="60013" y="8931"/>
                  <a:pt x="60456" y="8551"/>
                  <a:pt x="60456" y="8044"/>
                </a:cubicBezTo>
                <a:cubicBezTo>
                  <a:pt x="60456" y="7506"/>
                  <a:pt x="60108" y="7126"/>
                  <a:pt x="59538" y="7126"/>
                </a:cubicBezTo>
                <a:close/>
                <a:moveTo>
                  <a:pt x="81485" y="7664"/>
                </a:moveTo>
                <a:cubicBezTo>
                  <a:pt x="81358" y="7664"/>
                  <a:pt x="81200" y="7696"/>
                  <a:pt x="81073" y="7759"/>
                </a:cubicBezTo>
                <a:lnTo>
                  <a:pt x="80788" y="8044"/>
                </a:lnTo>
                <a:cubicBezTo>
                  <a:pt x="80630" y="8329"/>
                  <a:pt x="80630" y="8614"/>
                  <a:pt x="80788" y="8899"/>
                </a:cubicBezTo>
                <a:lnTo>
                  <a:pt x="81041" y="9152"/>
                </a:lnTo>
                <a:cubicBezTo>
                  <a:pt x="81200" y="9232"/>
                  <a:pt x="81334" y="9271"/>
                  <a:pt x="81469" y="9271"/>
                </a:cubicBezTo>
                <a:cubicBezTo>
                  <a:pt x="81603" y="9271"/>
                  <a:pt x="81738" y="9232"/>
                  <a:pt x="81896" y="9152"/>
                </a:cubicBezTo>
                <a:lnTo>
                  <a:pt x="82150" y="8899"/>
                </a:lnTo>
                <a:cubicBezTo>
                  <a:pt x="82276" y="8582"/>
                  <a:pt x="82276" y="8297"/>
                  <a:pt x="82150" y="8044"/>
                </a:cubicBezTo>
                <a:lnTo>
                  <a:pt x="81865" y="7759"/>
                </a:lnTo>
                <a:cubicBezTo>
                  <a:pt x="81738" y="7696"/>
                  <a:pt x="81580" y="7664"/>
                  <a:pt x="81485" y="7664"/>
                </a:cubicBezTo>
                <a:close/>
                <a:moveTo>
                  <a:pt x="71910" y="7668"/>
                </a:moveTo>
                <a:cubicBezTo>
                  <a:pt x="71762" y="7668"/>
                  <a:pt x="71629" y="7699"/>
                  <a:pt x="71509" y="7759"/>
                </a:cubicBezTo>
                <a:lnTo>
                  <a:pt x="71034" y="8234"/>
                </a:lnTo>
                <a:cubicBezTo>
                  <a:pt x="70907" y="8551"/>
                  <a:pt x="70907" y="8867"/>
                  <a:pt x="71034" y="9121"/>
                </a:cubicBezTo>
                <a:lnTo>
                  <a:pt x="71446" y="9564"/>
                </a:lnTo>
                <a:cubicBezTo>
                  <a:pt x="71595" y="9624"/>
                  <a:pt x="71745" y="9655"/>
                  <a:pt x="71901" y="9655"/>
                </a:cubicBezTo>
                <a:cubicBezTo>
                  <a:pt x="72075" y="9655"/>
                  <a:pt x="72258" y="9616"/>
                  <a:pt x="72459" y="9532"/>
                </a:cubicBezTo>
                <a:lnTo>
                  <a:pt x="72839" y="9121"/>
                </a:lnTo>
                <a:cubicBezTo>
                  <a:pt x="72966" y="8836"/>
                  <a:pt x="72966" y="8487"/>
                  <a:pt x="72839" y="8202"/>
                </a:cubicBezTo>
                <a:lnTo>
                  <a:pt x="72459" y="7791"/>
                </a:lnTo>
                <a:cubicBezTo>
                  <a:pt x="72258" y="7707"/>
                  <a:pt x="72075" y="7668"/>
                  <a:pt x="71910" y="7668"/>
                </a:cubicBezTo>
                <a:close/>
                <a:moveTo>
                  <a:pt x="43260" y="8931"/>
                </a:moveTo>
                <a:cubicBezTo>
                  <a:pt x="43038" y="8931"/>
                  <a:pt x="42848" y="9121"/>
                  <a:pt x="42848" y="9374"/>
                </a:cubicBezTo>
                <a:cubicBezTo>
                  <a:pt x="42848" y="9627"/>
                  <a:pt x="43038" y="9817"/>
                  <a:pt x="43260" y="9817"/>
                </a:cubicBezTo>
                <a:cubicBezTo>
                  <a:pt x="43513" y="9817"/>
                  <a:pt x="43703" y="9627"/>
                  <a:pt x="43703" y="9374"/>
                </a:cubicBezTo>
                <a:cubicBezTo>
                  <a:pt x="43703" y="9121"/>
                  <a:pt x="43513" y="8931"/>
                  <a:pt x="43260" y="8931"/>
                </a:cubicBezTo>
                <a:close/>
                <a:moveTo>
                  <a:pt x="62357" y="7886"/>
                </a:moveTo>
                <a:cubicBezTo>
                  <a:pt x="62221" y="7886"/>
                  <a:pt x="62085" y="7955"/>
                  <a:pt x="61949" y="7955"/>
                </a:cubicBezTo>
                <a:cubicBezTo>
                  <a:pt x="61927" y="7955"/>
                  <a:pt x="61904" y="7953"/>
                  <a:pt x="61882" y="7949"/>
                </a:cubicBezTo>
                <a:lnTo>
                  <a:pt x="61470" y="8361"/>
                </a:lnTo>
                <a:cubicBezTo>
                  <a:pt x="61280" y="8709"/>
                  <a:pt x="61311" y="9026"/>
                  <a:pt x="61438" y="9311"/>
                </a:cubicBezTo>
                <a:lnTo>
                  <a:pt x="61913" y="9786"/>
                </a:lnTo>
                <a:cubicBezTo>
                  <a:pt x="62072" y="9833"/>
                  <a:pt x="62230" y="9857"/>
                  <a:pt x="62384" y="9857"/>
                </a:cubicBezTo>
                <a:cubicBezTo>
                  <a:pt x="62539" y="9857"/>
                  <a:pt x="62689" y="9833"/>
                  <a:pt x="62832" y="9786"/>
                </a:cubicBezTo>
                <a:cubicBezTo>
                  <a:pt x="62990" y="9627"/>
                  <a:pt x="63148" y="9501"/>
                  <a:pt x="63275" y="9342"/>
                </a:cubicBezTo>
                <a:cubicBezTo>
                  <a:pt x="63370" y="8994"/>
                  <a:pt x="63370" y="8677"/>
                  <a:pt x="63275" y="8361"/>
                </a:cubicBezTo>
                <a:lnTo>
                  <a:pt x="62832" y="7917"/>
                </a:lnTo>
                <a:cubicBezTo>
                  <a:pt x="62792" y="7933"/>
                  <a:pt x="62754" y="7939"/>
                  <a:pt x="62717" y="7939"/>
                </a:cubicBezTo>
                <a:cubicBezTo>
                  <a:pt x="62606" y="7939"/>
                  <a:pt x="62499" y="7886"/>
                  <a:pt x="62357" y="7886"/>
                </a:cubicBezTo>
                <a:close/>
                <a:moveTo>
                  <a:pt x="84354" y="8574"/>
                </a:moveTo>
                <a:cubicBezTo>
                  <a:pt x="84307" y="8574"/>
                  <a:pt x="84258" y="8577"/>
                  <a:pt x="84208" y="8582"/>
                </a:cubicBezTo>
                <a:cubicBezTo>
                  <a:pt x="83923" y="8709"/>
                  <a:pt x="83797" y="8867"/>
                  <a:pt x="83702" y="9057"/>
                </a:cubicBezTo>
                <a:lnTo>
                  <a:pt x="83702" y="9311"/>
                </a:lnTo>
                <a:lnTo>
                  <a:pt x="83702" y="9532"/>
                </a:lnTo>
                <a:cubicBezTo>
                  <a:pt x="83860" y="9817"/>
                  <a:pt x="83892" y="9849"/>
                  <a:pt x="84177" y="10007"/>
                </a:cubicBezTo>
                <a:cubicBezTo>
                  <a:pt x="84810" y="10007"/>
                  <a:pt x="84842" y="9976"/>
                  <a:pt x="85127" y="9532"/>
                </a:cubicBezTo>
                <a:cubicBezTo>
                  <a:pt x="85185" y="8894"/>
                  <a:pt x="84870" y="8574"/>
                  <a:pt x="84354" y="8574"/>
                </a:cubicBezTo>
                <a:close/>
                <a:moveTo>
                  <a:pt x="52919" y="8286"/>
                </a:moveTo>
                <a:cubicBezTo>
                  <a:pt x="52301" y="8286"/>
                  <a:pt x="51852" y="8792"/>
                  <a:pt x="51969" y="9406"/>
                </a:cubicBezTo>
                <a:cubicBezTo>
                  <a:pt x="52191" y="9786"/>
                  <a:pt x="52222" y="9817"/>
                  <a:pt x="52571" y="10007"/>
                </a:cubicBezTo>
                <a:cubicBezTo>
                  <a:pt x="52637" y="10019"/>
                  <a:pt x="52701" y="10025"/>
                  <a:pt x="52764" y="10025"/>
                </a:cubicBezTo>
                <a:cubicBezTo>
                  <a:pt x="53364" y="10025"/>
                  <a:pt x="53794" y="9501"/>
                  <a:pt x="53679" y="8899"/>
                </a:cubicBezTo>
                <a:cubicBezTo>
                  <a:pt x="53489" y="8582"/>
                  <a:pt x="53426" y="8519"/>
                  <a:pt x="53078" y="8297"/>
                </a:cubicBezTo>
                <a:cubicBezTo>
                  <a:pt x="53024" y="8290"/>
                  <a:pt x="52971" y="8286"/>
                  <a:pt x="52919" y="8286"/>
                </a:cubicBezTo>
                <a:close/>
                <a:moveTo>
                  <a:pt x="74850" y="8582"/>
                </a:moveTo>
                <a:cubicBezTo>
                  <a:pt x="74692" y="8582"/>
                  <a:pt x="74533" y="8614"/>
                  <a:pt x="74359" y="8677"/>
                </a:cubicBezTo>
                <a:lnTo>
                  <a:pt x="73947" y="9057"/>
                </a:lnTo>
                <a:cubicBezTo>
                  <a:pt x="73789" y="9374"/>
                  <a:pt x="73789" y="9691"/>
                  <a:pt x="73947" y="10007"/>
                </a:cubicBezTo>
                <a:lnTo>
                  <a:pt x="74359" y="10419"/>
                </a:lnTo>
                <a:cubicBezTo>
                  <a:pt x="74533" y="10514"/>
                  <a:pt x="74700" y="10554"/>
                  <a:pt x="74862" y="10554"/>
                </a:cubicBezTo>
                <a:cubicBezTo>
                  <a:pt x="75024" y="10554"/>
                  <a:pt x="75183" y="10514"/>
                  <a:pt x="75341" y="10451"/>
                </a:cubicBezTo>
                <a:lnTo>
                  <a:pt x="75721" y="10039"/>
                </a:lnTo>
                <a:cubicBezTo>
                  <a:pt x="75879" y="9691"/>
                  <a:pt x="75879" y="9374"/>
                  <a:pt x="75784" y="9089"/>
                </a:cubicBezTo>
                <a:lnTo>
                  <a:pt x="75341" y="8677"/>
                </a:lnTo>
                <a:cubicBezTo>
                  <a:pt x="75167" y="8614"/>
                  <a:pt x="75008" y="8582"/>
                  <a:pt x="74850" y="8582"/>
                </a:cubicBezTo>
                <a:close/>
                <a:moveTo>
                  <a:pt x="87122" y="9532"/>
                </a:moveTo>
                <a:cubicBezTo>
                  <a:pt x="86773" y="9691"/>
                  <a:pt x="86615" y="9976"/>
                  <a:pt x="86647" y="10292"/>
                </a:cubicBezTo>
                <a:cubicBezTo>
                  <a:pt x="86773" y="10609"/>
                  <a:pt x="86932" y="10736"/>
                  <a:pt x="87122" y="10831"/>
                </a:cubicBezTo>
                <a:cubicBezTo>
                  <a:pt x="87565" y="10831"/>
                  <a:pt x="87692" y="10767"/>
                  <a:pt x="87914" y="10356"/>
                </a:cubicBezTo>
                <a:cubicBezTo>
                  <a:pt x="87977" y="10134"/>
                  <a:pt x="87914" y="9912"/>
                  <a:pt x="87724" y="9722"/>
                </a:cubicBezTo>
                <a:cubicBezTo>
                  <a:pt x="87533" y="9532"/>
                  <a:pt x="87343" y="9532"/>
                  <a:pt x="87122" y="9532"/>
                </a:cubicBezTo>
                <a:close/>
                <a:moveTo>
                  <a:pt x="65302" y="8741"/>
                </a:moveTo>
                <a:cubicBezTo>
                  <a:pt x="64637" y="8741"/>
                  <a:pt x="64225" y="9216"/>
                  <a:pt x="64225" y="9817"/>
                </a:cubicBezTo>
                <a:cubicBezTo>
                  <a:pt x="64225" y="10451"/>
                  <a:pt x="64700" y="10894"/>
                  <a:pt x="65270" y="10894"/>
                </a:cubicBezTo>
                <a:cubicBezTo>
                  <a:pt x="65904" y="10894"/>
                  <a:pt x="66347" y="10451"/>
                  <a:pt x="66347" y="9849"/>
                </a:cubicBezTo>
                <a:cubicBezTo>
                  <a:pt x="66347" y="9216"/>
                  <a:pt x="65904" y="8772"/>
                  <a:pt x="65302" y="8741"/>
                </a:cubicBezTo>
                <a:close/>
                <a:moveTo>
                  <a:pt x="45952" y="9532"/>
                </a:moveTo>
                <a:cubicBezTo>
                  <a:pt x="45667" y="9659"/>
                  <a:pt x="45509" y="9849"/>
                  <a:pt x="45414" y="10071"/>
                </a:cubicBezTo>
                <a:lnTo>
                  <a:pt x="45414" y="10451"/>
                </a:lnTo>
                <a:cubicBezTo>
                  <a:pt x="45509" y="10672"/>
                  <a:pt x="45699" y="10894"/>
                  <a:pt x="45952" y="10989"/>
                </a:cubicBezTo>
                <a:lnTo>
                  <a:pt x="46269" y="10989"/>
                </a:lnTo>
                <a:cubicBezTo>
                  <a:pt x="46554" y="10894"/>
                  <a:pt x="46712" y="10672"/>
                  <a:pt x="46839" y="10451"/>
                </a:cubicBezTo>
                <a:lnTo>
                  <a:pt x="46839" y="10071"/>
                </a:lnTo>
                <a:cubicBezTo>
                  <a:pt x="46712" y="9849"/>
                  <a:pt x="46554" y="9659"/>
                  <a:pt x="46269" y="9532"/>
                </a:cubicBezTo>
                <a:close/>
                <a:moveTo>
                  <a:pt x="55738" y="9026"/>
                </a:moveTo>
                <a:cubicBezTo>
                  <a:pt x="55136" y="9057"/>
                  <a:pt x="54756" y="9469"/>
                  <a:pt x="54756" y="10007"/>
                </a:cubicBezTo>
                <a:cubicBezTo>
                  <a:pt x="54756" y="10609"/>
                  <a:pt x="55136" y="10989"/>
                  <a:pt x="55706" y="10989"/>
                </a:cubicBezTo>
                <a:cubicBezTo>
                  <a:pt x="55740" y="10993"/>
                  <a:pt x="55775" y="10995"/>
                  <a:pt x="55808" y="10995"/>
                </a:cubicBezTo>
                <a:cubicBezTo>
                  <a:pt x="56303" y="10995"/>
                  <a:pt x="56719" y="10571"/>
                  <a:pt x="56719" y="10007"/>
                </a:cubicBezTo>
                <a:cubicBezTo>
                  <a:pt x="56719" y="9406"/>
                  <a:pt x="56339" y="9057"/>
                  <a:pt x="55738" y="9026"/>
                </a:cubicBezTo>
                <a:close/>
                <a:moveTo>
                  <a:pt x="77621" y="9469"/>
                </a:moveTo>
                <a:cubicBezTo>
                  <a:pt x="77114" y="9501"/>
                  <a:pt x="76734" y="9881"/>
                  <a:pt x="76671" y="10451"/>
                </a:cubicBezTo>
                <a:cubicBezTo>
                  <a:pt x="76671" y="11031"/>
                  <a:pt x="77083" y="11434"/>
                  <a:pt x="77623" y="11434"/>
                </a:cubicBezTo>
                <a:cubicBezTo>
                  <a:pt x="77643" y="11434"/>
                  <a:pt x="77664" y="11434"/>
                  <a:pt x="77684" y="11433"/>
                </a:cubicBezTo>
                <a:cubicBezTo>
                  <a:pt x="78223" y="11401"/>
                  <a:pt x="78666" y="11053"/>
                  <a:pt x="78634" y="10451"/>
                </a:cubicBezTo>
                <a:cubicBezTo>
                  <a:pt x="78634" y="9881"/>
                  <a:pt x="78223" y="9501"/>
                  <a:pt x="77621" y="9469"/>
                </a:cubicBezTo>
                <a:close/>
                <a:moveTo>
                  <a:pt x="89972" y="10609"/>
                </a:moveTo>
                <a:lnTo>
                  <a:pt x="89655" y="10926"/>
                </a:lnTo>
                <a:lnTo>
                  <a:pt x="89655" y="11243"/>
                </a:lnTo>
                <a:cubicBezTo>
                  <a:pt x="89782" y="11369"/>
                  <a:pt x="89877" y="11464"/>
                  <a:pt x="89972" y="11591"/>
                </a:cubicBezTo>
                <a:lnTo>
                  <a:pt x="90289" y="11591"/>
                </a:lnTo>
                <a:lnTo>
                  <a:pt x="90669" y="11243"/>
                </a:lnTo>
                <a:lnTo>
                  <a:pt x="90669" y="10926"/>
                </a:lnTo>
                <a:lnTo>
                  <a:pt x="90352" y="10609"/>
                </a:lnTo>
                <a:close/>
                <a:moveTo>
                  <a:pt x="39301" y="11053"/>
                </a:moveTo>
                <a:lnTo>
                  <a:pt x="39143" y="11211"/>
                </a:lnTo>
                <a:lnTo>
                  <a:pt x="39143" y="11559"/>
                </a:lnTo>
                <a:lnTo>
                  <a:pt x="39301" y="11718"/>
                </a:lnTo>
                <a:lnTo>
                  <a:pt x="39682" y="11718"/>
                </a:lnTo>
                <a:lnTo>
                  <a:pt x="39808" y="11559"/>
                </a:lnTo>
                <a:lnTo>
                  <a:pt x="39808" y="11243"/>
                </a:lnTo>
                <a:cubicBezTo>
                  <a:pt x="39745" y="11148"/>
                  <a:pt x="39713" y="11084"/>
                  <a:pt x="39682" y="11053"/>
                </a:cubicBezTo>
                <a:close/>
                <a:moveTo>
                  <a:pt x="68120" y="9532"/>
                </a:moveTo>
                <a:cubicBezTo>
                  <a:pt x="67804" y="9532"/>
                  <a:pt x="67519" y="9659"/>
                  <a:pt x="67329" y="9881"/>
                </a:cubicBezTo>
                <a:cubicBezTo>
                  <a:pt x="67139" y="10134"/>
                  <a:pt x="66980" y="10356"/>
                  <a:pt x="67012" y="10672"/>
                </a:cubicBezTo>
                <a:cubicBezTo>
                  <a:pt x="67012" y="10989"/>
                  <a:pt x="67139" y="11274"/>
                  <a:pt x="67392" y="11464"/>
                </a:cubicBezTo>
                <a:cubicBezTo>
                  <a:pt x="67580" y="11652"/>
                  <a:pt x="67791" y="11795"/>
                  <a:pt x="68044" y="11795"/>
                </a:cubicBezTo>
                <a:cubicBezTo>
                  <a:pt x="68089" y="11795"/>
                  <a:pt x="68136" y="11790"/>
                  <a:pt x="68184" y="11781"/>
                </a:cubicBezTo>
                <a:cubicBezTo>
                  <a:pt x="68469" y="11781"/>
                  <a:pt x="68754" y="11686"/>
                  <a:pt x="68975" y="11433"/>
                </a:cubicBezTo>
                <a:cubicBezTo>
                  <a:pt x="69165" y="11211"/>
                  <a:pt x="69229" y="10926"/>
                  <a:pt x="69324" y="10641"/>
                </a:cubicBezTo>
                <a:cubicBezTo>
                  <a:pt x="69229" y="10356"/>
                  <a:pt x="69165" y="10039"/>
                  <a:pt x="68912" y="9849"/>
                </a:cubicBezTo>
                <a:cubicBezTo>
                  <a:pt x="68690" y="9659"/>
                  <a:pt x="68437" y="9532"/>
                  <a:pt x="68120" y="9532"/>
                </a:cubicBezTo>
                <a:close/>
                <a:moveTo>
                  <a:pt x="58620" y="9849"/>
                </a:moveTo>
                <a:cubicBezTo>
                  <a:pt x="57955" y="9849"/>
                  <a:pt x="57511" y="10324"/>
                  <a:pt x="57511" y="10926"/>
                </a:cubicBezTo>
                <a:cubicBezTo>
                  <a:pt x="57511" y="11559"/>
                  <a:pt x="57986" y="12003"/>
                  <a:pt x="58588" y="12003"/>
                </a:cubicBezTo>
                <a:cubicBezTo>
                  <a:pt x="58608" y="12004"/>
                  <a:pt x="58628" y="12004"/>
                  <a:pt x="58648" y="12004"/>
                </a:cubicBezTo>
                <a:cubicBezTo>
                  <a:pt x="59221" y="12004"/>
                  <a:pt x="59665" y="11570"/>
                  <a:pt x="59665" y="10958"/>
                </a:cubicBezTo>
                <a:cubicBezTo>
                  <a:pt x="59665" y="10324"/>
                  <a:pt x="59221" y="9881"/>
                  <a:pt x="58620" y="9849"/>
                </a:cubicBezTo>
                <a:close/>
                <a:moveTo>
                  <a:pt x="49056" y="10229"/>
                </a:moveTo>
                <a:cubicBezTo>
                  <a:pt x="48771" y="10229"/>
                  <a:pt x="48581" y="10356"/>
                  <a:pt x="48391" y="10609"/>
                </a:cubicBezTo>
                <a:cubicBezTo>
                  <a:pt x="48232" y="10767"/>
                  <a:pt x="48137" y="10989"/>
                  <a:pt x="48137" y="11179"/>
                </a:cubicBezTo>
                <a:cubicBezTo>
                  <a:pt x="48137" y="11464"/>
                  <a:pt x="48296" y="11686"/>
                  <a:pt x="48486" y="11876"/>
                </a:cubicBezTo>
                <a:cubicBezTo>
                  <a:pt x="48644" y="12034"/>
                  <a:pt x="48834" y="12098"/>
                  <a:pt x="49087" y="12098"/>
                </a:cubicBezTo>
                <a:cubicBezTo>
                  <a:pt x="49309" y="12098"/>
                  <a:pt x="49562" y="11939"/>
                  <a:pt x="49752" y="11749"/>
                </a:cubicBezTo>
                <a:cubicBezTo>
                  <a:pt x="49911" y="11591"/>
                  <a:pt x="49911" y="11369"/>
                  <a:pt x="50006" y="11211"/>
                </a:cubicBezTo>
                <a:cubicBezTo>
                  <a:pt x="49911" y="10926"/>
                  <a:pt x="49847" y="10672"/>
                  <a:pt x="49657" y="10514"/>
                </a:cubicBezTo>
                <a:cubicBezTo>
                  <a:pt x="49499" y="10356"/>
                  <a:pt x="49246" y="10229"/>
                  <a:pt x="49056" y="10229"/>
                </a:cubicBezTo>
                <a:close/>
                <a:moveTo>
                  <a:pt x="80609" y="10359"/>
                </a:moveTo>
                <a:cubicBezTo>
                  <a:pt x="80441" y="10359"/>
                  <a:pt x="80275" y="10399"/>
                  <a:pt x="80091" y="10482"/>
                </a:cubicBezTo>
                <a:lnTo>
                  <a:pt x="79775" y="10799"/>
                </a:lnTo>
                <a:cubicBezTo>
                  <a:pt x="79648" y="11116"/>
                  <a:pt x="79648" y="11433"/>
                  <a:pt x="79775" y="11749"/>
                </a:cubicBezTo>
                <a:lnTo>
                  <a:pt x="80091" y="12066"/>
                </a:lnTo>
                <a:cubicBezTo>
                  <a:pt x="80275" y="12150"/>
                  <a:pt x="80441" y="12189"/>
                  <a:pt x="80604" y="12189"/>
                </a:cubicBezTo>
                <a:cubicBezTo>
                  <a:pt x="80749" y="12189"/>
                  <a:pt x="80892" y="12157"/>
                  <a:pt x="81041" y="12098"/>
                </a:cubicBezTo>
                <a:cubicBezTo>
                  <a:pt x="81200" y="12003"/>
                  <a:pt x="81358" y="11876"/>
                  <a:pt x="81421" y="11781"/>
                </a:cubicBezTo>
                <a:cubicBezTo>
                  <a:pt x="81580" y="11433"/>
                  <a:pt x="81548" y="11116"/>
                  <a:pt x="81421" y="10799"/>
                </a:cubicBezTo>
                <a:lnTo>
                  <a:pt x="81073" y="10451"/>
                </a:lnTo>
                <a:cubicBezTo>
                  <a:pt x="80909" y="10391"/>
                  <a:pt x="80758" y="10359"/>
                  <a:pt x="80609" y="10359"/>
                </a:cubicBezTo>
                <a:close/>
                <a:moveTo>
                  <a:pt x="92917" y="11718"/>
                </a:moveTo>
                <a:lnTo>
                  <a:pt x="92822" y="11781"/>
                </a:lnTo>
                <a:lnTo>
                  <a:pt x="92822" y="12161"/>
                </a:lnTo>
                <a:lnTo>
                  <a:pt x="92917" y="12224"/>
                </a:lnTo>
                <a:lnTo>
                  <a:pt x="93266" y="12224"/>
                </a:lnTo>
                <a:lnTo>
                  <a:pt x="93361" y="12161"/>
                </a:lnTo>
                <a:lnTo>
                  <a:pt x="93361" y="11781"/>
                </a:lnTo>
                <a:lnTo>
                  <a:pt x="93266" y="11718"/>
                </a:lnTo>
                <a:close/>
                <a:moveTo>
                  <a:pt x="71050" y="10474"/>
                </a:moveTo>
                <a:cubicBezTo>
                  <a:pt x="70937" y="10474"/>
                  <a:pt x="70816" y="10487"/>
                  <a:pt x="70686" y="10514"/>
                </a:cubicBezTo>
                <a:cubicBezTo>
                  <a:pt x="70116" y="10767"/>
                  <a:pt x="69799" y="11243"/>
                  <a:pt x="69894" y="11908"/>
                </a:cubicBezTo>
                <a:cubicBezTo>
                  <a:pt x="70135" y="12470"/>
                  <a:pt x="70511" y="12760"/>
                  <a:pt x="71043" y="12760"/>
                </a:cubicBezTo>
                <a:cubicBezTo>
                  <a:pt x="71140" y="12760"/>
                  <a:pt x="71243" y="12751"/>
                  <a:pt x="71351" y="12731"/>
                </a:cubicBezTo>
                <a:cubicBezTo>
                  <a:pt x="72016" y="12478"/>
                  <a:pt x="72269" y="12003"/>
                  <a:pt x="72174" y="11306"/>
                </a:cubicBezTo>
                <a:cubicBezTo>
                  <a:pt x="71938" y="10781"/>
                  <a:pt x="71593" y="10474"/>
                  <a:pt x="71050" y="10474"/>
                </a:cubicBezTo>
                <a:close/>
                <a:moveTo>
                  <a:pt x="61248" y="10672"/>
                </a:moveTo>
                <a:cubicBezTo>
                  <a:pt x="60805" y="10831"/>
                  <a:pt x="60520" y="11116"/>
                  <a:pt x="60361" y="11559"/>
                </a:cubicBezTo>
                <a:lnTo>
                  <a:pt x="60361" y="12098"/>
                </a:lnTo>
                <a:cubicBezTo>
                  <a:pt x="60520" y="12541"/>
                  <a:pt x="60805" y="12826"/>
                  <a:pt x="61248" y="12984"/>
                </a:cubicBezTo>
                <a:lnTo>
                  <a:pt x="61787" y="12984"/>
                </a:lnTo>
                <a:cubicBezTo>
                  <a:pt x="62230" y="12826"/>
                  <a:pt x="62515" y="12541"/>
                  <a:pt x="62673" y="12098"/>
                </a:cubicBezTo>
                <a:lnTo>
                  <a:pt x="62673" y="11559"/>
                </a:lnTo>
                <a:cubicBezTo>
                  <a:pt x="62515" y="11116"/>
                  <a:pt x="62230" y="10831"/>
                  <a:pt x="61787" y="10672"/>
                </a:cubicBezTo>
                <a:close/>
                <a:moveTo>
                  <a:pt x="42278" y="11591"/>
                </a:moveTo>
                <a:cubicBezTo>
                  <a:pt x="42120" y="11686"/>
                  <a:pt x="41993" y="11718"/>
                  <a:pt x="41930" y="11781"/>
                </a:cubicBezTo>
                <a:cubicBezTo>
                  <a:pt x="41835" y="11908"/>
                  <a:pt x="41803" y="12034"/>
                  <a:pt x="41740" y="12161"/>
                </a:cubicBezTo>
                <a:cubicBezTo>
                  <a:pt x="41677" y="12541"/>
                  <a:pt x="41835" y="12858"/>
                  <a:pt x="42310" y="13016"/>
                </a:cubicBezTo>
                <a:lnTo>
                  <a:pt x="42563" y="13016"/>
                </a:lnTo>
                <a:cubicBezTo>
                  <a:pt x="43038" y="12858"/>
                  <a:pt x="43197" y="12541"/>
                  <a:pt x="43165" y="12161"/>
                </a:cubicBezTo>
                <a:cubicBezTo>
                  <a:pt x="43070" y="12003"/>
                  <a:pt x="43038" y="11876"/>
                  <a:pt x="42943" y="11781"/>
                </a:cubicBezTo>
                <a:cubicBezTo>
                  <a:pt x="42848" y="11718"/>
                  <a:pt x="42722" y="11686"/>
                  <a:pt x="42595" y="11591"/>
                </a:cubicBezTo>
                <a:close/>
                <a:moveTo>
                  <a:pt x="51969" y="10958"/>
                </a:moveTo>
                <a:cubicBezTo>
                  <a:pt x="51399" y="10958"/>
                  <a:pt x="50956" y="11369"/>
                  <a:pt x="50892" y="12003"/>
                </a:cubicBezTo>
                <a:cubicBezTo>
                  <a:pt x="50892" y="12573"/>
                  <a:pt x="51304" y="13016"/>
                  <a:pt x="51937" y="13048"/>
                </a:cubicBezTo>
                <a:cubicBezTo>
                  <a:pt x="52539" y="13048"/>
                  <a:pt x="52919" y="12668"/>
                  <a:pt x="53014" y="12034"/>
                </a:cubicBezTo>
                <a:cubicBezTo>
                  <a:pt x="52983" y="11401"/>
                  <a:pt x="52603" y="10958"/>
                  <a:pt x="51969" y="10958"/>
                </a:cubicBezTo>
                <a:close/>
                <a:moveTo>
                  <a:pt x="83227" y="11401"/>
                </a:moveTo>
                <a:cubicBezTo>
                  <a:pt x="82973" y="11528"/>
                  <a:pt x="82783" y="11718"/>
                  <a:pt x="82656" y="11939"/>
                </a:cubicBezTo>
                <a:cubicBezTo>
                  <a:pt x="82656" y="12066"/>
                  <a:pt x="82688" y="12224"/>
                  <a:pt x="82656" y="12383"/>
                </a:cubicBezTo>
                <a:cubicBezTo>
                  <a:pt x="82656" y="12541"/>
                  <a:pt x="82688" y="12699"/>
                  <a:pt x="82815" y="12826"/>
                </a:cubicBezTo>
                <a:cubicBezTo>
                  <a:pt x="82941" y="12953"/>
                  <a:pt x="83068" y="13016"/>
                  <a:pt x="83163" y="13111"/>
                </a:cubicBezTo>
                <a:lnTo>
                  <a:pt x="83797" y="13111"/>
                </a:lnTo>
                <a:cubicBezTo>
                  <a:pt x="84050" y="12984"/>
                  <a:pt x="84240" y="12794"/>
                  <a:pt x="84367" y="12541"/>
                </a:cubicBezTo>
                <a:lnTo>
                  <a:pt x="84367" y="12098"/>
                </a:lnTo>
                <a:cubicBezTo>
                  <a:pt x="84367" y="11939"/>
                  <a:pt x="84335" y="11781"/>
                  <a:pt x="84208" y="11686"/>
                </a:cubicBezTo>
                <a:cubicBezTo>
                  <a:pt x="84082" y="11559"/>
                  <a:pt x="83955" y="11464"/>
                  <a:pt x="83860" y="11401"/>
                </a:cubicBezTo>
                <a:close/>
                <a:moveTo>
                  <a:pt x="73916" y="11306"/>
                </a:moveTo>
                <a:cubicBezTo>
                  <a:pt x="73314" y="11306"/>
                  <a:pt x="72776" y="11876"/>
                  <a:pt x="72776" y="12478"/>
                </a:cubicBezTo>
                <a:cubicBezTo>
                  <a:pt x="72776" y="13048"/>
                  <a:pt x="73314" y="13618"/>
                  <a:pt x="73916" y="13618"/>
                </a:cubicBezTo>
                <a:cubicBezTo>
                  <a:pt x="74518" y="13618"/>
                  <a:pt x="75056" y="13048"/>
                  <a:pt x="75056" y="12478"/>
                </a:cubicBezTo>
                <a:cubicBezTo>
                  <a:pt x="75056" y="11876"/>
                  <a:pt x="74518" y="11306"/>
                  <a:pt x="73916" y="11306"/>
                </a:cubicBezTo>
                <a:close/>
                <a:moveTo>
                  <a:pt x="36008" y="13143"/>
                </a:moveTo>
                <a:cubicBezTo>
                  <a:pt x="35723" y="13143"/>
                  <a:pt x="35628" y="13428"/>
                  <a:pt x="35470" y="13459"/>
                </a:cubicBezTo>
                <a:cubicBezTo>
                  <a:pt x="35470" y="13459"/>
                  <a:pt x="35470" y="13491"/>
                  <a:pt x="35438" y="13523"/>
                </a:cubicBezTo>
                <a:cubicBezTo>
                  <a:pt x="35470" y="13523"/>
                  <a:pt x="35501" y="13586"/>
                  <a:pt x="35628" y="13618"/>
                </a:cubicBezTo>
                <a:cubicBezTo>
                  <a:pt x="35637" y="13615"/>
                  <a:pt x="35647" y="13613"/>
                  <a:pt x="35658" y="13613"/>
                </a:cubicBezTo>
                <a:cubicBezTo>
                  <a:pt x="35711" y="13613"/>
                  <a:pt x="35781" y="13643"/>
                  <a:pt x="35847" y="13643"/>
                </a:cubicBezTo>
                <a:cubicBezTo>
                  <a:pt x="35908" y="13643"/>
                  <a:pt x="35967" y="13618"/>
                  <a:pt x="36008" y="13523"/>
                </a:cubicBezTo>
                <a:lnTo>
                  <a:pt x="36008" y="13143"/>
                </a:lnTo>
                <a:close/>
                <a:moveTo>
                  <a:pt x="86140" y="12319"/>
                </a:moveTo>
                <a:cubicBezTo>
                  <a:pt x="85918" y="12414"/>
                  <a:pt x="85697" y="12573"/>
                  <a:pt x="85602" y="12858"/>
                </a:cubicBezTo>
                <a:lnTo>
                  <a:pt x="85602" y="13301"/>
                </a:lnTo>
                <a:cubicBezTo>
                  <a:pt x="85697" y="13586"/>
                  <a:pt x="85918" y="13744"/>
                  <a:pt x="86140" y="13839"/>
                </a:cubicBezTo>
                <a:lnTo>
                  <a:pt x="86583" y="13839"/>
                </a:lnTo>
                <a:cubicBezTo>
                  <a:pt x="86868" y="13744"/>
                  <a:pt x="87027" y="13523"/>
                  <a:pt x="87185" y="13301"/>
                </a:cubicBezTo>
                <a:lnTo>
                  <a:pt x="87185" y="12858"/>
                </a:lnTo>
                <a:cubicBezTo>
                  <a:pt x="87058" y="12573"/>
                  <a:pt x="86868" y="12414"/>
                  <a:pt x="86615" y="12319"/>
                </a:cubicBezTo>
                <a:close/>
                <a:moveTo>
                  <a:pt x="64320" y="11433"/>
                </a:moveTo>
                <a:cubicBezTo>
                  <a:pt x="63750" y="11433"/>
                  <a:pt x="63117" y="12066"/>
                  <a:pt x="63148" y="12699"/>
                </a:cubicBezTo>
                <a:cubicBezTo>
                  <a:pt x="63148" y="13269"/>
                  <a:pt x="63782" y="13903"/>
                  <a:pt x="64383" y="13903"/>
                </a:cubicBezTo>
                <a:cubicBezTo>
                  <a:pt x="64953" y="13903"/>
                  <a:pt x="65650" y="13269"/>
                  <a:pt x="65587" y="12668"/>
                </a:cubicBezTo>
                <a:cubicBezTo>
                  <a:pt x="65650" y="12066"/>
                  <a:pt x="64953" y="11433"/>
                  <a:pt x="64320" y="11433"/>
                </a:cubicBezTo>
                <a:close/>
                <a:moveTo>
                  <a:pt x="45236" y="12223"/>
                </a:moveTo>
                <a:cubicBezTo>
                  <a:pt x="44751" y="12223"/>
                  <a:pt x="44337" y="12653"/>
                  <a:pt x="44337" y="13143"/>
                </a:cubicBezTo>
                <a:cubicBezTo>
                  <a:pt x="44337" y="13649"/>
                  <a:pt x="44749" y="14061"/>
                  <a:pt x="45255" y="14061"/>
                </a:cubicBezTo>
                <a:cubicBezTo>
                  <a:pt x="45762" y="14061"/>
                  <a:pt x="46142" y="13681"/>
                  <a:pt x="46205" y="13174"/>
                </a:cubicBezTo>
                <a:cubicBezTo>
                  <a:pt x="46205" y="12668"/>
                  <a:pt x="45794" y="12256"/>
                  <a:pt x="45287" y="12224"/>
                </a:cubicBezTo>
                <a:cubicBezTo>
                  <a:pt x="45270" y="12223"/>
                  <a:pt x="45253" y="12223"/>
                  <a:pt x="45236" y="12223"/>
                </a:cubicBezTo>
                <a:close/>
                <a:moveTo>
                  <a:pt x="54670" y="11860"/>
                </a:moveTo>
                <a:cubicBezTo>
                  <a:pt x="54149" y="11860"/>
                  <a:pt x="53650" y="12435"/>
                  <a:pt x="53679" y="12984"/>
                </a:cubicBezTo>
                <a:cubicBezTo>
                  <a:pt x="53679" y="13523"/>
                  <a:pt x="54281" y="14124"/>
                  <a:pt x="54819" y="14124"/>
                </a:cubicBezTo>
                <a:cubicBezTo>
                  <a:pt x="55389" y="14124"/>
                  <a:pt x="55959" y="13523"/>
                  <a:pt x="55959" y="12984"/>
                </a:cubicBezTo>
                <a:cubicBezTo>
                  <a:pt x="55959" y="12453"/>
                  <a:pt x="55464" y="11866"/>
                  <a:pt x="54935" y="11866"/>
                </a:cubicBezTo>
                <a:cubicBezTo>
                  <a:pt x="54897" y="11866"/>
                  <a:pt x="54858" y="11869"/>
                  <a:pt x="54819" y="11876"/>
                </a:cubicBezTo>
                <a:cubicBezTo>
                  <a:pt x="54770" y="11865"/>
                  <a:pt x="54720" y="11860"/>
                  <a:pt x="54670" y="11860"/>
                </a:cubicBezTo>
                <a:close/>
                <a:moveTo>
                  <a:pt x="76829" y="12193"/>
                </a:moveTo>
                <a:cubicBezTo>
                  <a:pt x="76513" y="12193"/>
                  <a:pt x="76228" y="12319"/>
                  <a:pt x="76038" y="12541"/>
                </a:cubicBezTo>
                <a:cubicBezTo>
                  <a:pt x="75848" y="12794"/>
                  <a:pt x="75721" y="13016"/>
                  <a:pt x="75721" y="13333"/>
                </a:cubicBezTo>
                <a:cubicBezTo>
                  <a:pt x="75721" y="13649"/>
                  <a:pt x="75848" y="13934"/>
                  <a:pt x="76101" y="14124"/>
                </a:cubicBezTo>
                <a:cubicBezTo>
                  <a:pt x="76323" y="14314"/>
                  <a:pt x="76576" y="14441"/>
                  <a:pt x="76893" y="14441"/>
                </a:cubicBezTo>
                <a:cubicBezTo>
                  <a:pt x="77209" y="14441"/>
                  <a:pt x="77463" y="14314"/>
                  <a:pt x="77684" y="14093"/>
                </a:cubicBezTo>
                <a:cubicBezTo>
                  <a:pt x="77874" y="13839"/>
                  <a:pt x="77938" y="13586"/>
                  <a:pt x="78001" y="13301"/>
                </a:cubicBezTo>
                <a:cubicBezTo>
                  <a:pt x="77906" y="12984"/>
                  <a:pt x="77874" y="12699"/>
                  <a:pt x="77621" y="12509"/>
                </a:cubicBezTo>
                <a:cubicBezTo>
                  <a:pt x="77399" y="12319"/>
                  <a:pt x="77146" y="12193"/>
                  <a:pt x="76829" y="12193"/>
                </a:cubicBezTo>
                <a:close/>
                <a:moveTo>
                  <a:pt x="89266" y="13321"/>
                </a:moveTo>
                <a:cubicBezTo>
                  <a:pt x="89188" y="13321"/>
                  <a:pt x="89106" y="13326"/>
                  <a:pt x="89022" y="13333"/>
                </a:cubicBezTo>
                <a:cubicBezTo>
                  <a:pt x="88515" y="13523"/>
                  <a:pt x="88515" y="14378"/>
                  <a:pt x="89022" y="14599"/>
                </a:cubicBezTo>
                <a:cubicBezTo>
                  <a:pt x="89116" y="14612"/>
                  <a:pt x="89202" y="14619"/>
                  <a:pt x="89280" y="14619"/>
                </a:cubicBezTo>
                <a:cubicBezTo>
                  <a:pt x="89782" y="14619"/>
                  <a:pt x="89968" y="14351"/>
                  <a:pt x="89940" y="13776"/>
                </a:cubicBezTo>
                <a:cubicBezTo>
                  <a:pt x="89814" y="13398"/>
                  <a:pt x="89569" y="13321"/>
                  <a:pt x="89266" y="13321"/>
                </a:cubicBezTo>
                <a:close/>
                <a:moveTo>
                  <a:pt x="66917" y="12383"/>
                </a:moveTo>
                <a:cubicBezTo>
                  <a:pt x="66822" y="12414"/>
                  <a:pt x="66727" y="12478"/>
                  <a:pt x="66695" y="12509"/>
                </a:cubicBezTo>
                <a:cubicBezTo>
                  <a:pt x="66315" y="12731"/>
                  <a:pt x="66062" y="13016"/>
                  <a:pt x="66062" y="13523"/>
                </a:cubicBezTo>
                <a:lnTo>
                  <a:pt x="66062" y="13966"/>
                </a:lnTo>
                <a:cubicBezTo>
                  <a:pt x="66125" y="14061"/>
                  <a:pt x="66157" y="14124"/>
                  <a:pt x="66189" y="14156"/>
                </a:cubicBezTo>
                <a:cubicBezTo>
                  <a:pt x="66442" y="14568"/>
                  <a:pt x="66695" y="14789"/>
                  <a:pt x="67234" y="14789"/>
                </a:cubicBezTo>
                <a:lnTo>
                  <a:pt x="67645" y="14789"/>
                </a:lnTo>
                <a:cubicBezTo>
                  <a:pt x="67740" y="14758"/>
                  <a:pt x="67804" y="14726"/>
                  <a:pt x="67867" y="14694"/>
                </a:cubicBezTo>
                <a:cubicBezTo>
                  <a:pt x="68247" y="14441"/>
                  <a:pt x="68500" y="14156"/>
                  <a:pt x="68500" y="13649"/>
                </a:cubicBezTo>
                <a:lnTo>
                  <a:pt x="68500" y="13206"/>
                </a:lnTo>
                <a:cubicBezTo>
                  <a:pt x="68437" y="13143"/>
                  <a:pt x="68405" y="13048"/>
                  <a:pt x="68374" y="13016"/>
                </a:cubicBezTo>
                <a:cubicBezTo>
                  <a:pt x="68120" y="12636"/>
                  <a:pt x="67867" y="12383"/>
                  <a:pt x="67329" y="12383"/>
                </a:cubicBezTo>
                <a:close/>
                <a:moveTo>
                  <a:pt x="38446" y="13649"/>
                </a:moveTo>
                <a:cubicBezTo>
                  <a:pt x="38320" y="13681"/>
                  <a:pt x="38225" y="13744"/>
                  <a:pt x="38193" y="13808"/>
                </a:cubicBezTo>
                <a:cubicBezTo>
                  <a:pt x="38130" y="13903"/>
                  <a:pt x="38098" y="13966"/>
                  <a:pt x="38035" y="14093"/>
                </a:cubicBezTo>
                <a:lnTo>
                  <a:pt x="38035" y="14536"/>
                </a:lnTo>
                <a:cubicBezTo>
                  <a:pt x="38130" y="14631"/>
                  <a:pt x="38130" y="14726"/>
                  <a:pt x="38193" y="14789"/>
                </a:cubicBezTo>
                <a:cubicBezTo>
                  <a:pt x="38288" y="14884"/>
                  <a:pt x="38351" y="14916"/>
                  <a:pt x="38478" y="14948"/>
                </a:cubicBezTo>
                <a:lnTo>
                  <a:pt x="38921" y="14948"/>
                </a:lnTo>
                <a:cubicBezTo>
                  <a:pt x="39016" y="14853"/>
                  <a:pt x="39206" y="14694"/>
                  <a:pt x="39270" y="14536"/>
                </a:cubicBezTo>
                <a:lnTo>
                  <a:pt x="39270" y="14093"/>
                </a:lnTo>
                <a:cubicBezTo>
                  <a:pt x="39175" y="13966"/>
                  <a:pt x="39143" y="13903"/>
                  <a:pt x="39111" y="13808"/>
                </a:cubicBezTo>
                <a:cubicBezTo>
                  <a:pt x="39016" y="13713"/>
                  <a:pt x="38953" y="13713"/>
                  <a:pt x="38890" y="13649"/>
                </a:cubicBezTo>
                <a:close/>
                <a:moveTo>
                  <a:pt x="57765" y="12573"/>
                </a:moveTo>
                <a:cubicBezTo>
                  <a:pt x="57131" y="12573"/>
                  <a:pt x="56529" y="13206"/>
                  <a:pt x="56529" y="13808"/>
                </a:cubicBezTo>
                <a:cubicBezTo>
                  <a:pt x="56529" y="14396"/>
                  <a:pt x="57134" y="15044"/>
                  <a:pt x="57723" y="15044"/>
                </a:cubicBezTo>
                <a:cubicBezTo>
                  <a:pt x="57737" y="15044"/>
                  <a:pt x="57751" y="15044"/>
                  <a:pt x="57765" y="15043"/>
                </a:cubicBezTo>
                <a:cubicBezTo>
                  <a:pt x="57777" y="15044"/>
                  <a:pt x="57789" y="15044"/>
                  <a:pt x="57802" y="15044"/>
                </a:cubicBezTo>
                <a:cubicBezTo>
                  <a:pt x="58332" y="15044"/>
                  <a:pt x="58936" y="14396"/>
                  <a:pt x="58936" y="13808"/>
                </a:cubicBezTo>
                <a:cubicBezTo>
                  <a:pt x="58936" y="13206"/>
                  <a:pt x="58303" y="12636"/>
                  <a:pt x="57765" y="12573"/>
                </a:cubicBezTo>
                <a:close/>
                <a:moveTo>
                  <a:pt x="48140" y="12948"/>
                </a:moveTo>
                <a:cubicBezTo>
                  <a:pt x="47580" y="12948"/>
                  <a:pt x="47124" y="13487"/>
                  <a:pt x="47124" y="13998"/>
                </a:cubicBezTo>
                <a:cubicBezTo>
                  <a:pt x="47124" y="14582"/>
                  <a:pt x="47601" y="15076"/>
                  <a:pt x="48121" y="15076"/>
                </a:cubicBezTo>
                <a:cubicBezTo>
                  <a:pt x="48137" y="15076"/>
                  <a:pt x="48153" y="15075"/>
                  <a:pt x="48169" y="15074"/>
                </a:cubicBezTo>
                <a:cubicBezTo>
                  <a:pt x="48186" y="15075"/>
                  <a:pt x="48203" y="15076"/>
                  <a:pt x="48220" y="15076"/>
                </a:cubicBezTo>
                <a:cubicBezTo>
                  <a:pt x="48769" y="15076"/>
                  <a:pt x="49246" y="14583"/>
                  <a:pt x="49246" y="14061"/>
                </a:cubicBezTo>
                <a:cubicBezTo>
                  <a:pt x="49246" y="13459"/>
                  <a:pt x="48739" y="12984"/>
                  <a:pt x="48232" y="12953"/>
                </a:cubicBezTo>
                <a:cubicBezTo>
                  <a:pt x="48201" y="12949"/>
                  <a:pt x="48171" y="12948"/>
                  <a:pt x="48140" y="12948"/>
                </a:cubicBezTo>
                <a:close/>
                <a:moveTo>
                  <a:pt x="79743" y="13143"/>
                </a:moveTo>
                <a:cubicBezTo>
                  <a:pt x="79173" y="13143"/>
                  <a:pt x="78666" y="13649"/>
                  <a:pt x="78666" y="14219"/>
                </a:cubicBezTo>
                <a:cubicBezTo>
                  <a:pt x="78666" y="14759"/>
                  <a:pt x="79120" y="15270"/>
                  <a:pt x="79678" y="15270"/>
                </a:cubicBezTo>
                <a:cubicBezTo>
                  <a:pt x="79710" y="15270"/>
                  <a:pt x="79742" y="15268"/>
                  <a:pt x="79775" y="15264"/>
                </a:cubicBezTo>
                <a:cubicBezTo>
                  <a:pt x="80313" y="15264"/>
                  <a:pt x="80851" y="14758"/>
                  <a:pt x="80788" y="14156"/>
                </a:cubicBezTo>
                <a:cubicBezTo>
                  <a:pt x="80851" y="13681"/>
                  <a:pt x="80313" y="13143"/>
                  <a:pt x="79743" y="13143"/>
                </a:cubicBezTo>
                <a:close/>
                <a:moveTo>
                  <a:pt x="91935" y="14409"/>
                </a:moveTo>
                <a:lnTo>
                  <a:pt x="91650" y="14694"/>
                </a:lnTo>
                <a:lnTo>
                  <a:pt x="91650" y="15106"/>
                </a:lnTo>
                <a:lnTo>
                  <a:pt x="91935" y="15391"/>
                </a:lnTo>
                <a:lnTo>
                  <a:pt x="92347" y="15391"/>
                </a:lnTo>
                <a:lnTo>
                  <a:pt x="92632" y="15106"/>
                </a:lnTo>
                <a:lnTo>
                  <a:pt x="92632" y="14694"/>
                </a:lnTo>
                <a:lnTo>
                  <a:pt x="92347" y="14409"/>
                </a:lnTo>
                <a:close/>
                <a:moveTo>
                  <a:pt x="70203" y="13201"/>
                </a:moveTo>
                <a:cubicBezTo>
                  <a:pt x="70174" y="13201"/>
                  <a:pt x="70145" y="13203"/>
                  <a:pt x="70116" y="13206"/>
                </a:cubicBezTo>
                <a:cubicBezTo>
                  <a:pt x="69767" y="13206"/>
                  <a:pt x="69387" y="13396"/>
                  <a:pt x="69165" y="13713"/>
                </a:cubicBezTo>
                <a:cubicBezTo>
                  <a:pt x="68975" y="13966"/>
                  <a:pt x="68849" y="14251"/>
                  <a:pt x="68880" y="14504"/>
                </a:cubicBezTo>
                <a:cubicBezTo>
                  <a:pt x="68880" y="14884"/>
                  <a:pt x="69070" y="15201"/>
                  <a:pt x="69355" y="15454"/>
                </a:cubicBezTo>
                <a:cubicBezTo>
                  <a:pt x="69609" y="15676"/>
                  <a:pt x="69862" y="15771"/>
                  <a:pt x="70147" y="15771"/>
                </a:cubicBezTo>
                <a:cubicBezTo>
                  <a:pt x="70496" y="15771"/>
                  <a:pt x="70812" y="15613"/>
                  <a:pt x="71066" y="15359"/>
                </a:cubicBezTo>
                <a:cubicBezTo>
                  <a:pt x="71287" y="15106"/>
                  <a:pt x="71351" y="14789"/>
                  <a:pt x="71414" y="14504"/>
                </a:cubicBezTo>
                <a:cubicBezTo>
                  <a:pt x="71351" y="14093"/>
                  <a:pt x="71224" y="13744"/>
                  <a:pt x="70907" y="13491"/>
                </a:cubicBezTo>
                <a:cubicBezTo>
                  <a:pt x="70680" y="13321"/>
                  <a:pt x="70453" y="13201"/>
                  <a:pt x="70203" y="13201"/>
                </a:cubicBezTo>
                <a:close/>
                <a:moveTo>
                  <a:pt x="60615" y="13459"/>
                </a:moveTo>
                <a:cubicBezTo>
                  <a:pt x="59855" y="13459"/>
                  <a:pt x="59348" y="13934"/>
                  <a:pt x="59348" y="14694"/>
                </a:cubicBezTo>
                <a:cubicBezTo>
                  <a:pt x="59285" y="15423"/>
                  <a:pt x="59855" y="15993"/>
                  <a:pt x="60551" y="15993"/>
                </a:cubicBezTo>
                <a:cubicBezTo>
                  <a:pt x="61311" y="15993"/>
                  <a:pt x="61787" y="15486"/>
                  <a:pt x="61882" y="14726"/>
                </a:cubicBezTo>
                <a:cubicBezTo>
                  <a:pt x="61850" y="13998"/>
                  <a:pt x="61375" y="13459"/>
                  <a:pt x="60615" y="13459"/>
                </a:cubicBezTo>
                <a:close/>
                <a:moveTo>
                  <a:pt x="94944" y="15486"/>
                </a:moveTo>
                <a:cubicBezTo>
                  <a:pt x="94944" y="15486"/>
                  <a:pt x="94944" y="15518"/>
                  <a:pt x="94976" y="15518"/>
                </a:cubicBezTo>
                <a:cubicBezTo>
                  <a:pt x="94881" y="15550"/>
                  <a:pt x="94817" y="15581"/>
                  <a:pt x="94786" y="15645"/>
                </a:cubicBezTo>
                <a:lnTo>
                  <a:pt x="94786" y="15771"/>
                </a:lnTo>
                <a:cubicBezTo>
                  <a:pt x="94849" y="15898"/>
                  <a:pt x="94881" y="15993"/>
                  <a:pt x="94944" y="16025"/>
                </a:cubicBezTo>
                <a:lnTo>
                  <a:pt x="95134" y="16025"/>
                </a:lnTo>
                <a:cubicBezTo>
                  <a:pt x="95261" y="15930"/>
                  <a:pt x="95292" y="15898"/>
                  <a:pt x="95356" y="15866"/>
                </a:cubicBezTo>
                <a:lnTo>
                  <a:pt x="95356" y="15645"/>
                </a:lnTo>
                <a:lnTo>
                  <a:pt x="95197" y="15486"/>
                </a:lnTo>
                <a:close/>
                <a:moveTo>
                  <a:pt x="41518" y="14251"/>
                </a:moveTo>
                <a:cubicBezTo>
                  <a:pt x="41297" y="14283"/>
                  <a:pt x="41043" y="14314"/>
                  <a:pt x="40885" y="14473"/>
                </a:cubicBezTo>
                <a:cubicBezTo>
                  <a:pt x="40695" y="14694"/>
                  <a:pt x="40568" y="14884"/>
                  <a:pt x="40568" y="15106"/>
                </a:cubicBezTo>
                <a:cubicBezTo>
                  <a:pt x="40568" y="15328"/>
                  <a:pt x="40663" y="15518"/>
                  <a:pt x="40822" y="15708"/>
                </a:cubicBezTo>
                <a:cubicBezTo>
                  <a:pt x="41012" y="15898"/>
                  <a:pt x="41202" y="16056"/>
                  <a:pt x="41487" y="16056"/>
                </a:cubicBezTo>
                <a:cubicBezTo>
                  <a:pt x="41740" y="16056"/>
                  <a:pt x="41930" y="15993"/>
                  <a:pt x="42120" y="15771"/>
                </a:cubicBezTo>
                <a:cubicBezTo>
                  <a:pt x="42310" y="15581"/>
                  <a:pt x="42437" y="15391"/>
                  <a:pt x="42437" y="15138"/>
                </a:cubicBezTo>
                <a:cubicBezTo>
                  <a:pt x="42437" y="14916"/>
                  <a:pt x="42310" y="14663"/>
                  <a:pt x="42120" y="14504"/>
                </a:cubicBezTo>
                <a:cubicBezTo>
                  <a:pt x="41962" y="14346"/>
                  <a:pt x="41740" y="14314"/>
                  <a:pt x="41518" y="14251"/>
                </a:cubicBezTo>
                <a:close/>
                <a:moveTo>
                  <a:pt x="50987" y="13744"/>
                </a:moveTo>
                <a:cubicBezTo>
                  <a:pt x="50940" y="13792"/>
                  <a:pt x="50884" y="13800"/>
                  <a:pt x="50825" y="13800"/>
                </a:cubicBezTo>
                <a:cubicBezTo>
                  <a:pt x="50795" y="13800"/>
                  <a:pt x="50765" y="13798"/>
                  <a:pt x="50734" y="13798"/>
                </a:cubicBezTo>
                <a:cubicBezTo>
                  <a:pt x="50702" y="13798"/>
                  <a:pt x="50671" y="13800"/>
                  <a:pt x="50639" y="13808"/>
                </a:cubicBezTo>
                <a:cubicBezTo>
                  <a:pt x="50386" y="13903"/>
                  <a:pt x="50196" y="14061"/>
                  <a:pt x="50037" y="14251"/>
                </a:cubicBezTo>
                <a:cubicBezTo>
                  <a:pt x="49879" y="14441"/>
                  <a:pt x="49879" y="14726"/>
                  <a:pt x="49847" y="14884"/>
                </a:cubicBezTo>
                <a:cubicBezTo>
                  <a:pt x="49879" y="15074"/>
                  <a:pt x="49879" y="15201"/>
                  <a:pt x="49911" y="15264"/>
                </a:cubicBezTo>
                <a:cubicBezTo>
                  <a:pt x="50132" y="15835"/>
                  <a:pt x="50544" y="16056"/>
                  <a:pt x="51082" y="16120"/>
                </a:cubicBezTo>
                <a:cubicBezTo>
                  <a:pt x="51399" y="16025"/>
                  <a:pt x="51652" y="15993"/>
                  <a:pt x="51906" y="15740"/>
                </a:cubicBezTo>
                <a:cubicBezTo>
                  <a:pt x="52127" y="15518"/>
                  <a:pt x="52127" y="15201"/>
                  <a:pt x="52222" y="15011"/>
                </a:cubicBezTo>
                <a:cubicBezTo>
                  <a:pt x="52222" y="14631"/>
                  <a:pt x="52191" y="14441"/>
                  <a:pt x="52032" y="14251"/>
                </a:cubicBezTo>
                <a:cubicBezTo>
                  <a:pt x="51874" y="14061"/>
                  <a:pt x="51652" y="13903"/>
                  <a:pt x="51431" y="13808"/>
                </a:cubicBezTo>
                <a:cubicBezTo>
                  <a:pt x="51304" y="13776"/>
                  <a:pt x="51146" y="13776"/>
                  <a:pt x="50987" y="13744"/>
                </a:cubicBezTo>
                <a:close/>
                <a:moveTo>
                  <a:pt x="82625" y="14093"/>
                </a:moveTo>
                <a:cubicBezTo>
                  <a:pt x="82055" y="14093"/>
                  <a:pt x="81643" y="14536"/>
                  <a:pt x="81643" y="15074"/>
                </a:cubicBezTo>
                <a:cubicBezTo>
                  <a:pt x="81643" y="15645"/>
                  <a:pt x="82055" y="16120"/>
                  <a:pt x="82656" y="16120"/>
                </a:cubicBezTo>
                <a:cubicBezTo>
                  <a:pt x="83227" y="16120"/>
                  <a:pt x="83702" y="15676"/>
                  <a:pt x="83638" y="15106"/>
                </a:cubicBezTo>
                <a:cubicBezTo>
                  <a:pt x="83607" y="14536"/>
                  <a:pt x="83163" y="14093"/>
                  <a:pt x="82625" y="14093"/>
                </a:cubicBezTo>
                <a:close/>
                <a:moveTo>
                  <a:pt x="73029" y="14093"/>
                </a:moveTo>
                <a:cubicBezTo>
                  <a:pt x="72997" y="14093"/>
                  <a:pt x="72997" y="14124"/>
                  <a:pt x="72966" y="14124"/>
                </a:cubicBezTo>
                <a:cubicBezTo>
                  <a:pt x="72839" y="14124"/>
                  <a:pt x="72776" y="14124"/>
                  <a:pt x="72681" y="14156"/>
                </a:cubicBezTo>
                <a:cubicBezTo>
                  <a:pt x="72079" y="14409"/>
                  <a:pt x="71794" y="14789"/>
                  <a:pt x="71762" y="15391"/>
                </a:cubicBezTo>
                <a:cubicBezTo>
                  <a:pt x="71826" y="15645"/>
                  <a:pt x="71826" y="15898"/>
                  <a:pt x="72016" y="16120"/>
                </a:cubicBezTo>
                <a:cubicBezTo>
                  <a:pt x="72174" y="16310"/>
                  <a:pt x="72364" y="16500"/>
                  <a:pt x="72712" y="16595"/>
                </a:cubicBezTo>
                <a:cubicBezTo>
                  <a:pt x="72776" y="16595"/>
                  <a:pt x="72934" y="16626"/>
                  <a:pt x="73029" y="16626"/>
                </a:cubicBezTo>
                <a:cubicBezTo>
                  <a:pt x="73314" y="16595"/>
                  <a:pt x="73599" y="16531"/>
                  <a:pt x="73789" y="16373"/>
                </a:cubicBezTo>
                <a:cubicBezTo>
                  <a:pt x="73979" y="16215"/>
                  <a:pt x="74201" y="16025"/>
                  <a:pt x="74264" y="15708"/>
                </a:cubicBezTo>
                <a:cubicBezTo>
                  <a:pt x="74264" y="15645"/>
                  <a:pt x="74296" y="15518"/>
                  <a:pt x="74296" y="15359"/>
                </a:cubicBezTo>
                <a:cubicBezTo>
                  <a:pt x="74264" y="15233"/>
                  <a:pt x="74264" y="15074"/>
                  <a:pt x="74264" y="15043"/>
                </a:cubicBezTo>
                <a:cubicBezTo>
                  <a:pt x="74201" y="14726"/>
                  <a:pt x="73979" y="14536"/>
                  <a:pt x="73789" y="14378"/>
                </a:cubicBezTo>
                <a:cubicBezTo>
                  <a:pt x="73599" y="14156"/>
                  <a:pt x="73282" y="14219"/>
                  <a:pt x="73029" y="14093"/>
                </a:cubicBezTo>
                <a:close/>
                <a:moveTo>
                  <a:pt x="63528" y="14283"/>
                </a:moveTo>
                <a:cubicBezTo>
                  <a:pt x="62863" y="14283"/>
                  <a:pt x="62230" y="14916"/>
                  <a:pt x="62230" y="15550"/>
                </a:cubicBezTo>
                <a:cubicBezTo>
                  <a:pt x="62230" y="16175"/>
                  <a:pt x="62818" y="16856"/>
                  <a:pt x="63415" y="16856"/>
                </a:cubicBezTo>
                <a:cubicBezTo>
                  <a:pt x="63453" y="16856"/>
                  <a:pt x="63491" y="16854"/>
                  <a:pt x="63528" y="16848"/>
                </a:cubicBezTo>
                <a:cubicBezTo>
                  <a:pt x="63566" y="16854"/>
                  <a:pt x="63604" y="16856"/>
                  <a:pt x="63642" y="16856"/>
                </a:cubicBezTo>
                <a:cubicBezTo>
                  <a:pt x="64235" y="16856"/>
                  <a:pt x="64795" y="16180"/>
                  <a:pt x="64795" y="15645"/>
                </a:cubicBezTo>
                <a:cubicBezTo>
                  <a:pt x="64795" y="14948"/>
                  <a:pt x="64162" y="14314"/>
                  <a:pt x="63528" y="14283"/>
                </a:cubicBezTo>
                <a:close/>
                <a:moveTo>
                  <a:pt x="34877" y="15732"/>
                </a:moveTo>
                <a:cubicBezTo>
                  <a:pt x="34843" y="15732"/>
                  <a:pt x="34808" y="15734"/>
                  <a:pt x="34773" y="15740"/>
                </a:cubicBezTo>
                <a:cubicBezTo>
                  <a:pt x="34329" y="15866"/>
                  <a:pt x="34234" y="16151"/>
                  <a:pt x="34329" y="16468"/>
                </a:cubicBezTo>
                <a:cubicBezTo>
                  <a:pt x="34361" y="16658"/>
                  <a:pt x="34551" y="16785"/>
                  <a:pt x="34709" y="16848"/>
                </a:cubicBezTo>
                <a:cubicBezTo>
                  <a:pt x="34774" y="16860"/>
                  <a:pt x="34836" y="16866"/>
                  <a:pt x="34894" y="16866"/>
                </a:cubicBezTo>
                <a:cubicBezTo>
                  <a:pt x="35149" y="16866"/>
                  <a:pt x="35341" y="16746"/>
                  <a:pt x="35470" y="16436"/>
                </a:cubicBezTo>
                <a:cubicBezTo>
                  <a:pt x="35557" y="16057"/>
                  <a:pt x="35269" y="15732"/>
                  <a:pt x="34877" y="15732"/>
                </a:cubicBezTo>
                <a:close/>
                <a:moveTo>
                  <a:pt x="85490" y="15064"/>
                </a:moveTo>
                <a:cubicBezTo>
                  <a:pt x="85423" y="15064"/>
                  <a:pt x="85355" y="15068"/>
                  <a:pt x="85285" y="15074"/>
                </a:cubicBezTo>
                <a:cubicBezTo>
                  <a:pt x="84873" y="15328"/>
                  <a:pt x="84873" y="15328"/>
                  <a:pt x="84588" y="15740"/>
                </a:cubicBezTo>
                <a:lnTo>
                  <a:pt x="84588" y="16183"/>
                </a:lnTo>
                <a:cubicBezTo>
                  <a:pt x="84715" y="16595"/>
                  <a:pt x="84968" y="16816"/>
                  <a:pt x="85380" y="16943"/>
                </a:cubicBezTo>
                <a:cubicBezTo>
                  <a:pt x="85431" y="16949"/>
                  <a:pt x="85484" y="16953"/>
                  <a:pt x="85538" y="16953"/>
                </a:cubicBezTo>
                <a:cubicBezTo>
                  <a:pt x="85756" y="16953"/>
                  <a:pt x="85994" y="16892"/>
                  <a:pt x="86172" y="16690"/>
                </a:cubicBezTo>
                <a:cubicBezTo>
                  <a:pt x="86393" y="16500"/>
                  <a:pt x="86457" y="16310"/>
                  <a:pt x="86457" y="16025"/>
                </a:cubicBezTo>
                <a:cubicBezTo>
                  <a:pt x="86457" y="15740"/>
                  <a:pt x="86330" y="15518"/>
                  <a:pt x="86172" y="15328"/>
                </a:cubicBezTo>
                <a:cubicBezTo>
                  <a:pt x="85994" y="15125"/>
                  <a:pt x="85756" y="15064"/>
                  <a:pt x="85490" y="15064"/>
                </a:cubicBezTo>
                <a:close/>
                <a:moveTo>
                  <a:pt x="53933" y="14441"/>
                </a:moveTo>
                <a:cubicBezTo>
                  <a:pt x="53933" y="14536"/>
                  <a:pt x="53838" y="14568"/>
                  <a:pt x="53711" y="14599"/>
                </a:cubicBezTo>
                <a:cubicBezTo>
                  <a:pt x="53489" y="14599"/>
                  <a:pt x="53268" y="14726"/>
                  <a:pt x="53141" y="14884"/>
                </a:cubicBezTo>
                <a:cubicBezTo>
                  <a:pt x="52983" y="15043"/>
                  <a:pt x="52824" y="15201"/>
                  <a:pt x="52761" y="15391"/>
                </a:cubicBezTo>
                <a:cubicBezTo>
                  <a:pt x="52729" y="15581"/>
                  <a:pt x="52571" y="15835"/>
                  <a:pt x="52729" y="16025"/>
                </a:cubicBezTo>
                <a:cubicBezTo>
                  <a:pt x="52761" y="16531"/>
                  <a:pt x="53141" y="16785"/>
                  <a:pt x="53521" y="16975"/>
                </a:cubicBezTo>
                <a:cubicBezTo>
                  <a:pt x="53640" y="17046"/>
                  <a:pt x="53776" y="17081"/>
                  <a:pt x="53891" y="17081"/>
                </a:cubicBezTo>
                <a:cubicBezTo>
                  <a:pt x="53929" y="17081"/>
                  <a:pt x="53964" y="17078"/>
                  <a:pt x="53996" y="17070"/>
                </a:cubicBezTo>
                <a:cubicBezTo>
                  <a:pt x="54313" y="16975"/>
                  <a:pt x="54629" y="16848"/>
                  <a:pt x="54883" y="16595"/>
                </a:cubicBezTo>
                <a:cubicBezTo>
                  <a:pt x="55136" y="16215"/>
                  <a:pt x="55263" y="15866"/>
                  <a:pt x="55104" y="15359"/>
                </a:cubicBezTo>
                <a:cubicBezTo>
                  <a:pt x="55041" y="15074"/>
                  <a:pt x="54819" y="14916"/>
                  <a:pt x="54629" y="14726"/>
                </a:cubicBezTo>
                <a:cubicBezTo>
                  <a:pt x="54439" y="14568"/>
                  <a:pt x="54186" y="14536"/>
                  <a:pt x="53933" y="14441"/>
                </a:cubicBezTo>
                <a:close/>
                <a:moveTo>
                  <a:pt x="44398" y="15029"/>
                </a:moveTo>
                <a:cubicBezTo>
                  <a:pt x="44314" y="15029"/>
                  <a:pt x="44231" y="15035"/>
                  <a:pt x="44147" y="15043"/>
                </a:cubicBezTo>
                <a:cubicBezTo>
                  <a:pt x="43482" y="15264"/>
                  <a:pt x="43228" y="15740"/>
                  <a:pt x="43355" y="16373"/>
                </a:cubicBezTo>
                <a:cubicBezTo>
                  <a:pt x="43482" y="16785"/>
                  <a:pt x="43735" y="17006"/>
                  <a:pt x="44147" y="17165"/>
                </a:cubicBezTo>
                <a:lnTo>
                  <a:pt x="44432" y="17165"/>
                </a:lnTo>
                <a:cubicBezTo>
                  <a:pt x="44483" y="17174"/>
                  <a:pt x="44533" y="17178"/>
                  <a:pt x="44582" y="17178"/>
                </a:cubicBezTo>
                <a:cubicBezTo>
                  <a:pt x="44863" y="17178"/>
                  <a:pt x="45098" y="17028"/>
                  <a:pt x="45287" y="16785"/>
                </a:cubicBezTo>
                <a:cubicBezTo>
                  <a:pt x="45382" y="16658"/>
                  <a:pt x="45445" y="16531"/>
                  <a:pt x="45477" y="16436"/>
                </a:cubicBezTo>
                <a:cubicBezTo>
                  <a:pt x="45540" y="15993"/>
                  <a:pt x="45477" y="15645"/>
                  <a:pt x="45160" y="15328"/>
                </a:cubicBezTo>
                <a:cubicBezTo>
                  <a:pt x="44920" y="15087"/>
                  <a:pt x="44661" y="15029"/>
                  <a:pt x="44398" y="15029"/>
                </a:cubicBezTo>
                <a:close/>
                <a:moveTo>
                  <a:pt x="75784" y="15011"/>
                </a:moveTo>
                <a:cubicBezTo>
                  <a:pt x="74929" y="15264"/>
                  <a:pt x="74708" y="15803"/>
                  <a:pt x="74771" y="16436"/>
                </a:cubicBezTo>
                <a:cubicBezTo>
                  <a:pt x="74991" y="17180"/>
                  <a:pt x="75427" y="17468"/>
                  <a:pt x="75954" y="17468"/>
                </a:cubicBezTo>
                <a:cubicBezTo>
                  <a:pt x="76033" y="17468"/>
                  <a:pt x="76114" y="17462"/>
                  <a:pt x="76196" y="17450"/>
                </a:cubicBezTo>
                <a:cubicBezTo>
                  <a:pt x="77051" y="17165"/>
                  <a:pt x="77273" y="16658"/>
                  <a:pt x="77209" y="15898"/>
                </a:cubicBezTo>
                <a:cubicBezTo>
                  <a:pt x="77051" y="15645"/>
                  <a:pt x="76956" y="15359"/>
                  <a:pt x="76639" y="15169"/>
                </a:cubicBezTo>
                <a:cubicBezTo>
                  <a:pt x="76323" y="15011"/>
                  <a:pt x="76006" y="15011"/>
                  <a:pt x="75784" y="15011"/>
                </a:cubicBezTo>
                <a:close/>
                <a:moveTo>
                  <a:pt x="88249" y="16046"/>
                </a:moveTo>
                <a:cubicBezTo>
                  <a:pt x="88190" y="16046"/>
                  <a:pt x="88131" y="16050"/>
                  <a:pt x="88072" y="16056"/>
                </a:cubicBezTo>
                <a:cubicBezTo>
                  <a:pt x="88009" y="16151"/>
                  <a:pt x="87882" y="16215"/>
                  <a:pt x="87755" y="16278"/>
                </a:cubicBezTo>
                <a:cubicBezTo>
                  <a:pt x="87692" y="16373"/>
                  <a:pt x="87660" y="16500"/>
                  <a:pt x="87565" y="16626"/>
                </a:cubicBezTo>
                <a:cubicBezTo>
                  <a:pt x="87533" y="17070"/>
                  <a:pt x="87565" y="17450"/>
                  <a:pt x="88167" y="17640"/>
                </a:cubicBezTo>
                <a:cubicBezTo>
                  <a:pt x="88234" y="17649"/>
                  <a:pt x="88298" y="17654"/>
                  <a:pt x="88359" y="17654"/>
                </a:cubicBezTo>
                <a:cubicBezTo>
                  <a:pt x="88898" y="17654"/>
                  <a:pt x="89174" y="17281"/>
                  <a:pt x="89117" y="16626"/>
                </a:cubicBezTo>
                <a:cubicBezTo>
                  <a:pt x="89022" y="16468"/>
                  <a:pt x="88990" y="16341"/>
                  <a:pt x="88927" y="16278"/>
                </a:cubicBezTo>
                <a:cubicBezTo>
                  <a:pt x="88701" y="16102"/>
                  <a:pt x="88475" y="16046"/>
                  <a:pt x="88249" y="16046"/>
                </a:cubicBezTo>
                <a:close/>
                <a:moveTo>
                  <a:pt x="66347" y="15074"/>
                </a:moveTo>
                <a:cubicBezTo>
                  <a:pt x="66030" y="15074"/>
                  <a:pt x="65714" y="15201"/>
                  <a:pt x="65428" y="15423"/>
                </a:cubicBezTo>
                <a:cubicBezTo>
                  <a:pt x="65112" y="15708"/>
                  <a:pt x="65017" y="16056"/>
                  <a:pt x="65017" y="16436"/>
                </a:cubicBezTo>
                <a:cubicBezTo>
                  <a:pt x="65017" y="16753"/>
                  <a:pt x="65112" y="17101"/>
                  <a:pt x="65365" y="17386"/>
                </a:cubicBezTo>
                <a:cubicBezTo>
                  <a:pt x="65650" y="17640"/>
                  <a:pt x="65999" y="17735"/>
                  <a:pt x="66315" y="17798"/>
                </a:cubicBezTo>
                <a:cubicBezTo>
                  <a:pt x="66695" y="17735"/>
                  <a:pt x="67075" y="17640"/>
                  <a:pt x="67297" y="17386"/>
                </a:cubicBezTo>
                <a:cubicBezTo>
                  <a:pt x="67550" y="17101"/>
                  <a:pt x="67709" y="16785"/>
                  <a:pt x="67709" y="16436"/>
                </a:cubicBezTo>
                <a:cubicBezTo>
                  <a:pt x="67709" y="16120"/>
                  <a:pt x="67582" y="15740"/>
                  <a:pt x="67297" y="15486"/>
                </a:cubicBezTo>
                <a:cubicBezTo>
                  <a:pt x="67012" y="15201"/>
                  <a:pt x="66695" y="15074"/>
                  <a:pt x="66347" y="15074"/>
                </a:cubicBezTo>
                <a:close/>
                <a:moveTo>
                  <a:pt x="56656" y="15423"/>
                </a:moveTo>
                <a:cubicBezTo>
                  <a:pt x="56403" y="15423"/>
                  <a:pt x="56213" y="15550"/>
                  <a:pt x="56054" y="15676"/>
                </a:cubicBezTo>
                <a:lnTo>
                  <a:pt x="55801" y="15898"/>
                </a:lnTo>
                <a:cubicBezTo>
                  <a:pt x="55611" y="16120"/>
                  <a:pt x="55548" y="16310"/>
                  <a:pt x="55548" y="16595"/>
                </a:cubicBezTo>
                <a:lnTo>
                  <a:pt x="55548" y="17101"/>
                </a:lnTo>
                <a:cubicBezTo>
                  <a:pt x="55611" y="17386"/>
                  <a:pt x="55801" y="17545"/>
                  <a:pt x="56023" y="17735"/>
                </a:cubicBezTo>
                <a:cubicBezTo>
                  <a:pt x="56213" y="17893"/>
                  <a:pt x="56403" y="18020"/>
                  <a:pt x="56688" y="18020"/>
                </a:cubicBezTo>
                <a:lnTo>
                  <a:pt x="57163" y="18020"/>
                </a:lnTo>
                <a:cubicBezTo>
                  <a:pt x="57638" y="17798"/>
                  <a:pt x="57923" y="17481"/>
                  <a:pt x="58113" y="17101"/>
                </a:cubicBezTo>
                <a:lnTo>
                  <a:pt x="58113" y="16626"/>
                </a:lnTo>
                <a:cubicBezTo>
                  <a:pt x="58145" y="16310"/>
                  <a:pt x="57986" y="16056"/>
                  <a:pt x="57796" y="15866"/>
                </a:cubicBezTo>
                <a:cubicBezTo>
                  <a:pt x="57638" y="15708"/>
                  <a:pt x="57448" y="15550"/>
                  <a:pt x="57163" y="15423"/>
                </a:cubicBezTo>
                <a:close/>
                <a:moveTo>
                  <a:pt x="37743" y="16297"/>
                </a:moveTo>
                <a:cubicBezTo>
                  <a:pt x="37105" y="16297"/>
                  <a:pt x="36748" y="16726"/>
                  <a:pt x="36863" y="17418"/>
                </a:cubicBezTo>
                <a:cubicBezTo>
                  <a:pt x="37085" y="17766"/>
                  <a:pt x="37085" y="17766"/>
                  <a:pt x="37496" y="18020"/>
                </a:cubicBezTo>
                <a:cubicBezTo>
                  <a:pt x="37543" y="18024"/>
                  <a:pt x="37588" y="18026"/>
                  <a:pt x="37631" y="18026"/>
                </a:cubicBezTo>
                <a:cubicBezTo>
                  <a:pt x="38279" y="18026"/>
                  <a:pt x="38662" y="17593"/>
                  <a:pt x="38573" y="16911"/>
                </a:cubicBezTo>
                <a:cubicBezTo>
                  <a:pt x="38351" y="16531"/>
                  <a:pt x="38351" y="16531"/>
                  <a:pt x="37940" y="16310"/>
                </a:cubicBezTo>
                <a:cubicBezTo>
                  <a:pt x="37871" y="16301"/>
                  <a:pt x="37806" y="16297"/>
                  <a:pt x="37743" y="16297"/>
                </a:cubicBezTo>
                <a:close/>
                <a:moveTo>
                  <a:pt x="47282" y="15708"/>
                </a:moveTo>
                <a:cubicBezTo>
                  <a:pt x="46680" y="15708"/>
                  <a:pt x="46047" y="16341"/>
                  <a:pt x="46047" y="16911"/>
                </a:cubicBezTo>
                <a:cubicBezTo>
                  <a:pt x="46015" y="17545"/>
                  <a:pt x="46680" y="18115"/>
                  <a:pt x="47219" y="18178"/>
                </a:cubicBezTo>
                <a:cubicBezTo>
                  <a:pt x="47820" y="18178"/>
                  <a:pt x="48486" y="17545"/>
                  <a:pt x="48454" y="16975"/>
                </a:cubicBezTo>
                <a:cubicBezTo>
                  <a:pt x="48517" y="16341"/>
                  <a:pt x="47852" y="15708"/>
                  <a:pt x="47282" y="15708"/>
                </a:cubicBezTo>
                <a:close/>
                <a:moveTo>
                  <a:pt x="78793" y="15898"/>
                </a:moveTo>
                <a:cubicBezTo>
                  <a:pt x="78476" y="15993"/>
                  <a:pt x="78191" y="16025"/>
                  <a:pt x="77938" y="16278"/>
                </a:cubicBezTo>
                <a:cubicBezTo>
                  <a:pt x="77716" y="16500"/>
                  <a:pt x="77716" y="16816"/>
                  <a:pt x="77621" y="17006"/>
                </a:cubicBezTo>
                <a:cubicBezTo>
                  <a:pt x="77621" y="17323"/>
                  <a:pt x="77684" y="17576"/>
                  <a:pt x="77843" y="17766"/>
                </a:cubicBezTo>
                <a:cubicBezTo>
                  <a:pt x="78001" y="17956"/>
                  <a:pt x="78191" y="18115"/>
                  <a:pt x="78413" y="18210"/>
                </a:cubicBezTo>
                <a:cubicBezTo>
                  <a:pt x="78539" y="18241"/>
                  <a:pt x="78698" y="18241"/>
                  <a:pt x="78856" y="18273"/>
                </a:cubicBezTo>
                <a:cubicBezTo>
                  <a:pt x="78904" y="18226"/>
                  <a:pt x="78967" y="18218"/>
                  <a:pt x="79030" y="18218"/>
                </a:cubicBezTo>
                <a:cubicBezTo>
                  <a:pt x="79062" y="18218"/>
                  <a:pt x="79094" y="18220"/>
                  <a:pt x="79123" y="18220"/>
                </a:cubicBezTo>
                <a:cubicBezTo>
                  <a:pt x="79153" y="18220"/>
                  <a:pt x="79181" y="18218"/>
                  <a:pt x="79205" y="18210"/>
                </a:cubicBezTo>
                <a:cubicBezTo>
                  <a:pt x="79490" y="18178"/>
                  <a:pt x="79648" y="17956"/>
                  <a:pt x="79806" y="17766"/>
                </a:cubicBezTo>
                <a:cubicBezTo>
                  <a:pt x="79965" y="17576"/>
                  <a:pt x="79965" y="17291"/>
                  <a:pt x="79996" y="17133"/>
                </a:cubicBezTo>
                <a:cubicBezTo>
                  <a:pt x="79965" y="16943"/>
                  <a:pt x="79965" y="16816"/>
                  <a:pt x="79933" y="16753"/>
                </a:cubicBezTo>
                <a:cubicBezTo>
                  <a:pt x="79711" y="16183"/>
                  <a:pt x="79300" y="15961"/>
                  <a:pt x="78793" y="15898"/>
                </a:cubicBezTo>
                <a:close/>
                <a:moveTo>
                  <a:pt x="91144" y="17101"/>
                </a:moveTo>
                <a:cubicBezTo>
                  <a:pt x="90764" y="17260"/>
                  <a:pt x="90574" y="17545"/>
                  <a:pt x="90669" y="17925"/>
                </a:cubicBezTo>
                <a:cubicBezTo>
                  <a:pt x="90890" y="18336"/>
                  <a:pt x="91017" y="18368"/>
                  <a:pt x="91460" y="18368"/>
                </a:cubicBezTo>
                <a:cubicBezTo>
                  <a:pt x="91682" y="18273"/>
                  <a:pt x="91840" y="18115"/>
                  <a:pt x="91935" y="17893"/>
                </a:cubicBezTo>
                <a:cubicBezTo>
                  <a:pt x="91967" y="17703"/>
                  <a:pt x="91935" y="17481"/>
                  <a:pt x="91714" y="17291"/>
                </a:cubicBezTo>
                <a:cubicBezTo>
                  <a:pt x="91524" y="17101"/>
                  <a:pt x="91334" y="17101"/>
                  <a:pt x="91144" y="17101"/>
                </a:cubicBezTo>
                <a:close/>
                <a:moveTo>
                  <a:pt x="69324" y="16025"/>
                </a:moveTo>
                <a:cubicBezTo>
                  <a:pt x="68595" y="16025"/>
                  <a:pt x="67962" y="16626"/>
                  <a:pt x="67930" y="17386"/>
                </a:cubicBezTo>
                <a:cubicBezTo>
                  <a:pt x="67930" y="18115"/>
                  <a:pt x="68564" y="18716"/>
                  <a:pt x="69292" y="18716"/>
                </a:cubicBezTo>
                <a:cubicBezTo>
                  <a:pt x="70020" y="18716"/>
                  <a:pt x="70622" y="18115"/>
                  <a:pt x="70622" y="17418"/>
                </a:cubicBezTo>
                <a:cubicBezTo>
                  <a:pt x="70654" y="16658"/>
                  <a:pt x="70020" y="16025"/>
                  <a:pt x="69324" y="16025"/>
                </a:cubicBezTo>
                <a:close/>
                <a:moveTo>
                  <a:pt x="31068" y="17798"/>
                </a:moveTo>
                <a:cubicBezTo>
                  <a:pt x="30846" y="17798"/>
                  <a:pt x="30593" y="18051"/>
                  <a:pt x="30593" y="18273"/>
                </a:cubicBezTo>
                <a:cubicBezTo>
                  <a:pt x="30593" y="18526"/>
                  <a:pt x="30846" y="18811"/>
                  <a:pt x="31068" y="18811"/>
                </a:cubicBezTo>
                <a:cubicBezTo>
                  <a:pt x="31321" y="18811"/>
                  <a:pt x="31606" y="18558"/>
                  <a:pt x="31606" y="18273"/>
                </a:cubicBezTo>
                <a:cubicBezTo>
                  <a:pt x="31606" y="18083"/>
                  <a:pt x="31353" y="17798"/>
                  <a:pt x="31068" y="17798"/>
                </a:cubicBezTo>
                <a:close/>
                <a:moveTo>
                  <a:pt x="59728" y="16215"/>
                </a:moveTo>
                <a:cubicBezTo>
                  <a:pt x="59031" y="16215"/>
                  <a:pt x="58398" y="16848"/>
                  <a:pt x="58398" y="17576"/>
                </a:cubicBezTo>
                <a:cubicBezTo>
                  <a:pt x="58398" y="18243"/>
                  <a:pt x="58950" y="18910"/>
                  <a:pt x="59636" y="18910"/>
                </a:cubicBezTo>
                <a:cubicBezTo>
                  <a:pt x="59666" y="18910"/>
                  <a:pt x="59697" y="18909"/>
                  <a:pt x="59728" y="18906"/>
                </a:cubicBezTo>
                <a:cubicBezTo>
                  <a:pt x="60488" y="18906"/>
                  <a:pt x="61090" y="18273"/>
                  <a:pt x="61090" y="17576"/>
                </a:cubicBezTo>
                <a:cubicBezTo>
                  <a:pt x="61090" y="16816"/>
                  <a:pt x="60456" y="16215"/>
                  <a:pt x="59728" y="16215"/>
                </a:cubicBezTo>
                <a:close/>
                <a:moveTo>
                  <a:pt x="94152" y="18210"/>
                </a:moveTo>
                <a:cubicBezTo>
                  <a:pt x="93931" y="18210"/>
                  <a:pt x="93709" y="18400"/>
                  <a:pt x="93709" y="18653"/>
                </a:cubicBezTo>
                <a:cubicBezTo>
                  <a:pt x="93709" y="18843"/>
                  <a:pt x="93899" y="19065"/>
                  <a:pt x="94152" y="19065"/>
                </a:cubicBezTo>
                <a:cubicBezTo>
                  <a:pt x="94342" y="19065"/>
                  <a:pt x="94564" y="18875"/>
                  <a:pt x="94564" y="18653"/>
                </a:cubicBezTo>
                <a:cubicBezTo>
                  <a:pt x="94564" y="18431"/>
                  <a:pt x="94374" y="18210"/>
                  <a:pt x="94152" y="18210"/>
                </a:cubicBezTo>
                <a:close/>
                <a:moveTo>
                  <a:pt x="50481" y="16500"/>
                </a:moveTo>
                <a:cubicBezTo>
                  <a:pt x="50164" y="16500"/>
                  <a:pt x="49847" y="16500"/>
                  <a:pt x="49499" y="16690"/>
                </a:cubicBezTo>
                <a:cubicBezTo>
                  <a:pt x="49182" y="16911"/>
                  <a:pt x="49056" y="17165"/>
                  <a:pt x="48897" y="17481"/>
                </a:cubicBezTo>
                <a:lnTo>
                  <a:pt x="48897" y="18051"/>
                </a:lnTo>
                <a:cubicBezTo>
                  <a:pt x="49148" y="18774"/>
                  <a:pt x="49593" y="19082"/>
                  <a:pt x="50213" y="19082"/>
                </a:cubicBezTo>
                <a:cubicBezTo>
                  <a:pt x="50299" y="19082"/>
                  <a:pt x="50388" y="19076"/>
                  <a:pt x="50481" y="19065"/>
                </a:cubicBezTo>
                <a:cubicBezTo>
                  <a:pt x="51082" y="18843"/>
                  <a:pt x="51462" y="18495"/>
                  <a:pt x="51462" y="17798"/>
                </a:cubicBezTo>
                <a:cubicBezTo>
                  <a:pt x="51462" y="17133"/>
                  <a:pt x="51082" y="16721"/>
                  <a:pt x="50481" y="16500"/>
                </a:cubicBezTo>
                <a:close/>
                <a:moveTo>
                  <a:pt x="81738" y="16848"/>
                </a:moveTo>
                <a:cubicBezTo>
                  <a:pt x="81421" y="16848"/>
                  <a:pt x="81168" y="16975"/>
                  <a:pt x="80946" y="17228"/>
                </a:cubicBezTo>
                <a:cubicBezTo>
                  <a:pt x="80756" y="17418"/>
                  <a:pt x="80630" y="17735"/>
                  <a:pt x="80630" y="18020"/>
                </a:cubicBezTo>
                <a:cubicBezTo>
                  <a:pt x="80630" y="18336"/>
                  <a:pt x="80756" y="18590"/>
                  <a:pt x="81010" y="18811"/>
                </a:cubicBezTo>
                <a:cubicBezTo>
                  <a:pt x="81200" y="19001"/>
                  <a:pt x="81516" y="19128"/>
                  <a:pt x="81801" y="19128"/>
                </a:cubicBezTo>
                <a:cubicBezTo>
                  <a:pt x="82118" y="19128"/>
                  <a:pt x="82371" y="19001"/>
                  <a:pt x="82593" y="18748"/>
                </a:cubicBezTo>
                <a:cubicBezTo>
                  <a:pt x="82783" y="18558"/>
                  <a:pt x="82846" y="18241"/>
                  <a:pt x="82910" y="17956"/>
                </a:cubicBezTo>
                <a:cubicBezTo>
                  <a:pt x="82815" y="17703"/>
                  <a:pt x="82751" y="17418"/>
                  <a:pt x="82530" y="17165"/>
                </a:cubicBezTo>
                <a:cubicBezTo>
                  <a:pt x="82340" y="16975"/>
                  <a:pt x="82023" y="16848"/>
                  <a:pt x="81738" y="16848"/>
                </a:cubicBezTo>
                <a:close/>
                <a:moveTo>
                  <a:pt x="40663" y="17006"/>
                </a:moveTo>
                <a:cubicBezTo>
                  <a:pt x="40030" y="17006"/>
                  <a:pt x="39587" y="17450"/>
                  <a:pt x="39555" y="18051"/>
                </a:cubicBezTo>
                <a:cubicBezTo>
                  <a:pt x="39555" y="18716"/>
                  <a:pt x="40030" y="19160"/>
                  <a:pt x="40632" y="19160"/>
                </a:cubicBezTo>
                <a:cubicBezTo>
                  <a:pt x="41265" y="19160"/>
                  <a:pt x="41677" y="18685"/>
                  <a:pt x="41677" y="18083"/>
                </a:cubicBezTo>
                <a:cubicBezTo>
                  <a:pt x="41740" y="17481"/>
                  <a:pt x="41297" y="17006"/>
                  <a:pt x="40663" y="17006"/>
                </a:cubicBezTo>
                <a:close/>
                <a:moveTo>
                  <a:pt x="72206" y="16911"/>
                </a:moveTo>
                <a:cubicBezTo>
                  <a:pt x="71889" y="16911"/>
                  <a:pt x="71541" y="17006"/>
                  <a:pt x="71256" y="17260"/>
                </a:cubicBezTo>
                <a:cubicBezTo>
                  <a:pt x="70971" y="17545"/>
                  <a:pt x="70907" y="17893"/>
                  <a:pt x="70812" y="18210"/>
                </a:cubicBezTo>
                <a:cubicBezTo>
                  <a:pt x="70939" y="18558"/>
                  <a:pt x="70971" y="18906"/>
                  <a:pt x="71256" y="19191"/>
                </a:cubicBezTo>
                <a:cubicBezTo>
                  <a:pt x="71541" y="19445"/>
                  <a:pt x="71857" y="19603"/>
                  <a:pt x="72206" y="19603"/>
                </a:cubicBezTo>
                <a:cubicBezTo>
                  <a:pt x="72522" y="19603"/>
                  <a:pt x="72871" y="19476"/>
                  <a:pt x="73156" y="19191"/>
                </a:cubicBezTo>
                <a:cubicBezTo>
                  <a:pt x="73441" y="18906"/>
                  <a:pt x="73567" y="18590"/>
                  <a:pt x="73567" y="18241"/>
                </a:cubicBezTo>
                <a:cubicBezTo>
                  <a:pt x="73567" y="17925"/>
                  <a:pt x="73441" y="17608"/>
                  <a:pt x="73187" y="17323"/>
                </a:cubicBezTo>
                <a:cubicBezTo>
                  <a:pt x="72934" y="17006"/>
                  <a:pt x="72554" y="16911"/>
                  <a:pt x="72206" y="16911"/>
                </a:cubicBezTo>
                <a:close/>
                <a:moveTo>
                  <a:pt x="62515" y="17070"/>
                </a:moveTo>
                <a:cubicBezTo>
                  <a:pt x="62072" y="17070"/>
                  <a:pt x="61660" y="17323"/>
                  <a:pt x="61470" y="17703"/>
                </a:cubicBezTo>
                <a:cubicBezTo>
                  <a:pt x="61438" y="17798"/>
                  <a:pt x="61343" y="17893"/>
                  <a:pt x="61311" y="18051"/>
                </a:cubicBezTo>
                <a:lnTo>
                  <a:pt x="61311" y="18748"/>
                </a:lnTo>
                <a:cubicBezTo>
                  <a:pt x="61470" y="19096"/>
                  <a:pt x="61628" y="19445"/>
                  <a:pt x="61977" y="19635"/>
                </a:cubicBezTo>
                <a:cubicBezTo>
                  <a:pt x="62357" y="19825"/>
                  <a:pt x="62705" y="19730"/>
                  <a:pt x="63022" y="19793"/>
                </a:cubicBezTo>
                <a:cubicBezTo>
                  <a:pt x="63655" y="19540"/>
                  <a:pt x="64003" y="19160"/>
                  <a:pt x="64003" y="18431"/>
                </a:cubicBezTo>
                <a:cubicBezTo>
                  <a:pt x="64003" y="17735"/>
                  <a:pt x="63655" y="17323"/>
                  <a:pt x="62990" y="17070"/>
                </a:cubicBezTo>
                <a:close/>
                <a:moveTo>
                  <a:pt x="84335" y="17861"/>
                </a:moveTo>
                <a:cubicBezTo>
                  <a:pt x="84018" y="18020"/>
                  <a:pt x="83765" y="18210"/>
                  <a:pt x="83638" y="18526"/>
                </a:cubicBezTo>
                <a:cubicBezTo>
                  <a:pt x="83543" y="19160"/>
                  <a:pt x="83733" y="19603"/>
                  <a:pt x="84335" y="19856"/>
                </a:cubicBezTo>
                <a:lnTo>
                  <a:pt x="84968" y="19856"/>
                </a:lnTo>
                <a:cubicBezTo>
                  <a:pt x="85602" y="19508"/>
                  <a:pt x="85665" y="19286"/>
                  <a:pt x="85633" y="18590"/>
                </a:cubicBezTo>
                <a:cubicBezTo>
                  <a:pt x="85475" y="18241"/>
                  <a:pt x="85222" y="18051"/>
                  <a:pt x="84905" y="17893"/>
                </a:cubicBezTo>
                <a:cubicBezTo>
                  <a:pt x="84715" y="17861"/>
                  <a:pt x="84493" y="17861"/>
                  <a:pt x="84335" y="17861"/>
                </a:cubicBezTo>
                <a:close/>
                <a:moveTo>
                  <a:pt x="33981" y="18431"/>
                </a:moveTo>
                <a:cubicBezTo>
                  <a:pt x="33728" y="18526"/>
                  <a:pt x="33474" y="18526"/>
                  <a:pt x="33348" y="18685"/>
                </a:cubicBezTo>
                <a:cubicBezTo>
                  <a:pt x="33189" y="18843"/>
                  <a:pt x="33189" y="19065"/>
                  <a:pt x="33094" y="19286"/>
                </a:cubicBezTo>
                <a:cubicBezTo>
                  <a:pt x="33189" y="19445"/>
                  <a:pt x="33189" y="19635"/>
                  <a:pt x="33348" y="19825"/>
                </a:cubicBezTo>
                <a:cubicBezTo>
                  <a:pt x="33538" y="20015"/>
                  <a:pt x="33728" y="19983"/>
                  <a:pt x="33918" y="20110"/>
                </a:cubicBezTo>
                <a:cubicBezTo>
                  <a:pt x="34139" y="19983"/>
                  <a:pt x="34329" y="20015"/>
                  <a:pt x="34519" y="19856"/>
                </a:cubicBezTo>
                <a:cubicBezTo>
                  <a:pt x="34678" y="19666"/>
                  <a:pt x="34678" y="19476"/>
                  <a:pt x="34804" y="19286"/>
                </a:cubicBezTo>
                <a:cubicBezTo>
                  <a:pt x="34678" y="19065"/>
                  <a:pt x="34709" y="18843"/>
                  <a:pt x="34519" y="18685"/>
                </a:cubicBezTo>
                <a:cubicBezTo>
                  <a:pt x="34329" y="18526"/>
                  <a:pt x="34076" y="18526"/>
                  <a:pt x="33981" y="18431"/>
                </a:cubicBezTo>
                <a:close/>
                <a:moveTo>
                  <a:pt x="53014" y="17386"/>
                </a:moveTo>
                <a:cubicBezTo>
                  <a:pt x="52286" y="17386"/>
                  <a:pt x="51652" y="17956"/>
                  <a:pt x="51652" y="18716"/>
                </a:cubicBezTo>
                <a:cubicBezTo>
                  <a:pt x="51652" y="19476"/>
                  <a:pt x="52286" y="20078"/>
                  <a:pt x="53014" y="20110"/>
                </a:cubicBezTo>
                <a:cubicBezTo>
                  <a:pt x="53774" y="20110"/>
                  <a:pt x="54344" y="19476"/>
                  <a:pt x="54344" y="18748"/>
                </a:cubicBezTo>
                <a:cubicBezTo>
                  <a:pt x="54408" y="18020"/>
                  <a:pt x="53806" y="17386"/>
                  <a:pt x="53014" y="17386"/>
                </a:cubicBezTo>
                <a:close/>
                <a:moveTo>
                  <a:pt x="43482" y="17735"/>
                </a:moveTo>
                <a:cubicBezTo>
                  <a:pt x="42785" y="17735"/>
                  <a:pt x="42247" y="18273"/>
                  <a:pt x="42278" y="18970"/>
                </a:cubicBezTo>
                <a:cubicBezTo>
                  <a:pt x="42278" y="19616"/>
                  <a:pt x="42817" y="20143"/>
                  <a:pt x="43458" y="20143"/>
                </a:cubicBezTo>
                <a:cubicBezTo>
                  <a:pt x="43476" y="20143"/>
                  <a:pt x="43495" y="20142"/>
                  <a:pt x="43513" y="20141"/>
                </a:cubicBezTo>
                <a:cubicBezTo>
                  <a:pt x="44179" y="20141"/>
                  <a:pt x="44749" y="19571"/>
                  <a:pt x="44685" y="18906"/>
                </a:cubicBezTo>
                <a:cubicBezTo>
                  <a:pt x="44685" y="18241"/>
                  <a:pt x="44147" y="17735"/>
                  <a:pt x="43482" y="17735"/>
                </a:cubicBezTo>
                <a:close/>
                <a:moveTo>
                  <a:pt x="74999" y="17857"/>
                </a:moveTo>
                <a:cubicBezTo>
                  <a:pt x="74341" y="17857"/>
                  <a:pt x="73788" y="18522"/>
                  <a:pt x="73757" y="19128"/>
                </a:cubicBezTo>
                <a:cubicBezTo>
                  <a:pt x="73757" y="19793"/>
                  <a:pt x="74391" y="20427"/>
                  <a:pt x="75024" y="20458"/>
                </a:cubicBezTo>
                <a:cubicBezTo>
                  <a:pt x="75689" y="20458"/>
                  <a:pt x="76418" y="19793"/>
                  <a:pt x="76323" y="19160"/>
                </a:cubicBezTo>
                <a:cubicBezTo>
                  <a:pt x="76418" y="18495"/>
                  <a:pt x="75689" y="17861"/>
                  <a:pt x="75088" y="17861"/>
                </a:cubicBezTo>
                <a:cubicBezTo>
                  <a:pt x="75058" y="17859"/>
                  <a:pt x="75028" y="17857"/>
                  <a:pt x="74999" y="17857"/>
                </a:cubicBezTo>
                <a:close/>
                <a:moveTo>
                  <a:pt x="27331" y="19951"/>
                </a:moveTo>
                <a:lnTo>
                  <a:pt x="26951" y="20300"/>
                </a:lnTo>
                <a:cubicBezTo>
                  <a:pt x="27014" y="20490"/>
                  <a:pt x="27109" y="20585"/>
                  <a:pt x="27331" y="20648"/>
                </a:cubicBezTo>
                <a:cubicBezTo>
                  <a:pt x="27521" y="20617"/>
                  <a:pt x="27647" y="20458"/>
                  <a:pt x="27679" y="20300"/>
                </a:cubicBezTo>
                <a:cubicBezTo>
                  <a:pt x="27584" y="20110"/>
                  <a:pt x="27521" y="19983"/>
                  <a:pt x="27331" y="19951"/>
                </a:cubicBezTo>
                <a:close/>
                <a:moveTo>
                  <a:pt x="87533" y="18875"/>
                </a:moveTo>
                <a:cubicBezTo>
                  <a:pt x="87343" y="18875"/>
                  <a:pt x="87122" y="18970"/>
                  <a:pt x="86932" y="19128"/>
                </a:cubicBezTo>
                <a:cubicBezTo>
                  <a:pt x="86742" y="19318"/>
                  <a:pt x="86583" y="19508"/>
                  <a:pt x="86583" y="19793"/>
                </a:cubicBezTo>
                <a:cubicBezTo>
                  <a:pt x="86583" y="20015"/>
                  <a:pt x="86647" y="20236"/>
                  <a:pt x="86805" y="20395"/>
                </a:cubicBezTo>
                <a:cubicBezTo>
                  <a:pt x="87027" y="20585"/>
                  <a:pt x="87217" y="20743"/>
                  <a:pt x="87502" y="20743"/>
                </a:cubicBezTo>
                <a:cubicBezTo>
                  <a:pt x="87724" y="20743"/>
                  <a:pt x="87914" y="20617"/>
                  <a:pt x="88072" y="20458"/>
                </a:cubicBezTo>
                <a:cubicBezTo>
                  <a:pt x="88294" y="20268"/>
                  <a:pt x="88357" y="20078"/>
                  <a:pt x="88452" y="19825"/>
                </a:cubicBezTo>
                <a:cubicBezTo>
                  <a:pt x="88357" y="19603"/>
                  <a:pt x="88357" y="19381"/>
                  <a:pt x="88199" y="19223"/>
                </a:cubicBezTo>
                <a:cubicBezTo>
                  <a:pt x="88009" y="19033"/>
                  <a:pt x="87819" y="18906"/>
                  <a:pt x="87533" y="18875"/>
                </a:cubicBezTo>
                <a:close/>
                <a:moveTo>
                  <a:pt x="65492" y="17956"/>
                </a:moveTo>
                <a:cubicBezTo>
                  <a:pt x="64700" y="18020"/>
                  <a:pt x="64067" y="18590"/>
                  <a:pt x="64098" y="19381"/>
                </a:cubicBezTo>
                <a:cubicBezTo>
                  <a:pt x="64130" y="20173"/>
                  <a:pt x="64732" y="20775"/>
                  <a:pt x="65523" y="20775"/>
                </a:cubicBezTo>
                <a:cubicBezTo>
                  <a:pt x="66315" y="20775"/>
                  <a:pt x="66949" y="20141"/>
                  <a:pt x="66917" y="19350"/>
                </a:cubicBezTo>
                <a:cubicBezTo>
                  <a:pt x="66854" y="18558"/>
                  <a:pt x="66284" y="18020"/>
                  <a:pt x="65492" y="17956"/>
                </a:cubicBezTo>
                <a:close/>
                <a:moveTo>
                  <a:pt x="55955" y="18226"/>
                </a:moveTo>
                <a:cubicBezTo>
                  <a:pt x="55817" y="18226"/>
                  <a:pt x="55674" y="18241"/>
                  <a:pt x="55516" y="18273"/>
                </a:cubicBezTo>
                <a:cubicBezTo>
                  <a:pt x="55421" y="18273"/>
                  <a:pt x="55358" y="18273"/>
                  <a:pt x="55294" y="18336"/>
                </a:cubicBezTo>
                <a:cubicBezTo>
                  <a:pt x="54851" y="18653"/>
                  <a:pt x="54503" y="19001"/>
                  <a:pt x="54598" y="19603"/>
                </a:cubicBezTo>
                <a:cubicBezTo>
                  <a:pt x="54566" y="19856"/>
                  <a:pt x="54629" y="20141"/>
                  <a:pt x="54819" y="20395"/>
                </a:cubicBezTo>
                <a:cubicBezTo>
                  <a:pt x="54978" y="20617"/>
                  <a:pt x="55231" y="20775"/>
                  <a:pt x="55516" y="20902"/>
                </a:cubicBezTo>
                <a:cubicBezTo>
                  <a:pt x="55611" y="20933"/>
                  <a:pt x="55698" y="20941"/>
                  <a:pt x="55785" y="20941"/>
                </a:cubicBezTo>
                <a:cubicBezTo>
                  <a:pt x="55872" y="20941"/>
                  <a:pt x="55959" y="20933"/>
                  <a:pt x="56054" y="20933"/>
                </a:cubicBezTo>
                <a:cubicBezTo>
                  <a:pt x="56102" y="20938"/>
                  <a:pt x="56148" y="20941"/>
                  <a:pt x="56192" y="20941"/>
                </a:cubicBezTo>
                <a:cubicBezTo>
                  <a:pt x="56413" y="20941"/>
                  <a:pt x="56598" y="20875"/>
                  <a:pt x="56783" y="20743"/>
                </a:cubicBezTo>
                <a:cubicBezTo>
                  <a:pt x="57005" y="20585"/>
                  <a:pt x="57163" y="20332"/>
                  <a:pt x="57290" y="20046"/>
                </a:cubicBezTo>
                <a:cubicBezTo>
                  <a:pt x="57353" y="19856"/>
                  <a:pt x="57321" y="19698"/>
                  <a:pt x="57321" y="19508"/>
                </a:cubicBezTo>
                <a:cubicBezTo>
                  <a:pt x="57353" y="19223"/>
                  <a:pt x="57226" y="19001"/>
                  <a:pt x="57100" y="18811"/>
                </a:cubicBezTo>
                <a:cubicBezTo>
                  <a:pt x="56941" y="18558"/>
                  <a:pt x="56688" y="18368"/>
                  <a:pt x="56371" y="18273"/>
                </a:cubicBezTo>
                <a:cubicBezTo>
                  <a:pt x="56229" y="18241"/>
                  <a:pt x="56094" y="18226"/>
                  <a:pt x="55955" y="18226"/>
                </a:cubicBezTo>
                <a:close/>
                <a:moveTo>
                  <a:pt x="36831" y="19001"/>
                </a:moveTo>
                <a:cubicBezTo>
                  <a:pt x="36261" y="19033"/>
                  <a:pt x="35786" y="19508"/>
                  <a:pt x="35786" y="20110"/>
                </a:cubicBezTo>
                <a:cubicBezTo>
                  <a:pt x="35786" y="20619"/>
                  <a:pt x="36240" y="21128"/>
                  <a:pt x="36771" y="21128"/>
                </a:cubicBezTo>
                <a:cubicBezTo>
                  <a:pt x="36801" y="21128"/>
                  <a:pt x="36832" y="21127"/>
                  <a:pt x="36863" y="21123"/>
                </a:cubicBezTo>
                <a:cubicBezTo>
                  <a:pt x="37401" y="21123"/>
                  <a:pt x="37940" y="20617"/>
                  <a:pt x="37876" y="20046"/>
                </a:cubicBezTo>
                <a:cubicBezTo>
                  <a:pt x="37876" y="19508"/>
                  <a:pt x="37370" y="19033"/>
                  <a:pt x="36831" y="19001"/>
                </a:cubicBezTo>
                <a:close/>
                <a:moveTo>
                  <a:pt x="46490" y="18463"/>
                </a:moveTo>
                <a:cubicBezTo>
                  <a:pt x="46110" y="18526"/>
                  <a:pt x="45857" y="18590"/>
                  <a:pt x="45604" y="18748"/>
                </a:cubicBezTo>
                <a:cubicBezTo>
                  <a:pt x="45319" y="18906"/>
                  <a:pt x="45287" y="19191"/>
                  <a:pt x="45129" y="19413"/>
                </a:cubicBezTo>
                <a:cubicBezTo>
                  <a:pt x="45097" y="19540"/>
                  <a:pt x="45097" y="19698"/>
                  <a:pt x="45034" y="19856"/>
                </a:cubicBezTo>
                <a:cubicBezTo>
                  <a:pt x="45097" y="19951"/>
                  <a:pt x="45129" y="19983"/>
                  <a:pt x="45129" y="20015"/>
                </a:cubicBezTo>
                <a:cubicBezTo>
                  <a:pt x="45129" y="20300"/>
                  <a:pt x="45287" y="20522"/>
                  <a:pt x="45445" y="20743"/>
                </a:cubicBezTo>
                <a:cubicBezTo>
                  <a:pt x="45604" y="20933"/>
                  <a:pt x="45952" y="21092"/>
                  <a:pt x="46237" y="21123"/>
                </a:cubicBezTo>
                <a:cubicBezTo>
                  <a:pt x="46332" y="21123"/>
                  <a:pt x="46364" y="21155"/>
                  <a:pt x="46364" y="21155"/>
                </a:cubicBezTo>
                <a:cubicBezTo>
                  <a:pt x="46522" y="21123"/>
                  <a:pt x="46680" y="21123"/>
                  <a:pt x="46807" y="21092"/>
                </a:cubicBezTo>
                <a:cubicBezTo>
                  <a:pt x="47029" y="20933"/>
                  <a:pt x="47314" y="20902"/>
                  <a:pt x="47472" y="20617"/>
                </a:cubicBezTo>
                <a:cubicBezTo>
                  <a:pt x="47630" y="20363"/>
                  <a:pt x="47662" y="20110"/>
                  <a:pt x="47757" y="19856"/>
                </a:cubicBezTo>
                <a:cubicBezTo>
                  <a:pt x="47694" y="19476"/>
                  <a:pt x="47599" y="19096"/>
                  <a:pt x="47345" y="18875"/>
                </a:cubicBezTo>
                <a:cubicBezTo>
                  <a:pt x="47060" y="18590"/>
                  <a:pt x="46712" y="18558"/>
                  <a:pt x="46490" y="18463"/>
                </a:cubicBezTo>
                <a:close/>
                <a:moveTo>
                  <a:pt x="78001" y="18716"/>
                </a:moveTo>
                <a:cubicBezTo>
                  <a:pt x="77779" y="18748"/>
                  <a:pt x="77589" y="18811"/>
                  <a:pt x="77399" y="18875"/>
                </a:cubicBezTo>
                <a:cubicBezTo>
                  <a:pt x="77209" y="19001"/>
                  <a:pt x="77051" y="19160"/>
                  <a:pt x="76924" y="19318"/>
                </a:cubicBezTo>
                <a:cubicBezTo>
                  <a:pt x="76766" y="19508"/>
                  <a:pt x="76671" y="19761"/>
                  <a:pt x="76734" y="19951"/>
                </a:cubicBezTo>
                <a:cubicBezTo>
                  <a:pt x="76734" y="20236"/>
                  <a:pt x="76798" y="20490"/>
                  <a:pt x="76988" y="20743"/>
                </a:cubicBezTo>
                <a:cubicBezTo>
                  <a:pt x="77241" y="21060"/>
                  <a:pt x="77589" y="21218"/>
                  <a:pt x="77938" y="21250"/>
                </a:cubicBezTo>
                <a:cubicBezTo>
                  <a:pt x="78223" y="21250"/>
                  <a:pt x="78508" y="21187"/>
                  <a:pt x="78729" y="20965"/>
                </a:cubicBezTo>
                <a:cubicBezTo>
                  <a:pt x="79046" y="20743"/>
                  <a:pt x="79173" y="20395"/>
                  <a:pt x="79268" y="20015"/>
                </a:cubicBezTo>
                <a:cubicBezTo>
                  <a:pt x="79205" y="19856"/>
                  <a:pt x="79205" y="19698"/>
                  <a:pt x="79173" y="19603"/>
                </a:cubicBezTo>
                <a:cubicBezTo>
                  <a:pt x="79141" y="19476"/>
                  <a:pt x="79046" y="19318"/>
                  <a:pt x="78951" y="19223"/>
                </a:cubicBezTo>
                <a:cubicBezTo>
                  <a:pt x="78793" y="19065"/>
                  <a:pt x="78666" y="18906"/>
                  <a:pt x="78413" y="18843"/>
                </a:cubicBezTo>
                <a:cubicBezTo>
                  <a:pt x="78254" y="18811"/>
                  <a:pt x="78096" y="18716"/>
                  <a:pt x="78001" y="18716"/>
                </a:cubicBezTo>
                <a:close/>
                <a:moveTo>
                  <a:pt x="90352" y="19825"/>
                </a:moveTo>
                <a:cubicBezTo>
                  <a:pt x="90225" y="19856"/>
                  <a:pt x="90130" y="19856"/>
                  <a:pt x="89972" y="19888"/>
                </a:cubicBezTo>
                <a:lnTo>
                  <a:pt x="89655" y="20205"/>
                </a:lnTo>
                <a:cubicBezTo>
                  <a:pt x="89624" y="20363"/>
                  <a:pt x="89592" y="20490"/>
                  <a:pt x="89592" y="20522"/>
                </a:cubicBezTo>
                <a:cubicBezTo>
                  <a:pt x="89624" y="20680"/>
                  <a:pt x="89624" y="20807"/>
                  <a:pt x="89655" y="20902"/>
                </a:cubicBezTo>
                <a:lnTo>
                  <a:pt x="90035" y="21250"/>
                </a:lnTo>
                <a:cubicBezTo>
                  <a:pt x="90194" y="21377"/>
                  <a:pt x="90289" y="21408"/>
                  <a:pt x="90352" y="21408"/>
                </a:cubicBezTo>
                <a:cubicBezTo>
                  <a:pt x="90510" y="21377"/>
                  <a:pt x="90574" y="21377"/>
                  <a:pt x="90700" y="21313"/>
                </a:cubicBezTo>
                <a:cubicBezTo>
                  <a:pt x="90859" y="21218"/>
                  <a:pt x="90985" y="21060"/>
                  <a:pt x="91049" y="20965"/>
                </a:cubicBezTo>
                <a:cubicBezTo>
                  <a:pt x="91080" y="20807"/>
                  <a:pt x="91080" y="20743"/>
                  <a:pt x="91144" y="20617"/>
                </a:cubicBezTo>
                <a:cubicBezTo>
                  <a:pt x="91080" y="20490"/>
                  <a:pt x="91080" y="20363"/>
                  <a:pt x="91049" y="20268"/>
                </a:cubicBezTo>
                <a:lnTo>
                  <a:pt x="90700" y="19888"/>
                </a:lnTo>
                <a:cubicBezTo>
                  <a:pt x="90574" y="19856"/>
                  <a:pt x="90447" y="19856"/>
                  <a:pt x="90352" y="19825"/>
                </a:cubicBezTo>
                <a:close/>
                <a:moveTo>
                  <a:pt x="68437" y="18811"/>
                </a:moveTo>
                <a:cubicBezTo>
                  <a:pt x="67645" y="18843"/>
                  <a:pt x="67012" y="19381"/>
                  <a:pt x="67012" y="20173"/>
                </a:cubicBezTo>
                <a:cubicBezTo>
                  <a:pt x="66980" y="20965"/>
                  <a:pt x="67614" y="21598"/>
                  <a:pt x="68405" y="21662"/>
                </a:cubicBezTo>
                <a:cubicBezTo>
                  <a:pt x="69197" y="21662"/>
                  <a:pt x="69830" y="21060"/>
                  <a:pt x="69830" y="20268"/>
                </a:cubicBezTo>
                <a:cubicBezTo>
                  <a:pt x="69862" y="19476"/>
                  <a:pt x="69229" y="18875"/>
                  <a:pt x="68437" y="18811"/>
                </a:cubicBezTo>
                <a:close/>
                <a:moveTo>
                  <a:pt x="30113" y="20482"/>
                </a:moveTo>
                <a:cubicBezTo>
                  <a:pt x="30063" y="20482"/>
                  <a:pt x="30012" y="20485"/>
                  <a:pt x="29959" y="20490"/>
                </a:cubicBezTo>
                <a:cubicBezTo>
                  <a:pt x="29484" y="20712"/>
                  <a:pt x="29421" y="21060"/>
                  <a:pt x="29452" y="21408"/>
                </a:cubicBezTo>
                <a:cubicBezTo>
                  <a:pt x="29547" y="21693"/>
                  <a:pt x="29737" y="21820"/>
                  <a:pt x="29896" y="21883"/>
                </a:cubicBezTo>
                <a:cubicBezTo>
                  <a:pt x="29987" y="21903"/>
                  <a:pt x="30074" y="21913"/>
                  <a:pt x="30156" y="21913"/>
                </a:cubicBezTo>
                <a:cubicBezTo>
                  <a:pt x="30475" y="21913"/>
                  <a:pt x="30727" y="21761"/>
                  <a:pt x="30878" y="21408"/>
                </a:cubicBezTo>
                <a:cubicBezTo>
                  <a:pt x="30965" y="20799"/>
                  <a:pt x="30653" y="20482"/>
                  <a:pt x="30113" y="20482"/>
                </a:cubicBezTo>
                <a:close/>
                <a:moveTo>
                  <a:pt x="58905" y="19065"/>
                </a:moveTo>
                <a:cubicBezTo>
                  <a:pt x="58018" y="19096"/>
                  <a:pt x="57511" y="19635"/>
                  <a:pt x="57448" y="20458"/>
                </a:cubicBezTo>
                <a:cubicBezTo>
                  <a:pt x="57511" y="21377"/>
                  <a:pt x="58018" y="21883"/>
                  <a:pt x="58873" y="21915"/>
                </a:cubicBezTo>
                <a:cubicBezTo>
                  <a:pt x="58911" y="21918"/>
                  <a:pt x="58948" y="21920"/>
                  <a:pt x="58985" y="21920"/>
                </a:cubicBezTo>
                <a:cubicBezTo>
                  <a:pt x="59316" y="21920"/>
                  <a:pt x="59598" y="21791"/>
                  <a:pt x="59855" y="21535"/>
                </a:cubicBezTo>
                <a:cubicBezTo>
                  <a:pt x="60140" y="21250"/>
                  <a:pt x="60266" y="20933"/>
                  <a:pt x="60298" y="20522"/>
                </a:cubicBezTo>
                <a:cubicBezTo>
                  <a:pt x="60298" y="20141"/>
                  <a:pt x="60171" y="19793"/>
                  <a:pt x="59886" y="19508"/>
                </a:cubicBezTo>
                <a:cubicBezTo>
                  <a:pt x="59601" y="19223"/>
                  <a:pt x="59253" y="19065"/>
                  <a:pt x="58905" y="19065"/>
                </a:cubicBezTo>
                <a:close/>
                <a:moveTo>
                  <a:pt x="93044" y="21028"/>
                </a:moveTo>
                <a:lnTo>
                  <a:pt x="92791" y="21250"/>
                </a:lnTo>
                <a:lnTo>
                  <a:pt x="92791" y="21757"/>
                </a:lnTo>
                <a:lnTo>
                  <a:pt x="93044" y="22010"/>
                </a:lnTo>
                <a:lnTo>
                  <a:pt x="93551" y="22010"/>
                </a:lnTo>
                <a:lnTo>
                  <a:pt x="93772" y="21757"/>
                </a:lnTo>
                <a:lnTo>
                  <a:pt x="93772" y="21250"/>
                </a:lnTo>
                <a:lnTo>
                  <a:pt x="93551" y="21028"/>
                </a:lnTo>
                <a:close/>
                <a:moveTo>
                  <a:pt x="49277" y="19350"/>
                </a:moveTo>
                <a:cubicBezTo>
                  <a:pt x="48581" y="19350"/>
                  <a:pt x="48169" y="19698"/>
                  <a:pt x="47915" y="20395"/>
                </a:cubicBezTo>
                <a:lnTo>
                  <a:pt x="47915" y="20870"/>
                </a:lnTo>
                <a:cubicBezTo>
                  <a:pt x="47915" y="21282"/>
                  <a:pt x="48169" y="21693"/>
                  <a:pt x="48549" y="21883"/>
                </a:cubicBezTo>
                <a:cubicBezTo>
                  <a:pt x="48644" y="21915"/>
                  <a:pt x="48739" y="22010"/>
                  <a:pt x="48897" y="22042"/>
                </a:cubicBezTo>
                <a:cubicBezTo>
                  <a:pt x="49119" y="22073"/>
                  <a:pt x="49372" y="22073"/>
                  <a:pt x="49594" y="22073"/>
                </a:cubicBezTo>
                <a:cubicBezTo>
                  <a:pt x="50006" y="21915"/>
                  <a:pt x="50291" y="21757"/>
                  <a:pt x="50481" y="21408"/>
                </a:cubicBezTo>
                <a:cubicBezTo>
                  <a:pt x="50671" y="21060"/>
                  <a:pt x="50607" y="20712"/>
                  <a:pt x="50639" y="20395"/>
                </a:cubicBezTo>
                <a:cubicBezTo>
                  <a:pt x="50386" y="19761"/>
                  <a:pt x="50006" y="19381"/>
                  <a:pt x="49277" y="19350"/>
                </a:cubicBezTo>
                <a:close/>
                <a:moveTo>
                  <a:pt x="80793" y="19663"/>
                </a:moveTo>
                <a:cubicBezTo>
                  <a:pt x="80542" y="19663"/>
                  <a:pt x="80201" y="19839"/>
                  <a:pt x="79996" y="20015"/>
                </a:cubicBezTo>
                <a:cubicBezTo>
                  <a:pt x="79775" y="20268"/>
                  <a:pt x="79616" y="20553"/>
                  <a:pt x="79616" y="20870"/>
                </a:cubicBezTo>
                <a:cubicBezTo>
                  <a:pt x="79648" y="21567"/>
                  <a:pt x="80060" y="22042"/>
                  <a:pt x="80788" y="22073"/>
                </a:cubicBezTo>
                <a:cubicBezTo>
                  <a:pt x="81516" y="22073"/>
                  <a:pt x="81960" y="21598"/>
                  <a:pt x="82023" y="20902"/>
                </a:cubicBezTo>
                <a:cubicBezTo>
                  <a:pt x="81960" y="20141"/>
                  <a:pt x="81516" y="19698"/>
                  <a:pt x="80851" y="19666"/>
                </a:cubicBezTo>
                <a:cubicBezTo>
                  <a:pt x="80833" y="19664"/>
                  <a:pt x="80813" y="19663"/>
                  <a:pt x="80793" y="19663"/>
                </a:cubicBezTo>
                <a:close/>
                <a:moveTo>
                  <a:pt x="39660" y="19726"/>
                </a:moveTo>
                <a:cubicBezTo>
                  <a:pt x="39056" y="19726"/>
                  <a:pt x="38478" y="20358"/>
                  <a:pt x="38478" y="20933"/>
                </a:cubicBezTo>
                <a:cubicBezTo>
                  <a:pt x="38478" y="21535"/>
                  <a:pt x="39111" y="22168"/>
                  <a:pt x="39682" y="22168"/>
                </a:cubicBezTo>
                <a:cubicBezTo>
                  <a:pt x="39695" y="22169"/>
                  <a:pt x="39708" y="22169"/>
                  <a:pt x="39721" y="22169"/>
                </a:cubicBezTo>
                <a:cubicBezTo>
                  <a:pt x="40280" y="22169"/>
                  <a:pt x="40886" y="21522"/>
                  <a:pt x="40948" y="20965"/>
                </a:cubicBezTo>
                <a:cubicBezTo>
                  <a:pt x="40948" y="20377"/>
                  <a:pt x="40344" y="19729"/>
                  <a:pt x="39784" y="19729"/>
                </a:cubicBezTo>
                <a:cubicBezTo>
                  <a:pt x="39771" y="19729"/>
                  <a:pt x="39758" y="19729"/>
                  <a:pt x="39745" y="19730"/>
                </a:cubicBezTo>
                <a:cubicBezTo>
                  <a:pt x="39717" y="19727"/>
                  <a:pt x="39688" y="19726"/>
                  <a:pt x="39660" y="19726"/>
                </a:cubicBezTo>
                <a:close/>
                <a:moveTo>
                  <a:pt x="71414" y="19793"/>
                </a:moveTo>
                <a:cubicBezTo>
                  <a:pt x="70907" y="19793"/>
                  <a:pt x="70559" y="19920"/>
                  <a:pt x="70274" y="20173"/>
                </a:cubicBezTo>
                <a:cubicBezTo>
                  <a:pt x="69989" y="20458"/>
                  <a:pt x="69957" y="20807"/>
                  <a:pt x="69862" y="21187"/>
                </a:cubicBezTo>
                <a:cubicBezTo>
                  <a:pt x="69989" y="21408"/>
                  <a:pt x="69925" y="21693"/>
                  <a:pt x="70116" y="21883"/>
                </a:cubicBezTo>
                <a:cubicBezTo>
                  <a:pt x="70274" y="22073"/>
                  <a:pt x="70432" y="22232"/>
                  <a:pt x="70622" y="22358"/>
                </a:cubicBezTo>
                <a:cubicBezTo>
                  <a:pt x="70812" y="22517"/>
                  <a:pt x="71097" y="22453"/>
                  <a:pt x="71287" y="22548"/>
                </a:cubicBezTo>
                <a:cubicBezTo>
                  <a:pt x="71699" y="22517"/>
                  <a:pt x="72047" y="22390"/>
                  <a:pt x="72332" y="22137"/>
                </a:cubicBezTo>
                <a:cubicBezTo>
                  <a:pt x="72617" y="21852"/>
                  <a:pt x="72649" y="21503"/>
                  <a:pt x="72776" y="21123"/>
                </a:cubicBezTo>
                <a:cubicBezTo>
                  <a:pt x="72649" y="20933"/>
                  <a:pt x="72712" y="20648"/>
                  <a:pt x="72554" y="20458"/>
                </a:cubicBezTo>
                <a:cubicBezTo>
                  <a:pt x="72396" y="20268"/>
                  <a:pt x="72237" y="20110"/>
                  <a:pt x="72047" y="19951"/>
                </a:cubicBezTo>
                <a:cubicBezTo>
                  <a:pt x="71857" y="19793"/>
                  <a:pt x="71572" y="19856"/>
                  <a:pt x="71414" y="19793"/>
                </a:cubicBezTo>
                <a:close/>
                <a:moveTo>
                  <a:pt x="61779" y="19936"/>
                </a:moveTo>
                <a:cubicBezTo>
                  <a:pt x="61487" y="19936"/>
                  <a:pt x="61184" y="19981"/>
                  <a:pt x="60931" y="20141"/>
                </a:cubicBezTo>
                <a:cubicBezTo>
                  <a:pt x="60773" y="20268"/>
                  <a:pt x="60615" y="20427"/>
                  <a:pt x="60488" y="20585"/>
                </a:cubicBezTo>
                <a:cubicBezTo>
                  <a:pt x="60203" y="20933"/>
                  <a:pt x="60298" y="21345"/>
                  <a:pt x="60298" y="21693"/>
                </a:cubicBezTo>
                <a:cubicBezTo>
                  <a:pt x="60607" y="22451"/>
                  <a:pt x="61115" y="22786"/>
                  <a:pt x="61800" y="22786"/>
                </a:cubicBezTo>
                <a:cubicBezTo>
                  <a:pt x="61888" y="22786"/>
                  <a:pt x="61978" y="22781"/>
                  <a:pt x="62072" y="22770"/>
                </a:cubicBezTo>
                <a:cubicBezTo>
                  <a:pt x="62642" y="22548"/>
                  <a:pt x="62958" y="22232"/>
                  <a:pt x="63148" y="21662"/>
                </a:cubicBezTo>
                <a:cubicBezTo>
                  <a:pt x="63148" y="21377"/>
                  <a:pt x="63212" y="20965"/>
                  <a:pt x="62958" y="20585"/>
                </a:cubicBezTo>
                <a:cubicBezTo>
                  <a:pt x="62737" y="20268"/>
                  <a:pt x="62420" y="20110"/>
                  <a:pt x="62103" y="19951"/>
                </a:cubicBezTo>
                <a:cubicBezTo>
                  <a:pt x="61999" y="19943"/>
                  <a:pt x="61890" y="19936"/>
                  <a:pt x="61779" y="19936"/>
                </a:cubicBezTo>
                <a:close/>
                <a:moveTo>
                  <a:pt x="83779" y="20707"/>
                </a:moveTo>
                <a:cubicBezTo>
                  <a:pt x="83673" y="20707"/>
                  <a:pt x="83562" y="20719"/>
                  <a:pt x="83448" y="20743"/>
                </a:cubicBezTo>
                <a:cubicBezTo>
                  <a:pt x="83068" y="20902"/>
                  <a:pt x="82815" y="21123"/>
                  <a:pt x="82656" y="21535"/>
                </a:cubicBezTo>
                <a:lnTo>
                  <a:pt x="82656" y="21820"/>
                </a:lnTo>
                <a:cubicBezTo>
                  <a:pt x="82625" y="22200"/>
                  <a:pt x="82815" y="22485"/>
                  <a:pt x="83100" y="22675"/>
                </a:cubicBezTo>
                <a:cubicBezTo>
                  <a:pt x="83163" y="22770"/>
                  <a:pt x="83322" y="22802"/>
                  <a:pt x="83417" y="22833"/>
                </a:cubicBezTo>
                <a:cubicBezTo>
                  <a:pt x="83508" y="22841"/>
                  <a:pt x="83599" y="22847"/>
                  <a:pt x="83690" y="22847"/>
                </a:cubicBezTo>
                <a:cubicBezTo>
                  <a:pt x="83975" y="22847"/>
                  <a:pt x="84253" y="22789"/>
                  <a:pt x="84493" y="22548"/>
                </a:cubicBezTo>
                <a:cubicBezTo>
                  <a:pt x="84810" y="22232"/>
                  <a:pt x="84810" y="21883"/>
                  <a:pt x="84810" y="21503"/>
                </a:cubicBezTo>
                <a:cubicBezTo>
                  <a:pt x="84605" y="20938"/>
                  <a:pt x="84233" y="20707"/>
                  <a:pt x="83779" y="20707"/>
                </a:cubicBezTo>
                <a:close/>
                <a:moveTo>
                  <a:pt x="52088" y="20137"/>
                </a:moveTo>
                <a:cubicBezTo>
                  <a:pt x="51725" y="20137"/>
                  <a:pt x="51438" y="20290"/>
                  <a:pt x="51177" y="20522"/>
                </a:cubicBezTo>
                <a:cubicBezTo>
                  <a:pt x="50892" y="20807"/>
                  <a:pt x="50766" y="21155"/>
                  <a:pt x="50766" y="21535"/>
                </a:cubicBezTo>
                <a:cubicBezTo>
                  <a:pt x="50797" y="22390"/>
                  <a:pt x="51304" y="22960"/>
                  <a:pt x="52127" y="22960"/>
                </a:cubicBezTo>
                <a:cubicBezTo>
                  <a:pt x="53014" y="22960"/>
                  <a:pt x="53521" y="22390"/>
                  <a:pt x="53616" y="21567"/>
                </a:cubicBezTo>
                <a:cubicBezTo>
                  <a:pt x="53553" y="20712"/>
                  <a:pt x="53014" y="20173"/>
                  <a:pt x="52191" y="20141"/>
                </a:cubicBezTo>
                <a:cubicBezTo>
                  <a:pt x="52156" y="20139"/>
                  <a:pt x="52121" y="20137"/>
                  <a:pt x="52088" y="20137"/>
                </a:cubicBezTo>
                <a:close/>
                <a:moveTo>
                  <a:pt x="33072" y="21075"/>
                </a:moveTo>
                <a:cubicBezTo>
                  <a:pt x="32909" y="21075"/>
                  <a:pt x="32741" y="21109"/>
                  <a:pt x="32588" y="21218"/>
                </a:cubicBezTo>
                <a:cubicBezTo>
                  <a:pt x="32334" y="21377"/>
                  <a:pt x="32239" y="21598"/>
                  <a:pt x="32113" y="21852"/>
                </a:cubicBezTo>
                <a:cubicBezTo>
                  <a:pt x="31998" y="22540"/>
                  <a:pt x="32533" y="23073"/>
                  <a:pt x="33105" y="23073"/>
                </a:cubicBezTo>
                <a:cubicBezTo>
                  <a:pt x="33165" y="23073"/>
                  <a:pt x="33225" y="23067"/>
                  <a:pt x="33284" y="23055"/>
                </a:cubicBezTo>
                <a:cubicBezTo>
                  <a:pt x="33886" y="22833"/>
                  <a:pt x="34171" y="22422"/>
                  <a:pt x="34076" y="21883"/>
                </a:cubicBezTo>
                <a:cubicBezTo>
                  <a:pt x="33918" y="21472"/>
                  <a:pt x="33696" y="21218"/>
                  <a:pt x="33284" y="21092"/>
                </a:cubicBezTo>
                <a:cubicBezTo>
                  <a:pt x="33216" y="21082"/>
                  <a:pt x="33144" y="21075"/>
                  <a:pt x="33072" y="21075"/>
                </a:cubicBezTo>
                <a:close/>
                <a:moveTo>
                  <a:pt x="42683" y="20518"/>
                </a:moveTo>
                <a:cubicBezTo>
                  <a:pt x="42654" y="20518"/>
                  <a:pt x="42625" y="20519"/>
                  <a:pt x="42595" y="20522"/>
                </a:cubicBezTo>
                <a:cubicBezTo>
                  <a:pt x="42247" y="20522"/>
                  <a:pt x="41898" y="20712"/>
                  <a:pt x="41613" y="20965"/>
                </a:cubicBezTo>
                <a:cubicBezTo>
                  <a:pt x="41360" y="21250"/>
                  <a:pt x="41265" y="21567"/>
                  <a:pt x="41265" y="21883"/>
                </a:cubicBezTo>
                <a:cubicBezTo>
                  <a:pt x="41265" y="22200"/>
                  <a:pt x="41360" y="22548"/>
                  <a:pt x="41645" y="22833"/>
                </a:cubicBezTo>
                <a:cubicBezTo>
                  <a:pt x="41930" y="23118"/>
                  <a:pt x="42247" y="23213"/>
                  <a:pt x="42595" y="23213"/>
                </a:cubicBezTo>
                <a:cubicBezTo>
                  <a:pt x="42912" y="23213"/>
                  <a:pt x="43260" y="23118"/>
                  <a:pt x="43545" y="22833"/>
                </a:cubicBezTo>
                <a:cubicBezTo>
                  <a:pt x="43830" y="22548"/>
                  <a:pt x="43894" y="22200"/>
                  <a:pt x="43989" y="21883"/>
                </a:cubicBezTo>
                <a:cubicBezTo>
                  <a:pt x="43894" y="21503"/>
                  <a:pt x="43830" y="21187"/>
                  <a:pt x="43545" y="20902"/>
                </a:cubicBezTo>
                <a:cubicBezTo>
                  <a:pt x="43284" y="20670"/>
                  <a:pt x="42997" y="20518"/>
                  <a:pt x="42683" y="20518"/>
                </a:cubicBezTo>
                <a:close/>
                <a:moveTo>
                  <a:pt x="74339" y="20609"/>
                </a:moveTo>
                <a:cubicBezTo>
                  <a:pt x="74303" y="20609"/>
                  <a:pt x="74267" y="20611"/>
                  <a:pt x="74232" y="20617"/>
                </a:cubicBezTo>
                <a:cubicBezTo>
                  <a:pt x="74198" y="20612"/>
                  <a:pt x="74163" y="20609"/>
                  <a:pt x="74128" y="20609"/>
                </a:cubicBezTo>
                <a:cubicBezTo>
                  <a:pt x="73488" y="20609"/>
                  <a:pt x="72779" y="21408"/>
                  <a:pt x="72839" y="21978"/>
                </a:cubicBezTo>
                <a:cubicBezTo>
                  <a:pt x="72719" y="22607"/>
                  <a:pt x="73476" y="23348"/>
                  <a:pt x="74094" y="23348"/>
                </a:cubicBezTo>
                <a:cubicBezTo>
                  <a:pt x="74130" y="23348"/>
                  <a:pt x="74166" y="23345"/>
                  <a:pt x="74201" y="23340"/>
                </a:cubicBezTo>
                <a:cubicBezTo>
                  <a:pt x="74247" y="23349"/>
                  <a:pt x="74294" y="23353"/>
                  <a:pt x="74341" y="23353"/>
                </a:cubicBezTo>
                <a:cubicBezTo>
                  <a:pt x="74972" y="23353"/>
                  <a:pt x="75651" y="22599"/>
                  <a:pt x="75563" y="22010"/>
                </a:cubicBezTo>
                <a:cubicBezTo>
                  <a:pt x="75682" y="21352"/>
                  <a:pt x="74954" y="20609"/>
                  <a:pt x="74339" y="20609"/>
                </a:cubicBezTo>
                <a:close/>
                <a:moveTo>
                  <a:pt x="64771" y="20738"/>
                </a:moveTo>
                <a:cubicBezTo>
                  <a:pt x="64676" y="20738"/>
                  <a:pt x="64580" y="20743"/>
                  <a:pt x="64478" y="20743"/>
                </a:cubicBezTo>
                <a:cubicBezTo>
                  <a:pt x="64288" y="20743"/>
                  <a:pt x="64130" y="20775"/>
                  <a:pt x="63972" y="20870"/>
                </a:cubicBezTo>
                <a:cubicBezTo>
                  <a:pt x="63750" y="20965"/>
                  <a:pt x="63623" y="21187"/>
                  <a:pt x="63433" y="21345"/>
                </a:cubicBezTo>
                <a:cubicBezTo>
                  <a:pt x="63338" y="21408"/>
                  <a:pt x="63338" y="21535"/>
                  <a:pt x="63275" y="21598"/>
                </a:cubicBezTo>
                <a:cubicBezTo>
                  <a:pt x="63180" y="21820"/>
                  <a:pt x="63212" y="22010"/>
                  <a:pt x="63180" y="22200"/>
                </a:cubicBezTo>
                <a:cubicBezTo>
                  <a:pt x="63148" y="22770"/>
                  <a:pt x="63497" y="23118"/>
                  <a:pt x="63908" y="23403"/>
                </a:cubicBezTo>
                <a:cubicBezTo>
                  <a:pt x="64034" y="23511"/>
                  <a:pt x="64281" y="23547"/>
                  <a:pt x="64529" y="23547"/>
                </a:cubicBezTo>
                <a:cubicBezTo>
                  <a:pt x="64720" y="23547"/>
                  <a:pt x="64911" y="23526"/>
                  <a:pt x="65048" y="23498"/>
                </a:cubicBezTo>
                <a:cubicBezTo>
                  <a:pt x="65270" y="23467"/>
                  <a:pt x="65428" y="23308"/>
                  <a:pt x="65587" y="23150"/>
                </a:cubicBezTo>
                <a:cubicBezTo>
                  <a:pt x="65745" y="22992"/>
                  <a:pt x="65967" y="22833"/>
                  <a:pt x="65967" y="22612"/>
                </a:cubicBezTo>
                <a:cubicBezTo>
                  <a:pt x="66062" y="22485"/>
                  <a:pt x="65999" y="22327"/>
                  <a:pt x="66030" y="22200"/>
                </a:cubicBezTo>
                <a:cubicBezTo>
                  <a:pt x="66062" y="22200"/>
                  <a:pt x="66062" y="22105"/>
                  <a:pt x="66062" y="22073"/>
                </a:cubicBezTo>
                <a:cubicBezTo>
                  <a:pt x="66062" y="21757"/>
                  <a:pt x="65999" y="21503"/>
                  <a:pt x="65745" y="21250"/>
                </a:cubicBezTo>
                <a:lnTo>
                  <a:pt x="65523" y="21028"/>
                </a:lnTo>
                <a:cubicBezTo>
                  <a:pt x="65428" y="20933"/>
                  <a:pt x="65333" y="20902"/>
                  <a:pt x="65207" y="20807"/>
                </a:cubicBezTo>
                <a:cubicBezTo>
                  <a:pt x="65055" y="20750"/>
                  <a:pt x="64914" y="20738"/>
                  <a:pt x="64771" y="20738"/>
                </a:cubicBezTo>
                <a:close/>
                <a:moveTo>
                  <a:pt x="86615" y="21662"/>
                </a:moveTo>
                <a:cubicBezTo>
                  <a:pt x="86013" y="21662"/>
                  <a:pt x="85633" y="22042"/>
                  <a:pt x="85633" y="22612"/>
                </a:cubicBezTo>
                <a:cubicBezTo>
                  <a:pt x="85602" y="23150"/>
                  <a:pt x="86013" y="23625"/>
                  <a:pt x="86615" y="23625"/>
                </a:cubicBezTo>
                <a:cubicBezTo>
                  <a:pt x="87217" y="23625"/>
                  <a:pt x="87565" y="23245"/>
                  <a:pt x="87597" y="22643"/>
                </a:cubicBezTo>
                <a:cubicBezTo>
                  <a:pt x="87565" y="22042"/>
                  <a:pt x="87185" y="21662"/>
                  <a:pt x="86615" y="21662"/>
                </a:cubicBezTo>
                <a:close/>
                <a:moveTo>
                  <a:pt x="26159" y="22643"/>
                </a:moveTo>
                <a:lnTo>
                  <a:pt x="25810" y="22992"/>
                </a:lnTo>
                <a:lnTo>
                  <a:pt x="25810" y="23467"/>
                </a:lnTo>
                <a:lnTo>
                  <a:pt x="26127" y="23783"/>
                </a:lnTo>
                <a:lnTo>
                  <a:pt x="26634" y="23783"/>
                </a:lnTo>
                <a:cubicBezTo>
                  <a:pt x="26729" y="23657"/>
                  <a:pt x="26824" y="23593"/>
                  <a:pt x="26951" y="23435"/>
                </a:cubicBezTo>
                <a:lnTo>
                  <a:pt x="26951" y="22992"/>
                </a:lnTo>
                <a:cubicBezTo>
                  <a:pt x="26856" y="22865"/>
                  <a:pt x="26729" y="22770"/>
                  <a:pt x="26634" y="22643"/>
                </a:cubicBezTo>
                <a:close/>
                <a:moveTo>
                  <a:pt x="54587" y="23904"/>
                </a:moveTo>
                <a:cubicBezTo>
                  <a:pt x="54601" y="23906"/>
                  <a:pt x="54615" y="23908"/>
                  <a:pt x="54629" y="23910"/>
                </a:cubicBezTo>
                <a:lnTo>
                  <a:pt x="54566" y="23910"/>
                </a:lnTo>
                <a:cubicBezTo>
                  <a:pt x="54575" y="23910"/>
                  <a:pt x="54582" y="23907"/>
                  <a:pt x="54587" y="23904"/>
                </a:cubicBezTo>
                <a:close/>
                <a:moveTo>
                  <a:pt x="54609" y="23896"/>
                </a:moveTo>
                <a:cubicBezTo>
                  <a:pt x="54614" y="23897"/>
                  <a:pt x="54620" y="23901"/>
                  <a:pt x="54629" y="23910"/>
                </a:cubicBezTo>
                <a:cubicBezTo>
                  <a:pt x="54622" y="23905"/>
                  <a:pt x="54615" y="23901"/>
                  <a:pt x="54609" y="23896"/>
                </a:cubicBezTo>
                <a:close/>
                <a:moveTo>
                  <a:pt x="54641" y="23886"/>
                </a:moveTo>
                <a:cubicBezTo>
                  <a:pt x="54645" y="23886"/>
                  <a:pt x="54645" y="23894"/>
                  <a:pt x="54629" y="23910"/>
                </a:cubicBezTo>
                <a:cubicBezTo>
                  <a:pt x="54629" y="23894"/>
                  <a:pt x="54637" y="23886"/>
                  <a:pt x="54641" y="23886"/>
                </a:cubicBezTo>
                <a:close/>
                <a:moveTo>
                  <a:pt x="35945" y="21820"/>
                </a:moveTo>
                <a:cubicBezTo>
                  <a:pt x="35660" y="21820"/>
                  <a:pt x="35406" y="21883"/>
                  <a:pt x="35153" y="22073"/>
                </a:cubicBezTo>
                <a:cubicBezTo>
                  <a:pt x="34868" y="22327"/>
                  <a:pt x="34773" y="22643"/>
                  <a:pt x="34709" y="22960"/>
                </a:cubicBezTo>
                <a:cubicBezTo>
                  <a:pt x="34709" y="23245"/>
                  <a:pt x="34836" y="23498"/>
                  <a:pt x="35026" y="23752"/>
                </a:cubicBezTo>
                <a:cubicBezTo>
                  <a:pt x="35280" y="24037"/>
                  <a:pt x="35596" y="24100"/>
                  <a:pt x="35945" y="24195"/>
                </a:cubicBezTo>
                <a:cubicBezTo>
                  <a:pt x="36135" y="24132"/>
                  <a:pt x="36388" y="24132"/>
                  <a:pt x="36578" y="23973"/>
                </a:cubicBezTo>
                <a:cubicBezTo>
                  <a:pt x="36736" y="23910"/>
                  <a:pt x="36863" y="23783"/>
                  <a:pt x="36926" y="23625"/>
                </a:cubicBezTo>
                <a:cubicBezTo>
                  <a:pt x="37053" y="23435"/>
                  <a:pt x="37148" y="23182"/>
                  <a:pt x="37148" y="22992"/>
                </a:cubicBezTo>
                <a:cubicBezTo>
                  <a:pt x="37148" y="22707"/>
                  <a:pt x="37021" y="22390"/>
                  <a:pt x="36768" y="22168"/>
                </a:cubicBezTo>
                <a:cubicBezTo>
                  <a:pt x="36546" y="21915"/>
                  <a:pt x="36261" y="21820"/>
                  <a:pt x="35945" y="21820"/>
                </a:cubicBezTo>
                <a:close/>
                <a:moveTo>
                  <a:pt x="77313" y="21645"/>
                </a:moveTo>
                <a:cubicBezTo>
                  <a:pt x="77279" y="21645"/>
                  <a:pt x="77245" y="21650"/>
                  <a:pt x="77209" y="21662"/>
                </a:cubicBezTo>
                <a:cubicBezTo>
                  <a:pt x="77135" y="21672"/>
                  <a:pt x="77065" y="21676"/>
                  <a:pt x="76999" y="21676"/>
                </a:cubicBezTo>
                <a:cubicBezTo>
                  <a:pt x="76868" y="21676"/>
                  <a:pt x="76755" y="21662"/>
                  <a:pt x="76671" y="21662"/>
                </a:cubicBezTo>
                <a:cubicBezTo>
                  <a:pt x="76196" y="21852"/>
                  <a:pt x="75943" y="22168"/>
                  <a:pt x="75721" y="22548"/>
                </a:cubicBezTo>
                <a:lnTo>
                  <a:pt x="75721" y="23023"/>
                </a:lnTo>
                <a:cubicBezTo>
                  <a:pt x="75689" y="23340"/>
                  <a:pt x="75848" y="23593"/>
                  <a:pt x="76038" y="23783"/>
                </a:cubicBezTo>
                <a:cubicBezTo>
                  <a:pt x="76196" y="23942"/>
                  <a:pt x="76418" y="24100"/>
                  <a:pt x="76671" y="24227"/>
                </a:cubicBezTo>
                <a:lnTo>
                  <a:pt x="77209" y="24227"/>
                </a:lnTo>
                <a:cubicBezTo>
                  <a:pt x="77431" y="24227"/>
                  <a:pt x="77621" y="24100"/>
                  <a:pt x="77779" y="23973"/>
                </a:cubicBezTo>
                <a:lnTo>
                  <a:pt x="78033" y="23752"/>
                </a:lnTo>
                <a:cubicBezTo>
                  <a:pt x="78223" y="23562"/>
                  <a:pt x="78318" y="23340"/>
                  <a:pt x="78318" y="23087"/>
                </a:cubicBezTo>
                <a:lnTo>
                  <a:pt x="78318" y="22612"/>
                </a:lnTo>
                <a:cubicBezTo>
                  <a:pt x="78191" y="22200"/>
                  <a:pt x="77906" y="22010"/>
                  <a:pt x="77716" y="21820"/>
                </a:cubicBezTo>
                <a:cubicBezTo>
                  <a:pt x="77587" y="21743"/>
                  <a:pt x="77459" y="21645"/>
                  <a:pt x="77313" y="21645"/>
                </a:cubicBezTo>
                <a:close/>
                <a:moveTo>
                  <a:pt x="89560" y="22707"/>
                </a:moveTo>
                <a:cubicBezTo>
                  <a:pt x="89307" y="22802"/>
                  <a:pt x="89085" y="22802"/>
                  <a:pt x="88927" y="22992"/>
                </a:cubicBezTo>
                <a:cubicBezTo>
                  <a:pt x="88769" y="23182"/>
                  <a:pt x="88769" y="23435"/>
                  <a:pt x="88674" y="23562"/>
                </a:cubicBezTo>
                <a:cubicBezTo>
                  <a:pt x="88769" y="23783"/>
                  <a:pt x="88769" y="23973"/>
                  <a:pt x="88927" y="24195"/>
                </a:cubicBezTo>
                <a:cubicBezTo>
                  <a:pt x="89085" y="24385"/>
                  <a:pt x="89339" y="24353"/>
                  <a:pt x="89497" y="24417"/>
                </a:cubicBezTo>
                <a:cubicBezTo>
                  <a:pt x="89719" y="24290"/>
                  <a:pt x="89909" y="24322"/>
                  <a:pt x="90099" y="24195"/>
                </a:cubicBezTo>
                <a:cubicBezTo>
                  <a:pt x="90289" y="23973"/>
                  <a:pt x="90257" y="23783"/>
                  <a:pt x="90384" y="23593"/>
                </a:cubicBezTo>
                <a:cubicBezTo>
                  <a:pt x="90257" y="23403"/>
                  <a:pt x="90289" y="23182"/>
                  <a:pt x="90130" y="22992"/>
                </a:cubicBezTo>
                <a:cubicBezTo>
                  <a:pt x="89972" y="22833"/>
                  <a:pt x="89750" y="22833"/>
                  <a:pt x="89560" y="22707"/>
                </a:cubicBezTo>
                <a:close/>
                <a:moveTo>
                  <a:pt x="67075" y="24448"/>
                </a:moveTo>
                <a:lnTo>
                  <a:pt x="67075" y="24543"/>
                </a:lnTo>
                <a:lnTo>
                  <a:pt x="66949" y="24543"/>
                </a:lnTo>
                <a:lnTo>
                  <a:pt x="66949" y="24480"/>
                </a:lnTo>
                <a:cubicBezTo>
                  <a:pt x="66980" y="24448"/>
                  <a:pt x="67012" y="24448"/>
                  <a:pt x="67075" y="24448"/>
                </a:cubicBezTo>
                <a:close/>
                <a:moveTo>
                  <a:pt x="79965" y="22517"/>
                </a:moveTo>
                <a:cubicBezTo>
                  <a:pt x="79521" y="22548"/>
                  <a:pt x="79363" y="22643"/>
                  <a:pt x="79046" y="22960"/>
                </a:cubicBezTo>
                <a:cubicBezTo>
                  <a:pt x="78793" y="23245"/>
                  <a:pt x="78666" y="23752"/>
                  <a:pt x="78825" y="24132"/>
                </a:cubicBezTo>
                <a:cubicBezTo>
                  <a:pt x="78920" y="24575"/>
                  <a:pt x="79205" y="24828"/>
                  <a:pt x="79616" y="24923"/>
                </a:cubicBezTo>
                <a:cubicBezTo>
                  <a:pt x="79775" y="24987"/>
                  <a:pt x="79933" y="24987"/>
                  <a:pt x="80091" y="24987"/>
                </a:cubicBezTo>
                <a:cubicBezTo>
                  <a:pt x="80535" y="24987"/>
                  <a:pt x="80851" y="24733"/>
                  <a:pt x="81073" y="24353"/>
                </a:cubicBezTo>
                <a:cubicBezTo>
                  <a:pt x="81263" y="23973"/>
                  <a:pt x="81263" y="23498"/>
                  <a:pt x="81073" y="23150"/>
                </a:cubicBezTo>
                <a:cubicBezTo>
                  <a:pt x="80851" y="22707"/>
                  <a:pt x="80535" y="22517"/>
                  <a:pt x="79965" y="22517"/>
                </a:cubicBezTo>
                <a:close/>
                <a:moveTo>
                  <a:pt x="29294" y="23150"/>
                </a:moveTo>
                <a:cubicBezTo>
                  <a:pt x="28787" y="23150"/>
                  <a:pt x="28344" y="23593"/>
                  <a:pt x="28376" y="24100"/>
                </a:cubicBezTo>
                <a:cubicBezTo>
                  <a:pt x="28437" y="24588"/>
                  <a:pt x="28762" y="24989"/>
                  <a:pt x="29268" y="24989"/>
                </a:cubicBezTo>
                <a:cubicBezTo>
                  <a:pt x="29287" y="24989"/>
                  <a:pt x="29306" y="24988"/>
                  <a:pt x="29326" y="24987"/>
                </a:cubicBezTo>
                <a:cubicBezTo>
                  <a:pt x="29864" y="24987"/>
                  <a:pt x="30212" y="24575"/>
                  <a:pt x="30244" y="24037"/>
                </a:cubicBezTo>
                <a:cubicBezTo>
                  <a:pt x="30212" y="23562"/>
                  <a:pt x="29801" y="23150"/>
                  <a:pt x="29294" y="23150"/>
                </a:cubicBezTo>
                <a:close/>
                <a:moveTo>
                  <a:pt x="92459" y="23808"/>
                </a:moveTo>
                <a:cubicBezTo>
                  <a:pt x="92046" y="23808"/>
                  <a:pt x="91782" y="24135"/>
                  <a:pt x="91840" y="24543"/>
                </a:cubicBezTo>
                <a:cubicBezTo>
                  <a:pt x="91973" y="24862"/>
                  <a:pt x="92195" y="25002"/>
                  <a:pt x="92487" y="25002"/>
                </a:cubicBezTo>
                <a:cubicBezTo>
                  <a:pt x="92543" y="25002"/>
                  <a:pt x="92602" y="24997"/>
                  <a:pt x="92664" y="24987"/>
                </a:cubicBezTo>
                <a:lnTo>
                  <a:pt x="92981" y="24670"/>
                </a:lnTo>
                <a:cubicBezTo>
                  <a:pt x="93044" y="24258"/>
                  <a:pt x="92949" y="23973"/>
                  <a:pt x="92569" y="23815"/>
                </a:cubicBezTo>
                <a:cubicBezTo>
                  <a:pt x="92531" y="23810"/>
                  <a:pt x="92494" y="23808"/>
                  <a:pt x="92459" y="23808"/>
                </a:cubicBezTo>
                <a:close/>
                <a:moveTo>
                  <a:pt x="38731" y="22548"/>
                </a:moveTo>
                <a:cubicBezTo>
                  <a:pt x="38573" y="22548"/>
                  <a:pt x="38415" y="22612"/>
                  <a:pt x="38288" y="22675"/>
                </a:cubicBezTo>
                <a:cubicBezTo>
                  <a:pt x="37940" y="22865"/>
                  <a:pt x="37845" y="22960"/>
                  <a:pt x="37655" y="23340"/>
                </a:cubicBezTo>
                <a:cubicBezTo>
                  <a:pt x="37655" y="23403"/>
                  <a:pt x="37623" y="23435"/>
                  <a:pt x="37560" y="23467"/>
                </a:cubicBezTo>
                <a:lnTo>
                  <a:pt x="37560" y="23973"/>
                </a:lnTo>
                <a:cubicBezTo>
                  <a:pt x="37560" y="24132"/>
                  <a:pt x="37623" y="24290"/>
                  <a:pt x="37686" y="24417"/>
                </a:cubicBezTo>
                <a:cubicBezTo>
                  <a:pt x="37876" y="24765"/>
                  <a:pt x="37971" y="24860"/>
                  <a:pt x="38351" y="25050"/>
                </a:cubicBezTo>
                <a:cubicBezTo>
                  <a:pt x="38415" y="25050"/>
                  <a:pt x="38446" y="25082"/>
                  <a:pt x="38478" y="25114"/>
                </a:cubicBezTo>
                <a:lnTo>
                  <a:pt x="38985" y="25114"/>
                </a:lnTo>
                <a:cubicBezTo>
                  <a:pt x="39143" y="25114"/>
                  <a:pt x="39301" y="25082"/>
                  <a:pt x="39428" y="25018"/>
                </a:cubicBezTo>
                <a:cubicBezTo>
                  <a:pt x="39777" y="24797"/>
                  <a:pt x="39872" y="24733"/>
                  <a:pt x="40062" y="24322"/>
                </a:cubicBezTo>
                <a:cubicBezTo>
                  <a:pt x="40062" y="24290"/>
                  <a:pt x="40093" y="24258"/>
                  <a:pt x="40157" y="24227"/>
                </a:cubicBezTo>
                <a:lnTo>
                  <a:pt x="40157" y="23688"/>
                </a:lnTo>
                <a:cubicBezTo>
                  <a:pt x="40157" y="23530"/>
                  <a:pt x="40093" y="23403"/>
                  <a:pt x="40030" y="23277"/>
                </a:cubicBezTo>
                <a:cubicBezTo>
                  <a:pt x="39840" y="22897"/>
                  <a:pt x="39745" y="22833"/>
                  <a:pt x="39365" y="22643"/>
                </a:cubicBezTo>
                <a:cubicBezTo>
                  <a:pt x="39301" y="22643"/>
                  <a:pt x="39270" y="22612"/>
                  <a:pt x="39238" y="22548"/>
                </a:cubicBezTo>
                <a:close/>
                <a:moveTo>
                  <a:pt x="70432" y="22548"/>
                </a:moveTo>
                <a:cubicBezTo>
                  <a:pt x="69672" y="22548"/>
                  <a:pt x="68975" y="23277"/>
                  <a:pt x="68975" y="23973"/>
                </a:cubicBezTo>
                <a:cubicBezTo>
                  <a:pt x="68975" y="24690"/>
                  <a:pt x="69595" y="25407"/>
                  <a:pt x="70276" y="25407"/>
                </a:cubicBezTo>
                <a:cubicBezTo>
                  <a:pt x="70317" y="25407"/>
                  <a:pt x="70359" y="25404"/>
                  <a:pt x="70401" y="25399"/>
                </a:cubicBezTo>
                <a:cubicBezTo>
                  <a:pt x="70446" y="25404"/>
                  <a:pt x="70491" y="25407"/>
                  <a:pt x="70535" y="25407"/>
                </a:cubicBezTo>
                <a:cubicBezTo>
                  <a:pt x="71266" y="25407"/>
                  <a:pt x="71857" y="24694"/>
                  <a:pt x="71857" y="24037"/>
                </a:cubicBezTo>
                <a:cubicBezTo>
                  <a:pt x="71857" y="23277"/>
                  <a:pt x="71129" y="22548"/>
                  <a:pt x="70432" y="22548"/>
                </a:cubicBezTo>
                <a:close/>
                <a:moveTo>
                  <a:pt x="95261" y="24987"/>
                </a:moveTo>
                <a:cubicBezTo>
                  <a:pt x="95134" y="25050"/>
                  <a:pt x="95039" y="25082"/>
                  <a:pt x="95007" y="25145"/>
                </a:cubicBezTo>
                <a:lnTo>
                  <a:pt x="95007" y="25335"/>
                </a:lnTo>
                <a:cubicBezTo>
                  <a:pt x="95166" y="25494"/>
                  <a:pt x="95166" y="25494"/>
                  <a:pt x="95324" y="25494"/>
                </a:cubicBezTo>
                <a:cubicBezTo>
                  <a:pt x="95356" y="25335"/>
                  <a:pt x="95419" y="25177"/>
                  <a:pt x="95482" y="24987"/>
                </a:cubicBezTo>
                <a:lnTo>
                  <a:pt x="95482" y="24987"/>
                </a:lnTo>
                <a:cubicBezTo>
                  <a:pt x="95451" y="25003"/>
                  <a:pt x="95403" y="25011"/>
                  <a:pt x="95360" y="25011"/>
                </a:cubicBezTo>
                <a:cubicBezTo>
                  <a:pt x="95316" y="25011"/>
                  <a:pt x="95277" y="25003"/>
                  <a:pt x="95261" y="24987"/>
                </a:cubicBezTo>
                <a:close/>
                <a:moveTo>
                  <a:pt x="22675" y="24765"/>
                </a:moveTo>
                <a:cubicBezTo>
                  <a:pt x="22390" y="24860"/>
                  <a:pt x="22264" y="24987"/>
                  <a:pt x="22169" y="25209"/>
                </a:cubicBezTo>
                <a:cubicBezTo>
                  <a:pt x="22264" y="25399"/>
                  <a:pt x="22422" y="25557"/>
                  <a:pt x="22612" y="25652"/>
                </a:cubicBezTo>
                <a:cubicBezTo>
                  <a:pt x="22802" y="25557"/>
                  <a:pt x="22960" y="25399"/>
                  <a:pt x="23055" y="25177"/>
                </a:cubicBezTo>
                <a:cubicBezTo>
                  <a:pt x="22929" y="25050"/>
                  <a:pt x="22802" y="24923"/>
                  <a:pt x="22675" y="24765"/>
                </a:cubicBezTo>
                <a:close/>
                <a:moveTo>
                  <a:pt x="82853" y="23494"/>
                </a:moveTo>
                <a:cubicBezTo>
                  <a:pt x="82256" y="23494"/>
                  <a:pt x="81738" y="24094"/>
                  <a:pt x="81738" y="24607"/>
                </a:cubicBezTo>
                <a:cubicBezTo>
                  <a:pt x="81706" y="25209"/>
                  <a:pt x="82340" y="25779"/>
                  <a:pt x="82846" y="25810"/>
                </a:cubicBezTo>
                <a:cubicBezTo>
                  <a:pt x="82861" y="25811"/>
                  <a:pt x="82876" y="25811"/>
                  <a:pt x="82890" y="25811"/>
                </a:cubicBezTo>
                <a:cubicBezTo>
                  <a:pt x="83475" y="25811"/>
                  <a:pt x="84019" y="25196"/>
                  <a:pt x="84050" y="24702"/>
                </a:cubicBezTo>
                <a:cubicBezTo>
                  <a:pt x="84082" y="24100"/>
                  <a:pt x="83448" y="23498"/>
                  <a:pt x="82941" y="23498"/>
                </a:cubicBezTo>
                <a:cubicBezTo>
                  <a:pt x="82912" y="23495"/>
                  <a:pt x="82882" y="23494"/>
                  <a:pt x="82853" y="23494"/>
                </a:cubicBezTo>
                <a:close/>
                <a:moveTo>
                  <a:pt x="55760" y="25687"/>
                </a:moveTo>
                <a:lnTo>
                  <a:pt x="55760" y="25687"/>
                </a:lnTo>
                <a:cubicBezTo>
                  <a:pt x="55759" y="25735"/>
                  <a:pt x="55777" y="25810"/>
                  <a:pt x="55716" y="25838"/>
                </a:cubicBezTo>
                <a:lnTo>
                  <a:pt x="55716" y="25838"/>
                </a:lnTo>
                <a:cubicBezTo>
                  <a:pt x="55717" y="25790"/>
                  <a:pt x="55699" y="25715"/>
                  <a:pt x="55760" y="25687"/>
                </a:cubicBezTo>
                <a:close/>
                <a:moveTo>
                  <a:pt x="32176" y="23878"/>
                </a:moveTo>
                <a:cubicBezTo>
                  <a:pt x="31859" y="23878"/>
                  <a:pt x="31638" y="23973"/>
                  <a:pt x="31384" y="24195"/>
                </a:cubicBezTo>
                <a:cubicBezTo>
                  <a:pt x="31163" y="24385"/>
                  <a:pt x="31036" y="24702"/>
                  <a:pt x="31036" y="24987"/>
                </a:cubicBezTo>
                <a:cubicBezTo>
                  <a:pt x="31036" y="25272"/>
                  <a:pt x="31163" y="25525"/>
                  <a:pt x="31353" y="25779"/>
                </a:cubicBezTo>
                <a:cubicBezTo>
                  <a:pt x="31543" y="26000"/>
                  <a:pt x="31859" y="26127"/>
                  <a:pt x="32144" y="26127"/>
                </a:cubicBezTo>
                <a:cubicBezTo>
                  <a:pt x="32461" y="26127"/>
                  <a:pt x="32683" y="26000"/>
                  <a:pt x="32936" y="25810"/>
                </a:cubicBezTo>
                <a:cubicBezTo>
                  <a:pt x="33189" y="25620"/>
                  <a:pt x="33253" y="25304"/>
                  <a:pt x="33284" y="24987"/>
                </a:cubicBezTo>
                <a:cubicBezTo>
                  <a:pt x="33253" y="24702"/>
                  <a:pt x="33189" y="24417"/>
                  <a:pt x="32968" y="24227"/>
                </a:cubicBezTo>
                <a:cubicBezTo>
                  <a:pt x="32746" y="23973"/>
                  <a:pt x="32461" y="23878"/>
                  <a:pt x="32176" y="23878"/>
                </a:cubicBezTo>
                <a:close/>
                <a:moveTo>
                  <a:pt x="73187" y="23467"/>
                </a:moveTo>
                <a:cubicBezTo>
                  <a:pt x="72807" y="23562"/>
                  <a:pt x="72396" y="23657"/>
                  <a:pt x="72111" y="24037"/>
                </a:cubicBezTo>
                <a:cubicBezTo>
                  <a:pt x="71921" y="24290"/>
                  <a:pt x="71921" y="24607"/>
                  <a:pt x="71794" y="24892"/>
                </a:cubicBezTo>
                <a:cubicBezTo>
                  <a:pt x="71889" y="25177"/>
                  <a:pt x="71921" y="25462"/>
                  <a:pt x="72047" y="25652"/>
                </a:cubicBezTo>
                <a:cubicBezTo>
                  <a:pt x="72174" y="25842"/>
                  <a:pt x="72364" y="26000"/>
                  <a:pt x="72554" y="26127"/>
                </a:cubicBezTo>
                <a:cubicBezTo>
                  <a:pt x="72739" y="26259"/>
                  <a:pt x="72945" y="26325"/>
                  <a:pt x="73156" y="26325"/>
                </a:cubicBezTo>
                <a:cubicBezTo>
                  <a:pt x="73198" y="26325"/>
                  <a:pt x="73240" y="26322"/>
                  <a:pt x="73282" y="26317"/>
                </a:cubicBezTo>
                <a:cubicBezTo>
                  <a:pt x="73662" y="26285"/>
                  <a:pt x="74074" y="26127"/>
                  <a:pt x="74359" y="25779"/>
                </a:cubicBezTo>
                <a:cubicBezTo>
                  <a:pt x="74549" y="25494"/>
                  <a:pt x="74581" y="25209"/>
                  <a:pt x="74644" y="24892"/>
                </a:cubicBezTo>
                <a:cubicBezTo>
                  <a:pt x="74581" y="24448"/>
                  <a:pt x="74454" y="24068"/>
                  <a:pt x="74074" y="23783"/>
                </a:cubicBezTo>
                <a:cubicBezTo>
                  <a:pt x="73789" y="23593"/>
                  <a:pt x="73504" y="23562"/>
                  <a:pt x="73187" y="23467"/>
                </a:cubicBezTo>
                <a:close/>
                <a:moveTo>
                  <a:pt x="85732" y="24555"/>
                </a:moveTo>
                <a:cubicBezTo>
                  <a:pt x="85553" y="24555"/>
                  <a:pt x="85387" y="24604"/>
                  <a:pt x="85222" y="24670"/>
                </a:cubicBezTo>
                <a:lnTo>
                  <a:pt x="84842" y="25050"/>
                </a:lnTo>
                <a:lnTo>
                  <a:pt x="84715" y="25525"/>
                </a:lnTo>
                <a:cubicBezTo>
                  <a:pt x="84715" y="25684"/>
                  <a:pt x="84842" y="25842"/>
                  <a:pt x="84810" y="26000"/>
                </a:cubicBezTo>
                <a:lnTo>
                  <a:pt x="85190" y="26412"/>
                </a:lnTo>
                <a:cubicBezTo>
                  <a:pt x="85374" y="26496"/>
                  <a:pt x="85549" y="26535"/>
                  <a:pt x="85715" y="26535"/>
                </a:cubicBezTo>
                <a:cubicBezTo>
                  <a:pt x="85864" y="26535"/>
                  <a:pt x="86005" y="26503"/>
                  <a:pt x="86140" y="26444"/>
                </a:cubicBezTo>
                <a:lnTo>
                  <a:pt x="86615" y="25969"/>
                </a:lnTo>
                <a:cubicBezTo>
                  <a:pt x="86710" y="25462"/>
                  <a:pt x="86742" y="25589"/>
                  <a:pt x="86615" y="25018"/>
                </a:cubicBezTo>
                <a:cubicBezTo>
                  <a:pt x="86488" y="24923"/>
                  <a:pt x="86330" y="24765"/>
                  <a:pt x="86267" y="24702"/>
                </a:cubicBezTo>
                <a:cubicBezTo>
                  <a:pt x="86070" y="24596"/>
                  <a:pt x="85895" y="24555"/>
                  <a:pt x="85732" y="24555"/>
                </a:cubicBezTo>
                <a:close/>
                <a:moveTo>
                  <a:pt x="53806" y="26760"/>
                </a:moveTo>
                <a:cubicBezTo>
                  <a:pt x="53806" y="26792"/>
                  <a:pt x="53806" y="26792"/>
                  <a:pt x="53774" y="26824"/>
                </a:cubicBezTo>
                <a:lnTo>
                  <a:pt x="53774" y="26760"/>
                </a:lnTo>
                <a:close/>
                <a:moveTo>
                  <a:pt x="25416" y="25266"/>
                </a:moveTo>
                <a:cubicBezTo>
                  <a:pt x="25379" y="25266"/>
                  <a:pt x="25342" y="25268"/>
                  <a:pt x="25304" y="25272"/>
                </a:cubicBezTo>
                <a:cubicBezTo>
                  <a:pt x="25050" y="25399"/>
                  <a:pt x="24860" y="25557"/>
                  <a:pt x="24734" y="25842"/>
                </a:cubicBezTo>
                <a:cubicBezTo>
                  <a:pt x="24644" y="26437"/>
                  <a:pt x="25059" y="26893"/>
                  <a:pt x="25635" y="26893"/>
                </a:cubicBezTo>
                <a:cubicBezTo>
                  <a:pt x="25672" y="26893"/>
                  <a:pt x="25709" y="26891"/>
                  <a:pt x="25747" y="26887"/>
                </a:cubicBezTo>
                <a:cubicBezTo>
                  <a:pt x="26000" y="26760"/>
                  <a:pt x="26159" y="26570"/>
                  <a:pt x="26286" y="26317"/>
                </a:cubicBezTo>
                <a:cubicBezTo>
                  <a:pt x="26405" y="25722"/>
                  <a:pt x="25992" y="25266"/>
                  <a:pt x="25416" y="25266"/>
                </a:cubicBezTo>
                <a:close/>
                <a:moveTo>
                  <a:pt x="76164" y="24417"/>
                </a:moveTo>
                <a:cubicBezTo>
                  <a:pt x="75373" y="24417"/>
                  <a:pt x="74866" y="24923"/>
                  <a:pt x="74834" y="25715"/>
                </a:cubicBezTo>
                <a:cubicBezTo>
                  <a:pt x="74834" y="26507"/>
                  <a:pt x="75341" y="27077"/>
                  <a:pt x="76164" y="27077"/>
                </a:cubicBezTo>
                <a:cubicBezTo>
                  <a:pt x="76956" y="27077"/>
                  <a:pt x="77463" y="26507"/>
                  <a:pt x="77526" y="25715"/>
                </a:cubicBezTo>
                <a:cubicBezTo>
                  <a:pt x="77463" y="24987"/>
                  <a:pt x="76988" y="24417"/>
                  <a:pt x="76164" y="24417"/>
                </a:cubicBezTo>
                <a:close/>
                <a:moveTo>
                  <a:pt x="44152" y="27081"/>
                </a:moveTo>
                <a:cubicBezTo>
                  <a:pt x="44161" y="27087"/>
                  <a:pt x="44169" y="27093"/>
                  <a:pt x="44178" y="27099"/>
                </a:cubicBezTo>
                <a:lnTo>
                  <a:pt x="44178" y="27099"/>
                </a:lnTo>
                <a:cubicBezTo>
                  <a:pt x="44187" y="27095"/>
                  <a:pt x="44196" y="27090"/>
                  <a:pt x="44205" y="27082"/>
                </a:cubicBezTo>
                <a:lnTo>
                  <a:pt x="44205" y="27082"/>
                </a:lnTo>
                <a:cubicBezTo>
                  <a:pt x="44187" y="27082"/>
                  <a:pt x="44170" y="27082"/>
                  <a:pt x="44152" y="27081"/>
                </a:cubicBezTo>
                <a:close/>
                <a:moveTo>
                  <a:pt x="35058" y="24575"/>
                </a:moveTo>
                <a:cubicBezTo>
                  <a:pt x="34361" y="24575"/>
                  <a:pt x="33791" y="25050"/>
                  <a:pt x="33791" y="25842"/>
                </a:cubicBezTo>
                <a:cubicBezTo>
                  <a:pt x="33791" y="26602"/>
                  <a:pt x="34361" y="27140"/>
                  <a:pt x="35058" y="27140"/>
                </a:cubicBezTo>
                <a:cubicBezTo>
                  <a:pt x="35850" y="27140"/>
                  <a:pt x="36356" y="26602"/>
                  <a:pt x="36388" y="25874"/>
                </a:cubicBezTo>
                <a:cubicBezTo>
                  <a:pt x="36356" y="25082"/>
                  <a:pt x="35818" y="24575"/>
                  <a:pt x="35058" y="24575"/>
                </a:cubicBezTo>
                <a:close/>
                <a:moveTo>
                  <a:pt x="88674" y="25557"/>
                </a:moveTo>
                <a:cubicBezTo>
                  <a:pt x="88484" y="25557"/>
                  <a:pt x="88230" y="25652"/>
                  <a:pt x="88072" y="25810"/>
                </a:cubicBezTo>
                <a:cubicBezTo>
                  <a:pt x="87914" y="25969"/>
                  <a:pt x="87819" y="26190"/>
                  <a:pt x="87819" y="26380"/>
                </a:cubicBezTo>
                <a:cubicBezTo>
                  <a:pt x="87819" y="26602"/>
                  <a:pt x="87882" y="26792"/>
                  <a:pt x="88040" y="26950"/>
                </a:cubicBezTo>
                <a:cubicBezTo>
                  <a:pt x="88199" y="27140"/>
                  <a:pt x="88452" y="27140"/>
                  <a:pt x="88642" y="27235"/>
                </a:cubicBezTo>
                <a:cubicBezTo>
                  <a:pt x="88832" y="27204"/>
                  <a:pt x="89085" y="27204"/>
                  <a:pt x="89244" y="27045"/>
                </a:cubicBezTo>
                <a:cubicBezTo>
                  <a:pt x="89402" y="26887"/>
                  <a:pt x="89465" y="26634"/>
                  <a:pt x="89497" y="26444"/>
                </a:cubicBezTo>
                <a:cubicBezTo>
                  <a:pt x="89560" y="26317"/>
                  <a:pt x="89402" y="26000"/>
                  <a:pt x="89307" y="25874"/>
                </a:cubicBezTo>
                <a:cubicBezTo>
                  <a:pt x="89149" y="25684"/>
                  <a:pt x="88927" y="25589"/>
                  <a:pt x="88674" y="25557"/>
                </a:cubicBezTo>
                <a:close/>
                <a:moveTo>
                  <a:pt x="62198" y="24987"/>
                </a:moveTo>
                <a:cubicBezTo>
                  <a:pt x="62230" y="25335"/>
                  <a:pt x="62230" y="25652"/>
                  <a:pt x="62420" y="25937"/>
                </a:cubicBezTo>
                <a:cubicBezTo>
                  <a:pt x="62642" y="26190"/>
                  <a:pt x="62863" y="26380"/>
                  <a:pt x="63148" y="26570"/>
                </a:cubicBezTo>
                <a:cubicBezTo>
                  <a:pt x="63057" y="26559"/>
                  <a:pt x="62968" y="26554"/>
                  <a:pt x="62882" y="26554"/>
                </a:cubicBezTo>
                <a:cubicBezTo>
                  <a:pt x="62227" y="26554"/>
                  <a:pt x="61746" y="26873"/>
                  <a:pt x="61438" y="27489"/>
                </a:cubicBezTo>
                <a:cubicBezTo>
                  <a:pt x="61407" y="27140"/>
                  <a:pt x="61470" y="26792"/>
                  <a:pt x="61280" y="26475"/>
                </a:cubicBezTo>
                <a:cubicBezTo>
                  <a:pt x="61121" y="26190"/>
                  <a:pt x="60963" y="25905"/>
                  <a:pt x="60646" y="25810"/>
                </a:cubicBezTo>
                <a:lnTo>
                  <a:pt x="60646" y="25810"/>
                </a:lnTo>
                <a:cubicBezTo>
                  <a:pt x="60683" y="25812"/>
                  <a:pt x="60720" y="25813"/>
                  <a:pt x="60755" y="25813"/>
                </a:cubicBezTo>
                <a:cubicBezTo>
                  <a:pt x="61370" y="25813"/>
                  <a:pt x="61869" y="25555"/>
                  <a:pt x="62198" y="24987"/>
                </a:cubicBezTo>
                <a:close/>
                <a:moveTo>
                  <a:pt x="61407" y="27615"/>
                </a:moveTo>
                <a:lnTo>
                  <a:pt x="61407" y="27710"/>
                </a:lnTo>
                <a:cubicBezTo>
                  <a:pt x="61407" y="27679"/>
                  <a:pt x="61438" y="27615"/>
                  <a:pt x="61407" y="27615"/>
                </a:cubicBezTo>
                <a:close/>
                <a:moveTo>
                  <a:pt x="79141" y="25367"/>
                </a:moveTo>
                <a:cubicBezTo>
                  <a:pt x="78951" y="25367"/>
                  <a:pt x="78729" y="25462"/>
                  <a:pt x="78539" y="25525"/>
                </a:cubicBezTo>
                <a:cubicBezTo>
                  <a:pt x="78349" y="25652"/>
                  <a:pt x="78191" y="25810"/>
                  <a:pt x="78064" y="25937"/>
                </a:cubicBezTo>
                <a:cubicBezTo>
                  <a:pt x="77906" y="26127"/>
                  <a:pt x="77843" y="26349"/>
                  <a:pt x="77874" y="26570"/>
                </a:cubicBezTo>
                <a:cubicBezTo>
                  <a:pt x="77874" y="26824"/>
                  <a:pt x="77938" y="27109"/>
                  <a:pt x="78159" y="27362"/>
                </a:cubicBezTo>
                <a:cubicBezTo>
                  <a:pt x="78381" y="27679"/>
                  <a:pt x="78729" y="27837"/>
                  <a:pt x="79110" y="27869"/>
                </a:cubicBezTo>
                <a:cubicBezTo>
                  <a:pt x="79363" y="27869"/>
                  <a:pt x="79648" y="27774"/>
                  <a:pt x="79901" y="27584"/>
                </a:cubicBezTo>
                <a:cubicBezTo>
                  <a:pt x="80218" y="27362"/>
                  <a:pt x="80313" y="26982"/>
                  <a:pt x="80408" y="26602"/>
                </a:cubicBezTo>
                <a:cubicBezTo>
                  <a:pt x="80313" y="26349"/>
                  <a:pt x="80281" y="26064"/>
                  <a:pt x="80091" y="25842"/>
                </a:cubicBezTo>
                <a:cubicBezTo>
                  <a:pt x="79838" y="25525"/>
                  <a:pt x="79490" y="25367"/>
                  <a:pt x="79141" y="25367"/>
                </a:cubicBezTo>
                <a:close/>
                <a:moveTo>
                  <a:pt x="91302" y="26792"/>
                </a:moveTo>
                <a:lnTo>
                  <a:pt x="90985" y="27109"/>
                </a:lnTo>
                <a:lnTo>
                  <a:pt x="90985" y="27584"/>
                </a:lnTo>
                <a:cubicBezTo>
                  <a:pt x="91080" y="27710"/>
                  <a:pt x="91207" y="27837"/>
                  <a:pt x="91302" y="27932"/>
                </a:cubicBezTo>
                <a:lnTo>
                  <a:pt x="91777" y="27932"/>
                </a:lnTo>
                <a:lnTo>
                  <a:pt x="92126" y="27584"/>
                </a:lnTo>
                <a:lnTo>
                  <a:pt x="92126" y="27109"/>
                </a:lnTo>
                <a:cubicBezTo>
                  <a:pt x="91967" y="26982"/>
                  <a:pt x="91872" y="26887"/>
                  <a:pt x="91777" y="26792"/>
                </a:cubicBezTo>
                <a:close/>
                <a:moveTo>
                  <a:pt x="47187" y="27932"/>
                </a:moveTo>
                <a:lnTo>
                  <a:pt x="47187" y="27995"/>
                </a:lnTo>
                <a:cubicBezTo>
                  <a:pt x="47124" y="27995"/>
                  <a:pt x="47060" y="27995"/>
                  <a:pt x="47029" y="27932"/>
                </a:cubicBezTo>
                <a:close/>
                <a:moveTo>
                  <a:pt x="28376" y="25937"/>
                </a:moveTo>
                <a:cubicBezTo>
                  <a:pt x="27837" y="25937"/>
                  <a:pt x="27299" y="26444"/>
                  <a:pt x="27299" y="26982"/>
                </a:cubicBezTo>
                <a:cubicBezTo>
                  <a:pt x="27299" y="27552"/>
                  <a:pt x="27837" y="28059"/>
                  <a:pt x="28376" y="28059"/>
                </a:cubicBezTo>
                <a:cubicBezTo>
                  <a:pt x="28946" y="28059"/>
                  <a:pt x="29421" y="27552"/>
                  <a:pt x="29452" y="26982"/>
                </a:cubicBezTo>
                <a:cubicBezTo>
                  <a:pt x="29421" y="26444"/>
                  <a:pt x="28946" y="25937"/>
                  <a:pt x="28376" y="25937"/>
                </a:cubicBezTo>
                <a:close/>
                <a:moveTo>
                  <a:pt x="65103" y="25834"/>
                </a:moveTo>
                <a:cubicBezTo>
                  <a:pt x="65090" y="26117"/>
                  <a:pt x="65131" y="26415"/>
                  <a:pt x="65270" y="26665"/>
                </a:cubicBezTo>
                <a:cubicBezTo>
                  <a:pt x="65430" y="26945"/>
                  <a:pt x="65653" y="27162"/>
                  <a:pt x="65924" y="27300"/>
                </a:cubicBezTo>
                <a:lnTo>
                  <a:pt x="65924" y="27300"/>
                </a:lnTo>
                <a:cubicBezTo>
                  <a:pt x="65796" y="27301"/>
                  <a:pt x="65663" y="27322"/>
                  <a:pt x="65523" y="27362"/>
                </a:cubicBezTo>
                <a:cubicBezTo>
                  <a:pt x="65112" y="27457"/>
                  <a:pt x="64795" y="27742"/>
                  <a:pt x="64542" y="28154"/>
                </a:cubicBezTo>
                <a:lnTo>
                  <a:pt x="64542" y="27932"/>
                </a:lnTo>
                <a:cubicBezTo>
                  <a:pt x="64542" y="27552"/>
                  <a:pt x="64383" y="27204"/>
                  <a:pt x="64098" y="26919"/>
                </a:cubicBezTo>
                <a:cubicBezTo>
                  <a:pt x="63940" y="26760"/>
                  <a:pt x="63750" y="26665"/>
                  <a:pt x="63592" y="26507"/>
                </a:cubicBezTo>
                <a:lnTo>
                  <a:pt x="63370" y="26507"/>
                </a:lnTo>
                <a:cubicBezTo>
                  <a:pt x="63433" y="26475"/>
                  <a:pt x="63465" y="26459"/>
                  <a:pt x="63493" y="26459"/>
                </a:cubicBezTo>
                <a:cubicBezTo>
                  <a:pt x="63520" y="26459"/>
                  <a:pt x="63544" y="26475"/>
                  <a:pt x="63592" y="26507"/>
                </a:cubicBezTo>
                <a:cubicBezTo>
                  <a:pt x="63782" y="26507"/>
                  <a:pt x="63972" y="26507"/>
                  <a:pt x="64225" y="26475"/>
                </a:cubicBezTo>
                <a:cubicBezTo>
                  <a:pt x="64605" y="26412"/>
                  <a:pt x="64890" y="26190"/>
                  <a:pt x="65080" y="25874"/>
                </a:cubicBezTo>
                <a:cubicBezTo>
                  <a:pt x="65086" y="25862"/>
                  <a:pt x="65094" y="25848"/>
                  <a:pt x="65103" y="25834"/>
                </a:cubicBezTo>
                <a:close/>
                <a:moveTo>
                  <a:pt x="55699" y="25884"/>
                </a:moveTo>
                <a:cubicBezTo>
                  <a:pt x="55591" y="26591"/>
                  <a:pt x="55877" y="27118"/>
                  <a:pt x="56498" y="27584"/>
                </a:cubicBezTo>
                <a:cubicBezTo>
                  <a:pt x="56418" y="27577"/>
                  <a:pt x="56341" y="27573"/>
                  <a:pt x="56267" y="27573"/>
                </a:cubicBezTo>
                <a:cubicBezTo>
                  <a:pt x="55667" y="27573"/>
                  <a:pt x="55256" y="27805"/>
                  <a:pt x="54946" y="28312"/>
                </a:cubicBezTo>
                <a:cubicBezTo>
                  <a:pt x="54851" y="28090"/>
                  <a:pt x="54914" y="27900"/>
                  <a:pt x="54851" y="27710"/>
                </a:cubicBezTo>
                <a:cubicBezTo>
                  <a:pt x="54788" y="27457"/>
                  <a:pt x="54661" y="27362"/>
                  <a:pt x="54566" y="27204"/>
                </a:cubicBezTo>
                <a:cubicBezTo>
                  <a:pt x="54471" y="27045"/>
                  <a:pt x="54281" y="26950"/>
                  <a:pt x="54059" y="26792"/>
                </a:cubicBezTo>
                <a:cubicBezTo>
                  <a:pt x="54376" y="26792"/>
                  <a:pt x="54724" y="26792"/>
                  <a:pt x="55009" y="26602"/>
                </a:cubicBezTo>
                <a:cubicBezTo>
                  <a:pt x="55291" y="26446"/>
                  <a:pt x="55511" y="26165"/>
                  <a:pt x="55699" y="25884"/>
                </a:cubicBezTo>
                <a:close/>
                <a:moveTo>
                  <a:pt x="94406" y="27869"/>
                </a:moveTo>
                <a:cubicBezTo>
                  <a:pt x="94374" y="27932"/>
                  <a:pt x="94311" y="27995"/>
                  <a:pt x="94216" y="27995"/>
                </a:cubicBezTo>
                <a:lnTo>
                  <a:pt x="94089" y="28217"/>
                </a:lnTo>
                <a:cubicBezTo>
                  <a:pt x="94152" y="28249"/>
                  <a:pt x="94184" y="28312"/>
                  <a:pt x="94216" y="28312"/>
                </a:cubicBezTo>
                <a:cubicBezTo>
                  <a:pt x="94247" y="28185"/>
                  <a:pt x="94342" y="28059"/>
                  <a:pt x="94406" y="27869"/>
                </a:cubicBezTo>
                <a:close/>
                <a:moveTo>
                  <a:pt x="81991" y="26412"/>
                </a:moveTo>
                <a:cubicBezTo>
                  <a:pt x="81358" y="26412"/>
                  <a:pt x="80851" y="26950"/>
                  <a:pt x="80851" y="27552"/>
                </a:cubicBezTo>
                <a:cubicBezTo>
                  <a:pt x="80851" y="28185"/>
                  <a:pt x="81390" y="28692"/>
                  <a:pt x="81991" y="28692"/>
                </a:cubicBezTo>
                <a:cubicBezTo>
                  <a:pt x="82625" y="28692"/>
                  <a:pt x="83163" y="28154"/>
                  <a:pt x="83131" y="27552"/>
                </a:cubicBezTo>
                <a:cubicBezTo>
                  <a:pt x="83131" y="26950"/>
                  <a:pt x="82593" y="26412"/>
                  <a:pt x="81991" y="26412"/>
                </a:cubicBezTo>
                <a:close/>
                <a:moveTo>
                  <a:pt x="21725" y="27520"/>
                </a:moveTo>
                <a:cubicBezTo>
                  <a:pt x="21345" y="27520"/>
                  <a:pt x="21187" y="27774"/>
                  <a:pt x="21092" y="28154"/>
                </a:cubicBezTo>
                <a:cubicBezTo>
                  <a:pt x="21155" y="28249"/>
                  <a:pt x="21187" y="28470"/>
                  <a:pt x="21313" y="28534"/>
                </a:cubicBezTo>
                <a:cubicBezTo>
                  <a:pt x="21408" y="28660"/>
                  <a:pt x="21567" y="28692"/>
                  <a:pt x="21693" y="28724"/>
                </a:cubicBezTo>
                <a:cubicBezTo>
                  <a:pt x="22137" y="28692"/>
                  <a:pt x="22327" y="28470"/>
                  <a:pt x="22359" y="28090"/>
                </a:cubicBezTo>
                <a:cubicBezTo>
                  <a:pt x="22295" y="27932"/>
                  <a:pt x="22264" y="27774"/>
                  <a:pt x="22169" y="27679"/>
                </a:cubicBezTo>
                <a:cubicBezTo>
                  <a:pt x="22010" y="27584"/>
                  <a:pt x="21852" y="27552"/>
                  <a:pt x="21725" y="27520"/>
                </a:cubicBezTo>
                <a:close/>
                <a:moveTo>
                  <a:pt x="40382" y="29011"/>
                </a:moveTo>
                <a:cubicBezTo>
                  <a:pt x="40391" y="29018"/>
                  <a:pt x="40400" y="29025"/>
                  <a:pt x="40409" y="29031"/>
                </a:cubicBezTo>
                <a:lnTo>
                  <a:pt x="40409" y="29031"/>
                </a:lnTo>
                <a:cubicBezTo>
                  <a:pt x="40418" y="29027"/>
                  <a:pt x="40428" y="29022"/>
                  <a:pt x="40437" y="29014"/>
                </a:cubicBezTo>
                <a:lnTo>
                  <a:pt x="40437" y="29014"/>
                </a:lnTo>
                <a:cubicBezTo>
                  <a:pt x="40418" y="29013"/>
                  <a:pt x="40400" y="29012"/>
                  <a:pt x="40382" y="29011"/>
                </a:cubicBezTo>
                <a:close/>
                <a:moveTo>
                  <a:pt x="31313" y="26618"/>
                </a:moveTo>
                <a:cubicBezTo>
                  <a:pt x="31091" y="26618"/>
                  <a:pt x="30862" y="26665"/>
                  <a:pt x="30688" y="26760"/>
                </a:cubicBezTo>
                <a:cubicBezTo>
                  <a:pt x="30371" y="26950"/>
                  <a:pt x="30181" y="27235"/>
                  <a:pt x="30086" y="27584"/>
                </a:cubicBezTo>
                <a:cubicBezTo>
                  <a:pt x="30054" y="27710"/>
                  <a:pt x="30086" y="27869"/>
                  <a:pt x="30086" y="27995"/>
                </a:cubicBezTo>
                <a:cubicBezTo>
                  <a:pt x="30086" y="28407"/>
                  <a:pt x="30307" y="28692"/>
                  <a:pt x="30688" y="28945"/>
                </a:cubicBezTo>
                <a:cubicBezTo>
                  <a:pt x="30870" y="29045"/>
                  <a:pt x="31086" y="29092"/>
                  <a:pt x="31302" y="29092"/>
                </a:cubicBezTo>
                <a:cubicBezTo>
                  <a:pt x="31498" y="29092"/>
                  <a:pt x="31693" y="29053"/>
                  <a:pt x="31859" y="28977"/>
                </a:cubicBezTo>
                <a:cubicBezTo>
                  <a:pt x="32303" y="28724"/>
                  <a:pt x="32493" y="28375"/>
                  <a:pt x="32493" y="27805"/>
                </a:cubicBezTo>
                <a:cubicBezTo>
                  <a:pt x="32556" y="27394"/>
                  <a:pt x="32334" y="27045"/>
                  <a:pt x="31891" y="26760"/>
                </a:cubicBezTo>
                <a:cubicBezTo>
                  <a:pt x="31748" y="26665"/>
                  <a:pt x="31535" y="26618"/>
                  <a:pt x="31313" y="26618"/>
                </a:cubicBezTo>
                <a:close/>
                <a:moveTo>
                  <a:pt x="72459" y="26349"/>
                </a:moveTo>
                <a:cubicBezTo>
                  <a:pt x="71667" y="26349"/>
                  <a:pt x="71034" y="26982"/>
                  <a:pt x="71034" y="27774"/>
                </a:cubicBezTo>
                <a:cubicBezTo>
                  <a:pt x="71034" y="28565"/>
                  <a:pt x="71604" y="29167"/>
                  <a:pt x="72396" y="29199"/>
                </a:cubicBezTo>
                <a:cubicBezTo>
                  <a:pt x="73187" y="29199"/>
                  <a:pt x="73789" y="28565"/>
                  <a:pt x="73821" y="27774"/>
                </a:cubicBezTo>
                <a:cubicBezTo>
                  <a:pt x="73789" y="26982"/>
                  <a:pt x="73251" y="26349"/>
                  <a:pt x="72459" y="26349"/>
                </a:cubicBezTo>
                <a:close/>
                <a:moveTo>
                  <a:pt x="84831" y="27377"/>
                </a:moveTo>
                <a:cubicBezTo>
                  <a:pt x="84772" y="27377"/>
                  <a:pt x="84712" y="27383"/>
                  <a:pt x="84652" y="27394"/>
                </a:cubicBezTo>
                <a:cubicBezTo>
                  <a:pt x="83955" y="27742"/>
                  <a:pt x="83860" y="28090"/>
                  <a:pt x="83892" y="28565"/>
                </a:cubicBezTo>
                <a:cubicBezTo>
                  <a:pt x="84050" y="29009"/>
                  <a:pt x="84272" y="29262"/>
                  <a:pt x="84683" y="29420"/>
                </a:cubicBezTo>
                <a:cubicBezTo>
                  <a:pt x="84734" y="29426"/>
                  <a:pt x="84784" y="29428"/>
                  <a:pt x="84831" y="29428"/>
                </a:cubicBezTo>
                <a:cubicBezTo>
                  <a:pt x="85343" y="29428"/>
                  <a:pt x="85652" y="29121"/>
                  <a:pt x="85855" y="28629"/>
                </a:cubicBezTo>
                <a:cubicBezTo>
                  <a:pt x="85971" y="27963"/>
                  <a:pt x="85452" y="27377"/>
                  <a:pt x="84831" y="27377"/>
                </a:cubicBezTo>
                <a:close/>
                <a:moveTo>
                  <a:pt x="68184" y="26190"/>
                </a:moveTo>
                <a:lnTo>
                  <a:pt x="68184" y="26317"/>
                </a:lnTo>
                <a:cubicBezTo>
                  <a:pt x="68152" y="26317"/>
                  <a:pt x="68130" y="26321"/>
                  <a:pt x="68113" y="26327"/>
                </a:cubicBezTo>
                <a:lnTo>
                  <a:pt x="68113" y="26327"/>
                </a:lnTo>
                <a:cubicBezTo>
                  <a:pt x="68149" y="26385"/>
                  <a:pt x="68183" y="26450"/>
                  <a:pt x="68057" y="26475"/>
                </a:cubicBezTo>
                <a:lnTo>
                  <a:pt x="68057" y="26760"/>
                </a:lnTo>
                <a:cubicBezTo>
                  <a:pt x="67962" y="27299"/>
                  <a:pt x="68184" y="27742"/>
                  <a:pt x="68595" y="28059"/>
                </a:cubicBezTo>
                <a:cubicBezTo>
                  <a:pt x="68722" y="28154"/>
                  <a:pt x="68849" y="28249"/>
                  <a:pt x="69007" y="28249"/>
                </a:cubicBezTo>
                <a:cubicBezTo>
                  <a:pt x="69007" y="28249"/>
                  <a:pt x="69036" y="28277"/>
                  <a:pt x="69039" y="28335"/>
                </a:cubicBezTo>
                <a:lnTo>
                  <a:pt x="69039" y="28335"/>
                </a:lnTo>
                <a:cubicBezTo>
                  <a:pt x="68943" y="28312"/>
                  <a:pt x="68807" y="28312"/>
                  <a:pt x="68722" y="28312"/>
                </a:cubicBezTo>
                <a:cubicBezTo>
                  <a:pt x="68532" y="28375"/>
                  <a:pt x="68374" y="28344"/>
                  <a:pt x="68215" y="28375"/>
                </a:cubicBezTo>
                <a:cubicBezTo>
                  <a:pt x="67930" y="28470"/>
                  <a:pt x="67772" y="28629"/>
                  <a:pt x="67582" y="28787"/>
                </a:cubicBezTo>
                <a:cubicBezTo>
                  <a:pt x="67483" y="28872"/>
                  <a:pt x="67408" y="28963"/>
                  <a:pt x="67351" y="29059"/>
                </a:cubicBezTo>
                <a:lnTo>
                  <a:pt x="67351" y="29059"/>
                </a:lnTo>
                <a:cubicBezTo>
                  <a:pt x="67336" y="29155"/>
                  <a:pt x="67308" y="29251"/>
                  <a:pt x="67265" y="29357"/>
                </a:cubicBezTo>
                <a:cubicBezTo>
                  <a:pt x="67252" y="29392"/>
                  <a:pt x="67236" y="29428"/>
                  <a:pt x="67217" y="29464"/>
                </a:cubicBezTo>
                <a:lnTo>
                  <a:pt x="67217" y="29464"/>
                </a:lnTo>
                <a:cubicBezTo>
                  <a:pt x="67235" y="29324"/>
                  <a:pt x="67276" y="29187"/>
                  <a:pt x="67351" y="29059"/>
                </a:cubicBezTo>
                <a:lnTo>
                  <a:pt x="67351" y="29059"/>
                </a:lnTo>
                <a:cubicBezTo>
                  <a:pt x="67381" y="28870"/>
                  <a:pt x="67360" y="28680"/>
                  <a:pt x="67297" y="28407"/>
                </a:cubicBezTo>
                <a:cubicBezTo>
                  <a:pt x="67234" y="28027"/>
                  <a:pt x="66980" y="27774"/>
                  <a:pt x="66695" y="27584"/>
                </a:cubicBezTo>
                <a:cubicBezTo>
                  <a:pt x="66638" y="27537"/>
                  <a:pt x="66580" y="27496"/>
                  <a:pt x="66522" y="27462"/>
                </a:cubicBezTo>
                <a:lnTo>
                  <a:pt x="66522" y="27462"/>
                </a:lnTo>
                <a:cubicBezTo>
                  <a:pt x="66544" y="27462"/>
                  <a:pt x="66567" y="27463"/>
                  <a:pt x="66590" y="27463"/>
                </a:cubicBezTo>
                <a:cubicBezTo>
                  <a:pt x="66951" y="27463"/>
                  <a:pt x="67307" y="27356"/>
                  <a:pt x="67614" y="27077"/>
                </a:cubicBezTo>
                <a:cubicBezTo>
                  <a:pt x="67740" y="26982"/>
                  <a:pt x="67867" y="26950"/>
                  <a:pt x="67867" y="26792"/>
                </a:cubicBezTo>
                <a:cubicBezTo>
                  <a:pt x="68025" y="26760"/>
                  <a:pt x="67930" y="26570"/>
                  <a:pt x="68057" y="26475"/>
                </a:cubicBezTo>
                <a:cubicBezTo>
                  <a:pt x="68082" y="26424"/>
                  <a:pt x="68047" y="26353"/>
                  <a:pt x="68113" y="26327"/>
                </a:cubicBezTo>
                <a:lnTo>
                  <a:pt x="68113" y="26327"/>
                </a:lnTo>
                <a:cubicBezTo>
                  <a:pt x="68104" y="26312"/>
                  <a:pt x="68095" y="26298"/>
                  <a:pt x="68089" y="26285"/>
                </a:cubicBezTo>
                <a:cubicBezTo>
                  <a:pt x="68119" y="26255"/>
                  <a:pt x="68151" y="26223"/>
                  <a:pt x="68184" y="26190"/>
                </a:cubicBezTo>
                <a:close/>
                <a:moveTo>
                  <a:pt x="58430" y="26950"/>
                </a:moveTo>
                <a:cubicBezTo>
                  <a:pt x="58461" y="27140"/>
                  <a:pt x="58461" y="27362"/>
                  <a:pt x="58461" y="27520"/>
                </a:cubicBezTo>
                <a:cubicBezTo>
                  <a:pt x="58620" y="27710"/>
                  <a:pt x="58715" y="27900"/>
                  <a:pt x="58841" y="28090"/>
                </a:cubicBezTo>
                <a:cubicBezTo>
                  <a:pt x="58936" y="28312"/>
                  <a:pt x="59190" y="28344"/>
                  <a:pt x="59348" y="28534"/>
                </a:cubicBezTo>
                <a:cubicBezTo>
                  <a:pt x="59000" y="28534"/>
                  <a:pt x="58620" y="28534"/>
                  <a:pt x="58366" y="28692"/>
                </a:cubicBezTo>
                <a:cubicBezTo>
                  <a:pt x="58081" y="28850"/>
                  <a:pt x="57796" y="29104"/>
                  <a:pt x="57670" y="29484"/>
                </a:cubicBezTo>
                <a:cubicBezTo>
                  <a:pt x="57638" y="29104"/>
                  <a:pt x="57733" y="28787"/>
                  <a:pt x="57575" y="28470"/>
                </a:cubicBezTo>
                <a:cubicBezTo>
                  <a:pt x="57416" y="28185"/>
                  <a:pt x="57258" y="27932"/>
                  <a:pt x="56941" y="27774"/>
                </a:cubicBezTo>
                <a:cubicBezTo>
                  <a:pt x="57828" y="27710"/>
                  <a:pt x="58081" y="27457"/>
                  <a:pt x="58430" y="26950"/>
                </a:cubicBezTo>
                <a:close/>
                <a:moveTo>
                  <a:pt x="48897" y="27204"/>
                </a:moveTo>
                <a:cubicBezTo>
                  <a:pt x="48802" y="27869"/>
                  <a:pt x="49119" y="28344"/>
                  <a:pt x="49689" y="28724"/>
                </a:cubicBezTo>
                <a:cubicBezTo>
                  <a:pt x="49656" y="28722"/>
                  <a:pt x="49623" y="28722"/>
                  <a:pt x="49591" y="28722"/>
                </a:cubicBezTo>
                <a:cubicBezTo>
                  <a:pt x="48915" y="28722"/>
                  <a:pt x="48439" y="29038"/>
                  <a:pt x="48137" y="29642"/>
                </a:cubicBezTo>
                <a:cubicBezTo>
                  <a:pt x="48137" y="29262"/>
                  <a:pt x="48137" y="28882"/>
                  <a:pt x="47979" y="28629"/>
                </a:cubicBezTo>
                <a:cubicBezTo>
                  <a:pt x="47820" y="28344"/>
                  <a:pt x="47630" y="28090"/>
                  <a:pt x="47219" y="27995"/>
                </a:cubicBezTo>
                <a:cubicBezTo>
                  <a:pt x="48391" y="27932"/>
                  <a:pt x="48486" y="27679"/>
                  <a:pt x="48897" y="27204"/>
                </a:cubicBezTo>
                <a:close/>
                <a:moveTo>
                  <a:pt x="24585" y="28048"/>
                </a:moveTo>
                <a:cubicBezTo>
                  <a:pt x="24384" y="28048"/>
                  <a:pt x="24143" y="28105"/>
                  <a:pt x="23942" y="28280"/>
                </a:cubicBezTo>
                <a:cubicBezTo>
                  <a:pt x="23752" y="28502"/>
                  <a:pt x="23625" y="28692"/>
                  <a:pt x="23689" y="29009"/>
                </a:cubicBezTo>
                <a:cubicBezTo>
                  <a:pt x="23689" y="29294"/>
                  <a:pt x="23784" y="29484"/>
                  <a:pt x="23942" y="29674"/>
                </a:cubicBezTo>
                <a:cubicBezTo>
                  <a:pt x="24145" y="29877"/>
                  <a:pt x="24388" y="29937"/>
                  <a:pt x="24591" y="29937"/>
                </a:cubicBezTo>
                <a:cubicBezTo>
                  <a:pt x="24641" y="29937"/>
                  <a:pt x="24689" y="29934"/>
                  <a:pt x="24734" y="29927"/>
                </a:cubicBezTo>
                <a:cubicBezTo>
                  <a:pt x="25177" y="29801"/>
                  <a:pt x="25367" y="29547"/>
                  <a:pt x="25525" y="29167"/>
                </a:cubicBezTo>
                <a:lnTo>
                  <a:pt x="25525" y="28819"/>
                </a:lnTo>
                <a:cubicBezTo>
                  <a:pt x="25430" y="28407"/>
                  <a:pt x="25177" y="28185"/>
                  <a:pt x="24734" y="28059"/>
                </a:cubicBezTo>
                <a:cubicBezTo>
                  <a:pt x="24688" y="28052"/>
                  <a:pt x="24638" y="28048"/>
                  <a:pt x="24585" y="28048"/>
                </a:cubicBezTo>
                <a:close/>
                <a:moveTo>
                  <a:pt x="43418" y="29927"/>
                </a:moveTo>
                <a:lnTo>
                  <a:pt x="43418" y="29959"/>
                </a:lnTo>
                <a:cubicBezTo>
                  <a:pt x="43355" y="29959"/>
                  <a:pt x="43323" y="29959"/>
                  <a:pt x="43260" y="29927"/>
                </a:cubicBezTo>
                <a:close/>
                <a:moveTo>
                  <a:pt x="75341" y="27362"/>
                </a:moveTo>
                <a:cubicBezTo>
                  <a:pt x="74549" y="27362"/>
                  <a:pt x="74042" y="27869"/>
                  <a:pt x="73979" y="28660"/>
                </a:cubicBezTo>
                <a:cubicBezTo>
                  <a:pt x="73979" y="29452"/>
                  <a:pt x="74518" y="29991"/>
                  <a:pt x="75309" y="29991"/>
                </a:cubicBezTo>
                <a:cubicBezTo>
                  <a:pt x="76101" y="29991"/>
                  <a:pt x="76608" y="29484"/>
                  <a:pt x="76671" y="28660"/>
                </a:cubicBezTo>
                <a:cubicBezTo>
                  <a:pt x="76639" y="27900"/>
                  <a:pt x="76133" y="27362"/>
                  <a:pt x="75341" y="27362"/>
                </a:cubicBezTo>
                <a:close/>
                <a:moveTo>
                  <a:pt x="87690" y="28526"/>
                </a:moveTo>
                <a:cubicBezTo>
                  <a:pt x="87640" y="28526"/>
                  <a:pt x="87588" y="28529"/>
                  <a:pt x="87533" y="28534"/>
                </a:cubicBezTo>
                <a:cubicBezTo>
                  <a:pt x="87375" y="28629"/>
                  <a:pt x="87248" y="28660"/>
                  <a:pt x="87185" y="28692"/>
                </a:cubicBezTo>
                <a:cubicBezTo>
                  <a:pt x="86932" y="28977"/>
                  <a:pt x="86932" y="29262"/>
                  <a:pt x="86963" y="29515"/>
                </a:cubicBezTo>
                <a:cubicBezTo>
                  <a:pt x="87058" y="29674"/>
                  <a:pt x="87090" y="29801"/>
                  <a:pt x="87185" y="29896"/>
                </a:cubicBezTo>
                <a:cubicBezTo>
                  <a:pt x="87280" y="29959"/>
                  <a:pt x="87407" y="29991"/>
                  <a:pt x="87533" y="30086"/>
                </a:cubicBezTo>
                <a:cubicBezTo>
                  <a:pt x="87602" y="30090"/>
                  <a:pt x="87669" y="30094"/>
                  <a:pt x="87734" y="30094"/>
                </a:cubicBezTo>
                <a:cubicBezTo>
                  <a:pt x="88090" y="30094"/>
                  <a:pt x="88386" y="29993"/>
                  <a:pt x="88547" y="29484"/>
                </a:cubicBezTo>
                <a:cubicBezTo>
                  <a:pt x="88605" y="28870"/>
                  <a:pt x="88287" y="28526"/>
                  <a:pt x="87690" y="28526"/>
                </a:cubicBezTo>
                <a:close/>
                <a:moveTo>
                  <a:pt x="34234" y="27394"/>
                </a:moveTo>
                <a:cubicBezTo>
                  <a:pt x="33538" y="27394"/>
                  <a:pt x="32873" y="28090"/>
                  <a:pt x="32873" y="28724"/>
                </a:cubicBezTo>
                <a:cubicBezTo>
                  <a:pt x="32873" y="29382"/>
                  <a:pt x="33495" y="30125"/>
                  <a:pt x="34124" y="30125"/>
                </a:cubicBezTo>
                <a:cubicBezTo>
                  <a:pt x="34161" y="30125"/>
                  <a:pt x="34198" y="30122"/>
                  <a:pt x="34234" y="30117"/>
                </a:cubicBezTo>
                <a:cubicBezTo>
                  <a:pt x="34274" y="30123"/>
                  <a:pt x="34314" y="30125"/>
                  <a:pt x="34354" y="30125"/>
                </a:cubicBezTo>
                <a:cubicBezTo>
                  <a:pt x="35005" y="30125"/>
                  <a:pt x="35596" y="29416"/>
                  <a:pt x="35596" y="28819"/>
                </a:cubicBezTo>
                <a:cubicBezTo>
                  <a:pt x="35596" y="28090"/>
                  <a:pt x="34868" y="27425"/>
                  <a:pt x="34234" y="27394"/>
                </a:cubicBezTo>
                <a:close/>
                <a:moveTo>
                  <a:pt x="61470" y="27552"/>
                </a:moveTo>
                <a:lnTo>
                  <a:pt x="61470" y="27552"/>
                </a:lnTo>
                <a:cubicBezTo>
                  <a:pt x="61312" y="28407"/>
                  <a:pt x="61565" y="29009"/>
                  <a:pt x="62198" y="29420"/>
                </a:cubicBezTo>
                <a:lnTo>
                  <a:pt x="61597" y="29420"/>
                </a:lnTo>
                <a:cubicBezTo>
                  <a:pt x="61470" y="29484"/>
                  <a:pt x="61343" y="29515"/>
                  <a:pt x="61248" y="29610"/>
                </a:cubicBezTo>
                <a:cubicBezTo>
                  <a:pt x="61121" y="29642"/>
                  <a:pt x="60963" y="29737"/>
                  <a:pt x="60868" y="29801"/>
                </a:cubicBezTo>
                <a:cubicBezTo>
                  <a:pt x="60805" y="29896"/>
                  <a:pt x="60710" y="29991"/>
                  <a:pt x="60615" y="30149"/>
                </a:cubicBezTo>
                <a:cubicBezTo>
                  <a:pt x="60646" y="29420"/>
                  <a:pt x="60330" y="28945"/>
                  <a:pt x="59696" y="28629"/>
                </a:cubicBezTo>
                <a:lnTo>
                  <a:pt x="60330" y="28629"/>
                </a:lnTo>
                <a:cubicBezTo>
                  <a:pt x="60520" y="28502"/>
                  <a:pt x="60773" y="28375"/>
                  <a:pt x="60963" y="28249"/>
                </a:cubicBezTo>
                <a:cubicBezTo>
                  <a:pt x="61153" y="28154"/>
                  <a:pt x="61248" y="27900"/>
                  <a:pt x="61407" y="27615"/>
                </a:cubicBezTo>
                <a:cubicBezTo>
                  <a:pt x="61375" y="27584"/>
                  <a:pt x="61407" y="27584"/>
                  <a:pt x="61470" y="27552"/>
                </a:cubicBezTo>
                <a:close/>
                <a:moveTo>
                  <a:pt x="51811" y="27932"/>
                </a:moveTo>
                <a:cubicBezTo>
                  <a:pt x="51811" y="28344"/>
                  <a:pt x="51779" y="28692"/>
                  <a:pt x="51969" y="29009"/>
                </a:cubicBezTo>
                <a:cubicBezTo>
                  <a:pt x="52127" y="29262"/>
                  <a:pt x="52381" y="29484"/>
                  <a:pt x="52666" y="29674"/>
                </a:cubicBezTo>
                <a:cubicBezTo>
                  <a:pt x="52571" y="29674"/>
                  <a:pt x="52476" y="29674"/>
                  <a:pt x="52381" y="29642"/>
                </a:cubicBezTo>
                <a:cubicBezTo>
                  <a:pt x="52222" y="29737"/>
                  <a:pt x="51937" y="29737"/>
                  <a:pt x="51716" y="29832"/>
                </a:cubicBezTo>
                <a:cubicBezTo>
                  <a:pt x="51462" y="29991"/>
                  <a:pt x="51272" y="30149"/>
                  <a:pt x="51082" y="30402"/>
                </a:cubicBezTo>
                <a:cubicBezTo>
                  <a:pt x="51082" y="29769"/>
                  <a:pt x="50861" y="29294"/>
                  <a:pt x="50291" y="28945"/>
                </a:cubicBezTo>
                <a:cubicBezTo>
                  <a:pt x="51019" y="28945"/>
                  <a:pt x="51462" y="28565"/>
                  <a:pt x="51811" y="27932"/>
                </a:cubicBezTo>
                <a:close/>
                <a:moveTo>
                  <a:pt x="18147" y="29801"/>
                </a:moveTo>
                <a:cubicBezTo>
                  <a:pt x="18020" y="29991"/>
                  <a:pt x="17862" y="30149"/>
                  <a:pt x="17735" y="30371"/>
                </a:cubicBezTo>
                <a:cubicBezTo>
                  <a:pt x="17862" y="30402"/>
                  <a:pt x="17925" y="30434"/>
                  <a:pt x="17925" y="30466"/>
                </a:cubicBezTo>
                <a:cubicBezTo>
                  <a:pt x="18210" y="30466"/>
                  <a:pt x="18305" y="30307"/>
                  <a:pt x="18337" y="30117"/>
                </a:cubicBezTo>
                <a:cubicBezTo>
                  <a:pt x="18305" y="30054"/>
                  <a:pt x="18210" y="29959"/>
                  <a:pt x="18147" y="29801"/>
                </a:cubicBezTo>
                <a:close/>
                <a:moveTo>
                  <a:pt x="90679" y="29671"/>
                </a:moveTo>
                <a:cubicBezTo>
                  <a:pt x="90547" y="29671"/>
                  <a:pt x="90402" y="29687"/>
                  <a:pt x="90289" y="29801"/>
                </a:cubicBezTo>
                <a:cubicBezTo>
                  <a:pt x="90067" y="30244"/>
                  <a:pt x="90130" y="30466"/>
                  <a:pt x="90510" y="30687"/>
                </a:cubicBezTo>
                <a:cubicBezTo>
                  <a:pt x="90556" y="30693"/>
                  <a:pt x="90602" y="30697"/>
                  <a:pt x="90648" y="30697"/>
                </a:cubicBezTo>
                <a:cubicBezTo>
                  <a:pt x="90860" y="30697"/>
                  <a:pt x="91071" y="30619"/>
                  <a:pt x="91175" y="30307"/>
                </a:cubicBezTo>
                <a:cubicBezTo>
                  <a:pt x="91175" y="30086"/>
                  <a:pt x="91175" y="29801"/>
                  <a:pt x="90827" y="29674"/>
                </a:cubicBezTo>
                <a:cubicBezTo>
                  <a:pt x="90782" y="29674"/>
                  <a:pt x="90731" y="29671"/>
                  <a:pt x="90679" y="29671"/>
                </a:cubicBezTo>
                <a:close/>
                <a:moveTo>
                  <a:pt x="77779" y="28344"/>
                </a:moveTo>
                <a:cubicBezTo>
                  <a:pt x="77716" y="28375"/>
                  <a:pt x="77684" y="28407"/>
                  <a:pt x="77589" y="28470"/>
                </a:cubicBezTo>
                <a:cubicBezTo>
                  <a:pt x="77209" y="28692"/>
                  <a:pt x="76956" y="28977"/>
                  <a:pt x="76956" y="29484"/>
                </a:cubicBezTo>
                <a:lnTo>
                  <a:pt x="76956" y="29927"/>
                </a:lnTo>
                <a:cubicBezTo>
                  <a:pt x="76988" y="29991"/>
                  <a:pt x="77051" y="30086"/>
                  <a:pt x="77083" y="30117"/>
                </a:cubicBezTo>
                <a:cubicBezTo>
                  <a:pt x="77304" y="30497"/>
                  <a:pt x="77589" y="30751"/>
                  <a:pt x="78096" y="30751"/>
                </a:cubicBezTo>
                <a:lnTo>
                  <a:pt x="78539" y="30751"/>
                </a:lnTo>
                <a:cubicBezTo>
                  <a:pt x="78634" y="30719"/>
                  <a:pt x="78698" y="30656"/>
                  <a:pt x="78729" y="30624"/>
                </a:cubicBezTo>
                <a:cubicBezTo>
                  <a:pt x="79141" y="30402"/>
                  <a:pt x="79363" y="30117"/>
                  <a:pt x="79363" y="29610"/>
                </a:cubicBezTo>
                <a:lnTo>
                  <a:pt x="79363" y="29167"/>
                </a:lnTo>
                <a:cubicBezTo>
                  <a:pt x="79331" y="29072"/>
                  <a:pt x="79300" y="29009"/>
                  <a:pt x="79268" y="28977"/>
                </a:cubicBezTo>
                <a:cubicBezTo>
                  <a:pt x="79015" y="28565"/>
                  <a:pt x="78729" y="28344"/>
                  <a:pt x="78223" y="28344"/>
                </a:cubicBezTo>
                <a:close/>
                <a:moveTo>
                  <a:pt x="27496" y="28700"/>
                </a:moveTo>
                <a:cubicBezTo>
                  <a:pt x="27317" y="28700"/>
                  <a:pt x="27128" y="28732"/>
                  <a:pt x="26951" y="28850"/>
                </a:cubicBezTo>
                <a:cubicBezTo>
                  <a:pt x="26792" y="28977"/>
                  <a:pt x="26634" y="29135"/>
                  <a:pt x="26507" y="29294"/>
                </a:cubicBezTo>
                <a:cubicBezTo>
                  <a:pt x="26317" y="29579"/>
                  <a:pt x="26412" y="29864"/>
                  <a:pt x="26412" y="30117"/>
                </a:cubicBezTo>
                <a:cubicBezTo>
                  <a:pt x="26648" y="30745"/>
                  <a:pt x="27035" y="31006"/>
                  <a:pt x="27502" y="31006"/>
                </a:cubicBezTo>
                <a:cubicBezTo>
                  <a:pt x="27600" y="31006"/>
                  <a:pt x="27701" y="30994"/>
                  <a:pt x="27806" y="30972"/>
                </a:cubicBezTo>
                <a:cubicBezTo>
                  <a:pt x="28281" y="30814"/>
                  <a:pt x="28502" y="30561"/>
                  <a:pt x="28661" y="30117"/>
                </a:cubicBezTo>
                <a:cubicBezTo>
                  <a:pt x="28787" y="29484"/>
                  <a:pt x="28502" y="29009"/>
                  <a:pt x="27806" y="28724"/>
                </a:cubicBezTo>
                <a:cubicBezTo>
                  <a:pt x="27710" y="28712"/>
                  <a:pt x="27605" y="28700"/>
                  <a:pt x="27496" y="28700"/>
                </a:cubicBezTo>
                <a:close/>
                <a:moveTo>
                  <a:pt x="54661" y="29009"/>
                </a:moveTo>
                <a:lnTo>
                  <a:pt x="54661" y="29294"/>
                </a:lnTo>
                <a:cubicBezTo>
                  <a:pt x="54661" y="29737"/>
                  <a:pt x="54914" y="30117"/>
                  <a:pt x="55263" y="30371"/>
                </a:cubicBezTo>
                <a:lnTo>
                  <a:pt x="55389" y="30466"/>
                </a:lnTo>
                <a:cubicBezTo>
                  <a:pt x="55421" y="30466"/>
                  <a:pt x="55421" y="30529"/>
                  <a:pt x="55453" y="30529"/>
                </a:cubicBezTo>
                <a:lnTo>
                  <a:pt x="55421" y="30561"/>
                </a:lnTo>
                <a:cubicBezTo>
                  <a:pt x="55389" y="30529"/>
                  <a:pt x="55389" y="30529"/>
                  <a:pt x="55389" y="30466"/>
                </a:cubicBezTo>
                <a:cubicBezTo>
                  <a:pt x="55294" y="30529"/>
                  <a:pt x="55199" y="30529"/>
                  <a:pt x="55199" y="30561"/>
                </a:cubicBezTo>
                <a:cubicBezTo>
                  <a:pt x="55104" y="30592"/>
                  <a:pt x="55041" y="30592"/>
                  <a:pt x="54946" y="30624"/>
                </a:cubicBezTo>
                <a:cubicBezTo>
                  <a:pt x="54598" y="30751"/>
                  <a:pt x="54313" y="30909"/>
                  <a:pt x="54154" y="31226"/>
                </a:cubicBezTo>
                <a:cubicBezTo>
                  <a:pt x="54123" y="31257"/>
                  <a:pt x="54091" y="31257"/>
                  <a:pt x="54028" y="31289"/>
                </a:cubicBezTo>
                <a:cubicBezTo>
                  <a:pt x="54028" y="31352"/>
                  <a:pt x="53996" y="31384"/>
                  <a:pt x="53996" y="31384"/>
                </a:cubicBezTo>
                <a:lnTo>
                  <a:pt x="53964" y="31352"/>
                </a:lnTo>
                <a:lnTo>
                  <a:pt x="53996" y="31321"/>
                </a:lnTo>
                <a:cubicBezTo>
                  <a:pt x="53964" y="31194"/>
                  <a:pt x="53933" y="31099"/>
                  <a:pt x="53933" y="31036"/>
                </a:cubicBezTo>
                <a:cubicBezTo>
                  <a:pt x="53869" y="30941"/>
                  <a:pt x="53933" y="30877"/>
                  <a:pt x="53869" y="30782"/>
                </a:cubicBezTo>
                <a:cubicBezTo>
                  <a:pt x="53774" y="30371"/>
                  <a:pt x="53489" y="29991"/>
                  <a:pt x="53014" y="29801"/>
                </a:cubicBezTo>
                <a:cubicBezTo>
                  <a:pt x="53363" y="29769"/>
                  <a:pt x="53711" y="29832"/>
                  <a:pt x="53996" y="29674"/>
                </a:cubicBezTo>
                <a:cubicBezTo>
                  <a:pt x="54249" y="29515"/>
                  <a:pt x="54471" y="29325"/>
                  <a:pt x="54661" y="29009"/>
                </a:cubicBezTo>
                <a:close/>
                <a:moveTo>
                  <a:pt x="81074" y="29248"/>
                </a:moveTo>
                <a:cubicBezTo>
                  <a:pt x="80870" y="29248"/>
                  <a:pt x="80510" y="29382"/>
                  <a:pt x="80376" y="29515"/>
                </a:cubicBezTo>
                <a:cubicBezTo>
                  <a:pt x="80123" y="29737"/>
                  <a:pt x="80060" y="30054"/>
                  <a:pt x="79965" y="30307"/>
                </a:cubicBezTo>
                <a:cubicBezTo>
                  <a:pt x="79933" y="30466"/>
                  <a:pt x="80091" y="30941"/>
                  <a:pt x="80250" y="31099"/>
                </a:cubicBezTo>
                <a:cubicBezTo>
                  <a:pt x="80440" y="31352"/>
                  <a:pt x="80756" y="31416"/>
                  <a:pt x="81041" y="31511"/>
                </a:cubicBezTo>
                <a:cubicBezTo>
                  <a:pt x="81055" y="31513"/>
                  <a:pt x="81071" y="31515"/>
                  <a:pt x="81090" y="31515"/>
                </a:cubicBezTo>
                <a:cubicBezTo>
                  <a:pt x="81280" y="31515"/>
                  <a:pt x="81689" y="31370"/>
                  <a:pt x="81833" y="31226"/>
                </a:cubicBezTo>
                <a:cubicBezTo>
                  <a:pt x="82055" y="31036"/>
                  <a:pt x="82150" y="30719"/>
                  <a:pt x="82213" y="30434"/>
                </a:cubicBezTo>
                <a:cubicBezTo>
                  <a:pt x="82276" y="30307"/>
                  <a:pt x="82118" y="29832"/>
                  <a:pt x="81960" y="29642"/>
                </a:cubicBezTo>
                <a:cubicBezTo>
                  <a:pt x="81738" y="29420"/>
                  <a:pt x="81421" y="29325"/>
                  <a:pt x="81168" y="29262"/>
                </a:cubicBezTo>
                <a:cubicBezTo>
                  <a:pt x="81143" y="29252"/>
                  <a:pt x="81111" y="29248"/>
                  <a:pt x="81074" y="29248"/>
                </a:cubicBezTo>
                <a:close/>
                <a:moveTo>
                  <a:pt x="45129" y="29167"/>
                </a:moveTo>
                <a:cubicBezTo>
                  <a:pt x="45129" y="29515"/>
                  <a:pt x="45097" y="29896"/>
                  <a:pt x="45319" y="30149"/>
                </a:cubicBezTo>
                <a:cubicBezTo>
                  <a:pt x="45477" y="30307"/>
                  <a:pt x="45572" y="30561"/>
                  <a:pt x="45857" y="30624"/>
                </a:cubicBezTo>
                <a:cubicBezTo>
                  <a:pt x="45730" y="30719"/>
                  <a:pt x="45699" y="30751"/>
                  <a:pt x="45604" y="30751"/>
                </a:cubicBezTo>
                <a:cubicBezTo>
                  <a:pt x="45129" y="30782"/>
                  <a:pt x="44812" y="31004"/>
                  <a:pt x="44527" y="31384"/>
                </a:cubicBezTo>
                <a:cubicBezTo>
                  <a:pt x="44495" y="31479"/>
                  <a:pt x="44432" y="31542"/>
                  <a:pt x="44337" y="31669"/>
                </a:cubicBezTo>
                <a:cubicBezTo>
                  <a:pt x="44432" y="30877"/>
                  <a:pt x="44147" y="30371"/>
                  <a:pt x="43482" y="29991"/>
                </a:cubicBezTo>
                <a:cubicBezTo>
                  <a:pt x="44685" y="29927"/>
                  <a:pt x="44749" y="29610"/>
                  <a:pt x="45129" y="29167"/>
                </a:cubicBezTo>
                <a:close/>
                <a:moveTo>
                  <a:pt x="20870" y="30212"/>
                </a:moveTo>
                <a:cubicBezTo>
                  <a:pt x="20712" y="30244"/>
                  <a:pt x="20617" y="30244"/>
                  <a:pt x="20522" y="30276"/>
                </a:cubicBezTo>
                <a:cubicBezTo>
                  <a:pt x="20363" y="30402"/>
                  <a:pt x="20237" y="30529"/>
                  <a:pt x="20142" y="30624"/>
                </a:cubicBezTo>
                <a:cubicBezTo>
                  <a:pt x="20110" y="30782"/>
                  <a:pt x="20110" y="30877"/>
                  <a:pt x="20078" y="31004"/>
                </a:cubicBezTo>
                <a:cubicBezTo>
                  <a:pt x="20110" y="31099"/>
                  <a:pt x="20110" y="31226"/>
                  <a:pt x="20142" y="31352"/>
                </a:cubicBezTo>
                <a:lnTo>
                  <a:pt x="20522" y="31701"/>
                </a:lnTo>
                <a:cubicBezTo>
                  <a:pt x="20617" y="31732"/>
                  <a:pt x="20743" y="31732"/>
                  <a:pt x="20870" y="31796"/>
                </a:cubicBezTo>
                <a:cubicBezTo>
                  <a:pt x="20965" y="31732"/>
                  <a:pt x="21060" y="31732"/>
                  <a:pt x="21218" y="31701"/>
                </a:cubicBezTo>
                <a:lnTo>
                  <a:pt x="21535" y="31384"/>
                </a:lnTo>
                <a:cubicBezTo>
                  <a:pt x="21567" y="31226"/>
                  <a:pt x="21598" y="31099"/>
                  <a:pt x="21598" y="31004"/>
                </a:cubicBezTo>
                <a:cubicBezTo>
                  <a:pt x="21503" y="30909"/>
                  <a:pt x="21567" y="30782"/>
                  <a:pt x="21535" y="30751"/>
                </a:cubicBezTo>
                <a:cubicBezTo>
                  <a:pt x="21377" y="30561"/>
                  <a:pt x="21250" y="30402"/>
                  <a:pt x="21155" y="30276"/>
                </a:cubicBezTo>
                <a:cubicBezTo>
                  <a:pt x="21028" y="30244"/>
                  <a:pt x="20902" y="30244"/>
                  <a:pt x="20870" y="30212"/>
                </a:cubicBezTo>
                <a:close/>
                <a:moveTo>
                  <a:pt x="39175" y="31859"/>
                </a:moveTo>
                <a:lnTo>
                  <a:pt x="39175" y="31859"/>
                </a:lnTo>
                <a:cubicBezTo>
                  <a:pt x="39199" y="31867"/>
                  <a:pt x="39224" y="31869"/>
                  <a:pt x="39250" y="31869"/>
                </a:cubicBezTo>
                <a:cubicBezTo>
                  <a:pt x="39275" y="31869"/>
                  <a:pt x="39300" y="31867"/>
                  <a:pt x="39321" y="31867"/>
                </a:cubicBezTo>
                <a:cubicBezTo>
                  <a:pt x="39365" y="31867"/>
                  <a:pt x="39397" y="31875"/>
                  <a:pt x="39397" y="31922"/>
                </a:cubicBezTo>
                <a:cubicBezTo>
                  <a:pt x="39386" y="31917"/>
                  <a:pt x="39375" y="31915"/>
                  <a:pt x="39364" y="31915"/>
                </a:cubicBezTo>
                <a:cubicBezTo>
                  <a:pt x="39335" y="31915"/>
                  <a:pt x="39302" y="31927"/>
                  <a:pt x="39270" y="31927"/>
                </a:cubicBezTo>
                <a:cubicBezTo>
                  <a:pt x="39236" y="31927"/>
                  <a:pt x="39202" y="31914"/>
                  <a:pt x="39175" y="31859"/>
                </a:cubicBezTo>
                <a:close/>
                <a:moveTo>
                  <a:pt x="30276" y="29484"/>
                </a:moveTo>
                <a:cubicBezTo>
                  <a:pt x="30054" y="29484"/>
                  <a:pt x="29864" y="29610"/>
                  <a:pt x="29706" y="29737"/>
                </a:cubicBezTo>
                <a:lnTo>
                  <a:pt x="29452" y="29959"/>
                </a:lnTo>
                <a:cubicBezTo>
                  <a:pt x="29262" y="30149"/>
                  <a:pt x="29167" y="30371"/>
                  <a:pt x="29167" y="30624"/>
                </a:cubicBezTo>
                <a:lnTo>
                  <a:pt x="29167" y="31162"/>
                </a:lnTo>
                <a:cubicBezTo>
                  <a:pt x="29262" y="31416"/>
                  <a:pt x="29452" y="31574"/>
                  <a:pt x="29642" y="31796"/>
                </a:cubicBezTo>
                <a:cubicBezTo>
                  <a:pt x="29864" y="31954"/>
                  <a:pt x="30054" y="32049"/>
                  <a:pt x="30339" y="32049"/>
                </a:cubicBezTo>
                <a:lnTo>
                  <a:pt x="30814" y="32049"/>
                </a:lnTo>
                <a:cubicBezTo>
                  <a:pt x="31289" y="31859"/>
                  <a:pt x="31543" y="31542"/>
                  <a:pt x="31764" y="31162"/>
                </a:cubicBezTo>
                <a:lnTo>
                  <a:pt x="31764" y="30687"/>
                </a:lnTo>
                <a:cubicBezTo>
                  <a:pt x="31796" y="30371"/>
                  <a:pt x="31638" y="30117"/>
                  <a:pt x="31448" y="29927"/>
                </a:cubicBezTo>
                <a:cubicBezTo>
                  <a:pt x="31289" y="29769"/>
                  <a:pt x="31068" y="29610"/>
                  <a:pt x="30814" y="29484"/>
                </a:cubicBezTo>
                <a:close/>
                <a:moveTo>
                  <a:pt x="57606" y="29769"/>
                </a:moveTo>
                <a:lnTo>
                  <a:pt x="57606" y="29769"/>
                </a:lnTo>
                <a:cubicBezTo>
                  <a:pt x="57638" y="30086"/>
                  <a:pt x="57575" y="30402"/>
                  <a:pt x="57733" y="30719"/>
                </a:cubicBezTo>
                <a:cubicBezTo>
                  <a:pt x="57891" y="31004"/>
                  <a:pt x="58018" y="31226"/>
                  <a:pt x="58303" y="31384"/>
                </a:cubicBezTo>
                <a:cubicBezTo>
                  <a:pt x="58263" y="31382"/>
                  <a:pt x="58223" y="31381"/>
                  <a:pt x="58184" y="31381"/>
                </a:cubicBezTo>
                <a:cubicBezTo>
                  <a:pt x="57663" y="31381"/>
                  <a:pt x="57206" y="31578"/>
                  <a:pt x="56941" y="32049"/>
                </a:cubicBezTo>
                <a:lnTo>
                  <a:pt x="56846" y="31986"/>
                </a:lnTo>
                <a:cubicBezTo>
                  <a:pt x="56814" y="31352"/>
                  <a:pt x="56529" y="30941"/>
                  <a:pt x="55991" y="30656"/>
                </a:cubicBezTo>
                <a:cubicBezTo>
                  <a:pt x="57131" y="30592"/>
                  <a:pt x="57258" y="30276"/>
                  <a:pt x="57606" y="29769"/>
                </a:cubicBezTo>
                <a:close/>
                <a:moveTo>
                  <a:pt x="71572" y="29262"/>
                </a:moveTo>
                <a:cubicBezTo>
                  <a:pt x="71351" y="29325"/>
                  <a:pt x="71097" y="29357"/>
                  <a:pt x="70876" y="29452"/>
                </a:cubicBezTo>
                <a:cubicBezTo>
                  <a:pt x="70622" y="29579"/>
                  <a:pt x="70464" y="29737"/>
                  <a:pt x="70337" y="29927"/>
                </a:cubicBezTo>
                <a:cubicBezTo>
                  <a:pt x="70179" y="30117"/>
                  <a:pt x="70116" y="30402"/>
                  <a:pt x="70147" y="30624"/>
                </a:cubicBezTo>
                <a:cubicBezTo>
                  <a:pt x="70147" y="30941"/>
                  <a:pt x="70242" y="31226"/>
                  <a:pt x="70432" y="31511"/>
                </a:cubicBezTo>
                <a:cubicBezTo>
                  <a:pt x="70717" y="31859"/>
                  <a:pt x="71097" y="31986"/>
                  <a:pt x="71572" y="32112"/>
                </a:cubicBezTo>
                <a:cubicBezTo>
                  <a:pt x="71762" y="32017"/>
                  <a:pt x="72016" y="32017"/>
                  <a:pt x="72237" y="31891"/>
                </a:cubicBezTo>
                <a:cubicBezTo>
                  <a:pt x="72459" y="31796"/>
                  <a:pt x="72617" y="31637"/>
                  <a:pt x="72776" y="31416"/>
                </a:cubicBezTo>
                <a:cubicBezTo>
                  <a:pt x="72934" y="31226"/>
                  <a:pt x="72997" y="30941"/>
                  <a:pt x="72966" y="30719"/>
                </a:cubicBezTo>
                <a:cubicBezTo>
                  <a:pt x="72966" y="30402"/>
                  <a:pt x="72871" y="30117"/>
                  <a:pt x="72681" y="29832"/>
                </a:cubicBezTo>
                <a:cubicBezTo>
                  <a:pt x="72396" y="29484"/>
                  <a:pt x="72016" y="29325"/>
                  <a:pt x="71572" y="29262"/>
                </a:cubicBezTo>
                <a:close/>
                <a:moveTo>
                  <a:pt x="44194" y="32165"/>
                </a:moveTo>
                <a:cubicBezTo>
                  <a:pt x="44189" y="32168"/>
                  <a:pt x="44184" y="32172"/>
                  <a:pt x="44179" y="32176"/>
                </a:cubicBezTo>
                <a:cubicBezTo>
                  <a:pt x="44184" y="32174"/>
                  <a:pt x="44189" y="32172"/>
                  <a:pt x="44194" y="32170"/>
                </a:cubicBezTo>
                <a:lnTo>
                  <a:pt x="44194" y="32170"/>
                </a:lnTo>
                <a:cubicBezTo>
                  <a:pt x="44194" y="32169"/>
                  <a:pt x="44194" y="32167"/>
                  <a:pt x="44194" y="32165"/>
                </a:cubicBezTo>
                <a:close/>
                <a:moveTo>
                  <a:pt x="84064" y="30406"/>
                </a:moveTo>
                <a:cubicBezTo>
                  <a:pt x="83891" y="30406"/>
                  <a:pt x="83717" y="30431"/>
                  <a:pt x="83543" y="30466"/>
                </a:cubicBezTo>
                <a:lnTo>
                  <a:pt x="83227" y="30782"/>
                </a:lnTo>
                <a:cubicBezTo>
                  <a:pt x="83005" y="31162"/>
                  <a:pt x="83068" y="31447"/>
                  <a:pt x="83163" y="31732"/>
                </a:cubicBezTo>
                <a:cubicBezTo>
                  <a:pt x="83258" y="31891"/>
                  <a:pt x="83385" y="32049"/>
                  <a:pt x="83543" y="32176"/>
                </a:cubicBezTo>
                <a:cubicBezTo>
                  <a:pt x="83702" y="32239"/>
                  <a:pt x="83860" y="32271"/>
                  <a:pt x="84010" y="32271"/>
                </a:cubicBezTo>
                <a:cubicBezTo>
                  <a:pt x="84161" y="32271"/>
                  <a:pt x="84303" y="32239"/>
                  <a:pt x="84430" y="32176"/>
                </a:cubicBezTo>
                <a:cubicBezTo>
                  <a:pt x="84588" y="32017"/>
                  <a:pt x="84715" y="31891"/>
                  <a:pt x="84842" y="31827"/>
                </a:cubicBezTo>
                <a:cubicBezTo>
                  <a:pt x="85000" y="31447"/>
                  <a:pt x="84968" y="31162"/>
                  <a:pt x="84842" y="30846"/>
                </a:cubicBezTo>
                <a:lnTo>
                  <a:pt x="84493" y="30466"/>
                </a:lnTo>
                <a:cubicBezTo>
                  <a:pt x="84350" y="30423"/>
                  <a:pt x="84207" y="30406"/>
                  <a:pt x="84064" y="30406"/>
                </a:cubicBezTo>
                <a:close/>
                <a:moveTo>
                  <a:pt x="48074" y="29959"/>
                </a:moveTo>
                <a:cubicBezTo>
                  <a:pt x="47979" y="30782"/>
                  <a:pt x="48232" y="31352"/>
                  <a:pt x="48897" y="31701"/>
                </a:cubicBezTo>
                <a:cubicBezTo>
                  <a:pt x="48802" y="31669"/>
                  <a:pt x="48739" y="31669"/>
                  <a:pt x="48644" y="31669"/>
                </a:cubicBezTo>
                <a:cubicBezTo>
                  <a:pt x="48169" y="31701"/>
                  <a:pt x="47694" y="31859"/>
                  <a:pt x="47377" y="32302"/>
                </a:cubicBezTo>
                <a:cubicBezTo>
                  <a:pt x="47345" y="32207"/>
                  <a:pt x="47282" y="32144"/>
                  <a:pt x="47282" y="32112"/>
                </a:cubicBezTo>
                <a:cubicBezTo>
                  <a:pt x="47219" y="31637"/>
                  <a:pt x="47029" y="31226"/>
                  <a:pt x="46585" y="31004"/>
                </a:cubicBezTo>
                <a:cubicBezTo>
                  <a:pt x="46554" y="31004"/>
                  <a:pt x="46554" y="30941"/>
                  <a:pt x="46522" y="30909"/>
                </a:cubicBezTo>
                <a:lnTo>
                  <a:pt x="46522" y="30909"/>
                </a:lnTo>
                <a:cubicBezTo>
                  <a:pt x="46554" y="30910"/>
                  <a:pt x="46585" y="30911"/>
                  <a:pt x="46616" y="30911"/>
                </a:cubicBezTo>
                <a:cubicBezTo>
                  <a:pt x="47262" y="30911"/>
                  <a:pt x="47711" y="30594"/>
                  <a:pt x="48074" y="29959"/>
                </a:cubicBezTo>
                <a:close/>
                <a:moveTo>
                  <a:pt x="74074" y="30276"/>
                </a:moveTo>
                <a:cubicBezTo>
                  <a:pt x="73599" y="30434"/>
                  <a:pt x="73282" y="30751"/>
                  <a:pt x="73124" y="31226"/>
                </a:cubicBezTo>
                <a:lnTo>
                  <a:pt x="73124" y="31891"/>
                </a:lnTo>
                <a:cubicBezTo>
                  <a:pt x="73282" y="32366"/>
                  <a:pt x="73599" y="32682"/>
                  <a:pt x="74074" y="32841"/>
                </a:cubicBezTo>
                <a:lnTo>
                  <a:pt x="74739" y="32841"/>
                </a:lnTo>
                <a:cubicBezTo>
                  <a:pt x="75214" y="32682"/>
                  <a:pt x="75531" y="32366"/>
                  <a:pt x="75689" y="31891"/>
                </a:cubicBezTo>
                <a:lnTo>
                  <a:pt x="75689" y="31226"/>
                </a:lnTo>
                <a:cubicBezTo>
                  <a:pt x="75531" y="30751"/>
                  <a:pt x="75214" y="30434"/>
                  <a:pt x="74739" y="30276"/>
                </a:cubicBezTo>
                <a:close/>
                <a:moveTo>
                  <a:pt x="86742" y="31479"/>
                </a:moveTo>
                <a:cubicBezTo>
                  <a:pt x="86298" y="31637"/>
                  <a:pt x="86140" y="31954"/>
                  <a:pt x="86172" y="32334"/>
                </a:cubicBezTo>
                <a:cubicBezTo>
                  <a:pt x="86267" y="32492"/>
                  <a:pt x="86298" y="32619"/>
                  <a:pt x="86393" y="32682"/>
                </a:cubicBezTo>
                <a:cubicBezTo>
                  <a:pt x="86488" y="32777"/>
                  <a:pt x="86615" y="32809"/>
                  <a:pt x="86742" y="32904"/>
                </a:cubicBezTo>
                <a:lnTo>
                  <a:pt x="87058" y="32904"/>
                </a:lnTo>
                <a:cubicBezTo>
                  <a:pt x="87217" y="32809"/>
                  <a:pt x="87343" y="32777"/>
                  <a:pt x="87407" y="32682"/>
                </a:cubicBezTo>
                <a:cubicBezTo>
                  <a:pt x="87502" y="32587"/>
                  <a:pt x="87533" y="32461"/>
                  <a:pt x="87597" y="32334"/>
                </a:cubicBezTo>
                <a:cubicBezTo>
                  <a:pt x="87629" y="31954"/>
                  <a:pt x="87502" y="31637"/>
                  <a:pt x="86995" y="31479"/>
                </a:cubicBezTo>
                <a:close/>
                <a:moveTo>
                  <a:pt x="23752" y="30846"/>
                </a:moveTo>
                <a:cubicBezTo>
                  <a:pt x="23119" y="30846"/>
                  <a:pt x="22675" y="31257"/>
                  <a:pt x="22739" y="31891"/>
                </a:cubicBezTo>
                <a:cubicBezTo>
                  <a:pt x="22739" y="32503"/>
                  <a:pt x="23123" y="32937"/>
                  <a:pt x="23720" y="32937"/>
                </a:cubicBezTo>
                <a:cubicBezTo>
                  <a:pt x="23741" y="32937"/>
                  <a:pt x="23762" y="32937"/>
                  <a:pt x="23784" y="32936"/>
                </a:cubicBezTo>
                <a:cubicBezTo>
                  <a:pt x="24417" y="32936"/>
                  <a:pt x="24797" y="32492"/>
                  <a:pt x="24860" y="31859"/>
                </a:cubicBezTo>
                <a:cubicBezTo>
                  <a:pt x="24734" y="31257"/>
                  <a:pt x="24354" y="30846"/>
                  <a:pt x="23752" y="30846"/>
                </a:cubicBezTo>
                <a:close/>
                <a:moveTo>
                  <a:pt x="64225" y="33221"/>
                </a:moveTo>
                <a:cubicBezTo>
                  <a:pt x="64257" y="33221"/>
                  <a:pt x="64257" y="33221"/>
                  <a:pt x="64288" y="33252"/>
                </a:cubicBezTo>
                <a:lnTo>
                  <a:pt x="64225" y="33252"/>
                </a:lnTo>
                <a:lnTo>
                  <a:pt x="64225" y="33221"/>
                </a:lnTo>
                <a:close/>
                <a:moveTo>
                  <a:pt x="60425" y="30782"/>
                </a:moveTo>
                <a:cubicBezTo>
                  <a:pt x="60488" y="31036"/>
                  <a:pt x="60425" y="31257"/>
                  <a:pt x="60520" y="31479"/>
                </a:cubicBezTo>
                <a:cubicBezTo>
                  <a:pt x="60646" y="31637"/>
                  <a:pt x="60741" y="31859"/>
                  <a:pt x="60836" y="31986"/>
                </a:cubicBezTo>
                <a:cubicBezTo>
                  <a:pt x="60995" y="32144"/>
                  <a:pt x="61185" y="32207"/>
                  <a:pt x="61407" y="32334"/>
                </a:cubicBezTo>
                <a:cubicBezTo>
                  <a:pt x="61319" y="32334"/>
                  <a:pt x="61230" y="32332"/>
                  <a:pt x="61141" y="32332"/>
                </a:cubicBezTo>
                <a:cubicBezTo>
                  <a:pt x="60872" y="32332"/>
                  <a:pt x="60599" y="32350"/>
                  <a:pt x="60361" y="32492"/>
                </a:cubicBezTo>
                <a:cubicBezTo>
                  <a:pt x="60108" y="32682"/>
                  <a:pt x="59855" y="32936"/>
                  <a:pt x="59696" y="33284"/>
                </a:cubicBezTo>
                <a:cubicBezTo>
                  <a:pt x="59633" y="33094"/>
                  <a:pt x="59665" y="32936"/>
                  <a:pt x="59665" y="32777"/>
                </a:cubicBezTo>
                <a:cubicBezTo>
                  <a:pt x="59665" y="32334"/>
                  <a:pt x="59411" y="31891"/>
                  <a:pt x="59031" y="31669"/>
                </a:cubicBezTo>
                <a:lnTo>
                  <a:pt x="58905" y="31542"/>
                </a:lnTo>
                <a:lnTo>
                  <a:pt x="58905" y="31542"/>
                </a:lnTo>
                <a:cubicBezTo>
                  <a:pt x="58949" y="31544"/>
                  <a:pt x="58992" y="31546"/>
                  <a:pt x="59035" y="31546"/>
                </a:cubicBezTo>
                <a:cubicBezTo>
                  <a:pt x="59616" y="31546"/>
                  <a:pt x="60130" y="31342"/>
                  <a:pt x="60425" y="30782"/>
                </a:cubicBezTo>
                <a:close/>
                <a:moveTo>
                  <a:pt x="50797" y="31162"/>
                </a:moveTo>
                <a:cubicBezTo>
                  <a:pt x="50987" y="31257"/>
                  <a:pt x="50861" y="31511"/>
                  <a:pt x="50956" y="31669"/>
                </a:cubicBezTo>
                <a:cubicBezTo>
                  <a:pt x="51019" y="31954"/>
                  <a:pt x="51177" y="32144"/>
                  <a:pt x="51336" y="32334"/>
                </a:cubicBezTo>
                <a:cubicBezTo>
                  <a:pt x="51399" y="32366"/>
                  <a:pt x="51431" y="32461"/>
                  <a:pt x="51494" y="32524"/>
                </a:cubicBezTo>
                <a:cubicBezTo>
                  <a:pt x="50956" y="32587"/>
                  <a:pt x="50481" y="32777"/>
                  <a:pt x="50196" y="33316"/>
                </a:cubicBezTo>
                <a:cubicBezTo>
                  <a:pt x="50164" y="33126"/>
                  <a:pt x="50132" y="32967"/>
                  <a:pt x="50069" y="32809"/>
                </a:cubicBezTo>
                <a:cubicBezTo>
                  <a:pt x="49974" y="32366"/>
                  <a:pt x="49689" y="32017"/>
                  <a:pt x="49214" y="31827"/>
                </a:cubicBezTo>
                <a:cubicBezTo>
                  <a:pt x="49404" y="31796"/>
                  <a:pt x="49594" y="31796"/>
                  <a:pt x="49752" y="31796"/>
                </a:cubicBezTo>
                <a:cubicBezTo>
                  <a:pt x="50069" y="31796"/>
                  <a:pt x="50671" y="31479"/>
                  <a:pt x="50797" y="31162"/>
                </a:cubicBezTo>
                <a:close/>
                <a:moveTo>
                  <a:pt x="50177" y="33334"/>
                </a:moveTo>
                <a:cubicBezTo>
                  <a:pt x="50181" y="33352"/>
                  <a:pt x="50187" y="33377"/>
                  <a:pt x="50196" y="33411"/>
                </a:cubicBezTo>
                <a:lnTo>
                  <a:pt x="50164" y="33347"/>
                </a:lnTo>
                <a:lnTo>
                  <a:pt x="50177" y="33334"/>
                </a:lnTo>
                <a:close/>
                <a:moveTo>
                  <a:pt x="89655" y="32746"/>
                </a:moveTo>
                <a:cubicBezTo>
                  <a:pt x="89560" y="32809"/>
                  <a:pt x="89465" y="32841"/>
                  <a:pt x="89434" y="32904"/>
                </a:cubicBezTo>
                <a:lnTo>
                  <a:pt x="89434" y="33252"/>
                </a:lnTo>
                <a:lnTo>
                  <a:pt x="89592" y="33411"/>
                </a:lnTo>
                <a:lnTo>
                  <a:pt x="89940" y="33411"/>
                </a:lnTo>
                <a:cubicBezTo>
                  <a:pt x="89972" y="33411"/>
                  <a:pt x="90035" y="33316"/>
                  <a:pt x="90099" y="33284"/>
                </a:cubicBezTo>
                <a:lnTo>
                  <a:pt x="90099" y="32936"/>
                </a:lnTo>
                <a:cubicBezTo>
                  <a:pt x="90004" y="32841"/>
                  <a:pt x="89972" y="32809"/>
                  <a:pt x="89940" y="32746"/>
                </a:cubicBezTo>
                <a:close/>
                <a:moveTo>
                  <a:pt x="17101" y="32492"/>
                </a:moveTo>
                <a:cubicBezTo>
                  <a:pt x="16880" y="32492"/>
                  <a:pt x="16595" y="32746"/>
                  <a:pt x="16595" y="32967"/>
                </a:cubicBezTo>
                <a:cubicBezTo>
                  <a:pt x="16563" y="33157"/>
                  <a:pt x="16785" y="33474"/>
                  <a:pt x="17070" y="33474"/>
                </a:cubicBezTo>
                <a:cubicBezTo>
                  <a:pt x="17291" y="33474"/>
                  <a:pt x="17545" y="33252"/>
                  <a:pt x="17577" y="32999"/>
                </a:cubicBezTo>
                <a:cubicBezTo>
                  <a:pt x="17577" y="32777"/>
                  <a:pt x="17355" y="32492"/>
                  <a:pt x="17101" y="32492"/>
                </a:cubicBezTo>
                <a:close/>
                <a:moveTo>
                  <a:pt x="59665" y="33411"/>
                </a:moveTo>
                <a:cubicBezTo>
                  <a:pt x="59665" y="33442"/>
                  <a:pt x="59665" y="33442"/>
                  <a:pt x="59601" y="33474"/>
                </a:cubicBezTo>
                <a:lnTo>
                  <a:pt x="59601" y="33411"/>
                </a:lnTo>
                <a:close/>
                <a:moveTo>
                  <a:pt x="41138" y="31099"/>
                </a:moveTo>
                <a:lnTo>
                  <a:pt x="41138" y="31099"/>
                </a:lnTo>
                <a:cubicBezTo>
                  <a:pt x="41043" y="31827"/>
                  <a:pt x="41233" y="32334"/>
                  <a:pt x="41867" y="32714"/>
                </a:cubicBezTo>
                <a:cubicBezTo>
                  <a:pt x="41830" y="32712"/>
                  <a:pt x="41795" y="32712"/>
                  <a:pt x="41760" y="32712"/>
                </a:cubicBezTo>
                <a:cubicBezTo>
                  <a:pt x="41091" y="32712"/>
                  <a:pt x="40647" y="32999"/>
                  <a:pt x="40347" y="33601"/>
                </a:cubicBezTo>
                <a:cubicBezTo>
                  <a:pt x="40283" y="33411"/>
                  <a:pt x="40347" y="33252"/>
                  <a:pt x="40283" y="33094"/>
                </a:cubicBezTo>
                <a:cubicBezTo>
                  <a:pt x="40252" y="32936"/>
                  <a:pt x="40125" y="32809"/>
                  <a:pt x="40093" y="32651"/>
                </a:cubicBezTo>
                <a:cubicBezTo>
                  <a:pt x="40062" y="32461"/>
                  <a:pt x="39903" y="32366"/>
                  <a:pt x="39777" y="32239"/>
                </a:cubicBezTo>
                <a:cubicBezTo>
                  <a:pt x="39650" y="32144"/>
                  <a:pt x="39555" y="32049"/>
                  <a:pt x="39397" y="31922"/>
                </a:cubicBezTo>
                <a:lnTo>
                  <a:pt x="39397" y="31922"/>
                </a:lnTo>
                <a:cubicBezTo>
                  <a:pt x="39495" y="31935"/>
                  <a:pt x="39590" y="31942"/>
                  <a:pt x="39682" y="31942"/>
                </a:cubicBezTo>
                <a:cubicBezTo>
                  <a:pt x="40276" y="31942"/>
                  <a:pt x="40755" y="31674"/>
                  <a:pt x="41138" y="31099"/>
                </a:cubicBezTo>
                <a:close/>
                <a:moveTo>
                  <a:pt x="77368" y="31226"/>
                </a:moveTo>
                <a:cubicBezTo>
                  <a:pt x="76639" y="31352"/>
                  <a:pt x="76133" y="31732"/>
                  <a:pt x="76133" y="32492"/>
                </a:cubicBezTo>
                <a:cubicBezTo>
                  <a:pt x="76133" y="33221"/>
                  <a:pt x="76608" y="33632"/>
                  <a:pt x="77368" y="33696"/>
                </a:cubicBezTo>
                <a:cubicBezTo>
                  <a:pt x="77684" y="33696"/>
                  <a:pt x="77938" y="33537"/>
                  <a:pt x="78191" y="33284"/>
                </a:cubicBezTo>
                <a:cubicBezTo>
                  <a:pt x="78381" y="33062"/>
                  <a:pt x="78539" y="32777"/>
                  <a:pt x="78539" y="32461"/>
                </a:cubicBezTo>
                <a:cubicBezTo>
                  <a:pt x="78508" y="31732"/>
                  <a:pt x="78064" y="31321"/>
                  <a:pt x="77368" y="31226"/>
                </a:cubicBezTo>
                <a:close/>
                <a:moveTo>
                  <a:pt x="35747" y="33902"/>
                </a:moveTo>
                <a:cubicBezTo>
                  <a:pt x="35770" y="33902"/>
                  <a:pt x="35786" y="33917"/>
                  <a:pt x="35818" y="33949"/>
                </a:cubicBezTo>
                <a:lnTo>
                  <a:pt x="35628" y="33949"/>
                </a:lnTo>
                <a:cubicBezTo>
                  <a:pt x="35691" y="33917"/>
                  <a:pt x="35723" y="33902"/>
                  <a:pt x="35747" y="33902"/>
                </a:cubicBezTo>
                <a:close/>
                <a:moveTo>
                  <a:pt x="26679" y="31541"/>
                </a:moveTo>
                <a:cubicBezTo>
                  <a:pt x="25976" y="31541"/>
                  <a:pt x="25462" y="32190"/>
                  <a:pt x="25462" y="32777"/>
                </a:cubicBezTo>
                <a:cubicBezTo>
                  <a:pt x="25462" y="33398"/>
                  <a:pt x="26013" y="33990"/>
                  <a:pt x="26575" y="33990"/>
                </a:cubicBezTo>
                <a:cubicBezTo>
                  <a:pt x="26616" y="33990"/>
                  <a:pt x="26657" y="33987"/>
                  <a:pt x="26697" y="33981"/>
                </a:cubicBezTo>
                <a:cubicBezTo>
                  <a:pt x="26725" y="33984"/>
                  <a:pt x="26754" y="33985"/>
                  <a:pt x="26781" y="33985"/>
                </a:cubicBezTo>
                <a:cubicBezTo>
                  <a:pt x="27378" y="33985"/>
                  <a:pt x="27870" y="33354"/>
                  <a:pt x="27901" y="32809"/>
                </a:cubicBezTo>
                <a:cubicBezTo>
                  <a:pt x="27964" y="32112"/>
                  <a:pt x="27267" y="31542"/>
                  <a:pt x="26729" y="31542"/>
                </a:cubicBezTo>
                <a:cubicBezTo>
                  <a:pt x="26712" y="31542"/>
                  <a:pt x="26695" y="31541"/>
                  <a:pt x="26679" y="31541"/>
                </a:cubicBezTo>
                <a:close/>
                <a:moveTo>
                  <a:pt x="62700" y="34044"/>
                </a:moveTo>
                <a:cubicBezTo>
                  <a:pt x="62691" y="34065"/>
                  <a:pt x="62682" y="34086"/>
                  <a:pt x="62673" y="34107"/>
                </a:cubicBezTo>
                <a:cubicBezTo>
                  <a:pt x="62659" y="34107"/>
                  <a:pt x="62651" y="34114"/>
                  <a:pt x="62641" y="34121"/>
                </a:cubicBezTo>
                <a:lnTo>
                  <a:pt x="62641" y="34121"/>
                </a:lnTo>
                <a:cubicBezTo>
                  <a:pt x="62633" y="34080"/>
                  <a:pt x="62628" y="34046"/>
                  <a:pt x="62700" y="34044"/>
                </a:cubicBezTo>
                <a:close/>
                <a:moveTo>
                  <a:pt x="67804" y="31257"/>
                </a:moveTo>
                <a:cubicBezTo>
                  <a:pt x="67012" y="31257"/>
                  <a:pt x="66347" y="31891"/>
                  <a:pt x="66347" y="32682"/>
                </a:cubicBezTo>
                <a:cubicBezTo>
                  <a:pt x="66347" y="33474"/>
                  <a:pt x="67012" y="34171"/>
                  <a:pt x="67772" y="34171"/>
                </a:cubicBezTo>
                <a:cubicBezTo>
                  <a:pt x="68595" y="34171"/>
                  <a:pt x="69229" y="33474"/>
                  <a:pt x="69197" y="32746"/>
                </a:cubicBezTo>
                <a:cubicBezTo>
                  <a:pt x="69229" y="31891"/>
                  <a:pt x="68564" y="31257"/>
                  <a:pt x="67804" y="31257"/>
                </a:cubicBezTo>
                <a:close/>
                <a:moveTo>
                  <a:pt x="53806" y="31891"/>
                </a:moveTo>
                <a:lnTo>
                  <a:pt x="53838" y="31954"/>
                </a:lnTo>
                <a:cubicBezTo>
                  <a:pt x="53806" y="31954"/>
                  <a:pt x="53806" y="31986"/>
                  <a:pt x="53774" y="31986"/>
                </a:cubicBezTo>
                <a:cubicBezTo>
                  <a:pt x="53774" y="32049"/>
                  <a:pt x="53806" y="32176"/>
                  <a:pt x="53774" y="32176"/>
                </a:cubicBezTo>
                <a:cubicBezTo>
                  <a:pt x="53806" y="32271"/>
                  <a:pt x="53806" y="32334"/>
                  <a:pt x="53838" y="32429"/>
                </a:cubicBezTo>
                <a:cubicBezTo>
                  <a:pt x="53964" y="32777"/>
                  <a:pt x="54123" y="33062"/>
                  <a:pt x="54439" y="33221"/>
                </a:cubicBezTo>
                <a:cubicBezTo>
                  <a:pt x="54471" y="33252"/>
                  <a:pt x="54471" y="33284"/>
                  <a:pt x="54503" y="33316"/>
                </a:cubicBezTo>
                <a:cubicBezTo>
                  <a:pt x="54566" y="33316"/>
                  <a:pt x="54598" y="33379"/>
                  <a:pt x="54598" y="33379"/>
                </a:cubicBezTo>
                <a:lnTo>
                  <a:pt x="54566" y="33411"/>
                </a:lnTo>
                <a:lnTo>
                  <a:pt x="54503" y="33379"/>
                </a:lnTo>
                <a:cubicBezTo>
                  <a:pt x="54408" y="33411"/>
                  <a:pt x="54313" y="33442"/>
                  <a:pt x="54249" y="33442"/>
                </a:cubicBezTo>
                <a:cubicBezTo>
                  <a:pt x="54202" y="33458"/>
                  <a:pt x="54162" y="33458"/>
                  <a:pt x="54123" y="33458"/>
                </a:cubicBezTo>
                <a:cubicBezTo>
                  <a:pt x="54083" y="33458"/>
                  <a:pt x="54043" y="33458"/>
                  <a:pt x="53996" y="33474"/>
                </a:cubicBezTo>
                <a:cubicBezTo>
                  <a:pt x="53553" y="33601"/>
                  <a:pt x="53236" y="33886"/>
                  <a:pt x="53046" y="34329"/>
                </a:cubicBezTo>
                <a:cubicBezTo>
                  <a:pt x="52983" y="34202"/>
                  <a:pt x="53046" y="34107"/>
                  <a:pt x="53078" y="34044"/>
                </a:cubicBezTo>
                <a:cubicBezTo>
                  <a:pt x="53014" y="33791"/>
                  <a:pt x="53046" y="33537"/>
                  <a:pt x="52888" y="33316"/>
                </a:cubicBezTo>
                <a:cubicBezTo>
                  <a:pt x="52761" y="33126"/>
                  <a:pt x="52603" y="32936"/>
                  <a:pt x="52444" y="32746"/>
                </a:cubicBezTo>
                <a:cubicBezTo>
                  <a:pt x="52523" y="32698"/>
                  <a:pt x="52595" y="32698"/>
                  <a:pt x="52666" y="32698"/>
                </a:cubicBezTo>
                <a:cubicBezTo>
                  <a:pt x="52737" y="32698"/>
                  <a:pt x="52808" y="32698"/>
                  <a:pt x="52888" y="32651"/>
                </a:cubicBezTo>
                <a:cubicBezTo>
                  <a:pt x="53204" y="32492"/>
                  <a:pt x="53489" y="32366"/>
                  <a:pt x="53648" y="32049"/>
                </a:cubicBezTo>
                <a:cubicBezTo>
                  <a:pt x="53679" y="32017"/>
                  <a:pt x="53711" y="32017"/>
                  <a:pt x="53774" y="31986"/>
                </a:cubicBezTo>
                <a:cubicBezTo>
                  <a:pt x="53774" y="31954"/>
                  <a:pt x="53774" y="31954"/>
                  <a:pt x="53806" y="31891"/>
                </a:cubicBezTo>
                <a:close/>
                <a:moveTo>
                  <a:pt x="80226" y="32352"/>
                </a:moveTo>
                <a:cubicBezTo>
                  <a:pt x="79934" y="32352"/>
                  <a:pt x="79650" y="32410"/>
                  <a:pt x="79458" y="32651"/>
                </a:cubicBezTo>
                <a:cubicBezTo>
                  <a:pt x="79173" y="32967"/>
                  <a:pt x="79205" y="33316"/>
                  <a:pt x="79205" y="33632"/>
                </a:cubicBezTo>
                <a:cubicBezTo>
                  <a:pt x="79417" y="34216"/>
                  <a:pt x="79806" y="34377"/>
                  <a:pt x="80206" y="34377"/>
                </a:cubicBezTo>
                <a:cubicBezTo>
                  <a:pt x="80284" y="34377"/>
                  <a:pt x="80362" y="34371"/>
                  <a:pt x="80440" y="34361"/>
                </a:cubicBezTo>
                <a:cubicBezTo>
                  <a:pt x="80820" y="34234"/>
                  <a:pt x="81073" y="34012"/>
                  <a:pt x="81200" y="33601"/>
                </a:cubicBezTo>
                <a:lnTo>
                  <a:pt x="81200" y="33221"/>
                </a:lnTo>
                <a:cubicBezTo>
                  <a:pt x="81168" y="32904"/>
                  <a:pt x="81041" y="32651"/>
                  <a:pt x="80756" y="32492"/>
                </a:cubicBezTo>
                <a:lnTo>
                  <a:pt x="80503" y="32366"/>
                </a:lnTo>
                <a:cubicBezTo>
                  <a:pt x="80412" y="32358"/>
                  <a:pt x="80319" y="32352"/>
                  <a:pt x="80226" y="32352"/>
                </a:cubicBezTo>
                <a:close/>
                <a:moveTo>
                  <a:pt x="44210" y="31986"/>
                </a:moveTo>
                <a:cubicBezTo>
                  <a:pt x="44204" y="32052"/>
                  <a:pt x="44198" y="32112"/>
                  <a:pt x="44194" y="32165"/>
                </a:cubicBezTo>
                <a:lnTo>
                  <a:pt x="44194" y="32165"/>
                </a:lnTo>
                <a:cubicBezTo>
                  <a:pt x="44225" y="32146"/>
                  <a:pt x="44243" y="32139"/>
                  <a:pt x="44248" y="32139"/>
                </a:cubicBezTo>
                <a:cubicBezTo>
                  <a:pt x="44256" y="32139"/>
                  <a:pt x="44238" y="32154"/>
                  <a:pt x="44194" y="32170"/>
                </a:cubicBezTo>
                <a:lnTo>
                  <a:pt x="44194" y="32170"/>
                </a:lnTo>
                <a:cubicBezTo>
                  <a:pt x="44180" y="32368"/>
                  <a:pt x="44185" y="32481"/>
                  <a:pt x="44210" y="32556"/>
                </a:cubicBezTo>
                <a:cubicBezTo>
                  <a:pt x="44337" y="32936"/>
                  <a:pt x="44464" y="33284"/>
                  <a:pt x="44812" y="33442"/>
                </a:cubicBezTo>
                <a:cubicBezTo>
                  <a:pt x="44875" y="33474"/>
                  <a:pt x="44970" y="33569"/>
                  <a:pt x="45034" y="33632"/>
                </a:cubicBezTo>
                <a:cubicBezTo>
                  <a:pt x="45010" y="33680"/>
                  <a:pt x="44981" y="33696"/>
                  <a:pt x="44954" y="33696"/>
                </a:cubicBezTo>
                <a:cubicBezTo>
                  <a:pt x="44908" y="33696"/>
                  <a:pt x="44863" y="33652"/>
                  <a:pt x="44844" y="33632"/>
                </a:cubicBezTo>
                <a:cubicBezTo>
                  <a:pt x="44305" y="33696"/>
                  <a:pt x="43830" y="33917"/>
                  <a:pt x="43450" y="34392"/>
                </a:cubicBezTo>
                <a:cubicBezTo>
                  <a:pt x="43450" y="33727"/>
                  <a:pt x="43260" y="33252"/>
                  <a:pt x="42722" y="32936"/>
                </a:cubicBezTo>
                <a:cubicBezTo>
                  <a:pt x="42817" y="32888"/>
                  <a:pt x="42912" y="32888"/>
                  <a:pt x="43007" y="32888"/>
                </a:cubicBezTo>
                <a:cubicBezTo>
                  <a:pt x="43102" y="32888"/>
                  <a:pt x="43197" y="32888"/>
                  <a:pt x="43292" y="32841"/>
                </a:cubicBezTo>
                <a:cubicBezTo>
                  <a:pt x="43513" y="32809"/>
                  <a:pt x="43640" y="32682"/>
                  <a:pt x="43767" y="32619"/>
                </a:cubicBezTo>
                <a:cubicBezTo>
                  <a:pt x="43925" y="32492"/>
                  <a:pt x="44052" y="32334"/>
                  <a:pt x="44179" y="32176"/>
                </a:cubicBezTo>
                <a:cubicBezTo>
                  <a:pt x="44147" y="32144"/>
                  <a:pt x="44147" y="32081"/>
                  <a:pt x="44147" y="32049"/>
                </a:cubicBezTo>
                <a:lnTo>
                  <a:pt x="44210" y="31986"/>
                </a:lnTo>
                <a:close/>
                <a:moveTo>
                  <a:pt x="19946" y="33041"/>
                </a:moveTo>
                <a:cubicBezTo>
                  <a:pt x="19868" y="33041"/>
                  <a:pt x="19785" y="33048"/>
                  <a:pt x="19698" y="33062"/>
                </a:cubicBezTo>
                <a:cubicBezTo>
                  <a:pt x="19382" y="33126"/>
                  <a:pt x="19192" y="33316"/>
                  <a:pt x="19128" y="33632"/>
                </a:cubicBezTo>
                <a:cubicBezTo>
                  <a:pt x="19042" y="34349"/>
                  <a:pt x="19397" y="34754"/>
                  <a:pt x="20029" y="34754"/>
                </a:cubicBezTo>
                <a:cubicBezTo>
                  <a:pt x="20095" y="34754"/>
                  <a:pt x="20165" y="34750"/>
                  <a:pt x="20237" y="34741"/>
                </a:cubicBezTo>
                <a:cubicBezTo>
                  <a:pt x="20585" y="34519"/>
                  <a:pt x="20585" y="34519"/>
                  <a:pt x="20807" y="34107"/>
                </a:cubicBezTo>
                <a:cubicBezTo>
                  <a:pt x="20891" y="33462"/>
                  <a:pt x="20553" y="33041"/>
                  <a:pt x="19946" y="33041"/>
                </a:cubicBezTo>
                <a:close/>
                <a:moveTo>
                  <a:pt x="70654" y="32176"/>
                </a:moveTo>
                <a:cubicBezTo>
                  <a:pt x="69989" y="32176"/>
                  <a:pt x="69292" y="32904"/>
                  <a:pt x="69292" y="33537"/>
                </a:cubicBezTo>
                <a:cubicBezTo>
                  <a:pt x="69292" y="34155"/>
                  <a:pt x="69892" y="34881"/>
                  <a:pt x="70510" y="34881"/>
                </a:cubicBezTo>
                <a:cubicBezTo>
                  <a:pt x="70558" y="34881"/>
                  <a:pt x="70606" y="34877"/>
                  <a:pt x="70654" y="34868"/>
                </a:cubicBezTo>
                <a:cubicBezTo>
                  <a:pt x="70699" y="34877"/>
                  <a:pt x="70746" y="34881"/>
                  <a:pt x="70792" y="34881"/>
                </a:cubicBezTo>
                <a:cubicBezTo>
                  <a:pt x="71388" y="34881"/>
                  <a:pt x="72016" y="34157"/>
                  <a:pt x="72016" y="33569"/>
                </a:cubicBezTo>
                <a:cubicBezTo>
                  <a:pt x="72016" y="32841"/>
                  <a:pt x="71287" y="32176"/>
                  <a:pt x="70654" y="32176"/>
                </a:cubicBezTo>
                <a:close/>
                <a:moveTo>
                  <a:pt x="29516" y="32271"/>
                </a:moveTo>
                <a:cubicBezTo>
                  <a:pt x="28787" y="32271"/>
                  <a:pt x="28186" y="32841"/>
                  <a:pt x="28186" y="33569"/>
                </a:cubicBezTo>
                <a:cubicBezTo>
                  <a:pt x="28154" y="34329"/>
                  <a:pt x="28787" y="34963"/>
                  <a:pt x="29484" y="34963"/>
                </a:cubicBezTo>
                <a:cubicBezTo>
                  <a:pt x="30212" y="34963"/>
                  <a:pt x="30846" y="34361"/>
                  <a:pt x="30878" y="33601"/>
                </a:cubicBezTo>
                <a:cubicBezTo>
                  <a:pt x="30878" y="32841"/>
                  <a:pt x="30244" y="32271"/>
                  <a:pt x="29516" y="32271"/>
                </a:cubicBezTo>
                <a:close/>
                <a:moveTo>
                  <a:pt x="82910" y="33347"/>
                </a:moveTo>
                <a:cubicBezTo>
                  <a:pt x="82625" y="33537"/>
                  <a:pt x="82435" y="33727"/>
                  <a:pt x="82340" y="33949"/>
                </a:cubicBezTo>
                <a:lnTo>
                  <a:pt x="82340" y="34424"/>
                </a:lnTo>
                <a:cubicBezTo>
                  <a:pt x="82498" y="34678"/>
                  <a:pt x="82593" y="34804"/>
                  <a:pt x="82846" y="34963"/>
                </a:cubicBezTo>
                <a:lnTo>
                  <a:pt x="83322" y="34963"/>
                </a:lnTo>
                <a:cubicBezTo>
                  <a:pt x="83607" y="34836"/>
                  <a:pt x="83765" y="34646"/>
                  <a:pt x="83892" y="34392"/>
                </a:cubicBezTo>
                <a:lnTo>
                  <a:pt x="83892" y="33917"/>
                </a:lnTo>
                <a:cubicBezTo>
                  <a:pt x="83765" y="33696"/>
                  <a:pt x="83607" y="33474"/>
                  <a:pt x="83322" y="33347"/>
                </a:cubicBezTo>
                <a:close/>
                <a:moveTo>
                  <a:pt x="56561" y="32904"/>
                </a:moveTo>
                <a:cubicBezTo>
                  <a:pt x="56624" y="33537"/>
                  <a:pt x="56878" y="34012"/>
                  <a:pt x="57511" y="34329"/>
                </a:cubicBezTo>
                <a:cubicBezTo>
                  <a:pt x="57400" y="34345"/>
                  <a:pt x="57282" y="34345"/>
                  <a:pt x="57171" y="34345"/>
                </a:cubicBezTo>
                <a:cubicBezTo>
                  <a:pt x="57060" y="34345"/>
                  <a:pt x="56957" y="34345"/>
                  <a:pt x="56878" y="34361"/>
                </a:cubicBezTo>
                <a:cubicBezTo>
                  <a:pt x="56719" y="34392"/>
                  <a:pt x="56561" y="34424"/>
                  <a:pt x="56403" y="34551"/>
                </a:cubicBezTo>
                <a:cubicBezTo>
                  <a:pt x="56308" y="34678"/>
                  <a:pt x="56086" y="34741"/>
                  <a:pt x="56023" y="34994"/>
                </a:cubicBezTo>
                <a:cubicBezTo>
                  <a:pt x="55991" y="34868"/>
                  <a:pt x="55928" y="34836"/>
                  <a:pt x="55928" y="34741"/>
                </a:cubicBezTo>
                <a:cubicBezTo>
                  <a:pt x="55864" y="34329"/>
                  <a:pt x="55738" y="33949"/>
                  <a:pt x="55294" y="33727"/>
                </a:cubicBezTo>
                <a:cubicBezTo>
                  <a:pt x="55263" y="33696"/>
                  <a:pt x="55263" y="33632"/>
                  <a:pt x="55231" y="33601"/>
                </a:cubicBezTo>
                <a:cubicBezTo>
                  <a:pt x="55231" y="33601"/>
                  <a:pt x="55199" y="33601"/>
                  <a:pt x="55136" y="33569"/>
                </a:cubicBezTo>
                <a:lnTo>
                  <a:pt x="55199" y="33537"/>
                </a:lnTo>
                <a:cubicBezTo>
                  <a:pt x="55231" y="33569"/>
                  <a:pt x="55231" y="33569"/>
                  <a:pt x="55231" y="33601"/>
                </a:cubicBezTo>
                <a:cubicBezTo>
                  <a:pt x="55421" y="33569"/>
                  <a:pt x="55579" y="33569"/>
                  <a:pt x="55674" y="33474"/>
                </a:cubicBezTo>
                <a:cubicBezTo>
                  <a:pt x="55991" y="33411"/>
                  <a:pt x="56308" y="33221"/>
                  <a:pt x="56498" y="32904"/>
                </a:cubicBezTo>
                <a:close/>
                <a:moveTo>
                  <a:pt x="46997" y="33221"/>
                </a:moveTo>
                <a:cubicBezTo>
                  <a:pt x="47029" y="33284"/>
                  <a:pt x="47060" y="33379"/>
                  <a:pt x="47060" y="33411"/>
                </a:cubicBezTo>
                <a:cubicBezTo>
                  <a:pt x="47060" y="33759"/>
                  <a:pt x="47250" y="34044"/>
                  <a:pt x="47504" y="34329"/>
                </a:cubicBezTo>
                <a:cubicBezTo>
                  <a:pt x="47599" y="34361"/>
                  <a:pt x="47630" y="34424"/>
                  <a:pt x="47694" y="34519"/>
                </a:cubicBezTo>
                <a:cubicBezTo>
                  <a:pt x="47092" y="34646"/>
                  <a:pt x="46934" y="34646"/>
                  <a:pt x="46395" y="35279"/>
                </a:cubicBezTo>
                <a:cubicBezTo>
                  <a:pt x="46395" y="35279"/>
                  <a:pt x="46395" y="35311"/>
                  <a:pt x="46364" y="35343"/>
                </a:cubicBezTo>
                <a:lnTo>
                  <a:pt x="46300" y="35311"/>
                </a:lnTo>
                <a:cubicBezTo>
                  <a:pt x="46364" y="35311"/>
                  <a:pt x="46364" y="35279"/>
                  <a:pt x="46395" y="35279"/>
                </a:cubicBezTo>
                <a:cubicBezTo>
                  <a:pt x="46364" y="35058"/>
                  <a:pt x="46364" y="34899"/>
                  <a:pt x="46269" y="34804"/>
                </a:cubicBezTo>
                <a:cubicBezTo>
                  <a:pt x="46142" y="34361"/>
                  <a:pt x="45889" y="34044"/>
                  <a:pt x="45445" y="33822"/>
                </a:cubicBezTo>
                <a:cubicBezTo>
                  <a:pt x="45495" y="33785"/>
                  <a:pt x="45535" y="33772"/>
                  <a:pt x="45567" y="33772"/>
                </a:cubicBezTo>
                <a:cubicBezTo>
                  <a:pt x="45617" y="33772"/>
                  <a:pt x="45648" y="33803"/>
                  <a:pt x="45667" y="33822"/>
                </a:cubicBezTo>
                <a:cubicBezTo>
                  <a:pt x="46205" y="33791"/>
                  <a:pt x="46680" y="33632"/>
                  <a:pt x="46997" y="33221"/>
                </a:cubicBezTo>
                <a:close/>
                <a:moveTo>
                  <a:pt x="73282" y="33252"/>
                </a:moveTo>
                <a:cubicBezTo>
                  <a:pt x="72807" y="33411"/>
                  <a:pt x="72554" y="33696"/>
                  <a:pt x="72364" y="34076"/>
                </a:cubicBezTo>
                <a:lnTo>
                  <a:pt x="72364" y="34804"/>
                </a:lnTo>
                <a:cubicBezTo>
                  <a:pt x="72522" y="35216"/>
                  <a:pt x="72807" y="35469"/>
                  <a:pt x="73219" y="35659"/>
                </a:cubicBezTo>
                <a:lnTo>
                  <a:pt x="73852" y="35659"/>
                </a:lnTo>
                <a:cubicBezTo>
                  <a:pt x="74359" y="35501"/>
                  <a:pt x="74581" y="35216"/>
                  <a:pt x="74771" y="34836"/>
                </a:cubicBezTo>
                <a:lnTo>
                  <a:pt x="74771" y="34171"/>
                </a:lnTo>
                <a:cubicBezTo>
                  <a:pt x="74613" y="33696"/>
                  <a:pt x="74327" y="33442"/>
                  <a:pt x="73947" y="33252"/>
                </a:cubicBezTo>
                <a:close/>
                <a:moveTo>
                  <a:pt x="85950" y="34583"/>
                </a:moveTo>
                <a:cubicBezTo>
                  <a:pt x="85823" y="34678"/>
                  <a:pt x="85697" y="34678"/>
                  <a:pt x="85633" y="34804"/>
                </a:cubicBezTo>
                <a:cubicBezTo>
                  <a:pt x="85538" y="34868"/>
                  <a:pt x="85507" y="35026"/>
                  <a:pt x="85475" y="35121"/>
                </a:cubicBezTo>
                <a:cubicBezTo>
                  <a:pt x="85507" y="35216"/>
                  <a:pt x="85507" y="35311"/>
                  <a:pt x="85538" y="35438"/>
                </a:cubicBezTo>
                <a:cubicBezTo>
                  <a:pt x="85602" y="35469"/>
                  <a:pt x="85633" y="35533"/>
                  <a:pt x="85697" y="35596"/>
                </a:cubicBezTo>
                <a:cubicBezTo>
                  <a:pt x="85792" y="35628"/>
                  <a:pt x="85855" y="35628"/>
                  <a:pt x="85982" y="35659"/>
                </a:cubicBezTo>
                <a:cubicBezTo>
                  <a:pt x="86077" y="35533"/>
                  <a:pt x="86298" y="35533"/>
                  <a:pt x="86393" y="35343"/>
                </a:cubicBezTo>
                <a:cubicBezTo>
                  <a:pt x="86425" y="35279"/>
                  <a:pt x="86457" y="35184"/>
                  <a:pt x="86457" y="35121"/>
                </a:cubicBezTo>
                <a:cubicBezTo>
                  <a:pt x="86425" y="34994"/>
                  <a:pt x="86393" y="34868"/>
                  <a:pt x="86298" y="34804"/>
                </a:cubicBezTo>
                <a:cubicBezTo>
                  <a:pt x="86235" y="34709"/>
                  <a:pt x="86077" y="34678"/>
                  <a:pt x="85950" y="34583"/>
                </a:cubicBezTo>
                <a:close/>
                <a:moveTo>
                  <a:pt x="37370" y="33094"/>
                </a:moveTo>
                <a:lnTo>
                  <a:pt x="37370" y="33094"/>
                </a:lnTo>
                <a:cubicBezTo>
                  <a:pt x="37275" y="33822"/>
                  <a:pt x="37655" y="34361"/>
                  <a:pt x="38320" y="34709"/>
                </a:cubicBezTo>
                <a:lnTo>
                  <a:pt x="37591" y="34709"/>
                </a:lnTo>
                <a:cubicBezTo>
                  <a:pt x="37433" y="34836"/>
                  <a:pt x="37243" y="34899"/>
                  <a:pt x="37085" y="35026"/>
                </a:cubicBezTo>
                <a:cubicBezTo>
                  <a:pt x="36863" y="35184"/>
                  <a:pt x="36863" y="35184"/>
                  <a:pt x="36705" y="35469"/>
                </a:cubicBezTo>
                <a:cubicBezTo>
                  <a:pt x="36632" y="35542"/>
                  <a:pt x="36615" y="35632"/>
                  <a:pt x="36555" y="35714"/>
                </a:cubicBezTo>
                <a:lnTo>
                  <a:pt x="36555" y="35714"/>
                </a:lnTo>
                <a:cubicBezTo>
                  <a:pt x="36577" y="35566"/>
                  <a:pt x="36635" y="35428"/>
                  <a:pt x="36610" y="35248"/>
                </a:cubicBezTo>
                <a:cubicBezTo>
                  <a:pt x="36546" y="34773"/>
                  <a:pt x="36388" y="34392"/>
                  <a:pt x="35945" y="34107"/>
                </a:cubicBezTo>
                <a:cubicBezTo>
                  <a:pt x="35913" y="34076"/>
                  <a:pt x="35850" y="33981"/>
                  <a:pt x="35818" y="33949"/>
                </a:cubicBezTo>
                <a:lnTo>
                  <a:pt x="35818" y="33949"/>
                </a:lnTo>
                <a:cubicBezTo>
                  <a:pt x="35856" y="33952"/>
                  <a:pt x="35893" y="33953"/>
                  <a:pt x="35930" y="33953"/>
                </a:cubicBezTo>
                <a:cubicBezTo>
                  <a:pt x="36321" y="33953"/>
                  <a:pt x="36640" y="33803"/>
                  <a:pt x="36958" y="33601"/>
                </a:cubicBezTo>
                <a:cubicBezTo>
                  <a:pt x="37116" y="33474"/>
                  <a:pt x="37211" y="33284"/>
                  <a:pt x="37370" y="33094"/>
                </a:cubicBezTo>
                <a:close/>
                <a:moveTo>
                  <a:pt x="22929" y="33601"/>
                </a:moveTo>
                <a:cubicBezTo>
                  <a:pt x="22644" y="33601"/>
                  <a:pt x="22359" y="33727"/>
                  <a:pt x="22137" y="33917"/>
                </a:cubicBezTo>
                <a:cubicBezTo>
                  <a:pt x="21884" y="34107"/>
                  <a:pt x="21789" y="34424"/>
                  <a:pt x="21789" y="34709"/>
                </a:cubicBezTo>
                <a:cubicBezTo>
                  <a:pt x="21789" y="34994"/>
                  <a:pt x="21884" y="35279"/>
                  <a:pt x="22105" y="35501"/>
                </a:cubicBezTo>
                <a:cubicBezTo>
                  <a:pt x="22295" y="35723"/>
                  <a:pt x="22612" y="35849"/>
                  <a:pt x="22897" y="35849"/>
                </a:cubicBezTo>
                <a:cubicBezTo>
                  <a:pt x="23150" y="35849"/>
                  <a:pt x="23435" y="35754"/>
                  <a:pt x="23689" y="35533"/>
                </a:cubicBezTo>
                <a:cubicBezTo>
                  <a:pt x="23910" y="35343"/>
                  <a:pt x="23974" y="35026"/>
                  <a:pt x="24037" y="34741"/>
                </a:cubicBezTo>
                <a:cubicBezTo>
                  <a:pt x="23974" y="34487"/>
                  <a:pt x="23910" y="34202"/>
                  <a:pt x="23720" y="33949"/>
                </a:cubicBezTo>
                <a:cubicBezTo>
                  <a:pt x="23530" y="33727"/>
                  <a:pt x="23214" y="33601"/>
                  <a:pt x="22929" y="33601"/>
                </a:cubicBezTo>
                <a:close/>
                <a:moveTo>
                  <a:pt x="59601" y="33537"/>
                </a:moveTo>
                <a:lnTo>
                  <a:pt x="59601" y="33537"/>
                </a:lnTo>
                <a:cubicBezTo>
                  <a:pt x="59506" y="34266"/>
                  <a:pt x="59791" y="34804"/>
                  <a:pt x="60456" y="35153"/>
                </a:cubicBezTo>
                <a:cubicBezTo>
                  <a:pt x="60425" y="35151"/>
                  <a:pt x="60393" y="35151"/>
                  <a:pt x="60362" y="35151"/>
                </a:cubicBezTo>
                <a:cubicBezTo>
                  <a:pt x="59654" y="35151"/>
                  <a:pt x="59176" y="35496"/>
                  <a:pt x="58873" y="36103"/>
                </a:cubicBezTo>
                <a:cubicBezTo>
                  <a:pt x="58778" y="35976"/>
                  <a:pt x="58810" y="35849"/>
                  <a:pt x="58810" y="35754"/>
                </a:cubicBezTo>
                <a:cubicBezTo>
                  <a:pt x="58810" y="35216"/>
                  <a:pt x="58620" y="34899"/>
                  <a:pt x="58176" y="34583"/>
                </a:cubicBezTo>
                <a:cubicBezTo>
                  <a:pt x="58113" y="34551"/>
                  <a:pt x="58018" y="34519"/>
                  <a:pt x="57955" y="34424"/>
                </a:cubicBezTo>
                <a:cubicBezTo>
                  <a:pt x="58145" y="34424"/>
                  <a:pt x="58398" y="34424"/>
                  <a:pt x="58588" y="34392"/>
                </a:cubicBezTo>
                <a:cubicBezTo>
                  <a:pt x="58810" y="34361"/>
                  <a:pt x="59031" y="34234"/>
                  <a:pt x="59190" y="34076"/>
                </a:cubicBezTo>
                <a:cubicBezTo>
                  <a:pt x="59348" y="33917"/>
                  <a:pt x="59475" y="33727"/>
                  <a:pt x="59601" y="33537"/>
                </a:cubicBezTo>
                <a:close/>
                <a:moveTo>
                  <a:pt x="50006" y="33886"/>
                </a:moveTo>
                <a:lnTo>
                  <a:pt x="50037" y="33917"/>
                </a:lnTo>
                <a:cubicBezTo>
                  <a:pt x="50006" y="33917"/>
                  <a:pt x="50006" y="33949"/>
                  <a:pt x="49974" y="33949"/>
                </a:cubicBezTo>
                <a:cubicBezTo>
                  <a:pt x="50006" y="34076"/>
                  <a:pt x="50037" y="34171"/>
                  <a:pt x="49974" y="34171"/>
                </a:cubicBezTo>
                <a:cubicBezTo>
                  <a:pt x="50006" y="34234"/>
                  <a:pt x="50006" y="34329"/>
                  <a:pt x="50037" y="34392"/>
                </a:cubicBezTo>
                <a:cubicBezTo>
                  <a:pt x="50164" y="34741"/>
                  <a:pt x="50322" y="35026"/>
                  <a:pt x="50639" y="35184"/>
                </a:cubicBezTo>
                <a:cubicBezTo>
                  <a:pt x="50671" y="35216"/>
                  <a:pt x="50671" y="35279"/>
                  <a:pt x="50702" y="35311"/>
                </a:cubicBezTo>
                <a:cubicBezTo>
                  <a:pt x="50766" y="35311"/>
                  <a:pt x="50797" y="35343"/>
                  <a:pt x="50797" y="35343"/>
                </a:cubicBezTo>
                <a:lnTo>
                  <a:pt x="50766" y="35374"/>
                </a:lnTo>
                <a:lnTo>
                  <a:pt x="50702" y="35343"/>
                </a:lnTo>
                <a:cubicBezTo>
                  <a:pt x="50607" y="35374"/>
                  <a:pt x="50512" y="35438"/>
                  <a:pt x="50449" y="35438"/>
                </a:cubicBezTo>
                <a:cubicBezTo>
                  <a:pt x="50402" y="35453"/>
                  <a:pt x="50362" y="35453"/>
                  <a:pt x="50322" y="35453"/>
                </a:cubicBezTo>
                <a:cubicBezTo>
                  <a:pt x="50283" y="35453"/>
                  <a:pt x="50243" y="35453"/>
                  <a:pt x="50196" y="35469"/>
                </a:cubicBezTo>
                <a:cubicBezTo>
                  <a:pt x="49752" y="35596"/>
                  <a:pt x="49436" y="35849"/>
                  <a:pt x="49246" y="36293"/>
                </a:cubicBezTo>
                <a:cubicBezTo>
                  <a:pt x="49182" y="36166"/>
                  <a:pt x="49246" y="36103"/>
                  <a:pt x="49277" y="36008"/>
                </a:cubicBezTo>
                <a:cubicBezTo>
                  <a:pt x="49214" y="35786"/>
                  <a:pt x="49246" y="35501"/>
                  <a:pt x="49087" y="35311"/>
                </a:cubicBezTo>
                <a:cubicBezTo>
                  <a:pt x="48961" y="35121"/>
                  <a:pt x="48802" y="34899"/>
                  <a:pt x="48644" y="34709"/>
                </a:cubicBezTo>
                <a:cubicBezTo>
                  <a:pt x="48723" y="34678"/>
                  <a:pt x="48794" y="34678"/>
                  <a:pt x="48866" y="34678"/>
                </a:cubicBezTo>
                <a:cubicBezTo>
                  <a:pt x="48937" y="34678"/>
                  <a:pt x="49008" y="34678"/>
                  <a:pt x="49087" y="34646"/>
                </a:cubicBezTo>
                <a:cubicBezTo>
                  <a:pt x="49404" y="34487"/>
                  <a:pt x="49689" y="34361"/>
                  <a:pt x="49847" y="34044"/>
                </a:cubicBezTo>
                <a:cubicBezTo>
                  <a:pt x="49879" y="34012"/>
                  <a:pt x="49911" y="34012"/>
                  <a:pt x="49974" y="33949"/>
                </a:cubicBezTo>
                <a:cubicBezTo>
                  <a:pt x="49974" y="33949"/>
                  <a:pt x="50006" y="33917"/>
                  <a:pt x="50006" y="33886"/>
                </a:cubicBezTo>
                <a:close/>
                <a:moveTo>
                  <a:pt x="40473" y="34012"/>
                </a:moveTo>
                <a:cubicBezTo>
                  <a:pt x="40473" y="34234"/>
                  <a:pt x="40473" y="34487"/>
                  <a:pt x="40505" y="34678"/>
                </a:cubicBezTo>
                <a:cubicBezTo>
                  <a:pt x="40537" y="34899"/>
                  <a:pt x="40663" y="35121"/>
                  <a:pt x="40822" y="35279"/>
                </a:cubicBezTo>
                <a:cubicBezTo>
                  <a:pt x="40948" y="35438"/>
                  <a:pt x="41138" y="35533"/>
                  <a:pt x="41297" y="35659"/>
                </a:cubicBezTo>
                <a:cubicBezTo>
                  <a:pt x="41170" y="35659"/>
                  <a:pt x="41170" y="35659"/>
                  <a:pt x="41107" y="35628"/>
                </a:cubicBezTo>
                <a:cubicBezTo>
                  <a:pt x="40505" y="35691"/>
                  <a:pt x="40030" y="35913"/>
                  <a:pt x="39713" y="36419"/>
                </a:cubicBezTo>
                <a:cubicBezTo>
                  <a:pt x="39745" y="36071"/>
                  <a:pt x="39618" y="35786"/>
                  <a:pt x="39460" y="35501"/>
                </a:cubicBezTo>
                <a:cubicBezTo>
                  <a:pt x="39365" y="35279"/>
                  <a:pt x="39206" y="35153"/>
                  <a:pt x="38731" y="34899"/>
                </a:cubicBezTo>
                <a:cubicBezTo>
                  <a:pt x="39111" y="34899"/>
                  <a:pt x="39428" y="34899"/>
                  <a:pt x="39745" y="34741"/>
                </a:cubicBezTo>
                <a:cubicBezTo>
                  <a:pt x="40030" y="34583"/>
                  <a:pt x="40252" y="34329"/>
                  <a:pt x="40473" y="34012"/>
                </a:cubicBezTo>
                <a:close/>
                <a:moveTo>
                  <a:pt x="76329" y="34264"/>
                </a:moveTo>
                <a:cubicBezTo>
                  <a:pt x="75784" y="34264"/>
                  <a:pt x="75341" y="34699"/>
                  <a:pt x="75341" y="35311"/>
                </a:cubicBezTo>
                <a:cubicBezTo>
                  <a:pt x="75341" y="35944"/>
                  <a:pt x="75784" y="36388"/>
                  <a:pt x="76354" y="36419"/>
                </a:cubicBezTo>
                <a:cubicBezTo>
                  <a:pt x="77051" y="36419"/>
                  <a:pt x="77463" y="35944"/>
                  <a:pt x="77463" y="35343"/>
                </a:cubicBezTo>
                <a:cubicBezTo>
                  <a:pt x="77463" y="34709"/>
                  <a:pt x="76988" y="34266"/>
                  <a:pt x="76386" y="34266"/>
                </a:cubicBezTo>
                <a:cubicBezTo>
                  <a:pt x="76367" y="34265"/>
                  <a:pt x="76348" y="34264"/>
                  <a:pt x="76329" y="34264"/>
                </a:cubicBezTo>
                <a:close/>
                <a:moveTo>
                  <a:pt x="16246" y="35216"/>
                </a:moveTo>
                <a:cubicBezTo>
                  <a:pt x="16025" y="35311"/>
                  <a:pt x="15866" y="35343"/>
                  <a:pt x="15771" y="35469"/>
                </a:cubicBezTo>
                <a:cubicBezTo>
                  <a:pt x="15645" y="35596"/>
                  <a:pt x="15613" y="35754"/>
                  <a:pt x="15550" y="35913"/>
                </a:cubicBezTo>
                <a:cubicBezTo>
                  <a:pt x="15645" y="36071"/>
                  <a:pt x="15676" y="36198"/>
                  <a:pt x="15771" y="36388"/>
                </a:cubicBezTo>
                <a:cubicBezTo>
                  <a:pt x="15930" y="36451"/>
                  <a:pt x="16088" y="36483"/>
                  <a:pt x="16246" y="36546"/>
                </a:cubicBezTo>
                <a:cubicBezTo>
                  <a:pt x="16405" y="36451"/>
                  <a:pt x="16563" y="36419"/>
                  <a:pt x="16658" y="36293"/>
                </a:cubicBezTo>
                <a:cubicBezTo>
                  <a:pt x="16785" y="36166"/>
                  <a:pt x="16785" y="36008"/>
                  <a:pt x="16880" y="35849"/>
                </a:cubicBezTo>
                <a:cubicBezTo>
                  <a:pt x="16785" y="35691"/>
                  <a:pt x="16753" y="35533"/>
                  <a:pt x="16658" y="35438"/>
                </a:cubicBezTo>
                <a:cubicBezTo>
                  <a:pt x="16563" y="35311"/>
                  <a:pt x="16405" y="35279"/>
                  <a:pt x="16246" y="35216"/>
                </a:cubicBezTo>
                <a:close/>
                <a:moveTo>
                  <a:pt x="25747" y="34392"/>
                </a:moveTo>
                <a:cubicBezTo>
                  <a:pt x="24987" y="34392"/>
                  <a:pt x="24480" y="34899"/>
                  <a:pt x="24480" y="35691"/>
                </a:cubicBezTo>
                <a:cubicBezTo>
                  <a:pt x="24480" y="36451"/>
                  <a:pt x="24987" y="36926"/>
                  <a:pt x="25747" y="36926"/>
                </a:cubicBezTo>
                <a:cubicBezTo>
                  <a:pt x="26476" y="36926"/>
                  <a:pt x="26951" y="36419"/>
                  <a:pt x="27014" y="35659"/>
                </a:cubicBezTo>
                <a:cubicBezTo>
                  <a:pt x="26951" y="34899"/>
                  <a:pt x="26476" y="34392"/>
                  <a:pt x="25747" y="34392"/>
                </a:cubicBezTo>
                <a:close/>
                <a:moveTo>
                  <a:pt x="52888" y="34678"/>
                </a:moveTo>
                <a:cubicBezTo>
                  <a:pt x="53014" y="34804"/>
                  <a:pt x="52919" y="34868"/>
                  <a:pt x="52888" y="34899"/>
                </a:cubicBezTo>
                <a:cubicBezTo>
                  <a:pt x="52919" y="35438"/>
                  <a:pt x="53078" y="35913"/>
                  <a:pt x="53521" y="36229"/>
                </a:cubicBezTo>
                <a:cubicBezTo>
                  <a:pt x="53426" y="36261"/>
                  <a:pt x="53363" y="36293"/>
                  <a:pt x="53331" y="36293"/>
                </a:cubicBezTo>
                <a:cubicBezTo>
                  <a:pt x="52983" y="36293"/>
                  <a:pt x="52698" y="36483"/>
                  <a:pt x="52412" y="36736"/>
                </a:cubicBezTo>
                <a:cubicBezTo>
                  <a:pt x="52381" y="36799"/>
                  <a:pt x="52286" y="36863"/>
                  <a:pt x="52222" y="36926"/>
                </a:cubicBezTo>
                <a:cubicBezTo>
                  <a:pt x="52096" y="36324"/>
                  <a:pt x="52096" y="36166"/>
                  <a:pt x="51462" y="35628"/>
                </a:cubicBezTo>
                <a:cubicBezTo>
                  <a:pt x="51431" y="35596"/>
                  <a:pt x="51431" y="35596"/>
                  <a:pt x="51399" y="35596"/>
                </a:cubicBezTo>
                <a:lnTo>
                  <a:pt x="51431" y="35533"/>
                </a:lnTo>
                <a:cubicBezTo>
                  <a:pt x="51462" y="35596"/>
                  <a:pt x="51462" y="35596"/>
                  <a:pt x="51462" y="35628"/>
                </a:cubicBezTo>
                <a:lnTo>
                  <a:pt x="51937" y="35501"/>
                </a:lnTo>
                <a:cubicBezTo>
                  <a:pt x="52381" y="35374"/>
                  <a:pt x="52698" y="35121"/>
                  <a:pt x="52888" y="34678"/>
                </a:cubicBezTo>
                <a:close/>
                <a:moveTo>
                  <a:pt x="66854" y="34202"/>
                </a:moveTo>
                <a:cubicBezTo>
                  <a:pt x="66062" y="34202"/>
                  <a:pt x="65428" y="34868"/>
                  <a:pt x="65492" y="35628"/>
                </a:cubicBezTo>
                <a:cubicBezTo>
                  <a:pt x="65523" y="36419"/>
                  <a:pt x="66125" y="36958"/>
                  <a:pt x="66917" y="36989"/>
                </a:cubicBezTo>
                <a:cubicBezTo>
                  <a:pt x="67645" y="36958"/>
                  <a:pt x="68279" y="36388"/>
                  <a:pt x="68279" y="35596"/>
                </a:cubicBezTo>
                <a:cubicBezTo>
                  <a:pt x="68247" y="34804"/>
                  <a:pt x="67645" y="34202"/>
                  <a:pt x="66854" y="34202"/>
                </a:cubicBezTo>
                <a:close/>
                <a:moveTo>
                  <a:pt x="79296" y="35485"/>
                </a:moveTo>
                <a:cubicBezTo>
                  <a:pt x="79197" y="35485"/>
                  <a:pt x="79094" y="35501"/>
                  <a:pt x="78888" y="35533"/>
                </a:cubicBezTo>
                <a:lnTo>
                  <a:pt x="78634" y="35818"/>
                </a:lnTo>
                <a:cubicBezTo>
                  <a:pt x="78413" y="36293"/>
                  <a:pt x="78539" y="36641"/>
                  <a:pt x="78920" y="36958"/>
                </a:cubicBezTo>
                <a:cubicBezTo>
                  <a:pt x="79046" y="37021"/>
                  <a:pt x="79173" y="37053"/>
                  <a:pt x="79300" y="37053"/>
                </a:cubicBezTo>
                <a:cubicBezTo>
                  <a:pt x="79395" y="37053"/>
                  <a:pt x="79585" y="37021"/>
                  <a:pt x="79680" y="36958"/>
                </a:cubicBezTo>
                <a:cubicBezTo>
                  <a:pt x="79838" y="36863"/>
                  <a:pt x="79933" y="36736"/>
                  <a:pt x="79996" y="36641"/>
                </a:cubicBezTo>
                <a:cubicBezTo>
                  <a:pt x="80218" y="36166"/>
                  <a:pt x="80091" y="35818"/>
                  <a:pt x="79680" y="35533"/>
                </a:cubicBezTo>
                <a:cubicBezTo>
                  <a:pt x="79490" y="35501"/>
                  <a:pt x="79395" y="35485"/>
                  <a:pt x="79296" y="35485"/>
                </a:cubicBezTo>
                <a:close/>
                <a:moveTo>
                  <a:pt x="61765" y="37068"/>
                </a:moveTo>
                <a:cubicBezTo>
                  <a:pt x="61765" y="37089"/>
                  <a:pt x="61764" y="37107"/>
                  <a:pt x="61755" y="37116"/>
                </a:cubicBezTo>
                <a:cubicBezTo>
                  <a:pt x="61751" y="37121"/>
                  <a:pt x="61746" y="37126"/>
                  <a:pt x="61742" y="37131"/>
                </a:cubicBezTo>
                <a:lnTo>
                  <a:pt x="61742" y="37131"/>
                </a:lnTo>
                <a:cubicBezTo>
                  <a:pt x="61745" y="37105"/>
                  <a:pt x="61742" y="37084"/>
                  <a:pt x="61755" y="37084"/>
                </a:cubicBezTo>
                <a:cubicBezTo>
                  <a:pt x="61758" y="37079"/>
                  <a:pt x="61762" y="37074"/>
                  <a:pt x="61765" y="37068"/>
                </a:cubicBezTo>
                <a:close/>
                <a:moveTo>
                  <a:pt x="81991" y="36704"/>
                </a:moveTo>
                <a:cubicBezTo>
                  <a:pt x="81865" y="36768"/>
                  <a:pt x="81801" y="36863"/>
                  <a:pt x="81706" y="36926"/>
                </a:cubicBezTo>
                <a:lnTo>
                  <a:pt x="81706" y="37211"/>
                </a:lnTo>
                <a:cubicBezTo>
                  <a:pt x="82023" y="37116"/>
                  <a:pt x="82308" y="37021"/>
                  <a:pt x="82593" y="36926"/>
                </a:cubicBezTo>
                <a:cubicBezTo>
                  <a:pt x="82498" y="36799"/>
                  <a:pt x="82435" y="36736"/>
                  <a:pt x="82340" y="36704"/>
                </a:cubicBezTo>
                <a:close/>
                <a:moveTo>
                  <a:pt x="61742" y="37131"/>
                </a:moveTo>
                <a:lnTo>
                  <a:pt x="61742" y="37131"/>
                </a:lnTo>
                <a:cubicBezTo>
                  <a:pt x="61739" y="37165"/>
                  <a:pt x="61727" y="37209"/>
                  <a:pt x="61663" y="37233"/>
                </a:cubicBezTo>
                <a:lnTo>
                  <a:pt x="61663" y="37233"/>
                </a:lnTo>
                <a:cubicBezTo>
                  <a:pt x="61689" y="37199"/>
                  <a:pt x="61715" y="37165"/>
                  <a:pt x="61742" y="37131"/>
                </a:cubicBezTo>
                <a:close/>
                <a:moveTo>
                  <a:pt x="61663" y="37233"/>
                </a:moveTo>
                <a:cubicBezTo>
                  <a:pt x="61651" y="37249"/>
                  <a:pt x="61640" y="37264"/>
                  <a:pt x="61628" y="37280"/>
                </a:cubicBezTo>
                <a:lnTo>
                  <a:pt x="61628" y="37280"/>
                </a:lnTo>
                <a:cubicBezTo>
                  <a:pt x="61628" y="37267"/>
                  <a:pt x="61628" y="37255"/>
                  <a:pt x="61628" y="37243"/>
                </a:cubicBezTo>
                <a:cubicBezTo>
                  <a:pt x="61641" y="37240"/>
                  <a:pt x="61653" y="37237"/>
                  <a:pt x="61663" y="37233"/>
                </a:cubicBezTo>
                <a:close/>
                <a:moveTo>
                  <a:pt x="43228" y="35153"/>
                </a:moveTo>
                <a:cubicBezTo>
                  <a:pt x="43418" y="35279"/>
                  <a:pt x="43292" y="35501"/>
                  <a:pt x="43387" y="35659"/>
                </a:cubicBezTo>
                <a:cubicBezTo>
                  <a:pt x="43482" y="35944"/>
                  <a:pt x="43640" y="36134"/>
                  <a:pt x="43767" y="36324"/>
                </a:cubicBezTo>
                <a:cubicBezTo>
                  <a:pt x="43830" y="36388"/>
                  <a:pt x="43862" y="36451"/>
                  <a:pt x="43925" y="36546"/>
                </a:cubicBezTo>
                <a:cubicBezTo>
                  <a:pt x="43387" y="36578"/>
                  <a:pt x="42912" y="36768"/>
                  <a:pt x="42627" y="37338"/>
                </a:cubicBezTo>
                <a:cubicBezTo>
                  <a:pt x="42627" y="37327"/>
                  <a:pt x="42626" y="37318"/>
                  <a:pt x="42624" y="37311"/>
                </a:cubicBezTo>
                <a:lnTo>
                  <a:pt x="42624" y="37311"/>
                </a:lnTo>
                <a:lnTo>
                  <a:pt x="42627" y="37306"/>
                </a:lnTo>
                <a:cubicBezTo>
                  <a:pt x="42595" y="37116"/>
                  <a:pt x="42563" y="36958"/>
                  <a:pt x="42532" y="36799"/>
                </a:cubicBezTo>
                <a:cubicBezTo>
                  <a:pt x="42405" y="36388"/>
                  <a:pt x="42120" y="36008"/>
                  <a:pt x="41645" y="35818"/>
                </a:cubicBezTo>
                <a:cubicBezTo>
                  <a:pt x="41835" y="35786"/>
                  <a:pt x="42057" y="35786"/>
                  <a:pt x="42183" y="35786"/>
                </a:cubicBezTo>
                <a:cubicBezTo>
                  <a:pt x="42532" y="35786"/>
                  <a:pt x="43102" y="35469"/>
                  <a:pt x="43228" y="35153"/>
                </a:cubicBezTo>
                <a:close/>
                <a:moveTo>
                  <a:pt x="42614" y="37332"/>
                </a:moveTo>
                <a:cubicBezTo>
                  <a:pt x="42615" y="37349"/>
                  <a:pt x="42619" y="37371"/>
                  <a:pt x="42627" y="37401"/>
                </a:cubicBezTo>
                <a:lnTo>
                  <a:pt x="42595" y="37369"/>
                </a:lnTo>
                <a:lnTo>
                  <a:pt x="42614" y="37332"/>
                </a:lnTo>
                <a:close/>
                <a:moveTo>
                  <a:pt x="19413" y="35818"/>
                </a:moveTo>
                <a:cubicBezTo>
                  <a:pt x="18685" y="35818"/>
                  <a:pt x="18717" y="35818"/>
                  <a:pt x="18368" y="36166"/>
                </a:cubicBezTo>
                <a:cubicBezTo>
                  <a:pt x="18083" y="36451"/>
                  <a:pt x="18210" y="36768"/>
                  <a:pt x="18178" y="37053"/>
                </a:cubicBezTo>
                <a:cubicBezTo>
                  <a:pt x="18242" y="37274"/>
                  <a:pt x="18432" y="37433"/>
                  <a:pt x="18558" y="37559"/>
                </a:cubicBezTo>
                <a:cubicBezTo>
                  <a:pt x="18653" y="37654"/>
                  <a:pt x="18780" y="37686"/>
                  <a:pt x="18907" y="37686"/>
                </a:cubicBezTo>
                <a:lnTo>
                  <a:pt x="19477" y="37686"/>
                </a:lnTo>
                <a:lnTo>
                  <a:pt x="19983" y="37179"/>
                </a:lnTo>
                <a:cubicBezTo>
                  <a:pt x="20142" y="36483"/>
                  <a:pt x="19952" y="36103"/>
                  <a:pt x="19413" y="35818"/>
                </a:cubicBezTo>
                <a:close/>
                <a:moveTo>
                  <a:pt x="69648" y="35171"/>
                </a:moveTo>
                <a:cubicBezTo>
                  <a:pt x="69006" y="35171"/>
                  <a:pt x="68410" y="35893"/>
                  <a:pt x="68469" y="36451"/>
                </a:cubicBezTo>
                <a:cubicBezTo>
                  <a:pt x="68409" y="37076"/>
                  <a:pt x="69078" y="37758"/>
                  <a:pt x="69658" y="37758"/>
                </a:cubicBezTo>
                <a:cubicBezTo>
                  <a:pt x="69695" y="37758"/>
                  <a:pt x="69731" y="37755"/>
                  <a:pt x="69767" y="37749"/>
                </a:cubicBezTo>
                <a:cubicBezTo>
                  <a:pt x="69815" y="37759"/>
                  <a:pt x="69863" y="37763"/>
                  <a:pt x="69911" y="37763"/>
                </a:cubicBezTo>
                <a:cubicBezTo>
                  <a:pt x="70529" y="37763"/>
                  <a:pt x="71124" y="37041"/>
                  <a:pt x="71066" y="36483"/>
                </a:cubicBezTo>
                <a:cubicBezTo>
                  <a:pt x="71157" y="35846"/>
                  <a:pt x="70435" y="35180"/>
                  <a:pt x="69873" y="35180"/>
                </a:cubicBezTo>
                <a:cubicBezTo>
                  <a:pt x="69848" y="35180"/>
                  <a:pt x="69823" y="35182"/>
                  <a:pt x="69799" y="35184"/>
                </a:cubicBezTo>
                <a:cubicBezTo>
                  <a:pt x="69749" y="35175"/>
                  <a:pt x="69698" y="35171"/>
                  <a:pt x="69648" y="35171"/>
                </a:cubicBezTo>
                <a:close/>
                <a:moveTo>
                  <a:pt x="28661" y="35153"/>
                </a:moveTo>
                <a:cubicBezTo>
                  <a:pt x="27901" y="35153"/>
                  <a:pt x="27236" y="35786"/>
                  <a:pt x="27267" y="36483"/>
                </a:cubicBezTo>
                <a:cubicBezTo>
                  <a:pt x="27267" y="37274"/>
                  <a:pt x="27932" y="37876"/>
                  <a:pt x="28629" y="37876"/>
                </a:cubicBezTo>
                <a:cubicBezTo>
                  <a:pt x="29389" y="37876"/>
                  <a:pt x="30022" y="37243"/>
                  <a:pt x="30022" y="36546"/>
                </a:cubicBezTo>
                <a:cubicBezTo>
                  <a:pt x="30022" y="35786"/>
                  <a:pt x="29389" y="35153"/>
                  <a:pt x="28661" y="35153"/>
                </a:cubicBezTo>
                <a:close/>
                <a:moveTo>
                  <a:pt x="55833" y="35691"/>
                </a:moveTo>
                <a:cubicBezTo>
                  <a:pt x="55833" y="36008"/>
                  <a:pt x="55833" y="36293"/>
                  <a:pt x="55991" y="36546"/>
                </a:cubicBezTo>
                <a:cubicBezTo>
                  <a:pt x="56086" y="36768"/>
                  <a:pt x="56244" y="37021"/>
                  <a:pt x="56529" y="37116"/>
                </a:cubicBezTo>
                <a:cubicBezTo>
                  <a:pt x="56496" y="37113"/>
                  <a:pt x="56464" y="37111"/>
                  <a:pt x="56431" y="37111"/>
                </a:cubicBezTo>
                <a:cubicBezTo>
                  <a:pt x="56154" y="37111"/>
                  <a:pt x="55901" y="37228"/>
                  <a:pt x="55674" y="37369"/>
                </a:cubicBezTo>
                <a:cubicBezTo>
                  <a:pt x="55389" y="37528"/>
                  <a:pt x="55231" y="37749"/>
                  <a:pt x="55041" y="38003"/>
                </a:cubicBezTo>
                <a:cubicBezTo>
                  <a:pt x="55041" y="37908"/>
                  <a:pt x="55073" y="37876"/>
                  <a:pt x="55073" y="37844"/>
                </a:cubicBezTo>
                <a:cubicBezTo>
                  <a:pt x="55041" y="37338"/>
                  <a:pt x="54883" y="36894"/>
                  <a:pt x="54408" y="36546"/>
                </a:cubicBezTo>
                <a:cubicBezTo>
                  <a:pt x="54724" y="36419"/>
                  <a:pt x="54978" y="36451"/>
                  <a:pt x="55263" y="36261"/>
                </a:cubicBezTo>
                <a:cubicBezTo>
                  <a:pt x="55453" y="36103"/>
                  <a:pt x="55706" y="35976"/>
                  <a:pt x="55833" y="35691"/>
                </a:cubicBezTo>
                <a:close/>
                <a:moveTo>
                  <a:pt x="46237" y="35913"/>
                </a:moveTo>
                <a:lnTo>
                  <a:pt x="46269" y="35944"/>
                </a:lnTo>
                <a:cubicBezTo>
                  <a:pt x="46237" y="35944"/>
                  <a:pt x="46237" y="35976"/>
                  <a:pt x="46205" y="35976"/>
                </a:cubicBezTo>
                <a:cubicBezTo>
                  <a:pt x="46205" y="36071"/>
                  <a:pt x="46237" y="36134"/>
                  <a:pt x="46205" y="36166"/>
                </a:cubicBezTo>
                <a:cubicBezTo>
                  <a:pt x="46237" y="36261"/>
                  <a:pt x="46237" y="36324"/>
                  <a:pt x="46269" y="36419"/>
                </a:cubicBezTo>
                <a:cubicBezTo>
                  <a:pt x="46395" y="36768"/>
                  <a:pt x="46554" y="37053"/>
                  <a:pt x="46870" y="37211"/>
                </a:cubicBezTo>
                <a:cubicBezTo>
                  <a:pt x="46902" y="37243"/>
                  <a:pt x="46902" y="37274"/>
                  <a:pt x="46965" y="37338"/>
                </a:cubicBezTo>
                <a:cubicBezTo>
                  <a:pt x="46997" y="37338"/>
                  <a:pt x="47029" y="37369"/>
                  <a:pt x="47029" y="37369"/>
                </a:cubicBezTo>
                <a:lnTo>
                  <a:pt x="46997" y="37401"/>
                </a:lnTo>
                <a:lnTo>
                  <a:pt x="46965" y="37369"/>
                </a:lnTo>
                <a:cubicBezTo>
                  <a:pt x="46839" y="37401"/>
                  <a:pt x="46744" y="37433"/>
                  <a:pt x="46680" y="37433"/>
                </a:cubicBezTo>
                <a:cubicBezTo>
                  <a:pt x="46633" y="37464"/>
                  <a:pt x="46593" y="37464"/>
                  <a:pt x="46554" y="37464"/>
                </a:cubicBezTo>
                <a:cubicBezTo>
                  <a:pt x="46514" y="37464"/>
                  <a:pt x="46475" y="37464"/>
                  <a:pt x="46427" y="37496"/>
                </a:cubicBezTo>
                <a:cubicBezTo>
                  <a:pt x="46015" y="37591"/>
                  <a:pt x="45699" y="37876"/>
                  <a:pt x="45477" y="38319"/>
                </a:cubicBezTo>
                <a:cubicBezTo>
                  <a:pt x="45414" y="38193"/>
                  <a:pt x="45477" y="38129"/>
                  <a:pt x="45540" y="38034"/>
                </a:cubicBezTo>
                <a:cubicBezTo>
                  <a:pt x="45445" y="37813"/>
                  <a:pt x="45477" y="37528"/>
                  <a:pt x="45319" y="37338"/>
                </a:cubicBezTo>
                <a:cubicBezTo>
                  <a:pt x="45224" y="37116"/>
                  <a:pt x="45065" y="36926"/>
                  <a:pt x="44907" y="36736"/>
                </a:cubicBezTo>
                <a:cubicBezTo>
                  <a:pt x="44986" y="36688"/>
                  <a:pt x="45049" y="36688"/>
                  <a:pt x="45113" y="36688"/>
                </a:cubicBezTo>
                <a:cubicBezTo>
                  <a:pt x="45176" y="36688"/>
                  <a:pt x="45239" y="36688"/>
                  <a:pt x="45319" y="36641"/>
                </a:cubicBezTo>
                <a:cubicBezTo>
                  <a:pt x="45635" y="36483"/>
                  <a:pt x="45920" y="36388"/>
                  <a:pt x="46079" y="36071"/>
                </a:cubicBezTo>
                <a:cubicBezTo>
                  <a:pt x="46110" y="36008"/>
                  <a:pt x="46142" y="36008"/>
                  <a:pt x="46205" y="35976"/>
                </a:cubicBezTo>
                <a:cubicBezTo>
                  <a:pt x="46205" y="35944"/>
                  <a:pt x="46205" y="35913"/>
                  <a:pt x="46237" y="35913"/>
                </a:cubicBezTo>
                <a:close/>
                <a:moveTo>
                  <a:pt x="72649" y="36166"/>
                </a:moveTo>
                <a:cubicBezTo>
                  <a:pt x="72047" y="36166"/>
                  <a:pt x="71509" y="36736"/>
                  <a:pt x="71509" y="37338"/>
                </a:cubicBezTo>
                <a:cubicBezTo>
                  <a:pt x="71509" y="37908"/>
                  <a:pt x="72047" y="38478"/>
                  <a:pt x="72649" y="38478"/>
                </a:cubicBezTo>
                <a:cubicBezTo>
                  <a:pt x="73251" y="38478"/>
                  <a:pt x="73789" y="37908"/>
                  <a:pt x="73789" y="37338"/>
                </a:cubicBezTo>
                <a:cubicBezTo>
                  <a:pt x="73757" y="36736"/>
                  <a:pt x="73187" y="36166"/>
                  <a:pt x="72649" y="36166"/>
                </a:cubicBezTo>
                <a:close/>
                <a:moveTo>
                  <a:pt x="40315" y="38509"/>
                </a:moveTo>
                <a:cubicBezTo>
                  <a:pt x="40315" y="38541"/>
                  <a:pt x="40347" y="38541"/>
                  <a:pt x="40378" y="38541"/>
                </a:cubicBezTo>
                <a:lnTo>
                  <a:pt x="40347" y="38604"/>
                </a:lnTo>
                <a:cubicBezTo>
                  <a:pt x="40315" y="38541"/>
                  <a:pt x="40315" y="38541"/>
                  <a:pt x="40315" y="38509"/>
                </a:cubicBezTo>
                <a:close/>
                <a:moveTo>
                  <a:pt x="21973" y="36517"/>
                </a:moveTo>
                <a:cubicBezTo>
                  <a:pt x="21423" y="36517"/>
                  <a:pt x="21047" y="36803"/>
                  <a:pt x="20807" y="37338"/>
                </a:cubicBezTo>
                <a:cubicBezTo>
                  <a:pt x="20712" y="38034"/>
                  <a:pt x="20965" y="38509"/>
                  <a:pt x="21598" y="38763"/>
                </a:cubicBezTo>
                <a:cubicBezTo>
                  <a:pt x="21722" y="38789"/>
                  <a:pt x="21838" y="38801"/>
                  <a:pt x="21945" y="38801"/>
                </a:cubicBezTo>
                <a:cubicBezTo>
                  <a:pt x="22499" y="38801"/>
                  <a:pt x="22848" y="38475"/>
                  <a:pt x="23087" y="37971"/>
                </a:cubicBezTo>
                <a:cubicBezTo>
                  <a:pt x="23182" y="37274"/>
                  <a:pt x="22929" y="36799"/>
                  <a:pt x="22295" y="36546"/>
                </a:cubicBezTo>
                <a:cubicBezTo>
                  <a:pt x="22182" y="36526"/>
                  <a:pt x="22075" y="36517"/>
                  <a:pt x="21973" y="36517"/>
                </a:cubicBezTo>
                <a:close/>
                <a:moveTo>
                  <a:pt x="49087" y="36641"/>
                </a:moveTo>
                <a:cubicBezTo>
                  <a:pt x="49214" y="36768"/>
                  <a:pt x="49119" y="36863"/>
                  <a:pt x="49087" y="36894"/>
                </a:cubicBezTo>
                <a:cubicBezTo>
                  <a:pt x="49119" y="37401"/>
                  <a:pt x="49277" y="37876"/>
                  <a:pt x="49721" y="38193"/>
                </a:cubicBezTo>
                <a:cubicBezTo>
                  <a:pt x="49626" y="38224"/>
                  <a:pt x="49562" y="38288"/>
                  <a:pt x="49531" y="38288"/>
                </a:cubicBezTo>
                <a:cubicBezTo>
                  <a:pt x="49182" y="38288"/>
                  <a:pt x="48897" y="38478"/>
                  <a:pt x="48612" y="38699"/>
                </a:cubicBezTo>
                <a:cubicBezTo>
                  <a:pt x="48581" y="38794"/>
                  <a:pt x="48486" y="38826"/>
                  <a:pt x="48422" y="38921"/>
                </a:cubicBezTo>
                <a:cubicBezTo>
                  <a:pt x="48296" y="38319"/>
                  <a:pt x="48296" y="38161"/>
                  <a:pt x="47662" y="37591"/>
                </a:cubicBezTo>
                <a:cubicBezTo>
                  <a:pt x="47662" y="37591"/>
                  <a:pt x="47630" y="37559"/>
                  <a:pt x="47599" y="37559"/>
                </a:cubicBezTo>
                <a:lnTo>
                  <a:pt x="47630" y="37528"/>
                </a:lnTo>
                <a:cubicBezTo>
                  <a:pt x="47662" y="37559"/>
                  <a:pt x="47662" y="37559"/>
                  <a:pt x="47662" y="37591"/>
                </a:cubicBezTo>
                <a:cubicBezTo>
                  <a:pt x="47852" y="37559"/>
                  <a:pt x="48010" y="37559"/>
                  <a:pt x="48137" y="37496"/>
                </a:cubicBezTo>
                <a:cubicBezTo>
                  <a:pt x="48581" y="37369"/>
                  <a:pt x="48897" y="37084"/>
                  <a:pt x="49087" y="36641"/>
                </a:cubicBezTo>
                <a:close/>
                <a:moveTo>
                  <a:pt x="75309" y="37433"/>
                </a:moveTo>
                <a:cubicBezTo>
                  <a:pt x="75056" y="37559"/>
                  <a:pt x="74866" y="37749"/>
                  <a:pt x="74739" y="38003"/>
                </a:cubicBezTo>
                <a:cubicBezTo>
                  <a:pt x="74771" y="38161"/>
                  <a:pt x="74771" y="38319"/>
                  <a:pt x="74771" y="38478"/>
                </a:cubicBezTo>
                <a:cubicBezTo>
                  <a:pt x="74993" y="38763"/>
                  <a:pt x="75056" y="38826"/>
                  <a:pt x="75341" y="38984"/>
                </a:cubicBezTo>
                <a:lnTo>
                  <a:pt x="75816" y="38984"/>
                </a:lnTo>
                <a:cubicBezTo>
                  <a:pt x="76038" y="38826"/>
                  <a:pt x="76164" y="38699"/>
                  <a:pt x="76323" y="38478"/>
                </a:cubicBezTo>
                <a:lnTo>
                  <a:pt x="76323" y="38003"/>
                </a:lnTo>
                <a:cubicBezTo>
                  <a:pt x="76196" y="37718"/>
                  <a:pt x="76006" y="37559"/>
                  <a:pt x="75784" y="37433"/>
                </a:cubicBezTo>
                <a:close/>
                <a:moveTo>
                  <a:pt x="15350" y="38023"/>
                </a:moveTo>
                <a:cubicBezTo>
                  <a:pt x="15302" y="38023"/>
                  <a:pt x="15252" y="38027"/>
                  <a:pt x="15201" y="38034"/>
                </a:cubicBezTo>
                <a:cubicBezTo>
                  <a:pt x="15043" y="38129"/>
                  <a:pt x="14916" y="38161"/>
                  <a:pt x="14853" y="38224"/>
                </a:cubicBezTo>
                <a:cubicBezTo>
                  <a:pt x="14758" y="38351"/>
                  <a:pt x="14726" y="38478"/>
                  <a:pt x="14663" y="38604"/>
                </a:cubicBezTo>
                <a:cubicBezTo>
                  <a:pt x="14600" y="38984"/>
                  <a:pt x="14758" y="39301"/>
                  <a:pt x="15233" y="39460"/>
                </a:cubicBezTo>
                <a:cubicBezTo>
                  <a:pt x="15277" y="39468"/>
                  <a:pt x="15320" y="39472"/>
                  <a:pt x="15363" y="39472"/>
                </a:cubicBezTo>
                <a:cubicBezTo>
                  <a:pt x="15780" y="39472"/>
                  <a:pt x="16117" y="39067"/>
                  <a:pt x="16088" y="38636"/>
                </a:cubicBezTo>
                <a:cubicBezTo>
                  <a:pt x="15949" y="38220"/>
                  <a:pt x="15689" y="38023"/>
                  <a:pt x="15350" y="38023"/>
                </a:cubicBezTo>
                <a:close/>
                <a:moveTo>
                  <a:pt x="39460" y="37179"/>
                </a:moveTo>
                <a:lnTo>
                  <a:pt x="39587" y="37274"/>
                </a:lnTo>
                <a:cubicBezTo>
                  <a:pt x="39555" y="37528"/>
                  <a:pt x="39682" y="37749"/>
                  <a:pt x="39777" y="38003"/>
                </a:cubicBezTo>
                <a:cubicBezTo>
                  <a:pt x="39903" y="38193"/>
                  <a:pt x="40093" y="38351"/>
                  <a:pt x="40315" y="38509"/>
                </a:cubicBezTo>
                <a:cubicBezTo>
                  <a:pt x="40093" y="38541"/>
                  <a:pt x="39935" y="38604"/>
                  <a:pt x="39777" y="38636"/>
                </a:cubicBezTo>
                <a:cubicBezTo>
                  <a:pt x="39365" y="38763"/>
                  <a:pt x="38985" y="39016"/>
                  <a:pt x="38795" y="39491"/>
                </a:cubicBezTo>
                <a:cubicBezTo>
                  <a:pt x="38763" y="39143"/>
                  <a:pt x="38826" y="38794"/>
                  <a:pt x="38668" y="38509"/>
                </a:cubicBezTo>
                <a:cubicBezTo>
                  <a:pt x="38510" y="38224"/>
                  <a:pt x="38320" y="38034"/>
                  <a:pt x="38003" y="37844"/>
                </a:cubicBezTo>
                <a:cubicBezTo>
                  <a:pt x="38130" y="37829"/>
                  <a:pt x="38233" y="37829"/>
                  <a:pt x="38328" y="37829"/>
                </a:cubicBezTo>
                <a:cubicBezTo>
                  <a:pt x="38423" y="37829"/>
                  <a:pt x="38510" y="37829"/>
                  <a:pt x="38605" y="37813"/>
                </a:cubicBezTo>
                <a:cubicBezTo>
                  <a:pt x="38921" y="37654"/>
                  <a:pt x="39301" y="37559"/>
                  <a:pt x="39460" y="37179"/>
                </a:cubicBezTo>
                <a:close/>
                <a:moveTo>
                  <a:pt x="65999" y="37084"/>
                </a:moveTo>
                <a:cubicBezTo>
                  <a:pt x="65270" y="37084"/>
                  <a:pt x="64637" y="37686"/>
                  <a:pt x="64637" y="38383"/>
                </a:cubicBezTo>
                <a:cubicBezTo>
                  <a:pt x="64605" y="39111"/>
                  <a:pt x="65238" y="39776"/>
                  <a:pt x="65999" y="39776"/>
                </a:cubicBezTo>
                <a:cubicBezTo>
                  <a:pt x="66727" y="39776"/>
                  <a:pt x="67329" y="39143"/>
                  <a:pt x="67392" y="38446"/>
                </a:cubicBezTo>
                <a:cubicBezTo>
                  <a:pt x="67329" y="37718"/>
                  <a:pt x="66695" y="37084"/>
                  <a:pt x="65999" y="37084"/>
                </a:cubicBezTo>
                <a:close/>
                <a:moveTo>
                  <a:pt x="24925" y="37195"/>
                </a:moveTo>
                <a:cubicBezTo>
                  <a:pt x="24304" y="37195"/>
                  <a:pt x="23878" y="37520"/>
                  <a:pt x="23625" y="38193"/>
                </a:cubicBezTo>
                <a:cubicBezTo>
                  <a:pt x="23562" y="38668"/>
                  <a:pt x="23625" y="39111"/>
                  <a:pt x="23974" y="39428"/>
                </a:cubicBezTo>
                <a:cubicBezTo>
                  <a:pt x="24262" y="39692"/>
                  <a:pt x="24551" y="39811"/>
                  <a:pt x="24909" y="39811"/>
                </a:cubicBezTo>
                <a:cubicBezTo>
                  <a:pt x="25022" y="39811"/>
                  <a:pt x="25143" y="39799"/>
                  <a:pt x="25272" y="39776"/>
                </a:cubicBezTo>
                <a:cubicBezTo>
                  <a:pt x="26127" y="39333"/>
                  <a:pt x="26254" y="38921"/>
                  <a:pt x="26222" y="38319"/>
                </a:cubicBezTo>
                <a:cubicBezTo>
                  <a:pt x="26064" y="37686"/>
                  <a:pt x="25684" y="37401"/>
                  <a:pt x="25177" y="37211"/>
                </a:cubicBezTo>
                <a:cubicBezTo>
                  <a:pt x="25090" y="37200"/>
                  <a:pt x="25006" y="37195"/>
                  <a:pt x="24925" y="37195"/>
                </a:cubicBezTo>
                <a:close/>
                <a:moveTo>
                  <a:pt x="51969" y="37844"/>
                </a:moveTo>
                <a:cubicBezTo>
                  <a:pt x="52096" y="38541"/>
                  <a:pt x="52254" y="38826"/>
                  <a:pt x="52919" y="39206"/>
                </a:cubicBezTo>
                <a:cubicBezTo>
                  <a:pt x="52809" y="39197"/>
                  <a:pt x="52704" y="39190"/>
                  <a:pt x="52603" y="39190"/>
                </a:cubicBezTo>
                <a:cubicBezTo>
                  <a:pt x="52356" y="39190"/>
                  <a:pt x="52131" y="39230"/>
                  <a:pt x="51906" y="39365"/>
                </a:cubicBezTo>
                <a:cubicBezTo>
                  <a:pt x="51589" y="39618"/>
                  <a:pt x="51494" y="39681"/>
                  <a:pt x="51304" y="40061"/>
                </a:cubicBezTo>
                <a:cubicBezTo>
                  <a:pt x="51272" y="39935"/>
                  <a:pt x="51272" y="39935"/>
                  <a:pt x="51304" y="39871"/>
                </a:cubicBezTo>
                <a:cubicBezTo>
                  <a:pt x="51241" y="39301"/>
                  <a:pt x="51082" y="38858"/>
                  <a:pt x="50671" y="38541"/>
                </a:cubicBezTo>
                <a:lnTo>
                  <a:pt x="50797" y="38446"/>
                </a:lnTo>
                <a:cubicBezTo>
                  <a:pt x="50819" y="38448"/>
                  <a:pt x="50841" y="38448"/>
                  <a:pt x="50863" y="38448"/>
                </a:cubicBezTo>
                <a:cubicBezTo>
                  <a:pt x="51305" y="38448"/>
                  <a:pt x="51637" y="38146"/>
                  <a:pt x="51969" y="37844"/>
                </a:cubicBezTo>
                <a:close/>
                <a:moveTo>
                  <a:pt x="42342" y="37813"/>
                </a:moveTo>
                <a:lnTo>
                  <a:pt x="42405" y="37844"/>
                </a:lnTo>
                <a:lnTo>
                  <a:pt x="42342" y="37876"/>
                </a:lnTo>
                <a:cubicBezTo>
                  <a:pt x="42405" y="37971"/>
                  <a:pt x="42437" y="38066"/>
                  <a:pt x="42437" y="38161"/>
                </a:cubicBezTo>
                <a:cubicBezTo>
                  <a:pt x="42468" y="38224"/>
                  <a:pt x="42468" y="38319"/>
                  <a:pt x="42532" y="38383"/>
                </a:cubicBezTo>
                <a:cubicBezTo>
                  <a:pt x="42627" y="38763"/>
                  <a:pt x="42785" y="39016"/>
                  <a:pt x="43102" y="39174"/>
                </a:cubicBezTo>
                <a:cubicBezTo>
                  <a:pt x="43165" y="39238"/>
                  <a:pt x="43165" y="39270"/>
                  <a:pt x="43197" y="39301"/>
                </a:cubicBezTo>
                <a:cubicBezTo>
                  <a:pt x="43228" y="39301"/>
                  <a:pt x="43260" y="39333"/>
                  <a:pt x="43260" y="39333"/>
                </a:cubicBezTo>
                <a:lnTo>
                  <a:pt x="43228" y="39365"/>
                </a:lnTo>
                <a:lnTo>
                  <a:pt x="43197" y="39333"/>
                </a:lnTo>
                <a:cubicBezTo>
                  <a:pt x="43102" y="39396"/>
                  <a:pt x="43007" y="39428"/>
                  <a:pt x="42912" y="39428"/>
                </a:cubicBezTo>
                <a:cubicBezTo>
                  <a:pt x="42848" y="39460"/>
                  <a:pt x="42753" y="39460"/>
                  <a:pt x="42690" y="39491"/>
                </a:cubicBezTo>
                <a:cubicBezTo>
                  <a:pt x="42310" y="39618"/>
                  <a:pt x="42057" y="39776"/>
                  <a:pt x="41898" y="40093"/>
                </a:cubicBezTo>
                <a:cubicBezTo>
                  <a:pt x="41835" y="40125"/>
                  <a:pt x="41803" y="40125"/>
                  <a:pt x="41772" y="40188"/>
                </a:cubicBezTo>
                <a:cubicBezTo>
                  <a:pt x="41772" y="40188"/>
                  <a:pt x="41772" y="40220"/>
                  <a:pt x="41740" y="40251"/>
                </a:cubicBezTo>
                <a:lnTo>
                  <a:pt x="41677" y="40220"/>
                </a:lnTo>
                <a:cubicBezTo>
                  <a:pt x="41740" y="40220"/>
                  <a:pt x="41740" y="40188"/>
                  <a:pt x="41772" y="40188"/>
                </a:cubicBezTo>
                <a:cubicBezTo>
                  <a:pt x="41772" y="40061"/>
                  <a:pt x="41740" y="39966"/>
                  <a:pt x="41645" y="39903"/>
                </a:cubicBezTo>
                <a:cubicBezTo>
                  <a:pt x="41613" y="39808"/>
                  <a:pt x="41613" y="39745"/>
                  <a:pt x="41550" y="39650"/>
                </a:cubicBezTo>
                <a:cubicBezTo>
                  <a:pt x="41455" y="39301"/>
                  <a:pt x="41297" y="39016"/>
                  <a:pt x="40980" y="38858"/>
                </a:cubicBezTo>
                <a:cubicBezTo>
                  <a:pt x="40917" y="38826"/>
                  <a:pt x="40917" y="38794"/>
                  <a:pt x="40885" y="38763"/>
                </a:cubicBezTo>
                <a:cubicBezTo>
                  <a:pt x="40853" y="38763"/>
                  <a:pt x="40822" y="38699"/>
                  <a:pt x="40822" y="38699"/>
                </a:cubicBezTo>
                <a:lnTo>
                  <a:pt x="40853" y="38668"/>
                </a:lnTo>
                <a:lnTo>
                  <a:pt x="40885" y="38699"/>
                </a:lnTo>
                <a:cubicBezTo>
                  <a:pt x="40980" y="38668"/>
                  <a:pt x="41075" y="38636"/>
                  <a:pt x="41170" y="38636"/>
                </a:cubicBezTo>
                <a:cubicBezTo>
                  <a:pt x="41265" y="38604"/>
                  <a:pt x="41328" y="38604"/>
                  <a:pt x="41392" y="38541"/>
                </a:cubicBezTo>
                <a:cubicBezTo>
                  <a:pt x="41772" y="38446"/>
                  <a:pt x="42057" y="38288"/>
                  <a:pt x="42183" y="37971"/>
                </a:cubicBezTo>
                <a:cubicBezTo>
                  <a:pt x="42247" y="37908"/>
                  <a:pt x="42278" y="37908"/>
                  <a:pt x="42310" y="37876"/>
                </a:cubicBezTo>
                <a:cubicBezTo>
                  <a:pt x="42310" y="37844"/>
                  <a:pt x="42342" y="37813"/>
                  <a:pt x="42342" y="37813"/>
                </a:cubicBezTo>
                <a:close/>
                <a:moveTo>
                  <a:pt x="68849" y="38161"/>
                </a:moveTo>
                <a:cubicBezTo>
                  <a:pt x="68564" y="38161"/>
                  <a:pt x="68247" y="38288"/>
                  <a:pt x="68025" y="38509"/>
                </a:cubicBezTo>
                <a:cubicBezTo>
                  <a:pt x="67772" y="38763"/>
                  <a:pt x="67645" y="39016"/>
                  <a:pt x="67645" y="39333"/>
                </a:cubicBezTo>
                <a:cubicBezTo>
                  <a:pt x="67645" y="39618"/>
                  <a:pt x="67740" y="39903"/>
                  <a:pt x="67930" y="40125"/>
                </a:cubicBezTo>
                <a:cubicBezTo>
                  <a:pt x="68184" y="40410"/>
                  <a:pt x="68500" y="40536"/>
                  <a:pt x="68849" y="40536"/>
                </a:cubicBezTo>
                <a:cubicBezTo>
                  <a:pt x="69134" y="40536"/>
                  <a:pt x="69450" y="40410"/>
                  <a:pt x="69672" y="40220"/>
                </a:cubicBezTo>
                <a:cubicBezTo>
                  <a:pt x="69957" y="39966"/>
                  <a:pt x="69989" y="39650"/>
                  <a:pt x="70084" y="39333"/>
                </a:cubicBezTo>
                <a:cubicBezTo>
                  <a:pt x="69989" y="39143"/>
                  <a:pt x="69989" y="38921"/>
                  <a:pt x="69830" y="38699"/>
                </a:cubicBezTo>
                <a:cubicBezTo>
                  <a:pt x="69767" y="38604"/>
                  <a:pt x="69640" y="38446"/>
                  <a:pt x="69482" y="38351"/>
                </a:cubicBezTo>
                <a:cubicBezTo>
                  <a:pt x="69292" y="38224"/>
                  <a:pt x="69039" y="38161"/>
                  <a:pt x="68849" y="38161"/>
                </a:cubicBezTo>
                <a:close/>
                <a:moveTo>
                  <a:pt x="18220" y="38620"/>
                </a:moveTo>
                <a:cubicBezTo>
                  <a:pt x="17599" y="38620"/>
                  <a:pt x="17081" y="39201"/>
                  <a:pt x="17196" y="39808"/>
                </a:cubicBezTo>
                <a:cubicBezTo>
                  <a:pt x="17398" y="40384"/>
                  <a:pt x="17757" y="40672"/>
                  <a:pt x="18248" y="40672"/>
                </a:cubicBezTo>
                <a:cubicBezTo>
                  <a:pt x="18298" y="40672"/>
                  <a:pt x="18348" y="40669"/>
                  <a:pt x="18400" y="40663"/>
                </a:cubicBezTo>
                <a:cubicBezTo>
                  <a:pt x="18812" y="40505"/>
                  <a:pt x="19033" y="40251"/>
                  <a:pt x="19192" y="39808"/>
                </a:cubicBezTo>
                <a:cubicBezTo>
                  <a:pt x="19287" y="39270"/>
                  <a:pt x="18970" y="38858"/>
                  <a:pt x="18400" y="38636"/>
                </a:cubicBezTo>
                <a:cubicBezTo>
                  <a:pt x="18339" y="38625"/>
                  <a:pt x="18279" y="38620"/>
                  <a:pt x="18220" y="38620"/>
                </a:cubicBezTo>
                <a:close/>
                <a:moveTo>
                  <a:pt x="54914" y="38319"/>
                </a:moveTo>
                <a:lnTo>
                  <a:pt x="54914" y="38953"/>
                </a:lnTo>
                <a:cubicBezTo>
                  <a:pt x="54978" y="39111"/>
                  <a:pt x="55009" y="39270"/>
                  <a:pt x="55104" y="39428"/>
                </a:cubicBezTo>
                <a:cubicBezTo>
                  <a:pt x="55231" y="39650"/>
                  <a:pt x="55453" y="39808"/>
                  <a:pt x="55738" y="39966"/>
                </a:cubicBezTo>
                <a:lnTo>
                  <a:pt x="55801" y="40061"/>
                </a:lnTo>
                <a:cubicBezTo>
                  <a:pt x="55812" y="40069"/>
                  <a:pt x="55822" y="40075"/>
                  <a:pt x="55830" y="40080"/>
                </a:cubicBezTo>
                <a:lnTo>
                  <a:pt x="55830" y="40080"/>
                </a:lnTo>
                <a:cubicBezTo>
                  <a:pt x="55875" y="40061"/>
                  <a:pt x="55901" y="40061"/>
                  <a:pt x="55928" y="40061"/>
                </a:cubicBezTo>
                <a:lnTo>
                  <a:pt x="56023" y="40125"/>
                </a:lnTo>
                <a:cubicBezTo>
                  <a:pt x="55958" y="40110"/>
                  <a:pt x="55899" y="40099"/>
                  <a:pt x="55846" y="40090"/>
                </a:cubicBezTo>
                <a:lnTo>
                  <a:pt x="55846" y="40090"/>
                </a:lnTo>
                <a:cubicBezTo>
                  <a:pt x="55859" y="40098"/>
                  <a:pt x="55863" y="40101"/>
                  <a:pt x="55860" y="40101"/>
                </a:cubicBezTo>
                <a:cubicBezTo>
                  <a:pt x="55857" y="40101"/>
                  <a:pt x="55833" y="40093"/>
                  <a:pt x="55801" y="40093"/>
                </a:cubicBezTo>
                <a:cubicBezTo>
                  <a:pt x="55806" y="40090"/>
                  <a:pt x="55811" y="40088"/>
                  <a:pt x="55816" y="40086"/>
                </a:cubicBezTo>
                <a:lnTo>
                  <a:pt x="55816" y="40086"/>
                </a:lnTo>
                <a:cubicBezTo>
                  <a:pt x="55826" y="40087"/>
                  <a:pt x="55836" y="40089"/>
                  <a:pt x="55846" y="40090"/>
                </a:cubicBezTo>
                <a:lnTo>
                  <a:pt x="55846" y="40090"/>
                </a:lnTo>
                <a:cubicBezTo>
                  <a:pt x="55842" y="40088"/>
                  <a:pt x="55836" y="40084"/>
                  <a:pt x="55830" y="40080"/>
                </a:cubicBezTo>
                <a:lnTo>
                  <a:pt x="55830" y="40080"/>
                </a:lnTo>
                <a:cubicBezTo>
                  <a:pt x="55825" y="40082"/>
                  <a:pt x="55821" y="40084"/>
                  <a:pt x="55816" y="40086"/>
                </a:cubicBezTo>
                <a:lnTo>
                  <a:pt x="55816" y="40086"/>
                </a:lnTo>
                <a:cubicBezTo>
                  <a:pt x="55654" y="40061"/>
                  <a:pt x="55545" y="40061"/>
                  <a:pt x="55453" y="40061"/>
                </a:cubicBezTo>
                <a:cubicBezTo>
                  <a:pt x="55073" y="40061"/>
                  <a:pt x="54756" y="40220"/>
                  <a:pt x="54471" y="40505"/>
                </a:cubicBezTo>
                <a:cubicBezTo>
                  <a:pt x="54408" y="40600"/>
                  <a:pt x="54281" y="40695"/>
                  <a:pt x="54154" y="40853"/>
                </a:cubicBezTo>
                <a:lnTo>
                  <a:pt x="54154" y="40568"/>
                </a:lnTo>
                <a:cubicBezTo>
                  <a:pt x="54154" y="40125"/>
                  <a:pt x="53933" y="39745"/>
                  <a:pt x="53553" y="39491"/>
                </a:cubicBezTo>
                <a:lnTo>
                  <a:pt x="53458" y="39396"/>
                </a:lnTo>
                <a:cubicBezTo>
                  <a:pt x="53458" y="39396"/>
                  <a:pt x="53394" y="39333"/>
                  <a:pt x="53363" y="39333"/>
                </a:cubicBezTo>
                <a:lnTo>
                  <a:pt x="53394" y="39301"/>
                </a:lnTo>
                <a:cubicBezTo>
                  <a:pt x="53458" y="39333"/>
                  <a:pt x="53458" y="39333"/>
                  <a:pt x="53458" y="39396"/>
                </a:cubicBezTo>
                <a:cubicBezTo>
                  <a:pt x="53553" y="39333"/>
                  <a:pt x="53648" y="39333"/>
                  <a:pt x="53679" y="39270"/>
                </a:cubicBezTo>
                <a:cubicBezTo>
                  <a:pt x="53711" y="39254"/>
                  <a:pt x="53751" y="39254"/>
                  <a:pt x="53790" y="39254"/>
                </a:cubicBezTo>
                <a:cubicBezTo>
                  <a:pt x="53830" y="39254"/>
                  <a:pt x="53869" y="39254"/>
                  <a:pt x="53901" y="39238"/>
                </a:cubicBezTo>
                <a:cubicBezTo>
                  <a:pt x="54344" y="39079"/>
                  <a:pt x="54693" y="38826"/>
                  <a:pt x="54914" y="38319"/>
                </a:cubicBezTo>
                <a:close/>
                <a:moveTo>
                  <a:pt x="27954" y="38109"/>
                </a:moveTo>
                <a:cubicBezTo>
                  <a:pt x="27854" y="38109"/>
                  <a:pt x="27756" y="38129"/>
                  <a:pt x="27647" y="38129"/>
                </a:cubicBezTo>
                <a:cubicBezTo>
                  <a:pt x="27586" y="38116"/>
                  <a:pt x="27527" y="38110"/>
                  <a:pt x="27469" y="38110"/>
                </a:cubicBezTo>
                <a:cubicBezTo>
                  <a:pt x="27257" y="38110"/>
                  <a:pt x="27068" y="38195"/>
                  <a:pt x="26919" y="38319"/>
                </a:cubicBezTo>
                <a:cubicBezTo>
                  <a:pt x="26697" y="38478"/>
                  <a:pt x="26539" y="38668"/>
                  <a:pt x="26412" y="38984"/>
                </a:cubicBezTo>
                <a:cubicBezTo>
                  <a:pt x="26317" y="39174"/>
                  <a:pt x="26381" y="39333"/>
                  <a:pt x="26381" y="39555"/>
                </a:cubicBezTo>
                <a:cubicBezTo>
                  <a:pt x="26317" y="39776"/>
                  <a:pt x="26412" y="40030"/>
                  <a:pt x="26571" y="40251"/>
                </a:cubicBezTo>
                <a:cubicBezTo>
                  <a:pt x="26729" y="40505"/>
                  <a:pt x="26919" y="40663"/>
                  <a:pt x="27172" y="40758"/>
                </a:cubicBezTo>
                <a:cubicBezTo>
                  <a:pt x="27358" y="40832"/>
                  <a:pt x="27554" y="40863"/>
                  <a:pt x="27749" y="40863"/>
                </a:cubicBezTo>
                <a:cubicBezTo>
                  <a:pt x="27886" y="40863"/>
                  <a:pt x="28023" y="40848"/>
                  <a:pt x="28154" y="40821"/>
                </a:cubicBezTo>
                <a:cubicBezTo>
                  <a:pt x="28217" y="40821"/>
                  <a:pt x="28312" y="40821"/>
                  <a:pt x="28344" y="40758"/>
                </a:cubicBezTo>
                <a:cubicBezTo>
                  <a:pt x="28787" y="40441"/>
                  <a:pt x="29136" y="40093"/>
                  <a:pt x="29104" y="39491"/>
                </a:cubicBezTo>
                <a:cubicBezTo>
                  <a:pt x="29136" y="39174"/>
                  <a:pt x="29072" y="38921"/>
                  <a:pt x="28851" y="38668"/>
                </a:cubicBezTo>
                <a:cubicBezTo>
                  <a:pt x="28692" y="38446"/>
                  <a:pt x="28471" y="38288"/>
                  <a:pt x="28186" y="38161"/>
                </a:cubicBezTo>
                <a:cubicBezTo>
                  <a:pt x="28104" y="38120"/>
                  <a:pt x="28029" y="38109"/>
                  <a:pt x="27954" y="38109"/>
                </a:cubicBezTo>
                <a:close/>
                <a:moveTo>
                  <a:pt x="45319" y="38668"/>
                </a:moveTo>
                <a:cubicBezTo>
                  <a:pt x="45445" y="38794"/>
                  <a:pt x="45350" y="38858"/>
                  <a:pt x="45319" y="38921"/>
                </a:cubicBezTo>
                <a:cubicBezTo>
                  <a:pt x="45350" y="39428"/>
                  <a:pt x="45509" y="39903"/>
                  <a:pt x="45952" y="40220"/>
                </a:cubicBezTo>
                <a:cubicBezTo>
                  <a:pt x="45889" y="40251"/>
                  <a:pt x="45794" y="40283"/>
                  <a:pt x="45762" y="40283"/>
                </a:cubicBezTo>
                <a:cubicBezTo>
                  <a:pt x="45414" y="40283"/>
                  <a:pt x="45129" y="40505"/>
                  <a:pt x="44844" y="40726"/>
                </a:cubicBezTo>
                <a:cubicBezTo>
                  <a:pt x="44812" y="40821"/>
                  <a:pt x="44749" y="40853"/>
                  <a:pt x="44654" y="40916"/>
                </a:cubicBezTo>
                <a:cubicBezTo>
                  <a:pt x="44527" y="40346"/>
                  <a:pt x="44527" y="40188"/>
                  <a:pt x="43894" y="39618"/>
                </a:cubicBezTo>
                <a:cubicBezTo>
                  <a:pt x="43894" y="39586"/>
                  <a:pt x="43862" y="39586"/>
                  <a:pt x="43830" y="39586"/>
                </a:cubicBezTo>
                <a:lnTo>
                  <a:pt x="43862" y="39555"/>
                </a:lnTo>
                <a:cubicBezTo>
                  <a:pt x="43894" y="39586"/>
                  <a:pt x="43894" y="39586"/>
                  <a:pt x="43894" y="39618"/>
                </a:cubicBezTo>
                <a:cubicBezTo>
                  <a:pt x="44052" y="39586"/>
                  <a:pt x="44274" y="39555"/>
                  <a:pt x="44369" y="39491"/>
                </a:cubicBezTo>
                <a:cubicBezTo>
                  <a:pt x="44812" y="39396"/>
                  <a:pt x="45129" y="39111"/>
                  <a:pt x="45319" y="38668"/>
                </a:cubicBezTo>
                <a:close/>
                <a:moveTo>
                  <a:pt x="71826" y="39333"/>
                </a:moveTo>
                <a:cubicBezTo>
                  <a:pt x="71699" y="39333"/>
                  <a:pt x="71541" y="39365"/>
                  <a:pt x="71414" y="39428"/>
                </a:cubicBezTo>
                <a:lnTo>
                  <a:pt x="71034" y="39808"/>
                </a:lnTo>
                <a:cubicBezTo>
                  <a:pt x="70971" y="39966"/>
                  <a:pt x="70939" y="40093"/>
                  <a:pt x="70939" y="40220"/>
                </a:cubicBezTo>
                <a:cubicBezTo>
                  <a:pt x="70939" y="40346"/>
                  <a:pt x="70971" y="40505"/>
                  <a:pt x="71034" y="40568"/>
                </a:cubicBezTo>
                <a:lnTo>
                  <a:pt x="71414" y="40980"/>
                </a:lnTo>
                <a:cubicBezTo>
                  <a:pt x="71556" y="41027"/>
                  <a:pt x="71683" y="41051"/>
                  <a:pt x="71810" y="41051"/>
                </a:cubicBezTo>
                <a:cubicBezTo>
                  <a:pt x="71936" y="41051"/>
                  <a:pt x="72063" y="41027"/>
                  <a:pt x="72206" y="40980"/>
                </a:cubicBezTo>
                <a:cubicBezTo>
                  <a:pt x="72332" y="40853"/>
                  <a:pt x="72491" y="40726"/>
                  <a:pt x="72554" y="40663"/>
                </a:cubicBezTo>
                <a:cubicBezTo>
                  <a:pt x="72712" y="40346"/>
                  <a:pt x="72681" y="40093"/>
                  <a:pt x="72554" y="39776"/>
                </a:cubicBezTo>
                <a:lnTo>
                  <a:pt x="72206" y="39428"/>
                </a:lnTo>
                <a:cubicBezTo>
                  <a:pt x="72079" y="39396"/>
                  <a:pt x="71921" y="39333"/>
                  <a:pt x="71826" y="39333"/>
                </a:cubicBezTo>
                <a:close/>
                <a:moveTo>
                  <a:pt x="11528" y="40473"/>
                </a:moveTo>
                <a:cubicBezTo>
                  <a:pt x="11433" y="40726"/>
                  <a:pt x="11179" y="40885"/>
                  <a:pt x="11401" y="41201"/>
                </a:cubicBezTo>
                <a:lnTo>
                  <a:pt x="11813" y="41201"/>
                </a:lnTo>
                <a:cubicBezTo>
                  <a:pt x="11813" y="41075"/>
                  <a:pt x="11876" y="41043"/>
                  <a:pt x="11908" y="41011"/>
                </a:cubicBezTo>
                <a:lnTo>
                  <a:pt x="11908" y="40663"/>
                </a:lnTo>
                <a:lnTo>
                  <a:pt x="11749" y="40473"/>
                </a:lnTo>
                <a:close/>
                <a:moveTo>
                  <a:pt x="35755" y="39079"/>
                </a:moveTo>
                <a:cubicBezTo>
                  <a:pt x="35850" y="39238"/>
                  <a:pt x="35723" y="39460"/>
                  <a:pt x="35850" y="39650"/>
                </a:cubicBezTo>
                <a:cubicBezTo>
                  <a:pt x="35818" y="39903"/>
                  <a:pt x="36040" y="40030"/>
                  <a:pt x="36135" y="40188"/>
                </a:cubicBezTo>
                <a:cubicBezTo>
                  <a:pt x="36261" y="40378"/>
                  <a:pt x="36515" y="40441"/>
                  <a:pt x="36705" y="40600"/>
                </a:cubicBezTo>
                <a:cubicBezTo>
                  <a:pt x="36633" y="40594"/>
                  <a:pt x="36564" y="40591"/>
                  <a:pt x="36496" y="40591"/>
                </a:cubicBezTo>
                <a:cubicBezTo>
                  <a:pt x="35812" y="40591"/>
                  <a:pt x="35311" y="40884"/>
                  <a:pt x="34995" y="41518"/>
                </a:cubicBezTo>
                <a:lnTo>
                  <a:pt x="34995" y="41645"/>
                </a:lnTo>
                <a:lnTo>
                  <a:pt x="34963" y="41645"/>
                </a:lnTo>
                <a:cubicBezTo>
                  <a:pt x="34931" y="41613"/>
                  <a:pt x="34931" y="41550"/>
                  <a:pt x="34931" y="41518"/>
                </a:cubicBezTo>
                <a:lnTo>
                  <a:pt x="34995" y="41518"/>
                </a:lnTo>
                <a:cubicBezTo>
                  <a:pt x="34963" y="41170"/>
                  <a:pt x="34995" y="40821"/>
                  <a:pt x="34836" y="40536"/>
                </a:cubicBezTo>
                <a:cubicBezTo>
                  <a:pt x="34678" y="40251"/>
                  <a:pt x="34488" y="40030"/>
                  <a:pt x="34171" y="39808"/>
                </a:cubicBezTo>
                <a:lnTo>
                  <a:pt x="34171" y="39808"/>
                </a:lnTo>
                <a:cubicBezTo>
                  <a:pt x="34260" y="39820"/>
                  <a:pt x="34346" y="39826"/>
                  <a:pt x="34430" y="39826"/>
                </a:cubicBezTo>
                <a:cubicBezTo>
                  <a:pt x="35002" y="39826"/>
                  <a:pt x="35451" y="39549"/>
                  <a:pt x="35755" y="39079"/>
                </a:cubicBezTo>
                <a:close/>
                <a:moveTo>
                  <a:pt x="21092" y="39333"/>
                </a:moveTo>
                <a:cubicBezTo>
                  <a:pt x="20807" y="39333"/>
                  <a:pt x="20522" y="39460"/>
                  <a:pt x="20268" y="39650"/>
                </a:cubicBezTo>
                <a:cubicBezTo>
                  <a:pt x="20015" y="39903"/>
                  <a:pt x="19920" y="40156"/>
                  <a:pt x="19920" y="40473"/>
                </a:cubicBezTo>
                <a:cubicBezTo>
                  <a:pt x="19920" y="40758"/>
                  <a:pt x="19983" y="41043"/>
                  <a:pt x="20205" y="41265"/>
                </a:cubicBezTo>
                <a:cubicBezTo>
                  <a:pt x="20427" y="41550"/>
                  <a:pt x="20743" y="41676"/>
                  <a:pt x="21060" y="41708"/>
                </a:cubicBezTo>
                <a:cubicBezTo>
                  <a:pt x="21345" y="41708"/>
                  <a:pt x="21630" y="41581"/>
                  <a:pt x="21852" y="41391"/>
                </a:cubicBezTo>
                <a:cubicBezTo>
                  <a:pt x="22137" y="41170"/>
                  <a:pt x="22200" y="40853"/>
                  <a:pt x="22295" y="40473"/>
                </a:cubicBezTo>
                <a:cubicBezTo>
                  <a:pt x="22264" y="40220"/>
                  <a:pt x="22200" y="39935"/>
                  <a:pt x="21947" y="39713"/>
                </a:cubicBezTo>
                <a:cubicBezTo>
                  <a:pt x="21693" y="39460"/>
                  <a:pt x="21377" y="39333"/>
                  <a:pt x="21092" y="39333"/>
                </a:cubicBezTo>
                <a:close/>
                <a:moveTo>
                  <a:pt x="62262" y="39016"/>
                </a:moveTo>
                <a:cubicBezTo>
                  <a:pt x="61945" y="39111"/>
                  <a:pt x="61692" y="39143"/>
                  <a:pt x="61407" y="39333"/>
                </a:cubicBezTo>
                <a:cubicBezTo>
                  <a:pt x="61058" y="39618"/>
                  <a:pt x="60900" y="40030"/>
                  <a:pt x="60805" y="40441"/>
                </a:cubicBezTo>
                <a:cubicBezTo>
                  <a:pt x="60900" y="40726"/>
                  <a:pt x="60931" y="41043"/>
                  <a:pt x="61121" y="41328"/>
                </a:cubicBezTo>
                <a:cubicBezTo>
                  <a:pt x="61407" y="41676"/>
                  <a:pt x="61787" y="41803"/>
                  <a:pt x="62198" y="41866"/>
                </a:cubicBezTo>
                <a:cubicBezTo>
                  <a:pt x="62515" y="41803"/>
                  <a:pt x="62768" y="41771"/>
                  <a:pt x="63053" y="41550"/>
                </a:cubicBezTo>
                <a:cubicBezTo>
                  <a:pt x="63433" y="41296"/>
                  <a:pt x="63560" y="40885"/>
                  <a:pt x="63655" y="40410"/>
                </a:cubicBezTo>
                <a:cubicBezTo>
                  <a:pt x="63528" y="40188"/>
                  <a:pt x="63528" y="39871"/>
                  <a:pt x="63338" y="39586"/>
                </a:cubicBezTo>
                <a:cubicBezTo>
                  <a:pt x="63053" y="39238"/>
                  <a:pt x="62673" y="39111"/>
                  <a:pt x="62262" y="39016"/>
                </a:cubicBezTo>
                <a:close/>
                <a:moveTo>
                  <a:pt x="48232" y="39871"/>
                </a:moveTo>
                <a:cubicBezTo>
                  <a:pt x="48327" y="40441"/>
                  <a:pt x="48327" y="40600"/>
                  <a:pt x="48961" y="41170"/>
                </a:cubicBezTo>
                <a:cubicBezTo>
                  <a:pt x="49024" y="41170"/>
                  <a:pt x="49024" y="41201"/>
                  <a:pt x="49056" y="41201"/>
                </a:cubicBezTo>
                <a:lnTo>
                  <a:pt x="49024" y="41233"/>
                </a:lnTo>
                <a:cubicBezTo>
                  <a:pt x="48961" y="41201"/>
                  <a:pt x="48961" y="41201"/>
                  <a:pt x="48961" y="41170"/>
                </a:cubicBezTo>
                <a:cubicBezTo>
                  <a:pt x="48802" y="41201"/>
                  <a:pt x="48644" y="41201"/>
                  <a:pt x="48486" y="41296"/>
                </a:cubicBezTo>
                <a:cubicBezTo>
                  <a:pt x="48074" y="41391"/>
                  <a:pt x="47757" y="41676"/>
                  <a:pt x="47535" y="42120"/>
                </a:cubicBezTo>
                <a:cubicBezTo>
                  <a:pt x="47440" y="41993"/>
                  <a:pt x="47504" y="41930"/>
                  <a:pt x="47535" y="41866"/>
                </a:cubicBezTo>
                <a:cubicBezTo>
                  <a:pt x="47504" y="41360"/>
                  <a:pt x="47345" y="40885"/>
                  <a:pt x="46902" y="40568"/>
                </a:cubicBezTo>
                <a:cubicBezTo>
                  <a:pt x="46997" y="40536"/>
                  <a:pt x="47060" y="40505"/>
                  <a:pt x="47124" y="40505"/>
                </a:cubicBezTo>
                <a:cubicBezTo>
                  <a:pt x="47472" y="40505"/>
                  <a:pt x="47725" y="40283"/>
                  <a:pt x="48010" y="40061"/>
                </a:cubicBezTo>
                <a:cubicBezTo>
                  <a:pt x="48074" y="39966"/>
                  <a:pt x="48137" y="39935"/>
                  <a:pt x="48232" y="39871"/>
                </a:cubicBezTo>
                <a:close/>
                <a:moveTo>
                  <a:pt x="38731" y="39776"/>
                </a:moveTo>
                <a:cubicBezTo>
                  <a:pt x="38731" y="39903"/>
                  <a:pt x="38668" y="39966"/>
                  <a:pt x="38668" y="40061"/>
                </a:cubicBezTo>
                <a:cubicBezTo>
                  <a:pt x="38731" y="40536"/>
                  <a:pt x="38921" y="40948"/>
                  <a:pt x="39397" y="41360"/>
                </a:cubicBezTo>
                <a:cubicBezTo>
                  <a:pt x="38668" y="41391"/>
                  <a:pt x="38193" y="41708"/>
                  <a:pt x="37940" y="42310"/>
                </a:cubicBezTo>
                <a:cubicBezTo>
                  <a:pt x="37940" y="41961"/>
                  <a:pt x="37940" y="41613"/>
                  <a:pt x="37781" y="41328"/>
                </a:cubicBezTo>
                <a:cubicBezTo>
                  <a:pt x="37623" y="41043"/>
                  <a:pt x="37401" y="40821"/>
                  <a:pt x="37021" y="40695"/>
                </a:cubicBezTo>
                <a:cubicBezTo>
                  <a:pt x="38161" y="40663"/>
                  <a:pt x="38225" y="40378"/>
                  <a:pt x="38731" y="39776"/>
                </a:cubicBezTo>
                <a:close/>
                <a:moveTo>
                  <a:pt x="14283" y="40853"/>
                </a:moveTo>
                <a:cubicBezTo>
                  <a:pt x="13935" y="40980"/>
                  <a:pt x="13745" y="41201"/>
                  <a:pt x="13618" y="41550"/>
                </a:cubicBezTo>
                <a:cubicBezTo>
                  <a:pt x="13586" y="41961"/>
                  <a:pt x="13808" y="42278"/>
                  <a:pt x="14251" y="42436"/>
                </a:cubicBezTo>
                <a:lnTo>
                  <a:pt x="14505" y="42436"/>
                </a:lnTo>
                <a:cubicBezTo>
                  <a:pt x="14885" y="42310"/>
                  <a:pt x="15075" y="42120"/>
                  <a:pt x="15170" y="41771"/>
                </a:cubicBezTo>
                <a:cubicBezTo>
                  <a:pt x="15170" y="41328"/>
                  <a:pt x="15075" y="41170"/>
                  <a:pt x="14568" y="40853"/>
                </a:cubicBezTo>
                <a:close/>
                <a:moveTo>
                  <a:pt x="65080" y="40061"/>
                </a:moveTo>
                <a:cubicBezTo>
                  <a:pt x="64858" y="40188"/>
                  <a:pt x="64605" y="40220"/>
                  <a:pt x="64415" y="40346"/>
                </a:cubicBezTo>
                <a:cubicBezTo>
                  <a:pt x="64257" y="40441"/>
                  <a:pt x="64098" y="40600"/>
                  <a:pt x="63972" y="40821"/>
                </a:cubicBezTo>
                <a:cubicBezTo>
                  <a:pt x="63877" y="41011"/>
                  <a:pt x="63782" y="41201"/>
                  <a:pt x="63813" y="41391"/>
                </a:cubicBezTo>
                <a:cubicBezTo>
                  <a:pt x="63845" y="41771"/>
                  <a:pt x="64003" y="42120"/>
                  <a:pt x="64320" y="42341"/>
                </a:cubicBezTo>
                <a:cubicBezTo>
                  <a:pt x="64542" y="42535"/>
                  <a:pt x="64763" y="42632"/>
                  <a:pt x="65006" y="42632"/>
                </a:cubicBezTo>
                <a:cubicBezTo>
                  <a:pt x="65041" y="42632"/>
                  <a:pt x="65076" y="42630"/>
                  <a:pt x="65112" y="42626"/>
                </a:cubicBezTo>
                <a:cubicBezTo>
                  <a:pt x="65460" y="42626"/>
                  <a:pt x="65809" y="42436"/>
                  <a:pt x="66062" y="42151"/>
                </a:cubicBezTo>
                <a:cubicBezTo>
                  <a:pt x="66252" y="41930"/>
                  <a:pt x="66379" y="41645"/>
                  <a:pt x="66379" y="41360"/>
                </a:cubicBezTo>
                <a:cubicBezTo>
                  <a:pt x="66379" y="41011"/>
                  <a:pt x="66220" y="40695"/>
                  <a:pt x="65904" y="40410"/>
                </a:cubicBezTo>
                <a:cubicBezTo>
                  <a:pt x="65682" y="40188"/>
                  <a:pt x="65365" y="40188"/>
                  <a:pt x="65080" y="40061"/>
                </a:cubicBezTo>
                <a:close/>
                <a:moveTo>
                  <a:pt x="33126" y="42595"/>
                </a:moveTo>
                <a:lnTo>
                  <a:pt x="33126" y="42658"/>
                </a:lnTo>
                <a:lnTo>
                  <a:pt x="33094" y="42658"/>
                </a:lnTo>
                <a:cubicBezTo>
                  <a:pt x="33094" y="42626"/>
                  <a:pt x="33094" y="42626"/>
                  <a:pt x="33126" y="42595"/>
                </a:cubicBezTo>
                <a:close/>
                <a:moveTo>
                  <a:pt x="23960" y="40152"/>
                </a:moveTo>
                <a:cubicBezTo>
                  <a:pt x="23834" y="40152"/>
                  <a:pt x="23701" y="40165"/>
                  <a:pt x="23562" y="40188"/>
                </a:cubicBezTo>
                <a:cubicBezTo>
                  <a:pt x="23467" y="40220"/>
                  <a:pt x="23435" y="40251"/>
                  <a:pt x="23340" y="40251"/>
                </a:cubicBezTo>
                <a:cubicBezTo>
                  <a:pt x="22865" y="40505"/>
                  <a:pt x="22612" y="40853"/>
                  <a:pt x="22644" y="41391"/>
                </a:cubicBezTo>
                <a:lnTo>
                  <a:pt x="22644" y="41771"/>
                </a:lnTo>
                <a:cubicBezTo>
                  <a:pt x="22939" y="42497"/>
                  <a:pt x="23417" y="42744"/>
                  <a:pt x="24000" y="42744"/>
                </a:cubicBezTo>
                <a:cubicBezTo>
                  <a:pt x="24104" y="42744"/>
                  <a:pt x="24212" y="42736"/>
                  <a:pt x="24322" y="42721"/>
                </a:cubicBezTo>
                <a:cubicBezTo>
                  <a:pt x="25145" y="42405"/>
                  <a:pt x="25335" y="41803"/>
                  <a:pt x="25209" y="41075"/>
                </a:cubicBezTo>
                <a:cubicBezTo>
                  <a:pt x="24950" y="40402"/>
                  <a:pt x="24522" y="40152"/>
                  <a:pt x="23960" y="40152"/>
                </a:cubicBezTo>
                <a:close/>
                <a:moveTo>
                  <a:pt x="51177" y="40378"/>
                </a:moveTo>
                <a:lnTo>
                  <a:pt x="51177" y="40378"/>
                </a:lnTo>
                <a:cubicBezTo>
                  <a:pt x="51209" y="40726"/>
                  <a:pt x="51146" y="41075"/>
                  <a:pt x="51304" y="41360"/>
                </a:cubicBezTo>
                <a:cubicBezTo>
                  <a:pt x="51462" y="41645"/>
                  <a:pt x="51589" y="41930"/>
                  <a:pt x="51906" y="42088"/>
                </a:cubicBezTo>
                <a:cubicBezTo>
                  <a:pt x="51684" y="42088"/>
                  <a:pt x="51494" y="42088"/>
                  <a:pt x="51336" y="42120"/>
                </a:cubicBezTo>
                <a:cubicBezTo>
                  <a:pt x="51177" y="42151"/>
                  <a:pt x="51019" y="42246"/>
                  <a:pt x="50861" y="42341"/>
                </a:cubicBezTo>
                <a:cubicBezTo>
                  <a:pt x="50766" y="42468"/>
                  <a:pt x="50607" y="42595"/>
                  <a:pt x="50512" y="42753"/>
                </a:cubicBezTo>
                <a:lnTo>
                  <a:pt x="50386" y="42626"/>
                </a:lnTo>
                <a:cubicBezTo>
                  <a:pt x="50449" y="42405"/>
                  <a:pt x="50322" y="42151"/>
                  <a:pt x="50196" y="41930"/>
                </a:cubicBezTo>
                <a:cubicBezTo>
                  <a:pt x="50069" y="41708"/>
                  <a:pt x="49879" y="41550"/>
                  <a:pt x="49689" y="41391"/>
                </a:cubicBezTo>
                <a:cubicBezTo>
                  <a:pt x="49657" y="41360"/>
                  <a:pt x="49657" y="41360"/>
                  <a:pt x="49594" y="41360"/>
                </a:cubicBezTo>
                <a:lnTo>
                  <a:pt x="49657" y="41328"/>
                </a:lnTo>
                <a:cubicBezTo>
                  <a:pt x="49689" y="41360"/>
                  <a:pt x="49689" y="41360"/>
                  <a:pt x="49689" y="41391"/>
                </a:cubicBezTo>
                <a:cubicBezTo>
                  <a:pt x="49847" y="41360"/>
                  <a:pt x="50006" y="41328"/>
                  <a:pt x="50196" y="41233"/>
                </a:cubicBezTo>
                <a:cubicBezTo>
                  <a:pt x="50639" y="41138"/>
                  <a:pt x="50987" y="40853"/>
                  <a:pt x="51177" y="40378"/>
                </a:cubicBezTo>
                <a:close/>
                <a:moveTo>
                  <a:pt x="37781" y="42785"/>
                </a:moveTo>
                <a:lnTo>
                  <a:pt x="37813" y="42816"/>
                </a:lnTo>
                <a:lnTo>
                  <a:pt x="37805" y="42833"/>
                </a:lnTo>
                <a:lnTo>
                  <a:pt x="37805" y="42833"/>
                </a:lnTo>
                <a:cubicBezTo>
                  <a:pt x="37804" y="42820"/>
                  <a:pt x="37796" y="42799"/>
                  <a:pt x="37781" y="42785"/>
                </a:cubicBezTo>
                <a:close/>
                <a:moveTo>
                  <a:pt x="37781" y="42816"/>
                </a:moveTo>
                <a:lnTo>
                  <a:pt x="37781" y="42816"/>
                </a:lnTo>
                <a:cubicBezTo>
                  <a:pt x="37790" y="42833"/>
                  <a:pt x="37796" y="42841"/>
                  <a:pt x="37800" y="42843"/>
                </a:cubicBezTo>
                <a:lnTo>
                  <a:pt x="37800" y="42843"/>
                </a:lnTo>
                <a:lnTo>
                  <a:pt x="37788" y="42866"/>
                </a:lnTo>
                <a:lnTo>
                  <a:pt x="37788" y="42866"/>
                </a:lnTo>
                <a:cubicBezTo>
                  <a:pt x="37786" y="42849"/>
                  <a:pt x="37784" y="42833"/>
                  <a:pt x="37781" y="42816"/>
                </a:cubicBezTo>
                <a:close/>
                <a:moveTo>
                  <a:pt x="41613" y="40821"/>
                </a:moveTo>
                <a:lnTo>
                  <a:pt x="41645" y="40853"/>
                </a:lnTo>
                <a:cubicBezTo>
                  <a:pt x="41613" y="40853"/>
                  <a:pt x="41613" y="40885"/>
                  <a:pt x="41582" y="40885"/>
                </a:cubicBezTo>
                <a:cubicBezTo>
                  <a:pt x="41613" y="41043"/>
                  <a:pt x="41613" y="41201"/>
                  <a:pt x="41677" y="41360"/>
                </a:cubicBezTo>
                <a:cubicBezTo>
                  <a:pt x="41803" y="41803"/>
                  <a:pt x="42088" y="42120"/>
                  <a:pt x="42532" y="42310"/>
                </a:cubicBezTo>
                <a:cubicBezTo>
                  <a:pt x="42484" y="42357"/>
                  <a:pt x="42441" y="42374"/>
                  <a:pt x="42404" y="42374"/>
                </a:cubicBezTo>
                <a:cubicBezTo>
                  <a:pt x="42342" y="42374"/>
                  <a:pt x="42298" y="42329"/>
                  <a:pt x="42278" y="42310"/>
                </a:cubicBezTo>
                <a:cubicBezTo>
                  <a:pt x="41772" y="42341"/>
                  <a:pt x="41297" y="42500"/>
                  <a:pt x="40980" y="42943"/>
                </a:cubicBezTo>
                <a:cubicBezTo>
                  <a:pt x="40948" y="42880"/>
                  <a:pt x="40885" y="42785"/>
                  <a:pt x="40885" y="42753"/>
                </a:cubicBezTo>
                <a:cubicBezTo>
                  <a:pt x="40885" y="42405"/>
                  <a:pt x="40695" y="42120"/>
                  <a:pt x="40473" y="41835"/>
                </a:cubicBezTo>
                <a:cubicBezTo>
                  <a:pt x="40378" y="41803"/>
                  <a:pt x="40347" y="41708"/>
                  <a:pt x="40252" y="41645"/>
                </a:cubicBezTo>
                <a:cubicBezTo>
                  <a:pt x="40853" y="41518"/>
                  <a:pt x="41012" y="41518"/>
                  <a:pt x="41582" y="40885"/>
                </a:cubicBezTo>
                <a:cubicBezTo>
                  <a:pt x="41582" y="40853"/>
                  <a:pt x="41582" y="40853"/>
                  <a:pt x="41613" y="40821"/>
                </a:cubicBezTo>
                <a:close/>
                <a:moveTo>
                  <a:pt x="68043" y="41273"/>
                </a:moveTo>
                <a:cubicBezTo>
                  <a:pt x="67930" y="41273"/>
                  <a:pt x="67790" y="41281"/>
                  <a:pt x="67614" y="41296"/>
                </a:cubicBezTo>
                <a:cubicBezTo>
                  <a:pt x="66790" y="41930"/>
                  <a:pt x="66980" y="42468"/>
                  <a:pt x="67297" y="42911"/>
                </a:cubicBezTo>
                <a:cubicBezTo>
                  <a:pt x="67455" y="43101"/>
                  <a:pt x="67740" y="43228"/>
                  <a:pt x="68025" y="43228"/>
                </a:cubicBezTo>
                <a:cubicBezTo>
                  <a:pt x="68405" y="43228"/>
                  <a:pt x="68722" y="42975"/>
                  <a:pt x="68912" y="42531"/>
                </a:cubicBezTo>
                <a:cubicBezTo>
                  <a:pt x="68975" y="41930"/>
                  <a:pt x="68912" y="41771"/>
                  <a:pt x="68690" y="41518"/>
                </a:cubicBezTo>
                <a:cubicBezTo>
                  <a:pt x="68499" y="41350"/>
                  <a:pt x="68397" y="41273"/>
                  <a:pt x="68043" y="41273"/>
                </a:cubicBezTo>
                <a:close/>
                <a:moveTo>
                  <a:pt x="17359" y="41485"/>
                </a:moveTo>
                <a:cubicBezTo>
                  <a:pt x="17337" y="41485"/>
                  <a:pt x="17314" y="41485"/>
                  <a:pt x="17291" y="41486"/>
                </a:cubicBezTo>
                <a:cubicBezTo>
                  <a:pt x="16658" y="41486"/>
                  <a:pt x="16246" y="41930"/>
                  <a:pt x="16278" y="42563"/>
                </a:cubicBezTo>
                <a:cubicBezTo>
                  <a:pt x="16278" y="43196"/>
                  <a:pt x="16721" y="43545"/>
                  <a:pt x="17355" y="43608"/>
                </a:cubicBezTo>
                <a:cubicBezTo>
                  <a:pt x="17988" y="43513"/>
                  <a:pt x="18400" y="43133"/>
                  <a:pt x="18368" y="42500"/>
                </a:cubicBezTo>
                <a:cubicBezTo>
                  <a:pt x="18368" y="41889"/>
                  <a:pt x="17956" y="41485"/>
                  <a:pt x="17359" y="41485"/>
                </a:cubicBezTo>
                <a:close/>
                <a:moveTo>
                  <a:pt x="26887" y="40853"/>
                </a:moveTo>
                <a:cubicBezTo>
                  <a:pt x="26095" y="40916"/>
                  <a:pt x="25494" y="41486"/>
                  <a:pt x="25462" y="42278"/>
                </a:cubicBezTo>
                <a:cubicBezTo>
                  <a:pt x="25430" y="43070"/>
                  <a:pt x="26064" y="43703"/>
                  <a:pt x="26856" y="43703"/>
                </a:cubicBezTo>
                <a:cubicBezTo>
                  <a:pt x="27647" y="43703"/>
                  <a:pt x="28281" y="43101"/>
                  <a:pt x="28281" y="42310"/>
                </a:cubicBezTo>
                <a:cubicBezTo>
                  <a:pt x="28312" y="41518"/>
                  <a:pt x="27679" y="40916"/>
                  <a:pt x="26887" y="40853"/>
                </a:cubicBezTo>
                <a:close/>
                <a:moveTo>
                  <a:pt x="44464" y="41771"/>
                </a:moveTo>
                <a:cubicBezTo>
                  <a:pt x="44527" y="41930"/>
                  <a:pt x="44464" y="42025"/>
                  <a:pt x="44527" y="42183"/>
                </a:cubicBezTo>
                <a:cubicBezTo>
                  <a:pt x="44685" y="42500"/>
                  <a:pt x="44812" y="42785"/>
                  <a:pt x="45129" y="42943"/>
                </a:cubicBezTo>
                <a:cubicBezTo>
                  <a:pt x="45160" y="42975"/>
                  <a:pt x="45160" y="43038"/>
                  <a:pt x="45224" y="43070"/>
                </a:cubicBezTo>
                <a:cubicBezTo>
                  <a:pt x="45255" y="43070"/>
                  <a:pt x="45287" y="43101"/>
                  <a:pt x="45287" y="43101"/>
                </a:cubicBezTo>
                <a:lnTo>
                  <a:pt x="45255" y="43133"/>
                </a:lnTo>
                <a:lnTo>
                  <a:pt x="45224" y="43101"/>
                </a:lnTo>
                <a:cubicBezTo>
                  <a:pt x="45129" y="43133"/>
                  <a:pt x="45002" y="43196"/>
                  <a:pt x="44939" y="43196"/>
                </a:cubicBezTo>
                <a:cubicBezTo>
                  <a:pt x="44844" y="43228"/>
                  <a:pt x="44780" y="43228"/>
                  <a:pt x="44685" y="43260"/>
                </a:cubicBezTo>
                <a:cubicBezTo>
                  <a:pt x="44337" y="43386"/>
                  <a:pt x="44052" y="43545"/>
                  <a:pt x="43894" y="43861"/>
                </a:cubicBezTo>
                <a:cubicBezTo>
                  <a:pt x="43862" y="43893"/>
                  <a:pt x="43830" y="43893"/>
                  <a:pt x="43767" y="43925"/>
                </a:cubicBezTo>
                <a:cubicBezTo>
                  <a:pt x="43735" y="43988"/>
                  <a:pt x="43735" y="43988"/>
                  <a:pt x="43735" y="44020"/>
                </a:cubicBezTo>
                <a:lnTo>
                  <a:pt x="43703" y="43988"/>
                </a:lnTo>
                <a:cubicBezTo>
                  <a:pt x="43735" y="43988"/>
                  <a:pt x="43735" y="43925"/>
                  <a:pt x="43767" y="43925"/>
                </a:cubicBezTo>
                <a:cubicBezTo>
                  <a:pt x="43735" y="43861"/>
                  <a:pt x="43703" y="43766"/>
                  <a:pt x="43735" y="43545"/>
                </a:cubicBezTo>
                <a:cubicBezTo>
                  <a:pt x="43703" y="43450"/>
                  <a:pt x="43735" y="43386"/>
                  <a:pt x="43703" y="43291"/>
                </a:cubicBezTo>
                <a:cubicBezTo>
                  <a:pt x="43577" y="42880"/>
                  <a:pt x="43292" y="42563"/>
                  <a:pt x="42880" y="42341"/>
                </a:cubicBezTo>
                <a:cubicBezTo>
                  <a:pt x="42908" y="42323"/>
                  <a:pt x="42936" y="42315"/>
                  <a:pt x="42963" y="42315"/>
                </a:cubicBezTo>
                <a:cubicBezTo>
                  <a:pt x="43028" y="42315"/>
                  <a:pt x="43089" y="42360"/>
                  <a:pt x="43133" y="42405"/>
                </a:cubicBezTo>
                <a:cubicBezTo>
                  <a:pt x="43387" y="42310"/>
                  <a:pt x="43672" y="42341"/>
                  <a:pt x="43862" y="42183"/>
                </a:cubicBezTo>
                <a:cubicBezTo>
                  <a:pt x="44052" y="42088"/>
                  <a:pt x="44242" y="41930"/>
                  <a:pt x="44464" y="41771"/>
                </a:cubicBezTo>
                <a:close/>
                <a:moveTo>
                  <a:pt x="10451" y="43260"/>
                </a:moveTo>
                <a:lnTo>
                  <a:pt x="10229" y="43513"/>
                </a:lnTo>
                <a:lnTo>
                  <a:pt x="10229" y="43861"/>
                </a:lnTo>
                <a:lnTo>
                  <a:pt x="10451" y="44083"/>
                </a:lnTo>
                <a:lnTo>
                  <a:pt x="10799" y="44083"/>
                </a:lnTo>
                <a:lnTo>
                  <a:pt x="11053" y="43861"/>
                </a:lnTo>
                <a:lnTo>
                  <a:pt x="11053" y="43513"/>
                </a:lnTo>
                <a:lnTo>
                  <a:pt x="10799" y="43260"/>
                </a:lnTo>
                <a:close/>
                <a:moveTo>
                  <a:pt x="34931" y="41645"/>
                </a:moveTo>
                <a:cubicBezTo>
                  <a:pt x="34931" y="41961"/>
                  <a:pt x="34868" y="42183"/>
                  <a:pt x="34931" y="42405"/>
                </a:cubicBezTo>
                <a:cubicBezTo>
                  <a:pt x="34963" y="42595"/>
                  <a:pt x="35026" y="42785"/>
                  <a:pt x="35153" y="42943"/>
                </a:cubicBezTo>
                <a:cubicBezTo>
                  <a:pt x="35280" y="43133"/>
                  <a:pt x="35470" y="43228"/>
                  <a:pt x="35596" y="43418"/>
                </a:cubicBezTo>
                <a:cubicBezTo>
                  <a:pt x="34804" y="43513"/>
                  <a:pt x="34456" y="43766"/>
                  <a:pt x="34139" y="44305"/>
                </a:cubicBezTo>
                <a:cubicBezTo>
                  <a:pt x="34044" y="44052"/>
                  <a:pt x="34139" y="43830"/>
                  <a:pt x="34044" y="43608"/>
                </a:cubicBezTo>
                <a:cubicBezTo>
                  <a:pt x="33981" y="43418"/>
                  <a:pt x="33886" y="43228"/>
                  <a:pt x="33728" y="43070"/>
                </a:cubicBezTo>
                <a:cubicBezTo>
                  <a:pt x="33569" y="42911"/>
                  <a:pt x="33411" y="42690"/>
                  <a:pt x="33189" y="42658"/>
                </a:cubicBezTo>
                <a:cubicBezTo>
                  <a:pt x="33538" y="42626"/>
                  <a:pt x="33886" y="42626"/>
                  <a:pt x="34203" y="42436"/>
                </a:cubicBezTo>
                <a:cubicBezTo>
                  <a:pt x="34519" y="42278"/>
                  <a:pt x="34773" y="42025"/>
                  <a:pt x="34931" y="41645"/>
                </a:cubicBezTo>
                <a:close/>
                <a:moveTo>
                  <a:pt x="20142" y="42246"/>
                </a:moveTo>
                <a:cubicBezTo>
                  <a:pt x="19477" y="42246"/>
                  <a:pt x="18938" y="42785"/>
                  <a:pt x="18938" y="43450"/>
                </a:cubicBezTo>
                <a:cubicBezTo>
                  <a:pt x="18938" y="44147"/>
                  <a:pt x="19477" y="44685"/>
                  <a:pt x="20142" y="44685"/>
                </a:cubicBezTo>
                <a:cubicBezTo>
                  <a:pt x="20870" y="44653"/>
                  <a:pt x="21377" y="44147"/>
                  <a:pt x="21377" y="43450"/>
                </a:cubicBezTo>
                <a:cubicBezTo>
                  <a:pt x="21377" y="42785"/>
                  <a:pt x="20838" y="42246"/>
                  <a:pt x="20142" y="42246"/>
                </a:cubicBezTo>
                <a:close/>
                <a:moveTo>
                  <a:pt x="61311" y="41993"/>
                </a:moveTo>
                <a:cubicBezTo>
                  <a:pt x="60520" y="42088"/>
                  <a:pt x="59981" y="42563"/>
                  <a:pt x="59981" y="43355"/>
                </a:cubicBezTo>
                <a:cubicBezTo>
                  <a:pt x="59981" y="44147"/>
                  <a:pt x="60488" y="44685"/>
                  <a:pt x="61280" y="44685"/>
                </a:cubicBezTo>
                <a:cubicBezTo>
                  <a:pt x="62072" y="44685"/>
                  <a:pt x="62642" y="44178"/>
                  <a:pt x="62642" y="43386"/>
                </a:cubicBezTo>
                <a:cubicBezTo>
                  <a:pt x="62673" y="42595"/>
                  <a:pt x="62103" y="42088"/>
                  <a:pt x="61311" y="41993"/>
                </a:cubicBezTo>
                <a:close/>
                <a:moveTo>
                  <a:pt x="29484" y="44653"/>
                </a:moveTo>
                <a:lnTo>
                  <a:pt x="29484" y="44717"/>
                </a:lnTo>
                <a:lnTo>
                  <a:pt x="29452" y="44717"/>
                </a:lnTo>
                <a:cubicBezTo>
                  <a:pt x="29452" y="44685"/>
                  <a:pt x="29452" y="44685"/>
                  <a:pt x="29484" y="44653"/>
                </a:cubicBezTo>
                <a:close/>
                <a:moveTo>
                  <a:pt x="47314" y="42436"/>
                </a:moveTo>
                <a:cubicBezTo>
                  <a:pt x="47440" y="42563"/>
                  <a:pt x="47345" y="42626"/>
                  <a:pt x="47314" y="42658"/>
                </a:cubicBezTo>
                <a:cubicBezTo>
                  <a:pt x="47345" y="43228"/>
                  <a:pt x="47535" y="43703"/>
                  <a:pt x="48074" y="44052"/>
                </a:cubicBezTo>
                <a:cubicBezTo>
                  <a:pt x="47694" y="44052"/>
                  <a:pt x="47377" y="44083"/>
                  <a:pt x="47124" y="44305"/>
                </a:cubicBezTo>
                <a:cubicBezTo>
                  <a:pt x="46965" y="44400"/>
                  <a:pt x="46744" y="44495"/>
                  <a:pt x="46680" y="44717"/>
                </a:cubicBezTo>
                <a:cubicBezTo>
                  <a:pt x="46680" y="44685"/>
                  <a:pt x="46649" y="44653"/>
                  <a:pt x="46585" y="44622"/>
                </a:cubicBezTo>
                <a:cubicBezTo>
                  <a:pt x="46585" y="44083"/>
                  <a:pt x="46332" y="43703"/>
                  <a:pt x="45889" y="43386"/>
                </a:cubicBezTo>
                <a:cubicBezTo>
                  <a:pt x="45889" y="43386"/>
                  <a:pt x="45857" y="43355"/>
                  <a:pt x="45794" y="43323"/>
                </a:cubicBezTo>
                <a:lnTo>
                  <a:pt x="45857" y="43291"/>
                </a:lnTo>
                <a:cubicBezTo>
                  <a:pt x="45889" y="43355"/>
                  <a:pt x="45889" y="43355"/>
                  <a:pt x="45889" y="43386"/>
                </a:cubicBezTo>
                <a:cubicBezTo>
                  <a:pt x="46047" y="43355"/>
                  <a:pt x="46205" y="43355"/>
                  <a:pt x="46237" y="43260"/>
                </a:cubicBezTo>
                <a:cubicBezTo>
                  <a:pt x="46585" y="43133"/>
                  <a:pt x="46965" y="43038"/>
                  <a:pt x="47124" y="42658"/>
                </a:cubicBezTo>
                <a:cubicBezTo>
                  <a:pt x="47155" y="42595"/>
                  <a:pt x="47219" y="42500"/>
                  <a:pt x="47314" y="42436"/>
                </a:cubicBezTo>
                <a:close/>
                <a:moveTo>
                  <a:pt x="37781" y="42816"/>
                </a:moveTo>
                <a:lnTo>
                  <a:pt x="37781" y="42880"/>
                </a:lnTo>
                <a:lnTo>
                  <a:pt x="37788" y="42866"/>
                </a:lnTo>
                <a:lnTo>
                  <a:pt x="37788" y="42866"/>
                </a:lnTo>
                <a:cubicBezTo>
                  <a:pt x="37818" y="43066"/>
                  <a:pt x="37847" y="43235"/>
                  <a:pt x="37876" y="43323"/>
                </a:cubicBezTo>
                <a:cubicBezTo>
                  <a:pt x="38130" y="43893"/>
                  <a:pt x="38225" y="44020"/>
                  <a:pt x="38731" y="44305"/>
                </a:cubicBezTo>
                <a:cubicBezTo>
                  <a:pt x="38682" y="44342"/>
                  <a:pt x="38637" y="44355"/>
                  <a:pt x="38599" y="44355"/>
                </a:cubicBezTo>
                <a:cubicBezTo>
                  <a:pt x="38540" y="44355"/>
                  <a:pt x="38497" y="44324"/>
                  <a:pt x="38478" y="44305"/>
                </a:cubicBezTo>
                <a:cubicBezTo>
                  <a:pt x="37940" y="44337"/>
                  <a:pt x="37433" y="44558"/>
                  <a:pt x="37085" y="45033"/>
                </a:cubicBezTo>
                <a:cubicBezTo>
                  <a:pt x="37085" y="44717"/>
                  <a:pt x="37085" y="44463"/>
                  <a:pt x="36926" y="44210"/>
                </a:cubicBezTo>
                <a:cubicBezTo>
                  <a:pt x="36831" y="43988"/>
                  <a:pt x="36673" y="43766"/>
                  <a:pt x="36420" y="43608"/>
                </a:cubicBezTo>
                <a:cubicBezTo>
                  <a:pt x="37021" y="43608"/>
                  <a:pt x="37465" y="43355"/>
                  <a:pt x="37781" y="42816"/>
                </a:cubicBezTo>
                <a:close/>
                <a:moveTo>
                  <a:pt x="64257" y="43101"/>
                </a:moveTo>
                <a:cubicBezTo>
                  <a:pt x="63940" y="43101"/>
                  <a:pt x="63687" y="43228"/>
                  <a:pt x="63465" y="43418"/>
                </a:cubicBezTo>
                <a:cubicBezTo>
                  <a:pt x="63212" y="43608"/>
                  <a:pt x="63117" y="43925"/>
                  <a:pt x="63117" y="44210"/>
                </a:cubicBezTo>
                <a:cubicBezTo>
                  <a:pt x="63117" y="44527"/>
                  <a:pt x="63212" y="44780"/>
                  <a:pt x="63433" y="45002"/>
                </a:cubicBezTo>
                <a:cubicBezTo>
                  <a:pt x="63623" y="45223"/>
                  <a:pt x="63940" y="45350"/>
                  <a:pt x="64225" y="45350"/>
                </a:cubicBezTo>
                <a:cubicBezTo>
                  <a:pt x="64510" y="45350"/>
                  <a:pt x="64763" y="45223"/>
                  <a:pt x="65017" y="45033"/>
                </a:cubicBezTo>
                <a:cubicBezTo>
                  <a:pt x="65238" y="44843"/>
                  <a:pt x="65302" y="44527"/>
                  <a:pt x="65365" y="44242"/>
                </a:cubicBezTo>
                <a:cubicBezTo>
                  <a:pt x="65333" y="43925"/>
                  <a:pt x="65238" y="43671"/>
                  <a:pt x="65048" y="43450"/>
                </a:cubicBezTo>
                <a:cubicBezTo>
                  <a:pt x="64858" y="43228"/>
                  <a:pt x="64542" y="43101"/>
                  <a:pt x="64257" y="43101"/>
                </a:cubicBezTo>
                <a:close/>
                <a:moveTo>
                  <a:pt x="13586" y="43735"/>
                </a:moveTo>
                <a:cubicBezTo>
                  <a:pt x="13333" y="43735"/>
                  <a:pt x="13143" y="43830"/>
                  <a:pt x="12985" y="44020"/>
                </a:cubicBezTo>
                <a:cubicBezTo>
                  <a:pt x="12826" y="44178"/>
                  <a:pt x="12699" y="44400"/>
                  <a:pt x="12763" y="44622"/>
                </a:cubicBezTo>
                <a:cubicBezTo>
                  <a:pt x="12763" y="44843"/>
                  <a:pt x="12826" y="45097"/>
                  <a:pt x="13080" y="45255"/>
                </a:cubicBezTo>
                <a:cubicBezTo>
                  <a:pt x="13137" y="45313"/>
                  <a:pt x="13431" y="45449"/>
                  <a:pt x="13579" y="45449"/>
                </a:cubicBezTo>
                <a:cubicBezTo>
                  <a:pt x="13593" y="45449"/>
                  <a:pt x="13607" y="45448"/>
                  <a:pt x="13618" y="45445"/>
                </a:cubicBezTo>
                <a:cubicBezTo>
                  <a:pt x="13808" y="45413"/>
                  <a:pt x="14061" y="45318"/>
                  <a:pt x="14220" y="45160"/>
                </a:cubicBezTo>
                <a:cubicBezTo>
                  <a:pt x="14378" y="45002"/>
                  <a:pt x="14378" y="44780"/>
                  <a:pt x="14473" y="44558"/>
                </a:cubicBezTo>
                <a:cubicBezTo>
                  <a:pt x="14346" y="44368"/>
                  <a:pt x="14346" y="44147"/>
                  <a:pt x="14125" y="43988"/>
                </a:cubicBezTo>
                <a:cubicBezTo>
                  <a:pt x="13966" y="43830"/>
                  <a:pt x="13776" y="43735"/>
                  <a:pt x="13586" y="43735"/>
                </a:cubicBezTo>
                <a:close/>
                <a:moveTo>
                  <a:pt x="23087" y="42943"/>
                </a:moveTo>
                <a:cubicBezTo>
                  <a:pt x="22295" y="42943"/>
                  <a:pt x="21725" y="43513"/>
                  <a:pt x="21789" y="44337"/>
                </a:cubicBezTo>
                <a:cubicBezTo>
                  <a:pt x="21789" y="45128"/>
                  <a:pt x="22327" y="45635"/>
                  <a:pt x="23119" y="45635"/>
                </a:cubicBezTo>
                <a:cubicBezTo>
                  <a:pt x="23910" y="45635"/>
                  <a:pt x="24417" y="45097"/>
                  <a:pt x="24480" y="44305"/>
                </a:cubicBezTo>
                <a:cubicBezTo>
                  <a:pt x="24385" y="43513"/>
                  <a:pt x="23910" y="42943"/>
                  <a:pt x="23087" y="42943"/>
                </a:cubicBezTo>
                <a:close/>
                <a:moveTo>
                  <a:pt x="67099" y="44516"/>
                </a:moveTo>
                <a:cubicBezTo>
                  <a:pt x="67056" y="44516"/>
                  <a:pt x="67016" y="44519"/>
                  <a:pt x="66980" y="44527"/>
                </a:cubicBezTo>
                <a:cubicBezTo>
                  <a:pt x="66759" y="44653"/>
                  <a:pt x="66600" y="44780"/>
                  <a:pt x="66474" y="45033"/>
                </a:cubicBezTo>
                <a:cubicBezTo>
                  <a:pt x="66505" y="45413"/>
                  <a:pt x="66505" y="45413"/>
                  <a:pt x="66695" y="45603"/>
                </a:cubicBezTo>
                <a:cubicBezTo>
                  <a:pt x="66805" y="45713"/>
                  <a:pt x="66939" y="45799"/>
                  <a:pt x="67097" y="45799"/>
                </a:cubicBezTo>
                <a:cubicBezTo>
                  <a:pt x="67121" y="45799"/>
                  <a:pt x="67145" y="45797"/>
                  <a:pt x="67170" y="45793"/>
                </a:cubicBezTo>
                <a:lnTo>
                  <a:pt x="67772" y="45192"/>
                </a:lnTo>
                <a:cubicBezTo>
                  <a:pt x="67804" y="45002"/>
                  <a:pt x="67709" y="44843"/>
                  <a:pt x="67550" y="44685"/>
                </a:cubicBezTo>
                <a:cubicBezTo>
                  <a:pt x="67428" y="44562"/>
                  <a:pt x="67248" y="44516"/>
                  <a:pt x="67099" y="44516"/>
                </a:cubicBezTo>
                <a:close/>
                <a:moveTo>
                  <a:pt x="50291" y="43418"/>
                </a:moveTo>
                <a:cubicBezTo>
                  <a:pt x="50196" y="44178"/>
                  <a:pt x="50607" y="44622"/>
                  <a:pt x="51146" y="44970"/>
                </a:cubicBezTo>
                <a:cubicBezTo>
                  <a:pt x="50797" y="45002"/>
                  <a:pt x="50481" y="45002"/>
                  <a:pt x="50164" y="45192"/>
                </a:cubicBezTo>
                <a:cubicBezTo>
                  <a:pt x="49847" y="45413"/>
                  <a:pt x="49657" y="45635"/>
                  <a:pt x="49499" y="45952"/>
                </a:cubicBezTo>
                <a:cubicBezTo>
                  <a:pt x="49436" y="45635"/>
                  <a:pt x="49531" y="45287"/>
                  <a:pt x="49404" y="45002"/>
                </a:cubicBezTo>
                <a:cubicBezTo>
                  <a:pt x="49246" y="44780"/>
                  <a:pt x="49119" y="44495"/>
                  <a:pt x="48802" y="44337"/>
                </a:cubicBezTo>
                <a:cubicBezTo>
                  <a:pt x="48929" y="44305"/>
                  <a:pt x="49024" y="44242"/>
                  <a:pt x="49119" y="44178"/>
                </a:cubicBezTo>
                <a:cubicBezTo>
                  <a:pt x="49562" y="44147"/>
                  <a:pt x="49911" y="43893"/>
                  <a:pt x="50164" y="43545"/>
                </a:cubicBezTo>
                <a:lnTo>
                  <a:pt x="50291" y="43418"/>
                </a:lnTo>
                <a:close/>
                <a:moveTo>
                  <a:pt x="54638" y="42998"/>
                </a:moveTo>
                <a:cubicBezTo>
                  <a:pt x="54495" y="42998"/>
                  <a:pt x="54340" y="43057"/>
                  <a:pt x="54186" y="43101"/>
                </a:cubicBezTo>
                <a:cubicBezTo>
                  <a:pt x="53964" y="43196"/>
                  <a:pt x="53711" y="43291"/>
                  <a:pt x="53553" y="43513"/>
                </a:cubicBezTo>
                <a:cubicBezTo>
                  <a:pt x="53458" y="43608"/>
                  <a:pt x="53394" y="43766"/>
                  <a:pt x="53331" y="43925"/>
                </a:cubicBezTo>
                <a:cubicBezTo>
                  <a:pt x="53331" y="43988"/>
                  <a:pt x="53268" y="43988"/>
                  <a:pt x="53236" y="43988"/>
                </a:cubicBezTo>
                <a:cubicBezTo>
                  <a:pt x="53236" y="44083"/>
                  <a:pt x="53236" y="44178"/>
                  <a:pt x="53204" y="44305"/>
                </a:cubicBezTo>
                <a:cubicBezTo>
                  <a:pt x="53109" y="44495"/>
                  <a:pt x="53204" y="44717"/>
                  <a:pt x="53268" y="44907"/>
                </a:cubicBezTo>
                <a:cubicBezTo>
                  <a:pt x="53363" y="45160"/>
                  <a:pt x="53489" y="45382"/>
                  <a:pt x="53679" y="45540"/>
                </a:cubicBezTo>
                <a:cubicBezTo>
                  <a:pt x="53806" y="45667"/>
                  <a:pt x="53964" y="45698"/>
                  <a:pt x="54123" y="45793"/>
                </a:cubicBezTo>
                <a:cubicBezTo>
                  <a:pt x="54154" y="45793"/>
                  <a:pt x="54154" y="45825"/>
                  <a:pt x="54154" y="45857"/>
                </a:cubicBezTo>
                <a:cubicBezTo>
                  <a:pt x="54249" y="45857"/>
                  <a:pt x="54344" y="45857"/>
                  <a:pt x="54439" y="45920"/>
                </a:cubicBezTo>
                <a:cubicBezTo>
                  <a:pt x="54503" y="45952"/>
                  <a:pt x="54574" y="45960"/>
                  <a:pt x="54637" y="45960"/>
                </a:cubicBezTo>
                <a:cubicBezTo>
                  <a:pt x="54701" y="45960"/>
                  <a:pt x="54756" y="45952"/>
                  <a:pt x="54788" y="45952"/>
                </a:cubicBezTo>
                <a:cubicBezTo>
                  <a:pt x="55041" y="45920"/>
                  <a:pt x="55294" y="45793"/>
                  <a:pt x="55516" y="45667"/>
                </a:cubicBezTo>
                <a:cubicBezTo>
                  <a:pt x="55611" y="45603"/>
                  <a:pt x="55769" y="45477"/>
                  <a:pt x="55801" y="45318"/>
                </a:cubicBezTo>
                <a:cubicBezTo>
                  <a:pt x="56023" y="44970"/>
                  <a:pt x="56213" y="44558"/>
                  <a:pt x="56054" y="44115"/>
                </a:cubicBezTo>
                <a:cubicBezTo>
                  <a:pt x="55928" y="43735"/>
                  <a:pt x="55738" y="43386"/>
                  <a:pt x="55358" y="43165"/>
                </a:cubicBezTo>
                <a:cubicBezTo>
                  <a:pt x="55263" y="43133"/>
                  <a:pt x="55136" y="43133"/>
                  <a:pt x="55104" y="43006"/>
                </a:cubicBezTo>
                <a:cubicBezTo>
                  <a:pt x="55086" y="43044"/>
                  <a:pt x="55035" y="43059"/>
                  <a:pt x="54970" y="43059"/>
                </a:cubicBezTo>
                <a:cubicBezTo>
                  <a:pt x="54924" y="43059"/>
                  <a:pt x="54872" y="43051"/>
                  <a:pt x="54819" y="43038"/>
                </a:cubicBezTo>
                <a:cubicBezTo>
                  <a:pt x="54762" y="43009"/>
                  <a:pt x="54701" y="42998"/>
                  <a:pt x="54638" y="42998"/>
                </a:cubicBezTo>
                <a:close/>
                <a:moveTo>
                  <a:pt x="40568" y="43893"/>
                </a:moveTo>
                <a:cubicBezTo>
                  <a:pt x="40600" y="43988"/>
                  <a:pt x="40663" y="44052"/>
                  <a:pt x="40663" y="44083"/>
                </a:cubicBezTo>
                <a:cubicBezTo>
                  <a:pt x="40663" y="44463"/>
                  <a:pt x="40853" y="44717"/>
                  <a:pt x="41107" y="45002"/>
                </a:cubicBezTo>
                <a:cubicBezTo>
                  <a:pt x="41170" y="45033"/>
                  <a:pt x="41202" y="45128"/>
                  <a:pt x="41297" y="45192"/>
                </a:cubicBezTo>
                <a:cubicBezTo>
                  <a:pt x="40695" y="45318"/>
                  <a:pt x="40537" y="45318"/>
                  <a:pt x="39998" y="45952"/>
                </a:cubicBezTo>
                <a:cubicBezTo>
                  <a:pt x="39998" y="45952"/>
                  <a:pt x="39998" y="45983"/>
                  <a:pt x="39935" y="46047"/>
                </a:cubicBezTo>
                <a:lnTo>
                  <a:pt x="39903" y="45983"/>
                </a:lnTo>
                <a:cubicBezTo>
                  <a:pt x="39935" y="45983"/>
                  <a:pt x="39935" y="45952"/>
                  <a:pt x="39998" y="45952"/>
                </a:cubicBezTo>
                <a:cubicBezTo>
                  <a:pt x="39935" y="45762"/>
                  <a:pt x="39935" y="45603"/>
                  <a:pt x="39872" y="45477"/>
                </a:cubicBezTo>
                <a:cubicBezTo>
                  <a:pt x="39745" y="45033"/>
                  <a:pt x="39460" y="44717"/>
                  <a:pt x="39016" y="44527"/>
                </a:cubicBezTo>
                <a:cubicBezTo>
                  <a:pt x="39064" y="44479"/>
                  <a:pt x="39108" y="44463"/>
                  <a:pt x="39145" y="44463"/>
                </a:cubicBezTo>
                <a:cubicBezTo>
                  <a:pt x="39206" y="44463"/>
                  <a:pt x="39250" y="44507"/>
                  <a:pt x="39270" y="44527"/>
                </a:cubicBezTo>
                <a:cubicBezTo>
                  <a:pt x="39777" y="44495"/>
                  <a:pt x="40252" y="44337"/>
                  <a:pt x="40568" y="43893"/>
                </a:cubicBezTo>
                <a:close/>
                <a:moveTo>
                  <a:pt x="49436" y="46078"/>
                </a:moveTo>
                <a:lnTo>
                  <a:pt x="49436" y="46142"/>
                </a:lnTo>
                <a:lnTo>
                  <a:pt x="49404" y="46142"/>
                </a:lnTo>
                <a:cubicBezTo>
                  <a:pt x="49404" y="46110"/>
                  <a:pt x="49404" y="46110"/>
                  <a:pt x="49436" y="46078"/>
                </a:cubicBezTo>
                <a:close/>
                <a:moveTo>
                  <a:pt x="31036" y="43841"/>
                </a:moveTo>
                <a:lnTo>
                  <a:pt x="31036" y="43956"/>
                </a:lnTo>
                <a:cubicBezTo>
                  <a:pt x="31004" y="44400"/>
                  <a:pt x="31194" y="44812"/>
                  <a:pt x="31511" y="45128"/>
                </a:cubicBezTo>
                <a:cubicBezTo>
                  <a:pt x="31638" y="45223"/>
                  <a:pt x="31796" y="45350"/>
                  <a:pt x="31986" y="45445"/>
                </a:cubicBezTo>
                <a:cubicBezTo>
                  <a:pt x="31907" y="45477"/>
                  <a:pt x="31828" y="45485"/>
                  <a:pt x="31752" y="45485"/>
                </a:cubicBezTo>
                <a:cubicBezTo>
                  <a:pt x="31677" y="45485"/>
                  <a:pt x="31606" y="45477"/>
                  <a:pt x="31543" y="45477"/>
                </a:cubicBezTo>
                <a:cubicBezTo>
                  <a:pt x="31226" y="45477"/>
                  <a:pt x="31004" y="45540"/>
                  <a:pt x="30751" y="45762"/>
                </a:cubicBezTo>
                <a:cubicBezTo>
                  <a:pt x="30606" y="45907"/>
                  <a:pt x="30497" y="46071"/>
                  <a:pt x="30370" y="46210"/>
                </a:cubicBezTo>
                <a:lnTo>
                  <a:pt x="30370" y="46210"/>
                </a:lnTo>
                <a:cubicBezTo>
                  <a:pt x="30365" y="45987"/>
                  <a:pt x="30343" y="45763"/>
                  <a:pt x="30244" y="45540"/>
                </a:cubicBezTo>
                <a:cubicBezTo>
                  <a:pt x="30117" y="45287"/>
                  <a:pt x="29959" y="45033"/>
                  <a:pt x="29674" y="44875"/>
                </a:cubicBezTo>
                <a:lnTo>
                  <a:pt x="29579" y="44780"/>
                </a:lnTo>
                <a:cubicBezTo>
                  <a:pt x="29613" y="44735"/>
                  <a:pt x="29655" y="44726"/>
                  <a:pt x="29700" y="44726"/>
                </a:cubicBezTo>
                <a:cubicBezTo>
                  <a:pt x="29730" y="44726"/>
                  <a:pt x="29762" y="44730"/>
                  <a:pt x="29794" y="44730"/>
                </a:cubicBezTo>
                <a:cubicBezTo>
                  <a:pt x="29850" y="44730"/>
                  <a:pt x="29907" y="44718"/>
                  <a:pt x="29959" y="44653"/>
                </a:cubicBezTo>
                <a:cubicBezTo>
                  <a:pt x="30499" y="44563"/>
                  <a:pt x="30840" y="44275"/>
                  <a:pt x="31036" y="43841"/>
                </a:cubicBezTo>
                <a:close/>
                <a:moveTo>
                  <a:pt x="16436" y="44368"/>
                </a:moveTo>
                <a:cubicBezTo>
                  <a:pt x="15835" y="44368"/>
                  <a:pt x="15360" y="44875"/>
                  <a:pt x="15360" y="45445"/>
                </a:cubicBezTo>
                <a:cubicBezTo>
                  <a:pt x="15360" y="46047"/>
                  <a:pt x="15866" y="46553"/>
                  <a:pt x="16436" y="46553"/>
                </a:cubicBezTo>
                <a:cubicBezTo>
                  <a:pt x="16975" y="46553"/>
                  <a:pt x="17545" y="46047"/>
                  <a:pt x="17513" y="45477"/>
                </a:cubicBezTo>
                <a:cubicBezTo>
                  <a:pt x="17513" y="44875"/>
                  <a:pt x="16975" y="44368"/>
                  <a:pt x="16436" y="44368"/>
                </a:cubicBezTo>
                <a:close/>
                <a:moveTo>
                  <a:pt x="26000" y="43830"/>
                </a:moveTo>
                <a:cubicBezTo>
                  <a:pt x="25177" y="43830"/>
                  <a:pt x="24544" y="44400"/>
                  <a:pt x="24544" y="45192"/>
                </a:cubicBezTo>
                <a:cubicBezTo>
                  <a:pt x="24544" y="46047"/>
                  <a:pt x="25145" y="46617"/>
                  <a:pt x="25969" y="46680"/>
                </a:cubicBezTo>
                <a:cubicBezTo>
                  <a:pt x="26761" y="46680"/>
                  <a:pt x="27362" y="46047"/>
                  <a:pt x="27394" y="45255"/>
                </a:cubicBezTo>
                <a:cubicBezTo>
                  <a:pt x="27394" y="44400"/>
                  <a:pt x="26792" y="43830"/>
                  <a:pt x="26000" y="43830"/>
                </a:cubicBezTo>
                <a:close/>
                <a:moveTo>
                  <a:pt x="43577" y="44558"/>
                </a:moveTo>
                <a:lnTo>
                  <a:pt x="43640" y="44622"/>
                </a:lnTo>
                <a:cubicBezTo>
                  <a:pt x="43577" y="44622"/>
                  <a:pt x="43577" y="44653"/>
                  <a:pt x="43545" y="44653"/>
                </a:cubicBezTo>
                <a:cubicBezTo>
                  <a:pt x="43577" y="44812"/>
                  <a:pt x="43640" y="45002"/>
                  <a:pt x="43672" y="45128"/>
                </a:cubicBezTo>
                <a:cubicBezTo>
                  <a:pt x="43799" y="45572"/>
                  <a:pt x="44052" y="45888"/>
                  <a:pt x="44495" y="46078"/>
                </a:cubicBezTo>
                <a:cubicBezTo>
                  <a:pt x="44447" y="46126"/>
                  <a:pt x="44409" y="46142"/>
                  <a:pt x="44377" y="46142"/>
                </a:cubicBezTo>
                <a:cubicBezTo>
                  <a:pt x="44325" y="46142"/>
                  <a:pt x="44293" y="46098"/>
                  <a:pt x="44274" y="46078"/>
                </a:cubicBezTo>
                <a:cubicBezTo>
                  <a:pt x="43735" y="46110"/>
                  <a:pt x="43260" y="46268"/>
                  <a:pt x="42943" y="46712"/>
                </a:cubicBezTo>
                <a:cubicBezTo>
                  <a:pt x="42912" y="46617"/>
                  <a:pt x="42880" y="46553"/>
                  <a:pt x="42880" y="46522"/>
                </a:cubicBezTo>
                <a:cubicBezTo>
                  <a:pt x="42880" y="46142"/>
                  <a:pt x="42690" y="45888"/>
                  <a:pt x="42437" y="45603"/>
                </a:cubicBezTo>
                <a:cubicBezTo>
                  <a:pt x="42373" y="45572"/>
                  <a:pt x="42310" y="45477"/>
                  <a:pt x="42247" y="45413"/>
                </a:cubicBezTo>
                <a:cubicBezTo>
                  <a:pt x="42848" y="45287"/>
                  <a:pt x="43007" y="45287"/>
                  <a:pt x="43545" y="44653"/>
                </a:cubicBezTo>
                <a:cubicBezTo>
                  <a:pt x="43545" y="44653"/>
                  <a:pt x="43577" y="44622"/>
                  <a:pt x="43577" y="44558"/>
                </a:cubicBezTo>
                <a:close/>
                <a:moveTo>
                  <a:pt x="57511" y="43925"/>
                </a:moveTo>
                <a:cubicBezTo>
                  <a:pt x="56719" y="43988"/>
                  <a:pt x="56149" y="44558"/>
                  <a:pt x="56086" y="45318"/>
                </a:cubicBezTo>
                <a:cubicBezTo>
                  <a:pt x="56054" y="46110"/>
                  <a:pt x="56688" y="46743"/>
                  <a:pt x="57480" y="46775"/>
                </a:cubicBezTo>
                <a:cubicBezTo>
                  <a:pt x="58271" y="46775"/>
                  <a:pt x="58905" y="46173"/>
                  <a:pt x="58905" y="45382"/>
                </a:cubicBezTo>
                <a:cubicBezTo>
                  <a:pt x="58936" y="44590"/>
                  <a:pt x="58303" y="44020"/>
                  <a:pt x="57511" y="43925"/>
                </a:cubicBezTo>
                <a:close/>
                <a:moveTo>
                  <a:pt x="9944" y="46078"/>
                </a:moveTo>
                <a:cubicBezTo>
                  <a:pt x="9691" y="46078"/>
                  <a:pt x="9438" y="46078"/>
                  <a:pt x="9311" y="46427"/>
                </a:cubicBezTo>
                <a:cubicBezTo>
                  <a:pt x="9311" y="46585"/>
                  <a:pt x="9279" y="46775"/>
                  <a:pt x="9438" y="46933"/>
                </a:cubicBezTo>
                <a:cubicBezTo>
                  <a:pt x="9596" y="47031"/>
                  <a:pt x="9726" y="47077"/>
                  <a:pt x="9838" y="47077"/>
                </a:cubicBezTo>
                <a:cubicBezTo>
                  <a:pt x="10019" y="47077"/>
                  <a:pt x="10156" y="46958"/>
                  <a:pt x="10293" y="46743"/>
                </a:cubicBezTo>
                <a:cubicBezTo>
                  <a:pt x="10324" y="46458"/>
                  <a:pt x="10293" y="46205"/>
                  <a:pt x="9944" y="46078"/>
                </a:cubicBezTo>
                <a:close/>
                <a:moveTo>
                  <a:pt x="34076" y="44653"/>
                </a:moveTo>
                <a:lnTo>
                  <a:pt x="34076" y="44653"/>
                </a:lnTo>
                <a:cubicBezTo>
                  <a:pt x="34013" y="45445"/>
                  <a:pt x="34234" y="45983"/>
                  <a:pt x="34931" y="46363"/>
                </a:cubicBezTo>
                <a:cubicBezTo>
                  <a:pt x="34889" y="46363"/>
                  <a:pt x="34861" y="46377"/>
                  <a:pt x="34828" y="46377"/>
                </a:cubicBezTo>
                <a:cubicBezTo>
                  <a:pt x="34812" y="46377"/>
                  <a:pt x="34794" y="46374"/>
                  <a:pt x="34773" y="46363"/>
                </a:cubicBezTo>
                <a:cubicBezTo>
                  <a:pt x="34709" y="46363"/>
                  <a:pt x="34678" y="46300"/>
                  <a:pt x="34678" y="46300"/>
                </a:cubicBezTo>
                <a:cubicBezTo>
                  <a:pt x="34139" y="46395"/>
                  <a:pt x="33601" y="46553"/>
                  <a:pt x="33284" y="47155"/>
                </a:cubicBezTo>
                <a:cubicBezTo>
                  <a:pt x="33284" y="46775"/>
                  <a:pt x="33284" y="46458"/>
                  <a:pt x="33094" y="46237"/>
                </a:cubicBezTo>
                <a:cubicBezTo>
                  <a:pt x="32904" y="45983"/>
                  <a:pt x="32683" y="45762"/>
                  <a:pt x="32398" y="45603"/>
                </a:cubicBezTo>
                <a:cubicBezTo>
                  <a:pt x="32746" y="45603"/>
                  <a:pt x="33094" y="45603"/>
                  <a:pt x="33379" y="45413"/>
                </a:cubicBezTo>
                <a:cubicBezTo>
                  <a:pt x="33633" y="45192"/>
                  <a:pt x="33854" y="44970"/>
                  <a:pt x="34076" y="44653"/>
                </a:cubicBezTo>
                <a:close/>
                <a:moveTo>
                  <a:pt x="19002" y="45097"/>
                </a:moveTo>
                <a:cubicBezTo>
                  <a:pt x="18527" y="45255"/>
                  <a:pt x="18305" y="45508"/>
                  <a:pt x="18147" y="45920"/>
                </a:cubicBezTo>
                <a:lnTo>
                  <a:pt x="18147" y="46585"/>
                </a:lnTo>
                <a:cubicBezTo>
                  <a:pt x="18305" y="47060"/>
                  <a:pt x="18558" y="47282"/>
                  <a:pt x="18970" y="47503"/>
                </a:cubicBezTo>
                <a:lnTo>
                  <a:pt x="19635" y="47503"/>
                </a:lnTo>
                <a:cubicBezTo>
                  <a:pt x="20110" y="47345"/>
                  <a:pt x="20363" y="47060"/>
                  <a:pt x="20553" y="46680"/>
                </a:cubicBezTo>
                <a:lnTo>
                  <a:pt x="20553" y="45952"/>
                </a:lnTo>
                <a:cubicBezTo>
                  <a:pt x="20395" y="45540"/>
                  <a:pt x="20110" y="45287"/>
                  <a:pt x="19667" y="45097"/>
                </a:cubicBezTo>
                <a:close/>
                <a:moveTo>
                  <a:pt x="60450" y="44997"/>
                </a:moveTo>
                <a:cubicBezTo>
                  <a:pt x="60420" y="44997"/>
                  <a:pt x="60391" y="44998"/>
                  <a:pt x="60361" y="45002"/>
                </a:cubicBezTo>
                <a:cubicBezTo>
                  <a:pt x="60013" y="45002"/>
                  <a:pt x="59696" y="45192"/>
                  <a:pt x="59411" y="45477"/>
                </a:cubicBezTo>
                <a:cubicBezTo>
                  <a:pt x="59221" y="45698"/>
                  <a:pt x="59095" y="45983"/>
                  <a:pt x="59095" y="46268"/>
                </a:cubicBezTo>
                <a:cubicBezTo>
                  <a:pt x="59095" y="46617"/>
                  <a:pt x="59253" y="46933"/>
                  <a:pt x="59538" y="47187"/>
                </a:cubicBezTo>
                <a:cubicBezTo>
                  <a:pt x="59791" y="47408"/>
                  <a:pt x="60108" y="47472"/>
                  <a:pt x="60361" y="47535"/>
                </a:cubicBezTo>
                <a:cubicBezTo>
                  <a:pt x="60805" y="47408"/>
                  <a:pt x="61153" y="47282"/>
                  <a:pt x="61407" y="47028"/>
                </a:cubicBezTo>
                <a:cubicBezTo>
                  <a:pt x="61597" y="46775"/>
                  <a:pt x="61723" y="46490"/>
                  <a:pt x="61692" y="46237"/>
                </a:cubicBezTo>
                <a:cubicBezTo>
                  <a:pt x="61692" y="45888"/>
                  <a:pt x="61470" y="45508"/>
                  <a:pt x="61153" y="45287"/>
                </a:cubicBezTo>
                <a:cubicBezTo>
                  <a:pt x="60954" y="45116"/>
                  <a:pt x="60705" y="44997"/>
                  <a:pt x="60450" y="44997"/>
                </a:cubicBezTo>
                <a:close/>
                <a:moveTo>
                  <a:pt x="46427" y="45572"/>
                </a:moveTo>
                <a:cubicBezTo>
                  <a:pt x="46490" y="46237"/>
                  <a:pt x="46807" y="46680"/>
                  <a:pt x="47377" y="46997"/>
                </a:cubicBezTo>
                <a:cubicBezTo>
                  <a:pt x="47060" y="47028"/>
                  <a:pt x="46744" y="46997"/>
                  <a:pt x="46490" y="47155"/>
                </a:cubicBezTo>
                <a:cubicBezTo>
                  <a:pt x="46205" y="47250"/>
                  <a:pt x="45952" y="47472"/>
                  <a:pt x="45794" y="47725"/>
                </a:cubicBezTo>
                <a:cubicBezTo>
                  <a:pt x="45791" y="47729"/>
                  <a:pt x="45788" y="47733"/>
                  <a:pt x="45785" y="47737"/>
                </a:cubicBezTo>
                <a:lnTo>
                  <a:pt x="45785" y="47737"/>
                </a:lnTo>
                <a:cubicBezTo>
                  <a:pt x="45781" y="47720"/>
                  <a:pt x="45773" y="47705"/>
                  <a:pt x="45762" y="47693"/>
                </a:cubicBezTo>
                <a:cubicBezTo>
                  <a:pt x="45744" y="47749"/>
                  <a:pt x="45736" y="47782"/>
                  <a:pt x="45745" y="47782"/>
                </a:cubicBezTo>
                <a:cubicBezTo>
                  <a:pt x="45751" y="47782"/>
                  <a:pt x="45764" y="47768"/>
                  <a:pt x="45785" y="47737"/>
                </a:cubicBezTo>
                <a:lnTo>
                  <a:pt x="45785" y="47737"/>
                </a:lnTo>
                <a:cubicBezTo>
                  <a:pt x="45794" y="47767"/>
                  <a:pt x="45794" y="47800"/>
                  <a:pt x="45794" y="47820"/>
                </a:cubicBezTo>
                <a:lnTo>
                  <a:pt x="45730" y="47883"/>
                </a:lnTo>
                <a:cubicBezTo>
                  <a:pt x="45762" y="47567"/>
                  <a:pt x="45762" y="47408"/>
                  <a:pt x="45730" y="47313"/>
                </a:cubicBezTo>
                <a:cubicBezTo>
                  <a:pt x="45604" y="46933"/>
                  <a:pt x="45477" y="46585"/>
                  <a:pt x="45129" y="46427"/>
                </a:cubicBezTo>
                <a:cubicBezTo>
                  <a:pt x="45065" y="46395"/>
                  <a:pt x="44970" y="46300"/>
                  <a:pt x="44907" y="46268"/>
                </a:cubicBezTo>
                <a:cubicBezTo>
                  <a:pt x="44946" y="46255"/>
                  <a:pt x="44969" y="46248"/>
                  <a:pt x="44992" y="46248"/>
                </a:cubicBezTo>
                <a:cubicBezTo>
                  <a:pt x="45024" y="46248"/>
                  <a:pt x="45054" y="46263"/>
                  <a:pt x="45129" y="46300"/>
                </a:cubicBezTo>
                <a:cubicBezTo>
                  <a:pt x="45382" y="46205"/>
                  <a:pt x="45635" y="46237"/>
                  <a:pt x="45889" y="46078"/>
                </a:cubicBezTo>
                <a:cubicBezTo>
                  <a:pt x="46079" y="45952"/>
                  <a:pt x="46332" y="45825"/>
                  <a:pt x="46427" y="45572"/>
                </a:cubicBezTo>
                <a:close/>
                <a:moveTo>
                  <a:pt x="36831" y="45825"/>
                </a:moveTo>
                <a:cubicBezTo>
                  <a:pt x="37021" y="45952"/>
                  <a:pt x="36895" y="46205"/>
                  <a:pt x="36990" y="46363"/>
                </a:cubicBezTo>
                <a:cubicBezTo>
                  <a:pt x="37053" y="46617"/>
                  <a:pt x="37211" y="46838"/>
                  <a:pt x="37370" y="47028"/>
                </a:cubicBezTo>
                <a:cubicBezTo>
                  <a:pt x="37401" y="47060"/>
                  <a:pt x="37433" y="47155"/>
                  <a:pt x="37528" y="47218"/>
                </a:cubicBezTo>
                <a:cubicBezTo>
                  <a:pt x="36990" y="47250"/>
                  <a:pt x="36515" y="47472"/>
                  <a:pt x="36230" y="48010"/>
                </a:cubicBezTo>
                <a:cubicBezTo>
                  <a:pt x="36230" y="48005"/>
                  <a:pt x="36229" y="48000"/>
                  <a:pt x="36227" y="47997"/>
                </a:cubicBezTo>
                <a:lnTo>
                  <a:pt x="36227" y="47997"/>
                </a:lnTo>
                <a:cubicBezTo>
                  <a:pt x="36195" y="47813"/>
                  <a:pt x="36134" y="47658"/>
                  <a:pt x="36103" y="47503"/>
                </a:cubicBezTo>
                <a:cubicBezTo>
                  <a:pt x="35976" y="47060"/>
                  <a:pt x="35723" y="46712"/>
                  <a:pt x="35248" y="46490"/>
                </a:cubicBezTo>
                <a:cubicBezTo>
                  <a:pt x="35438" y="46458"/>
                  <a:pt x="35628" y="46458"/>
                  <a:pt x="35786" y="46458"/>
                </a:cubicBezTo>
                <a:cubicBezTo>
                  <a:pt x="36103" y="46458"/>
                  <a:pt x="36705" y="46142"/>
                  <a:pt x="36831" y="45825"/>
                </a:cubicBezTo>
                <a:close/>
                <a:moveTo>
                  <a:pt x="36217" y="48023"/>
                </a:moveTo>
                <a:cubicBezTo>
                  <a:pt x="36219" y="48035"/>
                  <a:pt x="36222" y="48052"/>
                  <a:pt x="36230" y="48073"/>
                </a:cubicBezTo>
                <a:lnTo>
                  <a:pt x="36198" y="48042"/>
                </a:lnTo>
                <a:lnTo>
                  <a:pt x="36217" y="48023"/>
                </a:lnTo>
                <a:close/>
                <a:moveTo>
                  <a:pt x="63343" y="46220"/>
                </a:moveTo>
                <a:cubicBezTo>
                  <a:pt x="62744" y="46220"/>
                  <a:pt x="62334" y="46769"/>
                  <a:pt x="62420" y="47345"/>
                </a:cubicBezTo>
                <a:cubicBezTo>
                  <a:pt x="62643" y="47903"/>
                  <a:pt x="62964" y="48117"/>
                  <a:pt x="63362" y="48117"/>
                </a:cubicBezTo>
                <a:cubicBezTo>
                  <a:pt x="63416" y="48117"/>
                  <a:pt x="63472" y="48113"/>
                  <a:pt x="63528" y="48105"/>
                </a:cubicBezTo>
                <a:cubicBezTo>
                  <a:pt x="63940" y="47978"/>
                  <a:pt x="64162" y="47725"/>
                  <a:pt x="64288" y="47345"/>
                </a:cubicBezTo>
                <a:cubicBezTo>
                  <a:pt x="64352" y="46870"/>
                  <a:pt x="64162" y="46458"/>
                  <a:pt x="63528" y="46237"/>
                </a:cubicBezTo>
                <a:cubicBezTo>
                  <a:pt x="63465" y="46225"/>
                  <a:pt x="63403" y="46220"/>
                  <a:pt x="63343" y="46220"/>
                </a:cubicBezTo>
                <a:close/>
                <a:moveTo>
                  <a:pt x="12598" y="46564"/>
                </a:moveTo>
                <a:cubicBezTo>
                  <a:pt x="12520" y="46564"/>
                  <a:pt x="12438" y="46571"/>
                  <a:pt x="12351" y="46585"/>
                </a:cubicBezTo>
                <a:cubicBezTo>
                  <a:pt x="11971" y="46838"/>
                  <a:pt x="11971" y="46838"/>
                  <a:pt x="11749" y="47187"/>
                </a:cubicBezTo>
                <a:cubicBezTo>
                  <a:pt x="11691" y="47922"/>
                  <a:pt x="12096" y="48302"/>
                  <a:pt x="12712" y="48302"/>
                </a:cubicBezTo>
                <a:cubicBezTo>
                  <a:pt x="12759" y="48302"/>
                  <a:pt x="12808" y="48300"/>
                  <a:pt x="12858" y="48295"/>
                </a:cubicBezTo>
                <a:cubicBezTo>
                  <a:pt x="13238" y="48042"/>
                  <a:pt x="13238" y="48042"/>
                  <a:pt x="13460" y="47662"/>
                </a:cubicBezTo>
                <a:cubicBezTo>
                  <a:pt x="13544" y="46988"/>
                  <a:pt x="13205" y="46564"/>
                  <a:pt x="12598" y="46564"/>
                </a:cubicBezTo>
                <a:close/>
                <a:moveTo>
                  <a:pt x="22194" y="45884"/>
                </a:moveTo>
                <a:cubicBezTo>
                  <a:pt x="21507" y="45884"/>
                  <a:pt x="20902" y="46494"/>
                  <a:pt x="20902" y="47218"/>
                </a:cubicBezTo>
                <a:cubicBezTo>
                  <a:pt x="20902" y="47978"/>
                  <a:pt x="21535" y="48580"/>
                  <a:pt x="22264" y="48612"/>
                </a:cubicBezTo>
                <a:cubicBezTo>
                  <a:pt x="22992" y="48580"/>
                  <a:pt x="23594" y="47947"/>
                  <a:pt x="23594" y="47218"/>
                </a:cubicBezTo>
                <a:cubicBezTo>
                  <a:pt x="23594" y="46490"/>
                  <a:pt x="22992" y="45888"/>
                  <a:pt x="22295" y="45888"/>
                </a:cubicBezTo>
                <a:cubicBezTo>
                  <a:pt x="22261" y="45885"/>
                  <a:pt x="22228" y="45884"/>
                  <a:pt x="22194" y="45884"/>
                </a:cubicBezTo>
                <a:close/>
                <a:moveTo>
                  <a:pt x="49404" y="46237"/>
                </a:moveTo>
                <a:cubicBezTo>
                  <a:pt x="49309" y="46933"/>
                  <a:pt x="49594" y="47472"/>
                  <a:pt x="50227" y="47852"/>
                </a:cubicBezTo>
                <a:cubicBezTo>
                  <a:pt x="50186" y="47850"/>
                  <a:pt x="50146" y="47849"/>
                  <a:pt x="50106" y="47849"/>
                </a:cubicBezTo>
                <a:cubicBezTo>
                  <a:pt x="49500" y="47849"/>
                  <a:pt x="49032" y="48079"/>
                  <a:pt x="48676" y="48643"/>
                </a:cubicBezTo>
                <a:cubicBezTo>
                  <a:pt x="48581" y="48453"/>
                  <a:pt x="48739" y="48200"/>
                  <a:pt x="48581" y="48010"/>
                </a:cubicBezTo>
                <a:cubicBezTo>
                  <a:pt x="48581" y="47820"/>
                  <a:pt x="48422" y="47662"/>
                  <a:pt x="48296" y="47503"/>
                </a:cubicBezTo>
                <a:cubicBezTo>
                  <a:pt x="48137" y="47345"/>
                  <a:pt x="47947" y="47250"/>
                  <a:pt x="47789" y="47092"/>
                </a:cubicBezTo>
                <a:cubicBezTo>
                  <a:pt x="48105" y="47092"/>
                  <a:pt x="48454" y="47092"/>
                  <a:pt x="48739" y="46933"/>
                </a:cubicBezTo>
                <a:cubicBezTo>
                  <a:pt x="49024" y="46775"/>
                  <a:pt x="49182" y="46585"/>
                  <a:pt x="49404" y="46237"/>
                </a:cubicBezTo>
                <a:close/>
                <a:moveTo>
                  <a:pt x="39840" y="46585"/>
                </a:moveTo>
                <a:lnTo>
                  <a:pt x="39872" y="46617"/>
                </a:lnTo>
                <a:cubicBezTo>
                  <a:pt x="39840" y="46617"/>
                  <a:pt x="39840" y="46680"/>
                  <a:pt x="39777" y="46680"/>
                </a:cubicBezTo>
                <a:cubicBezTo>
                  <a:pt x="39808" y="46838"/>
                  <a:pt x="39808" y="46997"/>
                  <a:pt x="39903" y="47155"/>
                </a:cubicBezTo>
                <a:cubicBezTo>
                  <a:pt x="40030" y="47567"/>
                  <a:pt x="40315" y="47883"/>
                  <a:pt x="40727" y="48105"/>
                </a:cubicBezTo>
                <a:cubicBezTo>
                  <a:pt x="40689" y="48142"/>
                  <a:pt x="40652" y="48155"/>
                  <a:pt x="40619" y="48155"/>
                </a:cubicBezTo>
                <a:cubicBezTo>
                  <a:pt x="40567" y="48155"/>
                  <a:pt x="40524" y="48124"/>
                  <a:pt x="40505" y="48105"/>
                </a:cubicBezTo>
                <a:cubicBezTo>
                  <a:pt x="39998" y="48137"/>
                  <a:pt x="39523" y="48295"/>
                  <a:pt x="39206" y="48738"/>
                </a:cubicBezTo>
                <a:cubicBezTo>
                  <a:pt x="39143" y="48643"/>
                  <a:pt x="39111" y="48580"/>
                  <a:pt x="39111" y="48517"/>
                </a:cubicBezTo>
                <a:cubicBezTo>
                  <a:pt x="39111" y="48168"/>
                  <a:pt x="38921" y="47883"/>
                  <a:pt x="38668" y="47630"/>
                </a:cubicBezTo>
                <a:cubicBezTo>
                  <a:pt x="38605" y="47567"/>
                  <a:pt x="38573" y="47503"/>
                  <a:pt x="38478" y="47408"/>
                </a:cubicBezTo>
                <a:cubicBezTo>
                  <a:pt x="39080" y="47282"/>
                  <a:pt x="39238" y="47282"/>
                  <a:pt x="39777" y="46680"/>
                </a:cubicBezTo>
                <a:cubicBezTo>
                  <a:pt x="39777" y="46617"/>
                  <a:pt x="39777" y="46585"/>
                  <a:pt x="39840" y="46585"/>
                </a:cubicBezTo>
                <a:close/>
                <a:moveTo>
                  <a:pt x="15515" y="47285"/>
                </a:moveTo>
                <a:cubicBezTo>
                  <a:pt x="15340" y="47285"/>
                  <a:pt x="15176" y="47317"/>
                  <a:pt x="15011" y="47377"/>
                </a:cubicBezTo>
                <a:cubicBezTo>
                  <a:pt x="14853" y="47535"/>
                  <a:pt x="14695" y="47662"/>
                  <a:pt x="14568" y="47820"/>
                </a:cubicBezTo>
                <a:cubicBezTo>
                  <a:pt x="14441" y="48200"/>
                  <a:pt x="14441" y="48580"/>
                  <a:pt x="14568" y="48929"/>
                </a:cubicBezTo>
                <a:lnTo>
                  <a:pt x="15011" y="49372"/>
                </a:lnTo>
                <a:cubicBezTo>
                  <a:pt x="15138" y="49404"/>
                  <a:pt x="15170" y="49404"/>
                  <a:pt x="15328" y="49467"/>
                </a:cubicBezTo>
                <a:cubicBezTo>
                  <a:pt x="15439" y="49467"/>
                  <a:pt x="15566" y="49483"/>
                  <a:pt x="15704" y="49483"/>
                </a:cubicBezTo>
                <a:cubicBezTo>
                  <a:pt x="15843" y="49483"/>
                  <a:pt x="15993" y="49467"/>
                  <a:pt x="16151" y="49404"/>
                </a:cubicBezTo>
                <a:lnTo>
                  <a:pt x="16595" y="48960"/>
                </a:lnTo>
                <a:cubicBezTo>
                  <a:pt x="16721" y="48612"/>
                  <a:pt x="16721" y="48200"/>
                  <a:pt x="16595" y="47852"/>
                </a:cubicBezTo>
                <a:lnTo>
                  <a:pt x="16151" y="47408"/>
                </a:lnTo>
                <a:cubicBezTo>
                  <a:pt x="15917" y="47325"/>
                  <a:pt x="15710" y="47285"/>
                  <a:pt x="15515" y="47285"/>
                </a:cubicBezTo>
                <a:close/>
                <a:moveTo>
                  <a:pt x="56667" y="46932"/>
                </a:moveTo>
                <a:cubicBezTo>
                  <a:pt x="55961" y="46932"/>
                  <a:pt x="55358" y="47553"/>
                  <a:pt x="55358" y="48263"/>
                </a:cubicBezTo>
                <a:cubicBezTo>
                  <a:pt x="55358" y="48960"/>
                  <a:pt x="55928" y="49594"/>
                  <a:pt x="56688" y="49625"/>
                </a:cubicBezTo>
                <a:cubicBezTo>
                  <a:pt x="57416" y="49625"/>
                  <a:pt x="58018" y="48992"/>
                  <a:pt x="58018" y="48295"/>
                </a:cubicBezTo>
                <a:cubicBezTo>
                  <a:pt x="58018" y="47535"/>
                  <a:pt x="57385" y="46933"/>
                  <a:pt x="56719" y="46933"/>
                </a:cubicBezTo>
                <a:cubicBezTo>
                  <a:pt x="56702" y="46933"/>
                  <a:pt x="56684" y="46932"/>
                  <a:pt x="56667" y="46932"/>
                </a:cubicBezTo>
                <a:close/>
                <a:moveTo>
                  <a:pt x="42595" y="47662"/>
                </a:moveTo>
                <a:cubicBezTo>
                  <a:pt x="42627" y="47725"/>
                  <a:pt x="42658" y="47820"/>
                  <a:pt x="42658" y="47852"/>
                </a:cubicBezTo>
                <a:cubicBezTo>
                  <a:pt x="42658" y="48200"/>
                  <a:pt x="42880" y="48485"/>
                  <a:pt x="43102" y="48770"/>
                </a:cubicBezTo>
                <a:cubicBezTo>
                  <a:pt x="43197" y="48802"/>
                  <a:pt x="43228" y="48897"/>
                  <a:pt x="43292" y="48960"/>
                </a:cubicBezTo>
                <a:cubicBezTo>
                  <a:pt x="42722" y="49087"/>
                  <a:pt x="42563" y="49087"/>
                  <a:pt x="41993" y="49720"/>
                </a:cubicBezTo>
                <a:cubicBezTo>
                  <a:pt x="41962" y="49752"/>
                  <a:pt x="41962" y="49752"/>
                  <a:pt x="41962" y="49784"/>
                </a:cubicBezTo>
                <a:lnTo>
                  <a:pt x="41930" y="49752"/>
                </a:lnTo>
                <a:cubicBezTo>
                  <a:pt x="41962" y="49752"/>
                  <a:pt x="41962" y="49720"/>
                  <a:pt x="41993" y="49720"/>
                </a:cubicBezTo>
                <a:lnTo>
                  <a:pt x="41867" y="49245"/>
                </a:lnTo>
                <a:cubicBezTo>
                  <a:pt x="41772" y="48802"/>
                  <a:pt x="41487" y="48485"/>
                  <a:pt x="41043" y="48295"/>
                </a:cubicBezTo>
                <a:cubicBezTo>
                  <a:pt x="41091" y="48247"/>
                  <a:pt x="41130" y="48231"/>
                  <a:pt x="41163" y="48231"/>
                </a:cubicBezTo>
                <a:cubicBezTo>
                  <a:pt x="41218" y="48231"/>
                  <a:pt x="41257" y="48275"/>
                  <a:pt x="41297" y="48295"/>
                </a:cubicBezTo>
                <a:cubicBezTo>
                  <a:pt x="41803" y="48263"/>
                  <a:pt x="42278" y="48073"/>
                  <a:pt x="42595" y="47662"/>
                </a:cubicBezTo>
                <a:close/>
                <a:moveTo>
                  <a:pt x="8844" y="48825"/>
                </a:moveTo>
                <a:cubicBezTo>
                  <a:pt x="8810" y="48825"/>
                  <a:pt x="8776" y="48828"/>
                  <a:pt x="8741" y="48834"/>
                </a:cubicBezTo>
                <a:cubicBezTo>
                  <a:pt x="8361" y="48992"/>
                  <a:pt x="8234" y="49277"/>
                  <a:pt x="8329" y="49657"/>
                </a:cubicBezTo>
                <a:lnTo>
                  <a:pt x="8646" y="50005"/>
                </a:lnTo>
                <a:cubicBezTo>
                  <a:pt x="9153" y="50005"/>
                  <a:pt x="9184" y="50005"/>
                  <a:pt x="9438" y="49594"/>
                </a:cubicBezTo>
                <a:cubicBezTo>
                  <a:pt x="9496" y="49130"/>
                  <a:pt x="9209" y="48825"/>
                  <a:pt x="8844" y="48825"/>
                </a:cubicBezTo>
                <a:close/>
                <a:moveTo>
                  <a:pt x="33063" y="47820"/>
                </a:moveTo>
                <a:cubicBezTo>
                  <a:pt x="33094" y="47883"/>
                  <a:pt x="33189" y="47978"/>
                  <a:pt x="33189" y="48010"/>
                </a:cubicBezTo>
                <a:cubicBezTo>
                  <a:pt x="33189" y="48422"/>
                  <a:pt x="33379" y="48675"/>
                  <a:pt x="33601" y="48960"/>
                </a:cubicBezTo>
                <a:cubicBezTo>
                  <a:pt x="33633" y="48992"/>
                  <a:pt x="33696" y="49087"/>
                  <a:pt x="33728" y="49119"/>
                </a:cubicBezTo>
                <a:lnTo>
                  <a:pt x="33728" y="49214"/>
                </a:lnTo>
                <a:cubicBezTo>
                  <a:pt x="33094" y="49245"/>
                  <a:pt x="32651" y="49499"/>
                  <a:pt x="32398" y="50069"/>
                </a:cubicBezTo>
                <a:cubicBezTo>
                  <a:pt x="32429" y="49404"/>
                  <a:pt x="32239" y="48865"/>
                  <a:pt x="31638" y="48485"/>
                </a:cubicBezTo>
                <a:cubicBezTo>
                  <a:pt x="31859" y="48485"/>
                  <a:pt x="32081" y="48485"/>
                  <a:pt x="32239" y="48453"/>
                </a:cubicBezTo>
                <a:cubicBezTo>
                  <a:pt x="32398" y="48422"/>
                  <a:pt x="32556" y="48327"/>
                  <a:pt x="32714" y="48200"/>
                </a:cubicBezTo>
                <a:cubicBezTo>
                  <a:pt x="32809" y="48073"/>
                  <a:pt x="32968" y="48010"/>
                  <a:pt x="33063" y="47820"/>
                </a:cubicBezTo>
                <a:close/>
                <a:moveTo>
                  <a:pt x="59316" y="48010"/>
                </a:moveTo>
                <a:cubicBezTo>
                  <a:pt x="58588" y="48295"/>
                  <a:pt x="58366" y="48802"/>
                  <a:pt x="58430" y="49435"/>
                </a:cubicBezTo>
                <a:cubicBezTo>
                  <a:pt x="58588" y="49879"/>
                  <a:pt x="58873" y="50164"/>
                  <a:pt x="59316" y="50290"/>
                </a:cubicBezTo>
                <a:cubicBezTo>
                  <a:pt x="59506" y="50259"/>
                  <a:pt x="59696" y="50259"/>
                  <a:pt x="59855" y="50259"/>
                </a:cubicBezTo>
                <a:cubicBezTo>
                  <a:pt x="60298" y="50100"/>
                  <a:pt x="60551" y="49847"/>
                  <a:pt x="60741" y="49404"/>
                </a:cubicBezTo>
                <a:cubicBezTo>
                  <a:pt x="60741" y="49150"/>
                  <a:pt x="60773" y="48834"/>
                  <a:pt x="60615" y="48580"/>
                </a:cubicBezTo>
                <a:cubicBezTo>
                  <a:pt x="60456" y="48295"/>
                  <a:pt x="60171" y="48137"/>
                  <a:pt x="59886" y="48010"/>
                </a:cubicBezTo>
                <a:close/>
                <a:moveTo>
                  <a:pt x="18463" y="47947"/>
                </a:moveTo>
                <a:cubicBezTo>
                  <a:pt x="17703" y="47947"/>
                  <a:pt x="17196" y="48453"/>
                  <a:pt x="17228" y="49245"/>
                </a:cubicBezTo>
                <a:cubicBezTo>
                  <a:pt x="17260" y="50005"/>
                  <a:pt x="17735" y="50480"/>
                  <a:pt x="18495" y="50480"/>
                </a:cubicBezTo>
                <a:cubicBezTo>
                  <a:pt x="19223" y="50480"/>
                  <a:pt x="19730" y="49942"/>
                  <a:pt x="19762" y="49214"/>
                </a:cubicBezTo>
                <a:cubicBezTo>
                  <a:pt x="19667" y="48453"/>
                  <a:pt x="19192" y="47947"/>
                  <a:pt x="18463" y="47947"/>
                </a:cubicBezTo>
                <a:close/>
                <a:moveTo>
                  <a:pt x="45604" y="48200"/>
                </a:moveTo>
                <a:cubicBezTo>
                  <a:pt x="45604" y="48612"/>
                  <a:pt x="45604" y="48960"/>
                  <a:pt x="45762" y="49245"/>
                </a:cubicBezTo>
                <a:cubicBezTo>
                  <a:pt x="45920" y="49499"/>
                  <a:pt x="46174" y="49784"/>
                  <a:pt x="46554" y="49910"/>
                </a:cubicBezTo>
                <a:cubicBezTo>
                  <a:pt x="46174" y="49942"/>
                  <a:pt x="45857" y="49879"/>
                  <a:pt x="45572" y="50037"/>
                </a:cubicBezTo>
                <a:cubicBezTo>
                  <a:pt x="45287" y="50164"/>
                  <a:pt x="45097" y="50354"/>
                  <a:pt x="44939" y="50575"/>
                </a:cubicBezTo>
                <a:cubicBezTo>
                  <a:pt x="44907" y="50575"/>
                  <a:pt x="44907" y="50639"/>
                  <a:pt x="44907" y="50670"/>
                </a:cubicBezTo>
                <a:lnTo>
                  <a:pt x="44844" y="50639"/>
                </a:lnTo>
                <a:cubicBezTo>
                  <a:pt x="44844" y="50575"/>
                  <a:pt x="44907" y="50575"/>
                  <a:pt x="44939" y="50575"/>
                </a:cubicBezTo>
                <a:cubicBezTo>
                  <a:pt x="44812" y="50354"/>
                  <a:pt x="44844" y="50069"/>
                  <a:pt x="44749" y="49847"/>
                </a:cubicBezTo>
                <a:cubicBezTo>
                  <a:pt x="44622" y="49594"/>
                  <a:pt x="44432" y="49404"/>
                  <a:pt x="44210" y="49150"/>
                </a:cubicBezTo>
                <a:cubicBezTo>
                  <a:pt x="44844" y="49119"/>
                  <a:pt x="45319" y="48834"/>
                  <a:pt x="45604" y="48200"/>
                </a:cubicBezTo>
                <a:close/>
                <a:moveTo>
                  <a:pt x="36040" y="48580"/>
                </a:moveTo>
                <a:lnTo>
                  <a:pt x="36071" y="48612"/>
                </a:lnTo>
                <a:cubicBezTo>
                  <a:pt x="36040" y="48612"/>
                  <a:pt x="36040" y="48643"/>
                  <a:pt x="35976" y="48643"/>
                </a:cubicBezTo>
                <a:lnTo>
                  <a:pt x="36103" y="49119"/>
                </a:lnTo>
                <a:cubicBezTo>
                  <a:pt x="36230" y="49562"/>
                  <a:pt x="36515" y="49879"/>
                  <a:pt x="36926" y="50069"/>
                </a:cubicBezTo>
                <a:cubicBezTo>
                  <a:pt x="36890" y="50116"/>
                  <a:pt x="36855" y="50133"/>
                  <a:pt x="36822" y="50133"/>
                </a:cubicBezTo>
                <a:cubicBezTo>
                  <a:pt x="36769" y="50133"/>
                  <a:pt x="36724" y="50088"/>
                  <a:pt x="36705" y="50069"/>
                </a:cubicBezTo>
                <a:cubicBezTo>
                  <a:pt x="36198" y="50100"/>
                  <a:pt x="35723" y="50259"/>
                  <a:pt x="35406" y="50702"/>
                </a:cubicBezTo>
                <a:cubicBezTo>
                  <a:pt x="35343" y="50639"/>
                  <a:pt x="35311" y="50544"/>
                  <a:pt x="35311" y="50512"/>
                </a:cubicBezTo>
                <a:cubicBezTo>
                  <a:pt x="35311" y="50164"/>
                  <a:pt x="35121" y="49879"/>
                  <a:pt x="34868" y="49594"/>
                </a:cubicBezTo>
                <a:cubicBezTo>
                  <a:pt x="34804" y="49562"/>
                  <a:pt x="34773" y="49467"/>
                  <a:pt x="34678" y="49404"/>
                </a:cubicBezTo>
                <a:cubicBezTo>
                  <a:pt x="35280" y="49277"/>
                  <a:pt x="35438" y="49277"/>
                  <a:pt x="35976" y="48643"/>
                </a:cubicBezTo>
                <a:cubicBezTo>
                  <a:pt x="36040" y="48612"/>
                  <a:pt x="36040" y="48612"/>
                  <a:pt x="36040" y="48580"/>
                </a:cubicBezTo>
                <a:close/>
                <a:moveTo>
                  <a:pt x="62357" y="49214"/>
                </a:moveTo>
                <a:cubicBezTo>
                  <a:pt x="61913" y="49309"/>
                  <a:pt x="61723" y="49530"/>
                  <a:pt x="61628" y="49910"/>
                </a:cubicBezTo>
                <a:lnTo>
                  <a:pt x="61628" y="50164"/>
                </a:lnTo>
                <a:cubicBezTo>
                  <a:pt x="61787" y="50639"/>
                  <a:pt x="62103" y="50829"/>
                  <a:pt x="62483" y="50829"/>
                </a:cubicBezTo>
                <a:cubicBezTo>
                  <a:pt x="62895" y="50702"/>
                  <a:pt x="63117" y="50512"/>
                  <a:pt x="63180" y="50100"/>
                </a:cubicBezTo>
                <a:lnTo>
                  <a:pt x="63180" y="49879"/>
                </a:lnTo>
                <a:cubicBezTo>
                  <a:pt x="63022" y="49404"/>
                  <a:pt x="62705" y="49214"/>
                  <a:pt x="62357" y="49214"/>
                </a:cubicBezTo>
                <a:close/>
                <a:moveTo>
                  <a:pt x="11813" y="49435"/>
                </a:moveTo>
                <a:cubicBezTo>
                  <a:pt x="11274" y="49435"/>
                  <a:pt x="10894" y="49847"/>
                  <a:pt x="10863" y="50354"/>
                </a:cubicBezTo>
                <a:cubicBezTo>
                  <a:pt x="10799" y="50860"/>
                  <a:pt x="11243" y="51304"/>
                  <a:pt x="11749" y="51304"/>
                </a:cubicBezTo>
                <a:cubicBezTo>
                  <a:pt x="12288" y="51304"/>
                  <a:pt x="12668" y="50892"/>
                  <a:pt x="12668" y="50385"/>
                </a:cubicBezTo>
                <a:cubicBezTo>
                  <a:pt x="12668" y="49847"/>
                  <a:pt x="12319" y="49435"/>
                  <a:pt x="11813" y="49435"/>
                </a:cubicBezTo>
                <a:close/>
                <a:moveTo>
                  <a:pt x="21345" y="48738"/>
                </a:moveTo>
                <a:cubicBezTo>
                  <a:pt x="20585" y="48738"/>
                  <a:pt x="19952" y="49372"/>
                  <a:pt x="19952" y="50069"/>
                </a:cubicBezTo>
                <a:cubicBezTo>
                  <a:pt x="19952" y="50811"/>
                  <a:pt x="20556" y="51463"/>
                  <a:pt x="21263" y="51463"/>
                </a:cubicBezTo>
                <a:cubicBezTo>
                  <a:pt x="21280" y="51463"/>
                  <a:pt x="21297" y="51463"/>
                  <a:pt x="21313" y="51462"/>
                </a:cubicBezTo>
                <a:cubicBezTo>
                  <a:pt x="21329" y="51463"/>
                  <a:pt x="21345" y="51463"/>
                  <a:pt x="21361" y="51463"/>
                </a:cubicBezTo>
                <a:cubicBezTo>
                  <a:pt x="22069" y="51463"/>
                  <a:pt x="22675" y="50782"/>
                  <a:pt x="22675" y="50100"/>
                </a:cubicBezTo>
                <a:cubicBezTo>
                  <a:pt x="22675" y="49309"/>
                  <a:pt x="22042" y="48738"/>
                  <a:pt x="21345" y="48738"/>
                </a:cubicBezTo>
                <a:close/>
                <a:moveTo>
                  <a:pt x="25652" y="51430"/>
                </a:moveTo>
                <a:cubicBezTo>
                  <a:pt x="25652" y="51462"/>
                  <a:pt x="25652" y="51462"/>
                  <a:pt x="25620" y="51494"/>
                </a:cubicBezTo>
                <a:lnTo>
                  <a:pt x="25620" y="51430"/>
                </a:lnTo>
                <a:close/>
                <a:moveTo>
                  <a:pt x="38795" y="49625"/>
                </a:moveTo>
                <a:cubicBezTo>
                  <a:pt x="38826" y="49720"/>
                  <a:pt x="38890" y="49784"/>
                  <a:pt x="38890" y="49847"/>
                </a:cubicBezTo>
                <a:cubicBezTo>
                  <a:pt x="38890" y="50195"/>
                  <a:pt x="39080" y="50480"/>
                  <a:pt x="39301" y="50734"/>
                </a:cubicBezTo>
                <a:cubicBezTo>
                  <a:pt x="39397" y="50797"/>
                  <a:pt x="39428" y="50860"/>
                  <a:pt x="39523" y="50955"/>
                </a:cubicBezTo>
                <a:cubicBezTo>
                  <a:pt x="38921" y="51050"/>
                  <a:pt x="38763" y="51050"/>
                  <a:pt x="38193" y="51684"/>
                </a:cubicBezTo>
                <a:cubicBezTo>
                  <a:pt x="38193" y="51747"/>
                  <a:pt x="38193" y="51779"/>
                  <a:pt x="38161" y="51779"/>
                </a:cubicBezTo>
                <a:lnTo>
                  <a:pt x="38130" y="51747"/>
                </a:lnTo>
                <a:cubicBezTo>
                  <a:pt x="38161" y="51747"/>
                  <a:pt x="38161" y="51684"/>
                  <a:pt x="38193" y="51684"/>
                </a:cubicBezTo>
                <a:cubicBezTo>
                  <a:pt x="38161" y="51525"/>
                  <a:pt x="38161" y="51367"/>
                  <a:pt x="38098" y="51209"/>
                </a:cubicBezTo>
                <a:cubicBezTo>
                  <a:pt x="37971" y="50797"/>
                  <a:pt x="37686" y="50449"/>
                  <a:pt x="37243" y="50259"/>
                </a:cubicBezTo>
                <a:cubicBezTo>
                  <a:pt x="37291" y="50211"/>
                  <a:pt x="37330" y="50195"/>
                  <a:pt x="37363" y="50195"/>
                </a:cubicBezTo>
                <a:cubicBezTo>
                  <a:pt x="37417" y="50195"/>
                  <a:pt x="37457" y="50239"/>
                  <a:pt x="37496" y="50259"/>
                </a:cubicBezTo>
                <a:cubicBezTo>
                  <a:pt x="38003" y="50227"/>
                  <a:pt x="38478" y="50069"/>
                  <a:pt x="38795" y="49625"/>
                </a:cubicBezTo>
                <a:close/>
                <a:moveTo>
                  <a:pt x="52919" y="48897"/>
                </a:moveTo>
                <a:cubicBezTo>
                  <a:pt x="52127" y="48897"/>
                  <a:pt x="51462" y="49594"/>
                  <a:pt x="51462" y="50322"/>
                </a:cubicBezTo>
                <a:cubicBezTo>
                  <a:pt x="51462" y="51036"/>
                  <a:pt x="52131" y="51780"/>
                  <a:pt x="52843" y="51780"/>
                </a:cubicBezTo>
                <a:cubicBezTo>
                  <a:pt x="52858" y="51780"/>
                  <a:pt x="52873" y="51779"/>
                  <a:pt x="52888" y="51779"/>
                </a:cubicBezTo>
                <a:cubicBezTo>
                  <a:pt x="53648" y="51779"/>
                  <a:pt x="54313" y="51019"/>
                  <a:pt x="54313" y="50354"/>
                </a:cubicBezTo>
                <a:cubicBezTo>
                  <a:pt x="54344" y="49562"/>
                  <a:pt x="53616" y="48897"/>
                  <a:pt x="52919" y="48897"/>
                </a:cubicBezTo>
                <a:close/>
                <a:moveTo>
                  <a:pt x="47630" y="51715"/>
                </a:moveTo>
                <a:cubicBezTo>
                  <a:pt x="47694" y="51842"/>
                  <a:pt x="47694" y="51842"/>
                  <a:pt x="47630" y="51937"/>
                </a:cubicBezTo>
                <a:lnTo>
                  <a:pt x="47630" y="51715"/>
                </a:lnTo>
                <a:close/>
                <a:moveTo>
                  <a:pt x="29389" y="49625"/>
                </a:moveTo>
                <a:lnTo>
                  <a:pt x="29389" y="49625"/>
                </a:lnTo>
                <a:cubicBezTo>
                  <a:pt x="29294" y="50385"/>
                  <a:pt x="29579" y="50892"/>
                  <a:pt x="30212" y="51240"/>
                </a:cubicBezTo>
                <a:cubicBezTo>
                  <a:pt x="30176" y="51239"/>
                  <a:pt x="30141" y="51238"/>
                  <a:pt x="30105" y="51238"/>
                </a:cubicBezTo>
                <a:cubicBezTo>
                  <a:pt x="29431" y="51238"/>
                  <a:pt x="28928" y="51528"/>
                  <a:pt x="28597" y="52190"/>
                </a:cubicBezTo>
                <a:cubicBezTo>
                  <a:pt x="28534" y="51969"/>
                  <a:pt x="28534" y="51715"/>
                  <a:pt x="28502" y="51525"/>
                </a:cubicBezTo>
                <a:cubicBezTo>
                  <a:pt x="28471" y="51335"/>
                  <a:pt x="28407" y="51145"/>
                  <a:pt x="28249" y="50987"/>
                </a:cubicBezTo>
                <a:cubicBezTo>
                  <a:pt x="28154" y="50829"/>
                  <a:pt x="27996" y="50639"/>
                  <a:pt x="27742" y="50512"/>
                </a:cubicBezTo>
                <a:lnTo>
                  <a:pt x="27742" y="50512"/>
                </a:lnTo>
                <a:cubicBezTo>
                  <a:pt x="27782" y="50514"/>
                  <a:pt x="27822" y="50515"/>
                  <a:pt x="27860" y="50515"/>
                </a:cubicBezTo>
                <a:cubicBezTo>
                  <a:pt x="28526" y="50515"/>
                  <a:pt x="29000" y="50254"/>
                  <a:pt x="29389" y="49625"/>
                </a:cubicBezTo>
                <a:close/>
                <a:moveTo>
                  <a:pt x="28597" y="52222"/>
                </a:moveTo>
                <a:lnTo>
                  <a:pt x="28597" y="52380"/>
                </a:lnTo>
                <a:lnTo>
                  <a:pt x="28534" y="52380"/>
                </a:lnTo>
                <a:cubicBezTo>
                  <a:pt x="28534" y="52285"/>
                  <a:pt x="28534" y="52254"/>
                  <a:pt x="28597" y="52222"/>
                </a:cubicBezTo>
                <a:close/>
                <a:moveTo>
                  <a:pt x="14758" y="50069"/>
                </a:moveTo>
                <a:cubicBezTo>
                  <a:pt x="14410" y="50069"/>
                  <a:pt x="14125" y="50195"/>
                  <a:pt x="13903" y="50385"/>
                </a:cubicBezTo>
                <a:cubicBezTo>
                  <a:pt x="13650" y="50575"/>
                  <a:pt x="13586" y="50860"/>
                  <a:pt x="13555" y="51177"/>
                </a:cubicBezTo>
                <a:cubicBezTo>
                  <a:pt x="13491" y="51494"/>
                  <a:pt x="13650" y="51779"/>
                  <a:pt x="13871" y="52000"/>
                </a:cubicBezTo>
                <a:cubicBezTo>
                  <a:pt x="14061" y="52254"/>
                  <a:pt x="14346" y="52317"/>
                  <a:pt x="14663" y="52380"/>
                </a:cubicBezTo>
                <a:cubicBezTo>
                  <a:pt x="14690" y="52383"/>
                  <a:pt x="14717" y="52384"/>
                  <a:pt x="14743" y="52384"/>
                </a:cubicBezTo>
                <a:cubicBezTo>
                  <a:pt x="15023" y="52384"/>
                  <a:pt x="15255" y="52235"/>
                  <a:pt x="15486" y="52032"/>
                </a:cubicBezTo>
                <a:cubicBezTo>
                  <a:pt x="15708" y="51842"/>
                  <a:pt x="15803" y="51589"/>
                  <a:pt x="15835" y="51240"/>
                </a:cubicBezTo>
                <a:cubicBezTo>
                  <a:pt x="15866" y="50924"/>
                  <a:pt x="15708" y="50670"/>
                  <a:pt x="15518" y="50417"/>
                </a:cubicBezTo>
                <a:cubicBezTo>
                  <a:pt x="15328" y="50195"/>
                  <a:pt x="15043" y="50164"/>
                  <a:pt x="14758" y="50069"/>
                </a:cubicBezTo>
                <a:close/>
                <a:moveTo>
                  <a:pt x="56181" y="49815"/>
                </a:moveTo>
                <a:cubicBezTo>
                  <a:pt x="56023" y="49879"/>
                  <a:pt x="55833" y="49879"/>
                  <a:pt x="55611" y="49879"/>
                </a:cubicBezTo>
                <a:cubicBezTo>
                  <a:pt x="55389" y="49879"/>
                  <a:pt x="55199" y="50005"/>
                  <a:pt x="55041" y="50100"/>
                </a:cubicBezTo>
                <a:lnTo>
                  <a:pt x="54788" y="50354"/>
                </a:lnTo>
                <a:cubicBezTo>
                  <a:pt x="54629" y="50544"/>
                  <a:pt x="54503" y="50734"/>
                  <a:pt x="54503" y="51019"/>
                </a:cubicBezTo>
                <a:lnTo>
                  <a:pt x="54503" y="51462"/>
                </a:lnTo>
                <a:cubicBezTo>
                  <a:pt x="54598" y="51810"/>
                  <a:pt x="54819" y="52000"/>
                  <a:pt x="55009" y="52159"/>
                </a:cubicBezTo>
                <a:cubicBezTo>
                  <a:pt x="55151" y="52301"/>
                  <a:pt x="55344" y="52417"/>
                  <a:pt x="55542" y="52417"/>
                </a:cubicBezTo>
                <a:cubicBezTo>
                  <a:pt x="55565" y="52417"/>
                  <a:pt x="55588" y="52415"/>
                  <a:pt x="55611" y="52412"/>
                </a:cubicBezTo>
                <a:lnTo>
                  <a:pt x="56118" y="52412"/>
                </a:lnTo>
                <a:cubicBezTo>
                  <a:pt x="56593" y="52190"/>
                  <a:pt x="56878" y="51874"/>
                  <a:pt x="57068" y="51494"/>
                </a:cubicBezTo>
                <a:lnTo>
                  <a:pt x="57068" y="51019"/>
                </a:lnTo>
                <a:cubicBezTo>
                  <a:pt x="57131" y="50734"/>
                  <a:pt x="56973" y="50512"/>
                  <a:pt x="56814" y="50259"/>
                </a:cubicBezTo>
                <a:cubicBezTo>
                  <a:pt x="56656" y="50069"/>
                  <a:pt x="56434" y="49910"/>
                  <a:pt x="56181" y="49815"/>
                </a:cubicBezTo>
                <a:close/>
                <a:moveTo>
                  <a:pt x="41803" y="50354"/>
                </a:moveTo>
                <a:lnTo>
                  <a:pt x="41835" y="50385"/>
                </a:lnTo>
                <a:cubicBezTo>
                  <a:pt x="41803" y="50385"/>
                  <a:pt x="41803" y="50417"/>
                  <a:pt x="41772" y="50417"/>
                </a:cubicBezTo>
                <a:cubicBezTo>
                  <a:pt x="41803" y="50512"/>
                  <a:pt x="41835" y="50639"/>
                  <a:pt x="41772" y="50639"/>
                </a:cubicBezTo>
                <a:cubicBezTo>
                  <a:pt x="41803" y="50702"/>
                  <a:pt x="41803" y="50797"/>
                  <a:pt x="41835" y="50860"/>
                </a:cubicBezTo>
                <a:cubicBezTo>
                  <a:pt x="41962" y="51209"/>
                  <a:pt x="42120" y="51494"/>
                  <a:pt x="42437" y="51652"/>
                </a:cubicBezTo>
                <a:cubicBezTo>
                  <a:pt x="42468" y="51684"/>
                  <a:pt x="42468" y="51747"/>
                  <a:pt x="42532" y="51779"/>
                </a:cubicBezTo>
                <a:cubicBezTo>
                  <a:pt x="42563" y="51779"/>
                  <a:pt x="42595" y="51810"/>
                  <a:pt x="42595" y="51810"/>
                </a:cubicBezTo>
                <a:lnTo>
                  <a:pt x="42563" y="51842"/>
                </a:lnTo>
                <a:lnTo>
                  <a:pt x="42532" y="51810"/>
                </a:lnTo>
                <a:cubicBezTo>
                  <a:pt x="42405" y="51842"/>
                  <a:pt x="42310" y="51874"/>
                  <a:pt x="42247" y="51874"/>
                </a:cubicBezTo>
                <a:cubicBezTo>
                  <a:pt x="42199" y="51905"/>
                  <a:pt x="42160" y="51905"/>
                  <a:pt x="42120" y="51905"/>
                </a:cubicBezTo>
                <a:cubicBezTo>
                  <a:pt x="42080" y="51905"/>
                  <a:pt x="42041" y="51905"/>
                  <a:pt x="41993" y="51937"/>
                </a:cubicBezTo>
                <a:cubicBezTo>
                  <a:pt x="41582" y="52032"/>
                  <a:pt x="41265" y="52317"/>
                  <a:pt x="41043" y="52760"/>
                </a:cubicBezTo>
                <a:cubicBezTo>
                  <a:pt x="40980" y="52634"/>
                  <a:pt x="41043" y="52570"/>
                  <a:pt x="41107" y="52475"/>
                </a:cubicBezTo>
                <a:cubicBezTo>
                  <a:pt x="41012" y="52254"/>
                  <a:pt x="41043" y="51969"/>
                  <a:pt x="40885" y="51779"/>
                </a:cubicBezTo>
                <a:cubicBezTo>
                  <a:pt x="40790" y="51557"/>
                  <a:pt x="40632" y="51367"/>
                  <a:pt x="40473" y="51177"/>
                </a:cubicBezTo>
                <a:cubicBezTo>
                  <a:pt x="40552" y="51129"/>
                  <a:pt x="40616" y="51129"/>
                  <a:pt x="40679" y="51129"/>
                </a:cubicBezTo>
                <a:cubicBezTo>
                  <a:pt x="40742" y="51129"/>
                  <a:pt x="40806" y="51129"/>
                  <a:pt x="40885" y="51082"/>
                </a:cubicBezTo>
                <a:cubicBezTo>
                  <a:pt x="41202" y="50924"/>
                  <a:pt x="41487" y="50829"/>
                  <a:pt x="41645" y="50512"/>
                </a:cubicBezTo>
                <a:cubicBezTo>
                  <a:pt x="41677" y="50449"/>
                  <a:pt x="41740" y="50449"/>
                  <a:pt x="41772" y="50417"/>
                </a:cubicBezTo>
                <a:cubicBezTo>
                  <a:pt x="41772" y="50385"/>
                  <a:pt x="41803" y="50385"/>
                  <a:pt x="41803" y="50354"/>
                </a:cubicBezTo>
                <a:close/>
                <a:moveTo>
                  <a:pt x="32271" y="50512"/>
                </a:moveTo>
                <a:lnTo>
                  <a:pt x="32271" y="50512"/>
                </a:lnTo>
                <a:cubicBezTo>
                  <a:pt x="32208" y="50829"/>
                  <a:pt x="32208" y="50987"/>
                  <a:pt x="32271" y="51114"/>
                </a:cubicBezTo>
                <a:cubicBezTo>
                  <a:pt x="32366" y="51462"/>
                  <a:pt x="32493" y="51810"/>
                  <a:pt x="32841" y="51969"/>
                </a:cubicBezTo>
                <a:cubicBezTo>
                  <a:pt x="32936" y="52000"/>
                  <a:pt x="32999" y="52095"/>
                  <a:pt x="33094" y="52127"/>
                </a:cubicBezTo>
                <a:cubicBezTo>
                  <a:pt x="32968" y="52127"/>
                  <a:pt x="32968" y="52127"/>
                  <a:pt x="32841" y="52095"/>
                </a:cubicBezTo>
                <a:cubicBezTo>
                  <a:pt x="32303" y="52222"/>
                  <a:pt x="31796" y="52317"/>
                  <a:pt x="31511" y="52887"/>
                </a:cubicBezTo>
                <a:cubicBezTo>
                  <a:pt x="31511" y="52159"/>
                  <a:pt x="31226" y="51684"/>
                  <a:pt x="30593" y="51367"/>
                </a:cubicBezTo>
                <a:cubicBezTo>
                  <a:pt x="30909" y="51335"/>
                  <a:pt x="31226" y="51367"/>
                  <a:pt x="31511" y="51209"/>
                </a:cubicBezTo>
                <a:cubicBezTo>
                  <a:pt x="31796" y="51082"/>
                  <a:pt x="32018" y="50892"/>
                  <a:pt x="32176" y="50639"/>
                </a:cubicBezTo>
                <a:cubicBezTo>
                  <a:pt x="32177" y="50638"/>
                  <a:pt x="32177" y="50637"/>
                  <a:pt x="32178" y="50637"/>
                </a:cubicBezTo>
                <a:lnTo>
                  <a:pt x="32178" y="50637"/>
                </a:lnTo>
                <a:cubicBezTo>
                  <a:pt x="32181" y="50663"/>
                  <a:pt x="32188" y="50683"/>
                  <a:pt x="32208" y="50702"/>
                </a:cubicBezTo>
                <a:cubicBezTo>
                  <a:pt x="32246" y="50625"/>
                  <a:pt x="32261" y="50583"/>
                  <a:pt x="32246" y="50583"/>
                </a:cubicBezTo>
                <a:cubicBezTo>
                  <a:pt x="32236" y="50583"/>
                  <a:pt x="32214" y="50601"/>
                  <a:pt x="32178" y="50637"/>
                </a:cubicBezTo>
                <a:lnTo>
                  <a:pt x="32178" y="50637"/>
                </a:lnTo>
                <a:cubicBezTo>
                  <a:pt x="32176" y="50620"/>
                  <a:pt x="32176" y="50600"/>
                  <a:pt x="32176" y="50575"/>
                </a:cubicBezTo>
                <a:lnTo>
                  <a:pt x="32271" y="50512"/>
                </a:lnTo>
                <a:close/>
                <a:moveTo>
                  <a:pt x="8076" y="51747"/>
                </a:moveTo>
                <a:cubicBezTo>
                  <a:pt x="7632" y="51779"/>
                  <a:pt x="7442" y="52000"/>
                  <a:pt x="7411" y="52380"/>
                </a:cubicBezTo>
                <a:cubicBezTo>
                  <a:pt x="7474" y="52539"/>
                  <a:pt x="7537" y="52697"/>
                  <a:pt x="7601" y="52792"/>
                </a:cubicBezTo>
                <a:cubicBezTo>
                  <a:pt x="7759" y="52887"/>
                  <a:pt x="7917" y="52919"/>
                  <a:pt x="8076" y="52950"/>
                </a:cubicBezTo>
                <a:cubicBezTo>
                  <a:pt x="8171" y="52919"/>
                  <a:pt x="8329" y="52887"/>
                  <a:pt x="8424" y="52792"/>
                </a:cubicBezTo>
                <a:cubicBezTo>
                  <a:pt x="8551" y="52665"/>
                  <a:pt x="8583" y="52539"/>
                  <a:pt x="8678" y="52380"/>
                </a:cubicBezTo>
                <a:cubicBezTo>
                  <a:pt x="8583" y="52222"/>
                  <a:pt x="8551" y="52032"/>
                  <a:pt x="8487" y="51937"/>
                </a:cubicBezTo>
                <a:cubicBezTo>
                  <a:pt x="8361" y="51810"/>
                  <a:pt x="8202" y="51779"/>
                  <a:pt x="8076" y="51747"/>
                </a:cubicBezTo>
                <a:close/>
                <a:moveTo>
                  <a:pt x="58525" y="50981"/>
                </a:moveTo>
                <a:cubicBezTo>
                  <a:pt x="58298" y="50981"/>
                  <a:pt x="58062" y="51082"/>
                  <a:pt x="57923" y="51304"/>
                </a:cubicBezTo>
                <a:cubicBezTo>
                  <a:pt x="57796" y="51430"/>
                  <a:pt x="57733" y="51589"/>
                  <a:pt x="57606" y="51747"/>
                </a:cubicBezTo>
                <a:cubicBezTo>
                  <a:pt x="57575" y="52127"/>
                  <a:pt x="57575" y="52475"/>
                  <a:pt x="57828" y="52792"/>
                </a:cubicBezTo>
                <a:cubicBezTo>
                  <a:pt x="58053" y="53062"/>
                  <a:pt x="58326" y="53140"/>
                  <a:pt x="58624" y="53140"/>
                </a:cubicBezTo>
                <a:cubicBezTo>
                  <a:pt x="58745" y="53140"/>
                  <a:pt x="58871" y="53127"/>
                  <a:pt x="59000" y="53109"/>
                </a:cubicBezTo>
                <a:cubicBezTo>
                  <a:pt x="59665" y="52760"/>
                  <a:pt x="59791" y="52539"/>
                  <a:pt x="59728" y="51810"/>
                </a:cubicBezTo>
                <a:cubicBezTo>
                  <a:pt x="59570" y="51367"/>
                  <a:pt x="59348" y="51145"/>
                  <a:pt x="58936" y="50987"/>
                </a:cubicBezTo>
                <a:lnTo>
                  <a:pt x="58620" y="50987"/>
                </a:lnTo>
                <a:cubicBezTo>
                  <a:pt x="58588" y="50983"/>
                  <a:pt x="58557" y="50981"/>
                  <a:pt x="58525" y="50981"/>
                </a:cubicBezTo>
                <a:close/>
                <a:moveTo>
                  <a:pt x="26729" y="53267"/>
                </a:moveTo>
                <a:lnTo>
                  <a:pt x="26729" y="53330"/>
                </a:lnTo>
                <a:cubicBezTo>
                  <a:pt x="26697" y="53362"/>
                  <a:pt x="26634" y="53362"/>
                  <a:pt x="26602" y="53362"/>
                </a:cubicBezTo>
                <a:lnTo>
                  <a:pt x="26602" y="53267"/>
                </a:lnTo>
                <a:close/>
                <a:moveTo>
                  <a:pt x="17545" y="50860"/>
                </a:moveTo>
                <a:cubicBezTo>
                  <a:pt x="16785" y="50860"/>
                  <a:pt x="16278" y="51367"/>
                  <a:pt x="16278" y="52095"/>
                </a:cubicBezTo>
                <a:cubicBezTo>
                  <a:pt x="16246" y="52824"/>
                  <a:pt x="16785" y="53394"/>
                  <a:pt x="17545" y="53394"/>
                </a:cubicBezTo>
                <a:cubicBezTo>
                  <a:pt x="18305" y="53394"/>
                  <a:pt x="18812" y="52887"/>
                  <a:pt x="18843" y="52127"/>
                </a:cubicBezTo>
                <a:cubicBezTo>
                  <a:pt x="18812" y="51367"/>
                  <a:pt x="18242" y="50860"/>
                  <a:pt x="17545" y="50860"/>
                </a:cubicBezTo>
                <a:close/>
                <a:moveTo>
                  <a:pt x="44654" y="51304"/>
                </a:moveTo>
                <a:cubicBezTo>
                  <a:pt x="44685" y="51620"/>
                  <a:pt x="44654" y="51905"/>
                  <a:pt x="44812" y="52159"/>
                </a:cubicBezTo>
                <a:cubicBezTo>
                  <a:pt x="44970" y="52412"/>
                  <a:pt x="45129" y="52602"/>
                  <a:pt x="45445" y="52792"/>
                </a:cubicBezTo>
                <a:cubicBezTo>
                  <a:pt x="45412" y="52790"/>
                  <a:pt x="45379" y="52789"/>
                  <a:pt x="45346" y="52789"/>
                </a:cubicBezTo>
                <a:cubicBezTo>
                  <a:pt x="44798" y="52789"/>
                  <a:pt x="44411" y="53040"/>
                  <a:pt x="44052" y="53489"/>
                </a:cubicBezTo>
                <a:cubicBezTo>
                  <a:pt x="44020" y="53362"/>
                  <a:pt x="43989" y="53330"/>
                  <a:pt x="43989" y="53235"/>
                </a:cubicBezTo>
                <a:cubicBezTo>
                  <a:pt x="43957" y="52792"/>
                  <a:pt x="43799" y="52444"/>
                  <a:pt x="43355" y="52222"/>
                </a:cubicBezTo>
                <a:cubicBezTo>
                  <a:pt x="43323" y="52159"/>
                  <a:pt x="43323" y="52127"/>
                  <a:pt x="43260" y="52095"/>
                </a:cubicBezTo>
                <a:cubicBezTo>
                  <a:pt x="43242" y="52058"/>
                  <a:pt x="43234" y="52043"/>
                  <a:pt x="43224" y="52043"/>
                </a:cubicBezTo>
                <a:cubicBezTo>
                  <a:pt x="43218" y="52043"/>
                  <a:pt x="43210" y="52051"/>
                  <a:pt x="43197" y="52064"/>
                </a:cubicBezTo>
                <a:lnTo>
                  <a:pt x="43228" y="52000"/>
                </a:lnTo>
                <a:cubicBezTo>
                  <a:pt x="43260" y="52064"/>
                  <a:pt x="43260" y="52064"/>
                  <a:pt x="43260" y="52095"/>
                </a:cubicBezTo>
                <a:cubicBezTo>
                  <a:pt x="43418" y="52032"/>
                  <a:pt x="43577" y="52000"/>
                  <a:pt x="43735" y="52000"/>
                </a:cubicBezTo>
                <a:cubicBezTo>
                  <a:pt x="44147" y="51937"/>
                  <a:pt x="44464" y="51747"/>
                  <a:pt x="44654" y="51304"/>
                </a:cubicBezTo>
                <a:close/>
                <a:moveTo>
                  <a:pt x="61438" y="52222"/>
                </a:moveTo>
                <a:cubicBezTo>
                  <a:pt x="61153" y="52317"/>
                  <a:pt x="60995" y="52539"/>
                  <a:pt x="60900" y="52760"/>
                </a:cubicBezTo>
                <a:lnTo>
                  <a:pt x="60900" y="53109"/>
                </a:lnTo>
                <a:cubicBezTo>
                  <a:pt x="60995" y="53362"/>
                  <a:pt x="61153" y="53552"/>
                  <a:pt x="61438" y="53679"/>
                </a:cubicBezTo>
                <a:lnTo>
                  <a:pt x="61755" y="53679"/>
                </a:lnTo>
                <a:cubicBezTo>
                  <a:pt x="62040" y="53552"/>
                  <a:pt x="62198" y="53362"/>
                  <a:pt x="62293" y="53109"/>
                </a:cubicBezTo>
                <a:lnTo>
                  <a:pt x="62293" y="52760"/>
                </a:lnTo>
                <a:cubicBezTo>
                  <a:pt x="62198" y="52539"/>
                  <a:pt x="62040" y="52317"/>
                  <a:pt x="61755" y="52222"/>
                </a:cubicBezTo>
                <a:close/>
                <a:moveTo>
                  <a:pt x="35026" y="51652"/>
                </a:moveTo>
                <a:cubicBezTo>
                  <a:pt x="35058" y="51715"/>
                  <a:pt x="35121" y="51810"/>
                  <a:pt x="35121" y="51842"/>
                </a:cubicBezTo>
                <a:cubicBezTo>
                  <a:pt x="35121" y="52222"/>
                  <a:pt x="35311" y="52475"/>
                  <a:pt x="35565" y="52760"/>
                </a:cubicBezTo>
                <a:cubicBezTo>
                  <a:pt x="35628" y="52792"/>
                  <a:pt x="35660" y="52887"/>
                  <a:pt x="35755" y="52950"/>
                </a:cubicBezTo>
                <a:cubicBezTo>
                  <a:pt x="35153" y="53077"/>
                  <a:pt x="34995" y="53077"/>
                  <a:pt x="34456" y="53711"/>
                </a:cubicBezTo>
                <a:cubicBezTo>
                  <a:pt x="34456" y="53711"/>
                  <a:pt x="34393" y="53742"/>
                  <a:pt x="34393" y="53806"/>
                </a:cubicBezTo>
                <a:lnTo>
                  <a:pt x="34361" y="53742"/>
                </a:lnTo>
                <a:cubicBezTo>
                  <a:pt x="34393" y="53742"/>
                  <a:pt x="34393" y="53711"/>
                  <a:pt x="34456" y="53711"/>
                </a:cubicBezTo>
                <a:cubicBezTo>
                  <a:pt x="34393" y="53552"/>
                  <a:pt x="34361" y="53362"/>
                  <a:pt x="34329" y="53235"/>
                </a:cubicBezTo>
                <a:cubicBezTo>
                  <a:pt x="34203" y="52792"/>
                  <a:pt x="33918" y="52475"/>
                  <a:pt x="33474" y="52285"/>
                </a:cubicBezTo>
                <a:cubicBezTo>
                  <a:pt x="33522" y="52238"/>
                  <a:pt x="33565" y="52221"/>
                  <a:pt x="33603" y="52221"/>
                </a:cubicBezTo>
                <a:cubicBezTo>
                  <a:pt x="33664" y="52221"/>
                  <a:pt x="33708" y="52266"/>
                  <a:pt x="33728" y="52285"/>
                </a:cubicBezTo>
                <a:cubicBezTo>
                  <a:pt x="34234" y="52254"/>
                  <a:pt x="34709" y="52095"/>
                  <a:pt x="35026" y="51652"/>
                </a:cubicBezTo>
                <a:close/>
                <a:moveTo>
                  <a:pt x="10876" y="52289"/>
                </a:moveTo>
                <a:cubicBezTo>
                  <a:pt x="10727" y="52289"/>
                  <a:pt x="10586" y="52321"/>
                  <a:pt x="10451" y="52380"/>
                </a:cubicBezTo>
                <a:lnTo>
                  <a:pt x="10103" y="52729"/>
                </a:lnTo>
                <a:cubicBezTo>
                  <a:pt x="9944" y="53077"/>
                  <a:pt x="9976" y="53394"/>
                  <a:pt x="10103" y="53711"/>
                </a:cubicBezTo>
                <a:lnTo>
                  <a:pt x="10451" y="54059"/>
                </a:lnTo>
                <a:cubicBezTo>
                  <a:pt x="10600" y="54119"/>
                  <a:pt x="10750" y="54150"/>
                  <a:pt x="10903" y="54150"/>
                </a:cubicBezTo>
                <a:cubicBezTo>
                  <a:pt x="11074" y="54150"/>
                  <a:pt x="11249" y="54111"/>
                  <a:pt x="11433" y="54027"/>
                </a:cubicBezTo>
                <a:lnTo>
                  <a:pt x="11749" y="53711"/>
                </a:lnTo>
                <a:lnTo>
                  <a:pt x="11876" y="53235"/>
                </a:lnTo>
                <a:cubicBezTo>
                  <a:pt x="11876" y="53077"/>
                  <a:pt x="11749" y="52919"/>
                  <a:pt x="11813" y="52760"/>
                </a:cubicBezTo>
                <a:cubicBezTo>
                  <a:pt x="11654" y="52602"/>
                  <a:pt x="11528" y="52475"/>
                  <a:pt x="11401" y="52412"/>
                </a:cubicBezTo>
                <a:cubicBezTo>
                  <a:pt x="11217" y="52329"/>
                  <a:pt x="11042" y="52289"/>
                  <a:pt x="10876" y="52289"/>
                </a:cubicBezTo>
                <a:close/>
                <a:moveTo>
                  <a:pt x="20110" y="51620"/>
                </a:moveTo>
                <a:cubicBezTo>
                  <a:pt x="19477" y="51842"/>
                  <a:pt x="19128" y="52254"/>
                  <a:pt x="19065" y="52950"/>
                </a:cubicBezTo>
                <a:cubicBezTo>
                  <a:pt x="19065" y="53679"/>
                  <a:pt x="19445" y="54059"/>
                  <a:pt x="20110" y="54344"/>
                </a:cubicBezTo>
                <a:lnTo>
                  <a:pt x="20585" y="54344"/>
                </a:lnTo>
                <a:cubicBezTo>
                  <a:pt x="21028" y="54344"/>
                  <a:pt x="21408" y="54059"/>
                  <a:pt x="21598" y="53711"/>
                </a:cubicBezTo>
                <a:cubicBezTo>
                  <a:pt x="21662" y="53584"/>
                  <a:pt x="21725" y="53521"/>
                  <a:pt x="21757" y="53362"/>
                </a:cubicBezTo>
                <a:cubicBezTo>
                  <a:pt x="21820" y="53109"/>
                  <a:pt x="21820" y="52887"/>
                  <a:pt x="21820" y="52634"/>
                </a:cubicBezTo>
                <a:cubicBezTo>
                  <a:pt x="21662" y="52285"/>
                  <a:pt x="21503" y="51969"/>
                  <a:pt x="21123" y="51779"/>
                </a:cubicBezTo>
                <a:cubicBezTo>
                  <a:pt x="20775" y="51589"/>
                  <a:pt x="20427" y="51652"/>
                  <a:pt x="20110" y="51620"/>
                </a:cubicBezTo>
                <a:close/>
                <a:moveTo>
                  <a:pt x="52032" y="51747"/>
                </a:moveTo>
                <a:cubicBezTo>
                  <a:pt x="51241" y="51747"/>
                  <a:pt x="50639" y="52317"/>
                  <a:pt x="50607" y="53109"/>
                </a:cubicBezTo>
                <a:cubicBezTo>
                  <a:pt x="50607" y="53901"/>
                  <a:pt x="51177" y="54502"/>
                  <a:pt x="52032" y="54597"/>
                </a:cubicBezTo>
                <a:cubicBezTo>
                  <a:pt x="52824" y="54502"/>
                  <a:pt x="53458" y="53964"/>
                  <a:pt x="53458" y="53172"/>
                </a:cubicBezTo>
                <a:cubicBezTo>
                  <a:pt x="53458" y="52380"/>
                  <a:pt x="52856" y="51747"/>
                  <a:pt x="52032" y="51747"/>
                </a:cubicBezTo>
                <a:close/>
                <a:moveTo>
                  <a:pt x="38035" y="52317"/>
                </a:moveTo>
                <a:lnTo>
                  <a:pt x="38098" y="52380"/>
                </a:lnTo>
                <a:cubicBezTo>
                  <a:pt x="38035" y="52380"/>
                  <a:pt x="38035" y="52412"/>
                  <a:pt x="38003" y="52412"/>
                </a:cubicBezTo>
                <a:cubicBezTo>
                  <a:pt x="38003" y="52539"/>
                  <a:pt x="38035" y="52602"/>
                  <a:pt x="38003" y="52602"/>
                </a:cubicBezTo>
                <a:cubicBezTo>
                  <a:pt x="38035" y="52665"/>
                  <a:pt x="38035" y="52760"/>
                  <a:pt x="38098" y="52824"/>
                </a:cubicBezTo>
                <a:cubicBezTo>
                  <a:pt x="38193" y="53204"/>
                  <a:pt x="38351" y="53457"/>
                  <a:pt x="38668" y="53616"/>
                </a:cubicBezTo>
                <a:cubicBezTo>
                  <a:pt x="38731" y="53679"/>
                  <a:pt x="38731" y="53711"/>
                  <a:pt x="38763" y="53742"/>
                </a:cubicBezTo>
                <a:cubicBezTo>
                  <a:pt x="38795" y="53742"/>
                  <a:pt x="38826" y="53806"/>
                  <a:pt x="38826" y="53806"/>
                </a:cubicBezTo>
                <a:lnTo>
                  <a:pt x="38795" y="53837"/>
                </a:lnTo>
                <a:lnTo>
                  <a:pt x="38763" y="53806"/>
                </a:lnTo>
                <a:cubicBezTo>
                  <a:pt x="38636" y="53837"/>
                  <a:pt x="38573" y="53869"/>
                  <a:pt x="38478" y="53869"/>
                </a:cubicBezTo>
                <a:cubicBezTo>
                  <a:pt x="38446" y="53885"/>
                  <a:pt x="38407" y="53885"/>
                  <a:pt x="38367" y="53885"/>
                </a:cubicBezTo>
                <a:cubicBezTo>
                  <a:pt x="38328" y="53885"/>
                  <a:pt x="38288" y="53885"/>
                  <a:pt x="38256" y="53901"/>
                </a:cubicBezTo>
                <a:cubicBezTo>
                  <a:pt x="37813" y="54027"/>
                  <a:pt x="37496" y="54312"/>
                  <a:pt x="37306" y="54724"/>
                </a:cubicBezTo>
                <a:cubicBezTo>
                  <a:pt x="37211" y="54629"/>
                  <a:pt x="37306" y="54534"/>
                  <a:pt x="37338" y="54471"/>
                </a:cubicBezTo>
                <a:cubicBezTo>
                  <a:pt x="37243" y="54217"/>
                  <a:pt x="37306" y="53932"/>
                  <a:pt x="37148" y="53742"/>
                </a:cubicBezTo>
                <a:cubicBezTo>
                  <a:pt x="37021" y="53552"/>
                  <a:pt x="36863" y="53362"/>
                  <a:pt x="36705" y="53140"/>
                </a:cubicBezTo>
                <a:cubicBezTo>
                  <a:pt x="36784" y="53109"/>
                  <a:pt x="36855" y="53109"/>
                  <a:pt x="36926" y="53109"/>
                </a:cubicBezTo>
                <a:cubicBezTo>
                  <a:pt x="36998" y="53109"/>
                  <a:pt x="37069" y="53109"/>
                  <a:pt x="37148" y="53077"/>
                </a:cubicBezTo>
                <a:cubicBezTo>
                  <a:pt x="37465" y="52919"/>
                  <a:pt x="37718" y="52792"/>
                  <a:pt x="37876" y="52475"/>
                </a:cubicBezTo>
                <a:cubicBezTo>
                  <a:pt x="37940" y="52444"/>
                  <a:pt x="37971" y="52444"/>
                  <a:pt x="38003" y="52412"/>
                </a:cubicBezTo>
                <a:cubicBezTo>
                  <a:pt x="38003" y="52412"/>
                  <a:pt x="38003" y="52380"/>
                  <a:pt x="38035" y="52317"/>
                </a:cubicBezTo>
                <a:close/>
                <a:moveTo>
                  <a:pt x="28471" y="52349"/>
                </a:moveTo>
                <a:cubicBezTo>
                  <a:pt x="28534" y="52570"/>
                  <a:pt x="28502" y="52729"/>
                  <a:pt x="28502" y="52887"/>
                </a:cubicBezTo>
                <a:cubicBezTo>
                  <a:pt x="28502" y="53330"/>
                  <a:pt x="28756" y="53742"/>
                  <a:pt x="29136" y="53996"/>
                </a:cubicBezTo>
                <a:lnTo>
                  <a:pt x="29262" y="54122"/>
                </a:lnTo>
                <a:cubicBezTo>
                  <a:pt x="28629" y="54122"/>
                  <a:pt x="28122" y="54281"/>
                  <a:pt x="27742" y="54914"/>
                </a:cubicBezTo>
                <a:cubicBezTo>
                  <a:pt x="27742" y="54186"/>
                  <a:pt x="27394" y="53711"/>
                  <a:pt x="26729" y="53362"/>
                </a:cubicBezTo>
                <a:lnTo>
                  <a:pt x="26729" y="53362"/>
                </a:lnTo>
                <a:cubicBezTo>
                  <a:pt x="26800" y="53367"/>
                  <a:pt x="26868" y="53370"/>
                  <a:pt x="26935" y="53370"/>
                </a:cubicBezTo>
                <a:cubicBezTo>
                  <a:pt x="27677" y="53370"/>
                  <a:pt x="28180" y="53046"/>
                  <a:pt x="28471" y="52349"/>
                </a:cubicBezTo>
                <a:close/>
                <a:moveTo>
                  <a:pt x="32113" y="54977"/>
                </a:moveTo>
                <a:cubicBezTo>
                  <a:pt x="32113" y="54977"/>
                  <a:pt x="32144" y="55009"/>
                  <a:pt x="32176" y="55009"/>
                </a:cubicBezTo>
                <a:lnTo>
                  <a:pt x="32144" y="55041"/>
                </a:lnTo>
                <a:cubicBezTo>
                  <a:pt x="32113" y="55009"/>
                  <a:pt x="32113" y="55009"/>
                  <a:pt x="32113" y="54977"/>
                </a:cubicBezTo>
                <a:close/>
                <a:moveTo>
                  <a:pt x="13776" y="53014"/>
                </a:moveTo>
                <a:cubicBezTo>
                  <a:pt x="13175" y="53014"/>
                  <a:pt x="12636" y="53552"/>
                  <a:pt x="12636" y="54154"/>
                </a:cubicBezTo>
                <a:cubicBezTo>
                  <a:pt x="12636" y="54756"/>
                  <a:pt x="13175" y="55294"/>
                  <a:pt x="13776" y="55294"/>
                </a:cubicBezTo>
                <a:cubicBezTo>
                  <a:pt x="14378" y="55294"/>
                  <a:pt x="14980" y="54756"/>
                  <a:pt x="14916" y="54154"/>
                </a:cubicBezTo>
                <a:cubicBezTo>
                  <a:pt x="14916" y="53521"/>
                  <a:pt x="14378" y="53014"/>
                  <a:pt x="13776" y="53014"/>
                </a:cubicBezTo>
                <a:close/>
                <a:moveTo>
                  <a:pt x="54933" y="52759"/>
                </a:moveTo>
                <a:cubicBezTo>
                  <a:pt x="54916" y="52759"/>
                  <a:pt x="54899" y="52760"/>
                  <a:pt x="54883" y="52760"/>
                </a:cubicBezTo>
                <a:cubicBezTo>
                  <a:pt x="54186" y="52760"/>
                  <a:pt x="53616" y="53394"/>
                  <a:pt x="53616" y="54059"/>
                </a:cubicBezTo>
                <a:cubicBezTo>
                  <a:pt x="53616" y="54756"/>
                  <a:pt x="54186" y="55326"/>
                  <a:pt x="54883" y="55326"/>
                </a:cubicBezTo>
                <a:cubicBezTo>
                  <a:pt x="55548" y="55326"/>
                  <a:pt x="56181" y="54756"/>
                  <a:pt x="56181" y="54027"/>
                </a:cubicBezTo>
                <a:cubicBezTo>
                  <a:pt x="56181" y="53378"/>
                  <a:pt x="55608" y="52759"/>
                  <a:pt x="54933" y="52759"/>
                </a:cubicBezTo>
                <a:close/>
                <a:moveTo>
                  <a:pt x="40885" y="53172"/>
                </a:moveTo>
                <a:lnTo>
                  <a:pt x="40885" y="53172"/>
                </a:lnTo>
                <a:cubicBezTo>
                  <a:pt x="40980" y="53235"/>
                  <a:pt x="40885" y="53330"/>
                  <a:pt x="40853" y="53394"/>
                </a:cubicBezTo>
                <a:cubicBezTo>
                  <a:pt x="40948" y="53584"/>
                  <a:pt x="40948" y="53869"/>
                  <a:pt x="41043" y="54122"/>
                </a:cubicBezTo>
                <a:cubicBezTo>
                  <a:pt x="41202" y="54344"/>
                  <a:pt x="41360" y="54534"/>
                  <a:pt x="41613" y="54756"/>
                </a:cubicBezTo>
                <a:cubicBezTo>
                  <a:pt x="41297" y="54756"/>
                  <a:pt x="40980" y="54787"/>
                  <a:pt x="40695" y="54977"/>
                </a:cubicBezTo>
                <a:cubicBezTo>
                  <a:pt x="40537" y="55104"/>
                  <a:pt x="40347" y="55167"/>
                  <a:pt x="40252" y="55421"/>
                </a:cubicBezTo>
                <a:cubicBezTo>
                  <a:pt x="40252" y="55389"/>
                  <a:pt x="40220" y="55326"/>
                  <a:pt x="40188" y="55294"/>
                </a:cubicBezTo>
                <a:cubicBezTo>
                  <a:pt x="40188" y="54787"/>
                  <a:pt x="39903" y="54376"/>
                  <a:pt x="39460" y="54059"/>
                </a:cubicBezTo>
                <a:cubicBezTo>
                  <a:pt x="39460" y="54059"/>
                  <a:pt x="39428" y="54027"/>
                  <a:pt x="39397" y="54027"/>
                </a:cubicBezTo>
                <a:lnTo>
                  <a:pt x="39428" y="53996"/>
                </a:lnTo>
                <a:cubicBezTo>
                  <a:pt x="39460" y="54027"/>
                  <a:pt x="39460" y="54027"/>
                  <a:pt x="39460" y="54059"/>
                </a:cubicBezTo>
                <a:cubicBezTo>
                  <a:pt x="39618" y="54027"/>
                  <a:pt x="39777" y="54027"/>
                  <a:pt x="39808" y="53996"/>
                </a:cubicBezTo>
                <a:cubicBezTo>
                  <a:pt x="40188" y="53869"/>
                  <a:pt x="40537" y="53742"/>
                  <a:pt x="40695" y="53394"/>
                </a:cubicBezTo>
                <a:cubicBezTo>
                  <a:pt x="40727" y="53330"/>
                  <a:pt x="40822" y="53235"/>
                  <a:pt x="40885" y="53172"/>
                </a:cubicBezTo>
                <a:close/>
                <a:moveTo>
                  <a:pt x="6967" y="54629"/>
                </a:moveTo>
                <a:cubicBezTo>
                  <a:pt x="6524" y="54882"/>
                  <a:pt x="6492" y="54977"/>
                  <a:pt x="6492" y="55421"/>
                </a:cubicBezTo>
                <a:cubicBezTo>
                  <a:pt x="6587" y="55642"/>
                  <a:pt x="6777" y="55801"/>
                  <a:pt x="6967" y="55896"/>
                </a:cubicBezTo>
                <a:lnTo>
                  <a:pt x="7284" y="55896"/>
                </a:lnTo>
                <a:cubicBezTo>
                  <a:pt x="7537" y="55801"/>
                  <a:pt x="7696" y="55642"/>
                  <a:pt x="7759" y="55421"/>
                </a:cubicBezTo>
                <a:cubicBezTo>
                  <a:pt x="7854" y="55072"/>
                  <a:pt x="7632" y="54819"/>
                  <a:pt x="7284" y="54629"/>
                </a:cubicBezTo>
                <a:close/>
                <a:moveTo>
                  <a:pt x="31321" y="53584"/>
                </a:moveTo>
                <a:cubicBezTo>
                  <a:pt x="31353" y="53711"/>
                  <a:pt x="31384" y="53742"/>
                  <a:pt x="31384" y="53837"/>
                </a:cubicBezTo>
                <a:cubicBezTo>
                  <a:pt x="31416" y="54249"/>
                  <a:pt x="31574" y="54629"/>
                  <a:pt x="32018" y="54851"/>
                </a:cubicBezTo>
                <a:cubicBezTo>
                  <a:pt x="32049" y="54914"/>
                  <a:pt x="32049" y="54946"/>
                  <a:pt x="32113" y="54977"/>
                </a:cubicBezTo>
                <a:cubicBezTo>
                  <a:pt x="31891" y="55009"/>
                  <a:pt x="31764" y="55072"/>
                  <a:pt x="31574" y="55136"/>
                </a:cubicBezTo>
                <a:cubicBezTo>
                  <a:pt x="31163" y="55262"/>
                  <a:pt x="30783" y="55547"/>
                  <a:pt x="30593" y="55991"/>
                </a:cubicBezTo>
                <a:cubicBezTo>
                  <a:pt x="30561" y="55642"/>
                  <a:pt x="30624" y="55294"/>
                  <a:pt x="30466" y="55009"/>
                </a:cubicBezTo>
                <a:cubicBezTo>
                  <a:pt x="30307" y="54724"/>
                  <a:pt x="30212" y="54471"/>
                  <a:pt x="29896" y="54312"/>
                </a:cubicBezTo>
                <a:cubicBezTo>
                  <a:pt x="30086" y="54312"/>
                  <a:pt x="30276" y="54312"/>
                  <a:pt x="30434" y="54249"/>
                </a:cubicBezTo>
                <a:cubicBezTo>
                  <a:pt x="30593" y="54186"/>
                  <a:pt x="30751" y="54154"/>
                  <a:pt x="30909" y="54027"/>
                </a:cubicBezTo>
                <a:cubicBezTo>
                  <a:pt x="31068" y="53901"/>
                  <a:pt x="31226" y="53806"/>
                  <a:pt x="31321" y="53584"/>
                </a:cubicBezTo>
                <a:close/>
                <a:moveTo>
                  <a:pt x="57796" y="53869"/>
                </a:moveTo>
                <a:cubicBezTo>
                  <a:pt x="57226" y="53869"/>
                  <a:pt x="56719" y="54376"/>
                  <a:pt x="56719" y="54946"/>
                </a:cubicBezTo>
                <a:cubicBezTo>
                  <a:pt x="56719" y="55484"/>
                  <a:pt x="57226" y="55991"/>
                  <a:pt x="57796" y="55991"/>
                </a:cubicBezTo>
                <a:cubicBezTo>
                  <a:pt x="58366" y="55959"/>
                  <a:pt x="58873" y="55484"/>
                  <a:pt x="58873" y="54946"/>
                </a:cubicBezTo>
                <a:cubicBezTo>
                  <a:pt x="58873" y="54376"/>
                  <a:pt x="58366" y="53869"/>
                  <a:pt x="57796" y="53869"/>
                </a:cubicBezTo>
                <a:close/>
                <a:moveTo>
                  <a:pt x="16736" y="53662"/>
                </a:moveTo>
                <a:cubicBezTo>
                  <a:pt x="16669" y="53662"/>
                  <a:pt x="16600" y="53668"/>
                  <a:pt x="16531" y="53679"/>
                </a:cubicBezTo>
                <a:cubicBezTo>
                  <a:pt x="15898" y="53869"/>
                  <a:pt x="15613" y="54186"/>
                  <a:pt x="15423" y="54692"/>
                </a:cubicBezTo>
                <a:cubicBezTo>
                  <a:pt x="15391" y="55072"/>
                  <a:pt x="15423" y="55389"/>
                  <a:pt x="15645" y="55706"/>
                </a:cubicBezTo>
                <a:cubicBezTo>
                  <a:pt x="15835" y="55959"/>
                  <a:pt x="16120" y="56086"/>
                  <a:pt x="16373" y="56244"/>
                </a:cubicBezTo>
                <a:cubicBezTo>
                  <a:pt x="16480" y="56267"/>
                  <a:pt x="16586" y="56279"/>
                  <a:pt x="16691" y="56279"/>
                </a:cubicBezTo>
                <a:cubicBezTo>
                  <a:pt x="17024" y="56279"/>
                  <a:pt x="17344" y="56160"/>
                  <a:pt x="17608" y="55896"/>
                </a:cubicBezTo>
                <a:cubicBezTo>
                  <a:pt x="17988" y="55547"/>
                  <a:pt x="18052" y="55136"/>
                  <a:pt x="17988" y="54692"/>
                </a:cubicBezTo>
                <a:cubicBezTo>
                  <a:pt x="17736" y="53991"/>
                  <a:pt x="17260" y="53662"/>
                  <a:pt x="16736" y="53662"/>
                </a:cubicBezTo>
                <a:close/>
                <a:moveTo>
                  <a:pt x="60686" y="55129"/>
                </a:moveTo>
                <a:cubicBezTo>
                  <a:pt x="60652" y="55129"/>
                  <a:pt x="60618" y="55131"/>
                  <a:pt x="60583" y="55136"/>
                </a:cubicBezTo>
                <a:cubicBezTo>
                  <a:pt x="60108" y="55294"/>
                  <a:pt x="59950" y="55611"/>
                  <a:pt x="59981" y="55991"/>
                </a:cubicBezTo>
                <a:cubicBezTo>
                  <a:pt x="60045" y="56181"/>
                  <a:pt x="60108" y="56276"/>
                  <a:pt x="60171" y="56371"/>
                </a:cubicBezTo>
                <a:cubicBezTo>
                  <a:pt x="60298" y="56434"/>
                  <a:pt x="60425" y="56497"/>
                  <a:pt x="60520" y="56561"/>
                </a:cubicBezTo>
                <a:cubicBezTo>
                  <a:pt x="60553" y="56563"/>
                  <a:pt x="60586" y="56565"/>
                  <a:pt x="60617" y="56565"/>
                </a:cubicBezTo>
                <a:cubicBezTo>
                  <a:pt x="60982" y="56565"/>
                  <a:pt x="61261" y="56393"/>
                  <a:pt x="61407" y="55927"/>
                </a:cubicBezTo>
                <a:cubicBezTo>
                  <a:pt x="61436" y="55487"/>
                  <a:pt x="61112" y="55129"/>
                  <a:pt x="60686" y="55129"/>
                </a:cubicBezTo>
                <a:close/>
                <a:moveTo>
                  <a:pt x="43830" y="54217"/>
                </a:moveTo>
                <a:cubicBezTo>
                  <a:pt x="43830" y="54914"/>
                  <a:pt x="44147" y="55389"/>
                  <a:pt x="44749" y="55706"/>
                </a:cubicBezTo>
                <a:cubicBezTo>
                  <a:pt x="44432" y="55706"/>
                  <a:pt x="44052" y="55706"/>
                  <a:pt x="43703" y="55927"/>
                </a:cubicBezTo>
                <a:cubicBezTo>
                  <a:pt x="43418" y="56117"/>
                  <a:pt x="43197" y="56371"/>
                  <a:pt x="43038" y="56719"/>
                </a:cubicBezTo>
                <a:cubicBezTo>
                  <a:pt x="43007" y="56371"/>
                  <a:pt x="43070" y="55991"/>
                  <a:pt x="42943" y="55737"/>
                </a:cubicBezTo>
                <a:cubicBezTo>
                  <a:pt x="42848" y="55452"/>
                  <a:pt x="42690" y="55167"/>
                  <a:pt x="42373" y="55009"/>
                </a:cubicBezTo>
                <a:cubicBezTo>
                  <a:pt x="42532" y="54977"/>
                  <a:pt x="42595" y="54977"/>
                  <a:pt x="42722" y="54946"/>
                </a:cubicBezTo>
                <a:cubicBezTo>
                  <a:pt x="43165" y="54851"/>
                  <a:pt x="43513" y="54692"/>
                  <a:pt x="43703" y="54312"/>
                </a:cubicBezTo>
                <a:lnTo>
                  <a:pt x="43799" y="54217"/>
                </a:lnTo>
                <a:close/>
                <a:moveTo>
                  <a:pt x="34171" y="54344"/>
                </a:moveTo>
                <a:lnTo>
                  <a:pt x="34203" y="54376"/>
                </a:lnTo>
                <a:lnTo>
                  <a:pt x="34171" y="54439"/>
                </a:lnTo>
                <a:cubicBezTo>
                  <a:pt x="34203" y="54502"/>
                  <a:pt x="34234" y="54629"/>
                  <a:pt x="34234" y="54692"/>
                </a:cubicBezTo>
                <a:cubicBezTo>
                  <a:pt x="34266" y="54787"/>
                  <a:pt x="34266" y="54851"/>
                  <a:pt x="34329" y="54946"/>
                </a:cubicBezTo>
                <a:cubicBezTo>
                  <a:pt x="34424" y="55294"/>
                  <a:pt x="34614" y="55579"/>
                  <a:pt x="34931" y="55737"/>
                </a:cubicBezTo>
                <a:cubicBezTo>
                  <a:pt x="34963" y="55769"/>
                  <a:pt x="34963" y="55801"/>
                  <a:pt x="34995" y="55864"/>
                </a:cubicBezTo>
                <a:cubicBezTo>
                  <a:pt x="35026" y="55864"/>
                  <a:pt x="35026" y="55864"/>
                  <a:pt x="35090" y="55896"/>
                </a:cubicBezTo>
                <a:lnTo>
                  <a:pt x="35026" y="55927"/>
                </a:lnTo>
                <a:cubicBezTo>
                  <a:pt x="34995" y="55896"/>
                  <a:pt x="34995" y="55896"/>
                  <a:pt x="34995" y="55864"/>
                </a:cubicBezTo>
                <a:cubicBezTo>
                  <a:pt x="34931" y="55864"/>
                  <a:pt x="34804" y="55896"/>
                  <a:pt x="34709" y="55959"/>
                </a:cubicBezTo>
                <a:cubicBezTo>
                  <a:pt x="34646" y="55991"/>
                  <a:pt x="34551" y="55991"/>
                  <a:pt x="34488" y="56054"/>
                </a:cubicBezTo>
                <a:cubicBezTo>
                  <a:pt x="34139" y="56181"/>
                  <a:pt x="33854" y="56307"/>
                  <a:pt x="33696" y="56624"/>
                </a:cubicBezTo>
                <a:cubicBezTo>
                  <a:pt x="33664" y="56687"/>
                  <a:pt x="33601" y="56687"/>
                  <a:pt x="33569" y="56719"/>
                </a:cubicBezTo>
                <a:cubicBezTo>
                  <a:pt x="33569" y="56751"/>
                  <a:pt x="33538" y="56782"/>
                  <a:pt x="33538" y="56782"/>
                </a:cubicBezTo>
                <a:lnTo>
                  <a:pt x="33474" y="56751"/>
                </a:lnTo>
                <a:lnTo>
                  <a:pt x="33538" y="56719"/>
                </a:lnTo>
                <a:cubicBezTo>
                  <a:pt x="33474" y="56624"/>
                  <a:pt x="33443" y="56529"/>
                  <a:pt x="33443" y="56434"/>
                </a:cubicBezTo>
                <a:cubicBezTo>
                  <a:pt x="33411" y="56371"/>
                  <a:pt x="33411" y="56276"/>
                  <a:pt x="33379" y="56212"/>
                </a:cubicBezTo>
                <a:cubicBezTo>
                  <a:pt x="33253" y="55832"/>
                  <a:pt x="33094" y="55579"/>
                  <a:pt x="32778" y="55421"/>
                </a:cubicBezTo>
                <a:cubicBezTo>
                  <a:pt x="32746" y="55357"/>
                  <a:pt x="32746" y="55326"/>
                  <a:pt x="32683" y="55294"/>
                </a:cubicBezTo>
                <a:cubicBezTo>
                  <a:pt x="32651" y="55294"/>
                  <a:pt x="32619" y="55262"/>
                  <a:pt x="32619" y="55262"/>
                </a:cubicBezTo>
                <a:lnTo>
                  <a:pt x="32651" y="55199"/>
                </a:lnTo>
                <a:lnTo>
                  <a:pt x="32683" y="55262"/>
                </a:lnTo>
                <a:cubicBezTo>
                  <a:pt x="32778" y="55199"/>
                  <a:pt x="32904" y="55167"/>
                  <a:pt x="32968" y="55167"/>
                </a:cubicBezTo>
                <a:cubicBezTo>
                  <a:pt x="33063" y="55136"/>
                  <a:pt x="33126" y="55136"/>
                  <a:pt x="33221" y="55104"/>
                </a:cubicBezTo>
                <a:cubicBezTo>
                  <a:pt x="33569" y="54977"/>
                  <a:pt x="33854" y="54819"/>
                  <a:pt x="34013" y="54502"/>
                </a:cubicBezTo>
                <a:cubicBezTo>
                  <a:pt x="34044" y="54471"/>
                  <a:pt x="34076" y="54471"/>
                  <a:pt x="34108" y="54439"/>
                </a:cubicBezTo>
                <a:cubicBezTo>
                  <a:pt x="34108" y="54376"/>
                  <a:pt x="34171" y="54344"/>
                  <a:pt x="34171" y="54344"/>
                </a:cubicBezTo>
                <a:close/>
                <a:moveTo>
                  <a:pt x="43038" y="56751"/>
                </a:moveTo>
                <a:cubicBezTo>
                  <a:pt x="43038" y="56814"/>
                  <a:pt x="43038" y="56814"/>
                  <a:pt x="42975" y="56846"/>
                </a:cubicBezTo>
                <a:lnTo>
                  <a:pt x="42975" y="56751"/>
                </a:lnTo>
                <a:close/>
                <a:moveTo>
                  <a:pt x="9596" y="55199"/>
                </a:moveTo>
                <a:lnTo>
                  <a:pt x="9058" y="55737"/>
                </a:lnTo>
                <a:cubicBezTo>
                  <a:pt x="8899" y="56371"/>
                  <a:pt x="9121" y="56782"/>
                  <a:pt x="9659" y="57036"/>
                </a:cubicBezTo>
                <a:cubicBezTo>
                  <a:pt x="9762" y="57043"/>
                  <a:pt x="9860" y="57049"/>
                  <a:pt x="9952" y="57049"/>
                </a:cubicBezTo>
                <a:cubicBezTo>
                  <a:pt x="10261" y="57049"/>
                  <a:pt x="10517" y="56987"/>
                  <a:pt x="10736" y="56719"/>
                </a:cubicBezTo>
                <a:cubicBezTo>
                  <a:pt x="10958" y="56434"/>
                  <a:pt x="10894" y="56117"/>
                  <a:pt x="10926" y="55864"/>
                </a:cubicBezTo>
                <a:cubicBezTo>
                  <a:pt x="10863" y="55611"/>
                  <a:pt x="10641" y="55452"/>
                  <a:pt x="10483" y="55326"/>
                </a:cubicBezTo>
                <a:cubicBezTo>
                  <a:pt x="10419" y="55262"/>
                  <a:pt x="10293" y="55199"/>
                  <a:pt x="10134" y="55199"/>
                </a:cubicBezTo>
                <a:close/>
                <a:moveTo>
                  <a:pt x="37116" y="55104"/>
                </a:moveTo>
                <a:cubicBezTo>
                  <a:pt x="37243" y="55231"/>
                  <a:pt x="37180" y="55294"/>
                  <a:pt x="37116" y="55326"/>
                </a:cubicBezTo>
                <a:cubicBezTo>
                  <a:pt x="37180" y="55864"/>
                  <a:pt x="37338" y="56339"/>
                  <a:pt x="37750" y="56656"/>
                </a:cubicBezTo>
                <a:cubicBezTo>
                  <a:pt x="37686" y="56687"/>
                  <a:pt x="37591" y="56719"/>
                  <a:pt x="37560" y="56719"/>
                </a:cubicBezTo>
                <a:cubicBezTo>
                  <a:pt x="37211" y="56719"/>
                  <a:pt x="36926" y="56909"/>
                  <a:pt x="36641" y="57162"/>
                </a:cubicBezTo>
                <a:cubicBezTo>
                  <a:pt x="36610" y="57226"/>
                  <a:pt x="36546" y="57289"/>
                  <a:pt x="36451" y="57352"/>
                </a:cubicBezTo>
                <a:cubicBezTo>
                  <a:pt x="36356" y="56751"/>
                  <a:pt x="36356" y="56592"/>
                  <a:pt x="35723" y="56054"/>
                </a:cubicBezTo>
                <a:cubicBezTo>
                  <a:pt x="35723" y="56054"/>
                  <a:pt x="35660" y="56054"/>
                  <a:pt x="35628" y="56022"/>
                </a:cubicBezTo>
                <a:lnTo>
                  <a:pt x="35660" y="55959"/>
                </a:lnTo>
                <a:cubicBezTo>
                  <a:pt x="35723" y="56022"/>
                  <a:pt x="35723" y="56022"/>
                  <a:pt x="35723" y="56054"/>
                </a:cubicBezTo>
                <a:cubicBezTo>
                  <a:pt x="35850" y="55991"/>
                  <a:pt x="36071" y="55991"/>
                  <a:pt x="36166" y="55927"/>
                </a:cubicBezTo>
                <a:cubicBezTo>
                  <a:pt x="36610" y="55801"/>
                  <a:pt x="36926" y="55547"/>
                  <a:pt x="37116" y="55104"/>
                </a:cubicBezTo>
                <a:close/>
                <a:moveTo>
                  <a:pt x="51114" y="54661"/>
                </a:moveTo>
                <a:cubicBezTo>
                  <a:pt x="50702" y="54692"/>
                  <a:pt x="50354" y="54819"/>
                  <a:pt x="50069" y="55104"/>
                </a:cubicBezTo>
                <a:cubicBezTo>
                  <a:pt x="49784" y="55389"/>
                  <a:pt x="49752" y="55737"/>
                  <a:pt x="49689" y="56086"/>
                </a:cubicBezTo>
                <a:cubicBezTo>
                  <a:pt x="49784" y="56339"/>
                  <a:pt x="49721" y="56592"/>
                  <a:pt x="49911" y="56814"/>
                </a:cubicBezTo>
                <a:cubicBezTo>
                  <a:pt x="50069" y="57004"/>
                  <a:pt x="50227" y="57162"/>
                  <a:pt x="50417" y="57289"/>
                </a:cubicBezTo>
                <a:cubicBezTo>
                  <a:pt x="50639" y="57447"/>
                  <a:pt x="50892" y="57352"/>
                  <a:pt x="51114" y="57479"/>
                </a:cubicBezTo>
                <a:cubicBezTo>
                  <a:pt x="51494" y="57384"/>
                  <a:pt x="51811" y="57321"/>
                  <a:pt x="52096" y="57067"/>
                </a:cubicBezTo>
                <a:cubicBezTo>
                  <a:pt x="52381" y="56814"/>
                  <a:pt x="52444" y="56434"/>
                  <a:pt x="52539" y="56086"/>
                </a:cubicBezTo>
                <a:cubicBezTo>
                  <a:pt x="52412" y="55801"/>
                  <a:pt x="52444" y="55579"/>
                  <a:pt x="52286" y="55326"/>
                </a:cubicBezTo>
                <a:cubicBezTo>
                  <a:pt x="52127" y="55136"/>
                  <a:pt x="51969" y="54977"/>
                  <a:pt x="51779" y="54851"/>
                </a:cubicBezTo>
                <a:cubicBezTo>
                  <a:pt x="51589" y="54692"/>
                  <a:pt x="51304" y="54787"/>
                  <a:pt x="51114" y="54661"/>
                </a:cubicBezTo>
                <a:close/>
                <a:moveTo>
                  <a:pt x="27584" y="55547"/>
                </a:moveTo>
                <a:lnTo>
                  <a:pt x="27584" y="55547"/>
                </a:lnTo>
                <a:cubicBezTo>
                  <a:pt x="27552" y="56244"/>
                  <a:pt x="27869" y="56719"/>
                  <a:pt x="28471" y="57036"/>
                </a:cubicBezTo>
                <a:cubicBezTo>
                  <a:pt x="28426" y="57034"/>
                  <a:pt x="28383" y="57033"/>
                  <a:pt x="28340" y="57033"/>
                </a:cubicBezTo>
                <a:cubicBezTo>
                  <a:pt x="27677" y="57033"/>
                  <a:pt x="27183" y="57268"/>
                  <a:pt x="26856" y="57922"/>
                </a:cubicBezTo>
                <a:cubicBezTo>
                  <a:pt x="26856" y="57511"/>
                  <a:pt x="26792" y="57131"/>
                  <a:pt x="26571" y="56814"/>
                </a:cubicBezTo>
                <a:cubicBezTo>
                  <a:pt x="26444" y="56592"/>
                  <a:pt x="26254" y="56402"/>
                  <a:pt x="25969" y="56276"/>
                </a:cubicBezTo>
                <a:cubicBezTo>
                  <a:pt x="26317" y="56244"/>
                  <a:pt x="26602" y="56244"/>
                  <a:pt x="26887" y="56117"/>
                </a:cubicBezTo>
                <a:cubicBezTo>
                  <a:pt x="27141" y="55991"/>
                  <a:pt x="27299" y="55737"/>
                  <a:pt x="27584" y="55547"/>
                </a:cubicBezTo>
                <a:close/>
                <a:moveTo>
                  <a:pt x="12699" y="55832"/>
                </a:moveTo>
                <a:cubicBezTo>
                  <a:pt x="12224" y="55991"/>
                  <a:pt x="12003" y="56276"/>
                  <a:pt x="11781" y="56687"/>
                </a:cubicBezTo>
                <a:lnTo>
                  <a:pt x="11781" y="57226"/>
                </a:lnTo>
                <a:cubicBezTo>
                  <a:pt x="11939" y="57669"/>
                  <a:pt x="12224" y="57891"/>
                  <a:pt x="12668" y="58112"/>
                </a:cubicBezTo>
                <a:lnTo>
                  <a:pt x="13143" y="58112"/>
                </a:lnTo>
                <a:cubicBezTo>
                  <a:pt x="13618" y="57954"/>
                  <a:pt x="13871" y="57669"/>
                  <a:pt x="14061" y="57289"/>
                </a:cubicBezTo>
                <a:lnTo>
                  <a:pt x="14061" y="56751"/>
                </a:lnTo>
                <a:cubicBezTo>
                  <a:pt x="13903" y="56276"/>
                  <a:pt x="13618" y="56054"/>
                  <a:pt x="13238" y="55832"/>
                </a:cubicBezTo>
                <a:close/>
                <a:moveTo>
                  <a:pt x="26792" y="57986"/>
                </a:moveTo>
                <a:lnTo>
                  <a:pt x="26792" y="58112"/>
                </a:lnTo>
                <a:lnTo>
                  <a:pt x="26761" y="58112"/>
                </a:lnTo>
                <a:cubicBezTo>
                  <a:pt x="26729" y="58049"/>
                  <a:pt x="26729" y="58017"/>
                  <a:pt x="26729" y="57986"/>
                </a:cubicBezTo>
                <a:close/>
                <a:moveTo>
                  <a:pt x="54028" y="55642"/>
                </a:moveTo>
                <a:cubicBezTo>
                  <a:pt x="53299" y="55642"/>
                  <a:pt x="52761" y="56181"/>
                  <a:pt x="52761" y="56877"/>
                </a:cubicBezTo>
                <a:cubicBezTo>
                  <a:pt x="52761" y="57637"/>
                  <a:pt x="53268" y="58144"/>
                  <a:pt x="54028" y="58176"/>
                </a:cubicBezTo>
                <a:cubicBezTo>
                  <a:pt x="54788" y="58176"/>
                  <a:pt x="55263" y="57669"/>
                  <a:pt x="55358" y="56909"/>
                </a:cubicBezTo>
                <a:cubicBezTo>
                  <a:pt x="55263" y="56181"/>
                  <a:pt x="54788" y="55642"/>
                  <a:pt x="54028" y="55642"/>
                </a:cubicBezTo>
                <a:close/>
                <a:moveTo>
                  <a:pt x="40030" y="56276"/>
                </a:moveTo>
                <a:cubicBezTo>
                  <a:pt x="40030" y="56909"/>
                  <a:pt x="40315" y="57352"/>
                  <a:pt x="40948" y="57669"/>
                </a:cubicBezTo>
                <a:cubicBezTo>
                  <a:pt x="40695" y="57669"/>
                  <a:pt x="40473" y="57669"/>
                  <a:pt x="40252" y="57701"/>
                </a:cubicBezTo>
                <a:cubicBezTo>
                  <a:pt x="40030" y="57764"/>
                  <a:pt x="39808" y="57859"/>
                  <a:pt x="39682" y="58017"/>
                </a:cubicBezTo>
                <a:cubicBezTo>
                  <a:pt x="39523" y="58176"/>
                  <a:pt x="39397" y="58366"/>
                  <a:pt x="39270" y="58556"/>
                </a:cubicBezTo>
                <a:cubicBezTo>
                  <a:pt x="39206" y="58461"/>
                  <a:pt x="39270" y="58366"/>
                  <a:pt x="39301" y="58303"/>
                </a:cubicBezTo>
                <a:cubicBezTo>
                  <a:pt x="39206" y="58049"/>
                  <a:pt x="39238" y="57827"/>
                  <a:pt x="39111" y="57574"/>
                </a:cubicBezTo>
                <a:cubicBezTo>
                  <a:pt x="38985" y="57352"/>
                  <a:pt x="38890" y="57194"/>
                  <a:pt x="38668" y="57004"/>
                </a:cubicBezTo>
                <a:cubicBezTo>
                  <a:pt x="38745" y="56978"/>
                  <a:pt x="38801" y="56932"/>
                  <a:pt x="38820" y="56932"/>
                </a:cubicBezTo>
                <a:cubicBezTo>
                  <a:pt x="38824" y="56932"/>
                  <a:pt x="38826" y="56935"/>
                  <a:pt x="38826" y="56941"/>
                </a:cubicBezTo>
                <a:cubicBezTo>
                  <a:pt x="39301" y="56909"/>
                  <a:pt x="39618" y="56719"/>
                  <a:pt x="39903" y="56307"/>
                </a:cubicBezTo>
                <a:cubicBezTo>
                  <a:pt x="39935" y="56276"/>
                  <a:pt x="39998" y="56276"/>
                  <a:pt x="40030" y="56276"/>
                </a:cubicBezTo>
                <a:close/>
                <a:moveTo>
                  <a:pt x="5891" y="57479"/>
                </a:moveTo>
                <a:cubicBezTo>
                  <a:pt x="5732" y="57606"/>
                  <a:pt x="5574" y="57701"/>
                  <a:pt x="5511" y="57859"/>
                </a:cubicBezTo>
                <a:lnTo>
                  <a:pt x="5511" y="58303"/>
                </a:lnTo>
                <a:cubicBezTo>
                  <a:pt x="5669" y="58461"/>
                  <a:pt x="5701" y="58556"/>
                  <a:pt x="5732" y="58619"/>
                </a:cubicBezTo>
                <a:cubicBezTo>
                  <a:pt x="5827" y="58714"/>
                  <a:pt x="5891" y="58714"/>
                  <a:pt x="5986" y="58778"/>
                </a:cubicBezTo>
                <a:lnTo>
                  <a:pt x="6429" y="58778"/>
                </a:lnTo>
                <a:cubicBezTo>
                  <a:pt x="6524" y="58746"/>
                  <a:pt x="6619" y="58714"/>
                  <a:pt x="6651" y="58619"/>
                </a:cubicBezTo>
                <a:cubicBezTo>
                  <a:pt x="6746" y="58556"/>
                  <a:pt x="6777" y="58461"/>
                  <a:pt x="6809" y="58334"/>
                </a:cubicBezTo>
                <a:lnTo>
                  <a:pt x="6809" y="57922"/>
                </a:lnTo>
                <a:cubicBezTo>
                  <a:pt x="6746" y="57796"/>
                  <a:pt x="6746" y="57701"/>
                  <a:pt x="6651" y="57637"/>
                </a:cubicBezTo>
                <a:cubicBezTo>
                  <a:pt x="6587" y="57542"/>
                  <a:pt x="6492" y="57511"/>
                  <a:pt x="6366" y="57479"/>
                </a:cubicBezTo>
                <a:close/>
                <a:moveTo>
                  <a:pt x="30529" y="56276"/>
                </a:moveTo>
                <a:lnTo>
                  <a:pt x="30529" y="56276"/>
                </a:lnTo>
                <a:cubicBezTo>
                  <a:pt x="30593" y="56402"/>
                  <a:pt x="30529" y="56466"/>
                  <a:pt x="30497" y="56561"/>
                </a:cubicBezTo>
                <a:cubicBezTo>
                  <a:pt x="30561" y="56751"/>
                  <a:pt x="30529" y="57067"/>
                  <a:pt x="30688" y="57257"/>
                </a:cubicBezTo>
                <a:cubicBezTo>
                  <a:pt x="30814" y="57479"/>
                  <a:pt x="30973" y="57669"/>
                  <a:pt x="31131" y="57859"/>
                </a:cubicBezTo>
                <a:cubicBezTo>
                  <a:pt x="30497" y="57986"/>
                  <a:pt x="30117" y="58144"/>
                  <a:pt x="29737" y="58809"/>
                </a:cubicBezTo>
                <a:cubicBezTo>
                  <a:pt x="29801" y="58081"/>
                  <a:pt x="29579" y="57511"/>
                  <a:pt x="28914" y="57162"/>
                </a:cubicBezTo>
                <a:lnTo>
                  <a:pt x="28914" y="57162"/>
                </a:lnTo>
                <a:cubicBezTo>
                  <a:pt x="28949" y="57164"/>
                  <a:pt x="28983" y="57165"/>
                  <a:pt x="29017" y="57165"/>
                </a:cubicBezTo>
                <a:cubicBezTo>
                  <a:pt x="29667" y="57165"/>
                  <a:pt x="30198" y="56877"/>
                  <a:pt x="30529" y="56276"/>
                </a:cubicBezTo>
                <a:close/>
                <a:moveTo>
                  <a:pt x="56759" y="56804"/>
                </a:moveTo>
                <a:cubicBezTo>
                  <a:pt x="56267" y="56804"/>
                  <a:pt x="55833" y="57329"/>
                  <a:pt x="55833" y="57827"/>
                </a:cubicBezTo>
                <a:cubicBezTo>
                  <a:pt x="55833" y="58398"/>
                  <a:pt x="56308" y="58904"/>
                  <a:pt x="56846" y="58936"/>
                </a:cubicBezTo>
                <a:cubicBezTo>
                  <a:pt x="57448" y="58936"/>
                  <a:pt x="57955" y="58429"/>
                  <a:pt x="57955" y="57859"/>
                </a:cubicBezTo>
                <a:cubicBezTo>
                  <a:pt x="57955" y="57320"/>
                  <a:pt x="57501" y="56809"/>
                  <a:pt x="56970" y="56809"/>
                </a:cubicBezTo>
                <a:cubicBezTo>
                  <a:pt x="56939" y="56809"/>
                  <a:pt x="56909" y="56811"/>
                  <a:pt x="56878" y="56814"/>
                </a:cubicBezTo>
                <a:cubicBezTo>
                  <a:pt x="56838" y="56807"/>
                  <a:pt x="56798" y="56804"/>
                  <a:pt x="56759" y="56804"/>
                </a:cubicBezTo>
                <a:close/>
                <a:moveTo>
                  <a:pt x="24797" y="59063"/>
                </a:moveTo>
                <a:cubicBezTo>
                  <a:pt x="24860" y="59063"/>
                  <a:pt x="24892" y="59063"/>
                  <a:pt x="24955" y="59094"/>
                </a:cubicBezTo>
                <a:lnTo>
                  <a:pt x="24797" y="59094"/>
                </a:lnTo>
                <a:lnTo>
                  <a:pt x="24797" y="59063"/>
                </a:lnTo>
                <a:close/>
                <a:moveTo>
                  <a:pt x="15755" y="56591"/>
                </a:moveTo>
                <a:cubicBezTo>
                  <a:pt x="15047" y="56591"/>
                  <a:pt x="14441" y="57271"/>
                  <a:pt x="14441" y="57859"/>
                </a:cubicBezTo>
                <a:cubicBezTo>
                  <a:pt x="14441" y="58588"/>
                  <a:pt x="15075" y="59189"/>
                  <a:pt x="15708" y="59221"/>
                </a:cubicBezTo>
                <a:cubicBezTo>
                  <a:pt x="16405" y="59221"/>
                  <a:pt x="17101" y="58588"/>
                  <a:pt x="17038" y="57954"/>
                </a:cubicBezTo>
                <a:cubicBezTo>
                  <a:pt x="17133" y="57226"/>
                  <a:pt x="16405" y="56656"/>
                  <a:pt x="15803" y="56592"/>
                </a:cubicBezTo>
                <a:cubicBezTo>
                  <a:pt x="15787" y="56592"/>
                  <a:pt x="15771" y="56591"/>
                  <a:pt x="15755" y="56591"/>
                </a:cubicBezTo>
                <a:close/>
                <a:moveTo>
                  <a:pt x="42975" y="56941"/>
                </a:moveTo>
                <a:cubicBezTo>
                  <a:pt x="43038" y="57226"/>
                  <a:pt x="42975" y="57542"/>
                  <a:pt x="43133" y="57859"/>
                </a:cubicBezTo>
                <a:cubicBezTo>
                  <a:pt x="43292" y="58144"/>
                  <a:pt x="43545" y="58334"/>
                  <a:pt x="43767" y="58588"/>
                </a:cubicBezTo>
                <a:cubicBezTo>
                  <a:pt x="43692" y="58580"/>
                  <a:pt x="43621" y="58576"/>
                  <a:pt x="43552" y="58576"/>
                </a:cubicBezTo>
                <a:cubicBezTo>
                  <a:pt x="43329" y="58576"/>
                  <a:pt x="43130" y="58617"/>
                  <a:pt x="42912" y="58714"/>
                </a:cubicBezTo>
                <a:cubicBezTo>
                  <a:pt x="42627" y="58809"/>
                  <a:pt x="42437" y="59094"/>
                  <a:pt x="42183" y="59284"/>
                </a:cubicBezTo>
                <a:cubicBezTo>
                  <a:pt x="42247" y="58588"/>
                  <a:pt x="41962" y="58112"/>
                  <a:pt x="41328" y="57859"/>
                </a:cubicBezTo>
                <a:cubicBezTo>
                  <a:pt x="41550" y="57827"/>
                  <a:pt x="41803" y="57827"/>
                  <a:pt x="41993" y="57796"/>
                </a:cubicBezTo>
                <a:cubicBezTo>
                  <a:pt x="42247" y="57732"/>
                  <a:pt x="42437" y="57637"/>
                  <a:pt x="42595" y="57479"/>
                </a:cubicBezTo>
                <a:cubicBezTo>
                  <a:pt x="42753" y="57321"/>
                  <a:pt x="42880" y="57099"/>
                  <a:pt x="42975" y="56941"/>
                </a:cubicBezTo>
                <a:close/>
                <a:moveTo>
                  <a:pt x="33411" y="57289"/>
                </a:moveTo>
                <a:lnTo>
                  <a:pt x="33443" y="57321"/>
                </a:lnTo>
                <a:cubicBezTo>
                  <a:pt x="33411" y="57321"/>
                  <a:pt x="33411" y="57352"/>
                  <a:pt x="33379" y="57352"/>
                </a:cubicBezTo>
                <a:cubicBezTo>
                  <a:pt x="33411" y="57511"/>
                  <a:pt x="33411" y="57669"/>
                  <a:pt x="33506" y="57827"/>
                </a:cubicBezTo>
                <a:cubicBezTo>
                  <a:pt x="33601" y="58271"/>
                  <a:pt x="33886" y="58588"/>
                  <a:pt x="34329" y="58778"/>
                </a:cubicBezTo>
                <a:cubicBezTo>
                  <a:pt x="34282" y="58825"/>
                  <a:pt x="34243" y="58842"/>
                  <a:pt x="34210" y="58842"/>
                </a:cubicBezTo>
                <a:cubicBezTo>
                  <a:pt x="34155" y="58842"/>
                  <a:pt x="34116" y="58797"/>
                  <a:pt x="34076" y="58778"/>
                </a:cubicBezTo>
                <a:cubicBezTo>
                  <a:pt x="33569" y="58809"/>
                  <a:pt x="33094" y="58968"/>
                  <a:pt x="32778" y="59411"/>
                </a:cubicBezTo>
                <a:cubicBezTo>
                  <a:pt x="32746" y="59348"/>
                  <a:pt x="32714" y="59253"/>
                  <a:pt x="32714" y="59221"/>
                </a:cubicBezTo>
                <a:cubicBezTo>
                  <a:pt x="32714" y="58873"/>
                  <a:pt x="32493" y="58588"/>
                  <a:pt x="32271" y="58303"/>
                </a:cubicBezTo>
                <a:cubicBezTo>
                  <a:pt x="32176" y="58271"/>
                  <a:pt x="32144" y="58176"/>
                  <a:pt x="32081" y="58112"/>
                </a:cubicBezTo>
                <a:cubicBezTo>
                  <a:pt x="32651" y="57986"/>
                  <a:pt x="32809" y="57986"/>
                  <a:pt x="33379" y="57352"/>
                </a:cubicBezTo>
                <a:cubicBezTo>
                  <a:pt x="33379" y="57321"/>
                  <a:pt x="33379" y="57289"/>
                  <a:pt x="33411" y="57289"/>
                </a:cubicBezTo>
                <a:close/>
                <a:moveTo>
                  <a:pt x="59843" y="57943"/>
                </a:moveTo>
                <a:cubicBezTo>
                  <a:pt x="59337" y="57943"/>
                  <a:pt x="58944" y="58410"/>
                  <a:pt x="59031" y="58904"/>
                </a:cubicBezTo>
                <a:cubicBezTo>
                  <a:pt x="59221" y="59253"/>
                  <a:pt x="59221" y="59253"/>
                  <a:pt x="59665" y="59506"/>
                </a:cubicBezTo>
                <a:cubicBezTo>
                  <a:pt x="59695" y="59510"/>
                  <a:pt x="59726" y="59511"/>
                  <a:pt x="59756" y="59511"/>
                </a:cubicBezTo>
                <a:cubicBezTo>
                  <a:pt x="60256" y="59511"/>
                  <a:pt x="60674" y="59034"/>
                  <a:pt x="60615" y="58556"/>
                </a:cubicBezTo>
                <a:cubicBezTo>
                  <a:pt x="60393" y="58176"/>
                  <a:pt x="60393" y="58176"/>
                  <a:pt x="59981" y="57954"/>
                </a:cubicBezTo>
                <a:cubicBezTo>
                  <a:pt x="59935" y="57946"/>
                  <a:pt x="59888" y="57943"/>
                  <a:pt x="59843" y="57943"/>
                </a:cubicBezTo>
                <a:close/>
                <a:moveTo>
                  <a:pt x="37021" y="59601"/>
                </a:moveTo>
                <a:lnTo>
                  <a:pt x="37021" y="59601"/>
                </a:lnTo>
                <a:cubicBezTo>
                  <a:pt x="37021" y="59601"/>
                  <a:pt x="37053" y="59664"/>
                  <a:pt x="37085" y="59664"/>
                </a:cubicBezTo>
                <a:lnTo>
                  <a:pt x="37053" y="59696"/>
                </a:lnTo>
                <a:cubicBezTo>
                  <a:pt x="37021" y="59664"/>
                  <a:pt x="37021" y="59664"/>
                  <a:pt x="37021" y="59601"/>
                </a:cubicBezTo>
                <a:close/>
                <a:moveTo>
                  <a:pt x="62483" y="59379"/>
                </a:moveTo>
                <a:lnTo>
                  <a:pt x="62357" y="59601"/>
                </a:lnTo>
                <a:cubicBezTo>
                  <a:pt x="62388" y="59696"/>
                  <a:pt x="62420" y="59728"/>
                  <a:pt x="62483" y="59823"/>
                </a:cubicBezTo>
                <a:cubicBezTo>
                  <a:pt x="62515" y="59696"/>
                  <a:pt x="62547" y="59538"/>
                  <a:pt x="62483" y="59379"/>
                </a:cubicBezTo>
                <a:close/>
                <a:moveTo>
                  <a:pt x="9184" y="57986"/>
                </a:moveTo>
                <a:cubicBezTo>
                  <a:pt x="8899" y="58081"/>
                  <a:pt x="8646" y="58112"/>
                  <a:pt x="8424" y="58303"/>
                </a:cubicBezTo>
                <a:cubicBezTo>
                  <a:pt x="8234" y="58493"/>
                  <a:pt x="8234" y="58778"/>
                  <a:pt x="8171" y="58968"/>
                </a:cubicBezTo>
                <a:cubicBezTo>
                  <a:pt x="8266" y="59221"/>
                  <a:pt x="8266" y="59506"/>
                  <a:pt x="8487" y="59696"/>
                </a:cubicBezTo>
                <a:cubicBezTo>
                  <a:pt x="8678" y="59886"/>
                  <a:pt x="8963" y="59918"/>
                  <a:pt x="9184" y="59981"/>
                </a:cubicBezTo>
                <a:cubicBezTo>
                  <a:pt x="9438" y="59886"/>
                  <a:pt x="9691" y="59854"/>
                  <a:pt x="9913" y="59633"/>
                </a:cubicBezTo>
                <a:cubicBezTo>
                  <a:pt x="10103" y="59443"/>
                  <a:pt x="10103" y="59189"/>
                  <a:pt x="10166" y="58968"/>
                </a:cubicBezTo>
                <a:cubicBezTo>
                  <a:pt x="10103" y="58746"/>
                  <a:pt x="10071" y="58461"/>
                  <a:pt x="9913" y="58303"/>
                </a:cubicBezTo>
                <a:cubicBezTo>
                  <a:pt x="9691" y="58112"/>
                  <a:pt x="9469" y="58081"/>
                  <a:pt x="9184" y="57986"/>
                </a:cubicBezTo>
                <a:close/>
                <a:moveTo>
                  <a:pt x="18653" y="57352"/>
                </a:moveTo>
                <a:cubicBezTo>
                  <a:pt x="18400" y="57352"/>
                  <a:pt x="18147" y="57447"/>
                  <a:pt x="17925" y="57542"/>
                </a:cubicBezTo>
                <a:cubicBezTo>
                  <a:pt x="17735" y="57669"/>
                  <a:pt x="17577" y="57827"/>
                  <a:pt x="17450" y="58081"/>
                </a:cubicBezTo>
                <a:cubicBezTo>
                  <a:pt x="17355" y="58303"/>
                  <a:pt x="17355" y="58556"/>
                  <a:pt x="17260" y="58778"/>
                </a:cubicBezTo>
                <a:cubicBezTo>
                  <a:pt x="17355" y="59221"/>
                  <a:pt x="17450" y="59601"/>
                  <a:pt x="17862" y="59886"/>
                </a:cubicBezTo>
                <a:cubicBezTo>
                  <a:pt x="18147" y="60076"/>
                  <a:pt x="18400" y="60171"/>
                  <a:pt x="18717" y="60171"/>
                </a:cubicBezTo>
                <a:cubicBezTo>
                  <a:pt x="18970" y="60171"/>
                  <a:pt x="19255" y="60076"/>
                  <a:pt x="19445" y="59981"/>
                </a:cubicBezTo>
                <a:cubicBezTo>
                  <a:pt x="19635" y="59854"/>
                  <a:pt x="19793" y="59696"/>
                  <a:pt x="19920" y="59443"/>
                </a:cubicBezTo>
                <a:cubicBezTo>
                  <a:pt x="20047" y="59221"/>
                  <a:pt x="20047" y="58968"/>
                  <a:pt x="20110" y="58778"/>
                </a:cubicBezTo>
                <a:cubicBezTo>
                  <a:pt x="20047" y="58334"/>
                  <a:pt x="19920" y="57922"/>
                  <a:pt x="19508" y="57637"/>
                </a:cubicBezTo>
                <a:cubicBezTo>
                  <a:pt x="19255" y="57447"/>
                  <a:pt x="18970" y="57352"/>
                  <a:pt x="18653" y="57352"/>
                </a:cubicBezTo>
                <a:close/>
                <a:moveTo>
                  <a:pt x="50433" y="57535"/>
                </a:moveTo>
                <a:cubicBezTo>
                  <a:pt x="50346" y="57535"/>
                  <a:pt x="50259" y="57542"/>
                  <a:pt x="50164" y="57542"/>
                </a:cubicBezTo>
                <a:cubicBezTo>
                  <a:pt x="50118" y="57537"/>
                  <a:pt x="50073" y="57535"/>
                  <a:pt x="50030" y="57535"/>
                </a:cubicBezTo>
                <a:cubicBezTo>
                  <a:pt x="49807" y="57535"/>
                  <a:pt x="49621" y="57605"/>
                  <a:pt x="49436" y="57764"/>
                </a:cubicBezTo>
                <a:cubicBezTo>
                  <a:pt x="49214" y="57922"/>
                  <a:pt x="49056" y="58144"/>
                  <a:pt x="48929" y="58429"/>
                </a:cubicBezTo>
                <a:cubicBezTo>
                  <a:pt x="48866" y="58619"/>
                  <a:pt x="48897" y="58778"/>
                  <a:pt x="48897" y="58968"/>
                </a:cubicBezTo>
                <a:cubicBezTo>
                  <a:pt x="48866" y="59221"/>
                  <a:pt x="48929" y="59443"/>
                  <a:pt x="49087" y="59696"/>
                </a:cubicBezTo>
                <a:cubicBezTo>
                  <a:pt x="49246" y="59918"/>
                  <a:pt x="49436" y="60076"/>
                  <a:pt x="49689" y="60203"/>
                </a:cubicBezTo>
                <a:cubicBezTo>
                  <a:pt x="49859" y="60271"/>
                  <a:pt x="50037" y="60302"/>
                  <a:pt x="50216" y="60302"/>
                </a:cubicBezTo>
                <a:cubicBezTo>
                  <a:pt x="50370" y="60302"/>
                  <a:pt x="50524" y="60278"/>
                  <a:pt x="50671" y="60234"/>
                </a:cubicBezTo>
                <a:cubicBezTo>
                  <a:pt x="50766" y="60234"/>
                  <a:pt x="50829" y="60234"/>
                  <a:pt x="50861" y="60203"/>
                </a:cubicBezTo>
                <a:cubicBezTo>
                  <a:pt x="51304" y="59886"/>
                  <a:pt x="51652" y="59538"/>
                  <a:pt x="51621" y="58936"/>
                </a:cubicBezTo>
                <a:cubicBezTo>
                  <a:pt x="51621" y="58619"/>
                  <a:pt x="51589" y="58334"/>
                  <a:pt x="51399" y="58112"/>
                </a:cubicBezTo>
                <a:cubicBezTo>
                  <a:pt x="51241" y="57859"/>
                  <a:pt x="50987" y="57701"/>
                  <a:pt x="50702" y="57574"/>
                </a:cubicBezTo>
                <a:cubicBezTo>
                  <a:pt x="50607" y="57542"/>
                  <a:pt x="50520" y="57535"/>
                  <a:pt x="50433" y="57535"/>
                </a:cubicBezTo>
                <a:close/>
                <a:moveTo>
                  <a:pt x="36261" y="58303"/>
                </a:moveTo>
                <a:cubicBezTo>
                  <a:pt x="36356" y="58461"/>
                  <a:pt x="36261" y="58588"/>
                  <a:pt x="36356" y="58746"/>
                </a:cubicBezTo>
                <a:cubicBezTo>
                  <a:pt x="36515" y="59063"/>
                  <a:pt x="36610" y="59348"/>
                  <a:pt x="36926" y="59506"/>
                </a:cubicBezTo>
                <a:cubicBezTo>
                  <a:pt x="36990" y="59538"/>
                  <a:pt x="36990" y="59569"/>
                  <a:pt x="37021" y="59601"/>
                </a:cubicBezTo>
                <a:cubicBezTo>
                  <a:pt x="36952" y="59636"/>
                  <a:pt x="36901" y="59661"/>
                  <a:pt x="36870" y="59661"/>
                </a:cubicBezTo>
                <a:cubicBezTo>
                  <a:pt x="36844" y="59661"/>
                  <a:pt x="36831" y="59644"/>
                  <a:pt x="36831" y="59601"/>
                </a:cubicBezTo>
                <a:cubicBezTo>
                  <a:pt x="36736" y="59664"/>
                  <a:pt x="36673" y="59664"/>
                  <a:pt x="36578" y="59696"/>
                </a:cubicBezTo>
                <a:cubicBezTo>
                  <a:pt x="36230" y="59823"/>
                  <a:pt x="35945" y="59981"/>
                  <a:pt x="35786" y="60298"/>
                </a:cubicBezTo>
                <a:cubicBezTo>
                  <a:pt x="35755" y="60329"/>
                  <a:pt x="35723" y="60329"/>
                  <a:pt x="35660" y="60361"/>
                </a:cubicBezTo>
                <a:cubicBezTo>
                  <a:pt x="35660" y="60393"/>
                  <a:pt x="35628" y="60424"/>
                  <a:pt x="35628" y="60424"/>
                </a:cubicBezTo>
                <a:lnTo>
                  <a:pt x="35596" y="60393"/>
                </a:lnTo>
                <a:lnTo>
                  <a:pt x="35628" y="60361"/>
                </a:lnTo>
                <a:cubicBezTo>
                  <a:pt x="35596" y="60234"/>
                  <a:pt x="35565" y="60171"/>
                  <a:pt x="35565" y="60076"/>
                </a:cubicBezTo>
                <a:cubicBezTo>
                  <a:pt x="35501" y="60013"/>
                  <a:pt x="35565" y="59918"/>
                  <a:pt x="35501" y="59854"/>
                </a:cubicBezTo>
                <a:cubicBezTo>
                  <a:pt x="35375" y="59411"/>
                  <a:pt x="35121" y="59094"/>
                  <a:pt x="34678" y="58904"/>
                </a:cubicBezTo>
                <a:cubicBezTo>
                  <a:pt x="34718" y="58874"/>
                  <a:pt x="34752" y="58863"/>
                  <a:pt x="34782" y="58863"/>
                </a:cubicBezTo>
                <a:cubicBezTo>
                  <a:pt x="34848" y="58863"/>
                  <a:pt x="34898" y="58914"/>
                  <a:pt x="34963" y="58936"/>
                </a:cubicBezTo>
                <a:cubicBezTo>
                  <a:pt x="35185" y="58873"/>
                  <a:pt x="35470" y="58904"/>
                  <a:pt x="35660" y="58746"/>
                </a:cubicBezTo>
                <a:cubicBezTo>
                  <a:pt x="35850" y="58619"/>
                  <a:pt x="36071" y="58461"/>
                  <a:pt x="36261" y="58303"/>
                </a:cubicBezTo>
                <a:close/>
                <a:moveTo>
                  <a:pt x="26729" y="58112"/>
                </a:moveTo>
                <a:cubicBezTo>
                  <a:pt x="26729" y="58366"/>
                  <a:pt x="26666" y="58619"/>
                  <a:pt x="26729" y="58809"/>
                </a:cubicBezTo>
                <a:cubicBezTo>
                  <a:pt x="26761" y="58999"/>
                  <a:pt x="26856" y="59221"/>
                  <a:pt x="26951" y="59379"/>
                </a:cubicBezTo>
                <a:cubicBezTo>
                  <a:pt x="27077" y="59569"/>
                  <a:pt x="27236" y="59696"/>
                  <a:pt x="27394" y="59854"/>
                </a:cubicBezTo>
                <a:cubicBezTo>
                  <a:pt x="26571" y="59981"/>
                  <a:pt x="26317" y="60171"/>
                  <a:pt x="25937" y="60804"/>
                </a:cubicBezTo>
                <a:cubicBezTo>
                  <a:pt x="25937" y="60424"/>
                  <a:pt x="25937" y="60076"/>
                  <a:pt x="25715" y="59823"/>
                </a:cubicBezTo>
                <a:cubicBezTo>
                  <a:pt x="25557" y="59538"/>
                  <a:pt x="25335" y="59284"/>
                  <a:pt x="25019" y="59126"/>
                </a:cubicBezTo>
                <a:lnTo>
                  <a:pt x="25019" y="59126"/>
                </a:lnTo>
                <a:cubicBezTo>
                  <a:pt x="25109" y="59137"/>
                  <a:pt x="25197" y="59142"/>
                  <a:pt x="25281" y="59142"/>
                </a:cubicBezTo>
                <a:cubicBezTo>
                  <a:pt x="25932" y="59142"/>
                  <a:pt x="26392" y="58814"/>
                  <a:pt x="26729" y="58112"/>
                </a:cubicBezTo>
                <a:close/>
                <a:moveTo>
                  <a:pt x="12027" y="58761"/>
                </a:moveTo>
                <a:cubicBezTo>
                  <a:pt x="11810" y="58761"/>
                  <a:pt x="11598" y="58795"/>
                  <a:pt x="11401" y="58904"/>
                </a:cubicBezTo>
                <a:cubicBezTo>
                  <a:pt x="11243" y="59031"/>
                  <a:pt x="11116" y="59126"/>
                  <a:pt x="11021" y="59348"/>
                </a:cubicBezTo>
                <a:cubicBezTo>
                  <a:pt x="10799" y="59601"/>
                  <a:pt x="10894" y="59918"/>
                  <a:pt x="10894" y="60171"/>
                </a:cubicBezTo>
                <a:cubicBezTo>
                  <a:pt x="11141" y="60774"/>
                  <a:pt x="11531" y="61045"/>
                  <a:pt x="12042" y="61045"/>
                </a:cubicBezTo>
                <a:cubicBezTo>
                  <a:pt x="12121" y="61045"/>
                  <a:pt x="12203" y="61039"/>
                  <a:pt x="12288" y="61026"/>
                </a:cubicBezTo>
                <a:cubicBezTo>
                  <a:pt x="12763" y="60868"/>
                  <a:pt x="12985" y="60614"/>
                  <a:pt x="13143" y="60171"/>
                </a:cubicBezTo>
                <a:cubicBezTo>
                  <a:pt x="13143" y="59918"/>
                  <a:pt x="13175" y="59601"/>
                  <a:pt x="13016" y="59348"/>
                </a:cubicBezTo>
                <a:cubicBezTo>
                  <a:pt x="12858" y="59063"/>
                  <a:pt x="12636" y="58904"/>
                  <a:pt x="12319" y="58778"/>
                </a:cubicBezTo>
                <a:cubicBezTo>
                  <a:pt x="12222" y="58768"/>
                  <a:pt x="12124" y="58761"/>
                  <a:pt x="12027" y="58761"/>
                </a:cubicBezTo>
                <a:close/>
                <a:moveTo>
                  <a:pt x="53178" y="58551"/>
                </a:moveTo>
                <a:cubicBezTo>
                  <a:pt x="53145" y="58551"/>
                  <a:pt x="53111" y="58553"/>
                  <a:pt x="53078" y="58556"/>
                </a:cubicBezTo>
                <a:cubicBezTo>
                  <a:pt x="52412" y="58556"/>
                  <a:pt x="51811" y="59189"/>
                  <a:pt x="51811" y="59854"/>
                </a:cubicBezTo>
                <a:cubicBezTo>
                  <a:pt x="51811" y="60519"/>
                  <a:pt x="52412" y="61121"/>
                  <a:pt x="53078" y="61121"/>
                </a:cubicBezTo>
                <a:cubicBezTo>
                  <a:pt x="53774" y="61121"/>
                  <a:pt x="54408" y="60519"/>
                  <a:pt x="54408" y="59823"/>
                </a:cubicBezTo>
                <a:cubicBezTo>
                  <a:pt x="54408" y="59158"/>
                  <a:pt x="53861" y="58551"/>
                  <a:pt x="53178" y="58551"/>
                </a:cubicBezTo>
                <a:close/>
                <a:moveTo>
                  <a:pt x="39206" y="58809"/>
                </a:moveTo>
                <a:cubicBezTo>
                  <a:pt x="39238" y="59189"/>
                  <a:pt x="39143" y="59538"/>
                  <a:pt x="39301" y="59823"/>
                </a:cubicBezTo>
                <a:cubicBezTo>
                  <a:pt x="39460" y="60076"/>
                  <a:pt x="39587" y="60361"/>
                  <a:pt x="39903" y="60519"/>
                </a:cubicBezTo>
                <a:cubicBezTo>
                  <a:pt x="39713" y="60519"/>
                  <a:pt x="39523" y="60519"/>
                  <a:pt x="39365" y="60551"/>
                </a:cubicBezTo>
                <a:cubicBezTo>
                  <a:pt x="39206" y="60646"/>
                  <a:pt x="39048" y="60678"/>
                  <a:pt x="38890" y="60804"/>
                </a:cubicBezTo>
                <a:cubicBezTo>
                  <a:pt x="38731" y="60931"/>
                  <a:pt x="38573" y="61026"/>
                  <a:pt x="38478" y="61248"/>
                </a:cubicBezTo>
                <a:cubicBezTo>
                  <a:pt x="38446" y="61121"/>
                  <a:pt x="38415" y="61089"/>
                  <a:pt x="38415" y="60994"/>
                </a:cubicBezTo>
                <a:cubicBezTo>
                  <a:pt x="38351" y="60551"/>
                  <a:pt x="38193" y="60203"/>
                  <a:pt x="37781" y="59981"/>
                </a:cubicBezTo>
                <a:cubicBezTo>
                  <a:pt x="37718" y="59918"/>
                  <a:pt x="37718" y="59886"/>
                  <a:pt x="37686" y="59854"/>
                </a:cubicBezTo>
                <a:cubicBezTo>
                  <a:pt x="37686" y="59823"/>
                  <a:pt x="37655" y="59823"/>
                  <a:pt x="37591" y="59823"/>
                </a:cubicBezTo>
                <a:lnTo>
                  <a:pt x="37655" y="59759"/>
                </a:lnTo>
                <a:cubicBezTo>
                  <a:pt x="37686" y="59823"/>
                  <a:pt x="37686" y="59823"/>
                  <a:pt x="37686" y="59854"/>
                </a:cubicBezTo>
                <a:cubicBezTo>
                  <a:pt x="37876" y="59823"/>
                  <a:pt x="38035" y="59759"/>
                  <a:pt x="38193" y="59696"/>
                </a:cubicBezTo>
                <a:cubicBezTo>
                  <a:pt x="38636" y="59569"/>
                  <a:pt x="38985" y="59284"/>
                  <a:pt x="39206" y="58809"/>
                </a:cubicBezTo>
                <a:close/>
                <a:moveTo>
                  <a:pt x="29580" y="59253"/>
                </a:moveTo>
                <a:lnTo>
                  <a:pt x="29611" y="59284"/>
                </a:lnTo>
                <a:lnTo>
                  <a:pt x="29586" y="59333"/>
                </a:lnTo>
                <a:lnTo>
                  <a:pt x="29586" y="59333"/>
                </a:lnTo>
                <a:cubicBezTo>
                  <a:pt x="29584" y="59317"/>
                  <a:pt x="29581" y="59301"/>
                  <a:pt x="29579" y="59284"/>
                </a:cubicBezTo>
                <a:lnTo>
                  <a:pt x="29579" y="59348"/>
                </a:lnTo>
                <a:lnTo>
                  <a:pt x="29586" y="59333"/>
                </a:lnTo>
                <a:lnTo>
                  <a:pt x="29586" y="59333"/>
                </a:lnTo>
                <a:cubicBezTo>
                  <a:pt x="29615" y="59534"/>
                  <a:pt x="29645" y="59705"/>
                  <a:pt x="29674" y="59823"/>
                </a:cubicBezTo>
                <a:cubicBezTo>
                  <a:pt x="29927" y="60361"/>
                  <a:pt x="30086" y="60519"/>
                  <a:pt x="30529" y="60773"/>
                </a:cubicBezTo>
                <a:cubicBezTo>
                  <a:pt x="30466" y="60789"/>
                  <a:pt x="30434" y="60796"/>
                  <a:pt x="30406" y="60796"/>
                </a:cubicBezTo>
                <a:cubicBezTo>
                  <a:pt x="30379" y="60796"/>
                  <a:pt x="30355" y="60789"/>
                  <a:pt x="30307" y="60773"/>
                </a:cubicBezTo>
                <a:cubicBezTo>
                  <a:pt x="29737" y="60804"/>
                  <a:pt x="29262" y="61026"/>
                  <a:pt x="28882" y="61501"/>
                </a:cubicBezTo>
                <a:cubicBezTo>
                  <a:pt x="28882" y="61184"/>
                  <a:pt x="28882" y="60931"/>
                  <a:pt x="28724" y="60678"/>
                </a:cubicBezTo>
                <a:cubicBezTo>
                  <a:pt x="28629" y="60456"/>
                  <a:pt x="28471" y="60234"/>
                  <a:pt x="28217" y="60076"/>
                </a:cubicBezTo>
                <a:cubicBezTo>
                  <a:pt x="28819" y="60076"/>
                  <a:pt x="29262" y="59823"/>
                  <a:pt x="29579" y="59284"/>
                </a:cubicBezTo>
                <a:cubicBezTo>
                  <a:pt x="29610" y="59284"/>
                  <a:pt x="29611" y="59284"/>
                  <a:pt x="29580" y="59253"/>
                </a:cubicBezTo>
                <a:close/>
                <a:moveTo>
                  <a:pt x="5395" y="60381"/>
                </a:moveTo>
                <a:cubicBezTo>
                  <a:pt x="5335" y="60381"/>
                  <a:pt x="5278" y="60386"/>
                  <a:pt x="5226" y="60393"/>
                </a:cubicBezTo>
                <a:cubicBezTo>
                  <a:pt x="4909" y="60488"/>
                  <a:pt x="4846" y="60646"/>
                  <a:pt x="4751" y="60804"/>
                </a:cubicBezTo>
                <a:cubicBezTo>
                  <a:pt x="4751" y="61406"/>
                  <a:pt x="4751" y="61438"/>
                  <a:pt x="5162" y="61659"/>
                </a:cubicBezTo>
                <a:cubicBezTo>
                  <a:pt x="5248" y="61672"/>
                  <a:pt x="5326" y="61679"/>
                  <a:pt x="5398" y="61679"/>
                </a:cubicBezTo>
                <a:cubicBezTo>
                  <a:pt x="5859" y="61679"/>
                  <a:pt x="6045" y="61411"/>
                  <a:pt x="6017" y="60836"/>
                </a:cubicBezTo>
                <a:cubicBezTo>
                  <a:pt x="5891" y="60458"/>
                  <a:pt x="5626" y="60381"/>
                  <a:pt x="5395" y="60381"/>
                </a:cubicBezTo>
                <a:close/>
                <a:moveTo>
                  <a:pt x="55935" y="59597"/>
                </a:moveTo>
                <a:cubicBezTo>
                  <a:pt x="55574" y="59597"/>
                  <a:pt x="55342" y="59780"/>
                  <a:pt x="55136" y="60044"/>
                </a:cubicBezTo>
                <a:cubicBezTo>
                  <a:pt x="55073" y="60139"/>
                  <a:pt x="55041" y="60298"/>
                  <a:pt x="54978" y="60361"/>
                </a:cubicBezTo>
                <a:cubicBezTo>
                  <a:pt x="54914" y="60804"/>
                  <a:pt x="54978" y="61184"/>
                  <a:pt x="55294" y="61501"/>
                </a:cubicBezTo>
                <a:cubicBezTo>
                  <a:pt x="55532" y="61715"/>
                  <a:pt x="55805" y="61768"/>
                  <a:pt x="56060" y="61768"/>
                </a:cubicBezTo>
                <a:cubicBezTo>
                  <a:pt x="56145" y="61768"/>
                  <a:pt x="56229" y="61762"/>
                  <a:pt x="56308" y="61754"/>
                </a:cubicBezTo>
                <a:cubicBezTo>
                  <a:pt x="57005" y="61501"/>
                  <a:pt x="57195" y="60994"/>
                  <a:pt x="57100" y="60393"/>
                </a:cubicBezTo>
                <a:cubicBezTo>
                  <a:pt x="56941" y="60013"/>
                  <a:pt x="56688" y="59759"/>
                  <a:pt x="56308" y="59601"/>
                </a:cubicBezTo>
                <a:lnTo>
                  <a:pt x="56023" y="59601"/>
                </a:lnTo>
                <a:cubicBezTo>
                  <a:pt x="55993" y="59599"/>
                  <a:pt x="55964" y="59597"/>
                  <a:pt x="55935" y="59597"/>
                </a:cubicBezTo>
                <a:close/>
                <a:moveTo>
                  <a:pt x="14916" y="59443"/>
                </a:moveTo>
                <a:cubicBezTo>
                  <a:pt x="14251" y="59443"/>
                  <a:pt x="13618" y="60076"/>
                  <a:pt x="13586" y="60709"/>
                </a:cubicBezTo>
                <a:cubicBezTo>
                  <a:pt x="13586" y="61406"/>
                  <a:pt x="14220" y="62039"/>
                  <a:pt x="14853" y="62039"/>
                </a:cubicBezTo>
                <a:cubicBezTo>
                  <a:pt x="15518" y="62039"/>
                  <a:pt x="16246" y="61343"/>
                  <a:pt x="16151" y="60709"/>
                </a:cubicBezTo>
                <a:cubicBezTo>
                  <a:pt x="16278" y="60076"/>
                  <a:pt x="15550" y="59506"/>
                  <a:pt x="14916" y="59443"/>
                </a:cubicBezTo>
                <a:close/>
                <a:moveTo>
                  <a:pt x="24069" y="61976"/>
                </a:moveTo>
                <a:lnTo>
                  <a:pt x="24069" y="62039"/>
                </a:lnTo>
                <a:cubicBezTo>
                  <a:pt x="24037" y="62071"/>
                  <a:pt x="24005" y="62071"/>
                  <a:pt x="23942" y="62071"/>
                </a:cubicBezTo>
                <a:lnTo>
                  <a:pt x="23942" y="61976"/>
                </a:lnTo>
                <a:close/>
                <a:moveTo>
                  <a:pt x="41993" y="59981"/>
                </a:moveTo>
                <a:cubicBezTo>
                  <a:pt x="41993" y="60678"/>
                  <a:pt x="42310" y="61153"/>
                  <a:pt x="42943" y="61469"/>
                </a:cubicBezTo>
                <a:cubicBezTo>
                  <a:pt x="42833" y="61517"/>
                  <a:pt x="42730" y="61517"/>
                  <a:pt x="42623" y="61517"/>
                </a:cubicBezTo>
                <a:cubicBezTo>
                  <a:pt x="42516" y="61517"/>
                  <a:pt x="42405" y="61517"/>
                  <a:pt x="42278" y="61564"/>
                </a:cubicBezTo>
                <a:cubicBezTo>
                  <a:pt x="42088" y="61628"/>
                  <a:pt x="41835" y="61659"/>
                  <a:pt x="41677" y="61881"/>
                </a:cubicBezTo>
                <a:cubicBezTo>
                  <a:pt x="41518" y="62039"/>
                  <a:pt x="41360" y="62198"/>
                  <a:pt x="41297" y="62419"/>
                </a:cubicBezTo>
                <a:cubicBezTo>
                  <a:pt x="41265" y="62103"/>
                  <a:pt x="41328" y="61754"/>
                  <a:pt x="41170" y="61438"/>
                </a:cubicBezTo>
                <a:cubicBezTo>
                  <a:pt x="41012" y="61153"/>
                  <a:pt x="40853" y="60868"/>
                  <a:pt x="40537" y="60709"/>
                </a:cubicBezTo>
                <a:cubicBezTo>
                  <a:pt x="41170" y="60709"/>
                  <a:pt x="41677" y="60519"/>
                  <a:pt x="41993" y="59981"/>
                </a:cubicBezTo>
                <a:close/>
                <a:moveTo>
                  <a:pt x="32366" y="60329"/>
                </a:moveTo>
                <a:cubicBezTo>
                  <a:pt x="32429" y="60393"/>
                  <a:pt x="32461" y="60488"/>
                  <a:pt x="32461" y="60519"/>
                </a:cubicBezTo>
                <a:cubicBezTo>
                  <a:pt x="32461" y="60868"/>
                  <a:pt x="32651" y="61153"/>
                  <a:pt x="32904" y="61438"/>
                </a:cubicBezTo>
                <a:cubicBezTo>
                  <a:pt x="32968" y="61469"/>
                  <a:pt x="32999" y="61564"/>
                  <a:pt x="33094" y="61628"/>
                </a:cubicBezTo>
                <a:cubicBezTo>
                  <a:pt x="32493" y="61754"/>
                  <a:pt x="32334" y="61754"/>
                  <a:pt x="31796" y="62388"/>
                </a:cubicBezTo>
                <a:cubicBezTo>
                  <a:pt x="31796" y="62419"/>
                  <a:pt x="31796" y="62451"/>
                  <a:pt x="31764" y="62451"/>
                </a:cubicBezTo>
                <a:lnTo>
                  <a:pt x="31701" y="62419"/>
                </a:lnTo>
                <a:cubicBezTo>
                  <a:pt x="31764" y="62419"/>
                  <a:pt x="31764" y="62388"/>
                  <a:pt x="31796" y="62388"/>
                </a:cubicBezTo>
                <a:cubicBezTo>
                  <a:pt x="31764" y="62229"/>
                  <a:pt x="31764" y="62071"/>
                  <a:pt x="31669" y="61913"/>
                </a:cubicBezTo>
                <a:cubicBezTo>
                  <a:pt x="31543" y="61469"/>
                  <a:pt x="31258" y="61153"/>
                  <a:pt x="30846" y="60963"/>
                </a:cubicBezTo>
                <a:cubicBezTo>
                  <a:pt x="30894" y="60915"/>
                  <a:pt x="30932" y="60899"/>
                  <a:pt x="30964" y="60899"/>
                </a:cubicBezTo>
                <a:cubicBezTo>
                  <a:pt x="31016" y="60899"/>
                  <a:pt x="31048" y="60943"/>
                  <a:pt x="31068" y="60963"/>
                </a:cubicBezTo>
                <a:cubicBezTo>
                  <a:pt x="31574" y="60931"/>
                  <a:pt x="32049" y="60773"/>
                  <a:pt x="32366" y="60329"/>
                </a:cubicBezTo>
                <a:close/>
                <a:moveTo>
                  <a:pt x="58936" y="60773"/>
                </a:moveTo>
                <a:cubicBezTo>
                  <a:pt x="58715" y="60773"/>
                  <a:pt x="58493" y="60868"/>
                  <a:pt x="58335" y="61026"/>
                </a:cubicBezTo>
                <a:cubicBezTo>
                  <a:pt x="58145" y="61248"/>
                  <a:pt x="58018" y="61501"/>
                  <a:pt x="58081" y="61659"/>
                </a:cubicBezTo>
                <a:cubicBezTo>
                  <a:pt x="58240" y="62134"/>
                  <a:pt x="58430" y="62356"/>
                  <a:pt x="58810" y="62514"/>
                </a:cubicBezTo>
                <a:lnTo>
                  <a:pt x="59063" y="62514"/>
                </a:lnTo>
                <a:cubicBezTo>
                  <a:pt x="59475" y="62356"/>
                  <a:pt x="59665" y="62134"/>
                  <a:pt x="59823" y="61628"/>
                </a:cubicBezTo>
                <a:cubicBezTo>
                  <a:pt x="59886" y="61184"/>
                  <a:pt x="59316" y="60773"/>
                  <a:pt x="58936" y="60773"/>
                </a:cubicBezTo>
                <a:close/>
                <a:moveTo>
                  <a:pt x="8076" y="60994"/>
                </a:moveTo>
                <a:cubicBezTo>
                  <a:pt x="7822" y="60994"/>
                  <a:pt x="7696" y="61153"/>
                  <a:pt x="7537" y="61279"/>
                </a:cubicBezTo>
                <a:cubicBezTo>
                  <a:pt x="7379" y="61438"/>
                  <a:pt x="7252" y="61659"/>
                  <a:pt x="7284" y="61913"/>
                </a:cubicBezTo>
                <a:lnTo>
                  <a:pt x="7284" y="62198"/>
                </a:lnTo>
                <a:cubicBezTo>
                  <a:pt x="7411" y="62514"/>
                  <a:pt x="7601" y="62704"/>
                  <a:pt x="7949" y="62831"/>
                </a:cubicBezTo>
                <a:lnTo>
                  <a:pt x="8392" y="62831"/>
                </a:lnTo>
                <a:cubicBezTo>
                  <a:pt x="8646" y="62831"/>
                  <a:pt x="8804" y="62673"/>
                  <a:pt x="8931" y="62546"/>
                </a:cubicBezTo>
                <a:cubicBezTo>
                  <a:pt x="9089" y="62388"/>
                  <a:pt x="9216" y="62134"/>
                  <a:pt x="9184" y="61913"/>
                </a:cubicBezTo>
                <a:lnTo>
                  <a:pt x="9184" y="61628"/>
                </a:lnTo>
                <a:cubicBezTo>
                  <a:pt x="9058" y="61311"/>
                  <a:pt x="8836" y="61121"/>
                  <a:pt x="8551" y="60994"/>
                </a:cubicBezTo>
                <a:close/>
                <a:moveTo>
                  <a:pt x="61628" y="62071"/>
                </a:moveTo>
                <a:lnTo>
                  <a:pt x="61407" y="62293"/>
                </a:lnTo>
                <a:lnTo>
                  <a:pt x="61407" y="62673"/>
                </a:lnTo>
                <a:lnTo>
                  <a:pt x="61628" y="62894"/>
                </a:lnTo>
                <a:lnTo>
                  <a:pt x="61977" y="62894"/>
                </a:lnTo>
                <a:lnTo>
                  <a:pt x="62230" y="62673"/>
                </a:lnTo>
                <a:lnTo>
                  <a:pt x="62230" y="62293"/>
                </a:lnTo>
                <a:lnTo>
                  <a:pt x="61977" y="62071"/>
                </a:lnTo>
                <a:close/>
                <a:moveTo>
                  <a:pt x="17767" y="60234"/>
                </a:moveTo>
                <a:cubicBezTo>
                  <a:pt x="16975" y="60234"/>
                  <a:pt x="16436" y="60836"/>
                  <a:pt x="16341" y="61628"/>
                </a:cubicBezTo>
                <a:cubicBezTo>
                  <a:pt x="16341" y="62451"/>
                  <a:pt x="16943" y="63085"/>
                  <a:pt x="17735" y="63085"/>
                </a:cubicBezTo>
                <a:cubicBezTo>
                  <a:pt x="18527" y="63085"/>
                  <a:pt x="19160" y="62514"/>
                  <a:pt x="19160" y="61723"/>
                </a:cubicBezTo>
                <a:cubicBezTo>
                  <a:pt x="19192" y="60931"/>
                  <a:pt x="18558" y="60298"/>
                  <a:pt x="17767" y="60234"/>
                </a:cubicBezTo>
                <a:close/>
                <a:moveTo>
                  <a:pt x="35406" y="61026"/>
                </a:moveTo>
                <a:lnTo>
                  <a:pt x="35438" y="61089"/>
                </a:lnTo>
                <a:cubicBezTo>
                  <a:pt x="35406" y="61089"/>
                  <a:pt x="35406" y="61121"/>
                  <a:pt x="35343" y="61121"/>
                </a:cubicBezTo>
                <a:lnTo>
                  <a:pt x="35470" y="61596"/>
                </a:lnTo>
                <a:cubicBezTo>
                  <a:pt x="35596" y="62039"/>
                  <a:pt x="35881" y="62356"/>
                  <a:pt x="36293" y="62546"/>
                </a:cubicBezTo>
                <a:cubicBezTo>
                  <a:pt x="36257" y="62594"/>
                  <a:pt x="36221" y="62610"/>
                  <a:pt x="36189" y="62610"/>
                </a:cubicBezTo>
                <a:cubicBezTo>
                  <a:pt x="36135" y="62610"/>
                  <a:pt x="36091" y="62566"/>
                  <a:pt x="36071" y="62546"/>
                </a:cubicBezTo>
                <a:cubicBezTo>
                  <a:pt x="35565" y="62578"/>
                  <a:pt x="35090" y="62736"/>
                  <a:pt x="34773" y="63180"/>
                </a:cubicBezTo>
                <a:cubicBezTo>
                  <a:pt x="34709" y="63085"/>
                  <a:pt x="34678" y="63021"/>
                  <a:pt x="34678" y="62989"/>
                </a:cubicBezTo>
                <a:cubicBezTo>
                  <a:pt x="34678" y="62609"/>
                  <a:pt x="34488" y="62356"/>
                  <a:pt x="34234" y="62071"/>
                </a:cubicBezTo>
                <a:cubicBezTo>
                  <a:pt x="34171" y="62039"/>
                  <a:pt x="34139" y="61944"/>
                  <a:pt x="34044" y="61881"/>
                </a:cubicBezTo>
                <a:cubicBezTo>
                  <a:pt x="34646" y="61754"/>
                  <a:pt x="34804" y="61754"/>
                  <a:pt x="35343" y="61121"/>
                </a:cubicBezTo>
                <a:cubicBezTo>
                  <a:pt x="35343" y="61089"/>
                  <a:pt x="35406" y="61089"/>
                  <a:pt x="35406" y="61026"/>
                </a:cubicBezTo>
                <a:close/>
                <a:moveTo>
                  <a:pt x="22707" y="60412"/>
                </a:moveTo>
                <a:lnTo>
                  <a:pt x="22707" y="60551"/>
                </a:lnTo>
                <a:cubicBezTo>
                  <a:pt x="22707" y="60963"/>
                  <a:pt x="22834" y="61279"/>
                  <a:pt x="23119" y="61533"/>
                </a:cubicBezTo>
                <a:cubicBezTo>
                  <a:pt x="23277" y="61691"/>
                  <a:pt x="23435" y="61849"/>
                  <a:pt x="23625" y="61944"/>
                </a:cubicBezTo>
                <a:cubicBezTo>
                  <a:pt x="23547" y="61938"/>
                  <a:pt x="23468" y="61934"/>
                  <a:pt x="23390" y="61934"/>
                </a:cubicBezTo>
                <a:cubicBezTo>
                  <a:pt x="23091" y="61934"/>
                  <a:pt x="22800" y="61990"/>
                  <a:pt x="22549" y="62166"/>
                </a:cubicBezTo>
                <a:cubicBezTo>
                  <a:pt x="22319" y="62327"/>
                  <a:pt x="22122" y="62538"/>
                  <a:pt x="21995" y="62787"/>
                </a:cubicBezTo>
                <a:lnTo>
                  <a:pt x="21995" y="62787"/>
                </a:lnTo>
                <a:cubicBezTo>
                  <a:pt x="21974" y="62920"/>
                  <a:pt x="21930" y="63057"/>
                  <a:pt x="21874" y="63192"/>
                </a:cubicBezTo>
                <a:lnTo>
                  <a:pt x="21874" y="63192"/>
                </a:lnTo>
                <a:cubicBezTo>
                  <a:pt x="21877" y="63156"/>
                  <a:pt x="21880" y="63120"/>
                  <a:pt x="21884" y="63085"/>
                </a:cubicBezTo>
                <a:cubicBezTo>
                  <a:pt x="21910" y="62980"/>
                  <a:pt x="21947" y="62881"/>
                  <a:pt x="21995" y="62787"/>
                </a:cubicBezTo>
                <a:lnTo>
                  <a:pt x="21995" y="62787"/>
                </a:lnTo>
                <a:cubicBezTo>
                  <a:pt x="22005" y="62727"/>
                  <a:pt x="22010" y="62668"/>
                  <a:pt x="22010" y="62609"/>
                </a:cubicBezTo>
                <a:cubicBezTo>
                  <a:pt x="22010" y="62388"/>
                  <a:pt x="21915" y="62103"/>
                  <a:pt x="21820" y="61913"/>
                </a:cubicBezTo>
                <a:cubicBezTo>
                  <a:pt x="21598" y="61596"/>
                  <a:pt x="21345" y="61406"/>
                  <a:pt x="21028" y="61248"/>
                </a:cubicBezTo>
                <a:cubicBezTo>
                  <a:pt x="21104" y="61248"/>
                  <a:pt x="21221" y="61288"/>
                  <a:pt x="21329" y="61288"/>
                </a:cubicBezTo>
                <a:cubicBezTo>
                  <a:pt x="21357" y="61288"/>
                  <a:pt x="21383" y="61286"/>
                  <a:pt x="21408" y="61279"/>
                </a:cubicBezTo>
                <a:cubicBezTo>
                  <a:pt x="21567" y="61248"/>
                  <a:pt x="21693" y="61248"/>
                  <a:pt x="21852" y="61184"/>
                </a:cubicBezTo>
                <a:cubicBezTo>
                  <a:pt x="22042" y="61089"/>
                  <a:pt x="22232" y="60994"/>
                  <a:pt x="22390" y="60836"/>
                </a:cubicBezTo>
                <a:cubicBezTo>
                  <a:pt x="22509" y="60717"/>
                  <a:pt x="22610" y="60580"/>
                  <a:pt x="22707" y="60412"/>
                </a:cubicBezTo>
                <a:close/>
                <a:moveTo>
                  <a:pt x="49372" y="60393"/>
                </a:moveTo>
                <a:cubicBezTo>
                  <a:pt x="49119" y="60488"/>
                  <a:pt x="48897" y="60488"/>
                  <a:pt x="48644" y="60614"/>
                </a:cubicBezTo>
                <a:cubicBezTo>
                  <a:pt x="48422" y="60709"/>
                  <a:pt x="48264" y="60868"/>
                  <a:pt x="48137" y="61089"/>
                </a:cubicBezTo>
                <a:cubicBezTo>
                  <a:pt x="48010" y="61279"/>
                  <a:pt x="47947" y="61564"/>
                  <a:pt x="47947" y="61786"/>
                </a:cubicBezTo>
                <a:cubicBezTo>
                  <a:pt x="47947" y="62039"/>
                  <a:pt x="48010" y="62261"/>
                  <a:pt x="48137" y="62514"/>
                </a:cubicBezTo>
                <a:cubicBezTo>
                  <a:pt x="48264" y="62736"/>
                  <a:pt x="48422" y="62894"/>
                  <a:pt x="48612" y="63021"/>
                </a:cubicBezTo>
                <a:cubicBezTo>
                  <a:pt x="48802" y="63148"/>
                  <a:pt x="49087" y="63243"/>
                  <a:pt x="49341" y="63243"/>
                </a:cubicBezTo>
                <a:cubicBezTo>
                  <a:pt x="49657" y="63243"/>
                  <a:pt x="49911" y="63180"/>
                  <a:pt x="50196" y="62989"/>
                </a:cubicBezTo>
                <a:cubicBezTo>
                  <a:pt x="50544" y="62704"/>
                  <a:pt x="50766" y="62293"/>
                  <a:pt x="50766" y="61881"/>
                </a:cubicBezTo>
                <a:cubicBezTo>
                  <a:pt x="50797" y="61628"/>
                  <a:pt x="50671" y="61406"/>
                  <a:pt x="50544" y="61153"/>
                </a:cubicBezTo>
                <a:cubicBezTo>
                  <a:pt x="50449" y="60931"/>
                  <a:pt x="50291" y="60773"/>
                  <a:pt x="50069" y="60646"/>
                </a:cubicBezTo>
                <a:cubicBezTo>
                  <a:pt x="49879" y="60519"/>
                  <a:pt x="49594" y="60488"/>
                  <a:pt x="49372" y="60393"/>
                </a:cubicBezTo>
                <a:close/>
                <a:moveTo>
                  <a:pt x="25842" y="61121"/>
                </a:moveTo>
                <a:cubicBezTo>
                  <a:pt x="25937" y="62356"/>
                  <a:pt x="26159" y="62419"/>
                  <a:pt x="26792" y="62863"/>
                </a:cubicBezTo>
                <a:cubicBezTo>
                  <a:pt x="26673" y="62847"/>
                  <a:pt x="26558" y="62838"/>
                  <a:pt x="26446" y="62838"/>
                </a:cubicBezTo>
                <a:cubicBezTo>
                  <a:pt x="25906" y="62838"/>
                  <a:pt x="25460" y="63045"/>
                  <a:pt x="25145" y="63623"/>
                </a:cubicBezTo>
                <a:cubicBezTo>
                  <a:pt x="25082" y="62863"/>
                  <a:pt x="24765" y="62388"/>
                  <a:pt x="24132" y="62071"/>
                </a:cubicBezTo>
                <a:cubicBezTo>
                  <a:pt x="24512" y="62071"/>
                  <a:pt x="24860" y="62071"/>
                  <a:pt x="25177" y="61881"/>
                </a:cubicBezTo>
                <a:cubicBezTo>
                  <a:pt x="25462" y="61659"/>
                  <a:pt x="25684" y="61438"/>
                  <a:pt x="25842" y="61121"/>
                </a:cubicBezTo>
                <a:close/>
                <a:moveTo>
                  <a:pt x="11196" y="61617"/>
                </a:moveTo>
                <a:cubicBezTo>
                  <a:pt x="11148" y="61617"/>
                  <a:pt x="11100" y="61621"/>
                  <a:pt x="11053" y="61628"/>
                </a:cubicBezTo>
                <a:cubicBezTo>
                  <a:pt x="10419" y="61786"/>
                  <a:pt x="10166" y="62103"/>
                  <a:pt x="10008" y="62514"/>
                </a:cubicBezTo>
                <a:cubicBezTo>
                  <a:pt x="9913" y="63180"/>
                  <a:pt x="10166" y="63655"/>
                  <a:pt x="10894" y="63940"/>
                </a:cubicBezTo>
                <a:cubicBezTo>
                  <a:pt x="11116" y="63876"/>
                  <a:pt x="11433" y="63971"/>
                  <a:pt x="11718" y="63781"/>
                </a:cubicBezTo>
                <a:cubicBezTo>
                  <a:pt x="11876" y="63655"/>
                  <a:pt x="12034" y="63496"/>
                  <a:pt x="12161" y="63338"/>
                </a:cubicBezTo>
                <a:cubicBezTo>
                  <a:pt x="12351" y="63053"/>
                  <a:pt x="12288" y="62736"/>
                  <a:pt x="12288" y="62514"/>
                </a:cubicBezTo>
                <a:cubicBezTo>
                  <a:pt x="12033" y="61864"/>
                  <a:pt x="11602" y="61617"/>
                  <a:pt x="11196" y="61617"/>
                </a:cubicBezTo>
                <a:close/>
                <a:moveTo>
                  <a:pt x="52205" y="61389"/>
                </a:moveTo>
                <a:cubicBezTo>
                  <a:pt x="52119" y="61389"/>
                  <a:pt x="52030" y="61394"/>
                  <a:pt x="51937" y="61406"/>
                </a:cubicBezTo>
                <a:cubicBezTo>
                  <a:pt x="51336" y="61628"/>
                  <a:pt x="50956" y="61976"/>
                  <a:pt x="50956" y="62673"/>
                </a:cubicBezTo>
                <a:cubicBezTo>
                  <a:pt x="50956" y="63338"/>
                  <a:pt x="51336" y="63718"/>
                  <a:pt x="51937" y="63971"/>
                </a:cubicBezTo>
                <a:cubicBezTo>
                  <a:pt x="52254" y="63971"/>
                  <a:pt x="52571" y="63971"/>
                  <a:pt x="52919" y="63781"/>
                </a:cubicBezTo>
                <a:cubicBezTo>
                  <a:pt x="53236" y="63560"/>
                  <a:pt x="53363" y="63306"/>
                  <a:pt x="53521" y="62989"/>
                </a:cubicBezTo>
                <a:lnTo>
                  <a:pt x="53521" y="62419"/>
                </a:lnTo>
                <a:cubicBezTo>
                  <a:pt x="53271" y="61696"/>
                  <a:pt x="52825" y="61389"/>
                  <a:pt x="52205" y="61389"/>
                </a:cubicBezTo>
                <a:close/>
                <a:moveTo>
                  <a:pt x="38256" y="62039"/>
                </a:moveTo>
                <a:cubicBezTo>
                  <a:pt x="38288" y="62704"/>
                  <a:pt x="38605" y="63148"/>
                  <a:pt x="39206" y="63465"/>
                </a:cubicBezTo>
                <a:cubicBezTo>
                  <a:pt x="38890" y="63496"/>
                  <a:pt x="38573" y="63465"/>
                  <a:pt x="38288" y="63623"/>
                </a:cubicBezTo>
                <a:cubicBezTo>
                  <a:pt x="38003" y="63718"/>
                  <a:pt x="37781" y="63940"/>
                  <a:pt x="37623" y="64193"/>
                </a:cubicBezTo>
                <a:cubicBezTo>
                  <a:pt x="37584" y="64193"/>
                  <a:pt x="37557" y="64217"/>
                  <a:pt x="37549" y="64236"/>
                </a:cubicBezTo>
                <a:lnTo>
                  <a:pt x="37549" y="64236"/>
                </a:lnTo>
                <a:lnTo>
                  <a:pt x="37528" y="64193"/>
                </a:lnTo>
                <a:lnTo>
                  <a:pt x="37623" y="64193"/>
                </a:lnTo>
                <a:cubicBezTo>
                  <a:pt x="37528" y="64035"/>
                  <a:pt x="37528" y="63876"/>
                  <a:pt x="37528" y="63781"/>
                </a:cubicBezTo>
                <a:cubicBezTo>
                  <a:pt x="37401" y="63401"/>
                  <a:pt x="37306" y="63053"/>
                  <a:pt x="36926" y="62894"/>
                </a:cubicBezTo>
                <a:cubicBezTo>
                  <a:pt x="36863" y="62863"/>
                  <a:pt x="36768" y="62768"/>
                  <a:pt x="36705" y="62736"/>
                </a:cubicBezTo>
                <a:cubicBezTo>
                  <a:pt x="36757" y="62723"/>
                  <a:pt x="36788" y="62715"/>
                  <a:pt x="36813" y="62715"/>
                </a:cubicBezTo>
                <a:cubicBezTo>
                  <a:pt x="36848" y="62715"/>
                  <a:pt x="36871" y="62731"/>
                  <a:pt x="36926" y="62768"/>
                </a:cubicBezTo>
                <a:cubicBezTo>
                  <a:pt x="37180" y="62673"/>
                  <a:pt x="37465" y="62704"/>
                  <a:pt x="37686" y="62546"/>
                </a:cubicBezTo>
                <a:cubicBezTo>
                  <a:pt x="37876" y="62419"/>
                  <a:pt x="38130" y="62293"/>
                  <a:pt x="38256" y="62039"/>
                </a:cubicBezTo>
                <a:close/>
                <a:moveTo>
                  <a:pt x="4462" y="63199"/>
                </a:moveTo>
                <a:cubicBezTo>
                  <a:pt x="4173" y="63199"/>
                  <a:pt x="3939" y="63382"/>
                  <a:pt x="3800" y="63686"/>
                </a:cubicBezTo>
                <a:lnTo>
                  <a:pt x="3800" y="64035"/>
                </a:lnTo>
                <a:cubicBezTo>
                  <a:pt x="3932" y="64349"/>
                  <a:pt x="4150" y="64534"/>
                  <a:pt x="4401" y="64534"/>
                </a:cubicBezTo>
                <a:cubicBezTo>
                  <a:pt x="4453" y="64534"/>
                  <a:pt x="4506" y="64526"/>
                  <a:pt x="4561" y="64510"/>
                </a:cubicBezTo>
                <a:cubicBezTo>
                  <a:pt x="4846" y="64383"/>
                  <a:pt x="5004" y="64256"/>
                  <a:pt x="5067" y="64035"/>
                </a:cubicBezTo>
                <a:lnTo>
                  <a:pt x="5067" y="63718"/>
                </a:lnTo>
                <a:cubicBezTo>
                  <a:pt x="5004" y="63465"/>
                  <a:pt x="4846" y="63338"/>
                  <a:pt x="4592" y="63211"/>
                </a:cubicBezTo>
                <a:cubicBezTo>
                  <a:pt x="4548" y="63203"/>
                  <a:pt x="4504" y="63199"/>
                  <a:pt x="4462" y="63199"/>
                </a:cubicBezTo>
                <a:close/>
                <a:moveTo>
                  <a:pt x="28661" y="62229"/>
                </a:moveTo>
                <a:cubicBezTo>
                  <a:pt x="28819" y="62483"/>
                  <a:pt x="28724" y="62768"/>
                  <a:pt x="28882" y="63021"/>
                </a:cubicBezTo>
                <a:cubicBezTo>
                  <a:pt x="29009" y="63211"/>
                  <a:pt x="29231" y="63401"/>
                  <a:pt x="29389" y="63655"/>
                </a:cubicBezTo>
                <a:cubicBezTo>
                  <a:pt x="28724" y="63686"/>
                  <a:pt x="28281" y="63971"/>
                  <a:pt x="27996" y="64605"/>
                </a:cubicBezTo>
                <a:cubicBezTo>
                  <a:pt x="27996" y="64193"/>
                  <a:pt x="27996" y="63845"/>
                  <a:pt x="27837" y="63560"/>
                </a:cubicBezTo>
                <a:cubicBezTo>
                  <a:pt x="27679" y="63306"/>
                  <a:pt x="27426" y="63053"/>
                  <a:pt x="27109" y="62894"/>
                </a:cubicBezTo>
                <a:cubicBezTo>
                  <a:pt x="27257" y="62894"/>
                  <a:pt x="27390" y="62909"/>
                  <a:pt x="27519" y="62909"/>
                </a:cubicBezTo>
                <a:cubicBezTo>
                  <a:pt x="27584" y="62909"/>
                  <a:pt x="27647" y="62905"/>
                  <a:pt x="27711" y="62894"/>
                </a:cubicBezTo>
                <a:cubicBezTo>
                  <a:pt x="27901" y="62863"/>
                  <a:pt x="28091" y="62768"/>
                  <a:pt x="28249" y="62641"/>
                </a:cubicBezTo>
                <a:cubicBezTo>
                  <a:pt x="28407" y="62546"/>
                  <a:pt x="28629" y="62419"/>
                  <a:pt x="28661" y="62229"/>
                </a:cubicBezTo>
                <a:close/>
                <a:moveTo>
                  <a:pt x="55199" y="62451"/>
                </a:moveTo>
                <a:cubicBezTo>
                  <a:pt x="54629" y="62451"/>
                  <a:pt x="54028" y="63053"/>
                  <a:pt x="54028" y="63623"/>
                </a:cubicBezTo>
                <a:cubicBezTo>
                  <a:pt x="54028" y="64161"/>
                  <a:pt x="54629" y="64763"/>
                  <a:pt x="55199" y="64763"/>
                </a:cubicBezTo>
                <a:cubicBezTo>
                  <a:pt x="55738" y="64763"/>
                  <a:pt x="56371" y="64161"/>
                  <a:pt x="56339" y="63623"/>
                </a:cubicBezTo>
                <a:cubicBezTo>
                  <a:pt x="56371" y="63053"/>
                  <a:pt x="55738" y="62451"/>
                  <a:pt x="55199" y="62451"/>
                </a:cubicBezTo>
                <a:close/>
                <a:moveTo>
                  <a:pt x="14047" y="62387"/>
                </a:moveTo>
                <a:cubicBezTo>
                  <a:pt x="13369" y="62387"/>
                  <a:pt x="12763" y="63066"/>
                  <a:pt x="12763" y="63655"/>
                </a:cubicBezTo>
                <a:cubicBezTo>
                  <a:pt x="12763" y="64351"/>
                  <a:pt x="13396" y="64953"/>
                  <a:pt x="14030" y="64985"/>
                </a:cubicBezTo>
                <a:cubicBezTo>
                  <a:pt x="14695" y="64985"/>
                  <a:pt x="15391" y="64351"/>
                  <a:pt x="15328" y="63718"/>
                </a:cubicBezTo>
                <a:cubicBezTo>
                  <a:pt x="15455" y="63021"/>
                  <a:pt x="14695" y="62388"/>
                  <a:pt x="14093" y="62388"/>
                </a:cubicBezTo>
                <a:cubicBezTo>
                  <a:pt x="14078" y="62387"/>
                  <a:pt x="14062" y="62387"/>
                  <a:pt x="14047" y="62387"/>
                </a:cubicBezTo>
                <a:close/>
                <a:moveTo>
                  <a:pt x="41202" y="62609"/>
                </a:moveTo>
                <a:cubicBezTo>
                  <a:pt x="41265" y="62863"/>
                  <a:pt x="41265" y="63085"/>
                  <a:pt x="41297" y="63306"/>
                </a:cubicBezTo>
                <a:cubicBezTo>
                  <a:pt x="41328" y="63496"/>
                  <a:pt x="41360" y="63686"/>
                  <a:pt x="41518" y="63845"/>
                </a:cubicBezTo>
                <a:cubicBezTo>
                  <a:pt x="41645" y="64003"/>
                  <a:pt x="41803" y="64161"/>
                  <a:pt x="42057" y="64288"/>
                </a:cubicBezTo>
                <a:cubicBezTo>
                  <a:pt x="41772" y="64288"/>
                  <a:pt x="41550" y="64288"/>
                  <a:pt x="41360" y="64320"/>
                </a:cubicBezTo>
                <a:cubicBezTo>
                  <a:pt x="41170" y="64415"/>
                  <a:pt x="41012" y="64510"/>
                  <a:pt x="40853" y="64605"/>
                </a:cubicBezTo>
                <a:cubicBezTo>
                  <a:pt x="40663" y="64668"/>
                  <a:pt x="40600" y="64921"/>
                  <a:pt x="40410" y="65048"/>
                </a:cubicBezTo>
                <a:cubicBezTo>
                  <a:pt x="40473" y="64320"/>
                  <a:pt x="40157" y="63876"/>
                  <a:pt x="39492" y="63496"/>
                </a:cubicBezTo>
                <a:lnTo>
                  <a:pt x="39492" y="63496"/>
                </a:lnTo>
                <a:cubicBezTo>
                  <a:pt x="39620" y="63505"/>
                  <a:pt x="39738" y="63512"/>
                  <a:pt x="39848" y="63512"/>
                </a:cubicBezTo>
                <a:cubicBezTo>
                  <a:pt x="40118" y="63512"/>
                  <a:pt x="40343" y="63473"/>
                  <a:pt x="40568" y="63338"/>
                </a:cubicBezTo>
                <a:cubicBezTo>
                  <a:pt x="40917" y="63085"/>
                  <a:pt x="41012" y="63021"/>
                  <a:pt x="41202" y="62609"/>
                </a:cubicBezTo>
                <a:close/>
                <a:moveTo>
                  <a:pt x="31638" y="63021"/>
                </a:moveTo>
                <a:lnTo>
                  <a:pt x="31669" y="63053"/>
                </a:lnTo>
                <a:cubicBezTo>
                  <a:pt x="31638" y="63053"/>
                  <a:pt x="31638" y="63085"/>
                  <a:pt x="31606" y="63085"/>
                </a:cubicBezTo>
                <a:cubicBezTo>
                  <a:pt x="31638" y="63306"/>
                  <a:pt x="31638" y="63465"/>
                  <a:pt x="31701" y="63560"/>
                </a:cubicBezTo>
                <a:cubicBezTo>
                  <a:pt x="31828" y="64003"/>
                  <a:pt x="32113" y="64320"/>
                  <a:pt x="32556" y="64510"/>
                </a:cubicBezTo>
                <a:cubicBezTo>
                  <a:pt x="32502" y="64563"/>
                  <a:pt x="32455" y="64583"/>
                  <a:pt x="32415" y="64583"/>
                </a:cubicBezTo>
                <a:cubicBezTo>
                  <a:pt x="32360" y="64583"/>
                  <a:pt x="32321" y="64546"/>
                  <a:pt x="32303" y="64510"/>
                </a:cubicBezTo>
                <a:cubicBezTo>
                  <a:pt x="31796" y="64573"/>
                  <a:pt x="31321" y="64731"/>
                  <a:pt x="31004" y="65143"/>
                </a:cubicBezTo>
                <a:cubicBezTo>
                  <a:pt x="30973" y="65080"/>
                  <a:pt x="30909" y="64985"/>
                  <a:pt x="30909" y="64953"/>
                </a:cubicBezTo>
                <a:cubicBezTo>
                  <a:pt x="30909" y="64605"/>
                  <a:pt x="30719" y="64320"/>
                  <a:pt x="30497" y="64035"/>
                </a:cubicBezTo>
                <a:cubicBezTo>
                  <a:pt x="30402" y="64003"/>
                  <a:pt x="30371" y="63940"/>
                  <a:pt x="30276" y="63845"/>
                </a:cubicBezTo>
                <a:cubicBezTo>
                  <a:pt x="30878" y="63718"/>
                  <a:pt x="31036" y="63718"/>
                  <a:pt x="31606" y="63085"/>
                </a:cubicBezTo>
                <a:cubicBezTo>
                  <a:pt x="31606" y="63085"/>
                  <a:pt x="31606" y="63053"/>
                  <a:pt x="31638" y="63021"/>
                </a:cubicBezTo>
                <a:close/>
                <a:moveTo>
                  <a:pt x="58030" y="63526"/>
                </a:moveTo>
                <a:cubicBezTo>
                  <a:pt x="57545" y="63526"/>
                  <a:pt x="57131" y="63957"/>
                  <a:pt x="57131" y="64446"/>
                </a:cubicBezTo>
                <a:cubicBezTo>
                  <a:pt x="57131" y="64953"/>
                  <a:pt x="57511" y="65365"/>
                  <a:pt x="58018" y="65365"/>
                </a:cubicBezTo>
                <a:cubicBezTo>
                  <a:pt x="58556" y="65365"/>
                  <a:pt x="58905" y="64985"/>
                  <a:pt x="58936" y="64478"/>
                </a:cubicBezTo>
                <a:cubicBezTo>
                  <a:pt x="58936" y="63940"/>
                  <a:pt x="58556" y="63560"/>
                  <a:pt x="58081" y="63528"/>
                </a:cubicBezTo>
                <a:cubicBezTo>
                  <a:pt x="58064" y="63527"/>
                  <a:pt x="58047" y="63526"/>
                  <a:pt x="58030" y="63526"/>
                </a:cubicBezTo>
                <a:close/>
                <a:moveTo>
                  <a:pt x="18327" y="64529"/>
                </a:moveTo>
                <a:lnTo>
                  <a:pt x="18327" y="64529"/>
                </a:lnTo>
                <a:cubicBezTo>
                  <a:pt x="18330" y="64543"/>
                  <a:pt x="18333" y="64558"/>
                  <a:pt x="18337" y="64573"/>
                </a:cubicBezTo>
                <a:cubicBezTo>
                  <a:pt x="18211" y="64793"/>
                  <a:pt x="18210" y="65107"/>
                  <a:pt x="18024" y="65390"/>
                </a:cubicBezTo>
                <a:lnTo>
                  <a:pt x="18024" y="65390"/>
                </a:lnTo>
                <a:cubicBezTo>
                  <a:pt x="18055" y="65118"/>
                  <a:pt x="18090" y="64848"/>
                  <a:pt x="18242" y="64636"/>
                </a:cubicBezTo>
                <a:cubicBezTo>
                  <a:pt x="18273" y="64595"/>
                  <a:pt x="18300" y="64560"/>
                  <a:pt x="18327" y="64529"/>
                </a:cubicBezTo>
                <a:close/>
                <a:moveTo>
                  <a:pt x="21874" y="63192"/>
                </a:moveTo>
                <a:lnTo>
                  <a:pt x="21874" y="63192"/>
                </a:lnTo>
                <a:cubicBezTo>
                  <a:pt x="21854" y="63473"/>
                  <a:pt x="21870" y="63754"/>
                  <a:pt x="22010" y="64035"/>
                </a:cubicBezTo>
                <a:cubicBezTo>
                  <a:pt x="22137" y="64320"/>
                  <a:pt x="22390" y="64510"/>
                  <a:pt x="22644" y="64763"/>
                </a:cubicBezTo>
                <a:lnTo>
                  <a:pt x="22454" y="64763"/>
                </a:lnTo>
                <a:cubicBezTo>
                  <a:pt x="22010" y="64763"/>
                  <a:pt x="21598" y="64921"/>
                  <a:pt x="21345" y="65238"/>
                </a:cubicBezTo>
                <a:cubicBezTo>
                  <a:pt x="21250" y="65301"/>
                  <a:pt x="21123" y="65428"/>
                  <a:pt x="21060" y="65555"/>
                </a:cubicBezTo>
                <a:cubicBezTo>
                  <a:pt x="21060" y="65586"/>
                  <a:pt x="21028" y="65618"/>
                  <a:pt x="21028" y="65618"/>
                </a:cubicBezTo>
                <a:lnTo>
                  <a:pt x="20965" y="65586"/>
                </a:lnTo>
                <a:lnTo>
                  <a:pt x="21028" y="65555"/>
                </a:lnTo>
                <a:cubicBezTo>
                  <a:pt x="20965" y="65333"/>
                  <a:pt x="20965" y="65143"/>
                  <a:pt x="20933" y="64921"/>
                </a:cubicBezTo>
                <a:cubicBezTo>
                  <a:pt x="20807" y="64763"/>
                  <a:pt x="20712" y="64510"/>
                  <a:pt x="20553" y="64351"/>
                </a:cubicBezTo>
                <a:cubicBezTo>
                  <a:pt x="20414" y="64247"/>
                  <a:pt x="20284" y="64123"/>
                  <a:pt x="20132" y="64043"/>
                </a:cubicBezTo>
                <a:lnTo>
                  <a:pt x="20132" y="64043"/>
                </a:lnTo>
                <a:cubicBezTo>
                  <a:pt x="20280" y="64101"/>
                  <a:pt x="20402" y="64130"/>
                  <a:pt x="20553" y="64130"/>
                </a:cubicBezTo>
                <a:cubicBezTo>
                  <a:pt x="20712" y="64130"/>
                  <a:pt x="20870" y="64098"/>
                  <a:pt x="21028" y="64035"/>
                </a:cubicBezTo>
                <a:cubicBezTo>
                  <a:pt x="21250" y="63876"/>
                  <a:pt x="21535" y="63813"/>
                  <a:pt x="21725" y="63496"/>
                </a:cubicBezTo>
                <a:cubicBezTo>
                  <a:pt x="21780" y="63398"/>
                  <a:pt x="21831" y="63295"/>
                  <a:pt x="21874" y="63192"/>
                </a:cubicBezTo>
                <a:close/>
                <a:moveTo>
                  <a:pt x="7386" y="63902"/>
                </a:moveTo>
                <a:cubicBezTo>
                  <a:pt x="6957" y="63902"/>
                  <a:pt x="6638" y="64104"/>
                  <a:pt x="6461" y="64510"/>
                </a:cubicBezTo>
                <a:lnTo>
                  <a:pt x="6461" y="65111"/>
                </a:lnTo>
                <a:cubicBezTo>
                  <a:pt x="6524" y="65365"/>
                  <a:pt x="6746" y="65460"/>
                  <a:pt x="6841" y="65618"/>
                </a:cubicBezTo>
                <a:cubicBezTo>
                  <a:pt x="6936" y="65713"/>
                  <a:pt x="7062" y="65745"/>
                  <a:pt x="7221" y="65745"/>
                </a:cubicBezTo>
                <a:lnTo>
                  <a:pt x="7632" y="65745"/>
                </a:lnTo>
                <a:cubicBezTo>
                  <a:pt x="7949" y="65586"/>
                  <a:pt x="8107" y="65396"/>
                  <a:pt x="8266" y="65143"/>
                </a:cubicBezTo>
                <a:lnTo>
                  <a:pt x="8266" y="64510"/>
                </a:lnTo>
                <a:cubicBezTo>
                  <a:pt x="8107" y="64288"/>
                  <a:pt x="7917" y="64035"/>
                  <a:pt x="7727" y="63940"/>
                </a:cubicBezTo>
                <a:cubicBezTo>
                  <a:pt x="7607" y="63914"/>
                  <a:pt x="7493" y="63902"/>
                  <a:pt x="7386" y="63902"/>
                </a:cubicBezTo>
                <a:close/>
                <a:moveTo>
                  <a:pt x="61076" y="64821"/>
                </a:moveTo>
                <a:cubicBezTo>
                  <a:pt x="60740" y="64821"/>
                  <a:pt x="60509" y="64931"/>
                  <a:pt x="60425" y="65238"/>
                </a:cubicBezTo>
                <a:lnTo>
                  <a:pt x="60425" y="65523"/>
                </a:lnTo>
                <a:cubicBezTo>
                  <a:pt x="60476" y="65832"/>
                  <a:pt x="60675" y="65953"/>
                  <a:pt x="60935" y="65953"/>
                </a:cubicBezTo>
                <a:cubicBezTo>
                  <a:pt x="60994" y="65953"/>
                  <a:pt x="61057" y="65946"/>
                  <a:pt x="61121" y="65935"/>
                </a:cubicBezTo>
                <a:cubicBezTo>
                  <a:pt x="61311" y="65903"/>
                  <a:pt x="61438" y="65713"/>
                  <a:pt x="61533" y="65555"/>
                </a:cubicBezTo>
                <a:lnTo>
                  <a:pt x="61533" y="65143"/>
                </a:lnTo>
                <a:lnTo>
                  <a:pt x="61216" y="64826"/>
                </a:lnTo>
                <a:cubicBezTo>
                  <a:pt x="61168" y="64823"/>
                  <a:pt x="61121" y="64821"/>
                  <a:pt x="61076" y="64821"/>
                </a:cubicBezTo>
                <a:close/>
                <a:moveTo>
                  <a:pt x="34393" y="64130"/>
                </a:moveTo>
                <a:cubicBezTo>
                  <a:pt x="34424" y="64193"/>
                  <a:pt x="34488" y="64288"/>
                  <a:pt x="34488" y="64320"/>
                </a:cubicBezTo>
                <a:cubicBezTo>
                  <a:pt x="34488" y="64668"/>
                  <a:pt x="34678" y="64953"/>
                  <a:pt x="34931" y="65238"/>
                </a:cubicBezTo>
                <a:cubicBezTo>
                  <a:pt x="34995" y="65270"/>
                  <a:pt x="35026" y="65365"/>
                  <a:pt x="35121" y="65428"/>
                </a:cubicBezTo>
                <a:cubicBezTo>
                  <a:pt x="34519" y="65555"/>
                  <a:pt x="34361" y="65555"/>
                  <a:pt x="33823" y="66188"/>
                </a:cubicBezTo>
                <a:cubicBezTo>
                  <a:pt x="33759" y="66030"/>
                  <a:pt x="33728" y="65840"/>
                  <a:pt x="33696" y="65713"/>
                </a:cubicBezTo>
                <a:cubicBezTo>
                  <a:pt x="33569" y="65270"/>
                  <a:pt x="33284" y="64953"/>
                  <a:pt x="32841" y="64763"/>
                </a:cubicBezTo>
                <a:cubicBezTo>
                  <a:pt x="32889" y="64715"/>
                  <a:pt x="32932" y="64699"/>
                  <a:pt x="32969" y="64699"/>
                </a:cubicBezTo>
                <a:cubicBezTo>
                  <a:pt x="33030" y="64699"/>
                  <a:pt x="33075" y="64743"/>
                  <a:pt x="33094" y="64763"/>
                </a:cubicBezTo>
                <a:cubicBezTo>
                  <a:pt x="33601" y="64731"/>
                  <a:pt x="34076" y="64573"/>
                  <a:pt x="34393" y="64130"/>
                </a:cubicBezTo>
                <a:close/>
                <a:moveTo>
                  <a:pt x="48486" y="63370"/>
                </a:moveTo>
                <a:cubicBezTo>
                  <a:pt x="47694" y="63370"/>
                  <a:pt x="47060" y="63971"/>
                  <a:pt x="47060" y="64763"/>
                </a:cubicBezTo>
                <a:cubicBezTo>
                  <a:pt x="47029" y="65555"/>
                  <a:pt x="47662" y="66156"/>
                  <a:pt x="48454" y="66220"/>
                </a:cubicBezTo>
                <a:cubicBezTo>
                  <a:pt x="49246" y="66156"/>
                  <a:pt x="49879" y="65555"/>
                  <a:pt x="49879" y="64795"/>
                </a:cubicBezTo>
                <a:cubicBezTo>
                  <a:pt x="49911" y="64003"/>
                  <a:pt x="49277" y="63370"/>
                  <a:pt x="48486" y="63370"/>
                </a:cubicBezTo>
                <a:close/>
                <a:moveTo>
                  <a:pt x="33823" y="66188"/>
                </a:moveTo>
                <a:cubicBezTo>
                  <a:pt x="33759" y="66188"/>
                  <a:pt x="33759" y="66220"/>
                  <a:pt x="33759" y="66251"/>
                </a:cubicBezTo>
                <a:lnTo>
                  <a:pt x="33728" y="66220"/>
                </a:lnTo>
                <a:cubicBezTo>
                  <a:pt x="33759" y="66220"/>
                  <a:pt x="33759" y="66188"/>
                  <a:pt x="33823" y="66188"/>
                </a:cubicBezTo>
                <a:close/>
                <a:moveTo>
                  <a:pt x="24955" y="64256"/>
                </a:moveTo>
                <a:cubicBezTo>
                  <a:pt x="24955" y="64921"/>
                  <a:pt x="25209" y="65396"/>
                  <a:pt x="25810" y="65681"/>
                </a:cubicBezTo>
                <a:cubicBezTo>
                  <a:pt x="25589" y="65713"/>
                  <a:pt x="25335" y="65713"/>
                  <a:pt x="25145" y="65745"/>
                </a:cubicBezTo>
                <a:cubicBezTo>
                  <a:pt x="24892" y="65776"/>
                  <a:pt x="24702" y="65903"/>
                  <a:pt x="24544" y="66061"/>
                </a:cubicBezTo>
                <a:cubicBezTo>
                  <a:pt x="24385" y="66220"/>
                  <a:pt x="24259" y="66410"/>
                  <a:pt x="24164" y="66568"/>
                </a:cubicBezTo>
                <a:cubicBezTo>
                  <a:pt x="24100" y="66315"/>
                  <a:pt x="24164" y="65998"/>
                  <a:pt x="24005" y="65681"/>
                </a:cubicBezTo>
                <a:cubicBezTo>
                  <a:pt x="23847" y="65396"/>
                  <a:pt x="23594" y="65206"/>
                  <a:pt x="23372" y="64953"/>
                </a:cubicBezTo>
                <a:lnTo>
                  <a:pt x="23372" y="64953"/>
                </a:lnTo>
                <a:cubicBezTo>
                  <a:pt x="23447" y="64960"/>
                  <a:pt x="23518" y="64964"/>
                  <a:pt x="23587" y="64964"/>
                </a:cubicBezTo>
                <a:cubicBezTo>
                  <a:pt x="23810" y="64964"/>
                  <a:pt x="24009" y="64923"/>
                  <a:pt x="24227" y="64826"/>
                </a:cubicBezTo>
                <a:cubicBezTo>
                  <a:pt x="24512" y="64731"/>
                  <a:pt x="24702" y="64446"/>
                  <a:pt x="24955" y="64256"/>
                </a:cubicBezTo>
                <a:close/>
                <a:moveTo>
                  <a:pt x="10008" y="64510"/>
                </a:moveTo>
                <a:cubicBezTo>
                  <a:pt x="9596" y="64668"/>
                  <a:pt x="9311" y="64953"/>
                  <a:pt x="9153" y="65396"/>
                </a:cubicBezTo>
                <a:lnTo>
                  <a:pt x="9153" y="65903"/>
                </a:lnTo>
                <a:cubicBezTo>
                  <a:pt x="9311" y="66378"/>
                  <a:pt x="9596" y="66631"/>
                  <a:pt x="9976" y="66821"/>
                </a:cubicBezTo>
                <a:lnTo>
                  <a:pt x="10578" y="66821"/>
                </a:lnTo>
                <a:cubicBezTo>
                  <a:pt x="11021" y="66663"/>
                  <a:pt x="11274" y="66378"/>
                  <a:pt x="11433" y="65935"/>
                </a:cubicBezTo>
                <a:lnTo>
                  <a:pt x="11433" y="65396"/>
                </a:lnTo>
                <a:cubicBezTo>
                  <a:pt x="11274" y="64953"/>
                  <a:pt x="10989" y="64668"/>
                  <a:pt x="10578" y="64510"/>
                </a:cubicBezTo>
                <a:close/>
                <a:moveTo>
                  <a:pt x="24164" y="66695"/>
                </a:moveTo>
                <a:cubicBezTo>
                  <a:pt x="24195" y="66726"/>
                  <a:pt x="24195" y="66790"/>
                  <a:pt x="24195" y="66821"/>
                </a:cubicBezTo>
                <a:lnTo>
                  <a:pt x="24100" y="66821"/>
                </a:lnTo>
                <a:lnTo>
                  <a:pt x="24100" y="66695"/>
                </a:lnTo>
                <a:close/>
                <a:moveTo>
                  <a:pt x="51363" y="64289"/>
                </a:moveTo>
                <a:cubicBezTo>
                  <a:pt x="51251" y="64289"/>
                  <a:pt x="51137" y="64299"/>
                  <a:pt x="51019" y="64320"/>
                </a:cubicBezTo>
                <a:cubicBezTo>
                  <a:pt x="50196" y="64636"/>
                  <a:pt x="50006" y="65238"/>
                  <a:pt x="50132" y="65935"/>
                </a:cubicBezTo>
                <a:cubicBezTo>
                  <a:pt x="50395" y="66617"/>
                  <a:pt x="50831" y="66886"/>
                  <a:pt x="51388" y="66886"/>
                </a:cubicBezTo>
                <a:cubicBezTo>
                  <a:pt x="51503" y="66886"/>
                  <a:pt x="51623" y="66875"/>
                  <a:pt x="51747" y="66853"/>
                </a:cubicBezTo>
                <a:cubicBezTo>
                  <a:pt x="51811" y="66821"/>
                  <a:pt x="51874" y="66821"/>
                  <a:pt x="51906" y="66790"/>
                </a:cubicBezTo>
                <a:cubicBezTo>
                  <a:pt x="52381" y="66505"/>
                  <a:pt x="52698" y="66156"/>
                  <a:pt x="52666" y="65555"/>
                </a:cubicBezTo>
                <a:lnTo>
                  <a:pt x="52666" y="65238"/>
                </a:lnTo>
                <a:cubicBezTo>
                  <a:pt x="52427" y="64574"/>
                  <a:pt x="51943" y="64289"/>
                  <a:pt x="51363" y="64289"/>
                </a:cubicBezTo>
                <a:close/>
                <a:moveTo>
                  <a:pt x="37496" y="64763"/>
                </a:moveTo>
                <a:lnTo>
                  <a:pt x="37496" y="64763"/>
                </a:lnTo>
                <a:cubicBezTo>
                  <a:pt x="37401" y="65523"/>
                  <a:pt x="37655" y="66061"/>
                  <a:pt x="38320" y="66378"/>
                </a:cubicBezTo>
                <a:cubicBezTo>
                  <a:pt x="38254" y="66391"/>
                  <a:pt x="38216" y="66399"/>
                  <a:pt x="38184" y="66399"/>
                </a:cubicBezTo>
                <a:cubicBezTo>
                  <a:pt x="38140" y="66399"/>
                  <a:pt x="38109" y="66384"/>
                  <a:pt x="38035" y="66346"/>
                </a:cubicBezTo>
                <a:cubicBezTo>
                  <a:pt x="37813" y="66473"/>
                  <a:pt x="37560" y="66410"/>
                  <a:pt x="37338" y="66536"/>
                </a:cubicBezTo>
                <a:cubicBezTo>
                  <a:pt x="37116" y="66663"/>
                  <a:pt x="36926" y="66821"/>
                  <a:pt x="36768" y="66980"/>
                </a:cubicBezTo>
                <a:lnTo>
                  <a:pt x="36641" y="66853"/>
                </a:lnTo>
                <a:cubicBezTo>
                  <a:pt x="36705" y="66631"/>
                  <a:pt x="36610" y="66378"/>
                  <a:pt x="36515" y="66188"/>
                </a:cubicBezTo>
                <a:cubicBezTo>
                  <a:pt x="36388" y="65998"/>
                  <a:pt x="36230" y="65840"/>
                  <a:pt x="36071" y="65618"/>
                </a:cubicBezTo>
                <a:cubicBezTo>
                  <a:pt x="36705" y="65555"/>
                  <a:pt x="37021" y="65396"/>
                  <a:pt x="37496" y="64763"/>
                </a:cubicBezTo>
                <a:close/>
                <a:moveTo>
                  <a:pt x="27837" y="65048"/>
                </a:moveTo>
                <a:lnTo>
                  <a:pt x="27869" y="65080"/>
                </a:lnTo>
                <a:lnTo>
                  <a:pt x="27806" y="65080"/>
                </a:lnTo>
                <a:cubicBezTo>
                  <a:pt x="27837" y="65238"/>
                  <a:pt x="27837" y="65396"/>
                  <a:pt x="27869" y="65523"/>
                </a:cubicBezTo>
                <a:cubicBezTo>
                  <a:pt x="27996" y="65871"/>
                  <a:pt x="28091" y="66220"/>
                  <a:pt x="28471" y="66378"/>
                </a:cubicBezTo>
                <a:cubicBezTo>
                  <a:pt x="28534" y="66410"/>
                  <a:pt x="28629" y="66505"/>
                  <a:pt x="28692" y="66536"/>
                </a:cubicBezTo>
                <a:cubicBezTo>
                  <a:pt x="28640" y="66550"/>
                  <a:pt x="28609" y="66557"/>
                  <a:pt x="28584" y="66557"/>
                </a:cubicBezTo>
                <a:cubicBezTo>
                  <a:pt x="28549" y="66557"/>
                  <a:pt x="28526" y="66542"/>
                  <a:pt x="28471" y="66505"/>
                </a:cubicBezTo>
                <a:cubicBezTo>
                  <a:pt x="28217" y="66600"/>
                  <a:pt x="27932" y="66568"/>
                  <a:pt x="27711" y="66726"/>
                </a:cubicBezTo>
                <a:cubicBezTo>
                  <a:pt x="27521" y="66853"/>
                  <a:pt x="27267" y="66980"/>
                  <a:pt x="27141" y="67265"/>
                </a:cubicBezTo>
                <a:cubicBezTo>
                  <a:pt x="27109" y="66568"/>
                  <a:pt x="26792" y="66156"/>
                  <a:pt x="26222" y="65840"/>
                </a:cubicBezTo>
                <a:cubicBezTo>
                  <a:pt x="26507" y="65776"/>
                  <a:pt x="26824" y="65840"/>
                  <a:pt x="27109" y="65681"/>
                </a:cubicBezTo>
                <a:cubicBezTo>
                  <a:pt x="27394" y="65555"/>
                  <a:pt x="27647" y="65365"/>
                  <a:pt x="27806" y="65080"/>
                </a:cubicBezTo>
                <a:cubicBezTo>
                  <a:pt x="27837" y="65080"/>
                  <a:pt x="27837" y="65080"/>
                  <a:pt x="27837" y="65048"/>
                </a:cubicBezTo>
                <a:close/>
                <a:moveTo>
                  <a:pt x="3591" y="66156"/>
                </a:moveTo>
                <a:cubicBezTo>
                  <a:pt x="3444" y="66156"/>
                  <a:pt x="3294" y="66220"/>
                  <a:pt x="3167" y="66346"/>
                </a:cubicBezTo>
                <a:cubicBezTo>
                  <a:pt x="3040" y="66473"/>
                  <a:pt x="2977" y="66568"/>
                  <a:pt x="2945" y="66726"/>
                </a:cubicBezTo>
                <a:cubicBezTo>
                  <a:pt x="2882" y="66948"/>
                  <a:pt x="3040" y="67106"/>
                  <a:pt x="3135" y="67265"/>
                </a:cubicBezTo>
                <a:cubicBezTo>
                  <a:pt x="3357" y="67376"/>
                  <a:pt x="3468" y="67431"/>
                  <a:pt x="3583" y="67431"/>
                </a:cubicBezTo>
                <a:cubicBezTo>
                  <a:pt x="3698" y="67431"/>
                  <a:pt x="3816" y="67376"/>
                  <a:pt x="4054" y="67265"/>
                </a:cubicBezTo>
                <a:cubicBezTo>
                  <a:pt x="4085" y="67106"/>
                  <a:pt x="4276" y="66980"/>
                  <a:pt x="4212" y="66790"/>
                </a:cubicBezTo>
                <a:cubicBezTo>
                  <a:pt x="4149" y="66631"/>
                  <a:pt x="4085" y="66473"/>
                  <a:pt x="3990" y="66346"/>
                </a:cubicBezTo>
                <a:cubicBezTo>
                  <a:pt x="3880" y="66220"/>
                  <a:pt x="3737" y="66156"/>
                  <a:pt x="3591" y="66156"/>
                </a:cubicBezTo>
                <a:close/>
                <a:moveTo>
                  <a:pt x="54281" y="65238"/>
                </a:moveTo>
                <a:cubicBezTo>
                  <a:pt x="54123" y="65301"/>
                  <a:pt x="53996" y="65301"/>
                  <a:pt x="53869" y="65301"/>
                </a:cubicBezTo>
                <a:cubicBezTo>
                  <a:pt x="53268" y="65523"/>
                  <a:pt x="53078" y="65903"/>
                  <a:pt x="53046" y="66473"/>
                </a:cubicBezTo>
                <a:cubicBezTo>
                  <a:pt x="53078" y="66568"/>
                  <a:pt x="53078" y="66726"/>
                  <a:pt x="53141" y="66885"/>
                </a:cubicBezTo>
                <a:cubicBezTo>
                  <a:pt x="53204" y="67011"/>
                  <a:pt x="53268" y="67138"/>
                  <a:pt x="53394" y="67296"/>
                </a:cubicBezTo>
                <a:cubicBezTo>
                  <a:pt x="53521" y="67423"/>
                  <a:pt x="53648" y="67486"/>
                  <a:pt x="53806" y="67550"/>
                </a:cubicBezTo>
                <a:cubicBezTo>
                  <a:pt x="53859" y="67592"/>
                  <a:pt x="53915" y="67603"/>
                  <a:pt x="53970" y="67603"/>
                </a:cubicBezTo>
                <a:cubicBezTo>
                  <a:pt x="54025" y="67603"/>
                  <a:pt x="54079" y="67592"/>
                  <a:pt x="54127" y="67592"/>
                </a:cubicBezTo>
                <a:cubicBezTo>
                  <a:pt x="54175" y="67592"/>
                  <a:pt x="54218" y="67603"/>
                  <a:pt x="54249" y="67645"/>
                </a:cubicBezTo>
                <a:cubicBezTo>
                  <a:pt x="54503" y="67613"/>
                  <a:pt x="54756" y="67613"/>
                  <a:pt x="54946" y="67455"/>
                </a:cubicBezTo>
                <a:cubicBezTo>
                  <a:pt x="55136" y="67296"/>
                  <a:pt x="55294" y="67075"/>
                  <a:pt x="55421" y="66758"/>
                </a:cubicBezTo>
                <a:cubicBezTo>
                  <a:pt x="55421" y="66695"/>
                  <a:pt x="55453" y="66568"/>
                  <a:pt x="55453" y="66441"/>
                </a:cubicBezTo>
                <a:cubicBezTo>
                  <a:pt x="55421" y="66188"/>
                  <a:pt x="55389" y="65935"/>
                  <a:pt x="55263" y="65745"/>
                </a:cubicBezTo>
                <a:cubicBezTo>
                  <a:pt x="55104" y="65555"/>
                  <a:pt x="54914" y="65396"/>
                  <a:pt x="54661" y="65301"/>
                </a:cubicBezTo>
                <a:cubicBezTo>
                  <a:pt x="54566" y="65301"/>
                  <a:pt x="54439" y="65270"/>
                  <a:pt x="54281" y="65238"/>
                </a:cubicBezTo>
                <a:close/>
                <a:moveTo>
                  <a:pt x="13268" y="65262"/>
                </a:moveTo>
                <a:cubicBezTo>
                  <a:pt x="12585" y="65262"/>
                  <a:pt x="12137" y="65583"/>
                  <a:pt x="11876" y="66251"/>
                </a:cubicBezTo>
                <a:cubicBezTo>
                  <a:pt x="11813" y="66663"/>
                  <a:pt x="11908" y="67106"/>
                  <a:pt x="12224" y="67455"/>
                </a:cubicBezTo>
                <a:cubicBezTo>
                  <a:pt x="12489" y="67719"/>
                  <a:pt x="12790" y="67838"/>
                  <a:pt x="13128" y="67838"/>
                </a:cubicBezTo>
                <a:cubicBezTo>
                  <a:pt x="13235" y="67838"/>
                  <a:pt x="13345" y="67826"/>
                  <a:pt x="13460" y="67803"/>
                </a:cubicBezTo>
                <a:cubicBezTo>
                  <a:pt x="13745" y="67645"/>
                  <a:pt x="14030" y="67518"/>
                  <a:pt x="14220" y="67201"/>
                </a:cubicBezTo>
                <a:cubicBezTo>
                  <a:pt x="14410" y="66885"/>
                  <a:pt x="14410" y="66568"/>
                  <a:pt x="14410" y="66220"/>
                </a:cubicBezTo>
                <a:cubicBezTo>
                  <a:pt x="13966" y="65523"/>
                  <a:pt x="14220" y="65681"/>
                  <a:pt x="13460" y="65270"/>
                </a:cubicBezTo>
                <a:cubicBezTo>
                  <a:pt x="13394" y="65264"/>
                  <a:pt x="13330" y="65262"/>
                  <a:pt x="13268" y="65262"/>
                </a:cubicBezTo>
                <a:close/>
                <a:moveTo>
                  <a:pt x="40252" y="65713"/>
                </a:moveTo>
                <a:lnTo>
                  <a:pt x="40252" y="66156"/>
                </a:lnTo>
                <a:cubicBezTo>
                  <a:pt x="40505" y="66663"/>
                  <a:pt x="40695" y="67106"/>
                  <a:pt x="41202" y="67265"/>
                </a:cubicBezTo>
                <a:cubicBezTo>
                  <a:pt x="40885" y="67296"/>
                  <a:pt x="40537" y="67265"/>
                  <a:pt x="40220" y="67455"/>
                </a:cubicBezTo>
                <a:cubicBezTo>
                  <a:pt x="39935" y="67613"/>
                  <a:pt x="39713" y="67835"/>
                  <a:pt x="39523" y="68120"/>
                </a:cubicBezTo>
                <a:cubicBezTo>
                  <a:pt x="39555" y="68057"/>
                  <a:pt x="39555" y="67993"/>
                  <a:pt x="39587" y="67930"/>
                </a:cubicBezTo>
                <a:cubicBezTo>
                  <a:pt x="39555" y="67835"/>
                  <a:pt x="39523" y="67772"/>
                  <a:pt x="39523" y="67676"/>
                </a:cubicBezTo>
                <a:cubicBezTo>
                  <a:pt x="39460" y="67581"/>
                  <a:pt x="39460" y="67486"/>
                  <a:pt x="39428" y="67423"/>
                </a:cubicBezTo>
                <a:cubicBezTo>
                  <a:pt x="39365" y="67106"/>
                  <a:pt x="39206" y="66821"/>
                  <a:pt x="38890" y="66663"/>
                </a:cubicBezTo>
                <a:cubicBezTo>
                  <a:pt x="38795" y="66631"/>
                  <a:pt x="38731" y="66568"/>
                  <a:pt x="38605" y="66473"/>
                </a:cubicBezTo>
                <a:lnTo>
                  <a:pt x="38605" y="66473"/>
                </a:lnTo>
                <a:cubicBezTo>
                  <a:pt x="38688" y="66481"/>
                  <a:pt x="38770" y="66485"/>
                  <a:pt x="38849" y="66485"/>
                </a:cubicBezTo>
                <a:cubicBezTo>
                  <a:pt x="39435" y="66485"/>
                  <a:pt x="39917" y="66271"/>
                  <a:pt x="40252" y="65713"/>
                </a:cubicBezTo>
                <a:close/>
                <a:moveTo>
                  <a:pt x="30593" y="66093"/>
                </a:moveTo>
                <a:cubicBezTo>
                  <a:pt x="30624" y="66188"/>
                  <a:pt x="30688" y="66251"/>
                  <a:pt x="30688" y="66315"/>
                </a:cubicBezTo>
                <a:cubicBezTo>
                  <a:pt x="30688" y="66663"/>
                  <a:pt x="30878" y="66948"/>
                  <a:pt x="31099" y="67201"/>
                </a:cubicBezTo>
                <a:cubicBezTo>
                  <a:pt x="31194" y="67265"/>
                  <a:pt x="31226" y="67328"/>
                  <a:pt x="31321" y="67423"/>
                </a:cubicBezTo>
                <a:cubicBezTo>
                  <a:pt x="30719" y="67518"/>
                  <a:pt x="30561" y="67518"/>
                  <a:pt x="30022" y="68152"/>
                </a:cubicBezTo>
                <a:cubicBezTo>
                  <a:pt x="30022" y="68215"/>
                  <a:pt x="30022" y="68215"/>
                  <a:pt x="29959" y="68247"/>
                </a:cubicBezTo>
                <a:lnTo>
                  <a:pt x="29927" y="68215"/>
                </a:lnTo>
                <a:cubicBezTo>
                  <a:pt x="29959" y="68215"/>
                  <a:pt x="29959" y="68152"/>
                  <a:pt x="30022" y="68152"/>
                </a:cubicBezTo>
                <a:cubicBezTo>
                  <a:pt x="29959" y="67993"/>
                  <a:pt x="29959" y="67835"/>
                  <a:pt x="29896" y="67676"/>
                </a:cubicBezTo>
                <a:cubicBezTo>
                  <a:pt x="29642" y="67138"/>
                  <a:pt x="29516" y="67011"/>
                  <a:pt x="29041" y="66726"/>
                </a:cubicBezTo>
                <a:cubicBezTo>
                  <a:pt x="29088" y="66679"/>
                  <a:pt x="29132" y="66662"/>
                  <a:pt x="29169" y="66662"/>
                </a:cubicBezTo>
                <a:cubicBezTo>
                  <a:pt x="29230" y="66662"/>
                  <a:pt x="29274" y="66707"/>
                  <a:pt x="29294" y="66726"/>
                </a:cubicBezTo>
                <a:cubicBezTo>
                  <a:pt x="29801" y="66695"/>
                  <a:pt x="30276" y="66536"/>
                  <a:pt x="30593" y="66093"/>
                </a:cubicBezTo>
                <a:close/>
                <a:moveTo>
                  <a:pt x="57163" y="66378"/>
                </a:moveTo>
                <a:cubicBezTo>
                  <a:pt x="56561" y="66378"/>
                  <a:pt x="56149" y="66821"/>
                  <a:pt x="56181" y="67423"/>
                </a:cubicBezTo>
                <a:cubicBezTo>
                  <a:pt x="56212" y="67943"/>
                  <a:pt x="56538" y="68375"/>
                  <a:pt x="57103" y="68375"/>
                </a:cubicBezTo>
                <a:cubicBezTo>
                  <a:pt x="57122" y="68375"/>
                  <a:pt x="57143" y="68374"/>
                  <a:pt x="57163" y="68373"/>
                </a:cubicBezTo>
                <a:cubicBezTo>
                  <a:pt x="57733" y="68373"/>
                  <a:pt x="58113" y="67962"/>
                  <a:pt x="58145" y="67360"/>
                </a:cubicBezTo>
                <a:cubicBezTo>
                  <a:pt x="58113" y="66821"/>
                  <a:pt x="57765" y="66410"/>
                  <a:pt x="57163" y="66378"/>
                </a:cubicBezTo>
                <a:close/>
                <a:moveTo>
                  <a:pt x="6524" y="66695"/>
                </a:moveTo>
                <a:cubicBezTo>
                  <a:pt x="6271" y="66695"/>
                  <a:pt x="6017" y="66821"/>
                  <a:pt x="5827" y="66980"/>
                </a:cubicBezTo>
                <a:cubicBezTo>
                  <a:pt x="5574" y="67201"/>
                  <a:pt x="5542" y="67518"/>
                  <a:pt x="5574" y="67772"/>
                </a:cubicBezTo>
                <a:cubicBezTo>
                  <a:pt x="5701" y="68183"/>
                  <a:pt x="5922" y="68405"/>
                  <a:pt x="6334" y="68563"/>
                </a:cubicBezTo>
                <a:cubicBezTo>
                  <a:pt x="6429" y="68595"/>
                  <a:pt x="6587" y="68595"/>
                  <a:pt x="6682" y="68595"/>
                </a:cubicBezTo>
                <a:cubicBezTo>
                  <a:pt x="7094" y="68468"/>
                  <a:pt x="7316" y="68247"/>
                  <a:pt x="7442" y="67803"/>
                </a:cubicBezTo>
                <a:cubicBezTo>
                  <a:pt x="7474" y="67423"/>
                  <a:pt x="7379" y="67265"/>
                  <a:pt x="7221" y="67011"/>
                </a:cubicBezTo>
                <a:cubicBezTo>
                  <a:pt x="7062" y="66821"/>
                  <a:pt x="6809" y="66726"/>
                  <a:pt x="6524" y="66695"/>
                </a:cubicBezTo>
                <a:close/>
                <a:moveTo>
                  <a:pt x="15854" y="66087"/>
                </a:moveTo>
                <a:cubicBezTo>
                  <a:pt x="15619" y="66087"/>
                  <a:pt x="15426" y="66177"/>
                  <a:pt x="15233" y="66315"/>
                </a:cubicBezTo>
                <a:cubicBezTo>
                  <a:pt x="15011" y="66473"/>
                  <a:pt x="14853" y="66695"/>
                  <a:pt x="14726" y="66980"/>
                </a:cubicBezTo>
                <a:cubicBezTo>
                  <a:pt x="14663" y="67170"/>
                  <a:pt x="14695" y="67328"/>
                  <a:pt x="14695" y="67518"/>
                </a:cubicBezTo>
                <a:cubicBezTo>
                  <a:pt x="14663" y="67803"/>
                  <a:pt x="14758" y="68057"/>
                  <a:pt x="14916" y="68247"/>
                </a:cubicBezTo>
                <a:cubicBezTo>
                  <a:pt x="15075" y="68468"/>
                  <a:pt x="15328" y="68690"/>
                  <a:pt x="15645" y="68753"/>
                </a:cubicBezTo>
                <a:cubicBezTo>
                  <a:pt x="15787" y="68801"/>
                  <a:pt x="15922" y="68824"/>
                  <a:pt x="16060" y="68824"/>
                </a:cubicBezTo>
                <a:cubicBezTo>
                  <a:pt x="16199" y="68824"/>
                  <a:pt x="16341" y="68801"/>
                  <a:pt x="16500" y="68753"/>
                </a:cubicBezTo>
                <a:cubicBezTo>
                  <a:pt x="16595" y="68753"/>
                  <a:pt x="16658" y="68753"/>
                  <a:pt x="16721" y="68722"/>
                </a:cubicBezTo>
                <a:cubicBezTo>
                  <a:pt x="17133" y="68405"/>
                  <a:pt x="17513" y="68057"/>
                  <a:pt x="17418" y="67455"/>
                </a:cubicBezTo>
                <a:cubicBezTo>
                  <a:pt x="17418" y="67170"/>
                  <a:pt x="17387" y="66885"/>
                  <a:pt x="17196" y="66663"/>
                </a:cubicBezTo>
                <a:cubicBezTo>
                  <a:pt x="17038" y="66410"/>
                  <a:pt x="16785" y="66251"/>
                  <a:pt x="16500" y="66156"/>
                </a:cubicBezTo>
                <a:cubicBezTo>
                  <a:pt x="16386" y="66099"/>
                  <a:pt x="16283" y="66088"/>
                  <a:pt x="16178" y="66088"/>
                </a:cubicBezTo>
                <a:cubicBezTo>
                  <a:pt x="16108" y="66088"/>
                  <a:pt x="16037" y="66093"/>
                  <a:pt x="15961" y="66093"/>
                </a:cubicBezTo>
                <a:cubicBezTo>
                  <a:pt x="15925" y="66089"/>
                  <a:pt x="15889" y="66087"/>
                  <a:pt x="15854" y="66087"/>
                </a:cubicBezTo>
                <a:close/>
                <a:moveTo>
                  <a:pt x="60002" y="67521"/>
                </a:moveTo>
                <a:cubicBezTo>
                  <a:pt x="59953" y="67521"/>
                  <a:pt x="59904" y="67544"/>
                  <a:pt x="59855" y="67613"/>
                </a:cubicBezTo>
                <a:cubicBezTo>
                  <a:pt x="59601" y="67613"/>
                  <a:pt x="59538" y="67835"/>
                  <a:pt x="59411" y="67930"/>
                </a:cubicBezTo>
                <a:cubicBezTo>
                  <a:pt x="59348" y="68247"/>
                  <a:pt x="59348" y="68247"/>
                  <a:pt x="59411" y="68563"/>
                </a:cubicBezTo>
                <a:cubicBezTo>
                  <a:pt x="59538" y="68627"/>
                  <a:pt x="59601" y="68753"/>
                  <a:pt x="59728" y="68880"/>
                </a:cubicBezTo>
                <a:cubicBezTo>
                  <a:pt x="59737" y="68878"/>
                  <a:pt x="59746" y="68877"/>
                  <a:pt x="59755" y="68877"/>
                </a:cubicBezTo>
                <a:cubicBezTo>
                  <a:pt x="59836" y="68877"/>
                  <a:pt x="59931" y="68958"/>
                  <a:pt x="60037" y="68958"/>
                </a:cubicBezTo>
                <a:cubicBezTo>
                  <a:pt x="60089" y="68958"/>
                  <a:pt x="60145" y="68938"/>
                  <a:pt x="60203" y="68880"/>
                </a:cubicBezTo>
                <a:cubicBezTo>
                  <a:pt x="60456" y="68880"/>
                  <a:pt x="60520" y="68627"/>
                  <a:pt x="60646" y="68563"/>
                </a:cubicBezTo>
                <a:cubicBezTo>
                  <a:pt x="60741" y="68247"/>
                  <a:pt x="60741" y="68247"/>
                  <a:pt x="60646" y="67930"/>
                </a:cubicBezTo>
                <a:cubicBezTo>
                  <a:pt x="60520" y="67835"/>
                  <a:pt x="60456" y="67740"/>
                  <a:pt x="60330" y="67613"/>
                </a:cubicBezTo>
                <a:cubicBezTo>
                  <a:pt x="60320" y="67615"/>
                  <a:pt x="60311" y="67616"/>
                  <a:pt x="60301" y="67616"/>
                </a:cubicBezTo>
                <a:cubicBezTo>
                  <a:pt x="60201" y="67616"/>
                  <a:pt x="60102" y="67521"/>
                  <a:pt x="60002" y="67521"/>
                </a:cubicBezTo>
                <a:close/>
                <a:moveTo>
                  <a:pt x="47527" y="66184"/>
                </a:moveTo>
                <a:cubicBezTo>
                  <a:pt x="47165" y="66184"/>
                  <a:pt x="46881" y="66336"/>
                  <a:pt x="46649" y="66568"/>
                </a:cubicBezTo>
                <a:cubicBezTo>
                  <a:pt x="46364" y="66853"/>
                  <a:pt x="46205" y="67201"/>
                  <a:pt x="46205" y="67581"/>
                </a:cubicBezTo>
                <a:cubicBezTo>
                  <a:pt x="46237" y="68437"/>
                  <a:pt x="46744" y="69007"/>
                  <a:pt x="47599" y="69007"/>
                </a:cubicBezTo>
                <a:cubicBezTo>
                  <a:pt x="48454" y="69007"/>
                  <a:pt x="48961" y="68437"/>
                  <a:pt x="49056" y="67613"/>
                </a:cubicBezTo>
                <a:cubicBezTo>
                  <a:pt x="48961" y="66726"/>
                  <a:pt x="48454" y="66220"/>
                  <a:pt x="47630" y="66188"/>
                </a:cubicBezTo>
                <a:cubicBezTo>
                  <a:pt x="47595" y="66185"/>
                  <a:pt x="47561" y="66184"/>
                  <a:pt x="47527" y="66184"/>
                </a:cubicBezTo>
                <a:close/>
                <a:moveTo>
                  <a:pt x="33601" y="66821"/>
                </a:moveTo>
                <a:lnTo>
                  <a:pt x="33664" y="66853"/>
                </a:lnTo>
                <a:cubicBezTo>
                  <a:pt x="33601" y="66853"/>
                  <a:pt x="33601" y="66885"/>
                  <a:pt x="33569" y="66885"/>
                </a:cubicBezTo>
                <a:cubicBezTo>
                  <a:pt x="33601" y="66980"/>
                  <a:pt x="33664" y="67106"/>
                  <a:pt x="33601" y="67106"/>
                </a:cubicBezTo>
                <a:cubicBezTo>
                  <a:pt x="33664" y="67170"/>
                  <a:pt x="33664" y="67265"/>
                  <a:pt x="33696" y="67328"/>
                </a:cubicBezTo>
                <a:cubicBezTo>
                  <a:pt x="33823" y="67676"/>
                  <a:pt x="33981" y="67962"/>
                  <a:pt x="34298" y="68120"/>
                </a:cubicBezTo>
                <a:cubicBezTo>
                  <a:pt x="34329" y="68152"/>
                  <a:pt x="34329" y="68215"/>
                  <a:pt x="34361" y="68247"/>
                </a:cubicBezTo>
                <a:cubicBezTo>
                  <a:pt x="34393" y="68247"/>
                  <a:pt x="34456" y="68278"/>
                  <a:pt x="34456" y="68278"/>
                </a:cubicBezTo>
                <a:lnTo>
                  <a:pt x="34393" y="68310"/>
                </a:lnTo>
                <a:lnTo>
                  <a:pt x="34361" y="68278"/>
                </a:lnTo>
                <a:cubicBezTo>
                  <a:pt x="34234" y="68310"/>
                  <a:pt x="34171" y="68342"/>
                  <a:pt x="34076" y="68342"/>
                </a:cubicBezTo>
                <a:cubicBezTo>
                  <a:pt x="34044" y="68373"/>
                  <a:pt x="34005" y="68373"/>
                  <a:pt x="33965" y="68373"/>
                </a:cubicBezTo>
                <a:cubicBezTo>
                  <a:pt x="33926" y="68373"/>
                  <a:pt x="33886" y="68373"/>
                  <a:pt x="33854" y="68405"/>
                </a:cubicBezTo>
                <a:cubicBezTo>
                  <a:pt x="33411" y="68500"/>
                  <a:pt x="33094" y="68785"/>
                  <a:pt x="32904" y="69228"/>
                </a:cubicBezTo>
                <a:cubicBezTo>
                  <a:pt x="32809" y="69133"/>
                  <a:pt x="32873" y="69070"/>
                  <a:pt x="32936" y="68975"/>
                </a:cubicBezTo>
                <a:cubicBezTo>
                  <a:pt x="32809" y="68722"/>
                  <a:pt x="32873" y="68437"/>
                  <a:pt x="32714" y="68247"/>
                </a:cubicBezTo>
                <a:cubicBezTo>
                  <a:pt x="32588" y="68025"/>
                  <a:pt x="32429" y="67835"/>
                  <a:pt x="32271" y="67645"/>
                </a:cubicBezTo>
                <a:cubicBezTo>
                  <a:pt x="32350" y="67597"/>
                  <a:pt x="32421" y="67597"/>
                  <a:pt x="32493" y="67597"/>
                </a:cubicBezTo>
                <a:cubicBezTo>
                  <a:pt x="32564" y="67597"/>
                  <a:pt x="32635" y="67597"/>
                  <a:pt x="32714" y="67550"/>
                </a:cubicBezTo>
                <a:cubicBezTo>
                  <a:pt x="33031" y="67391"/>
                  <a:pt x="33284" y="67296"/>
                  <a:pt x="33443" y="66980"/>
                </a:cubicBezTo>
                <a:cubicBezTo>
                  <a:pt x="33474" y="66948"/>
                  <a:pt x="33538" y="66948"/>
                  <a:pt x="33569" y="66885"/>
                </a:cubicBezTo>
                <a:cubicBezTo>
                  <a:pt x="33569" y="66853"/>
                  <a:pt x="33601" y="66853"/>
                  <a:pt x="33601" y="66821"/>
                </a:cubicBezTo>
                <a:close/>
                <a:moveTo>
                  <a:pt x="24069" y="66885"/>
                </a:moveTo>
                <a:cubicBezTo>
                  <a:pt x="24037" y="67613"/>
                  <a:pt x="24195" y="68215"/>
                  <a:pt x="24860" y="68563"/>
                </a:cubicBezTo>
                <a:cubicBezTo>
                  <a:pt x="24512" y="68595"/>
                  <a:pt x="24227" y="68563"/>
                  <a:pt x="23942" y="68722"/>
                </a:cubicBezTo>
                <a:cubicBezTo>
                  <a:pt x="23689" y="68880"/>
                  <a:pt x="23435" y="69007"/>
                  <a:pt x="23309" y="69323"/>
                </a:cubicBezTo>
                <a:cubicBezTo>
                  <a:pt x="23309" y="68602"/>
                  <a:pt x="22936" y="68161"/>
                  <a:pt x="22315" y="67814"/>
                </a:cubicBezTo>
                <a:lnTo>
                  <a:pt x="22315" y="67814"/>
                </a:lnTo>
                <a:cubicBezTo>
                  <a:pt x="22287" y="67835"/>
                  <a:pt x="22255" y="67835"/>
                  <a:pt x="22200" y="67835"/>
                </a:cubicBezTo>
                <a:lnTo>
                  <a:pt x="22200" y="67772"/>
                </a:lnTo>
                <a:lnTo>
                  <a:pt x="22327" y="67772"/>
                </a:lnTo>
                <a:lnTo>
                  <a:pt x="22327" y="67803"/>
                </a:lnTo>
                <a:cubicBezTo>
                  <a:pt x="22326" y="67804"/>
                  <a:pt x="22325" y="67805"/>
                  <a:pt x="22325" y="67805"/>
                </a:cubicBezTo>
                <a:lnTo>
                  <a:pt x="22325" y="67805"/>
                </a:lnTo>
                <a:cubicBezTo>
                  <a:pt x="22315" y="67805"/>
                  <a:pt x="22305" y="67804"/>
                  <a:pt x="22295" y="67803"/>
                </a:cubicBezTo>
                <a:lnTo>
                  <a:pt x="22295" y="67803"/>
                </a:lnTo>
                <a:cubicBezTo>
                  <a:pt x="22302" y="67807"/>
                  <a:pt x="22308" y="67810"/>
                  <a:pt x="22315" y="67814"/>
                </a:cubicBezTo>
                <a:lnTo>
                  <a:pt x="22315" y="67814"/>
                </a:lnTo>
                <a:cubicBezTo>
                  <a:pt x="22318" y="67811"/>
                  <a:pt x="22321" y="67808"/>
                  <a:pt x="22325" y="67805"/>
                </a:cubicBezTo>
                <a:lnTo>
                  <a:pt x="22325" y="67805"/>
                </a:lnTo>
                <a:cubicBezTo>
                  <a:pt x="22442" y="67813"/>
                  <a:pt x="22550" y="67819"/>
                  <a:pt x="22652" y="67819"/>
                </a:cubicBezTo>
                <a:cubicBezTo>
                  <a:pt x="22922" y="67819"/>
                  <a:pt x="23147" y="67780"/>
                  <a:pt x="23372" y="67645"/>
                </a:cubicBezTo>
                <a:cubicBezTo>
                  <a:pt x="23689" y="67455"/>
                  <a:pt x="23910" y="67201"/>
                  <a:pt x="24069" y="66885"/>
                </a:cubicBezTo>
                <a:close/>
                <a:moveTo>
                  <a:pt x="9374" y="67423"/>
                </a:moveTo>
                <a:cubicBezTo>
                  <a:pt x="8804" y="67423"/>
                  <a:pt x="8202" y="67993"/>
                  <a:pt x="8234" y="68563"/>
                </a:cubicBezTo>
                <a:cubicBezTo>
                  <a:pt x="8171" y="69165"/>
                  <a:pt x="8804" y="69735"/>
                  <a:pt x="9343" y="69735"/>
                </a:cubicBezTo>
                <a:cubicBezTo>
                  <a:pt x="9944" y="69735"/>
                  <a:pt x="10483" y="69165"/>
                  <a:pt x="10546" y="68595"/>
                </a:cubicBezTo>
                <a:cubicBezTo>
                  <a:pt x="10546" y="67993"/>
                  <a:pt x="9944" y="67455"/>
                  <a:pt x="9374" y="67423"/>
                </a:cubicBezTo>
                <a:close/>
                <a:moveTo>
                  <a:pt x="36420" y="67898"/>
                </a:moveTo>
                <a:lnTo>
                  <a:pt x="36515" y="67962"/>
                </a:lnTo>
                <a:cubicBezTo>
                  <a:pt x="36451" y="68437"/>
                  <a:pt x="36768" y="68848"/>
                  <a:pt x="37085" y="69197"/>
                </a:cubicBezTo>
                <a:cubicBezTo>
                  <a:pt x="37062" y="69195"/>
                  <a:pt x="37039" y="69195"/>
                  <a:pt x="37017" y="69195"/>
                </a:cubicBezTo>
                <a:cubicBezTo>
                  <a:pt x="36514" y="69195"/>
                  <a:pt x="36151" y="69527"/>
                  <a:pt x="35818" y="69830"/>
                </a:cubicBezTo>
                <a:cubicBezTo>
                  <a:pt x="35755" y="69260"/>
                  <a:pt x="35755" y="69070"/>
                  <a:pt x="35058" y="68532"/>
                </a:cubicBezTo>
                <a:cubicBezTo>
                  <a:pt x="35026" y="68532"/>
                  <a:pt x="35026" y="68532"/>
                  <a:pt x="34995" y="68468"/>
                </a:cubicBezTo>
                <a:lnTo>
                  <a:pt x="35026" y="68437"/>
                </a:lnTo>
                <a:cubicBezTo>
                  <a:pt x="35058" y="68468"/>
                  <a:pt x="35058" y="68468"/>
                  <a:pt x="35058" y="68532"/>
                </a:cubicBezTo>
                <a:cubicBezTo>
                  <a:pt x="35311" y="68437"/>
                  <a:pt x="35596" y="68468"/>
                  <a:pt x="35818" y="68310"/>
                </a:cubicBezTo>
                <a:cubicBezTo>
                  <a:pt x="36008" y="68152"/>
                  <a:pt x="36230" y="68057"/>
                  <a:pt x="36420" y="67898"/>
                </a:cubicBezTo>
                <a:close/>
                <a:moveTo>
                  <a:pt x="50512" y="67170"/>
                </a:moveTo>
                <a:cubicBezTo>
                  <a:pt x="49689" y="67265"/>
                  <a:pt x="49119" y="67740"/>
                  <a:pt x="49119" y="68532"/>
                </a:cubicBezTo>
                <a:cubicBezTo>
                  <a:pt x="49119" y="69323"/>
                  <a:pt x="49626" y="69830"/>
                  <a:pt x="50417" y="69862"/>
                </a:cubicBezTo>
                <a:cubicBezTo>
                  <a:pt x="51209" y="69862"/>
                  <a:pt x="51779" y="69355"/>
                  <a:pt x="51811" y="68563"/>
                </a:cubicBezTo>
                <a:cubicBezTo>
                  <a:pt x="51811" y="67772"/>
                  <a:pt x="51304" y="67265"/>
                  <a:pt x="50512" y="67170"/>
                </a:cubicBezTo>
                <a:close/>
                <a:moveTo>
                  <a:pt x="2470" y="69070"/>
                </a:moveTo>
                <a:lnTo>
                  <a:pt x="2154" y="69387"/>
                </a:lnTo>
                <a:cubicBezTo>
                  <a:pt x="2090" y="69798"/>
                  <a:pt x="2185" y="70052"/>
                  <a:pt x="2534" y="70178"/>
                </a:cubicBezTo>
                <a:cubicBezTo>
                  <a:pt x="2660" y="70210"/>
                  <a:pt x="2787" y="70210"/>
                  <a:pt x="2850" y="70210"/>
                </a:cubicBezTo>
                <a:cubicBezTo>
                  <a:pt x="3262" y="70052"/>
                  <a:pt x="3325" y="69830"/>
                  <a:pt x="3262" y="69482"/>
                </a:cubicBezTo>
                <a:cubicBezTo>
                  <a:pt x="3199" y="69228"/>
                  <a:pt x="3009" y="69133"/>
                  <a:pt x="2850" y="69070"/>
                </a:cubicBezTo>
                <a:close/>
                <a:moveTo>
                  <a:pt x="26856" y="68088"/>
                </a:moveTo>
                <a:lnTo>
                  <a:pt x="26951" y="68215"/>
                </a:lnTo>
                <a:cubicBezTo>
                  <a:pt x="26951" y="68690"/>
                  <a:pt x="27236" y="69070"/>
                  <a:pt x="27647" y="69418"/>
                </a:cubicBezTo>
                <a:cubicBezTo>
                  <a:pt x="26951" y="69482"/>
                  <a:pt x="26476" y="69735"/>
                  <a:pt x="26222" y="70337"/>
                </a:cubicBezTo>
                <a:cubicBezTo>
                  <a:pt x="26159" y="70115"/>
                  <a:pt x="26254" y="69893"/>
                  <a:pt x="26159" y="69703"/>
                </a:cubicBezTo>
                <a:cubicBezTo>
                  <a:pt x="26127" y="69513"/>
                  <a:pt x="26000" y="69355"/>
                  <a:pt x="25937" y="69197"/>
                </a:cubicBezTo>
                <a:cubicBezTo>
                  <a:pt x="25810" y="69007"/>
                  <a:pt x="25620" y="68912"/>
                  <a:pt x="25462" y="68753"/>
                </a:cubicBezTo>
                <a:cubicBezTo>
                  <a:pt x="25747" y="68722"/>
                  <a:pt x="26000" y="68753"/>
                  <a:pt x="26254" y="68627"/>
                </a:cubicBezTo>
                <a:cubicBezTo>
                  <a:pt x="26444" y="68468"/>
                  <a:pt x="26729" y="68342"/>
                  <a:pt x="26856" y="68088"/>
                </a:cubicBezTo>
                <a:close/>
                <a:moveTo>
                  <a:pt x="30593" y="70305"/>
                </a:moveTo>
                <a:cubicBezTo>
                  <a:pt x="30593" y="70305"/>
                  <a:pt x="30656" y="70337"/>
                  <a:pt x="30688" y="70337"/>
                </a:cubicBezTo>
                <a:lnTo>
                  <a:pt x="30656" y="70368"/>
                </a:lnTo>
                <a:cubicBezTo>
                  <a:pt x="30593" y="70337"/>
                  <a:pt x="30593" y="70337"/>
                  <a:pt x="30593" y="70305"/>
                </a:cubicBezTo>
                <a:close/>
                <a:moveTo>
                  <a:pt x="53363" y="68215"/>
                </a:moveTo>
                <a:cubicBezTo>
                  <a:pt x="52698" y="68215"/>
                  <a:pt x="52191" y="68753"/>
                  <a:pt x="52191" y="69418"/>
                </a:cubicBezTo>
                <a:cubicBezTo>
                  <a:pt x="52191" y="70115"/>
                  <a:pt x="52729" y="70622"/>
                  <a:pt x="53394" y="70622"/>
                </a:cubicBezTo>
                <a:cubicBezTo>
                  <a:pt x="54059" y="70590"/>
                  <a:pt x="54598" y="70020"/>
                  <a:pt x="54598" y="69387"/>
                </a:cubicBezTo>
                <a:cubicBezTo>
                  <a:pt x="54598" y="68722"/>
                  <a:pt x="54028" y="68215"/>
                  <a:pt x="53363" y="68215"/>
                </a:cubicBezTo>
                <a:close/>
                <a:moveTo>
                  <a:pt x="12288" y="68152"/>
                </a:moveTo>
                <a:cubicBezTo>
                  <a:pt x="11528" y="68152"/>
                  <a:pt x="11021" y="68690"/>
                  <a:pt x="11021" y="69418"/>
                </a:cubicBezTo>
                <a:cubicBezTo>
                  <a:pt x="11021" y="70147"/>
                  <a:pt x="11528" y="70685"/>
                  <a:pt x="12319" y="70685"/>
                </a:cubicBezTo>
                <a:cubicBezTo>
                  <a:pt x="13016" y="70685"/>
                  <a:pt x="13586" y="70178"/>
                  <a:pt x="13555" y="69418"/>
                </a:cubicBezTo>
                <a:cubicBezTo>
                  <a:pt x="13555" y="68690"/>
                  <a:pt x="12985" y="68152"/>
                  <a:pt x="12288" y="68152"/>
                </a:cubicBezTo>
                <a:close/>
                <a:moveTo>
                  <a:pt x="39397" y="68532"/>
                </a:moveTo>
                <a:lnTo>
                  <a:pt x="39397" y="69102"/>
                </a:lnTo>
                <a:cubicBezTo>
                  <a:pt x="39555" y="69323"/>
                  <a:pt x="39618" y="69513"/>
                  <a:pt x="39745" y="69735"/>
                </a:cubicBezTo>
                <a:cubicBezTo>
                  <a:pt x="39872" y="69957"/>
                  <a:pt x="40093" y="69988"/>
                  <a:pt x="40252" y="70178"/>
                </a:cubicBezTo>
                <a:cubicBezTo>
                  <a:pt x="40062" y="70178"/>
                  <a:pt x="39840" y="70178"/>
                  <a:pt x="39618" y="70210"/>
                </a:cubicBezTo>
                <a:cubicBezTo>
                  <a:pt x="39397" y="70273"/>
                  <a:pt x="39206" y="70432"/>
                  <a:pt x="39048" y="70527"/>
                </a:cubicBezTo>
                <a:cubicBezTo>
                  <a:pt x="38826" y="70653"/>
                  <a:pt x="38763" y="70843"/>
                  <a:pt x="38636" y="71002"/>
                </a:cubicBezTo>
                <a:cubicBezTo>
                  <a:pt x="38636" y="70907"/>
                  <a:pt x="38636" y="70812"/>
                  <a:pt x="38668" y="70748"/>
                </a:cubicBezTo>
                <a:cubicBezTo>
                  <a:pt x="38605" y="70527"/>
                  <a:pt x="38636" y="70210"/>
                  <a:pt x="38478" y="70020"/>
                </a:cubicBezTo>
                <a:cubicBezTo>
                  <a:pt x="38351" y="69830"/>
                  <a:pt x="38193" y="69640"/>
                  <a:pt x="38035" y="69418"/>
                </a:cubicBezTo>
                <a:cubicBezTo>
                  <a:pt x="38668" y="69323"/>
                  <a:pt x="38985" y="69165"/>
                  <a:pt x="39397" y="68532"/>
                </a:cubicBezTo>
                <a:close/>
                <a:moveTo>
                  <a:pt x="29769" y="68785"/>
                </a:moveTo>
                <a:lnTo>
                  <a:pt x="29801" y="68848"/>
                </a:lnTo>
                <a:lnTo>
                  <a:pt x="29769" y="68880"/>
                </a:lnTo>
                <a:cubicBezTo>
                  <a:pt x="29801" y="68943"/>
                  <a:pt x="29832" y="69070"/>
                  <a:pt x="29832" y="69165"/>
                </a:cubicBezTo>
                <a:cubicBezTo>
                  <a:pt x="29896" y="69228"/>
                  <a:pt x="29896" y="69323"/>
                  <a:pt x="29927" y="69387"/>
                </a:cubicBezTo>
                <a:cubicBezTo>
                  <a:pt x="30054" y="69735"/>
                  <a:pt x="30212" y="70020"/>
                  <a:pt x="30529" y="70178"/>
                </a:cubicBezTo>
                <a:cubicBezTo>
                  <a:pt x="30561" y="70210"/>
                  <a:pt x="30561" y="70273"/>
                  <a:pt x="30593" y="70305"/>
                </a:cubicBezTo>
                <a:cubicBezTo>
                  <a:pt x="30525" y="70327"/>
                  <a:pt x="30458" y="70350"/>
                  <a:pt x="30357" y="70350"/>
                </a:cubicBezTo>
                <a:cubicBezTo>
                  <a:pt x="30316" y="70350"/>
                  <a:pt x="30268" y="70346"/>
                  <a:pt x="30212" y="70337"/>
                </a:cubicBezTo>
                <a:cubicBezTo>
                  <a:pt x="30165" y="70353"/>
                  <a:pt x="30125" y="70353"/>
                  <a:pt x="30086" y="70353"/>
                </a:cubicBezTo>
                <a:cubicBezTo>
                  <a:pt x="30046" y="70353"/>
                  <a:pt x="30007" y="70353"/>
                  <a:pt x="29959" y="70368"/>
                </a:cubicBezTo>
                <a:cubicBezTo>
                  <a:pt x="29421" y="70622"/>
                  <a:pt x="29262" y="70748"/>
                  <a:pt x="29009" y="71223"/>
                </a:cubicBezTo>
                <a:cubicBezTo>
                  <a:pt x="28977" y="71065"/>
                  <a:pt x="29009" y="71065"/>
                  <a:pt x="29041" y="70938"/>
                </a:cubicBezTo>
                <a:cubicBezTo>
                  <a:pt x="28977" y="70685"/>
                  <a:pt x="29009" y="70432"/>
                  <a:pt x="28851" y="70210"/>
                </a:cubicBezTo>
                <a:cubicBezTo>
                  <a:pt x="28724" y="70020"/>
                  <a:pt x="28566" y="69830"/>
                  <a:pt x="28407" y="69640"/>
                </a:cubicBezTo>
                <a:cubicBezTo>
                  <a:pt x="28487" y="69592"/>
                  <a:pt x="28558" y="69592"/>
                  <a:pt x="28629" y="69592"/>
                </a:cubicBezTo>
                <a:cubicBezTo>
                  <a:pt x="28700" y="69592"/>
                  <a:pt x="28772" y="69592"/>
                  <a:pt x="28851" y="69545"/>
                </a:cubicBezTo>
                <a:cubicBezTo>
                  <a:pt x="29167" y="69387"/>
                  <a:pt x="29452" y="69260"/>
                  <a:pt x="29611" y="68943"/>
                </a:cubicBezTo>
                <a:cubicBezTo>
                  <a:pt x="29642" y="68912"/>
                  <a:pt x="29674" y="68912"/>
                  <a:pt x="29737" y="68880"/>
                </a:cubicBezTo>
                <a:cubicBezTo>
                  <a:pt x="29737" y="68848"/>
                  <a:pt x="29769" y="68785"/>
                  <a:pt x="29769" y="68785"/>
                </a:cubicBezTo>
                <a:close/>
                <a:moveTo>
                  <a:pt x="56181" y="69197"/>
                </a:moveTo>
                <a:cubicBezTo>
                  <a:pt x="55991" y="69260"/>
                  <a:pt x="55706" y="69323"/>
                  <a:pt x="55516" y="69513"/>
                </a:cubicBezTo>
                <a:cubicBezTo>
                  <a:pt x="55294" y="69703"/>
                  <a:pt x="55263" y="69988"/>
                  <a:pt x="55199" y="70178"/>
                </a:cubicBezTo>
                <a:cubicBezTo>
                  <a:pt x="55231" y="70527"/>
                  <a:pt x="55294" y="70780"/>
                  <a:pt x="55516" y="70970"/>
                </a:cubicBezTo>
                <a:cubicBezTo>
                  <a:pt x="55706" y="71160"/>
                  <a:pt x="55991" y="71223"/>
                  <a:pt x="56181" y="71287"/>
                </a:cubicBezTo>
                <a:cubicBezTo>
                  <a:pt x="56529" y="71255"/>
                  <a:pt x="56783" y="71160"/>
                  <a:pt x="56973" y="70970"/>
                </a:cubicBezTo>
                <a:cubicBezTo>
                  <a:pt x="57163" y="70780"/>
                  <a:pt x="57195" y="70495"/>
                  <a:pt x="57290" y="70210"/>
                </a:cubicBezTo>
                <a:cubicBezTo>
                  <a:pt x="57163" y="69957"/>
                  <a:pt x="57163" y="69703"/>
                  <a:pt x="56941" y="69513"/>
                </a:cubicBezTo>
                <a:cubicBezTo>
                  <a:pt x="56719" y="69323"/>
                  <a:pt x="56434" y="69260"/>
                  <a:pt x="56181" y="69197"/>
                </a:cubicBezTo>
                <a:close/>
                <a:moveTo>
                  <a:pt x="5574" y="69672"/>
                </a:moveTo>
                <a:cubicBezTo>
                  <a:pt x="5384" y="69672"/>
                  <a:pt x="5131" y="69735"/>
                  <a:pt x="4972" y="69893"/>
                </a:cubicBezTo>
                <a:cubicBezTo>
                  <a:pt x="4782" y="70115"/>
                  <a:pt x="4624" y="70305"/>
                  <a:pt x="4656" y="70590"/>
                </a:cubicBezTo>
                <a:cubicBezTo>
                  <a:pt x="4656" y="70812"/>
                  <a:pt x="4782" y="71002"/>
                  <a:pt x="4941" y="71223"/>
                </a:cubicBezTo>
                <a:cubicBezTo>
                  <a:pt x="5131" y="71413"/>
                  <a:pt x="5352" y="71445"/>
                  <a:pt x="5574" y="71540"/>
                </a:cubicBezTo>
                <a:cubicBezTo>
                  <a:pt x="5732" y="71445"/>
                  <a:pt x="5986" y="71445"/>
                  <a:pt x="6144" y="71287"/>
                </a:cubicBezTo>
                <a:cubicBezTo>
                  <a:pt x="6334" y="71097"/>
                  <a:pt x="6461" y="70907"/>
                  <a:pt x="6492" y="70622"/>
                </a:cubicBezTo>
                <a:cubicBezTo>
                  <a:pt x="6492" y="70432"/>
                  <a:pt x="6429" y="70210"/>
                  <a:pt x="6239" y="70020"/>
                </a:cubicBezTo>
                <a:cubicBezTo>
                  <a:pt x="6049" y="69830"/>
                  <a:pt x="5859" y="69672"/>
                  <a:pt x="5574" y="69672"/>
                </a:cubicBezTo>
                <a:close/>
                <a:moveTo>
                  <a:pt x="19477" y="71635"/>
                </a:moveTo>
                <a:cubicBezTo>
                  <a:pt x="19477" y="71698"/>
                  <a:pt x="19477" y="71698"/>
                  <a:pt x="19445" y="71730"/>
                </a:cubicBezTo>
                <a:lnTo>
                  <a:pt x="19445" y="71635"/>
                </a:lnTo>
                <a:close/>
                <a:moveTo>
                  <a:pt x="32746" y="69577"/>
                </a:moveTo>
                <a:cubicBezTo>
                  <a:pt x="32841" y="69703"/>
                  <a:pt x="32778" y="69798"/>
                  <a:pt x="32746" y="69830"/>
                </a:cubicBezTo>
                <a:cubicBezTo>
                  <a:pt x="32809" y="70368"/>
                  <a:pt x="32968" y="70812"/>
                  <a:pt x="33379" y="71128"/>
                </a:cubicBezTo>
                <a:lnTo>
                  <a:pt x="33253" y="71255"/>
                </a:lnTo>
                <a:cubicBezTo>
                  <a:pt x="33215" y="71250"/>
                  <a:pt x="33176" y="71247"/>
                  <a:pt x="33136" y="71247"/>
                </a:cubicBezTo>
                <a:cubicBezTo>
                  <a:pt x="32946" y="71247"/>
                  <a:pt x="32745" y="71308"/>
                  <a:pt x="32588" y="71413"/>
                </a:cubicBezTo>
                <a:cubicBezTo>
                  <a:pt x="32398" y="71540"/>
                  <a:pt x="32239" y="71698"/>
                  <a:pt x="32018" y="71857"/>
                </a:cubicBezTo>
                <a:cubicBezTo>
                  <a:pt x="31923" y="71255"/>
                  <a:pt x="31923" y="71097"/>
                  <a:pt x="31289" y="70527"/>
                </a:cubicBezTo>
                <a:cubicBezTo>
                  <a:pt x="31289" y="70495"/>
                  <a:pt x="31226" y="70495"/>
                  <a:pt x="31194" y="70495"/>
                </a:cubicBezTo>
                <a:lnTo>
                  <a:pt x="31226" y="70463"/>
                </a:lnTo>
                <a:cubicBezTo>
                  <a:pt x="31289" y="70495"/>
                  <a:pt x="31289" y="70495"/>
                  <a:pt x="31289" y="70527"/>
                </a:cubicBezTo>
                <a:cubicBezTo>
                  <a:pt x="31479" y="70495"/>
                  <a:pt x="31638" y="70463"/>
                  <a:pt x="31796" y="70432"/>
                </a:cubicBezTo>
                <a:cubicBezTo>
                  <a:pt x="32239" y="70305"/>
                  <a:pt x="32556" y="70020"/>
                  <a:pt x="32746" y="69577"/>
                </a:cubicBezTo>
                <a:close/>
                <a:moveTo>
                  <a:pt x="46688" y="69069"/>
                </a:moveTo>
                <a:cubicBezTo>
                  <a:pt x="45862" y="69069"/>
                  <a:pt x="45286" y="69751"/>
                  <a:pt x="45255" y="70463"/>
                </a:cubicBezTo>
                <a:cubicBezTo>
                  <a:pt x="45224" y="71318"/>
                  <a:pt x="45920" y="71920"/>
                  <a:pt x="46649" y="71920"/>
                </a:cubicBezTo>
                <a:cubicBezTo>
                  <a:pt x="47472" y="71920"/>
                  <a:pt x="48137" y="71255"/>
                  <a:pt x="48105" y="70527"/>
                </a:cubicBezTo>
                <a:cubicBezTo>
                  <a:pt x="48169" y="69735"/>
                  <a:pt x="47504" y="69102"/>
                  <a:pt x="46744" y="69070"/>
                </a:cubicBezTo>
                <a:cubicBezTo>
                  <a:pt x="46725" y="69069"/>
                  <a:pt x="46706" y="69069"/>
                  <a:pt x="46688" y="69069"/>
                </a:cubicBezTo>
                <a:close/>
                <a:moveTo>
                  <a:pt x="59215" y="70352"/>
                </a:moveTo>
                <a:cubicBezTo>
                  <a:pt x="58966" y="70352"/>
                  <a:pt x="58750" y="70465"/>
                  <a:pt x="58620" y="70622"/>
                </a:cubicBezTo>
                <a:cubicBezTo>
                  <a:pt x="58430" y="70812"/>
                  <a:pt x="58366" y="71065"/>
                  <a:pt x="58430" y="71318"/>
                </a:cubicBezTo>
                <a:cubicBezTo>
                  <a:pt x="58620" y="71698"/>
                  <a:pt x="58620" y="71698"/>
                  <a:pt x="59031" y="71920"/>
                </a:cubicBezTo>
                <a:cubicBezTo>
                  <a:pt x="59078" y="71928"/>
                  <a:pt x="59124" y="71932"/>
                  <a:pt x="59169" y="71932"/>
                </a:cubicBezTo>
                <a:cubicBezTo>
                  <a:pt x="59648" y="71932"/>
                  <a:pt x="60039" y="71491"/>
                  <a:pt x="59981" y="70970"/>
                </a:cubicBezTo>
                <a:cubicBezTo>
                  <a:pt x="59728" y="70622"/>
                  <a:pt x="59728" y="70622"/>
                  <a:pt x="59380" y="70368"/>
                </a:cubicBezTo>
                <a:cubicBezTo>
                  <a:pt x="59324" y="70357"/>
                  <a:pt x="59268" y="70352"/>
                  <a:pt x="59215" y="70352"/>
                </a:cubicBezTo>
                <a:close/>
                <a:moveTo>
                  <a:pt x="36388" y="72078"/>
                </a:moveTo>
                <a:cubicBezTo>
                  <a:pt x="36388" y="72079"/>
                  <a:pt x="36420" y="72110"/>
                  <a:pt x="36451" y="72110"/>
                </a:cubicBezTo>
                <a:lnTo>
                  <a:pt x="36420" y="72173"/>
                </a:lnTo>
                <a:cubicBezTo>
                  <a:pt x="36388" y="72110"/>
                  <a:pt x="36388" y="72110"/>
                  <a:pt x="36388" y="72078"/>
                </a:cubicBezTo>
                <a:close/>
                <a:moveTo>
                  <a:pt x="61977" y="71572"/>
                </a:moveTo>
                <a:cubicBezTo>
                  <a:pt x="61787" y="71635"/>
                  <a:pt x="61628" y="71793"/>
                  <a:pt x="61597" y="72015"/>
                </a:cubicBezTo>
                <a:cubicBezTo>
                  <a:pt x="61692" y="72205"/>
                  <a:pt x="61850" y="72363"/>
                  <a:pt x="62040" y="72395"/>
                </a:cubicBezTo>
                <a:cubicBezTo>
                  <a:pt x="62230" y="72395"/>
                  <a:pt x="62357" y="72237"/>
                  <a:pt x="62420" y="72015"/>
                </a:cubicBezTo>
                <a:cubicBezTo>
                  <a:pt x="62357" y="71793"/>
                  <a:pt x="62230" y="71635"/>
                  <a:pt x="61977" y="71572"/>
                </a:cubicBezTo>
                <a:close/>
                <a:moveTo>
                  <a:pt x="23150" y="69988"/>
                </a:moveTo>
                <a:cubicBezTo>
                  <a:pt x="23150" y="70843"/>
                  <a:pt x="23530" y="71255"/>
                  <a:pt x="24037" y="71540"/>
                </a:cubicBezTo>
                <a:cubicBezTo>
                  <a:pt x="23689" y="71540"/>
                  <a:pt x="23309" y="71540"/>
                  <a:pt x="23055" y="71698"/>
                </a:cubicBezTo>
                <a:cubicBezTo>
                  <a:pt x="22770" y="71857"/>
                  <a:pt x="22612" y="72015"/>
                  <a:pt x="22359" y="72427"/>
                </a:cubicBezTo>
                <a:cubicBezTo>
                  <a:pt x="22359" y="72047"/>
                  <a:pt x="22422" y="71730"/>
                  <a:pt x="22264" y="71445"/>
                </a:cubicBezTo>
                <a:cubicBezTo>
                  <a:pt x="22105" y="71160"/>
                  <a:pt x="21884" y="70970"/>
                  <a:pt x="21567" y="70748"/>
                </a:cubicBezTo>
                <a:lnTo>
                  <a:pt x="21567" y="70748"/>
                </a:lnTo>
                <a:cubicBezTo>
                  <a:pt x="21629" y="70754"/>
                  <a:pt x="21689" y="70756"/>
                  <a:pt x="21747" y="70756"/>
                </a:cubicBezTo>
                <a:cubicBezTo>
                  <a:pt x="22375" y="70756"/>
                  <a:pt x="22803" y="70452"/>
                  <a:pt x="23150" y="69988"/>
                </a:cubicBezTo>
                <a:close/>
                <a:moveTo>
                  <a:pt x="8519" y="70305"/>
                </a:moveTo>
                <a:cubicBezTo>
                  <a:pt x="8361" y="70305"/>
                  <a:pt x="8171" y="70337"/>
                  <a:pt x="8012" y="70432"/>
                </a:cubicBezTo>
                <a:cubicBezTo>
                  <a:pt x="7791" y="70527"/>
                  <a:pt x="7601" y="70653"/>
                  <a:pt x="7537" y="70843"/>
                </a:cubicBezTo>
                <a:cubicBezTo>
                  <a:pt x="7442" y="71002"/>
                  <a:pt x="7379" y="71223"/>
                  <a:pt x="7379" y="71413"/>
                </a:cubicBezTo>
                <a:cubicBezTo>
                  <a:pt x="7379" y="71572"/>
                  <a:pt x="7411" y="71762"/>
                  <a:pt x="7474" y="71920"/>
                </a:cubicBezTo>
                <a:cubicBezTo>
                  <a:pt x="7601" y="72110"/>
                  <a:pt x="7727" y="72332"/>
                  <a:pt x="7917" y="72395"/>
                </a:cubicBezTo>
                <a:cubicBezTo>
                  <a:pt x="8076" y="72490"/>
                  <a:pt x="8266" y="72554"/>
                  <a:pt x="8487" y="72554"/>
                </a:cubicBezTo>
                <a:cubicBezTo>
                  <a:pt x="8646" y="72554"/>
                  <a:pt x="8836" y="72522"/>
                  <a:pt x="8994" y="72427"/>
                </a:cubicBezTo>
                <a:cubicBezTo>
                  <a:pt x="9184" y="72332"/>
                  <a:pt x="9374" y="72205"/>
                  <a:pt x="9469" y="72015"/>
                </a:cubicBezTo>
                <a:cubicBezTo>
                  <a:pt x="9533" y="71857"/>
                  <a:pt x="9596" y="71635"/>
                  <a:pt x="9628" y="71445"/>
                </a:cubicBezTo>
                <a:cubicBezTo>
                  <a:pt x="9596" y="71287"/>
                  <a:pt x="9596" y="71097"/>
                  <a:pt x="9501" y="70938"/>
                </a:cubicBezTo>
                <a:cubicBezTo>
                  <a:pt x="9438" y="70685"/>
                  <a:pt x="9279" y="70527"/>
                  <a:pt x="9058" y="70463"/>
                </a:cubicBezTo>
                <a:cubicBezTo>
                  <a:pt x="8899" y="70368"/>
                  <a:pt x="8709" y="70305"/>
                  <a:pt x="8519" y="70305"/>
                </a:cubicBezTo>
                <a:close/>
                <a:moveTo>
                  <a:pt x="22359" y="72490"/>
                </a:moveTo>
                <a:lnTo>
                  <a:pt x="22359" y="72585"/>
                </a:lnTo>
                <a:lnTo>
                  <a:pt x="22327" y="72585"/>
                </a:lnTo>
                <a:cubicBezTo>
                  <a:pt x="22295" y="72554"/>
                  <a:pt x="22295" y="72522"/>
                  <a:pt x="22295" y="72490"/>
                </a:cubicBezTo>
                <a:close/>
                <a:moveTo>
                  <a:pt x="49458" y="70007"/>
                </a:moveTo>
                <a:cubicBezTo>
                  <a:pt x="48826" y="70007"/>
                  <a:pt x="48144" y="70791"/>
                  <a:pt x="48232" y="71382"/>
                </a:cubicBezTo>
                <a:cubicBezTo>
                  <a:pt x="48113" y="72010"/>
                  <a:pt x="48841" y="72751"/>
                  <a:pt x="49456" y="72751"/>
                </a:cubicBezTo>
                <a:cubicBezTo>
                  <a:pt x="49492" y="72751"/>
                  <a:pt x="49527" y="72749"/>
                  <a:pt x="49562" y="72744"/>
                </a:cubicBezTo>
                <a:cubicBezTo>
                  <a:pt x="49601" y="72749"/>
                  <a:pt x="49640" y="72751"/>
                  <a:pt x="49680" y="72751"/>
                </a:cubicBezTo>
                <a:cubicBezTo>
                  <a:pt x="50373" y="72751"/>
                  <a:pt x="51076" y="71983"/>
                  <a:pt x="50956" y="71413"/>
                </a:cubicBezTo>
                <a:cubicBezTo>
                  <a:pt x="51047" y="70774"/>
                  <a:pt x="50288" y="70016"/>
                  <a:pt x="49667" y="70016"/>
                </a:cubicBezTo>
                <a:cubicBezTo>
                  <a:pt x="49642" y="70016"/>
                  <a:pt x="49618" y="70018"/>
                  <a:pt x="49594" y="70020"/>
                </a:cubicBezTo>
                <a:cubicBezTo>
                  <a:pt x="49549" y="70011"/>
                  <a:pt x="49504" y="70007"/>
                  <a:pt x="49458" y="70007"/>
                </a:cubicBezTo>
                <a:close/>
                <a:moveTo>
                  <a:pt x="35628" y="70780"/>
                </a:moveTo>
                <a:cubicBezTo>
                  <a:pt x="35755" y="71382"/>
                  <a:pt x="35755" y="71540"/>
                  <a:pt x="36388" y="72078"/>
                </a:cubicBezTo>
                <a:cubicBezTo>
                  <a:pt x="36198" y="72110"/>
                  <a:pt x="36040" y="72173"/>
                  <a:pt x="35881" y="72205"/>
                </a:cubicBezTo>
                <a:cubicBezTo>
                  <a:pt x="35438" y="72332"/>
                  <a:pt x="35121" y="72585"/>
                  <a:pt x="34931" y="73029"/>
                </a:cubicBezTo>
                <a:cubicBezTo>
                  <a:pt x="34804" y="72902"/>
                  <a:pt x="34868" y="72839"/>
                  <a:pt x="34931" y="72807"/>
                </a:cubicBezTo>
                <a:cubicBezTo>
                  <a:pt x="34836" y="72237"/>
                  <a:pt x="34678" y="71793"/>
                  <a:pt x="34298" y="71477"/>
                </a:cubicBezTo>
                <a:lnTo>
                  <a:pt x="34393" y="71382"/>
                </a:lnTo>
                <a:cubicBezTo>
                  <a:pt x="34427" y="71386"/>
                  <a:pt x="34460" y="71388"/>
                  <a:pt x="34493" y="71388"/>
                </a:cubicBezTo>
                <a:cubicBezTo>
                  <a:pt x="34706" y="71388"/>
                  <a:pt x="34898" y="71306"/>
                  <a:pt x="35090" y="71223"/>
                </a:cubicBezTo>
                <a:cubicBezTo>
                  <a:pt x="35280" y="71097"/>
                  <a:pt x="35438" y="70938"/>
                  <a:pt x="35628" y="70780"/>
                </a:cubicBezTo>
                <a:close/>
                <a:moveTo>
                  <a:pt x="1679" y="72078"/>
                </a:moveTo>
                <a:cubicBezTo>
                  <a:pt x="1267" y="72205"/>
                  <a:pt x="1267" y="72490"/>
                  <a:pt x="1267" y="72680"/>
                </a:cubicBezTo>
                <a:cubicBezTo>
                  <a:pt x="1365" y="73025"/>
                  <a:pt x="1560" y="73063"/>
                  <a:pt x="1746" y="73063"/>
                </a:cubicBezTo>
                <a:cubicBezTo>
                  <a:pt x="1799" y="73063"/>
                  <a:pt x="1851" y="73060"/>
                  <a:pt x="1900" y="73060"/>
                </a:cubicBezTo>
                <a:cubicBezTo>
                  <a:pt x="2344" y="72965"/>
                  <a:pt x="2312" y="72680"/>
                  <a:pt x="2312" y="72490"/>
                </a:cubicBezTo>
                <a:cubicBezTo>
                  <a:pt x="2185" y="72078"/>
                  <a:pt x="1900" y="72078"/>
                  <a:pt x="1679" y="72078"/>
                </a:cubicBezTo>
                <a:close/>
                <a:moveTo>
                  <a:pt x="26064" y="70812"/>
                </a:moveTo>
                <a:lnTo>
                  <a:pt x="26095" y="70843"/>
                </a:lnTo>
                <a:cubicBezTo>
                  <a:pt x="26064" y="70843"/>
                  <a:pt x="26064" y="70907"/>
                  <a:pt x="26000" y="70907"/>
                </a:cubicBezTo>
                <a:lnTo>
                  <a:pt x="26127" y="71128"/>
                </a:lnTo>
                <a:cubicBezTo>
                  <a:pt x="26159" y="71223"/>
                  <a:pt x="26159" y="71287"/>
                  <a:pt x="26222" y="71382"/>
                </a:cubicBezTo>
                <a:cubicBezTo>
                  <a:pt x="26317" y="71730"/>
                  <a:pt x="26476" y="72015"/>
                  <a:pt x="26792" y="72173"/>
                </a:cubicBezTo>
                <a:cubicBezTo>
                  <a:pt x="26856" y="72205"/>
                  <a:pt x="26856" y="72237"/>
                  <a:pt x="26887" y="72268"/>
                </a:cubicBezTo>
                <a:cubicBezTo>
                  <a:pt x="26919" y="72268"/>
                  <a:pt x="26951" y="72332"/>
                  <a:pt x="26951" y="72332"/>
                </a:cubicBezTo>
                <a:lnTo>
                  <a:pt x="26919" y="72363"/>
                </a:lnTo>
                <a:lnTo>
                  <a:pt x="26887" y="72332"/>
                </a:lnTo>
                <a:cubicBezTo>
                  <a:pt x="26761" y="72363"/>
                  <a:pt x="26697" y="72395"/>
                  <a:pt x="26602" y="72395"/>
                </a:cubicBezTo>
                <a:cubicBezTo>
                  <a:pt x="26571" y="72411"/>
                  <a:pt x="26531" y="72411"/>
                  <a:pt x="26491" y="72411"/>
                </a:cubicBezTo>
                <a:cubicBezTo>
                  <a:pt x="26452" y="72411"/>
                  <a:pt x="26412" y="72411"/>
                  <a:pt x="26381" y="72427"/>
                </a:cubicBezTo>
                <a:cubicBezTo>
                  <a:pt x="25779" y="72649"/>
                  <a:pt x="25652" y="72807"/>
                  <a:pt x="25367" y="73282"/>
                </a:cubicBezTo>
                <a:cubicBezTo>
                  <a:pt x="25335" y="73029"/>
                  <a:pt x="25335" y="72807"/>
                  <a:pt x="25304" y="72585"/>
                </a:cubicBezTo>
                <a:cubicBezTo>
                  <a:pt x="25272" y="72363"/>
                  <a:pt x="25145" y="72173"/>
                  <a:pt x="24987" y="72015"/>
                </a:cubicBezTo>
                <a:cubicBezTo>
                  <a:pt x="24829" y="71857"/>
                  <a:pt x="24639" y="71730"/>
                  <a:pt x="24480" y="71603"/>
                </a:cubicBezTo>
                <a:lnTo>
                  <a:pt x="24797" y="71603"/>
                </a:lnTo>
                <a:cubicBezTo>
                  <a:pt x="25272" y="71603"/>
                  <a:pt x="25652" y="71413"/>
                  <a:pt x="25905" y="71002"/>
                </a:cubicBezTo>
                <a:cubicBezTo>
                  <a:pt x="25905" y="70938"/>
                  <a:pt x="25969" y="70938"/>
                  <a:pt x="26000" y="70907"/>
                </a:cubicBezTo>
                <a:cubicBezTo>
                  <a:pt x="26064" y="70843"/>
                  <a:pt x="26064" y="70812"/>
                  <a:pt x="26064" y="70812"/>
                </a:cubicBezTo>
                <a:close/>
                <a:moveTo>
                  <a:pt x="52300" y="71093"/>
                </a:moveTo>
                <a:cubicBezTo>
                  <a:pt x="52021" y="71093"/>
                  <a:pt x="51794" y="71240"/>
                  <a:pt x="51621" y="71413"/>
                </a:cubicBezTo>
                <a:cubicBezTo>
                  <a:pt x="51462" y="71572"/>
                  <a:pt x="51399" y="71762"/>
                  <a:pt x="51272" y="71920"/>
                </a:cubicBezTo>
                <a:lnTo>
                  <a:pt x="51272" y="72395"/>
                </a:lnTo>
                <a:cubicBezTo>
                  <a:pt x="51241" y="72712"/>
                  <a:pt x="51399" y="72965"/>
                  <a:pt x="51589" y="73155"/>
                </a:cubicBezTo>
                <a:cubicBezTo>
                  <a:pt x="51747" y="73314"/>
                  <a:pt x="51937" y="73377"/>
                  <a:pt x="52096" y="73504"/>
                </a:cubicBezTo>
                <a:lnTo>
                  <a:pt x="52571" y="73504"/>
                </a:lnTo>
                <a:cubicBezTo>
                  <a:pt x="52598" y="73506"/>
                  <a:pt x="52625" y="73508"/>
                  <a:pt x="52652" y="73508"/>
                </a:cubicBezTo>
                <a:cubicBezTo>
                  <a:pt x="52931" y="73508"/>
                  <a:pt x="53157" y="73360"/>
                  <a:pt x="53331" y="73187"/>
                </a:cubicBezTo>
                <a:cubicBezTo>
                  <a:pt x="53489" y="73029"/>
                  <a:pt x="53553" y="72839"/>
                  <a:pt x="53679" y="72680"/>
                </a:cubicBezTo>
                <a:lnTo>
                  <a:pt x="53679" y="72173"/>
                </a:lnTo>
                <a:cubicBezTo>
                  <a:pt x="53679" y="71888"/>
                  <a:pt x="53553" y="71698"/>
                  <a:pt x="53394" y="71477"/>
                </a:cubicBezTo>
                <a:cubicBezTo>
                  <a:pt x="53236" y="71318"/>
                  <a:pt x="53078" y="71160"/>
                  <a:pt x="52761" y="71097"/>
                </a:cubicBezTo>
                <a:lnTo>
                  <a:pt x="52381" y="71097"/>
                </a:lnTo>
                <a:cubicBezTo>
                  <a:pt x="52353" y="71094"/>
                  <a:pt x="52327" y="71093"/>
                  <a:pt x="52300" y="71093"/>
                </a:cubicBezTo>
                <a:close/>
                <a:moveTo>
                  <a:pt x="11401" y="71128"/>
                </a:moveTo>
                <a:cubicBezTo>
                  <a:pt x="11243" y="71160"/>
                  <a:pt x="11084" y="71160"/>
                  <a:pt x="11021" y="71223"/>
                </a:cubicBezTo>
                <a:cubicBezTo>
                  <a:pt x="10451" y="71445"/>
                  <a:pt x="10166" y="71857"/>
                  <a:pt x="10134" y="72427"/>
                </a:cubicBezTo>
                <a:cubicBezTo>
                  <a:pt x="10166" y="72680"/>
                  <a:pt x="10166" y="72965"/>
                  <a:pt x="10388" y="73155"/>
                </a:cubicBezTo>
                <a:cubicBezTo>
                  <a:pt x="10546" y="73345"/>
                  <a:pt x="10736" y="73535"/>
                  <a:pt x="11084" y="73630"/>
                </a:cubicBezTo>
                <a:cubicBezTo>
                  <a:pt x="11116" y="73630"/>
                  <a:pt x="11274" y="73662"/>
                  <a:pt x="11369" y="73662"/>
                </a:cubicBezTo>
                <a:cubicBezTo>
                  <a:pt x="11654" y="73599"/>
                  <a:pt x="11876" y="73535"/>
                  <a:pt x="12066" y="73377"/>
                </a:cubicBezTo>
                <a:cubicBezTo>
                  <a:pt x="12288" y="73219"/>
                  <a:pt x="12478" y="73029"/>
                  <a:pt x="12541" y="72712"/>
                </a:cubicBezTo>
                <a:cubicBezTo>
                  <a:pt x="12541" y="72649"/>
                  <a:pt x="12604" y="72522"/>
                  <a:pt x="12604" y="72363"/>
                </a:cubicBezTo>
                <a:cubicBezTo>
                  <a:pt x="12541" y="72237"/>
                  <a:pt x="12541" y="72078"/>
                  <a:pt x="12541" y="72047"/>
                </a:cubicBezTo>
                <a:cubicBezTo>
                  <a:pt x="12478" y="71730"/>
                  <a:pt x="12288" y="71508"/>
                  <a:pt x="12066" y="71382"/>
                </a:cubicBezTo>
                <a:cubicBezTo>
                  <a:pt x="11876" y="71160"/>
                  <a:pt x="11559" y="71223"/>
                  <a:pt x="11401" y="71128"/>
                </a:cubicBezTo>
                <a:close/>
                <a:moveTo>
                  <a:pt x="38541" y="71318"/>
                </a:moveTo>
                <a:lnTo>
                  <a:pt x="38541" y="71318"/>
                </a:lnTo>
                <a:cubicBezTo>
                  <a:pt x="38605" y="71698"/>
                  <a:pt x="38510" y="72047"/>
                  <a:pt x="38668" y="72332"/>
                </a:cubicBezTo>
                <a:cubicBezTo>
                  <a:pt x="38826" y="72554"/>
                  <a:pt x="38985" y="72807"/>
                  <a:pt x="39333" y="72997"/>
                </a:cubicBezTo>
                <a:cubicBezTo>
                  <a:pt x="39080" y="72997"/>
                  <a:pt x="38858" y="72997"/>
                  <a:pt x="38700" y="73029"/>
                </a:cubicBezTo>
                <a:cubicBezTo>
                  <a:pt x="38541" y="73060"/>
                  <a:pt x="38383" y="73155"/>
                  <a:pt x="38225" y="73282"/>
                </a:cubicBezTo>
                <a:cubicBezTo>
                  <a:pt x="38130" y="73377"/>
                  <a:pt x="37971" y="73504"/>
                  <a:pt x="37876" y="73662"/>
                </a:cubicBezTo>
                <a:cubicBezTo>
                  <a:pt x="37845" y="73662"/>
                  <a:pt x="37813" y="73630"/>
                  <a:pt x="37750" y="73599"/>
                </a:cubicBezTo>
                <a:cubicBezTo>
                  <a:pt x="37750" y="73029"/>
                  <a:pt x="37496" y="72649"/>
                  <a:pt x="37053" y="72332"/>
                </a:cubicBezTo>
                <a:cubicBezTo>
                  <a:pt x="37053" y="72268"/>
                  <a:pt x="37021" y="72268"/>
                  <a:pt x="36958" y="72268"/>
                </a:cubicBezTo>
                <a:lnTo>
                  <a:pt x="37021" y="72237"/>
                </a:lnTo>
                <a:cubicBezTo>
                  <a:pt x="37053" y="72268"/>
                  <a:pt x="37053" y="72268"/>
                  <a:pt x="37053" y="72332"/>
                </a:cubicBezTo>
                <a:cubicBezTo>
                  <a:pt x="37243" y="72268"/>
                  <a:pt x="37401" y="72237"/>
                  <a:pt x="37560" y="72205"/>
                </a:cubicBezTo>
                <a:cubicBezTo>
                  <a:pt x="38003" y="72078"/>
                  <a:pt x="38351" y="71793"/>
                  <a:pt x="38541" y="71318"/>
                </a:cubicBezTo>
                <a:close/>
                <a:moveTo>
                  <a:pt x="25304" y="73599"/>
                </a:moveTo>
                <a:cubicBezTo>
                  <a:pt x="25285" y="73667"/>
                  <a:pt x="25272" y="73729"/>
                  <a:pt x="25265" y="73784"/>
                </a:cubicBezTo>
                <a:lnTo>
                  <a:pt x="25265" y="73784"/>
                </a:lnTo>
                <a:cubicBezTo>
                  <a:pt x="25209" y="73752"/>
                  <a:pt x="25209" y="73692"/>
                  <a:pt x="25209" y="73662"/>
                </a:cubicBezTo>
                <a:lnTo>
                  <a:pt x="25304" y="73599"/>
                </a:lnTo>
                <a:close/>
                <a:moveTo>
                  <a:pt x="28977" y="71572"/>
                </a:moveTo>
                <a:lnTo>
                  <a:pt x="28977" y="71572"/>
                </a:lnTo>
                <a:cubicBezTo>
                  <a:pt x="29041" y="71698"/>
                  <a:pt x="28977" y="71762"/>
                  <a:pt x="28946" y="71857"/>
                </a:cubicBezTo>
                <a:cubicBezTo>
                  <a:pt x="29041" y="72078"/>
                  <a:pt x="29009" y="72332"/>
                  <a:pt x="29136" y="72554"/>
                </a:cubicBezTo>
                <a:cubicBezTo>
                  <a:pt x="29262" y="72744"/>
                  <a:pt x="29421" y="72965"/>
                  <a:pt x="29579" y="73124"/>
                </a:cubicBezTo>
                <a:lnTo>
                  <a:pt x="29452" y="73219"/>
                </a:lnTo>
                <a:cubicBezTo>
                  <a:pt x="29423" y="73214"/>
                  <a:pt x="29392" y="73212"/>
                  <a:pt x="29362" y="73212"/>
                </a:cubicBezTo>
                <a:cubicBezTo>
                  <a:pt x="29164" y="73212"/>
                  <a:pt x="28952" y="73295"/>
                  <a:pt x="28787" y="73377"/>
                </a:cubicBezTo>
                <a:cubicBezTo>
                  <a:pt x="28597" y="73504"/>
                  <a:pt x="28439" y="73662"/>
                  <a:pt x="28217" y="73820"/>
                </a:cubicBezTo>
                <a:cubicBezTo>
                  <a:pt x="28186" y="73282"/>
                  <a:pt x="27996" y="72807"/>
                  <a:pt x="27426" y="72522"/>
                </a:cubicBezTo>
                <a:cubicBezTo>
                  <a:pt x="27489" y="72522"/>
                  <a:pt x="27426" y="72490"/>
                  <a:pt x="27426" y="72490"/>
                </a:cubicBezTo>
                <a:lnTo>
                  <a:pt x="27489" y="72427"/>
                </a:lnTo>
                <a:cubicBezTo>
                  <a:pt x="27521" y="72490"/>
                  <a:pt x="27521" y="72490"/>
                  <a:pt x="27521" y="72522"/>
                </a:cubicBezTo>
                <a:cubicBezTo>
                  <a:pt x="27679" y="72490"/>
                  <a:pt x="27869" y="72490"/>
                  <a:pt x="28027" y="72395"/>
                </a:cubicBezTo>
                <a:cubicBezTo>
                  <a:pt x="28471" y="72268"/>
                  <a:pt x="28787" y="72015"/>
                  <a:pt x="28977" y="71572"/>
                </a:cubicBezTo>
                <a:close/>
                <a:moveTo>
                  <a:pt x="32588" y="74074"/>
                </a:moveTo>
                <a:lnTo>
                  <a:pt x="32588" y="74074"/>
                </a:lnTo>
                <a:cubicBezTo>
                  <a:pt x="32619" y="74105"/>
                  <a:pt x="32619" y="74105"/>
                  <a:pt x="32651" y="74105"/>
                </a:cubicBezTo>
                <a:lnTo>
                  <a:pt x="32619" y="74137"/>
                </a:lnTo>
                <a:cubicBezTo>
                  <a:pt x="32588" y="74105"/>
                  <a:pt x="32588" y="74105"/>
                  <a:pt x="32588" y="74074"/>
                </a:cubicBezTo>
                <a:close/>
                <a:moveTo>
                  <a:pt x="55330" y="72109"/>
                </a:moveTo>
                <a:cubicBezTo>
                  <a:pt x="54728" y="72109"/>
                  <a:pt x="54313" y="72573"/>
                  <a:pt x="54313" y="73155"/>
                </a:cubicBezTo>
                <a:cubicBezTo>
                  <a:pt x="54313" y="73789"/>
                  <a:pt x="54756" y="74232"/>
                  <a:pt x="55358" y="74264"/>
                </a:cubicBezTo>
                <a:cubicBezTo>
                  <a:pt x="55991" y="74264"/>
                  <a:pt x="56434" y="73820"/>
                  <a:pt x="56434" y="73187"/>
                </a:cubicBezTo>
                <a:cubicBezTo>
                  <a:pt x="56434" y="72554"/>
                  <a:pt x="55959" y="72110"/>
                  <a:pt x="55389" y="72110"/>
                </a:cubicBezTo>
                <a:cubicBezTo>
                  <a:pt x="55369" y="72109"/>
                  <a:pt x="55350" y="72109"/>
                  <a:pt x="55330" y="72109"/>
                </a:cubicBezTo>
                <a:close/>
                <a:moveTo>
                  <a:pt x="4742" y="72573"/>
                </a:moveTo>
                <a:cubicBezTo>
                  <a:pt x="4592" y="72573"/>
                  <a:pt x="4443" y="72613"/>
                  <a:pt x="4276" y="72680"/>
                </a:cubicBezTo>
                <a:lnTo>
                  <a:pt x="3927" y="73029"/>
                </a:lnTo>
                <a:cubicBezTo>
                  <a:pt x="3895" y="73155"/>
                  <a:pt x="3832" y="73314"/>
                  <a:pt x="3832" y="73440"/>
                </a:cubicBezTo>
                <a:cubicBezTo>
                  <a:pt x="3832" y="73535"/>
                  <a:pt x="3895" y="73694"/>
                  <a:pt x="3927" y="73820"/>
                </a:cubicBezTo>
                <a:lnTo>
                  <a:pt x="4307" y="74232"/>
                </a:lnTo>
                <a:cubicBezTo>
                  <a:pt x="4434" y="74264"/>
                  <a:pt x="4592" y="74295"/>
                  <a:pt x="4719" y="74295"/>
                </a:cubicBezTo>
                <a:cubicBezTo>
                  <a:pt x="4846" y="74295"/>
                  <a:pt x="5004" y="74264"/>
                  <a:pt x="5067" y="74232"/>
                </a:cubicBezTo>
                <a:lnTo>
                  <a:pt x="5479" y="73820"/>
                </a:lnTo>
                <a:cubicBezTo>
                  <a:pt x="5574" y="73535"/>
                  <a:pt x="5574" y="73314"/>
                  <a:pt x="5479" y="73029"/>
                </a:cubicBezTo>
                <a:cubicBezTo>
                  <a:pt x="5352" y="72902"/>
                  <a:pt x="5226" y="72744"/>
                  <a:pt x="5162" y="72680"/>
                </a:cubicBezTo>
                <a:cubicBezTo>
                  <a:pt x="5013" y="72605"/>
                  <a:pt x="4877" y="72573"/>
                  <a:pt x="4742" y="72573"/>
                </a:cubicBezTo>
                <a:close/>
                <a:moveTo>
                  <a:pt x="14143" y="71875"/>
                </a:moveTo>
                <a:cubicBezTo>
                  <a:pt x="13512" y="71875"/>
                  <a:pt x="12833" y="72629"/>
                  <a:pt x="12921" y="73219"/>
                </a:cubicBezTo>
                <a:cubicBezTo>
                  <a:pt x="12801" y="73877"/>
                  <a:pt x="13530" y="74620"/>
                  <a:pt x="14145" y="74620"/>
                </a:cubicBezTo>
                <a:cubicBezTo>
                  <a:pt x="14181" y="74620"/>
                  <a:pt x="14216" y="74617"/>
                  <a:pt x="14251" y="74612"/>
                </a:cubicBezTo>
                <a:cubicBezTo>
                  <a:pt x="14286" y="74617"/>
                  <a:pt x="14320" y="74619"/>
                  <a:pt x="14355" y="74619"/>
                </a:cubicBezTo>
                <a:cubicBezTo>
                  <a:pt x="14996" y="74619"/>
                  <a:pt x="15705" y="73822"/>
                  <a:pt x="15645" y="73282"/>
                </a:cubicBezTo>
                <a:cubicBezTo>
                  <a:pt x="15764" y="72624"/>
                  <a:pt x="15008" y="71881"/>
                  <a:pt x="14390" y="71881"/>
                </a:cubicBezTo>
                <a:cubicBezTo>
                  <a:pt x="14354" y="71881"/>
                  <a:pt x="14318" y="71883"/>
                  <a:pt x="14283" y="71888"/>
                </a:cubicBezTo>
                <a:cubicBezTo>
                  <a:pt x="14237" y="71880"/>
                  <a:pt x="14190" y="71875"/>
                  <a:pt x="14143" y="71875"/>
                </a:cubicBezTo>
                <a:close/>
                <a:moveTo>
                  <a:pt x="45915" y="71936"/>
                </a:moveTo>
                <a:cubicBezTo>
                  <a:pt x="45186" y="71936"/>
                  <a:pt x="44685" y="72270"/>
                  <a:pt x="44432" y="73029"/>
                </a:cubicBezTo>
                <a:cubicBezTo>
                  <a:pt x="44432" y="73377"/>
                  <a:pt x="44337" y="73789"/>
                  <a:pt x="44622" y="74137"/>
                </a:cubicBezTo>
                <a:cubicBezTo>
                  <a:pt x="44717" y="74295"/>
                  <a:pt x="44907" y="74454"/>
                  <a:pt x="45065" y="74580"/>
                </a:cubicBezTo>
                <a:cubicBezTo>
                  <a:pt x="45280" y="74756"/>
                  <a:pt x="45531" y="74799"/>
                  <a:pt x="45773" y="74799"/>
                </a:cubicBezTo>
                <a:cubicBezTo>
                  <a:pt x="45924" y="74799"/>
                  <a:pt x="46072" y="74782"/>
                  <a:pt x="46205" y="74770"/>
                </a:cubicBezTo>
                <a:cubicBezTo>
                  <a:pt x="46554" y="74612"/>
                  <a:pt x="46870" y="74422"/>
                  <a:pt x="47060" y="74105"/>
                </a:cubicBezTo>
                <a:cubicBezTo>
                  <a:pt x="47314" y="73757"/>
                  <a:pt x="47219" y="73377"/>
                  <a:pt x="47282" y="73029"/>
                </a:cubicBezTo>
                <a:cubicBezTo>
                  <a:pt x="47060" y="72490"/>
                  <a:pt x="46712" y="72110"/>
                  <a:pt x="46205" y="71952"/>
                </a:cubicBezTo>
                <a:cubicBezTo>
                  <a:pt x="46105" y="71941"/>
                  <a:pt x="46008" y="71936"/>
                  <a:pt x="45915" y="71936"/>
                </a:cubicBezTo>
                <a:close/>
                <a:moveTo>
                  <a:pt x="41423" y="72363"/>
                </a:moveTo>
                <a:cubicBezTo>
                  <a:pt x="41423" y="72744"/>
                  <a:pt x="41487" y="73060"/>
                  <a:pt x="41645" y="73314"/>
                </a:cubicBezTo>
                <a:cubicBezTo>
                  <a:pt x="41835" y="73535"/>
                  <a:pt x="42057" y="73820"/>
                  <a:pt x="42373" y="73947"/>
                </a:cubicBezTo>
                <a:lnTo>
                  <a:pt x="42563" y="73947"/>
                </a:lnTo>
                <a:cubicBezTo>
                  <a:pt x="42500" y="73979"/>
                  <a:pt x="42468" y="73994"/>
                  <a:pt x="42445" y="73994"/>
                </a:cubicBezTo>
                <a:cubicBezTo>
                  <a:pt x="42421" y="73994"/>
                  <a:pt x="42405" y="73979"/>
                  <a:pt x="42373" y="73947"/>
                </a:cubicBezTo>
                <a:cubicBezTo>
                  <a:pt x="42290" y="73938"/>
                  <a:pt x="42210" y="73934"/>
                  <a:pt x="42133" y="73934"/>
                </a:cubicBezTo>
                <a:cubicBezTo>
                  <a:pt x="41370" y="73934"/>
                  <a:pt x="40954" y="74350"/>
                  <a:pt x="40695" y="74897"/>
                </a:cubicBezTo>
                <a:cubicBezTo>
                  <a:pt x="40600" y="74675"/>
                  <a:pt x="40663" y="74580"/>
                  <a:pt x="40663" y="74422"/>
                </a:cubicBezTo>
                <a:cubicBezTo>
                  <a:pt x="40663" y="74105"/>
                  <a:pt x="40568" y="73820"/>
                  <a:pt x="40347" y="73599"/>
                </a:cubicBezTo>
                <a:cubicBezTo>
                  <a:pt x="40315" y="73345"/>
                  <a:pt x="40062" y="73345"/>
                  <a:pt x="39935" y="73155"/>
                </a:cubicBezTo>
                <a:cubicBezTo>
                  <a:pt x="40220" y="73124"/>
                  <a:pt x="40505" y="73155"/>
                  <a:pt x="40790" y="72997"/>
                </a:cubicBezTo>
                <a:cubicBezTo>
                  <a:pt x="41012" y="72839"/>
                  <a:pt x="41202" y="72680"/>
                  <a:pt x="41423" y="72363"/>
                </a:cubicBezTo>
                <a:close/>
                <a:moveTo>
                  <a:pt x="58271" y="73187"/>
                </a:moveTo>
                <a:cubicBezTo>
                  <a:pt x="58145" y="73187"/>
                  <a:pt x="57986" y="73219"/>
                  <a:pt x="57923" y="73282"/>
                </a:cubicBezTo>
                <a:lnTo>
                  <a:pt x="57511" y="73662"/>
                </a:lnTo>
                <a:cubicBezTo>
                  <a:pt x="57416" y="73947"/>
                  <a:pt x="57416" y="74169"/>
                  <a:pt x="57511" y="74454"/>
                </a:cubicBezTo>
                <a:cubicBezTo>
                  <a:pt x="57638" y="74580"/>
                  <a:pt x="57765" y="74739"/>
                  <a:pt x="57891" y="74802"/>
                </a:cubicBezTo>
                <a:cubicBezTo>
                  <a:pt x="58018" y="74865"/>
                  <a:pt x="58153" y="74905"/>
                  <a:pt x="58295" y="74905"/>
                </a:cubicBezTo>
                <a:cubicBezTo>
                  <a:pt x="58438" y="74905"/>
                  <a:pt x="58588" y="74865"/>
                  <a:pt x="58746" y="74770"/>
                </a:cubicBezTo>
                <a:cubicBezTo>
                  <a:pt x="58746" y="74644"/>
                  <a:pt x="58905" y="74549"/>
                  <a:pt x="59000" y="74454"/>
                </a:cubicBezTo>
                <a:cubicBezTo>
                  <a:pt x="59158" y="74137"/>
                  <a:pt x="59158" y="73915"/>
                  <a:pt x="59000" y="73599"/>
                </a:cubicBezTo>
                <a:lnTo>
                  <a:pt x="58683" y="73282"/>
                </a:lnTo>
                <a:cubicBezTo>
                  <a:pt x="58556" y="73219"/>
                  <a:pt x="58398" y="73187"/>
                  <a:pt x="58271" y="73187"/>
                </a:cubicBezTo>
                <a:close/>
                <a:moveTo>
                  <a:pt x="31828" y="72744"/>
                </a:moveTo>
                <a:cubicBezTo>
                  <a:pt x="31954" y="73345"/>
                  <a:pt x="31954" y="73504"/>
                  <a:pt x="32588" y="74074"/>
                </a:cubicBezTo>
                <a:cubicBezTo>
                  <a:pt x="32429" y="74105"/>
                  <a:pt x="32271" y="74137"/>
                  <a:pt x="32081" y="74169"/>
                </a:cubicBezTo>
                <a:cubicBezTo>
                  <a:pt x="31638" y="74295"/>
                  <a:pt x="31321" y="74580"/>
                  <a:pt x="31131" y="75024"/>
                </a:cubicBezTo>
                <a:cubicBezTo>
                  <a:pt x="31004" y="74897"/>
                  <a:pt x="31068" y="74802"/>
                  <a:pt x="31131" y="74770"/>
                </a:cubicBezTo>
                <a:cubicBezTo>
                  <a:pt x="31036" y="74232"/>
                  <a:pt x="30878" y="73789"/>
                  <a:pt x="30497" y="73472"/>
                </a:cubicBezTo>
                <a:lnTo>
                  <a:pt x="30593" y="73345"/>
                </a:lnTo>
                <a:cubicBezTo>
                  <a:pt x="30636" y="73351"/>
                  <a:pt x="30679" y="73353"/>
                  <a:pt x="30720" y="73353"/>
                </a:cubicBezTo>
                <a:cubicBezTo>
                  <a:pt x="30922" y="73353"/>
                  <a:pt x="31106" y="73292"/>
                  <a:pt x="31289" y="73187"/>
                </a:cubicBezTo>
                <a:cubicBezTo>
                  <a:pt x="31479" y="73060"/>
                  <a:pt x="31638" y="72902"/>
                  <a:pt x="31828" y="72744"/>
                </a:cubicBezTo>
                <a:close/>
                <a:moveTo>
                  <a:pt x="40537" y="74929"/>
                </a:moveTo>
                <a:cubicBezTo>
                  <a:pt x="40632" y="75055"/>
                  <a:pt x="40632" y="75055"/>
                  <a:pt x="40537" y="75119"/>
                </a:cubicBezTo>
                <a:cubicBezTo>
                  <a:pt x="40568" y="75087"/>
                  <a:pt x="40568" y="75024"/>
                  <a:pt x="40537" y="74929"/>
                </a:cubicBezTo>
                <a:close/>
                <a:moveTo>
                  <a:pt x="22074" y="72554"/>
                </a:moveTo>
                <a:cubicBezTo>
                  <a:pt x="22137" y="72744"/>
                  <a:pt x="22137" y="72902"/>
                  <a:pt x="22137" y="73060"/>
                </a:cubicBezTo>
                <a:cubicBezTo>
                  <a:pt x="22137" y="73504"/>
                  <a:pt x="22359" y="73947"/>
                  <a:pt x="22770" y="74169"/>
                </a:cubicBezTo>
                <a:lnTo>
                  <a:pt x="22834" y="74264"/>
                </a:lnTo>
                <a:lnTo>
                  <a:pt x="22454" y="74264"/>
                </a:lnTo>
                <a:cubicBezTo>
                  <a:pt x="22295" y="74327"/>
                  <a:pt x="22169" y="74422"/>
                  <a:pt x="22042" y="74454"/>
                </a:cubicBezTo>
                <a:cubicBezTo>
                  <a:pt x="21725" y="74580"/>
                  <a:pt x="21567" y="74802"/>
                  <a:pt x="21408" y="75087"/>
                </a:cubicBezTo>
                <a:cubicBezTo>
                  <a:pt x="21381" y="75115"/>
                  <a:pt x="21377" y="75142"/>
                  <a:pt x="21314" y="75233"/>
                </a:cubicBezTo>
                <a:lnTo>
                  <a:pt x="21314" y="75233"/>
                </a:lnTo>
                <a:cubicBezTo>
                  <a:pt x="21309" y="75229"/>
                  <a:pt x="21303" y="75226"/>
                  <a:pt x="21296" y="75222"/>
                </a:cubicBezTo>
                <a:lnTo>
                  <a:pt x="21296" y="75222"/>
                </a:lnTo>
                <a:cubicBezTo>
                  <a:pt x="21294" y="75237"/>
                  <a:pt x="21292" y="75252"/>
                  <a:pt x="21289" y="75267"/>
                </a:cubicBezTo>
                <a:lnTo>
                  <a:pt x="21289" y="75267"/>
                </a:lnTo>
                <a:cubicBezTo>
                  <a:pt x="21298" y="75255"/>
                  <a:pt x="21306" y="75244"/>
                  <a:pt x="21314" y="75233"/>
                </a:cubicBezTo>
                <a:lnTo>
                  <a:pt x="21314" y="75233"/>
                </a:lnTo>
                <a:cubicBezTo>
                  <a:pt x="21345" y="75258"/>
                  <a:pt x="21345" y="75284"/>
                  <a:pt x="21345" y="75309"/>
                </a:cubicBezTo>
                <a:cubicBezTo>
                  <a:pt x="21345" y="75340"/>
                  <a:pt x="21329" y="75356"/>
                  <a:pt x="21313" y="75356"/>
                </a:cubicBezTo>
                <a:cubicBezTo>
                  <a:pt x="21298" y="75356"/>
                  <a:pt x="21282" y="75340"/>
                  <a:pt x="21282" y="75309"/>
                </a:cubicBezTo>
                <a:cubicBezTo>
                  <a:pt x="21284" y="75295"/>
                  <a:pt x="21287" y="75281"/>
                  <a:pt x="21289" y="75267"/>
                </a:cubicBezTo>
                <a:lnTo>
                  <a:pt x="21289" y="75267"/>
                </a:lnTo>
                <a:cubicBezTo>
                  <a:pt x="21287" y="75270"/>
                  <a:pt x="21284" y="75274"/>
                  <a:pt x="21282" y="75277"/>
                </a:cubicBezTo>
                <a:cubicBezTo>
                  <a:pt x="21250" y="75277"/>
                  <a:pt x="21282" y="75245"/>
                  <a:pt x="21282" y="75214"/>
                </a:cubicBezTo>
                <a:cubicBezTo>
                  <a:pt x="21287" y="75216"/>
                  <a:pt x="21292" y="75219"/>
                  <a:pt x="21296" y="75222"/>
                </a:cubicBezTo>
                <a:lnTo>
                  <a:pt x="21296" y="75222"/>
                </a:lnTo>
                <a:cubicBezTo>
                  <a:pt x="21344" y="74912"/>
                  <a:pt x="21334" y="74654"/>
                  <a:pt x="21218" y="74422"/>
                </a:cubicBezTo>
                <a:cubicBezTo>
                  <a:pt x="21092" y="74137"/>
                  <a:pt x="20933" y="73884"/>
                  <a:pt x="20712" y="73725"/>
                </a:cubicBezTo>
                <a:cubicBezTo>
                  <a:pt x="20553" y="73630"/>
                  <a:pt x="20395" y="73504"/>
                  <a:pt x="20173" y="73504"/>
                </a:cubicBezTo>
                <a:cubicBezTo>
                  <a:pt x="20173" y="73504"/>
                  <a:pt x="20160" y="73490"/>
                  <a:pt x="20150" y="73462"/>
                </a:cubicBezTo>
                <a:lnTo>
                  <a:pt x="20150" y="73462"/>
                </a:lnTo>
                <a:cubicBezTo>
                  <a:pt x="20181" y="73457"/>
                  <a:pt x="20212" y="73454"/>
                  <a:pt x="20243" y="73454"/>
                </a:cubicBezTo>
                <a:cubicBezTo>
                  <a:pt x="20420" y="73454"/>
                  <a:pt x="20598" y="73535"/>
                  <a:pt x="20775" y="73535"/>
                </a:cubicBezTo>
                <a:cubicBezTo>
                  <a:pt x="21060" y="73504"/>
                  <a:pt x="21345" y="73409"/>
                  <a:pt x="21535" y="73250"/>
                </a:cubicBezTo>
                <a:cubicBezTo>
                  <a:pt x="21757" y="73092"/>
                  <a:pt x="22010" y="72902"/>
                  <a:pt x="22074" y="72554"/>
                </a:cubicBezTo>
                <a:close/>
                <a:moveTo>
                  <a:pt x="7601" y="73314"/>
                </a:moveTo>
                <a:cubicBezTo>
                  <a:pt x="6999" y="73314"/>
                  <a:pt x="6492" y="73820"/>
                  <a:pt x="6524" y="74390"/>
                </a:cubicBezTo>
                <a:cubicBezTo>
                  <a:pt x="6461" y="74929"/>
                  <a:pt x="6999" y="75435"/>
                  <a:pt x="7569" y="75435"/>
                </a:cubicBezTo>
                <a:cubicBezTo>
                  <a:pt x="8171" y="75435"/>
                  <a:pt x="8646" y="74929"/>
                  <a:pt x="8678" y="74422"/>
                </a:cubicBezTo>
                <a:cubicBezTo>
                  <a:pt x="8709" y="73820"/>
                  <a:pt x="8171" y="73314"/>
                  <a:pt x="7601" y="73314"/>
                </a:cubicBezTo>
                <a:close/>
                <a:moveTo>
                  <a:pt x="60995" y="74454"/>
                </a:moveTo>
                <a:cubicBezTo>
                  <a:pt x="60900" y="74549"/>
                  <a:pt x="60773" y="74644"/>
                  <a:pt x="60646" y="74770"/>
                </a:cubicBezTo>
                <a:lnTo>
                  <a:pt x="60646" y="75087"/>
                </a:lnTo>
                <a:lnTo>
                  <a:pt x="60995" y="75435"/>
                </a:lnTo>
                <a:lnTo>
                  <a:pt x="61343" y="75435"/>
                </a:lnTo>
                <a:lnTo>
                  <a:pt x="61660" y="75119"/>
                </a:lnTo>
                <a:lnTo>
                  <a:pt x="61660" y="74770"/>
                </a:lnTo>
                <a:lnTo>
                  <a:pt x="61343" y="74454"/>
                </a:lnTo>
                <a:close/>
                <a:moveTo>
                  <a:pt x="34709" y="73345"/>
                </a:moveTo>
                <a:cubicBezTo>
                  <a:pt x="34836" y="73472"/>
                  <a:pt x="34773" y="73535"/>
                  <a:pt x="34709" y="73599"/>
                </a:cubicBezTo>
                <a:cubicBezTo>
                  <a:pt x="34773" y="74137"/>
                  <a:pt x="34963" y="74612"/>
                  <a:pt x="35470" y="74960"/>
                </a:cubicBezTo>
                <a:cubicBezTo>
                  <a:pt x="35121" y="74960"/>
                  <a:pt x="34804" y="75024"/>
                  <a:pt x="34519" y="75214"/>
                </a:cubicBezTo>
                <a:cubicBezTo>
                  <a:pt x="34361" y="75340"/>
                  <a:pt x="34171" y="75404"/>
                  <a:pt x="34076" y="75657"/>
                </a:cubicBezTo>
                <a:cubicBezTo>
                  <a:pt x="34076" y="75594"/>
                  <a:pt x="34044" y="75562"/>
                  <a:pt x="34013" y="75530"/>
                </a:cubicBezTo>
                <a:cubicBezTo>
                  <a:pt x="34013" y="75024"/>
                  <a:pt x="33728" y="74612"/>
                  <a:pt x="33284" y="74295"/>
                </a:cubicBezTo>
                <a:cubicBezTo>
                  <a:pt x="33253" y="74295"/>
                  <a:pt x="33253" y="74264"/>
                  <a:pt x="33221" y="74264"/>
                </a:cubicBezTo>
                <a:lnTo>
                  <a:pt x="33253" y="74232"/>
                </a:lnTo>
                <a:cubicBezTo>
                  <a:pt x="33284" y="74264"/>
                  <a:pt x="33284" y="74264"/>
                  <a:pt x="33284" y="74295"/>
                </a:cubicBezTo>
                <a:cubicBezTo>
                  <a:pt x="33443" y="74264"/>
                  <a:pt x="33601" y="74264"/>
                  <a:pt x="33633" y="74169"/>
                </a:cubicBezTo>
                <a:cubicBezTo>
                  <a:pt x="34013" y="74074"/>
                  <a:pt x="34361" y="73947"/>
                  <a:pt x="34519" y="73599"/>
                </a:cubicBezTo>
                <a:cubicBezTo>
                  <a:pt x="34551" y="73504"/>
                  <a:pt x="34646" y="73440"/>
                  <a:pt x="34709" y="73345"/>
                </a:cubicBezTo>
                <a:close/>
                <a:moveTo>
                  <a:pt x="48707" y="72902"/>
                </a:moveTo>
                <a:cubicBezTo>
                  <a:pt x="47947" y="72902"/>
                  <a:pt x="47282" y="73535"/>
                  <a:pt x="47314" y="74264"/>
                </a:cubicBezTo>
                <a:cubicBezTo>
                  <a:pt x="47282" y="75055"/>
                  <a:pt x="47947" y="75657"/>
                  <a:pt x="48644" y="75657"/>
                </a:cubicBezTo>
                <a:cubicBezTo>
                  <a:pt x="49436" y="75657"/>
                  <a:pt x="50037" y="75024"/>
                  <a:pt x="50037" y="74295"/>
                </a:cubicBezTo>
                <a:cubicBezTo>
                  <a:pt x="50037" y="73535"/>
                  <a:pt x="49404" y="72902"/>
                  <a:pt x="48707" y="72902"/>
                </a:cubicBezTo>
                <a:close/>
                <a:moveTo>
                  <a:pt x="950" y="75087"/>
                </a:moveTo>
                <a:cubicBezTo>
                  <a:pt x="729" y="75087"/>
                  <a:pt x="507" y="75277"/>
                  <a:pt x="507" y="75530"/>
                </a:cubicBezTo>
                <a:cubicBezTo>
                  <a:pt x="507" y="75752"/>
                  <a:pt x="729" y="75974"/>
                  <a:pt x="950" y="75974"/>
                </a:cubicBezTo>
                <a:cubicBezTo>
                  <a:pt x="1204" y="75974"/>
                  <a:pt x="1394" y="75752"/>
                  <a:pt x="1394" y="75530"/>
                </a:cubicBezTo>
                <a:cubicBezTo>
                  <a:pt x="1394" y="75277"/>
                  <a:pt x="1140" y="75087"/>
                  <a:pt x="950" y="75087"/>
                </a:cubicBezTo>
                <a:close/>
                <a:moveTo>
                  <a:pt x="25200" y="73730"/>
                </a:moveTo>
                <a:cubicBezTo>
                  <a:pt x="25214" y="73730"/>
                  <a:pt x="25227" y="73762"/>
                  <a:pt x="25265" y="73784"/>
                </a:cubicBezTo>
                <a:lnTo>
                  <a:pt x="25265" y="73784"/>
                </a:lnTo>
                <a:cubicBezTo>
                  <a:pt x="25233" y="74010"/>
                  <a:pt x="25278" y="74137"/>
                  <a:pt x="25304" y="74264"/>
                </a:cubicBezTo>
                <a:cubicBezTo>
                  <a:pt x="25430" y="74707"/>
                  <a:pt x="25684" y="75055"/>
                  <a:pt x="26159" y="75245"/>
                </a:cubicBezTo>
                <a:cubicBezTo>
                  <a:pt x="25810" y="75277"/>
                  <a:pt x="25462" y="75214"/>
                  <a:pt x="25177" y="75372"/>
                </a:cubicBezTo>
                <a:cubicBezTo>
                  <a:pt x="24955" y="75530"/>
                  <a:pt x="24670" y="75689"/>
                  <a:pt x="24512" y="76037"/>
                </a:cubicBezTo>
                <a:cubicBezTo>
                  <a:pt x="24480" y="75815"/>
                  <a:pt x="24480" y="75657"/>
                  <a:pt x="24480" y="75435"/>
                </a:cubicBezTo>
                <a:cubicBezTo>
                  <a:pt x="24385" y="75277"/>
                  <a:pt x="24259" y="75119"/>
                  <a:pt x="24195" y="74929"/>
                </a:cubicBezTo>
                <a:cubicBezTo>
                  <a:pt x="24100" y="74739"/>
                  <a:pt x="23910" y="74707"/>
                  <a:pt x="23752" y="74485"/>
                </a:cubicBezTo>
                <a:lnTo>
                  <a:pt x="23752" y="74485"/>
                </a:lnTo>
                <a:cubicBezTo>
                  <a:pt x="23816" y="74492"/>
                  <a:pt x="23878" y="74495"/>
                  <a:pt x="23938" y="74495"/>
                </a:cubicBezTo>
                <a:cubicBezTo>
                  <a:pt x="24479" y="74495"/>
                  <a:pt x="24892" y="74241"/>
                  <a:pt x="25177" y="73757"/>
                </a:cubicBezTo>
                <a:cubicBezTo>
                  <a:pt x="25187" y="73737"/>
                  <a:pt x="25194" y="73730"/>
                  <a:pt x="25200" y="73730"/>
                </a:cubicBezTo>
                <a:close/>
                <a:moveTo>
                  <a:pt x="29472" y="76231"/>
                </a:moveTo>
                <a:cubicBezTo>
                  <a:pt x="29473" y="76235"/>
                  <a:pt x="29476" y="76242"/>
                  <a:pt x="29480" y="76251"/>
                </a:cubicBezTo>
                <a:lnTo>
                  <a:pt x="29480" y="76251"/>
                </a:lnTo>
                <a:cubicBezTo>
                  <a:pt x="29489" y="76248"/>
                  <a:pt x="29497" y="76243"/>
                  <a:pt x="29506" y="76236"/>
                </a:cubicBezTo>
                <a:lnTo>
                  <a:pt x="29506" y="76236"/>
                </a:lnTo>
                <a:cubicBezTo>
                  <a:pt x="29495" y="76234"/>
                  <a:pt x="29484" y="76233"/>
                  <a:pt x="29472" y="76231"/>
                </a:cubicBezTo>
                <a:close/>
                <a:moveTo>
                  <a:pt x="19445" y="76354"/>
                </a:moveTo>
                <a:lnTo>
                  <a:pt x="19445" y="76449"/>
                </a:lnTo>
                <a:lnTo>
                  <a:pt x="19413" y="76449"/>
                </a:lnTo>
                <a:cubicBezTo>
                  <a:pt x="19413" y="76385"/>
                  <a:pt x="19413" y="76385"/>
                  <a:pt x="19445" y="76354"/>
                </a:cubicBezTo>
                <a:close/>
                <a:moveTo>
                  <a:pt x="51738" y="73899"/>
                </a:moveTo>
                <a:cubicBezTo>
                  <a:pt x="51689" y="73899"/>
                  <a:pt x="51640" y="73904"/>
                  <a:pt x="51589" y="73915"/>
                </a:cubicBezTo>
                <a:cubicBezTo>
                  <a:pt x="51241" y="73915"/>
                  <a:pt x="50861" y="74105"/>
                  <a:pt x="50639" y="74422"/>
                </a:cubicBezTo>
                <a:cubicBezTo>
                  <a:pt x="50449" y="74644"/>
                  <a:pt x="50354" y="74929"/>
                  <a:pt x="50354" y="75214"/>
                </a:cubicBezTo>
                <a:cubicBezTo>
                  <a:pt x="50354" y="75435"/>
                  <a:pt x="50449" y="75689"/>
                  <a:pt x="50544" y="75847"/>
                </a:cubicBezTo>
                <a:cubicBezTo>
                  <a:pt x="50671" y="76005"/>
                  <a:pt x="50829" y="76164"/>
                  <a:pt x="51019" y="76290"/>
                </a:cubicBezTo>
                <a:cubicBezTo>
                  <a:pt x="51211" y="76373"/>
                  <a:pt x="51379" y="76455"/>
                  <a:pt x="51544" y="76455"/>
                </a:cubicBezTo>
                <a:cubicBezTo>
                  <a:pt x="51570" y="76455"/>
                  <a:pt x="51595" y="76453"/>
                  <a:pt x="51621" y="76449"/>
                </a:cubicBezTo>
                <a:cubicBezTo>
                  <a:pt x="51969" y="76385"/>
                  <a:pt x="52349" y="76227"/>
                  <a:pt x="52571" y="75974"/>
                </a:cubicBezTo>
                <a:cubicBezTo>
                  <a:pt x="52761" y="75720"/>
                  <a:pt x="52824" y="75435"/>
                  <a:pt x="52888" y="75182"/>
                </a:cubicBezTo>
                <a:cubicBezTo>
                  <a:pt x="52824" y="74770"/>
                  <a:pt x="52698" y="74422"/>
                  <a:pt x="52381" y="74169"/>
                </a:cubicBezTo>
                <a:cubicBezTo>
                  <a:pt x="52172" y="74012"/>
                  <a:pt x="51964" y="73899"/>
                  <a:pt x="51738" y="73899"/>
                </a:cubicBezTo>
                <a:close/>
                <a:moveTo>
                  <a:pt x="10434" y="74000"/>
                </a:moveTo>
                <a:cubicBezTo>
                  <a:pt x="10368" y="74000"/>
                  <a:pt x="10299" y="74004"/>
                  <a:pt x="10229" y="74010"/>
                </a:cubicBezTo>
                <a:cubicBezTo>
                  <a:pt x="9438" y="74295"/>
                  <a:pt x="9184" y="74802"/>
                  <a:pt x="9279" y="75499"/>
                </a:cubicBezTo>
                <a:cubicBezTo>
                  <a:pt x="9506" y="76207"/>
                  <a:pt x="9960" y="76459"/>
                  <a:pt x="10530" y="76459"/>
                </a:cubicBezTo>
                <a:cubicBezTo>
                  <a:pt x="10597" y="76459"/>
                  <a:pt x="10666" y="76455"/>
                  <a:pt x="10736" y="76449"/>
                </a:cubicBezTo>
                <a:cubicBezTo>
                  <a:pt x="11528" y="76164"/>
                  <a:pt x="11749" y="75657"/>
                  <a:pt x="11686" y="74960"/>
                </a:cubicBezTo>
                <a:cubicBezTo>
                  <a:pt x="11431" y="74252"/>
                  <a:pt x="10999" y="74000"/>
                  <a:pt x="10434" y="74000"/>
                </a:cubicBezTo>
                <a:close/>
                <a:moveTo>
                  <a:pt x="37655" y="74454"/>
                </a:moveTo>
                <a:cubicBezTo>
                  <a:pt x="37655" y="74770"/>
                  <a:pt x="37655" y="75087"/>
                  <a:pt x="37845" y="75340"/>
                </a:cubicBezTo>
                <a:cubicBezTo>
                  <a:pt x="38003" y="75562"/>
                  <a:pt x="38256" y="75752"/>
                  <a:pt x="38573" y="75974"/>
                </a:cubicBezTo>
                <a:cubicBezTo>
                  <a:pt x="38193" y="75974"/>
                  <a:pt x="37845" y="75974"/>
                  <a:pt x="37560" y="76164"/>
                </a:cubicBezTo>
                <a:cubicBezTo>
                  <a:pt x="37306" y="76322"/>
                  <a:pt x="37053" y="76544"/>
                  <a:pt x="36895" y="76860"/>
                </a:cubicBezTo>
                <a:cubicBezTo>
                  <a:pt x="36863" y="76480"/>
                  <a:pt x="36895" y="76069"/>
                  <a:pt x="36705" y="75752"/>
                </a:cubicBezTo>
                <a:cubicBezTo>
                  <a:pt x="36578" y="75562"/>
                  <a:pt x="36515" y="75340"/>
                  <a:pt x="36230" y="75277"/>
                </a:cubicBezTo>
                <a:cubicBezTo>
                  <a:pt x="36388" y="75214"/>
                  <a:pt x="36515" y="75214"/>
                  <a:pt x="36610" y="75182"/>
                </a:cubicBezTo>
                <a:cubicBezTo>
                  <a:pt x="36990" y="75087"/>
                  <a:pt x="37338" y="74960"/>
                  <a:pt x="37528" y="74580"/>
                </a:cubicBezTo>
                <a:cubicBezTo>
                  <a:pt x="37528" y="74549"/>
                  <a:pt x="37623" y="74485"/>
                  <a:pt x="37655" y="74454"/>
                </a:cubicBezTo>
                <a:close/>
                <a:moveTo>
                  <a:pt x="41455" y="76797"/>
                </a:moveTo>
                <a:lnTo>
                  <a:pt x="41455" y="76860"/>
                </a:lnTo>
                <a:lnTo>
                  <a:pt x="41392" y="76860"/>
                </a:lnTo>
                <a:cubicBezTo>
                  <a:pt x="41392" y="76829"/>
                  <a:pt x="41392" y="76829"/>
                  <a:pt x="41455" y="76797"/>
                </a:cubicBezTo>
                <a:close/>
                <a:moveTo>
                  <a:pt x="28059" y="74770"/>
                </a:moveTo>
                <a:cubicBezTo>
                  <a:pt x="28186" y="75562"/>
                  <a:pt x="28439" y="75847"/>
                  <a:pt x="29009" y="76100"/>
                </a:cubicBezTo>
                <a:cubicBezTo>
                  <a:pt x="28661" y="76100"/>
                  <a:pt x="28312" y="76100"/>
                  <a:pt x="28027" y="76259"/>
                </a:cubicBezTo>
                <a:cubicBezTo>
                  <a:pt x="27742" y="76449"/>
                  <a:pt x="27489" y="76639"/>
                  <a:pt x="27362" y="76987"/>
                </a:cubicBezTo>
                <a:cubicBezTo>
                  <a:pt x="27394" y="76227"/>
                  <a:pt x="27172" y="75689"/>
                  <a:pt x="26476" y="75372"/>
                </a:cubicBezTo>
                <a:cubicBezTo>
                  <a:pt x="26522" y="75337"/>
                  <a:pt x="26564" y="75324"/>
                  <a:pt x="26602" y="75324"/>
                </a:cubicBezTo>
                <a:cubicBezTo>
                  <a:pt x="26668" y="75324"/>
                  <a:pt x="26720" y="75364"/>
                  <a:pt x="26761" y="75404"/>
                </a:cubicBezTo>
                <a:cubicBezTo>
                  <a:pt x="26951" y="75340"/>
                  <a:pt x="27236" y="75372"/>
                  <a:pt x="27489" y="75214"/>
                </a:cubicBezTo>
                <a:cubicBezTo>
                  <a:pt x="27679" y="75087"/>
                  <a:pt x="27869" y="74929"/>
                  <a:pt x="28059" y="74770"/>
                </a:cubicBezTo>
                <a:close/>
                <a:moveTo>
                  <a:pt x="3848" y="75576"/>
                </a:moveTo>
                <a:cubicBezTo>
                  <a:pt x="3693" y="75576"/>
                  <a:pt x="3535" y="75618"/>
                  <a:pt x="3357" y="75689"/>
                </a:cubicBezTo>
                <a:lnTo>
                  <a:pt x="3104" y="75974"/>
                </a:lnTo>
                <a:cubicBezTo>
                  <a:pt x="2977" y="76227"/>
                  <a:pt x="2977" y="76480"/>
                  <a:pt x="3104" y="76765"/>
                </a:cubicBezTo>
                <a:cubicBezTo>
                  <a:pt x="3199" y="76860"/>
                  <a:pt x="3294" y="76987"/>
                  <a:pt x="3420" y="77082"/>
                </a:cubicBezTo>
                <a:cubicBezTo>
                  <a:pt x="3579" y="77114"/>
                  <a:pt x="3674" y="77145"/>
                  <a:pt x="3800" y="77145"/>
                </a:cubicBezTo>
                <a:cubicBezTo>
                  <a:pt x="3927" y="77145"/>
                  <a:pt x="4085" y="77114"/>
                  <a:pt x="4212" y="77082"/>
                </a:cubicBezTo>
                <a:lnTo>
                  <a:pt x="4466" y="76797"/>
                </a:lnTo>
                <a:cubicBezTo>
                  <a:pt x="4624" y="76480"/>
                  <a:pt x="4624" y="76195"/>
                  <a:pt x="4529" y="75974"/>
                </a:cubicBezTo>
                <a:lnTo>
                  <a:pt x="4212" y="75657"/>
                </a:lnTo>
                <a:cubicBezTo>
                  <a:pt x="4087" y="75602"/>
                  <a:pt x="3968" y="75576"/>
                  <a:pt x="3848" y="75576"/>
                </a:cubicBezTo>
                <a:close/>
                <a:moveTo>
                  <a:pt x="54249" y="75024"/>
                </a:moveTo>
                <a:cubicBezTo>
                  <a:pt x="53553" y="75277"/>
                  <a:pt x="53363" y="75752"/>
                  <a:pt x="53458" y="76354"/>
                </a:cubicBezTo>
                <a:cubicBezTo>
                  <a:pt x="53616" y="76765"/>
                  <a:pt x="53838" y="76987"/>
                  <a:pt x="54249" y="77145"/>
                </a:cubicBezTo>
                <a:lnTo>
                  <a:pt x="54788" y="77145"/>
                </a:lnTo>
                <a:cubicBezTo>
                  <a:pt x="55199" y="76987"/>
                  <a:pt x="55453" y="76765"/>
                  <a:pt x="55579" y="76354"/>
                </a:cubicBezTo>
                <a:cubicBezTo>
                  <a:pt x="55706" y="75752"/>
                  <a:pt x="55453" y="75277"/>
                  <a:pt x="54788" y="75024"/>
                </a:cubicBezTo>
                <a:close/>
                <a:moveTo>
                  <a:pt x="22340" y="77324"/>
                </a:moveTo>
                <a:lnTo>
                  <a:pt x="22340" y="77324"/>
                </a:lnTo>
                <a:cubicBezTo>
                  <a:pt x="22336" y="77327"/>
                  <a:pt x="22331" y="77331"/>
                  <a:pt x="22327" y="77336"/>
                </a:cubicBezTo>
                <a:cubicBezTo>
                  <a:pt x="22337" y="77336"/>
                  <a:pt x="22347" y="77342"/>
                  <a:pt x="22354" y="77348"/>
                </a:cubicBezTo>
                <a:lnTo>
                  <a:pt x="22354" y="77348"/>
                </a:lnTo>
                <a:cubicBezTo>
                  <a:pt x="22355" y="77348"/>
                  <a:pt x="22357" y="77348"/>
                  <a:pt x="22358" y="77349"/>
                </a:cubicBezTo>
                <a:lnTo>
                  <a:pt x="22358" y="77349"/>
                </a:lnTo>
                <a:cubicBezTo>
                  <a:pt x="22354" y="77344"/>
                  <a:pt x="22348" y="77336"/>
                  <a:pt x="22340" y="77324"/>
                </a:cubicBezTo>
                <a:close/>
                <a:moveTo>
                  <a:pt x="13301" y="74770"/>
                </a:moveTo>
                <a:cubicBezTo>
                  <a:pt x="12541" y="74897"/>
                  <a:pt x="12003" y="75372"/>
                  <a:pt x="12003" y="76164"/>
                </a:cubicBezTo>
                <a:cubicBezTo>
                  <a:pt x="12003" y="76933"/>
                  <a:pt x="12511" y="77464"/>
                  <a:pt x="13267" y="77464"/>
                </a:cubicBezTo>
                <a:cubicBezTo>
                  <a:pt x="13289" y="77464"/>
                  <a:pt x="13311" y="77463"/>
                  <a:pt x="13333" y="77462"/>
                </a:cubicBezTo>
                <a:cubicBezTo>
                  <a:pt x="14125" y="77462"/>
                  <a:pt x="14663" y="76924"/>
                  <a:pt x="14663" y="76132"/>
                </a:cubicBezTo>
                <a:cubicBezTo>
                  <a:pt x="14663" y="75340"/>
                  <a:pt x="14093" y="74802"/>
                  <a:pt x="13301" y="74770"/>
                </a:cubicBezTo>
                <a:close/>
                <a:moveTo>
                  <a:pt x="40537" y="75119"/>
                </a:moveTo>
                <a:lnTo>
                  <a:pt x="40537" y="75119"/>
                </a:lnTo>
                <a:cubicBezTo>
                  <a:pt x="40505" y="75847"/>
                  <a:pt x="40727" y="76385"/>
                  <a:pt x="41455" y="76765"/>
                </a:cubicBezTo>
                <a:cubicBezTo>
                  <a:pt x="40727" y="76765"/>
                  <a:pt x="40188" y="76987"/>
                  <a:pt x="39808" y="77621"/>
                </a:cubicBezTo>
                <a:cubicBezTo>
                  <a:pt x="39808" y="77240"/>
                  <a:pt x="39777" y="76924"/>
                  <a:pt x="39587" y="76639"/>
                </a:cubicBezTo>
                <a:cubicBezTo>
                  <a:pt x="39397" y="76354"/>
                  <a:pt x="39175" y="76164"/>
                  <a:pt x="38795" y="76005"/>
                </a:cubicBezTo>
                <a:cubicBezTo>
                  <a:pt x="39175" y="75974"/>
                  <a:pt x="39555" y="76037"/>
                  <a:pt x="39872" y="75847"/>
                </a:cubicBezTo>
                <a:cubicBezTo>
                  <a:pt x="40157" y="75689"/>
                  <a:pt x="40378" y="75435"/>
                  <a:pt x="40537" y="75119"/>
                </a:cubicBezTo>
                <a:close/>
                <a:moveTo>
                  <a:pt x="31004" y="75340"/>
                </a:moveTo>
                <a:cubicBezTo>
                  <a:pt x="31004" y="75499"/>
                  <a:pt x="31004" y="75499"/>
                  <a:pt x="30941" y="75562"/>
                </a:cubicBezTo>
                <a:cubicBezTo>
                  <a:pt x="31036" y="76132"/>
                  <a:pt x="31194" y="76639"/>
                  <a:pt x="31796" y="76955"/>
                </a:cubicBezTo>
                <a:cubicBezTo>
                  <a:pt x="31416" y="76955"/>
                  <a:pt x="31163" y="76955"/>
                  <a:pt x="30878" y="77114"/>
                </a:cubicBezTo>
                <a:cubicBezTo>
                  <a:pt x="30624" y="77272"/>
                  <a:pt x="30434" y="77462"/>
                  <a:pt x="30244" y="77779"/>
                </a:cubicBezTo>
                <a:cubicBezTo>
                  <a:pt x="30276" y="77050"/>
                  <a:pt x="29991" y="76607"/>
                  <a:pt x="29484" y="76259"/>
                </a:cubicBezTo>
                <a:cubicBezTo>
                  <a:pt x="29483" y="76256"/>
                  <a:pt x="29481" y="76253"/>
                  <a:pt x="29480" y="76251"/>
                </a:cubicBezTo>
                <a:lnTo>
                  <a:pt x="29480" y="76251"/>
                </a:lnTo>
                <a:cubicBezTo>
                  <a:pt x="29460" y="76259"/>
                  <a:pt x="29441" y="76259"/>
                  <a:pt x="29421" y="76259"/>
                </a:cubicBezTo>
                <a:lnTo>
                  <a:pt x="29326" y="76195"/>
                </a:lnTo>
                <a:lnTo>
                  <a:pt x="29326" y="76195"/>
                </a:lnTo>
                <a:cubicBezTo>
                  <a:pt x="29379" y="76211"/>
                  <a:pt x="29427" y="76223"/>
                  <a:pt x="29472" y="76231"/>
                </a:cubicBezTo>
                <a:lnTo>
                  <a:pt x="29472" y="76231"/>
                </a:lnTo>
                <a:cubicBezTo>
                  <a:pt x="29470" y="76222"/>
                  <a:pt x="29472" y="76219"/>
                  <a:pt x="29476" y="76219"/>
                </a:cubicBezTo>
                <a:cubicBezTo>
                  <a:pt x="29484" y="76219"/>
                  <a:pt x="29500" y="76227"/>
                  <a:pt x="29516" y="76227"/>
                </a:cubicBezTo>
                <a:cubicBezTo>
                  <a:pt x="29513" y="76230"/>
                  <a:pt x="29509" y="76233"/>
                  <a:pt x="29506" y="76236"/>
                </a:cubicBezTo>
                <a:lnTo>
                  <a:pt x="29506" y="76236"/>
                </a:lnTo>
                <a:cubicBezTo>
                  <a:pt x="29546" y="76241"/>
                  <a:pt x="29584" y="76244"/>
                  <a:pt x="29619" y="76244"/>
                </a:cubicBezTo>
                <a:cubicBezTo>
                  <a:pt x="29759" y="76244"/>
                  <a:pt x="29859" y="76204"/>
                  <a:pt x="29959" y="76164"/>
                </a:cubicBezTo>
                <a:cubicBezTo>
                  <a:pt x="30307" y="76037"/>
                  <a:pt x="30688" y="75910"/>
                  <a:pt x="30846" y="75562"/>
                </a:cubicBezTo>
                <a:cubicBezTo>
                  <a:pt x="30878" y="75499"/>
                  <a:pt x="30941" y="75404"/>
                  <a:pt x="31004" y="75340"/>
                </a:cubicBezTo>
                <a:close/>
                <a:moveTo>
                  <a:pt x="57416" y="76037"/>
                </a:moveTo>
                <a:cubicBezTo>
                  <a:pt x="56688" y="76322"/>
                  <a:pt x="56783" y="76227"/>
                  <a:pt x="56498" y="76892"/>
                </a:cubicBezTo>
                <a:cubicBezTo>
                  <a:pt x="56529" y="77177"/>
                  <a:pt x="56561" y="77399"/>
                  <a:pt x="56783" y="77589"/>
                </a:cubicBezTo>
                <a:cubicBezTo>
                  <a:pt x="56973" y="77779"/>
                  <a:pt x="57195" y="77779"/>
                  <a:pt x="57416" y="77842"/>
                </a:cubicBezTo>
                <a:cubicBezTo>
                  <a:pt x="57638" y="77779"/>
                  <a:pt x="57828" y="77747"/>
                  <a:pt x="58050" y="77589"/>
                </a:cubicBezTo>
                <a:cubicBezTo>
                  <a:pt x="58240" y="77399"/>
                  <a:pt x="58240" y="77145"/>
                  <a:pt x="58303" y="77019"/>
                </a:cubicBezTo>
                <a:cubicBezTo>
                  <a:pt x="58271" y="76702"/>
                  <a:pt x="58208" y="76512"/>
                  <a:pt x="58050" y="76322"/>
                </a:cubicBezTo>
                <a:cubicBezTo>
                  <a:pt x="57828" y="76100"/>
                  <a:pt x="57606" y="76100"/>
                  <a:pt x="57416" y="76037"/>
                </a:cubicBezTo>
                <a:close/>
                <a:moveTo>
                  <a:pt x="20680" y="78064"/>
                </a:moveTo>
                <a:lnTo>
                  <a:pt x="20680" y="78064"/>
                </a:lnTo>
                <a:cubicBezTo>
                  <a:pt x="20644" y="78100"/>
                  <a:pt x="20628" y="78137"/>
                  <a:pt x="20634" y="78137"/>
                </a:cubicBezTo>
                <a:cubicBezTo>
                  <a:pt x="20638" y="78137"/>
                  <a:pt x="20653" y="78117"/>
                  <a:pt x="20680" y="78064"/>
                </a:cubicBezTo>
                <a:close/>
                <a:moveTo>
                  <a:pt x="6771" y="76204"/>
                </a:moveTo>
                <a:cubicBezTo>
                  <a:pt x="6290" y="76204"/>
                  <a:pt x="5940" y="76419"/>
                  <a:pt x="5701" y="76924"/>
                </a:cubicBezTo>
                <a:lnTo>
                  <a:pt x="5701" y="77557"/>
                </a:lnTo>
                <a:cubicBezTo>
                  <a:pt x="6005" y="78110"/>
                  <a:pt x="6237" y="78229"/>
                  <a:pt x="6734" y="78229"/>
                </a:cubicBezTo>
                <a:cubicBezTo>
                  <a:pt x="6806" y="78229"/>
                  <a:pt x="6883" y="78226"/>
                  <a:pt x="6967" y="78222"/>
                </a:cubicBezTo>
                <a:cubicBezTo>
                  <a:pt x="7316" y="78064"/>
                  <a:pt x="7537" y="77811"/>
                  <a:pt x="7696" y="77494"/>
                </a:cubicBezTo>
                <a:lnTo>
                  <a:pt x="7696" y="76892"/>
                </a:lnTo>
                <a:cubicBezTo>
                  <a:pt x="7569" y="76607"/>
                  <a:pt x="7379" y="76354"/>
                  <a:pt x="7062" y="76227"/>
                </a:cubicBezTo>
                <a:cubicBezTo>
                  <a:pt x="6960" y="76212"/>
                  <a:pt x="6863" y="76204"/>
                  <a:pt x="6771" y="76204"/>
                </a:cubicBezTo>
                <a:close/>
                <a:moveTo>
                  <a:pt x="21408" y="75435"/>
                </a:moveTo>
                <a:lnTo>
                  <a:pt x="21408" y="75879"/>
                </a:lnTo>
                <a:lnTo>
                  <a:pt x="21408" y="76227"/>
                </a:lnTo>
                <a:cubicBezTo>
                  <a:pt x="21503" y="76354"/>
                  <a:pt x="21567" y="76480"/>
                  <a:pt x="21598" y="76607"/>
                </a:cubicBezTo>
                <a:cubicBezTo>
                  <a:pt x="21725" y="76924"/>
                  <a:pt x="21979" y="77082"/>
                  <a:pt x="22232" y="77240"/>
                </a:cubicBezTo>
                <a:lnTo>
                  <a:pt x="22327" y="77304"/>
                </a:lnTo>
                <a:cubicBezTo>
                  <a:pt x="22332" y="77312"/>
                  <a:pt x="22336" y="77318"/>
                  <a:pt x="22340" y="77324"/>
                </a:cubicBezTo>
                <a:lnTo>
                  <a:pt x="22340" y="77324"/>
                </a:lnTo>
                <a:cubicBezTo>
                  <a:pt x="22368" y="77304"/>
                  <a:pt x="22399" y="77304"/>
                  <a:pt x="22454" y="77304"/>
                </a:cubicBezTo>
                <a:lnTo>
                  <a:pt x="22517" y="77399"/>
                </a:lnTo>
                <a:cubicBezTo>
                  <a:pt x="22461" y="77378"/>
                  <a:pt x="22407" y="77361"/>
                  <a:pt x="22358" y="77349"/>
                </a:cubicBezTo>
                <a:lnTo>
                  <a:pt x="22358" y="77349"/>
                </a:lnTo>
                <a:cubicBezTo>
                  <a:pt x="22362" y="77354"/>
                  <a:pt x="22364" y="77356"/>
                  <a:pt x="22363" y="77356"/>
                </a:cubicBezTo>
                <a:cubicBezTo>
                  <a:pt x="22363" y="77356"/>
                  <a:pt x="22360" y="77352"/>
                  <a:pt x="22354" y="77348"/>
                </a:cubicBezTo>
                <a:lnTo>
                  <a:pt x="22354" y="77348"/>
                </a:lnTo>
                <a:cubicBezTo>
                  <a:pt x="22182" y="77304"/>
                  <a:pt x="22052" y="77304"/>
                  <a:pt x="21979" y="77304"/>
                </a:cubicBezTo>
                <a:cubicBezTo>
                  <a:pt x="21944" y="77301"/>
                  <a:pt x="21910" y="77300"/>
                  <a:pt x="21876" y="77300"/>
                </a:cubicBezTo>
                <a:cubicBezTo>
                  <a:pt x="21514" y="77300"/>
                  <a:pt x="21226" y="77455"/>
                  <a:pt x="20965" y="77716"/>
                </a:cubicBezTo>
                <a:cubicBezTo>
                  <a:pt x="20902" y="77811"/>
                  <a:pt x="20775" y="77937"/>
                  <a:pt x="20680" y="78064"/>
                </a:cubicBezTo>
                <a:cubicBezTo>
                  <a:pt x="20680" y="78064"/>
                  <a:pt x="20680" y="78064"/>
                  <a:pt x="20680" y="78064"/>
                </a:cubicBezTo>
                <a:lnTo>
                  <a:pt x="20680" y="78064"/>
                </a:lnTo>
                <a:cubicBezTo>
                  <a:pt x="20680" y="78064"/>
                  <a:pt x="20680" y="78064"/>
                  <a:pt x="20680" y="78064"/>
                </a:cubicBezTo>
                <a:lnTo>
                  <a:pt x="20680" y="78064"/>
                </a:lnTo>
                <a:cubicBezTo>
                  <a:pt x="20680" y="78096"/>
                  <a:pt x="20680" y="78127"/>
                  <a:pt x="20617" y="78191"/>
                </a:cubicBezTo>
                <a:lnTo>
                  <a:pt x="20553" y="78254"/>
                </a:lnTo>
                <a:cubicBezTo>
                  <a:pt x="20648" y="77621"/>
                  <a:pt x="20490" y="77272"/>
                  <a:pt x="20268" y="76924"/>
                </a:cubicBezTo>
                <a:cubicBezTo>
                  <a:pt x="20142" y="76765"/>
                  <a:pt x="19952" y="76639"/>
                  <a:pt x="19793" y="76512"/>
                </a:cubicBezTo>
                <a:cubicBezTo>
                  <a:pt x="20490" y="76512"/>
                  <a:pt x="21092" y="76227"/>
                  <a:pt x="21408" y="75435"/>
                </a:cubicBezTo>
                <a:close/>
                <a:moveTo>
                  <a:pt x="60315" y="77225"/>
                </a:moveTo>
                <a:cubicBezTo>
                  <a:pt x="60269" y="77225"/>
                  <a:pt x="60221" y="77230"/>
                  <a:pt x="60171" y="77240"/>
                </a:cubicBezTo>
                <a:cubicBezTo>
                  <a:pt x="59728" y="77399"/>
                  <a:pt x="59665" y="77621"/>
                  <a:pt x="59696" y="77969"/>
                </a:cubicBezTo>
                <a:cubicBezTo>
                  <a:pt x="59841" y="78242"/>
                  <a:pt x="60075" y="78385"/>
                  <a:pt x="60300" y="78385"/>
                </a:cubicBezTo>
                <a:cubicBezTo>
                  <a:pt x="60518" y="78385"/>
                  <a:pt x="60727" y="78250"/>
                  <a:pt x="60836" y="77969"/>
                </a:cubicBezTo>
                <a:cubicBezTo>
                  <a:pt x="60921" y="77547"/>
                  <a:pt x="60680" y="77225"/>
                  <a:pt x="60315" y="77225"/>
                </a:cubicBezTo>
                <a:close/>
                <a:moveTo>
                  <a:pt x="47873" y="75732"/>
                </a:moveTo>
                <a:cubicBezTo>
                  <a:pt x="47782" y="75732"/>
                  <a:pt x="47691" y="75739"/>
                  <a:pt x="47599" y="75752"/>
                </a:cubicBezTo>
                <a:cubicBezTo>
                  <a:pt x="46934" y="75910"/>
                  <a:pt x="46680" y="76290"/>
                  <a:pt x="46490" y="76797"/>
                </a:cubicBezTo>
                <a:lnTo>
                  <a:pt x="46490" y="77272"/>
                </a:lnTo>
                <a:cubicBezTo>
                  <a:pt x="46522" y="77747"/>
                  <a:pt x="46712" y="78096"/>
                  <a:pt x="47124" y="78286"/>
                </a:cubicBezTo>
                <a:cubicBezTo>
                  <a:pt x="47219" y="78381"/>
                  <a:pt x="47314" y="78412"/>
                  <a:pt x="47472" y="78476"/>
                </a:cubicBezTo>
                <a:lnTo>
                  <a:pt x="47979" y="78507"/>
                </a:lnTo>
                <a:cubicBezTo>
                  <a:pt x="48296" y="78507"/>
                  <a:pt x="48517" y="78381"/>
                  <a:pt x="48739" y="78191"/>
                </a:cubicBezTo>
                <a:cubicBezTo>
                  <a:pt x="49056" y="77937"/>
                  <a:pt x="49214" y="77589"/>
                  <a:pt x="49214" y="77145"/>
                </a:cubicBezTo>
                <a:lnTo>
                  <a:pt x="49214" y="76797"/>
                </a:lnTo>
                <a:cubicBezTo>
                  <a:pt x="48941" y="76006"/>
                  <a:pt x="48433" y="75732"/>
                  <a:pt x="47873" y="75732"/>
                </a:cubicBezTo>
                <a:close/>
                <a:moveTo>
                  <a:pt x="32" y="78032"/>
                </a:moveTo>
                <a:cubicBezTo>
                  <a:pt x="0" y="78254"/>
                  <a:pt x="0" y="78444"/>
                  <a:pt x="32" y="78697"/>
                </a:cubicBezTo>
                <a:cubicBezTo>
                  <a:pt x="159" y="78602"/>
                  <a:pt x="254" y="78539"/>
                  <a:pt x="317" y="78444"/>
                </a:cubicBezTo>
                <a:lnTo>
                  <a:pt x="317" y="78254"/>
                </a:lnTo>
                <a:cubicBezTo>
                  <a:pt x="254" y="78191"/>
                  <a:pt x="159" y="78127"/>
                  <a:pt x="32" y="78032"/>
                </a:cubicBezTo>
                <a:close/>
                <a:moveTo>
                  <a:pt x="33823" y="76480"/>
                </a:moveTo>
                <a:cubicBezTo>
                  <a:pt x="33854" y="77114"/>
                  <a:pt x="34139" y="77589"/>
                  <a:pt x="34773" y="77906"/>
                </a:cubicBezTo>
                <a:lnTo>
                  <a:pt x="34139" y="77906"/>
                </a:lnTo>
                <a:cubicBezTo>
                  <a:pt x="33696" y="78127"/>
                  <a:pt x="33253" y="78349"/>
                  <a:pt x="33094" y="78856"/>
                </a:cubicBezTo>
                <a:cubicBezTo>
                  <a:pt x="33031" y="78539"/>
                  <a:pt x="33126" y="78191"/>
                  <a:pt x="32968" y="77906"/>
                </a:cubicBezTo>
                <a:cubicBezTo>
                  <a:pt x="32873" y="77621"/>
                  <a:pt x="32651" y="77431"/>
                  <a:pt x="32429" y="77240"/>
                </a:cubicBezTo>
                <a:cubicBezTo>
                  <a:pt x="32429" y="77240"/>
                  <a:pt x="32398" y="77177"/>
                  <a:pt x="32334" y="77177"/>
                </a:cubicBezTo>
                <a:lnTo>
                  <a:pt x="32398" y="77145"/>
                </a:lnTo>
                <a:cubicBezTo>
                  <a:pt x="32429" y="77177"/>
                  <a:pt x="32429" y="77177"/>
                  <a:pt x="32429" y="77240"/>
                </a:cubicBezTo>
                <a:cubicBezTo>
                  <a:pt x="32619" y="77177"/>
                  <a:pt x="32778" y="77145"/>
                  <a:pt x="32904" y="77082"/>
                </a:cubicBezTo>
                <a:cubicBezTo>
                  <a:pt x="33221" y="76987"/>
                  <a:pt x="33538" y="76797"/>
                  <a:pt x="33728" y="76480"/>
                </a:cubicBezTo>
                <a:close/>
                <a:moveTo>
                  <a:pt x="32999" y="78919"/>
                </a:moveTo>
                <a:cubicBezTo>
                  <a:pt x="33063" y="78919"/>
                  <a:pt x="33063" y="78919"/>
                  <a:pt x="33094" y="78982"/>
                </a:cubicBezTo>
                <a:lnTo>
                  <a:pt x="32999" y="78982"/>
                </a:lnTo>
                <a:lnTo>
                  <a:pt x="32999" y="78919"/>
                </a:lnTo>
                <a:close/>
                <a:moveTo>
                  <a:pt x="24354" y="76639"/>
                </a:moveTo>
                <a:lnTo>
                  <a:pt x="24354" y="76639"/>
                </a:lnTo>
                <a:cubicBezTo>
                  <a:pt x="24322" y="76955"/>
                  <a:pt x="24322" y="77240"/>
                  <a:pt x="24480" y="77494"/>
                </a:cubicBezTo>
                <a:cubicBezTo>
                  <a:pt x="24639" y="77747"/>
                  <a:pt x="24765" y="77969"/>
                  <a:pt x="25019" y="78127"/>
                </a:cubicBezTo>
                <a:lnTo>
                  <a:pt x="24575" y="78127"/>
                </a:lnTo>
                <a:cubicBezTo>
                  <a:pt x="24385" y="78254"/>
                  <a:pt x="24164" y="78381"/>
                  <a:pt x="23942" y="78507"/>
                </a:cubicBezTo>
                <a:cubicBezTo>
                  <a:pt x="23784" y="78666"/>
                  <a:pt x="23689" y="78856"/>
                  <a:pt x="23562" y="79141"/>
                </a:cubicBezTo>
                <a:cubicBezTo>
                  <a:pt x="23562" y="78729"/>
                  <a:pt x="23594" y="78412"/>
                  <a:pt x="23404" y="78096"/>
                </a:cubicBezTo>
                <a:cubicBezTo>
                  <a:pt x="23214" y="77779"/>
                  <a:pt x="22960" y="77557"/>
                  <a:pt x="22612" y="77399"/>
                </a:cubicBezTo>
                <a:cubicBezTo>
                  <a:pt x="22722" y="77362"/>
                  <a:pt x="22828" y="77354"/>
                  <a:pt x="22931" y="77354"/>
                </a:cubicBezTo>
                <a:cubicBezTo>
                  <a:pt x="23015" y="77354"/>
                  <a:pt x="23096" y="77359"/>
                  <a:pt x="23177" y="77359"/>
                </a:cubicBezTo>
                <a:cubicBezTo>
                  <a:pt x="23253" y="77359"/>
                  <a:pt x="23328" y="77354"/>
                  <a:pt x="23404" y="77336"/>
                </a:cubicBezTo>
                <a:cubicBezTo>
                  <a:pt x="23562" y="77272"/>
                  <a:pt x="23720" y="77145"/>
                  <a:pt x="23910" y="77082"/>
                </a:cubicBezTo>
                <a:cubicBezTo>
                  <a:pt x="24100" y="76987"/>
                  <a:pt x="24164" y="76765"/>
                  <a:pt x="24354" y="76639"/>
                </a:cubicBezTo>
                <a:close/>
                <a:moveTo>
                  <a:pt x="28312" y="79046"/>
                </a:moveTo>
                <a:lnTo>
                  <a:pt x="28312" y="79141"/>
                </a:lnTo>
                <a:lnTo>
                  <a:pt x="28186" y="79141"/>
                </a:lnTo>
                <a:lnTo>
                  <a:pt x="28186" y="79077"/>
                </a:lnTo>
                <a:cubicBezTo>
                  <a:pt x="28217" y="79046"/>
                  <a:pt x="28281" y="79046"/>
                  <a:pt x="28312" y="79046"/>
                </a:cubicBezTo>
                <a:close/>
                <a:moveTo>
                  <a:pt x="9596" y="76924"/>
                </a:moveTo>
                <a:cubicBezTo>
                  <a:pt x="9469" y="76955"/>
                  <a:pt x="9311" y="76955"/>
                  <a:pt x="9216" y="76955"/>
                </a:cubicBezTo>
                <a:cubicBezTo>
                  <a:pt x="8963" y="77114"/>
                  <a:pt x="8709" y="77272"/>
                  <a:pt x="8583" y="77462"/>
                </a:cubicBezTo>
                <a:cubicBezTo>
                  <a:pt x="8424" y="77652"/>
                  <a:pt x="8487" y="77937"/>
                  <a:pt x="8392" y="78096"/>
                </a:cubicBezTo>
                <a:cubicBezTo>
                  <a:pt x="8487" y="78444"/>
                  <a:pt x="8519" y="78729"/>
                  <a:pt x="8741" y="78982"/>
                </a:cubicBezTo>
                <a:cubicBezTo>
                  <a:pt x="8994" y="79204"/>
                  <a:pt x="9311" y="79204"/>
                  <a:pt x="9533" y="79331"/>
                </a:cubicBezTo>
                <a:cubicBezTo>
                  <a:pt x="9818" y="79236"/>
                  <a:pt x="10071" y="79236"/>
                  <a:pt x="10261" y="79141"/>
                </a:cubicBezTo>
                <a:cubicBezTo>
                  <a:pt x="10451" y="78982"/>
                  <a:pt x="10609" y="78761"/>
                  <a:pt x="10704" y="78507"/>
                </a:cubicBezTo>
                <a:cubicBezTo>
                  <a:pt x="10736" y="78381"/>
                  <a:pt x="10736" y="78254"/>
                  <a:pt x="10768" y="78127"/>
                </a:cubicBezTo>
                <a:cubicBezTo>
                  <a:pt x="10736" y="77874"/>
                  <a:pt x="10704" y="77621"/>
                  <a:pt x="10578" y="77431"/>
                </a:cubicBezTo>
                <a:cubicBezTo>
                  <a:pt x="10419" y="77240"/>
                  <a:pt x="10229" y="77050"/>
                  <a:pt x="9976" y="76987"/>
                </a:cubicBezTo>
                <a:cubicBezTo>
                  <a:pt x="9849" y="76987"/>
                  <a:pt x="9691" y="76955"/>
                  <a:pt x="9596" y="76924"/>
                </a:cubicBezTo>
                <a:close/>
                <a:moveTo>
                  <a:pt x="50766" y="76797"/>
                </a:moveTo>
                <a:cubicBezTo>
                  <a:pt x="50006" y="76797"/>
                  <a:pt x="49467" y="77272"/>
                  <a:pt x="49436" y="78064"/>
                </a:cubicBezTo>
                <a:cubicBezTo>
                  <a:pt x="49436" y="78824"/>
                  <a:pt x="49974" y="79299"/>
                  <a:pt x="50702" y="79362"/>
                </a:cubicBezTo>
                <a:cubicBezTo>
                  <a:pt x="51494" y="79299"/>
                  <a:pt x="52032" y="78824"/>
                  <a:pt x="52032" y="78064"/>
                </a:cubicBezTo>
                <a:cubicBezTo>
                  <a:pt x="52032" y="77304"/>
                  <a:pt x="51494" y="76797"/>
                  <a:pt x="50766" y="76797"/>
                </a:cubicBezTo>
                <a:close/>
                <a:moveTo>
                  <a:pt x="36768" y="77177"/>
                </a:moveTo>
                <a:cubicBezTo>
                  <a:pt x="36831" y="77399"/>
                  <a:pt x="36831" y="77621"/>
                  <a:pt x="36863" y="77811"/>
                </a:cubicBezTo>
                <a:cubicBezTo>
                  <a:pt x="36895" y="77969"/>
                  <a:pt x="36926" y="78191"/>
                  <a:pt x="37085" y="78349"/>
                </a:cubicBezTo>
                <a:cubicBezTo>
                  <a:pt x="37243" y="78476"/>
                  <a:pt x="37370" y="78697"/>
                  <a:pt x="37655" y="78824"/>
                </a:cubicBezTo>
                <a:cubicBezTo>
                  <a:pt x="37306" y="78824"/>
                  <a:pt x="36990" y="78824"/>
                  <a:pt x="36705" y="78982"/>
                </a:cubicBezTo>
                <a:cubicBezTo>
                  <a:pt x="36420" y="79077"/>
                  <a:pt x="36230" y="79331"/>
                  <a:pt x="36040" y="79616"/>
                </a:cubicBezTo>
                <a:lnTo>
                  <a:pt x="36040" y="79141"/>
                </a:lnTo>
                <a:cubicBezTo>
                  <a:pt x="35786" y="78666"/>
                  <a:pt x="35596" y="78222"/>
                  <a:pt x="35153" y="78064"/>
                </a:cubicBezTo>
                <a:cubicBezTo>
                  <a:pt x="35343" y="78064"/>
                  <a:pt x="35596" y="78064"/>
                  <a:pt x="35786" y="78032"/>
                </a:cubicBezTo>
                <a:cubicBezTo>
                  <a:pt x="36040" y="77969"/>
                  <a:pt x="36230" y="77874"/>
                  <a:pt x="36388" y="77716"/>
                </a:cubicBezTo>
                <a:cubicBezTo>
                  <a:pt x="36546" y="77557"/>
                  <a:pt x="36673" y="77336"/>
                  <a:pt x="36768" y="77177"/>
                </a:cubicBezTo>
                <a:close/>
                <a:moveTo>
                  <a:pt x="27204" y="77431"/>
                </a:moveTo>
                <a:cubicBezTo>
                  <a:pt x="27267" y="78571"/>
                  <a:pt x="27521" y="78666"/>
                  <a:pt x="28122" y="79077"/>
                </a:cubicBezTo>
                <a:cubicBezTo>
                  <a:pt x="28044" y="79070"/>
                  <a:pt x="27968" y="79067"/>
                  <a:pt x="27894" y="79067"/>
                </a:cubicBezTo>
                <a:cubicBezTo>
                  <a:pt x="27280" y="79067"/>
                  <a:pt x="26811" y="79310"/>
                  <a:pt x="26444" y="79932"/>
                </a:cubicBezTo>
                <a:lnTo>
                  <a:pt x="26444" y="79331"/>
                </a:lnTo>
                <a:cubicBezTo>
                  <a:pt x="26286" y="78919"/>
                  <a:pt x="26127" y="78571"/>
                  <a:pt x="25652" y="78349"/>
                </a:cubicBezTo>
                <a:cubicBezTo>
                  <a:pt x="26064" y="78349"/>
                  <a:pt x="26317" y="78286"/>
                  <a:pt x="26602" y="78127"/>
                </a:cubicBezTo>
                <a:cubicBezTo>
                  <a:pt x="26887" y="77969"/>
                  <a:pt x="27077" y="77747"/>
                  <a:pt x="27204" y="77431"/>
                </a:cubicBezTo>
                <a:close/>
                <a:moveTo>
                  <a:pt x="2882" y="78539"/>
                </a:moveTo>
                <a:cubicBezTo>
                  <a:pt x="2787" y="78602"/>
                  <a:pt x="2534" y="78602"/>
                  <a:pt x="2470" y="78761"/>
                </a:cubicBezTo>
                <a:cubicBezTo>
                  <a:pt x="2375" y="78919"/>
                  <a:pt x="2312" y="79077"/>
                  <a:pt x="2249" y="79204"/>
                </a:cubicBezTo>
                <a:cubicBezTo>
                  <a:pt x="2344" y="79647"/>
                  <a:pt x="2534" y="79932"/>
                  <a:pt x="3009" y="79964"/>
                </a:cubicBezTo>
                <a:cubicBezTo>
                  <a:pt x="3104" y="79837"/>
                  <a:pt x="3325" y="79837"/>
                  <a:pt x="3452" y="79679"/>
                </a:cubicBezTo>
                <a:lnTo>
                  <a:pt x="3642" y="79299"/>
                </a:lnTo>
                <a:cubicBezTo>
                  <a:pt x="3610" y="78824"/>
                  <a:pt x="3325" y="78602"/>
                  <a:pt x="2882" y="78539"/>
                </a:cubicBezTo>
                <a:close/>
                <a:moveTo>
                  <a:pt x="53616" y="77779"/>
                </a:moveTo>
                <a:cubicBezTo>
                  <a:pt x="53458" y="77779"/>
                  <a:pt x="53236" y="77811"/>
                  <a:pt x="53078" y="77906"/>
                </a:cubicBezTo>
                <a:cubicBezTo>
                  <a:pt x="52888" y="78032"/>
                  <a:pt x="52729" y="78191"/>
                  <a:pt x="52603" y="78349"/>
                </a:cubicBezTo>
                <a:cubicBezTo>
                  <a:pt x="52539" y="78507"/>
                  <a:pt x="52444" y="78697"/>
                  <a:pt x="52444" y="78887"/>
                </a:cubicBezTo>
                <a:cubicBezTo>
                  <a:pt x="52444" y="79046"/>
                  <a:pt x="52507" y="79236"/>
                  <a:pt x="52571" y="79394"/>
                </a:cubicBezTo>
                <a:cubicBezTo>
                  <a:pt x="52698" y="79616"/>
                  <a:pt x="52856" y="79774"/>
                  <a:pt x="53014" y="79869"/>
                </a:cubicBezTo>
                <a:cubicBezTo>
                  <a:pt x="53173" y="79964"/>
                  <a:pt x="53363" y="80027"/>
                  <a:pt x="53553" y="80027"/>
                </a:cubicBezTo>
                <a:cubicBezTo>
                  <a:pt x="53711" y="80027"/>
                  <a:pt x="53933" y="79996"/>
                  <a:pt x="54059" y="79932"/>
                </a:cubicBezTo>
                <a:cubicBezTo>
                  <a:pt x="54281" y="79806"/>
                  <a:pt x="54439" y="79647"/>
                  <a:pt x="54566" y="79489"/>
                </a:cubicBezTo>
                <a:cubicBezTo>
                  <a:pt x="54629" y="79331"/>
                  <a:pt x="54661" y="79141"/>
                  <a:pt x="54724" y="78919"/>
                </a:cubicBezTo>
                <a:cubicBezTo>
                  <a:pt x="54724" y="78761"/>
                  <a:pt x="54661" y="78602"/>
                  <a:pt x="54598" y="78412"/>
                </a:cubicBezTo>
                <a:cubicBezTo>
                  <a:pt x="54503" y="78222"/>
                  <a:pt x="54344" y="78064"/>
                  <a:pt x="54154" y="77937"/>
                </a:cubicBezTo>
                <a:cubicBezTo>
                  <a:pt x="53996" y="77874"/>
                  <a:pt x="53806" y="77779"/>
                  <a:pt x="53616" y="77779"/>
                </a:cubicBezTo>
                <a:close/>
                <a:moveTo>
                  <a:pt x="12456" y="77712"/>
                </a:moveTo>
                <a:cubicBezTo>
                  <a:pt x="11794" y="77712"/>
                  <a:pt x="11211" y="78405"/>
                  <a:pt x="11211" y="78982"/>
                </a:cubicBezTo>
                <a:cubicBezTo>
                  <a:pt x="11211" y="79679"/>
                  <a:pt x="11844" y="80281"/>
                  <a:pt x="12478" y="80312"/>
                </a:cubicBezTo>
                <a:cubicBezTo>
                  <a:pt x="13143" y="80312"/>
                  <a:pt x="13871" y="79679"/>
                  <a:pt x="13776" y="79046"/>
                </a:cubicBezTo>
                <a:cubicBezTo>
                  <a:pt x="13871" y="78349"/>
                  <a:pt x="13143" y="77716"/>
                  <a:pt x="12541" y="77716"/>
                </a:cubicBezTo>
                <a:cubicBezTo>
                  <a:pt x="12513" y="77713"/>
                  <a:pt x="12484" y="77712"/>
                  <a:pt x="12456" y="77712"/>
                </a:cubicBezTo>
                <a:close/>
                <a:moveTo>
                  <a:pt x="43703" y="77716"/>
                </a:moveTo>
                <a:cubicBezTo>
                  <a:pt x="43355" y="77874"/>
                  <a:pt x="43038" y="78064"/>
                  <a:pt x="42848" y="78412"/>
                </a:cubicBezTo>
                <a:cubicBezTo>
                  <a:pt x="42595" y="78761"/>
                  <a:pt x="42690" y="79172"/>
                  <a:pt x="42627" y="79489"/>
                </a:cubicBezTo>
                <a:cubicBezTo>
                  <a:pt x="42848" y="80027"/>
                  <a:pt x="43133" y="80407"/>
                  <a:pt x="43735" y="80566"/>
                </a:cubicBezTo>
                <a:cubicBezTo>
                  <a:pt x="43812" y="80571"/>
                  <a:pt x="43892" y="80575"/>
                  <a:pt x="43972" y="80575"/>
                </a:cubicBezTo>
                <a:cubicBezTo>
                  <a:pt x="44352" y="80575"/>
                  <a:pt x="44757" y="80494"/>
                  <a:pt x="45097" y="80154"/>
                </a:cubicBezTo>
                <a:cubicBezTo>
                  <a:pt x="45477" y="79774"/>
                  <a:pt x="45572" y="79236"/>
                  <a:pt x="45477" y="78729"/>
                </a:cubicBezTo>
                <a:cubicBezTo>
                  <a:pt x="45350" y="78539"/>
                  <a:pt x="45287" y="78286"/>
                  <a:pt x="45097" y="78096"/>
                </a:cubicBezTo>
                <a:cubicBezTo>
                  <a:pt x="44939" y="77937"/>
                  <a:pt x="44685" y="77811"/>
                  <a:pt x="44400" y="77716"/>
                </a:cubicBezTo>
                <a:close/>
                <a:moveTo>
                  <a:pt x="56593" y="78887"/>
                </a:moveTo>
                <a:cubicBezTo>
                  <a:pt x="56023" y="78919"/>
                  <a:pt x="55611" y="79331"/>
                  <a:pt x="55611" y="79806"/>
                </a:cubicBezTo>
                <a:cubicBezTo>
                  <a:pt x="55579" y="80312"/>
                  <a:pt x="55991" y="80756"/>
                  <a:pt x="56529" y="80756"/>
                </a:cubicBezTo>
                <a:cubicBezTo>
                  <a:pt x="57100" y="80756"/>
                  <a:pt x="57448" y="80344"/>
                  <a:pt x="57480" y="79837"/>
                </a:cubicBezTo>
                <a:cubicBezTo>
                  <a:pt x="57480" y="79299"/>
                  <a:pt x="57100" y="78919"/>
                  <a:pt x="56593" y="78887"/>
                </a:cubicBezTo>
                <a:close/>
                <a:moveTo>
                  <a:pt x="30054" y="78381"/>
                </a:moveTo>
                <a:cubicBezTo>
                  <a:pt x="30086" y="78697"/>
                  <a:pt x="30086" y="79014"/>
                  <a:pt x="30276" y="79236"/>
                </a:cubicBezTo>
                <a:cubicBezTo>
                  <a:pt x="30434" y="79489"/>
                  <a:pt x="30656" y="79711"/>
                  <a:pt x="30973" y="79837"/>
                </a:cubicBezTo>
                <a:cubicBezTo>
                  <a:pt x="30938" y="79836"/>
                  <a:pt x="30904" y="79835"/>
                  <a:pt x="30870" y="79835"/>
                </a:cubicBezTo>
                <a:cubicBezTo>
                  <a:pt x="30161" y="79835"/>
                  <a:pt x="29628" y="80153"/>
                  <a:pt x="29326" y="80787"/>
                </a:cubicBezTo>
                <a:cubicBezTo>
                  <a:pt x="29199" y="80597"/>
                  <a:pt x="29326" y="80344"/>
                  <a:pt x="29262" y="80154"/>
                </a:cubicBezTo>
                <a:cubicBezTo>
                  <a:pt x="29167" y="79964"/>
                  <a:pt x="29136" y="79711"/>
                  <a:pt x="28946" y="79552"/>
                </a:cubicBezTo>
                <a:cubicBezTo>
                  <a:pt x="28787" y="79394"/>
                  <a:pt x="28629" y="79236"/>
                  <a:pt x="28376" y="79172"/>
                </a:cubicBezTo>
                <a:cubicBezTo>
                  <a:pt x="28692" y="79141"/>
                  <a:pt x="29072" y="79204"/>
                  <a:pt x="29326" y="79014"/>
                </a:cubicBezTo>
                <a:cubicBezTo>
                  <a:pt x="29611" y="78856"/>
                  <a:pt x="29896" y="78697"/>
                  <a:pt x="30054" y="78381"/>
                </a:cubicBezTo>
                <a:close/>
                <a:moveTo>
                  <a:pt x="29231" y="80977"/>
                </a:moveTo>
                <a:cubicBezTo>
                  <a:pt x="29262" y="80977"/>
                  <a:pt x="29262" y="80977"/>
                  <a:pt x="29294" y="81041"/>
                </a:cubicBezTo>
                <a:lnTo>
                  <a:pt x="29231" y="81041"/>
                </a:lnTo>
                <a:lnTo>
                  <a:pt x="29231" y="80977"/>
                </a:lnTo>
                <a:close/>
                <a:moveTo>
                  <a:pt x="5758" y="79223"/>
                </a:moveTo>
                <a:cubicBezTo>
                  <a:pt x="5591" y="79223"/>
                  <a:pt x="5424" y="79264"/>
                  <a:pt x="5257" y="79331"/>
                </a:cubicBezTo>
                <a:cubicBezTo>
                  <a:pt x="5162" y="79457"/>
                  <a:pt x="5036" y="79552"/>
                  <a:pt x="4877" y="79679"/>
                </a:cubicBezTo>
                <a:cubicBezTo>
                  <a:pt x="4751" y="79996"/>
                  <a:pt x="4782" y="80312"/>
                  <a:pt x="4909" y="80629"/>
                </a:cubicBezTo>
                <a:lnTo>
                  <a:pt x="5257" y="80977"/>
                </a:lnTo>
                <a:cubicBezTo>
                  <a:pt x="5447" y="81041"/>
                  <a:pt x="5621" y="81072"/>
                  <a:pt x="5788" y="81072"/>
                </a:cubicBezTo>
                <a:cubicBezTo>
                  <a:pt x="5954" y="81072"/>
                  <a:pt x="6112" y="81041"/>
                  <a:pt x="6271" y="80977"/>
                </a:cubicBezTo>
                <a:lnTo>
                  <a:pt x="6587" y="80661"/>
                </a:lnTo>
                <a:cubicBezTo>
                  <a:pt x="6746" y="80312"/>
                  <a:pt x="6746" y="79996"/>
                  <a:pt x="6619" y="79711"/>
                </a:cubicBezTo>
                <a:lnTo>
                  <a:pt x="6207" y="79331"/>
                </a:lnTo>
                <a:cubicBezTo>
                  <a:pt x="6058" y="79256"/>
                  <a:pt x="5908" y="79223"/>
                  <a:pt x="5758" y="79223"/>
                </a:cubicBezTo>
                <a:close/>
                <a:moveTo>
                  <a:pt x="24487" y="81073"/>
                </a:moveTo>
                <a:cubicBezTo>
                  <a:pt x="24453" y="81080"/>
                  <a:pt x="24419" y="81091"/>
                  <a:pt x="24385" y="81104"/>
                </a:cubicBezTo>
                <a:lnTo>
                  <a:pt x="24544" y="81104"/>
                </a:lnTo>
                <a:cubicBezTo>
                  <a:pt x="24525" y="81093"/>
                  <a:pt x="24506" y="81083"/>
                  <a:pt x="24487" y="81073"/>
                </a:cubicBezTo>
                <a:close/>
                <a:moveTo>
                  <a:pt x="15296" y="78571"/>
                </a:moveTo>
                <a:cubicBezTo>
                  <a:pt x="14853" y="78571"/>
                  <a:pt x="14441" y="78856"/>
                  <a:pt x="14251" y="79204"/>
                </a:cubicBezTo>
                <a:cubicBezTo>
                  <a:pt x="14220" y="79331"/>
                  <a:pt x="14125" y="79394"/>
                  <a:pt x="14093" y="79552"/>
                </a:cubicBezTo>
                <a:lnTo>
                  <a:pt x="14093" y="80281"/>
                </a:lnTo>
                <a:cubicBezTo>
                  <a:pt x="14251" y="80661"/>
                  <a:pt x="14410" y="80946"/>
                  <a:pt x="14758" y="81136"/>
                </a:cubicBezTo>
                <a:cubicBezTo>
                  <a:pt x="14991" y="81272"/>
                  <a:pt x="15212" y="81289"/>
                  <a:pt x="15421" y="81289"/>
                </a:cubicBezTo>
                <a:cubicBezTo>
                  <a:pt x="15490" y="81289"/>
                  <a:pt x="15558" y="81287"/>
                  <a:pt x="15624" y="81287"/>
                </a:cubicBezTo>
                <a:cubicBezTo>
                  <a:pt x="15685" y="81287"/>
                  <a:pt x="15745" y="81288"/>
                  <a:pt x="15803" y="81294"/>
                </a:cubicBezTo>
                <a:cubicBezTo>
                  <a:pt x="16405" y="81041"/>
                  <a:pt x="16753" y="80629"/>
                  <a:pt x="16785" y="79964"/>
                </a:cubicBezTo>
                <a:cubicBezTo>
                  <a:pt x="16785" y="79236"/>
                  <a:pt x="16436" y="78856"/>
                  <a:pt x="15771" y="78571"/>
                </a:cubicBezTo>
                <a:close/>
                <a:moveTo>
                  <a:pt x="59221" y="80091"/>
                </a:moveTo>
                <a:cubicBezTo>
                  <a:pt x="58873" y="80249"/>
                  <a:pt x="58683" y="80502"/>
                  <a:pt x="58746" y="80882"/>
                </a:cubicBezTo>
                <a:cubicBezTo>
                  <a:pt x="58873" y="81104"/>
                  <a:pt x="58968" y="81262"/>
                  <a:pt x="59253" y="81389"/>
                </a:cubicBezTo>
                <a:cubicBezTo>
                  <a:pt x="59665" y="81357"/>
                  <a:pt x="59791" y="81294"/>
                  <a:pt x="60013" y="80914"/>
                </a:cubicBezTo>
                <a:cubicBezTo>
                  <a:pt x="60045" y="80661"/>
                  <a:pt x="60013" y="80471"/>
                  <a:pt x="59823" y="80281"/>
                </a:cubicBezTo>
                <a:cubicBezTo>
                  <a:pt x="59601" y="80091"/>
                  <a:pt x="59411" y="80091"/>
                  <a:pt x="59221" y="80091"/>
                </a:cubicBezTo>
                <a:close/>
                <a:moveTo>
                  <a:pt x="46997" y="78729"/>
                </a:moveTo>
                <a:cubicBezTo>
                  <a:pt x="46237" y="78729"/>
                  <a:pt x="45604" y="79362"/>
                  <a:pt x="45604" y="80091"/>
                </a:cubicBezTo>
                <a:cubicBezTo>
                  <a:pt x="45604" y="80788"/>
                  <a:pt x="46184" y="81456"/>
                  <a:pt x="46845" y="81456"/>
                </a:cubicBezTo>
                <a:cubicBezTo>
                  <a:pt x="46875" y="81456"/>
                  <a:pt x="46904" y="81455"/>
                  <a:pt x="46934" y="81452"/>
                </a:cubicBezTo>
                <a:cubicBezTo>
                  <a:pt x="47694" y="81452"/>
                  <a:pt x="48327" y="80787"/>
                  <a:pt x="48327" y="80122"/>
                </a:cubicBezTo>
                <a:cubicBezTo>
                  <a:pt x="48327" y="79331"/>
                  <a:pt x="47694" y="78729"/>
                  <a:pt x="46997" y="78729"/>
                </a:cubicBezTo>
                <a:close/>
                <a:moveTo>
                  <a:pt x="33031" y="79141"/>
                </a:moveTo>
                <a:lnTo>
                  <a:pt x="32999" y="79774"/>
                </a:lnTo>
                <a:cubicBezTo>
                  <a:pt x="33221" y="80154"/>
                  <a:pt x="33316" y="80597"/>
                  <a:pt x="33791" y="80756"/>
                </a:cubicBezTo>
                <a:cubicBezTo>
                  <a:pt x="33126" y="80756"/>
                  <a:pt x="32588" y="80977"/>
                  <a:pt x="32208" y="81674"/>
                </a:cubicBezTo>
                <a:cubicBezTo>
                  <a:pt x="32271" y="81262"/>
                  <a:pt x="32208" y="80946"/>
                  <a:pt x="32018" y="80661"/>
                </a:cubicBezTo>
                <a:cubicBezTo>
                  <a:pt x="31859" y="80407"/>
                  <a:pt x="31638" y="80154"/>
                  <a:pt x="31321" y="80027"/>
                </a:cubicBezTo>
                <a:cubicBezTo>
                  <a:pt x="31353" y="79996"/>
                  <a:pt x="31400" y="79988"/>
                  <a:pt x="31452" y="79988"/>
                </a:cubicBezTo>
                <a:cubicBezTo>
                  <a:pt x="31503" y="79988"/>
                  <a:pt x="31558" y="79996"/>
                  <a:pt x="31606" y="79996"/>
                </a:cubicBezTo>
                <a:cubicBezTo>
                  <a:pt x="31954" y="79996"/>
                  <a:pt x="32271" y="79932"/>
                  <a:pt x="32556" y="79679"/>
                </a:cubicBezTo>
                <a:cubicBezTo>
                  <a:pt x="32746" y="79521"/>
                  <a:pt x="32873" y="79331"/>
                  <a:pt x="33031" y="79141"/>
                </a:cubicBezTo>
                <a:close/>
                <a:moveTo>
                  <a:pt x="62198" y="81294"/>
                </a:moveTo>
                <a:cubicBezTo>
                  <a:pt x="62167" y="81357"/>
                  <a:pt x="62072" y="81421"/>
                  <a:pt x="61977" y="81452"/>
                </a:cubicBezTo>
                <a:lnTo>
                  <a:pt x="61977" y="81706"/>
                </a:lnTo>
                <a:cubicBezTo>
                  <a:pt x="62072" y="81769"/>
                  <a:pt x="62135" y="81832"/>
                  <a:pt x="62230" y="81896"/>
                </a:cubicBezTo>
                <a:cubicBezTo>
                  <a:pt x="62262" y="81832"/>
                  <a:pt x="62325" y="81737"/>
                  <a:pt x="62357" y="81706"/>
                </a:cubicBezTo>
                <a:lnTo>
                  <a:pt x="62357" y="81294"/>
                </a:lnTo>
                <a:close/>
                <a:moveTo>
                  <a:pt x="8709" y="79869"/>
                </a:moveTo>
                <a:cubicBezTo>
                  <a:pt x="8519" y="79869"/>
                  <a:pt x="8361" y="79964"/>
                  <a:pt x="8171" y="80027"/>
                </a:cubicBezTo>
                <a:cubicBezTo>
                  <a:pt x="7949" y="80154"/>
                  <a:pt x="7791" y="80312"/>
                  <a:pt x="7727" y="80502"/>
                </a:cubicBezTo>
                <a:cubicBezTo>
                  <a:pt x="7632" y="80661"/>
                  <a:pt x="7601" y="80882"/>
                  <a:pt x="7601" y="81041"/>
                </a:cubicBezTo>
                <a:cubicBezTo>
                  <a:pt x="7601" y="81231"/>
                  <a:pt x="7696" y="81389"/>
                  <a:pt x="7759" y="81579"/>
                </a:cubicBezTo>
                <a:cubicBezTo>
                  <a:pt x="7886" y="81769"/>
                  <a:pt x="8044" y="81927"/>
                  <a:pt x="8234" y="82023"/>
                </a:cubicBezTo>
                <a:cubicBezTo>
                  <a:pt x="8392" y="82086"/>
                  <a:pt x="8583" y="82149"/>
                  <a:pt x="8741" y="82149"/>
                </a:cubicBezTo>
                <a:cubicBezTo>
                  <a:pt x="8931" y="82149"/>
                  <a:pt x="9089" y="82054"/>
                  <a:pt x="9311" y="81991"/>
                </a:cubicBezTo>
                <a:cubicBezTo>
                  <a:pt x="9501" y="81864"/>
                  <a:pt x="9659" y="81706"/>
                  <a:pt x="9723" y="81516"/>
                </a:cubicBezTo>
                <a:cubicBezTo>
                  <a:pt x="9818" y="81357"/>
                  <a:pt x="9849" y="81199"/>
                  <a:pt x="9881" y="80977"/>
                </a:cubicBezTo>
                <a:cubicBezTo>
                  <a:pt x="9818" y="80787"/>
                  <a:pt x="9786" y="80629"/>
                  <a:pt x="9691" y="80439"/>
                </a:cubicBezTo>
                <a:cubicBezTo>
                  <a:pt x="9596" y="80249"/>
                  <a:pt x="9438" y="80091"/>
                  <a:pt x="9216" y="79996"/>
                </a:cubicBezTo>
                <a:cubicBezTo>
                  <a:pt x="9058" y="79932"/>
                  <a:pt x="8868" y="79869"/>
                  <a:pt x="8709" y="79869"/>
                </a:cubicBezTo>
                <a:close/>
                <a:moveTo>
                  <a:pt x="18242" y="79362"/>
                </a:moveTo>
                <a:cubicBezTo>
                  <a:pt x="17418" y="79362"/>
                  <a:pt x="16785" y="80027"/>
                  <a:pt x="16816" y="80787"/>
                </a:cubicBezTo>
                <a:cubicBezTo>
                  <a:pt x="16785" y="81579"/>
                  <a:pt x="17513" y="82213"/>
                  <a:pt x="18210" y="82213"/>
                </a:cubicBezTo>
                <a:cubicBezTo>
                  <a:pt x="19033" y="82213"/>
                  <a:pt x="19667" y="81579"/>
                  <a:pt x="19667" y="80819"/>
                </a:cubicBezTo>
                <a:cubicBezTo>
                  <a:pt x="19667" y="80027"/>
                  <a:pt x="19033" y="79362"/>
                  <a:pt x="18242" y="79362"/>
                </a:cubicBezTo>
                <a:close/>
                <a:moveTo>
                  <a:pt x="49847" y="79647"/>
                </a:moveTo>
                <a:cubicBezTo>
                  <a:pt x="49087" y="79647"/>
                  <a:pt x="48581" y="80154"/>
                  <a:pt x="48517" y="80914"/>
                </a:cubicBezTo>
                <a:cubicBezTo>
                  <a:pt x="48517" y="81674"/>
                  <a:pt x="49056" y="82149"/>
                  <a:pt x="49816" y="82213"/>
                </a:cubicBezTo>
                <a:cubicBezTo>
                  <a:pt x="50607" y="82149"/>
                  <a:pt x="51114" y="81674"/>
                  <a:pt x="51114" y="80914"/>
                </a:cubicBezTo>
                <a:cubicBezTo>
                  <a:pt x="51114" y="80154"/>
                  <a:pt x="50607" y="79679"/>
                  <a:pt x="49847" y="79647"/>
                </a:cubicBezTo>
                <a:close/>
                <a:moveTo>
                  <a:pt x="2090" y="81611"/>
                </a:moveTo>
                <a:cubicBezTo>
                  <a:pt x="1995" y="81674"/>
                  <a:pt x="1900" y="81674"/>
                  <a:pt x="1869" y="81706"/>
                </a:cubicBezTo>
                <a:lnTo>
                  <a:pt x="1615" y="81927"/>
                </a:lnTo>
                <a:cubicBezTo>
                  <a:pt x="1584" y="82054"/>
                  <a:pt x="1552" y="82149"/>
                  <a:pt x="1552" y="82213"/>
                </a:cubicBezTo>
                <a:cubicBezTo>
                  <a:pt x="1584" y="82339"/>
                  <a:pt x="1584" y="82403"/>
                  <a:pt x="1584" y="82403"/>
                </a:cubicBezTo>
                <a:cubicBezTo>
                  <a:pt x="1710" y="82529"/>
                  <a:pt x="1774" y="82656"/>
                  <a:pt x="1869" y="82688"/>
                </a:cubicBezTo>
                <a:cubicBezTo>
                  <a:pt x="1932" y="82719"/>
                  <a:pt x="2027" y="82719"/>
                  <a:pt x="2090" y="82751"/>
                </a:cubicBezTo>
                <a:cubicBezTo>
                  <a:pt x="2185" y="82719"/>
                  <a:pt x="2249" y="82719"/>
                  <a:pt x="2375" y="82656"/>
                </a:cubicBezTo>
                <a:cubicBezTo>
                  <a:pt x="2407" y="82593"/>
                  <a:pt x="2502" y="82529"/>
                  <a:pt x="2534" y="82434"/>
                </a:cubicBezTo>
                <a:cubicBezTo>
                  <a:pt x="2565" y="82308"/>
                  <a:pt x="2629" y="82213"/>
                  <a:pt x="2660" y="82149"/>
                </a:cubicBezTo>
                <a:cubicBezTo>
                  <a:pt x="2597" y="82054"/>
                  <a:pt x="2565" y="81991"/>
                  <a:pt x="2565" y="81896"/>
                </a:cubicBezTo>
                <a:lnTo>
                  <a:pt x="2375" y="81706"/>
                </a:lnTo>
                <a:cubicBezTo>
                  <a:pt x="2249" y="81674"/>
                  <a:pt x="2185" y="81611"/>
                  <a:pt x="2090" y="81611"/>
                </a:cubicBezTo>
                <a:close/>
                <a:moveTo>
                  <a:pt x="52761" y="80724"/>
                </a:moveTo>
                <a:cubicBezTo>
                  <a:pt x="52444" y="80724"/>
                  <a:pt x="52222" y="80819"/>
                  <a:pt x="51969" y="81041"/>
                </a:cubicBezTo>
                <a:cubicBezTo>
                  <a:pt x="51747" y="81231"/>
                  <a:pt x="51621" y="81547"/>
                  <a:pt x="51621" y="81832"/>
                </a:cubicBezTo>
                <a:cubicBezTo>
                  <a:pt x="51621" y="82149"/>
                  <a:pt x="51747" y="82371"/>
                  <a:pt x="51937" y="82624"/>
                </a:cubicBezTo>
                <a:cubicBezTo>
                  <a:pt x="52127" y="82846"/>
                  <a:pt x="52444" y="82941"/>
                  <a:pt x="52729" y="82973"/>
                </a:cubicBezTo>
                <a:cubicBezTo>
                  <a:pt x="53046" y="82973"/>
                  <a:pt x="53331" y="82878"/>
                  <a:pt x="53521" y="82656"/>
                </a:cubicBezTo>
                <a:cubicBezTo>
                  <a:pt x="53774" y="82466"/>
                  <a:pt x="53869" y="82149"/>
                  <a:pt x="53869" y="81864"/>
                </a:cubicBezTo>
                <a:cubicBezTo>
                  <a:pt x="53869" y="81547"/>
                  <a:pt x="53774" y="81294"/>
                  <a:pt x="53553" y="81072"/>
                </a:cubicBezTo>
                <a:cubicBezTo>
                  <a:pt x="53363" y="80819"/>
                  <a:pt x="53046" y="80724"/>
                  <a:pt x="52761" y="80724"/>
                </a:cubicBezTo>
                <a:close/>
                <a:moveTo>
                  <a:pt x="11930" y="80707"/>
                </a:moveTo>
                <a:cubicBezTo>
                  <a:pt x="11892" y="80707"/>
                  <a:pt x="11853" y="80713"/>
                  <a:pt x="11813" y="80724"/>
                </a:cubicBezTo>
                <a:lnTo>
                  <a:pt x="11274" y="80724"/>
                </a:lnTo>
                <a:cubicBezTo>
                  <a:pt x="11021" y="80819"/>
                  <a:pt x="10799" y="80946"/>
                  <a:pt x="10641" y="81136"/>
                </a:cubicBezTo>
                <a:cubicBezTo>
                  <a:pt x="10483" y="81294"/>
                  <a:pt x="10388" y="81516"/>
                  <a:pt x="10419" y="81737"/>
                </a:cubicBezTo>
                <a:lnTo>
                  <a:pt x="10419" y="82308"/>
                </a:lnTo>
                <a:cubicBezTo>
                  <a:pt x="10483" y="82529"/>
                  <a:pt x="10673" y="82688"/>
                  <a:pt x="10863" y="82846"/>
                </a:cubicBezTo>
                <a:cubicBezTo>
                  <a:pt x="10976" y="82988"/>
                  <a:pt x="11166" y="83104"/>
                  <a:pt x="11363" y="83104"/>
                </a:cubicBezTo>
                <a:cubicBezTo>
                  <a:pt x="11386" y="83104"/>
                  <a:pt x="11410" y="83103"/>
                  <a:pt x="11433" y="83099"/>
                </a:cubicBezTo>
                <a:lnTo>
                  <a:pt x="11971" y="83099"/>
                </a:lnTo>
                <a:cubicBezTo>
                  <a:pt x="12288" y="83036"/>
                  <a:pt x="12446" y="82878"/>
                  <a:pt x="12604" y="82688"/>
                </a:cubicBezTo>
                <a:cubicBezTo>
                  <a:pt x="12763" y="82529"/>
                  <a:pt x="12858" y="82339"/>
                  <a:pt x="12826" y="82086"/>
                </a:cubicBezTo>
                <a:lnTo>
                  <a:pt x="12826" y="81579"/>
                </a:lnTo>
                <a:cubicBezTo>
                  <a:pt x="12699" y="81294"/>
                  <a:pt x="12604" y="81104"/>
                  <a:pt x="12383" y="80946"/>
                </a:cubicBezTo>
                <a:cubicBezTo>
                  <a:pt x="12253" y="80816"/>
                  <a:pt x="12102" y="80707"/>
                  <a:pt x="11930" y="80707"/>
                </a:cubicBezTo>
                <a:close/>
                <a:moveTo>
                  <a:pt x="43317" y="80625"/>
                </a:moveTo>
                <a:cubicBezTo>
                  <a:pt x="43288" y="80625"/>
                  <a:pt x="43258" y="80626"/>
                  <a:pt x="43228" y="80629"/>
                </a:cubicBezTo>
                <a:cubicBezTo>
                  <a:pt x="43212" y="80628"/>
                  <a:pt x="43196" y="80628"/>
                  <a:pt x="43181" y="80628"/>
                </a:cubicBezTo>
                <a:cubicBezTo>
                  <a:pt x="42410" y="80628"/>
                  <a:pt x="41772" y="81371"/>
                  <a:pt x="41772" y="82023"/>
                </a:cubicBezTo>
                <a:cubicBezTo>
                  <a:pt x="41772" y="82814"/>
                  <a:pt x="42468" y="83479"/>
                  <a:pt x="43197" y="83479"/>
                </a:cubicBezTo>
                <a:cubicBezTo>
                  <a:pt x="43957" y="83479"/>
                  <a:pt x="44654" y="82783"/>
                  <a:pt x="44654" y="82054"/>
                </a:cubicBezTo>
                <a:cubicBezTo>
                  <a:pt x="44654" y="81325"/>
                  <a:pt x="44013" y="80625"/>
                  <a:pt x="43317" y="80625"/>
                </a:cubicBezTo>
                <a:close/>
                <a:moveTo>
                  <a:pt x="55620" y="81758"/>
                </a:moveTo>
                <a:cubicBezTo>
                  <a:pt x="55565" y="81758"/>
                  <a:pt x="55510" y="81762"/>
                  <a:pt x="55453" y="81769"/>
                </a:cubicBezTo>
                <a:cubicBezTo>
                  <a:pt x="55041" y="81896"/>
                  <a:pt x="54788" y="82149"/>
                  <a:pt x="54661" y="82529"/>
                </a:cubicBezTo>
                <a:cubicBezTo>
                  <a:pt x="54598" y="83004"/>
                  <a:pt x="54819" y="83384"/>
                  <a:pt x="55421" y="83638"/>
                </a:cubicBezTo>
                <a:cubicBezTo>
                  <a:pt x="55477" y="83645"/>
                  <a:pt x="55532" y="83648"/>
                  <a:pt x="55585" y="83648"/>
                </a:cubicBezTo>
                <a:cubicBezTo>
                  <a:pt x="56253" y="83648"/>
                  <a:pt x="56678" y="83116"/>
                  <a:pt x="56561" y="82529"/>
                </a:cubicBezTo>
                <a:cubicBezTo>
                  <a:pt x="56366" y="81972"/>
                  <a:pt x="56024" y="81758"/>
                  <a:pt x="55620" y="81758"/>
                </a:cubicBezTo>
                <a:close/>
                <a:moveTo>
                  <a:pt x="5004" y="82149"/>
                </a:moveTo>
                <a:cubicBezTo>
                  <a:pt x="4751" y="82181"/>
                  <a:pt x="4592" y="82213"/>
                  <a:pt x="4402" y="82339"/>
                </a:cubicBezTo>
                <a:cubicBezTo>
                  <a:pt x="4212" y="82498"/>
                  <a:pt x="4117" y="82719"/>
                  <a:pt x="4085" y="82941"/>
                </a:cubicBezTo>
                <a:cubicBezTo>
                  <a:pt x="4054" y="83131"/>
                  <a:pt x="4149" y="83321"/>
                  <a:pt x="4276" y="83479"/>
                </a:cubicBezTo>
                <a:cubicBezTo>
                  <a:pt x="4434" y="83733"/>
                  <a:pt x="4687" y="83764"/>
                  <a:pt x="4909" y="83828"/>
                </a:cubicBezTo>
                <a:cubicBezTo>
                  <a:pt x="4929" y="83838"/>
                  <a:pt x="4954" y="83842"/>
                  <a:pt x="4982" y="83842"/>
                </a:cubicBezTo>
                <a:cubicBezTo>
                  <a:pt x="5132" y="83842"/>
                  <a:pt x="5372" y="83718"/>
                  <a:pt x="5479" y="83638"/>
                </a:cubicBezTo>
                <a:cubicBezTo>
                  <a:pt x="5669" y="83479"/>
                  <a:pt x="5732" y="83258"/>
                  <a:pt x="5796" y="83004"/>
                </a:cubicBezTo>
                <a:cubicBezTo>
                  <a:pt x="5827" y="82814"/>
                  <a:pt x="5701" y="82624"/>
                  <a:pt x="5574" y="82466"/>
                </a:cubicBezTo>
                <a:cubicBezTo>
                  <a:pt x="5416" y="82244"/>
                  <a:pt x="5194" y="82213"/>
                  <a:pt x="5004" y="82149"/>
                </a:cubicBezTo>
                <a:close/>
                <a:moveTo>
                  <a:pt x="23640" y="83979"/>
                </a:moveTo>
                <a:cubicBezTo>
                  <a:pt x="23635" y="83981"/>
                  <a:pt x="23631" y="83983"/>
                  <a:pt x="23625" y="83986"/>
                </a:cubicBezTo>
                <a:lnTo>
                  <a:pt x="23625" y="84007"/>
                </a:lnTo>
                <a:lnTo>
                  <a:pt x="23625" y="84007"/>
                </a:lnTo>
                <a:cubicBezTo>
                  <a:pt x="23615" y="84000"/>
                  <a:pt x="23604" y="83993"/>
                  <a:pt x="23594" y="83986"/>
                </a:cubicBezTo>
                <a:cubicBezTo>
                  <a:pt x="23609" y="83983"/>
                  <a:pt x="23625" y="83981"/>
                  <a:pt x="23640" y="83979"/>
                </a:cubicBezTo>
                <a:close/>
                <a:moveTo>
                  <a:pt x="14441" y="81421"/>
                </a:moveTo>
                <a:cubicBezTo>
                  <a:pt x="14093" y="81421"/>
                  <a:pt x="13745" y="81579"/>
                  <a:pt x="13460" y="81864"/>
                </a:cubicBezTo>
                <a:cubicBezTo>
                  <a:pt x="13238" y="82149"/>
                  <a:pt x="13111" y="82466"/>
                  <a:pt x="13111" y="82783"/>
                </a:cubicBezTo>
                <a:cubicBezTo>
                  <a:pt x="13111" y="83131"/>
                  <a:pt x="13270" y="83479"/>
                  <a:pt x="13555" y="83733"/>
                </a:cubicBezTo>
                <a:cubicBezTo>
                  <a:pt x="13808" y="83954"/>
                  <a:pt x="14125" y="84081"/>
                  <a:pt x="14441" y="84081"/>
                </a:cubicBezTo>
                <a:cubicBezTo>
                  <a:pt x="14821" y="84081"/>
                  <a:pt x="15170" y="83954"/>
                  <a:pt x="15391" y="83669"/>
                </a:cubicBezTo>
                <a:cubicBezTo>
                  <a:pt x="15676" y="83416"/>
                  <a:pt x="15708" y="83099"/>
                  <a:pt x="15803" y="82783"/>
                </a:cubicBezTo>
                <a:cubicBezTo>
                  <a:pt x="15771" y="82403"/>
                  <a:pt x="15676" y="82054"/>
                  <a:pt x="15360" y="81769"/>
                </a:cubicBezTo>
                <a:cubicBezTo>
                  <a:pt x="15075" y="81547"/>
                  <a:pt x="14758" y="81421"/>
                  <a:pt x="14441" y="81421"/>
                </a:cubicBezTo>
                <a:close/>
                <a:moveTo>
                  <a:pt x="46099" y="81578"/>
                </a:moveTo>
                <a:cubicBezTo>
                  <a:pt x="46082" y="81578"/>
                  <a:pt x="46064" y="81578"/>
                  <a:pt x="46047" y="81579"/>
                </a:cubicBezTo>
                <a:cubicBezTo>
                  <a:pt x="45287" y="81579"/>
                  <a:pt x="44685" y="82213"/>
                  <a:pt x="44685" y="82941"/>
                </a:cubicBezTo>
                <a:cubicBezTo>
                  <a:pt x="44685" y="83669"/>
                  <a:pt x="45319" y="84271"/>
                  <a:pt x="46047" y="84271"/>
                </a:cubicBezTo>
                <a:cubicBezTo>
                  <a:pt x="46744" y="84271"/>
                  <a:pt x="47377" y="83638"/>
                  <a:pt x="47377" y="82941"/>
                </a:cubicBezTo>
                <a:cubicBezTo>
                  <a:pt x="47377" y="82229"/>
                  <a:pt x="46833" y="81578"/>
                  <a:pt x="46099" y="81578"/>
                </a:cubicBezTo>
                <a:close/>
                <a:moveTo>
                  <a:pt x="58208" y="83004"/>
                </a:moveTo>
                <a:lnTo>
                  <a:pt x="57891" y="83321"/>
                </a:lnTo>
                <a:cubicBezTo>
                  <a:pt x="57828" y="83764"/>
                  <a:pt x="57828" y="84113"/>
                  <a:pt x="58303" y="84271"/>
                </a:cubicBezTo>
                <a:lnTo>
                  <a:pt x="58715" y="84271"/>
                </a:lnTo>
                <a:cubicBezTo>
                  <a:pt x="59190" y="84113"/>
                  <a:pt x="59190" y="83764"/>
                  <a:pt x="59158" y="83479"/>
                </a:cubicBezTo>
                <a:cubicBezTo>
                  <a:pt x="59095" y="83163"/>
                  <a:pt x="58905" y="83099"/>
                  <a:pt x="58746" y="83004"/>
                </a:cubicBezTo>
                <a:close/>
                <a:moveTo>
                  <a:pt x="61375" y="84113"/>
                </a:moveTo>
                <a:cubicBezTo>
                  <a:pt x="61153" y="84176"/>
                  <a:pt x="61058" y="84271"/>
                  <a:pt x="60995" y="84461"/>
                </a:cubicBezTo>
                <a:cubicBezTo>
                  <a:pt x="61090" y="84683"/>
                  <a:pt x="61153" y="84778"/>
                  <a:pt x="61375" y="84841"/>
                </a:cubicBezTo>
                <a:cubicBezTo>
                  <a:pt x="61565" y="84778"/>
                  <a:pt x="61692" y="84683"/>
                  <a:pt x="61723" y="84461"/>
                </a:cubicBezTo>
                <a:cubicBezTo>
                  <a:pt x="61628" y="84271"/>
                  <a:pt x="61565" y="84144"/>
                  <a:pt x="61375" y="84113"/>
                </a:cubicBezTo>
                <a:close/>
                <a:moveTo>
                  <a:pt x="7759" y="82878"/>
                </a:moveTo>
                <a:cubicBezTo>
                  <a:pt x="7316" y="82878"/>
                  <a:pt x="6809" y="83353"/>
                  <a:pt x="6841" y="83796"/>
                </a:cubicBezTo>
                <a:lnTo>
                  <a:pt x="6841" y="84208"/>
                </a:lnTo>
                <a:cubicBezTo>
                  <a:pt x="7094" y="84588"/>
                  <a:pt x="7094" y="84588"/>
                  <a:pt x="7506" y="84873"/>
                </a:cubicBezTo>
                <a:cubicBezTo>
                  <a:pt x="7759" y="84904"/>
                  <a:pt x="7949" y="84904"/>
                  <a:pt x="8107" y="84904"/>
                </a:cubicBezTo>
                <a:cubicBezTo>
                  <a:pt x="8519" y="84778"/>
                  <a:pt x="8741" y="84556"/>
                  <a:pt x="8836" y="84239"/>
                </a:cubicBezTo>
                <a:lnTo>
                  <a:pt x="8836" y="83796"/>
                </a:lnTo>
                <a:cubicBezTo>
                  <a:pt x="8836" y="83574"/>
                  <a:pt x="8741" y="83353"/>
                  <a:pt x="8583" y="83194"/>
                </a:cubicBezTo>
                <a:cubicBezTo>
                  <a:pt x="8361" y="82973"/>
                  <a:pt x="8076" y="82941"/>
                  <a:pt x="7759" y="82878"/>
                </a:cubicBezTo>
                <a:close/>
                <a:moveTo>
                  <a:pt x="17450" y="82339"/>
                </a:moveTo>
                <a:cubicBezTo>
                  <a:pt x="17038" y="82371"/>
                  <a:pt x="16721" y="82466"/>
                  <a:pt x="16405" y="82719"/>
                </a:cubicBezTo>
                <a:cubicBezTo>
                  <a:pt x="16120" y="83004"/>
                  <a:pt x="16025" y="83353"/>
                  <a:pt x="15993" y="83733"/>
                </a:cubicBezTo>
                <a:cubicBezTo>
                  <a:pt x="16088" y="83954"/>
                  <a:pt x="16025" y="84176"/>
                  <a:pt x="16183" y="84429"/>
                </a:cubicBezTo>
                <a:cubicBezTo>
                  <a:pt x="16341" y="84619"/>
                  <a:pt x="16500" y="84778"/>
                  <a:pt x="16721" y="84936"/>
                </a:cubicBezTo>
                <a:cubicBezTo>
                  <a:pt x="16911" y="85094"/>
                  <a:pt x="17196" y="85031"/>
                  <a:pt x="17387" y="85158"/>
                </a:cubicBezTo>
                <a:cubicBezTo>
                  <a:pt x="17767" y="85063"/>
                  <a:pt x="18083" y="84999"/>
                  <a:pt x="18400" y="84714"/>
                </a:cubicBezTo>
                <a:cubicBezTo>
                  <a:pt x="18685" y="84429"/>
                  <a:pt x="18780" y="84081"/>
                  <a:pt x="18843" y="83733"/>
                </a:cubicBezTo>
                <a:cubicBezTo>
                  <a:pt x="18717" y="83511"/>
                  <a:pt x="18812" y="83258"/>
                  <a:pt x="18653" y="83036"/>
                </a:cubicBezTo>
                <a:cubicBezTo>
                  <a:pt x="18495" y="82846"/>
                  <a:pt x="18337" y="82688"/>
                  <a:pt x="18147" y="82529"/>
                </a:cubicBezTo>
                <a:cubicBezTo>
                  <a:pt x="17925" y="82371"/>
                  <a:pt x="17672" y="82466"/>
                  <a:pt x="17450" y="82339"/>
                </a:cubicBezTo>
                <a:close/>
                <a:moveTo>
                  <a:pt x="49112" y="82608"/>
                </a:moveTo>
                <a:cubicBezTo>
                  <a:pt x="49062" y="82608"/>
                  <a:pt x="49011" y="82613"/>
                  <a:pt x="48961" y="82624"/>
                </a:cubicBezTo>
                <a:cubicBezTo>
                  <a:pt x="48612" y="82624"/>
                  <a:pt x="48264" y="82814"/>
                  <a:pt x="48010" y="83131"/>
                </a:cubicBezTo>
                <a:cubicBezTo>
                  <a:pt x="47820" y="83353"/>
                  <a:pt x="47694" y="83638"/>
                  <a:pt x="47725" y="83923"/>
                </a:cubicBezTo>
                <a:cubicBezTo>
                  <a:pt x="47725" y="84271"/>
                  <a:pt x="47947" y="84588"/>
                  <a:pt x="48232" y="84873"/>
                </a:cubicBezTo>
                <a:cubicBezTo>
                  <a:pt x="48454" y="85063"/>
                  <a:pt x="48739" y="85189"/>
                  <a:pt x="49024" y="85189"/>
                </a:cubicBezTo>
                <a:cubicBezTo>
                  <a:pt x="49372" y="85189"/>
                  <a:pt x="49689" y="85031"/>
                  <a:pt x="49911" y="84746"/>
                </a:cubicBezTo>
                <a:cubicBezTo>
                  <a:pt x="50164" y="84524"/>
                  <a:pt x="50196" y="84208"/>
                  <a:pt x="50259" y="83923"/>
                </a:cubicBezTo>
                <a:cubicBezTo>
                  <a:pt x="50196" y="83479"/>
                  <a:pt x="50037" y="83131"/>
                  <a:pt x="49752" y="82878"/>
                </a:cubicBezTo>
                <a:cubicBezTo>
                  <a:pt x="49570" y="82721"/>
                  <a:pt x="49345" y="82608"/>
                  <a:pt x="49112" y="82608"/>
                </a:cubicBezTo>
                <a:close/>
                <a:moveTo>
                  <a:pt x="950" y="84714"/>
                </a:moveTo>
                <a:lnTo>
                  <a:pt x="792" y="84873"/>
                </a:lnTo>
                <a:lnTo>
                  <a:pt x="792" y="85221"/>
                </a:lnTo>
                <a:lnTo>
                  <a:pt x="950" y="85379"/>
                </a:lnTo>
                <a:lnTo>
                  <a:pt x="1267" y="85379"/>
                </a:lnTo>
                <a:cubicBezTo>
                  <a:pt x="1362" y="85316"/>
                  <a:pt x="1425" y="85253"/>
                  <a:pt x="1457" y="85221"/>
                </a:cubicBezTo>
                <a:lnTo>
                  <a:pt x="1457" y="84873"/>
                </a:lnTo>
                <a:lnTo>
                  <a:pt x="1299" y="84714"/>
                </a:lnTo>
                <a:close/>
                <a:moveTo>
                  <a:pt x="40250" y="79696"/>
                </a:moveTo>
                <a:cubicBezTo>
                  <a:pt x="39964" y="79696"/>
                  <a:pt x="39701" y="79830"/>
                  <a:pt x="39460" y="79964"/>
                </a:cubicBezTo>
                <a:cubicBezTo>
                  <a:pt x="39143" y="80122"/>
                  <a:pt x="38985" y="80439"/>
                  <a:pt x="38826" y="80756"/>
                </a:cubicBezTo>
                <a:cubicBezTo>
                  <a:pt x="38605" y="81357"/>
                  <a:pt x="38826" y="82308"/>
                  <a:pt x="39745" y="82624"/>
                </a:cubicBezTo>
                <a:cubicBezTo>
                  <a:pt x="39659" y="82641"/>
                  <a:pt x="39572" y="82645"/>
                  <a:pt x="39483" y="82645"/>
                </a:cubicBezTo>
                <a:cubicBezTo>
                  <a:pt x="39428" y="82645"/>
                  <a:pt x="39373" y="82643"/>
                  <a:pt x="39318" y="82643"/>
                </a:cubicBezTo>
                <a:cubicBezTo>
                  <a:pt x="39130" y="82643"/>
                  <a:pt x="38942" y="82658"/>
                  <a:pt x="38763" y="82783"/>
                </a:cubicBezTo>
                <a:cubicBezTo>
                  <a:pt x="38446" y="82973"/>
                  <a:pt x="38225" y="83163"/>
                  <a:pt x="38035" y="83479"/>
                </a:cubicBezTo>
                <a:cubicBezTo>
                  <a:pt x="37845" y="83796"/>
                  <a:pt x="37971" y="84144"/>
                  <a:pt x="37940" y="84398"/>
                </a:cubicBezTo>
                <a:cubicBezTo>
                  <a:pt x="38130" y="84936"/>
                  <a:pt x="38478" y="85316"/>
                  <a:pt x="38953" y="85474"/>
                </a:cubicBezTo>
                <a:cubicBezTo>
                  <a:pt x="39085" y="85498"/>
                  <a:pt x="39209" y="85510"/>
                  <a:pt x="39327" y="85510"/>
                </a:cubicBezTo>
                <a:cubicBezTo>
                  <a:pt x="40005" y="85510"/>
                  <a:pt x="40466" y="85126"/>
                  <a:pt x="40790" y="84398"/>
                </a:cubicBezTo>
                <a:cubicBezTo>
                  <a:pt x="40853" y="84208"/>
                  <a:pt x="40853" y="83923"/>
                  <a:pt x="40853" y="83669"/>
                </a:cubicBezTo>
                <a:cubicBezTo>
                  <a:pt x="40695" y="83479"/>
                  <a:pt x="40663" y="83258"/>
                  <a:pt x="40473" y="83036"/>
                </a:cubicBezTo>
                <a:cubicBezTo>
                  <a:pt x="40315" y="82878"/>
                  <a:pt x="40062" y="82783"/>
                  <a:pt x="39872" y="82656"/>
                </a:cubicBezTo>
                <a:cubicBezTo>
                  <a:pt x="40010" y="82656"/>
                  <a:pt x="40148" y="82723"/>
                  <a:pt x="40310" y="82723"/>
                </a:cubicBezTo>
                <a:cubicBezTo>
                  <a:pt x="40371" y="82723"/>
                  <a:pt x="40436" y="82713"/>
                  <a:pt x="40505" y="82688"/>
                </a:cubicBezTo>
                <a:lnTo>
                  <a:pt x="41107" y="82466"/>
                </a:lnTo>
                <a:cubicBezTo>
                  <a:pt x="41297" y="82339"/>
                  <a:pt x="41392" y="82181"/>
                  <a:pt x="41518" y="81991"/>
                </a:cubicBezTo>
                <a:cubicBezTo>
                  <a:pt x="41645" y="81769"/>
                  <a:pt x="41740" y="81579"/>
                  <a:pt x="41740" y="81357"/>
                </a:cubicBezTo>
                <a:cubicBezTo>
                  <a:pt x="41772" y="80977"/>
                  <a:pt x="41613" y="80629"/>
                  <a:pt x="41455" y="80312"/>
                </a:cubicBezTo>
                <a:cubicBezTo>
                  <a:pt x="41328" y="80091"/>
                  <a:pt x="40853" y="79806"/>
                  <a:pt x="40410" y="79711"/>
                </a:cubicBezTo>
                <a:cubicBezTo>
                  <a:pt x="40356" y="79701"/>
                  <a:pt x="40303" y="79696"/>
                  <a:pt x="40250" y="79696"/>
                </a:cubicBezTo>
                <a:close/>
                <a:moveTo>
                  <a:pt x="51811" y="83511"/>
                </a:moveTo>
                <a:cubicBezTo>
                  <a:pt x="51621" y="83606"/>
                  <a:pt x="51431" y="83638"/>
                  <a:pt x="51272" y="83733"/>
                </a:cubicBezTo>
                <a:cubicBezTo>
                  <a:pt x="51082" y="83828"/>
                  <a:pt x="50924" y="83986"/>
                  <a:pt x="50829" y="84176"/>
                </a:cubicBezTo>
                <a:cubicBezTo>
                  <a:pt x="50766" y="84366"/>
                  <a:pt x="50702" y="84556"/>
                  <a:pt x="50702" y="84714"/>
                </a:cubicBezTo>
                <a:cubicBezTo>
                  <a:pt x="50702" y="84904"/>
                  <a:pt x="50797" y="85063"/>
                  <a:pt x="50861" y="85253"/>
                </a:cubicBezTo>
                <a:cubicBezTo>
                  <a:pt x="50987" y="85474"/>
                  <a:pt x="51146" y="85633"/>
                  <a:pt x="51336" y="85696"/>
                </a:cubicBezTo>
                <a:cubicBezTo>
                  <a:pt x="51494" y="85759"/>
                  <a:pt x="51716" y="85823"/>
                  <a:pt x="51874" y="85823"/>
                </a:cubicBezTo>
                <a:cubicBezTo>
                  <a:pt x="52064" y="85823"/>
                  <a:pt x="52222" y="85728"/>
                  <a:pt x="52412" y="85664"/>
                </a:cubicBezTo>
                <a:cubicBezTo>
                  <a:pt x="52603" y="85538"/>
                  <a:pt x="52761" y="85379"/>
                  <a:pt x="52856" y="85189"/>
                </a:cubicBezTo>
                <a:cubicBezTo>
                  <a:pt x="52919" y="85031"/>
                  <a:pt x="52983" y="84841"/>
                  <a:pt x="52983" y="84683"/>
                </a:cubicBezTo>
                <a:cubicBezTo>
                  <a:pt x="52983" y="84461"/>
                  <a:pt x="52888" y="84303"/>
                  <a:pt x="52824" y="84113"/>
                </a:cubicBezTo>
                <a:cubicBezTo>
                  <a:pt x="52698" y="83923"/>
                  <a:pt x="52539" y="83764"/>
                  <a:pt x="52349" y="83669"/>
                </a:cubicBezTo>
                <a:cubicBezTo>
                  <a:pt x="52191" y="83606"/>
                  <a:pt x="52032" y="83574"/>
                  <a:pt x="51811" y="83511"/>
                </a:cubicBezTo>
                <a:close/>
                <a:moveTo>
                  <a:pt x="10451" y="83638"/>
                </a:moveTo>
                <a:cubicBezTo>
                  <a:pt x="10071" y="83796"/>
                  <a:pt x="9786" y="84081"/>
                  <a:pt x="9596" y="84524"/>
                </a:cubicBezTo>
                <a:lnTo>
                  <a:pt x="9596" y="85031"/>
                </a:lnTo>
                <a:cubicBezTo>
                  <a:pt x="9754" y="85506"/>
                  <a:pt x="10008" y="85728"/>
                  <a:pt x="10419" y="85949"/>
                </a:cubicBezTo>
                <a:lnTo>
                  <a:pt x="10958" y="85949"/>
                </a:lnTo>
                <a:cubicBezTo>
                  <a:pt x="11369" y="85791"/>
                  <a:pt x="11654" y="85506"/>
                  <a:pt x="11844" y="85063"/>
                </a:cubicBezTo>
                <a:lnTo>
                  <a:pt x="11844" y="84556"/>
                </a:lnTo>
                <a:cubicBezTo>
                  <a:pt x="11686" y="84081"/>
                  <a:pt x="11401" y="83796"/>
                  <a:pt x="11021" y="83638"/>
                </a:cubicBezTo>
                <a:close/>
                <a:moveTo>
                  <a:pt x="42278" y="83574"/>
                </a:moveTo>
                <a:cubicBezTo>
                  <a:pt x="41487" y="83574"/>
                  <a:pt x="40853" y="84144"/>
                  <a:pt x="40853" y="84999"/>
                </a:cubicBezTo>
                <a:cubicBezTo>
                  <a:pt x="40853" y="85791"/>
                  <a:pt x="41455" y="86361"/>
                  <a:pt x="42247" y="86424"/>
                </a:cubicBezTo>
                <a:cubicBezTo>
                  <a:pt x="43038" y="86424"/>
                  <a:pt x="43640" y="85823"/>
                  <a:pt x="43703" y="84999"/>
                </a:cubicBezTo>
                <a:cubicBezTo>
                  <a:pt x="43672" y="84208"/>
                  <a:pt x="43070" y="83606"/>
                  <a:pt x="42278" y="83574"/>
                </a:cubicBezTo>
                <a:close/>
                <a:moveTo>
                  <a:pt x="54746" y="84704"/>
                </a:moveTo>
                <a:cubicBezTo>
                  <a:pt x="54694" y="84704"/>
                  <a:pt x="54644" y="84708"/>
                  <a:pt x="54598" y="84714"/>
                </a:cubicBezTo>
                <a:cubicBezTo>
                  <a:pt x="54154" y="84841"/>
                  <a:pt x="53964" y="85063"/>
                  <a:pt x="53806" y="85474"/>
                </a:cubicBezTo>
                <a:lnTo>
                  <a:pt x="53806" y="85823"/>
                </a:lnTo>
                <a:cubicBezTo>
                  <a:pt x="53964" y="86203"/>
                  <a:pt x="54154" y="86424"/>
                  <a:pt x="54598" y="86583"/>
                </a:cubicBezTo>
                <a:cubicBezTo>
                  <a:pt x="54642" y="86589"/>
                  <a:pt x="54690" y="86593"/>
                  <a:pt x="54741" y="86593"/>
                </a:cubicBezTo>
                <a:cubicBezTo>
                  <a:pt x="54943" y="86593"/>
                  <a:pt x="55187" y="86532"/>
                  <a:pt x="55389" y="86329"/>
                </a:cubicBezTo>
                <a:cubicBezTo>
                  <a:pt x="55579" y="86139"/>
                  <a:pt x="55706" y="85949"/>
                  <a:pt x="55674" y="85633"/>
                </a:cubicBezTo>
                <a:cubicBezTo>
                  <a:pt x="55674" y="85348"/>
                  <a:pt x="55548" y="85158"/>
                  <a:pt x="55389" y="84936"/>
                </a:cubicBezTo>
                <a:cubicBezTo>
                  <a:pt x="55189" y="84760"/>
                  <a:pt x="54948" y="84704"/>
                  <a:pt x="54746" y="84704"/>
                </a:cubicBezTo>
                <a:close/>
                <a:moveTo>
                  <a:pt x="4054" y="85189"/>
                </a:moveTo>
                <a:cubicBezTo>
                  <a:pt x="3927" y="85253"/>
                  <a:pt x="3737" y="85316"/>
                  <a:pt x="3610" y="85411"/>
                </a:cubicBezTo>
                <a:cubicBezTo>
                  <a:pt x="3484" y="85538"/>
                  <a:pt x="3420" y="85728"/>
                  <a:pt x="3357" y="85854"/>
                </a:cubicBezTo>
                <a:cubicBezTo>
                  <a:pt x="3452" y="86044"/>
                  <a:pt x="3452" y="86298"/>
                  <a:pt x="3610" y="86361"/>
                </a:cubicBezTo>
                <a:lnTo>
                  <a:pt x="4085" y="86614"/>
                </a:lnTo>
                <a:cubicBezTo>
                  <a:pt x="4244" y="86519"/>
                  <a:pt x="4434" y="86488"/>
                  <a:pt x="4561" y="86361"/>
                </a:cubicBezTo>
                <a:cubicBezTo>
                  <a:pt x="4687" y="86266"/>
                  <a:pt x="4751" y="86044"/>
                  <a:pt x="4782" y="85949"/>
                </a:cubicBezTo>
                <a:cubicBezTo>
                  <a:pt x="4719" y="85506"/>
                  <a:pt x="4529" y="85253"/>
                  <a:pt x="4054" y="85189"/>
                </a:cubicBezTo>
                <a:close/>
                <a:moveTo>
                  <a:pt x="32615" y="83667"/>
                </a:moveTo>
                <a:cubicBezTo>
                  <a:pt x="32115" y="83667"/>
                  <a:pt x="31784" y="84003"/>
                  <a:pt x="31511" y="84398"/>
                </a:cubicBezTo>
                <a:cubicBezTo>
                  <a:pt x="31258" y="84746"/>
                  <a:pt x="31321" y="85158"/>
                  <a:pt x="31384" y="85538"/>
                </a:cubicBezTo>
                <a:cubicBezTo>
                  <a:pt x="31511" y="86013"/>
                  <a:pt x="31859" y="86361"/>
                  <a:pt x="32334" y="86488"/>
                </a:cubicBezTo>
                <a:cubicBezTo>
                  <a:pt x="32429" y="86614"/>
                  <a:pt x="32588" y="86614"/>
                  <a:pt x="32683" y="86614"/>
                </a:cubicBezTo>
                <a:lnTo>
                  <a:pt x="32841" y="86614"/>
                </a:lnTo>
                <a:cubicBezTo>
                  <a:pt x="33158" y="86614"/>
                  <a:pt x="33443" y="86519"/>
                  <a:pt x="33696" y="86266"/>
                </a:cubicBezTo>
                <a:lnTo>
                  <a:pt x="33918" y="86013"/>
                </a:lnTo>
                <a:cubicBezTo>
                  <a:pt x="34013" y="85949"/>
                  <a:pt x="34044" y="85823"/>
                  <a:pt x="34139" y="85696"/>
                </a:cubicBezTo>
                <a:cubicBezTo>
                  <a:pt x="34203" y="85474"/>
                  <a:pt x="34203" y="85221"/>
                  <a:pt x="34203" y="84968"/>
                </a:cubicBezTo>
                <a:cubicBezTo>
                  <a:pt x="34203" y="84746"/>
                  <a:pt x="34203" y="84746"/>
                  <a:pt x="34044" y="84461"/>
                </a:cubicBezTo>
                <a:cubicBezTo>
                  <a:pt x="33918" y="84239"/>
                  <a:pt x="33728" y="84113"/>
                  <a:pt x="33569" y="83923"/>
                </a:cubicBezTo>
                <a:cubicBezTo>
                  <a:pt x="33474" y="83828"/>
                  <a:pt x="33379" y="83828"/>
                  <a:pt x="33284" y="83764"/>
                </a:cubicBezTo>
                <a:cubicBezTo>
                  <a:pt x="33094" y="83669"/>
                  <a:pt x="32904" y="83701"/>
                  <a:pt x="32683" y="83669"/>
                </a:cubicBezTo>
                <a:cubicBezTo>
                  <a:pt x="32660" y="83668"/>
                  <a:pt x="32637" y="83667"/>
                  <a:pt x="32615" y="83667"/>
                </a:cubicBezTo>
                <a:close/>
                <a:moveTo>
                  <a:pt x="54788" y="21060"/>
                </a:moveTo>
                <a:cubicBezTo>
                  <a:pt x="54376" y="21250"/>
                  <a:pt x="54059" y="21408"/>
                  <a:pt x="53869" y="21757"/>
                </a:cubicBezTo>
                <a:cubicBezTo>
                  <a:pt x="53648" y="22105"/>
                  <a:pt x="53679" y="22517"/>
                  <a:pt x="53679" y="22802"/>
                </a:cubicBezTo>
                <a:cubicBezTo>
                  <a:pt x="53806" y="23150"/>
                  <a:pt x="53933" y="23403"/>
                  <a:pt x="54154" y="23593"/>
                </a:cubicBezTo>
                <a:cubicBezTo>
                  <a:pt x="54276" y="23685"/>
                  <a:pt x="54428" y="23776"/>
                  <a:pt x="54609" y="23896"/>
                </a:cubicBezTo>
                <a:lnTo>
                  <a:pt x="54609" y="23896"/>
                </a:lnTo>
                <a:cubicBezTo>
                  <a:pt x="54608" y="23896"/>
                  <a:pt x="54607" y="23896"/>
                  <a:pt x="54606" y="23896"/>
                </a:cubicBezTo>
                <a:cubicBezTo>
                  <a:pt x="54599" y="23896"/>
                  <a:pt x="54594" y="23900"/>
                  <a:pt x="54587" y="23904"/>
                </a:cubicBezTo>
                <a:lnTo>
                  <a:pt x="54587" y="23904"/>
                </a:lnTo>
                <a:cubicBezTo>
                  <a:pt x="54386" y="23878"/>
                  <a:pt x="54221" y="23872"/>
                  <a:pt x="53806" y="23783"/>
                </a:cubicBezTo>
                <a:cubicBezTo>
                  <a:pt x="53711" y="23783"/>
                  <a:pt x="53648" y="23783"/>
                  <a:pt x="53553" y="23815"/>
                </a:cubicBezTo>
                <a:cubicBezTo>
                  <a:pt x="53109" y="23942"/>
                  <a:pt x="52793" y="24163"/>
                  <a:pt x="52571" y="24575"/>
                </a:cubicBezTo>
                <a:cubicBezTo>
                  <a:pt x="52444" y="23467"/>
                  <a:pt x="51969" y="23118"/>
                  <a:pt x="51146" y="22960"/>
                </a:cubicBezTo>
                <a:cubicBezTo>
                  <a:pt x="51093" y="22950"/>
                  <a:pt x="51041" y="22946"/>
                  <a:pt x="50990" y="22946"/>
                </a:cubicBezTo>
                <a:cubicBezTo>
                  <a:pt x="50702" y="22946"/>
                  <a:pt x="50433" y="23089"/>
                  <a:pt x="50164" y="23277"/>
                </a:cubicBezTo>
                <a:cubicBezTo>
                  <a:pt x="49784" y="23467"/>
                  <a:pt x="49626" y="23847"/>
                  <a:pt x="49562" y="24258"/>
                </a:cubicBezTo>
                <a:cubicBezTo>
                  <a:pt x="49467" y="24543"/>
                  <a:pt x="49594" y="24765"/>
                  <a:pt x="49689" y="25018"/>
                </a:cubicBezTo>
                <a:cubicBezTo>
                  <a:pt x="49847" y="25399"/>
                  <a:pt x="50101" y="25684"/>
                  <a:pt x="50512" y="25810"/>
                </a:cubicBezTo>
                <a:cubicBezTo>
                  <a:pt x="50677" y="25857"/>
                  <a:pt x="50842" y="25939"/>
                  <a:pt x="51020" y="25939"/>
                </a:cubicBezTo>
                <a:cubicBezTo>
                  <a:pt x="51081" y="25939"/>
                  <a:pt x="51144" y="25930"/>
                  <a:pt x="51209" y="25905"/>
                </a:cubicBezTo>
                <a:cubicBezTo>
                  <a:pt x="51462" y="25842"/>
                  <a:pt x="51684" y="25747"/>
                  <a:pt x="51906" y="25652"/>
                </a:cubicBezTo>
                <a:cubicBezTo>
                  <a:pt x="52127" y="25525"/>
                  <a:pt x="52254" y="25335"/>
                  <a:pt x="52381" y="25082"/>
                </a:cubicBezTo>
                <a:lnTo>
                  <a:pt x="52381" y="25082"/>
                </a:lnTo>
                <a:cubicBezTo>
                  <a:pt x="52317" y="25842"/>
                  <a:pt x="52634" y="26349"/>
                  <a:pt x="53363" y="26697"/>
                </a:cubicBezTo>
                <a:cubicBezTo>
                  <a:pt x="53014" y="26760"/>
                  <a:pt x="52634" y="26665"/>
                  <a:pt x="52317" y="26855"/>
                </a:cubicBezTo>
                <a:cubicBezTo>
                  <a:pt x="52064" y="27077"/>
                  <a:pt x="51842" y="27299"/>
                  <a:pt x="51652" y="27584"/>
                </a:cubicBezTo>
                <a:cubicBezTo>
                  <a:pt x="51621" y="26444"/>
                  <a:pt x="51114" y="26064"/>
                  <a:pt x="50481" y="25874"/>
                </a:cubicBezTo>
                <a:cubicBezTo>
                  <a:pt x="50388" y="25848"/>
                  <a:pt x="50291" y="25836"/>
                  <a:pt x="50191" y="25836"/>
                </a:cubicBezTo>
                <a:cubicBezTo>
                  <a:pt x="49674" y="25836"/>
                  <a:pt x="49089" y="26166"/>
                  <a:pt x="48771" y="26697"/>
                </a:cubicBezTo>
                <a:cubicBezTo>
                  <a:pt x="48834" y="25905"/>
                  <a:pt x="48486" y="25399"/>
                  <a:pt x="47820" y="25050"/>
                </a:cubicBezTo>
                <a:lnTo>
                  <a:pt x="47884" y="25050"/>
                </a:lnTo>
                <a:cubicBezTo>
                  <a:pt x="47884" y="25018"/>
                  <a:pt x="47884" y="25018"/>
                  <a:pt x="47947" y="24987"/>
                </a:cubicBezTo>
                <a:lnTo>
                  <a:pt x="47947" y="25050"/>
                </a:lnTo>
                <a:lnTo>
                  <a:pt x="48454" y="25050"/>
                </a:lnTo>
                <a:cubicBezTo>
                  <a:pt x="49056" y="24860"/>
                  <a:pt x="49372" y="24480"/>
                  <a:pt x="49562" y="23942"/>
                </a:cubicBezTo>
                <a:cubicBezTo>
                  <a:pt x="49626" y="23467"/>
                  <a:pt x="49562" y="22960"/>
                  <a:pt x="49119" y="22548"/>
                </a:cubicBezTo>
                <a:cubicBezTo>
                  <a:pt x="48824" y="22253"/>
                  <a:pt x="48472" y="22187"/>
                  <a:pt x="48077" y="22187"/>
                </a:cubicBezTo>
                <a:cubicBezTo>
                  <a:pt x="47963" y="22187"/>
                  <a:pt x="47846" y="22193"/>
                  <a:pt x="47725" y="22200"/>
                </a:cubicBezTo>
                <a:cubicBezTo>
                  <a:pt x="47093" y="22545"/>
                  <a:pt x="47139" y="22446"/>
                  <a:pt x="46821" y="23017"/>
                </a:cubicBezTo>
                <a:lnTo>
                  <a:pt x="46821" y="23017"/>
                </a:lnTo>
                <a:cubicBezTo>
                  <a:pt x="46795" y="23123"/>
                  <a:pt x="46758" y="23223"/>
                  <a:pt x="46712" y="23318"/>
                </a:cubicBezTo>
                <a:lnTo>
                  <a:pt x="46712" y="23318"/>
                </a:lnTo>
                <a:lnTo>
                  <a:pt x="46712" y="23213"/>
                </a:lnTo>
                <a:cubicBezTo>
                  <a:pt x="46753" y="23140"/>
                  <a:pt x="46789" y="23075"/>
                  <a:pt x="46821" y="23017"/>
                </a:cubicBezTo>
                <a:lnTo>
                  <a:pt x="46821" y="23017"/>
                </a:lnTo>
                <a:cubicBezTo>
                  <a:pt x="46849" y="22908"/>
                  <a:pt x="46866" y="22793"/>
                  <a:pt x="46870" y="22675"/>
                </a:cubicBezTo>
                <a:cubicBezTo>
                  <a:pt x="46839" y="21883"/>
                  <a:pt x="46237" y="21282"/>
                  <a:pt x="45445" y="21282"/>
                </a:cubicBezTo>
                <a:cubicBezTo>
                  <a:pt x="44654" y="21282"/>
                  <a:pt x="44052" y="21915"/>
                  <a:pt x="44052" y="22707"/>
                </a:cubicBezTo>
                <a:cubicBezTo>
                  <a:pt x="44052" y="23479"/>
                  <a:pt x="44655" y="24101"/>
                  <a:pt x="45420" y="24101"/>
                </a:cubicBezTo>
                <a:cubicBezTo>
                  <a:pt x="45439" y="24101"/>
                  <a:pt x="45458" y="24101"/>
                  <a:pt x="45477" y="24100"/>
                </a:cubicBezTo>
                <a:cubicBezTo>
                  <a:pt x="46037" y="24100"/>
                  <a:pt x="46486" y="23783"/>
                  <a:pt x="46712" y="23318"/>
                </a:cubicBezTo>
                <a:lnTo>
                  <a:pt x="46712" y="23318"/>
                </a:lnTo>
                <a:lnTo>
                  <a:pt x="46712" y="23815"/>
                </a:lnTo>
                <a:cubicBezTo>
                  <a:pt x="46712" y="23910"/>
                  <a:pt x="46712" y="23973"/>
                  <a:pt x="46744" y="24068"/>
                </a:cubicBezTo>
                <a:cubicBezTo>
                  <a:pt x="46902" y="24480"/>
                  <a:pt x="47155" y="24765"/>
                  <a:pt x="47535" y="24955"/>
                </a:cubicBezTo>
                <a:lnTo>
                  <a:pt x="47155" y="24955"/>
                </a:lnTo>
                <a:cubicBezTo>
                  <a:pt x="47113" y="24955"/>
                  <a:pt x="47071" y="24941"/>
                  <a:pt x="47019" y="24941"/>
                </a:cubicBezTo>
                <a:cubicBezTo>
                  <a:pt x="46994" y="24941"/>
                  <a:pt x="46965" y="24945"/>
                  <a:pt x="46934" y="24955"/>
                </a:cubicBezTo>
                <a:cubicBezTo>
                  <a:pt x="46744" y="25050"/>
                  <a:pt x="46554" y="25114"/>
                  <a:pt x="46395" y="25240"/>
                </a:cubicBezTo>
                <a:cubicBezTo>
                  <a:pt x="46142" y="25430"/>
                  <a:pt x="45952" y="25684"/>
                  <a:pt x="45825" y="25969"/>
                </a:cubicBezTo>
                <a:cubicBezTo>
                  <a:pt x="45794" y="26000"/>
                  <a:pt x="45889" y="26127"/>
                  <a:pt x="45762" y="26127"/>
                </a:cubicBezTo>
                <a:lnTo>
                  <a:pt x="45762" y="26380"/>
                </a:lnTo>
                <a:cubicBezTo>
                  <a:pt x="45730" y="26824"/>
                  <a:pt x="45889" y="27235"/>
                  <a:pt x="46237" y="27552"/>
                </a:cubicBezTo>
                <a:cubicBezTo>
                  <a:pt x="46364" y="27710"/>
                  <a:pt x="46459" y="27805"/>
                  <a:pt x="46680" y="27869"/>
                </a:cubicBezTo>
                <a:cubicBezTo>
                  <a:pt x="46601" y="27900"/>
                  <a:pt x="46522" y="27908"/>
                  <a:pt x="46443" y="27908"/>
                </a:cubicBezTo>
                <a:cubicBezTo>
                  <a:pt x="46364" y="27908"/>
                  <a:pt x="46285" y="27900"/>
                  <a:pt x="46205" y="27900"/>
                </a:cubicBezTo>
                <a:cubicBezTo>
                  <a:pt x="45762" y="27900"/>
                  <a:pt x="45319" y="28122"/>
                  <a:pt x="45097" y="28534"/>
                </a:cubicBezTo>
                <a:lnTo>
                  <a:pt x="45002" y="28597"/>
                </a:lnTo>
                <a:lnTo>
                  <a:pt x="45002" y="28407"/>
                </a:lnTo>
                <a:cubicBezTo>
                  <a:pt x="45002" y="28059"/>
                  <a:pt x="44875" y="27742"/>
                  <a:pt x="44622" y="27457"/>
                </a:cubicBezTo>
                <a:cubicBezTo>
                  <a:pt x="44501" y="27336"/>
                  <a:pt x="44381" y="27244"/>
                  <a:pt x="44178" y="27099"/>
                </a:cubicBezTo>
                <a:lnTo>
                  <a:pt x="44178" y="27099"/>
                </a:lnTo>
                <a:cubicBezTo>
                  <a:pt x="44154" y="27109"/>
                  <a:pt x="44126" y="27109"/>
                  <a:pt x="44084" y="27109"/>
                </a:cubicBezTo>
                <a:cubicBezTo>
                  <a:pt x="44052" y="27109"/>
                  <a:pt x="44052" y="27077"/>
                  <a:pt x="44084" y="27077"/>
                </a:cubicBezTo>
                <a:cubicBezTo>
                  <a:pt x="44106" y="27079"/>
                  <a:pt x="44129" y="27080"/>
                  <a:pt x="44152" y="27081"/>
                </a:cubicBezTo>
                <a:lnTo>
                  <a:pt x="44152" y="27081"/>
                </a:lnTo>
                <a:cubicBezTo>
                  <a:pt x="44151" y="27080"/>
                  <a:pt x="44149" y="27078"/>
                  <a:pt x="44147" y="27077"/>
                </a:cubicBezTo>
                <a:cubicBezTo>
                  <a:pt x="44147" y="27056"/>
                  <a:pt x="44150" y="27049"/>
                  <a:pt x="44156" y="27049"/>
                </a:cubicBezTo>
                <a:cubicBezTo>
                  <a:pt x="44168" y="27049"/>
                  <a:pt x="44189" y="27077"/>
                  <a:pt x="44210" y="27077"/>
                </a:cubicBezTo>
                <a:cubicBezTo>
                  <a:pt x="44208" y="27079"/>
                  <a:pt x="44207" y="27080"/>
                  <a:pt x="44205" y="27082"/>
                </a:cubicBezTo>
                <a:lnTo>
                  <a:pt x="44205" y="27082"/>
                </a:lnTo>
                <a:cubicBezTo>
                  <a:pt x="44206" y="27082"/>
                  <a:pt x="44207" y="27082"/>
                  <a:pt x="44208" y="27082"/>
                </a:cubicBezTo>
                <a:cubicBezTo>
                  <a:pt x="44566" y="27082"/>
                  <a:pt x="44984" y="26969"/>
                  <a:pt x="45097" y="26855"/>
                </a:cubicBezTo>
                <a:cubicBezTo>
                  <a:pt x="45192" y="26760"/>
                  <a:pt x="45350" y="26697"/>
                  <a:pt x="45445" y="26539"/>
                </a:cubicBezTo>
                <a:cubicBezTo>
                  <a:pt x="45509" y="26380"/>
                  <a:pt x="45667" y="26317"/>
                  <a:pt x="45730" y="26127"/>
                </a:cubicBezTo>
                <a:cubicBezTo>
                  <a:pt x="45730" y="26064"/>
                  <a:pt x="45730" y="26064"/>
                  <a:pt x="45762" y="26064"/>
                </a:cubicBezTo>
                <a:cubicBezTo>
                  <a:pt x="45794" y="25969"/>
                  <a:pt x="45730" y="25810"/>
                  <a:pt x="45825" y="25684"/>
                </a:cubicBezTo>
                <a:cubicBezTo>
                  <a:pt x="45889" y="25652"/>
                  <a:pt x="45889" y="25525"/>
                  <a:pt x="45825" y="25494"/>
                </a:cubicBezTo>
                <a:cubicBezTo>
                  <a:pt x="45730" y="25367"/>
                  <a:pt x="45794" y="25240"/>
                  <a:pt x="45762" y="25114"/>
                </a:cubicBezTo>
                <a:cubicBezTo>
                  <a:pt x="45572" y="24733"/>
                  <a:pt x="45287" y="24448"/>
                  <a:pt x="44939" y="24258"/>
                </a:cubicBezTo>
                <a:cubicBezTo>
                  <a:pt x="44733" y="24163"/>
                  <a:pt x="44535" y="24116"/>
                  <a:pt x="44337" y="24116"/>
                </a:cubicBezTo>
                <a:cubicBezTo>
                  <a:pt x="44139" y="24116"/>
                  <a:pt x="43941" y="24163"/>
                  <a:pt x="43735" y="24258"/>
                </a:cubicBezTo>
                <a:cubicBezTo>
                  <a:pt x="43513" y="24379"/>
                  <a:pt x="43317" y="24552"/>
                  <a:pt x="43163" y="24751"/>
                </a:cubicBezTo>
                <a:lnTo>
                  <a:pt x="43163" y="24751"/>
                </a:lnTo>
                <a:cubicBezTo>
                  <a:pt x="43128" y="25029"/>
                  <a:pt x="43036" y="25281"/>
                  <a:pt x="42898" y="25492"/>
                </a:cubicBezTo>
                <a:lnTo>
                  <a:pt x="42898" y="25492"/>
                </a:lnTo>
                <a:cubicBezTo>
                  <a:pt x="42903" y="25366"/>
                  <a:pt x="42918" y="25240"/>
                  <a:pt x="42943" y="25114"/>
                </a:cubicBezTo>
                <a:cubicBezTo>
                  <a:pt x="43001" y="24987"/>
                  <a:pt x="43075" y="24865"/>
                  <a:pt x="43163" y="24751"/>
                </a:cubicBezTo>
                <a:lnTo>
                  <a:pt x="43163" y="24751"/>
                </a:lnTo>
                <a:cubicBezTo>
                  <a:pt x="43164" y="24745"/>
                  <a:pt x="43164" y="24739"/>
                  <a:pt x="43165" y="24733"/>
                </a:cubicBezTo>
                <a:cubicBezTo>
                  <a:pt x="43070" y="23942"/>
                  <a:pt x="42532" y="23308"/>
                  <a:pt x="41740" y="23308"/>
                </a:cubicBezTo>
                <a:cubicBezTo>
                  <a:pt x="40948" y="23308"/>
                  <a:pt x="40315" y="23910"/>
                  <a:pt x="40315" y="24733"/>
                </a:cubicBezTo>
                <a:cubicBezTo>
                  <a:pt x="40315" y="25525"/>
                  <a:pt x="40885" y="26127"/>
                  <a:pt x="41677" y="26159"/>
                </a:cubicBezTo>
                <a:cubicBezTo>
                  <a:pt x="42195" y="26159"/>
                  <a:pt x="42631" y="25901"/>
                  <a:pt x="42898" y="25492"/>
                </a:cubicBezTo>
                <a:lnTo>
                  <a:pt x="42898" y="25492"/>
                </a:lnTo>
                <a:cubicBezTo>
                  <a:pt x="42890" y="25683"/>
                  <a:pt x="42905" y="25873"/>
                  <a:pt x="42943" y="26064"/>
                </a:cubicBezTo>
                <a:cubicBezTo>
                  <a:pt x="43102" y="26444"/>
                  <a:pt x="43387" y="26697"/>
                  <a:pt x="43767" y="26950"/>
                </a:cubicBezTo>
                <a:cubicBezTo>
                  <a:pt x="43619" y="26950"/>
                  <a:pt x="43485" y="26936"/>
                  <a:pt x="43366" y="26936"/>
                </a:cubicBezTo>
                <a:cubicBezTo>
                  <a:pt x="43306" y="26936"/>
                  <a:pt x="43250" y="26940"/>
                  <a:pt x="43197" y="26950"/>
                </a:cubicBezTo>
                <a:cubicBezTo>
                  <a:pt x="42753" y="27014"/>
                  <a:pt x="42247" y="27489"/>
                  <a:pt x="42088" y="27900"/>
                </a:cubicBezTo>
                <a:cubicBezTo>
                  <a:pt x="42025" y="27932"/>
                  <a:pt x="42120" y="28059"/>
                  <a:pt x="41993" y="28059"/>
                </a:cubicBezTo>
                <a:lnTo>
                  <a:pt x="41993" y="28344"/>
                </a:lnTo>
                <a:cubicBezTo>
                  <a:pt x="41962" y="28755"/>
                  <a:pt x="42120" y="29167"/>
                  <a:pt x="42468" y="29484"/>
                </a:cubicBezTo>
                <a:cubicBezTo>
                  <a:pt x="42595" y="29642"/>
                  <a:pt x="42722" y="29769"/>
                  <a:pt x="42912" y="29801"/>
                </a:cubicBezTo>
                <a:cubicBezTo>
                  <a:pt x="42833" y="29832"/>
                  <a:pt x="42753" y="29840"/>
                  <a:pt x="42674" y="29840"/>
                </a:cubicBezTo>
                <a:cubicBezTo>
                  <a:pt x="42595" y="29840"/>
                  <a:pt x="42516" y="29832"/>
                  <a:pt x="42437" y="29832"/>
                </a:cubicBezTo>
                <a:cubicBezTo>
                  <a:pt x="41993" y="29832"/>
                  <a:pt x="41550" y="30086"/>
                  <a:pt x="41328" y="30466"/>
                </a:cubicBezTo>
                <a:lnTo>
                  <a:pt x="41233" y="30561"/>
                </a:lnTo>
                <a:lnTo>
                  <a:pt x="41233" y="30339"/>
                </a:lnTo>
                <a:cubicBezTo>
                  <a:pt x="41233" y="29991"/>
                  <a:pt x="41138" y="29674"/>
                  <a:pt x="40853" y="29389"/>
                </a:cubicBezTo>
                <a:cubicBezTo>
                  <a:pt x="40733" y="29298"/>
                  <a:pt x="40612" y="29179"/>
                  <a:pt x="40409" y="29031"/>
                </a:cubicBezTo>
                <a:lnTo>
                  <a:pt x="40409" y="29031"/>
                </a:lnTo>
                <a:cubicBezTo>
                  <a:pt x="40388" y="29040"/>
                  <a:pt x="40368" y="29040"/>
                  <a:pt x="40347" y="29040"/>
                </a:cubicBezTo>
                <a:cubicBezTo>
                  <a:pt x="40283" y="29040"/>
                  <a:pt x="40283" y="29009"/>
                  <a:pt x="40347" y="29009"/>
                </a:cubicBezTo>
                <a:cubicBezTo>
                  <a:pt x="40358" y="29010"/>
                  <a:pt x="40370" y="29011"/>
                  <a:pt x="40382" y="29011"/>
                </a:cubicBezTo>
                <a:lnTo>
                  <a:pt x="40382" y="29011"/>
                </a:lnTo>
                <a:cubicBezTo>
                  <a:pt x="40381" y="29011"/>
                  <a:pt x="40379" y="29010"/>
                  <a:pt x="40378" y="29009"/>
                </a:cubicBezTo>
                <a:cubicBezTo>
                  <a:pt x="40378" y="28998"/>
                  <a:pt x="40382" y="28995"/>
                  <a:pt x="40388" y="28995"/>
                </a:cubicBezTo>
                <a:cubicBezTo>
                  <a:pt x="40399" y="28995"/>
                  <a:pt x="40420" y="29009"/>
                  <a:pt x="40442" y="29009"/>
                </a:cubicBezTo>
                <a:cubicBezTo>
                  <a:pt x="40440" y="29010"/>
                  <a:pt x="40438" y="29012"/>
                  <a:pt x="40437" y="29014"/>
                </a:cubicBezTo>
                <a:lnTo>
                  <a:pt x="40437" y="29014"/>
                </a:lnTo>
                <a:cubicBezTo>
                  <a:pt x="40445" y="29014"/>
                  <a:pt x="40454" y="29014"/>
                  <a:pt x="40463" y="29014"/>
                </a:cubicBezTo>
                <a:cubicBezTo>
                  <a:pt x="40799" y="29014"/>
                  <a:pt x="41215" y="28904"/>
                  <a:pt x="41328" y="28819"/>
                </a:cubicBezTo>
                <a:cubicBezTo>
                  <a:pt x="41455" y="28692"/>
                  <a:pt x="41613" y="28660"/>
                  <a:pt x="41677" y="28502"/>
                </a:cubicBezTo>
                <a:cubicBezTo>
                  <a:pt x="41772" y="28344"/>
                  <a:pt x="41930" y="28249"/>
                  <a:pt x="41962" y="28059"/>
                </a:cubicBezTo>
                <a:cubicBezTo>
                  <a:pt x="41962" y="28027"/>
                  <a:pt x="41962" y="28027"/>
                  <a:pt x="41993" y="28027"/>
                </a:cubicBezTo>
                <a:cubicBezTo>
                  <a:pt x="42025" y="27900"/>
                  <a:pt x="41962" y="27742"/>
                  <a:pt x="42088" y="27615"/>
                </a:cubicBezTo>
                <a:cubicBezTo>
                  <a:pt x="42120" y="27584"/>
                  <a:pt x="42120" y="27457"/>
                  <a:pt x="42088" y="27425"/>
                </a:cubicBezTo>
                <a:cubicBezTo>
                  <a:pt x="41962" y="27299"/>
                  <a:pt x="42025" y="27172"/>
                  <a:pt x="41993" y="27077"/>
                </a:cubicBezTo>
                <a:cubicBezTo>
                  <a:pt x="41803" y="26634"/>
                  <a:pt x="41487" y="26317"/>
                  <a:pt x="41012" y="26127"/>
                </a:cubicBezTo>
                <a:cubicBezTo>
                  <a:pt x="40991" y="26127"/>
                  <a:pt x="40927" y="26141"/>
                  <a:pt x="40859" y="26141"/>
                </a:cubicBezTo>
                <a:cubicBezTo>
                  <a:pt x="40825" y="26141"/>
                  <a:pt x="40790" y="26137"/>
                  <a:pt x="40758" y="26127"/>
                </a:cubicBezTo>
                <a:cubicBezTo>
                  <a:pt x="40699" y="26084"/>
                  <a:pt x="40642" y="26069"/>
                  <a:pt x="40585" y="26069"/>
                </a:cubicBezTo>
                <a:cubicBezTo>
                  <a:pt x="40445" y="26069"/>
                  <a:pt x="40307" y="26162"/>
                  <a:pt x="40144" y="26162"/>
                </a:cubicBezTo>
                <a:cubicBezTo>
                  <a:pt x="40128" y="26162"/>
                  <a:pt x="40111" y="26161"/>
                  <a:pt x="40093" y="26159"/>
                </a:cubicBezTo>
                <a:cubicBezTo>
                  <a:pt x="39782" y="26314"/>
                  <a:pt x="39501" y="26531"/>
                  <a:pt x="39311" y="26840"/>
                </a:cubicBezTo>
                <a:lnTo>
                  <a:pt x="39311" y="26840"/>
                </a:lnTo>
                <a:cubicBezTo>
                  <a:pt x="39303" y="26985"/>
                  <a:pt x="39280" y="27129"/>
                  <a:pt x="39238" y="27267"/>
                </a:cubicBezTo>
                <a:cubicBezTo>
                  <a:pt x="39206" y="27324"/>
                  <a:pt x="39171" y="27380"/>
                  <a:pt x="39134" y="27436"/>
                </a:cubicBezTo>
                <a:lnTo>
                  <a:pt x="39134" y="27436"/>
                </a:lnTo>
                <a:cubicBezTo>
                  <a:pt x="39137" y="27423"/>
                  <a:pt x="39140" y="27409"/>
                  <a:pt x="39143" y="27394"/>
                </a:cubicBezTo>
                <a:cubicBezTo>
                  <a:pt x="39175" y="27235"/>
                  <a:pt x="39175" y="27014"/>
                  <a:pt x="39301" y="26855"/>
                </a:cubicBezTo>
                <a:cubicBezTo>
                  <a:pt x="39305" y="26850"/>
                  <a:pt x="39308" y="26845"/>
                  <a:pt x="39311" y="26840"/>
                </a:cubicBezTo>
                <a:lnTo>
                  <a:pt x="39311" y="26840"/>
                </a:lnTo>
                <a:cubicBezTo>
                  <a:pt x="39321" y="26652"/>
                  <a:pt x="39306" y="26464"/>
                  <a:pt x="39270" y="26285"/>
                </a:cubicBezTo>
                <a:cubicBezTo>
                  <a:pt x="39270" y="26190"/>
                  <a:pt x="39270" y="26127"/>
                  <a:pt x="39238" y="26064"/>
                </a:cubicBezTo>
                <a:cubicBezTo>
                  <a:pt x="38945" y="25682"/>
                  <a:pt x="38597" y="25328"/>
                  <a:pt x="38095" y="25328"/>
                </a:cubicBezTo>
                <a:cubicBezTo>
                  <a:pt x="38055" y="25328"/>
                  <a:pt x="38014" y="25331"/>
                  <a:pt x="37971" y="25335"/>
                </a:cubicBezTo>
                <a:cubicBezTo>
                  <a:pt x="37655" y="25335"/>
                  <a:pt x="37370" y="25367"/>
                  <a:pt x="37148" y="25557"/>
                </a:cubicBezTo>
                <a:cubicBezTo>
                  <a:pt x="36895" y="25715"/>
                  <a:pt x="36736" y="25969"/>
                  <a:pt x="36610" y="26254"/>
                </a:cubicBezTo>
                <a:cubicBezTo>
                  <a:pt x="36546" y="26444"/>
                  <a:pt x="36578" y="26602"/>
                  <a:pt x="36578" y="26792"/>
                </a:cubicBezTo>
                <a:cubicBezTo>
                  <a:pt x="36546" y="27077"/>
                  <a:pt x="36610" y="27299"/>
                  <a:pt x="36768" y="27520"/>
                </a:cubicBezTo>
                <a:cubicBezTo>
                  <a:pt x="36926" y="27742"/>
                  <a:pt x="37180" y="27900"/>
                  <a:pt x="37465" y="28027"/>
                </a:cubicBezTo>
                <a:cubicBezTo>
                  <a:pt x="37560" y="28059"/>
                  <a:pt x="37647" y="28067"/>
                  <a:pt x="37734" y="28067"/>
                </a:cubicBezTo>
                <a:cubicBezTo>
                  <a:pt x="37821" y="28067"/>
                  <a:pt x="37908" y="28059"/>
                  <a:pt x="38003" y="28059"/>
                </a:cubicBezTo>
                <a:cubicBezTo>
                  <a:pt x="38045" y="28064"/>
                  <a:pt x="38087" y="28067"/>
                  <a:pt x="38127" y="28067"/>
                </a:cubicBezTo>
                <a:cubicBezTo>
                  <a:pt x="38331" y="28067"/>
                  <a:pt x="38520" y="28001"/>
                  <a:pt x="38731" y="27869"/>
                </a:cubicBezTo>
                <a:cubicBezTo>
                  <a:pt x="38896" y="27751"/>
                  <a:pt x="39026" y="27598"/>
                  <a:pt x="39134" y="27436"/>
                </a:cubicBezTo>
                <a:lnTo>
                  <a:pt x="39134" y="27436"/>
                </a:lnTo>
                <a:cubicBezTo>
                  <a:pt x="39106" y="27564"/>
                  <a:pt x="39086" y="27627"/>
                  <a:pt x="39143" y="27742"/>
                </a:cubicBezTo>
                <a:cubicBezTo>
                  <a:pt x="39238" y="27869"/>
                  <a:pt x="39175" y="27964"/>
                  <a:pt x="39238" y="28090"/>
                </a:cubicBezTo>
                <a:cubicBezTo>
                  <a:pt x="39397" y="28439"/>
                  <a:pt x="39650" y="28692"/>
                  <a:pt x="39967" y="28914"/>
                </a:cubicBezTo>
                <a:lnTo>
                  <a:pt x="39745" y="28914"/>
                </a:lnTo>
                <a:cubicBezTo>
                  <a:pt x="39180" y="28914"/>
                  <a:pt x="38810" y="29249"/>
                  <a:pt x="38505" y="29683"/>
                </a:cubicBezTo>
                <a:lnTo>
                  <a:pt x="38505" y="29683"/>
                </a:lnTo>
                <a:cubicBezTo>
                  <a:pt x="38506" y="29801"/>
                  <a:pt x="38497" y="29924"/>
                  <a:pt x="38478" y="30054"/>
                </a:cubicBezTo>
                <a:cubicBezTo>
                  <a:pt x="38427" y="30206"/>
                  <a:pt x="38360" y="30346"/>
                  <a:pt x="38272" y="30471"/>
                </a:cubicBezTo>
                <a:lnTo>
                  <a:pt x="38272" y="30471"/>
                </a:lnTo>
                <a:cubicBezTo>
                  <a:pt x="38239" y="30217"/>
                  <a:pt x="38305" y="29967"/>
                  <a:pt x="38446" y="29769"/>
                </a:cubicBezTo>
                <a:cubicBezTo>
                  <a:pt x="38466" y="29740"/>
                  <a:pt x="38485" y="29712"/>
                  <a:pt x="38505" y="29683"/>
                </a:cubicBezTo>
                <a:lnTo>
                  <a:pt x="38505" y="29683"/>
                </a:lnTo>
                <a:cubicBezTo>
                  <a:pt x="38500" y="28997"/>
                  <a:pt x="38159" y="28519"/>
                  <a:pt x="37401" y="28249"/>
                </a:cubicBezTo>
                <a:cubicBezTo>
                  <a:pt x="37319" y="28243"/>
                  <a:pt x="37236" y="28240"/>
                  <a:pt x="37154" y="28240"/>
                </a:cubicBezTo>
                <a:cubicBezTo>
                  <a:pt x="36764" y="28240"/>
                  <a:pt x="36385" y="28320"/>
                  <a:pt x="36071" y="28660"/>
                </a:cubicBezTo>
                <a:cubicBezTo>
                  <a:pt x="35660" y="29040"/>
                  <a:pt x="35596" y="29579"/>
                  <a:pt x="35660" y="30086"/>
                </a:cubicBezTo>
                <a:cubicBezTo>
                  <a:pt x="35818" y="30371"/>
                  <a:pt x="35976" y="30624"/>
                  <a:pt x="36356" y="30877"/>
                </a:cubicBezTo>
                <a:cubicBezTo>
                  <a:pt x="36705" y="31099"/>
                  <a:pt x="37085" y="31036"/>
                  <a:pt x="37401" y="31067"/>
                </a:cubicBezTo>
                <a:cubicBezTo>
                  <a:pt x="37810" y="30938"/>
                  <a:pt x="38087" y="30736"/>
                  <a:pt x="38272" y="30471"/>
                </a:cubicBezTo>
                <a:lnTo>
                  <a:pt x="38272" y="30471"/>
                </a:lnTo>
                <a:cubicBezTo>
                  <a:pt x="38276" y="30501"/>
                  <a:pt x="38281" y="30531"/>
                  <a:pt x="38288" y="30561"/>
                </a:cubicBezTo>
                <a:cubicBezTo>
                  <a:pt x="38320" y="30877"/>
                  <a:pt x="38446" y="31131"/>
                  <a:pt x="38636" y="31384"/>
                </a:cubicBezTo>
                <a:cubicBezTo>
                  <a:pt x="38795" y="31574"/>
                  <a:pt x="38985" y="31701"/>
                  <a:pt x="39175" y="31859"/>
                </a:cubicBezTo>
                <a:lnTo>
                  <a:pt x="38700" y="31859"/>
                </a:lnTo>
                <a:cubicBezTo>
                  <a:pt x="38636" y="31859"/>
                  <a:pt x="38541" y="31859"/>
                  <a:pt x="38478" y="31891"/>
                </a:cubicBezTo>
                <a:cubicBezTo>
                  <a:pt x="38035" y="32017"/>
                  <a:pt x="37718" y="32239"/>
                  <a:pt x="37496" y="32651"/>
                </a:cubicBezTo>
                <a:cubicBezTo>
                  <a:pt x="37433" y="32081"/>
                  <a:pt x="37243" y="31574"/>
                  <a:pt x="36768" y="31257"/>
                </a:cubicBezTo>
                <a:cubicBezTo>
                  <a:pt x="36539" y="31111"/>
                  <a:pt x="36241" y="31020"/>
                  <a:pt x="35946" y="31020"/>
                </a:cubicBezTo>
                <a:cubicBezTo>
                  <a:pt x="35794" y="31020"/>
                  <a:pt x="35642" y="31045"/>
                  <a:pt x="35501" y="31099"/>
                </a:cubicBezTo>
                <a:cubicBezTo>
                  <a:pt x="35185" y="31226"/>
                  <a:pt x="34868" y="31447"/>
                  <a:pt x="34709" y="31732"/>
                </a:cubicBezTo>
                <a:cubicBezTo>
                  <a:pt x="34704" y="31741"/>
                  <a:pt x="34698" y="31750"/>
                  <a:pt x="34692" y="31759"/>
                </a:cubicBezTo>
                <a:lnTo>
                  <a:pt x="34692" y="31759"/>
                </a:lnTo>
                <a:cubicBezTo>
                  <a:pt x="34667" y="31937"/>
                  <a:pt x="34614" y="32102"/>
                  <a:pt x="34538" y="32250"/>
                </a:cubicBezTo>
                <a:lnTo>
                  <a:pt x="34538" y="32250"/>
                </a:lnTo>
                <a:cubicBezTo>
                  <a:pt x="34565" y="32091"/>
                  <a:pt x="34602" y="31908"/>
                  <a:pt x="34692" y="31759"/>
                </a:cubicBezTo>
                <a:lnTo>
                  <a:pt x="34692" y="31759"/>
                </a:lnTo>
                <a:cubicBezTo>
                  <a:pt x="34701" y="31699"/>
                  <a:pt x="34707" y="31637"/>
                  <a:pt x="34709" y="31574"/>
                </a:cubicBezTo>
                <a:cubicBezTo>
                  <a:pt x="34646" y="30782"/>
                  <a:pt x="34044" y="30212"/>
                  <a:pt x="33253" y="30212"/>
                </a:cubicBezTo>
                <a:cubicBezTo>
                  <a:pt x="32461" y="30244"/>
                  <a:pt x="31859" y="30846"/>
                  <a:pt x="31859" y="31637"/>
                </a:cubicBezTo>
                <a:cubicBezTo>
                  <a:pt x="31859" y="32409"/>
                  <a:pt x="32521" y="33000"/>
                  <a:pt x="33288" y="33000"/>
                </a:cubicBezTo>
                <a:cubicBezTo>
                  <a:pt x="33308" y="33000"/>
                  <a:pt x="33328" y="33000"/>
                  <a:pt x="33348" y="32999"/>
                </a:cubicBezTo>
                <a:cubicBezTo>
                  <a:pt x="33891" y="32977"/>
                  <a:pt x="34316" y="32687"/>
                  <a:pt x="34538" y="32250"/>
                </a:cubicBezTo>
                <a:lnTo>
                  <a:pt x="34538" y="32250"/>
                </a:lnTo>
                <a:cubicBezTo>
                  <a:pt x="34532" y="32291"/>
                  <a:pt x="34526" y="32329"/>
                  <a:pt x="34519" y="32366"/>
                </a:cubicBezTo>
                <a:cubicBezTo>
                  <a:pt x="34519" y="32492"/>
                  <a:pt x="34488" y="32651"/>
                  <a:pt x="34583" y="32777"/>
                </a:cubicBezTo>
                <a:cubicBezTo>
                  <a:pt x="34646" y="33189"/>
                  <a:pt x="34836" y="33474"/>
                  <a:pt x="35185" y="33727"/>
                </a:cubicBezTo>
                <a:cubicBezTo>
                  <a:pt x="35267" y="33755"/>
                  <a:pt x="35302" y="33782"/>
                  <a:pt x="35413" y="33852"/>
                </a:cubicBezTo>
                <a:lnTo>
                  <a:pt x="35413" y="33852"/>
                </a:lnTo>
                <a:cubicBezTo>
                  <a:pt x="35452" y="33822"/>
                  <a:pt x="35477" y="33822"/>
                  <a:pt x="35501" y="33822"/>
                </a:cubicBezTo>
                <a:cubicBezTo>
                  <a:pt x="35533" y="33822"/>
                  <a:pt x="35533" y="33886"/>
                  <a:pt x="35501" y="33886"/>
                </a:cubicBezTo>
                <a:cubicBezTo>
                  <a:pt x="35485" y="33883"/>
                  <a:pt x="35470" y="33880"/>
                  <a:pt x="35455" y="33877"/>
                </a:cubicBezTo>
                <a:lnTo>
                  <a:pt x="35455" y="33877"/>
                </a:lnTo>
                <a:cubicBezTo>
                  <a:pt x="35459" y="33880"/>
                  <a:pt x="35464" y="33883"/>
                  <a:pt x="35470" y="33886"/>
                </a:cubicBezTo>
                <a:cubicBezTo>
                  <a:pt x="35470" y="33896"/>
                  <a:pt x="35466" y="33900"/>
                  <a:pt x="35459" y="33900"/>
                </a:cubicBezTo>
                <a:cubicBezTo>
                  <a:pt x="35445" y="33900"/>
                  <a:pt x="35417" y="33886"/>
                  <a:pt x="35375" y="33886"/>
                </a:cubicBezTo>
                <a:cubicBezTo>
                  <a:pt x="35382" y="33879"/>
                  <a:pt x="35389" y="33872"/>
                  <a:pt x="35395" y="33866"/>
                </a:cubicBezTo>
                <a:lnTo>
                  <a:pt x="35395" y="33866"/>
                </a:lnTo>
                <a:cubicBezTo>
                  <a:pt x="35415" y="33870"/>
                  <a:pt x="35434" y="33873"/>
                  <a:pt x="35455" y="33877"/>
                </a:cubicBezTo>
                <a:lnTo>
                  <a:pt x="35455" y="33877"/>
                </a:lnTo>
                <a:cubicBezTo>
                  <a:pt x="35440" y="33868"/>
                  <a:pt x="35426" y="33859"/>
                  <a:pt x="35413" y="33852"/>
                </a:cubicBezTo>
                <a:lnTo>
                  <a:pt x="35413" y="33852"/>
                </a:lnTo>
                <a:cubicBezTo>
                  <a:pt x="35408" y="33856"/>
                  <a:pt x="35402" y="33861"/>
                  <a:pt x="35395" y="33866"/>
                </a:cubicBezTo>
                <a:lnTo>
                  <a:pt x="35395" y="33866"/>
                </a:lnTo>
                <a:cubicBezTo>
                  <a:pt x="35296" y="33850"/>
                  <a:pt x="35206" y="33842"/>
                  <a:pt x="35120" y="33842"/>
                </a:cubicBezTo>
                <a:cubicBezTo>
                  <a:pt x="34979" y="33842"/>
                  <a:pt x="34849" y="33865"/>
                  <a:pt x="34709" y="33917"/>
                </a:cubicBezTo>
                <a:cubicBezTo>
                  <a:pt x="34393" y="34044"/>
                  <a:pt x="34076" y="34139"/>
                  <a:pt x="33918" y="34519"/>
                </a:cubicBezTo>
                <a:cubicBezTo>
                  <a:pt x="33889" y="34525"/>
                  <a:pt x="33869" y="34536"/>
                  <a:pt x="33854" y="34550"/>
                </a:cubicBezTo>
                <a:lnTo>
                  <a:pt x="33854" y="34550"/>
                </a:lnTo>
                <a:lnTo>
                  <a:pt x="33854" y="34899"/>
                </a:lnTo>
                <a:cubicBezTo>
                  <a:pt x="33728" y="34899"/>
                  <a:pt x="33823" y="35026"/>
                  <a:pt x="33791" y="35153"/>
                </a:cubicBezTo>
                <a:cubicBezTo>
                  <a:pt x="33764" y="35206"/>
                  <a:pt x="33714" y="35283"/>
                  <a:pt x="33642" y="35344"/>
                </a:cubicBezTo>
                <a:lnTo>
                  <a:pt x="33642" y="35344"/>
                </a:lnTo>
                <a:cubicBezTo>
                  <a:pt x="33633" y="35235"/>
                  <a:pt x="33633" y="35127"/>
                  <a:pt x="33633" y="35026"/>
                </a:cubicBezTo>
                <a:cubicBezTo>
                  <a:pt x="33759" y="34994"/>
                  <a:pt x="33696" y="34868"/>
                  <a:pt x="33728" y="34836"/>
                </a:cubicBezTo>
                <a:cubicBezTo>
                  <a:pt x="33832" y="34758"/>
                  <a:pt x="33786" y="34616"/>
                  <a:pt x="33854" y="34550"/>
                </a:cubicBezTo>
                <a:lnTo>
                  <a:pt x="33854" y="34550"/>
                </a:lnTo>
                <a:lnTo>
                  <a:pt x="33854" y="34424"/>
                </a:lnTo>
                <a:cubicBezTo>
                  <a:pt x="33823" y="34012"/>
                  <a:pt x="33664" y="33632"/>
                  <a:pt x="33284" y="33411"/>
                </a:cubicBezTo>
                <a:cubicBezTo>
                  <a:pt x="33057" y="33240"/>
                  <a:pt x="32779" y="33121"/>
                  <a:pt x="32450" y="33121"/>
                </a:cubicBezTo>
                <a:cubicBezTo>
                  <a:pt x="32412" y="33121"/>
                  <a:pt x="32374" y="33122"/>
                  <a:pt x="32334" y="33126"/>
                </a:cubicBezTo>
                <a:cubicBezTo>
                  <a:pt x="31923" y="33157"/>
                  <a:pt x="31543" y="33379"/>
                  <a:pt x="31321" y="33696"/>
                </a:cubicBezTo>
                <a:cubicBezTo>
                  <a:pt x="31068" y="33949"/>
                  <a:pt x="31036" y="34234"/>
                  <a:pt x="31036" y="34646"/>
                </a:cubicBezTo>
                <a:cubicBezTo>
                  <a:pt x="31036" y="35058"/>
                  <a:pt x="31226" y="35438"/>
                  <a:pt x="31543" y="35659"/>
                </a:cubicBezTo>
                <a:cubicBezTo>
                  <a:pt x="31793" y="35881"/>
                  <a:pt x="32067" y="35982"/>
                  <a:pt x="32365" y="35982"/>
                </a:cubicBezTo>
                <a:cubicBezTo>
                  <a:pt x="32407" y="35982"/>
                  <a:pt x="32450" y="35980"/>
                  <a:pt x="32493" y="35976"/>
                </a:cubicBezTo>
                <a:cubicBezTo>
                  <a:pt x="32936" y="35944"/>
                  <a:pt x="33348" y="35786"/>
                  <a:pt x="33601" y="35374"/>
                </a:cubicBezTo>
                <a:cubicBezTo>
                  <a:pt x="33615" y="35365"/>
                  <a:pt x="33629" y="35354"/>
                  <a:pt x="33642" y="35344"/>
                </a:cubicBezTo>
                <a:lnTo>
                  <a:pt x="33642" y="35344"/>
                </a:lnTo>
                <a:cubicBezTo>
                  <a:pt x="33653" y="35473"/>
                  <a:pt x="33676" y="35602"/>
                  <a:pt x="33728" y="35723"/>
                </a:cubicBezTo>
                <a:cubicBezTo>
                  <a:pt x="33854" y="36039"/>
                  <a:pt x="33949" y="36356"/>
                  <a:pt x="34329" y="36514"/>
                </a:cubicBezTo>
                <a:cubicBezTo>
                  <a:pt x="34361" y="36673"/>
                  <a:pt x="34551" y="36609"/>
                  <a:pt x="34646" y="36736"/>
                </a:cubicBezTo>
                <a:cubicBezTo>
                  <a:pt x="34651" y="36741"/>
                  <a:pt x="34659" y="36743"/>
                  <a:pt x="34668" y="36743"/>
                </a:cubicBezTo>
                <a:cubicBezTo>
                  <a:pt x="34691" y="36743"/>
                  <a:pt x="34725" y="36731"/>
                  <a:pt x="34757" y="36731"/>
                </a:cubicBezTo>
                <a:cubicBezTo>
                  <a:pt x="34791" y="36731"/>
                  <a:pt x="34822" y="36744"/>
                  <a:pt x="34836" y="36799"/>
                </a:cubicBezTo>
                <a:cubicBezTo>
                  <a:pt x="35121" y="36799"/>
                  <a:pt x="35375" y="36799"/>
                  <a:pt x="35660" y="36673"/>
                </a:cubicBezTo>
                <a:cubicBezTo>
                  <a:pt x="35976" y="36514"/>
                  <a:pt x="36135" y="36451"/>
                  <a:pt x="36325" y="36166"/>
                </a:cubicBezTo>
                <a:cubicBezTo>
                  <a:pt x="36400" y="36065"/>
                  <a:pt x="36416" y="35944"/>
                  <a:pt x="36483" y="35867"/>
                </a:cubicBezTo>
                <a:lnTo>
                  <a:pt x="36483" y="35867"/>
                </a:lnTo>
                <a:lnTo>
                  <a:pt x="36483" y="36609"/>
                </a:lnTo>
                <a:cubicBezTo>
                  <a:pt x="36578" y="36768"/>
                  <a:pt x="36705" y="36926"/>
                  <a:pt x="36768" y="37116"/>
                </a:cubicBezTo>
                <a:cubicBezTo>
                  <a:pt x="36800" y="37369"/>
                  <a:pt x="37085" y="37369"/>
                  <a:pt x="37180" y="37559"/>
                </a:cubicBezTo>
                <a:cubicBezTo>
                  <a:pt x="36578" y="37623"/>
                  <a:pt x="36483" y="37433"/>
                  <a:pt x="35691" y="38256"/>
                </a:cubicBezTo>
                <a:cubicBezTo>
                  <a:pt x="35660" y="38066"/>
                  <a:pt x="35660" y="37876"/>
                  <a:pt x="35596" y="37686"/>
                </a:cubicBezTo>
                <a:cubicBezTo>
                  <a:pt x="35438" y="37306"/>
                  <a:pt x="35185" y="36989"/>
                  <a:pt x="34804" y="36831"/>
                </a:cubicBezTo>
                <a:cubicBezTo>
                  <a:pt x="34804" y="36831"/>
                  <a:pt x="34741" y="36799"/>
                  <a:pt x="34741" y="36768"/>
                </a:cubicBezTo>
                <a:cubicBezTo>
                  <a:pt x="34731" y="36757"/>
                  <a:pt x="34709" y="36757"/>
                  <a:pt x="34685" y="36757"/>
                </a:cubicBezTo>
                <a:lnTo>
                  <a:pt x="34685" y="36757"/>
                </a:lnTo>
                <a:cubicBezTo>
                  <a:pt x="34636" y="36757"/>
                  <a:pt x="34572" y="36757"/>
                  <a:pt x="34551" y="36673"/>
                </a:cubicBezTo>
                <a:lnTo>
                  <a:pt x="34044" y="36673"/>
                </a:lnTo>
                <a:cubicBezTo>
                  <a:pt x="34013" y="36673"/>
                  <a:pt x="33918" y="36736"/>
                  <a:pt x="33886" y="36736"/>
                </a:cubicBezTo>
                <a:cubicBezTo>
                  <a:pt x="33601" y="36799"/>
                  <a:pt x="33316" y="36958"/>
                  <a:pt x="33126" y="37148"/>
                </a:cubicBezTo>
                <a:cubicBezTo>
                  <a:pt x="33055" y="37225"/>
                  <a:pt x="32993" y="37307"/>
                  <a:pt x="32941" y="37391"/>
                </a:cubicBezTo>
                <a:lnTo>
                  <a:pt x="32941" y="37391"/>
                </a:lnTo>
                <a:cubicBezTo>
                  <a:pt x="32932" y="37514"/>
                  <a:pt x="32915" y="37633"/>
                  <a:pt x="32904" y="37749"/>
                </a:cubicBezTo>
                <a:cubicBezTo>
                  <a:pt x="32850" y="37902"/>
                  <a:pt x="32787" y="38038"/>
                  <a:pt x="32716" y="38157"/>
                </a:cubicBezTo>
                <a:lnTo>
                  <a:pt x="32716" y="38157"/>
                </a:lnTo>
                <a:cubicBezTo>
                  <a:pt x="32718" y="37889"/>
                  <a:pt x="32793" y="37628"/>
                  <a:pt x="32941" y="37391"/>
                </a:cubicBezTo>
                <a:lnTo>
                  <a:pt x="32941" y="37391"/>
                </a:lnTo>
                <a:cubicBezTo>
                  <a:pt x="32957" y="37145"/>
                  <a:pt x="32936" y="36884"/>
                  <a:pt x="32746" y="36609"/>
                </a:cubicBezTo>
                <a:cubicBezTo>
                  <a:pt x="32619" y="36451"/>
                  <a:pt x="32461" y="36293"/>
                  <a:pt x="32303" y="36166"/>
                </a:cubicBezTo>
                <a:cubicBezTo>
                  <a:pt x="32070" y="35997"/>
                  <a:pt x="31796" y="35955"/>
                  <a:pt x="31517" y="35955"/>
                </a:cubicBezTo>
                <a:cubicBezTo>
                  <a:pt x="31377" y="35955"/>
                  <a:pt x="31236" y="35965"/>
                  <a:pt x="31099" y="35976"/>
                </a:cubicBezTo>
                <a:cubicBezTo>
                  <a:pt x="31036" y="36008"/>
                  <a:pt x="31004" y="36071"/>
                  <a:pt x="30909" y="36071"/>
                </a:cubicBezTo>
                <a:cubicBezTo>
                  <a:pt x="30307" y="36324"/>
                  <a:pt x="30022" y="36799"/>
                  <a:pt x="30054" y="37496"/>
                </a:cubicBezTo>
                <a:lnTo>
                  <a:pt x="30054" y="37718"/>
                </a:lnTo>
                <a:cubicBezTo>
                  <a:pt x="30244" y="38319"/>
                  <a:pt x="30593" y="38636"/>
                  <a:pt x="31099" y="38826"/>
                </a:cubicBezTo>
                <a:cubicBezTo>
                  <a:pt x="31223" y="38844"/>
                  <a:pt x="31342" y="38853"/>
                  <a:pt x="31455" y="38853"/>
                </a:cubicBezTo>
                <a:cubicBezTo>
                  <a:pt x="32010" y="38853"/>
                  <a:pt x="32430" y="38635"/>
                  <a:pt x="32716" y="38157"/>
                </a:cubicBezTo>
                <a:lnTo>
                  <a:pt x="32716" y="38157"/>
                </a:lnTo>
                <a:cubicBezTo>
                  <a:pt x="32714" y="38263"/>
                  <a:pt x="32725" y="38371"/>
                  <a:pt x="32746" y="38478"/>
                </a:cubicBezTo>
                <a:cubicBezTo>
                  <a:pt x="32809" y="38889"/>
                  <a:pt x="33126" y="39270"/>
                  <a:pt x="33569" y="39523"/>
                </a:cubicBezTo>
                <a:cubicBezTo>
                  <a:pt x="33221" y="39523"/>
                  <a:pt x="32841" y="39523"/>
                  <a:pt x="32588" y="39745"/>
                </a:cubicBezTo>
                <a:cubicBezTo>
                  <a:pt x="32303" y="39903"/>
                  <a:pt x="32113" y="40125"/>
                  <a:pt x="31891" y="40536"/>
                </a:cubicBezTo>
                <a:lnTo>
                  <a:pt x="31891" y="39935"/>
                </a:lnTo>
                <a:cubicBezTo>
                  <a:pt x="31891" y="39745"/>
                  <a:pt x="31828" y="39491"/>
                  <a:pt x="31669" y="39333"/>
                </a:cubicBezTo>
                <a:cubicBezTo>
                  <a:pt x="31574" y="39206"/>
                  <a:pt x="31479" y="39111"/>
                  <a:pt x="31353" y="39016"/>
                </a:cubicBezTo>
                <a:cubicBezTo>
                  <a:pt x="31258" y="38953"/>
                  <a:pt x="31194" y="38889"/>
                  <a:pt x="31068" y="38858"/>
                </a:cubicBezTo>
                <a:cubicBezTo>
                  <a:pt x="30893" y="38794"/>
                  <a:pt x="30719" y="38763"/>
                  <a:pt x="30541" y="38763"/>
                </a:cubicBezTo>
                <a:cubicBezTo>
                  <a:pt x="30363" y="38763"/>
                  <a:pt x="30181" y="38794"/>
                  <a:pt x="29991" y="38858"/>
                </a:cubicBezTo>
                <a:cubicBezTo>
                  <a:pt x="29832" y="38889"/>
                  <a:pt x="29737" y="38953"/>
                  <a:pt x="29642" y="39048"/>
                </a:cubicBezTo>
                <a:lnTo>
                  <a:pt x="29357" y="39333"/>
                </a:lnTo>
                <a:cubicBezTo>
                  <a:pt x="29167" y="39491"/>
                  <a:pt x="29136" y="39745"/>
                  <a:pt x="29104" y="39966"/>
                </a:cubicBezTo>
                <a:lnTo>
                  <a:pt x="29104" y="40473"/>
                </a:lnTo>
                <a:cubicBezTo>
                  <a:pt x="29104" y="40695"/>
                  <a:pt x="29167" y="40885"/>
                  <a:pt x="29294" y="41043"/>
                </a:cubicBezTo>
                <a:cubicBezTo>
                  <a:pt x="29421" y="41201"/>
                  <a:pt x="29579" y="41360"/>
                  <a:pt x="29737" y="41486"/>
                </a:cubicBezTo>
                <a:cubicBezTo>
                  <a:pt x="29917" y="41636"/>
                  <a:pt x="30210" y="41701"/>
                  <a:pt x="30505" y="41701"/>
                </a:cubicBezTo>
                <a:cubicBezTo>
                  <a:pt x="30835" y="41701"/>
                  <a:pt x="31169" y="41620"/>
                  <a:pt x="31353" y="41486"/>
                </a:cubicBezTo>
                <a:cubicBezTo>
                  <a:pt x="31479" y="41391"/>
                  <a:pt x="31543" y="41265"/>
                  <a:pt x="31638" y="41201"/>
                </a:cubicBezTo>
                <a:cubicBezTo>
                  <a:pt x="31701" y="41106"/>
                  <a:pt x="31796" y="41043"/>
                  <a:pt x="31859" y="40916"/>
                </a:cubicBezTo>
                <a:lnTo>
                  <a:pt x="31859" y="40916"/>
                </a:lnTo>
                <a:cubicBezTo>
                  <a:pt x="31828" y="41676"/>
                  <a:pt x="32176" y="42183"/>
                  <a:pt x="32841" y="42531"/>
                </a:cubicBezTo>
                <a:lnTo>
                  <a:pt x="32429" y="42531"/>
                </a:lnTo>
                <a:cubicBezTo>
                  <a:pt x="32387" y="42531"/>
                  <a:pt x="32345" y="42517"/>
                  <a:pt x="32293" y="42517"/>
                </a:cubicBezTo>
                <a:cubicBezTo>
                  <a:pt x="32267" y="42517"/>
                  <a:pt x="32239" y="42521"/>
                  <a:pt x="32208" y="42531"/>
                </a:cubicBezTo>
                <a:cubicBezTo>
                  <a:pt x="32018" y="42626"/>
                  <a:pt x="31828" y="42690"/>
                  <a:pt x="31669" y="42816"/>
                </a:cubicBezTo>
                <a:cubicBezTo>
                  <a:pt x="31489" y="42951"/>
                  <a:pt x="31342" y="43118"/>
                  <a:pt x="31226" y="43305"/>
                </a:cubicBezTo>
                <a:lnTo>
                  <a:pt x="31226" y="43305"/>
                </a:lnTo>
                <a:cubicBezTo>
                  <a:pt x="31226" y="43301"/>
                  <a:pt x="31226" y="43296"/>
                  <a:pt x="31226" y="43291"/>
                </a:cubicBezTo>
                <a:cubicBezTo>
                  <a:pt x="31194" y="42721"/>
                  <a:pt x="31004" y="42246"/>
                  <a:pt x="30434" y="41961"/>
                </a:cubicBezTo>
                <a:cubicBezTo>
                  <a:pt x="30165" y="41819"/>
                  <a:pt x="29935" y="41748"/>
                  <a:pt x="29710" y="41748"/>
                </a:cubicBezTo>
                <a:cubicBezTo>
                  <a:pt x="29484" y="41748"/>
                  <a:pt x="29262" y="41819"/>
                  <a:pt x="29009" y="41961"/>
                </a:cubicBezTo>
                <a:cubicBezTo>
                  <a:pt x="28819" y="42088"/>
                  <a:pt x="28629" y="42246"/>
                  <a:pt x="28502" y="42468"/>
                </a:cubicBezTo>
                <a:cubicBezTo>
                  <a:pt x="28217" y="42975"/>
                  <a:pt x="28186" y="43291"/>
                  <a:pt x="28407" y="43861"/>
                </a:cubicBezTo>
                <a:cubicBezTo>
                  <a:pt x="28534" y="44178"/>
                  <a:pt x="28787" y="44400"/>
                  <a:pt x="29104" y="44558"/>
                </a:cubicBezTo>
                <a:lnTo>
                  <a:pt x="28946" y="44558"/>
                </a:lnTo>
                <a:cubicBezTo>
                  <a:pt x="28629" y="44558"/>
                  <a:pt x="28344" y="44653"/>
                  <a:pt x="28059" y="44843"/>
                </a:cubicBezTo>
                <a:cubicBezTo>
                  <a:pt x="27806" y="45033"/>
                  <a:pt x="27616" y="45255"/>
                  <a:pt x="27521" y="45572"/>
                </a:cubicBezTo>
                <a:cubicBezTo>
                  <a:pt x="27394" y="45888"/>
                  <a:pt x="27362" y="46142"/>
                  <a:pt x="27457" y="46458"/>
                </a:cubicBezTo>
                <a:cubicBezTo>
                  <a:pt x="27647" y="47028"/>
                  <a:pt x="27932" y="47377"/>
                  <a:pt x="28534" y="47503"/>
                </a:cubicBezTo>
                <a:cubicBezTo>
                  <a:pt x="28534" y="47503"/>
                  <a:pt x="28597" y="47535"/>
                  <a:pt x="28597" y="47567"/>
                </a:cubicBezTo>
                <a:cubicBezTo>
                  <a:pt x="28851" y="47567"/>
                  <a:pt x="29136" y="47567"/>
                  <a:pt x="29421" y="47472"/>
                </a:cubicBezTo>
                <a:cubicBezTo>
                  <a:pt x="29737" y="47282"/>
                  <a:pt x="29896" y="47218"/>
                  <a:pt x="30086" y="46933"/>
                </a:cubicBezTo>
                <a:cubicBezTo>
                  <a:pt x="30114" y="46877"/>
                  <a:pt x="30129" y="46815"/>
                  <a:pt x="30149" y="46758"/>
                </a:cubicBezTo>
                <a:lnTo>
                  <a:pt x="30149" y="46758"/>
                </a:lnTo>
                <a:lnTo>
                  <a:pt x="30149" y="47123"/>
                </a:lnTo>
                <a:cubicBezTo>
                  <a:pt x="30149" y="47408"/>
                  <a:pt x="30244" y="47662"/>
                  <a:pt x="30434" y="47852"/>
                </a:cubicBezTo>
                <a:cubicBezTo>
                  <a:pt x="30529" y="47915"/>
                  <a:pt x="30561" y="48010"/>
                  <a:pt x="30624" y="48073"/>
                </a:cubicBezTo>
                <a:cubicBezTo>
                  <a:pt x="30719" y="48168"/>
                  <a:pt x="30783" y="48200"/>
                  <a:pt x="30941" y="48327"/>
                </a:cubicBezTo>
                <a:cubicBezTo>
                  <a:pt x="30845" y="48314"/>
                  <a:pt x="30753" y="48307"/>
                  <a:pt x="30665" y="48307"/>
                </a:cubicBezTo>
                <a:cubicBezTo>
                  <a:pt x="30115" y="48307"/>
                  <a:pt x="29721" y="48559"/>
                  <a:pt x="29421" y="49024"/>
                </a:cubicBezTo>
                <a:cubicBezTo>
                  <a:pt x="29326" y="48929"/>
                  <a:pt x="29421" y="48707"/>
                  <a:pt x="29294" y="48612"/>
                </a:cubicBezTo>
                <a:cubicBezTo>
                  <a:pt x="29262" y="48232"/>
                  <a:pt x="29009" y="47978"/>
                  <a:pt x="28724" y="47757"/>
                </a:cubicBezTo>
                <a:cubicBezTo>
                  <a:pt x="28661" y="47725"/>
                  <a:pt x="28534" y="47662"/>
                  <a:pt x="28471" y="47567"/>
                </a:cubicBezTo>
                <a:cubicBezTo>
                  <a:pt x="28344" y="47567"/>
                  <a:pt x="28186" y="47503"/>
                  <a:pt x="28059" y="47503"/>
                </a:cubicBezTo>
                <a:cubicBezTo>
                  <a:pt x="27981" y="47490"/>
                  <a:pt x="27904" y="47484"/>
                  <a:pt x="27827" y="47484"/>
                </a:cubicBezTo>
                <a:cubicBezTo>
                  <a:pt x="27526" y="47484"/>
                  <a:pt x="27234" y="47580"/>
                  <a:pt x="26982" y="47757"/>
                </a:cubicBezTo>
                <a:cubicBezTo>
                  <a:pt x="26783" y="47899"/>
                  <a:pt x="26610" y="48118"/>
                  <a:pt x="26507" y="48367"/>
                </a:cubicBezTo>
                <a:lnTo>
                  <a:pt x="26507" y="48367"/>
                </a:lnTo>
                <a:cubicBezTo>
                  <a:pt x="26492" y="48437"/>
                  <a:pt x="26472" y="48506"/>
                  <a:pt x="26447" y="48573"/>
                </a:cubicBezTo>
                <a:lnTo>
                  <a:pt x="26447" y="48573"/>
                </a:lnTo>
                <a:cubicBezTo>
                  <a:pt x="26456" y="48532"/>
                  <a:pt x="26466" y="48492"/>
                  <a:pt x="26476" y="48453"/>
                </a:cubicBezTo>
                <a:cubicBezTo>
                  <a:pt x="26485" y="48424"/>
                  <a:pt x="26496" y="48396"/>
                  <a:pt x="26507" y="48367"/>
                </a:cubicBezTo>
                <a:lnTo>
                  <a:pt x="26507" y="48367"/>
                </a:lnTo>
                <a:cubicBezTo>
                  <a:pt x="26528" y="48271"/>
                  <a:pt x="26539" y="48173"/>
                  <a:pt x="26539" y="48073"/>
                </a:cubicBezTo>
                <a:cubicBezTo>
                  <a:pt x="26539" y="47282"/>
                  <a:pt x="25905" y="46617"/>
                  <a:pt x="25114" y="46617"/>
                </a:cubicBezTo>
                <a:cubicBezTo>
                  <a:pt x="24322" y="46617"/>
                  <a:pt x="23625" y="47250"/>
                  <a:pt x="23625" y="48042"/>
                </a:cubicBezTo>
                <a:cubicBezTo>
                  <a:pt x="23625" y="48845"/>
                  <a:pt x="24289" y="49468"/>
                  <a:pt x="24998" y="49468"/>
                </a:cubicBezTo>
                <a:cubicBezTo>
                  <a:pt x="25015" y="49468"/>
                  <a:pt x="25033" y="49468"/>
                  <a:pt x="25050" y="49467"/>
                </a:cubicBezTo>
                <a:cubicBezTo>
                  <a:pt x="25101" y="49473"/>
                  <a:pt x="25151" y="49475"/>
                  <a:pt x="25200" y="49475"/>
                </a:cubicBezTo>
                <a:cubicBezTo>
                  <a:pt x="25792" y="49475"/>
                  <a:pt x="26258" y="49078"/>
                  <a:pt x="26447" y="48573"/>
                </a:cubicBezTo>
                <a:lnTo>
                  <a:pt x="26447" y="48573"/>
                </a:lnTo>
                <a:cubicBezTo>
                  <a:pt x="26397" y="48803"/>
                  <a:pt x="26363" y="49072"/>
                  <a:pt x="26444" y="49340"/>
                </a:cubicBezTo>
                <a:cubicBezTo>
                  <a:pt x="26507" y="49752"/>
                  <a:pt x="26729" y="50037"/>
                  <a:pt x="27046" y="50227"/>
                </a:cubicBezTo>
                <a:lnTo>
                  <a:pt x="27204" y="50385"/>
                </a:lnTo>
                <a:cubicBezTo>
                  <a:pt x="27117" y="50376"/>
                  <a:pt x="27033" y="50371"/>
                  <a:pt x="26953" y="50371"/>
                </a:cubicBezTo>
                <a:cubicBezTo>
                  <a:pt x="26247" y="50371"/>
                  <a:pt x="25807" y="50738"/>
                  <a:pt x="25494" y="51335"/>
                </a:cubicBezTo>
                <a:lnTo>
                  <a:pt x="25494" y="50702"/>
                </a:lnTo>
                <a:cubicBezTo>
                  <a:pt x="25304" y="50100"/>
                  <a:pt x="24924" y="49784"/>
                  <a:pt x="24385" y="49594"/>
                </a:cubicBezTo>
                <a:cubicBezTo>
                  <a:pt x="24264" y="49581"/>
                  <a:pt x="24124" y="49565"/>
                  <a:pt x="23977" y="49565"/>
                </a:cubicBezTo>
                <a:cubicBezTo>
                  <a:pt x="23742" y="49565"/>
                  <a:pt x="23492" y="49608"/>
                  <a:pt x="23277" y="49784"/>
                </a:cubicBezTo>
                <a:cubicBezTo>
                  <a:pt x="23119" y="49910"/>
                  <a:pt x="22960" y="50069"/>
                  <a:pt x="22834" y="50227"/>
                </a:cubicBezTo>
                <a:cubicBezTo>
                  <a:pt x="22549" y="50575"/>
                  <a:pt x="22675" y="50987"/>
                  <a:pt x="22644" y="51367"/>
                </a:cubicBezTo>
                <a:cubicBezTo>
                  <a:pt x="23024" y="52095"/>
                  <a:pt x="22929" y="51969"/>
                  <a:pt x="23657" y="52412"/>
                </a:cubicBezTo>
                <a:lnTo>
                  <a:pt x="24290" y="52412"/>
                </a:lnTo>
                <a:cubicBezTo>
                  <a:pt x="24385" y="52412"/>
                  <a:pt x="24449" y="52349"/>
                  <a:pt x="24544" y="52317"/>
                </a:cubicBezTo>
                <a:cubicBezTo>
                  <a:pt x="24924" y="52159"/>
                  <a:pt x="25209" y="51937"/>
                  <a:pt x="25399" y="51525"/>
                </a:cubicBezTo>
                <a:lnTo>
                  <a:pt x="25399" y="51525"/>
                </a:lnTo>
                <a:cubicBezTo>
                  <a:pt x="25367" y="52317"/>
                  <a:pt x="25684" y="52887"/>
                  <a:pt x="26349" y="53235"/>
                </a:cubicBezTo>
                <a:cubicBezTo>
                  <a:pt x="26287" y="53230"/>
                  <a:pt x="26226" y="53228"/>
                  <a:pt x="26166" y="53228"/>
                </a:cubicBezTo>
                <a:cubicBezTo>
                  <a:pt x="25857" y="53228"/>
                  <a:pt x="25569" y="53298"/>
                  <a:pt x="25304" y="53457"/>
                </a:cubicBezTo>
                <a:cubicBezTo>
                  <a:pt x="25045" y="53664"/>
                  <a:pt x="24808" y="53913"/>
                  <a:pt x="24678" y="54204"/>
                </a:cubicBezTo>
                <a:lnTo>
                  <a:pt x="24678" y="54204"/>
                </a:lnTo>
                <a:cubicBezTo>
                  <a:pt x="24676" y="54219"/>
                  <a:pt x="24673" y="54234"/>
                  <a:pt x="24670" y="54249"/>
                </a:cubicBezTo>
                <a:cubicBezTo>
                  <a:pt x="24650" y="54303"/>
                  <a:pt x="24630" y="54352"/>
                  <a:pt x="24609" y="54398"/>
                </a:cubicBezTo>
                <a:lnTo>
                  <a:pt x="24609" y="54398"/>
                </a:lnTo>
                <a:cubicBezTo>
                  <a:pt x="24627" y="54331"/>
                  <a:pt x="24650" y="54267"/>
                  <a:pt x="24678" y="54204"/>
                </a:cubicBezTo>
                <a:lnTo>
                  <a:pt x="24678" y="54204"/>
                </a:lnTo>
                <a:cubicBezTo>
                  <a:pt x="24697" y="54061"/>
                  <a:pt x="24673" y="53926"/>
                  <a:pt x="24702" y="53869"/>
                </a:cubicBezTo>
                <a:cubicBezTo>
                  <a:pt x="24734" y="53806"/>
                  <a:pt x="24734" y="53742"/>
                  <a:pt x="24734" y="53679"/>
                </a:cubicBezTo>
                <a:cubicBezTo>
                  <a:pt x="24734" y="53394"/>
                  <a:pt x="24670" y="53109"/>
                  <a:pt x="24417" y="52919"/>
                </a:cubicBezTo>
                <a:lnTo>
                  <a:pt x="24195" y="52697"/>
                </a:lnTo>
                <a:cubicBezTo>
                  <a:pt x="24100" y="52602"/>
                  <a:pt x="24005" y="52570"/>
                  <a:pt x="23879" y="52475"/>
                </a:cubicBezTo>
                <a:cubicBezTo>
                  <a:pt x="23752" y="52428"/>
                  <a:pt x="23633" y="52420"/>
                  <a:pt x="23514" y="52420"/>
                </a:cubicBezTo>
                <a:cubicBezTo>
                  <a:pt x="23455" y="52420"/>
                  <a:pt x="23396" y="52422"/>
                  <a:pt x="23335" y="52422"/>
                </a:cubicBezTo>
                <a:cubicBezTo>
                  <a:pt x="23275" y="52422"/>
                  <a:pt x="23214" y="52420"/>
                  <a:pt x="23150" y="52412"/>
                </a:cubicBezTo>
                <a:cubicBezTo>
                  <a:pt x="22960" y="52412"/>
                  <a:pt x="22802" y="52444"/>
                  <a:pt x="22644" y="52570"/>
                </a:cubicBezTo>
                <a:cubicBezTo>
                  <a:pt x="22422" y="52697"/>
                  <a:pt x="22295" y="52887"/>
                  <a:pt x="22105" y="53045"/>
                </a:cubicBezTo>
                <a:cubicBezTo>
                  <a:pt x="22010" y="53109"/>
                  <a:pt x="22010" y="53235"/>
                  <a:pt x="21979" y="53330"/>
                </a:cubicBezTo>
                <a:cubicBezTo>
                  <a:pt x="21884" y="53521"/>
                  <a:pt x="21947" y="53711"/>
                  <a:pt x="21884" y="53901"/>
                </a:cubicBezTo>
                <a:cubicBezTo>
                  <a:pt x="21852" y="54471"/>
                  <a:pt x="22200" y="54819"/>
                  <a:pt x="22612" y="55104"/>
                </a:cubicBezTo>
                <a:cubicBezTo>
                  <a:pt x="22762" y="55204"/>
                  <a:pt x="22975" y="55243"/>
                  <a:pt x="23193" y="55243"/>
                </a:cubicBezTo>
                <a:cubicBezTo>
                  <a:pt x="23388" y="55243"/>
                  <a:pt x="23588" y="55212"/>
                  <a:pt x="23752" y="55167"/>
                </a:cubicBezTo>
                <a:cubicBezTo>
                  <a:pt x="24005" y="55136"/>
                  <a:pt x="24164" y="54977"/>
                  <a:pt x="24322" y="54819"/>
                </a:cubicBezTo>
                <a:cubicBezTo>
                  <a:pt x="24447" y="54694"/>
                  <a:pt x="24532" y="54569"/>
                  <a:pt x="24609" y="54398"/>
                </a:cubicBezTo>
                <a:lnTo>
                  <a:pt x="24609" y="54398"/>
                </a:lnTo>
                <a:cubicBezTo>
                  <a:pt x="24609" y="54401"/>
                  <a:pt x="24608" y="54404"/>
                  <a:pt x="24607" y="54407"/>
                </a:cubicBezTo>
                <a:cubicBezTo>
                  <a:pt x="24575" y="54724"/>
                  <a:pt x="24575" y="55041"/>
                  <a:pt x="24734" y="55357"/>
                </a:cubicBezTo>
                <a:cubicBezTo>
                  <a:pt x="24892" y="55674"/>
                  <a:pt x="25145" y="55896"/>
                  <a:pt x="25367" y="56086"/>
                </a:cubicBezTo>
                <a:lnTo>
                  <a:pt x="25177" y="56086"/>
                </a:lnTo>
                <a:cubicBezTo>
                  <a:pt x="24734" y="56086"/>
                  <a:pt x="24354" y="56244"/>
                  <a:pt x="24069" y="56561"/>
                </a:cubicBezTo>
                <a:cubicBezTo>
                  <a:pt x="23974" y="56624"/>
                  <a:pt x="23879" y="56751"/>
                  <a:pt x="23784" y="56877"/>
                </a:cubicBezTo>
                <a:cubicBezTo>
                  <a:pt x="23784" y="56909"/>
                  <a:pt x="23752" y="56941"/>
                  <a:pt x="23752" y="56941"/>
                </a:cubicBezTo>
                <a:lnTo>
                  <a:pt x="23720" y="56909"/>
                </a:lnTo>
                <a:lnTo>
                  <a:pt x="23752" y="56877"/>
                </a:lnTo>
                <a:cubicBezTo>
                  <a:pt x="23720" y="56687"/>
                  <a:pt x="23720" y="56466"/>
                  <a:pt x="23657" y="56276"/>
                </a:cubicBezTo>
                <a:cubicBezTo>
                  <a:pt x="23467" y="55896"/>
                  <a:pt x="23245" y="55579"/>
                  <a:pt x="22834" y="55357"/>
                </a:cubicBezTo>
                <a:cubicBezTo>
                  <a:pt x="22644" y="55262"/>
                  <a:pt x="22446" y="55215"/>
                  <a:pt x="22248" y="55215"/>
                </a:cubicBezTo>
                <a:cubicBezTo>
                  <a:pt x="22050" y="55215"/>
                  <a:pt x="21852" y="55262"/>
                  <a:pt x="21662" y="55357"/>
                </a:cubicBezTo>
                <a:cubicBezTo>
                  <a:pt x="21282" y="55579"/>
                  <a:pt x="21028" y="55896"/>
                  <a:pt x="20870" y="56244"/>
                </a:cubicBezTo>
                <a:cubicBezTo>
                  <a:pt x="20869" y="56246"/>
                  <a:pt x="20869" y="56248"/>
                  <a:pt x="20868" y="56250"/>
                </a:cubicBezTo>
                <a:lnTo>
                  <a:pt x="20868" y="56250"/>
                </a:lnTo>
                <a:cubicBezTo>
                  <a:pt x="20858" y="56296"/>
                  <a:pt x="20847" y="56341"/>
                  <a:pt x="20834" y="56386"/>
                </a:cubicBezTo>
                <a:lnTo>
                  <a:pt x="20834" y="56386"/>
                </a:lnTo>
                <a:cubicBezTo>
                  <a:pt x="20843" y="56341"/>
                  <a:pt x="20855" y="56296"/>
                  <a:pt x="20868" y="56250"/>
                </a:cubicBezTo>
                <a:lnTo>
                  <a:pt x="20868" y="56250"/>
                </a:lnTo>
                <a:cubicBezTo>
                  <a:pt x="20894" y="56134"/>
                  <a:pt x="20912" y="56015"/>
                  <a:pt x="20933" y="55896"/>
                </a:cubicBezTo>
                <a:cubicBezTo>
                  <a:pt x="20838" y="55642"/>
                  <a:pt x="20870" y="55389"/>
                  <a:pt x="20712" y="55167"/>
                </a:cubicBezTo>
                <a:cubicBezTo>
                  <a:pt x="20553" y="54977"/>
                  <a:pt x="20395" y="54819"/>
                  <a:pt x="20205" y="54692"/>
                </a:cubicBezTo>
                <a:cubicBezTo>
                  <a:pt x="19983" y="54534"/>
                  <a:pt x="19730" y="54629"/>
                  <a:pt x="19572" y="54502"/>
                </a:cubicBezTo>
                <a:cubicBezTo>
                  <a:pt x="19128" y="54534"/>
                  <a:pt x="18812" y="54661"/>
                  <a:pt x="18527" y="54946"/>
                </a:cubicBezTo>
                <a:cubicBezTo>
                  <a:pt x="18242" y="55199"/>
                  <a:pt x="18210" y="55579"/>
                  <a:pt x="18147" y="55896"/>
                </a:cubicBezTo>
                <a:cubicBezTo>
                  <a:pt x="18210" y="56117"/>
                  <a:pt x="18178" y="56402"/>
                  <a:pt x="18337" y="56592"/>
                </a:cubicBezTo>
                <a:cubicBezTo>
                  <a:pt x="18495" y="56814"/>
                  <a:pt x="18653" y="56972"/>
                  <a:pt x="18843" y="57131"/>
                </a:cubicBezTo>
                <a:cubicBezTo>
                  <a:pt x="19033" y="57289"/>
                  <a:pt x="19318" y="57194"/>
                  <a:pt x="19477" y="57289"/>
                </a:cubicBezTo>
                <a:cubicBezTo>
                  <a:pt x="19920" y="57289"/>
                  <a:pt x="20268" y="57162"/>
                  <a:pt x="20553" y="56877"/>
                </a:cubicBezTo>
                <a:cubicBezTo>
                  <a:pt x="20703" y="56728"/>
                  <a:pt x="20783" y="56561"/>
                  <a:pt x="20834" y="56386"/>
                </a:cubicBezTo>
                <a:lnTo>
                  <a:pt x="20834" y="56386"/>
                </a:lnTo>
                <a:cubicBezTo>
                  <a:pt x="20777" y="56655"/>
                  <a:pt x="20789" y="56925"/>
                  <a:pt x="20870" y="57194"/>
                </a:cubicBezTo>
                <a:cubicBezTo>
                  <a:pt x="20965" y="57479"/>
                  <a:pt x="21187" y="57701"/>
                  <a:pt x="21440" y="57891"/>
                </a:cubicBezTo>
                <a:cubicBezTo>
                  <a:pt x="21567" y="57986"/>
                  <a:pt x="21693" y="58049"/>
                  <a:pt x="21852" y="58112"/>
                </a:cubicBezTo>
                <a:cubicBezTo>
                  <a:pt x="21915" y="58144"/>
                  <a:pt x="22042" y="58144"/>
                  <a:pt x="22169" y="58176"/>
                </a:cubicBezTo>
                <a:cubicBezTo>
                  <a:pt x="22181" y="58182"/>
                  <a:pt x="22198" y="58185"/>
                  <a:pt x="22217" y="58185"/>
                </a:cubicBezTo>
                <a:cubicBezTo>
                  <a:pt x="22294" y="58185"/>
                  <a:pt x="22416" y="58144"/>
                  <a:pt x="22517" y="58144"/>
                </a:cubicBezTo>
                <a:cubicBezTo>
                  <a:pt x="22707" y="58144"/>
                  <a:pt x="22929" y="58049"/>
                  <a:pt x="23087" y="57891"/>
                </a:cubicBezTo>
                <a:cubicBezTo>
                  <a:pt x="23182" y="57827"/>
                  <a:pt x="23309" y="57796"/>
                  <a:pt x="23340" y="57669"/>
                </a:cubicBezTo>
                <a:cubicBezTo>
                  <a:pt x="23404" y="57542"/>
                  <a:pt x="23499" y="57479"/>
                  <a:pt x="23594" y="57384"/>
                </a:cubicBezTo>
                <a:lnTo>
                  <a:pt x="23594" y="57384"/>
                </a:lnTo>
                <a:cubicBezTo>
                  <a:pt x="23562" y="58207"/>
                  <a:pt x="23910" y="58651"/>
                  <a:pt x="24544" y="58999"/>
                </a:cubicBezTo>
                <a:lnTo>
                  <a:pt x="24100" y="58999"/>
                </a:lnTo>
                <a:cubicBezTo>
                  <a:pt x="24079" y="58999"/>
                  <a:pt x="24016" y="58985"/>
                  <a:pt x="23967" y="58985"/>
                </a:cubicBezTo>
                <a:cubicBezTo>
                  <a:pt x="23942" y="58985"/>
                  <a:pt x="23921" y="58989"/>
                  <a:pt x="23910" y="58999"/>
                </a:cubicBezTo>
                <a:cubicBezTo>
                  <a:pt x="23720" y="59126"/>
                  <a:pt x="23467" y="59221"/>
                  <a:pt x="23309" y="59316"/>
                </a:cubicBezTo>
                <a:cubicBezTo>
                  <a:pt x="23195" y="59397"/>
                  <a:pt x="23098" y="59504"/>
                  <a:pt x="23013" y="59626"/>
                </a:cubicBezTo>
                <a:lnTo>
                  <a:pt x="23013" y="59626"/>
                </a:lnTo>
                <a:cubicBezTo>
                  <a:pt x="23012" y="59660"/>
                  <a:pt x="23005" y="59694"/>
                  <a:pt x="22992" y="59728"/>
                </a:cubicBezTo>
                <a:cubicBezTo>
                  <a:pt x="22992" y="59886"/>
                  <a:pt x="22960" y="60044"/>
                  <a:pt x="22802" y="60234"/>
                </a:cubicBezTo>
                <a:cubicBezTo>
                  <a:pt x="22770" y="60297"/>
                  <a:pt x="22739" y="60356"/>
                  <a:pt x="22707" y="60412"/>
                </a:cubicBezTo>
                <a:lnTo>
                  <a:pt x="22707" y="60412"/>
                </a:lnTo>
                <a:lnTo>
                  <a:pt x="22707" y="60171"/>
                </a:lnTo>
                <a:cubicBezTo>
                  <a:pt x="22834" y="60171"/>
                  <a:pt x="22770" y="60044"/>
                  <a:pt x="22802" y="60013"/>
                </a:cubicBezTo>
                <a:cubicBezTo>
                  <a:pt x="22864" y="59874"/>
                  <a:pt x="22933" y="59743"/>
                  <a:pt x="23013" y="59626"/>
                </a:cubicBezTo>
                <a:lnTo>
                  <a:pt x="23013" y="59626"/>
                </a:lnTo>
                <a:cubicBezTo>
                  <a:pt x="23018" y="59501"/>
                  <a:pt x="22954" y="59371"/>
                  <a:pt x="22929" y="59221"/>
                </a:cubicBezTo>
                <a:cubicBezTo>
                  <a:pt x="22485" y="58493"/>
                  <a:pt x="22675" y="58683"/>
                  <a:pt x="21979" y="58303"/>
                </a:cubicBezTo>
                <a:cubicBezTo>
                  <a:pt x="21915" y="58303"/>
                  <a:pt x="21838" y="58317"/>
                  <a:pt x="21774" y="58317"/>
                </a:cubicBezTo>
                <a:cubicBezTo>
                  <a:pt x="21743" y="58317"/>
                  <a:pt x="21715" y="58313"/>
                  <a:pt x="21693" y="58303"/>
                </a:cubicBezTo>
                <a:cubicBezTo>
                  <a:pt x="21631" y="58265"/>
                  <a:pt x="21574" y="58252"/>
                  <a:pt x="21520" y="58252"/>
                </a:cubicBezTo>
                <a:cubicBezTo>
                  <a:pt x="21436" y="58252"/>
                  <a:pt x="21359" y="58283"/>
                  <a:pt x="21282" y="58303"/>
                </a:cubicBezTo>
                <a:cubicBezTo>
                  <a:pt x="21187" y="58334"/>
                  <a:pt x="21028" y="58334"/>
                  <a:pt x="20870" y="58429"/>
                </a:cubicBezTo>
                <a:cubicBezTo>
                  <a:pt x="20490" y="58619"/>
                  <a:pt x="20458" y="58651"/>
                  <a:pt x="20237" y="58968"/>
                </a:cubicBezTo>
                <a:cubicBezTo>
                  <a:pt x="20078" y="59221"/>
                  <a:pt x="20078" y="59506"/>
                  <a:pt x="19983" y="59759"/>
                </a:cubicBezTo>
                <a:lnTo>
                  <a:pt x="19983" y="59886"/>
                </a:lnTo>
                <a:cubicBezTo>
                  <a:pt x="20110" y="60013"/>
                  <a:pt x="20015" y="60139"/>
                  <a:pt x="20078" y="60234"/>
                </a:cubicBezTo>
                <a:cubicBezTo>
                  <a:pt x="20237" y="60678"/>
                  <a:pt x="20553" y="60994"/>
                  <a:pt x="20965" y="61184"/>
                </a:cubicBezTo>
                <a:cubicBezTo>
                  <a:pt x="20838" y="61184"/>
                  <a:pt x="20712" y="61144"/>
                  <a:pt x="20618" y="61144"/>
                </a:cubicBezTo>
                <a:cubicBezTo>
                  <a:pt x="20594" y="61144"/>
                  <a:pt x="20572" y="61146"/>
                  <a:pt x="20553" y="61153"/>
                </a:cubicBezTo>
                <a:cubicBezTo>
                  <a:pt x="20474" y="61200"/>
                  <a:pt x="20395" y="61200"/>
                  <a:pt x="20320" y="61200"/>
                </a:cubicBezTo>
                <a:cubicBezTo>
                  <a:pt x="20245" y="61200"/>
                  <a:pt x="20173" y="61200"/>
                  <a:pt x="20110" y="61248"/>
                </a:cubicBezTo>
                <a:lnTo>
                  <a:pt x="19762" y="61469"/>
                </a:lnTo>
                <a:cubicBezTo>
                  <a:pt x="19635" y="61564"/>
                  <a:pt x="19508" y="61628"/>
                  <a:pt x="19445" y="61754"/>
                </a:cubicBezTo>
                <a:cubicBezTo>
                  <a:pt x="19350" y="61881"/>
                  <a:pt x="19318" y="61976"/>
                  <a:pt x="19192" y="62103"/>
                </a:cubicBezTo>
                <a:cubicBezTo>
                  <a:pt x="19128" y="62229"/>
                  <a:pt x="19223" y="62419"/>
                  <a:pt x="19065" y="62546"/>
                </a:cubicBezTo>
                <a:cubicBezTo>
                  <a:pt x="19125" y="63203"/>
                  <a:pt x="19410" y="63720"/>
                  <a:pt x="20000" y="63989"/>
                </a:cubicBezTo>
                <a:lnTo>
                  <a:pt x="20000" y="63989"/>
                </a:lnTo>
                <a:cubicBezTo>
                  <a:pt x="20046" y="64003"/>
                  <a:pt x="20090" y="64021"/>
                  <a:pt x="20132" y="64043"/>
                </a:cubicBezTo>
                <a:lnTo>
                  <a:pt x="20132" y="64043"/>
                </a:lnTo>
                <a:cubicBezTo>
                  <a:pt x="20125" y="64040"/>
                  <a:pt x="20117" y="64038"/>
                  <a:pt x="20110" y="64035"/>
                </a:cubicBezTo>
                <a:cubicBezTo>
                  <a:pt x="20072" y="64020"/>
                  <a:pt x="20036" y="64005"/>
                  <a:pt x="20000" y="63989"/>
                </a:cubicBezTo>
                <a:lnTo>
                  <a:pt x="20000" y="63989"/>
                </a:lnTo>
                <a:cubicBezTo>
                  <a:pt x="19942" y="63971"/>
                  <a:pt x="19881" y="63961"/>
                  <a:pt x="19815" y="63961"/>
                </a:cubicBezTo>
                <a:cubicBezTo>
                  <a:pt x="19778" y="63961"/>
                  <a:pt x="19739" y="63964"/>
                  <a:pt x="19698" y="63971"/>
                </a:cubicBezTo>
                <a:cubicBezTo>
                  <a:pt x="19655" y="63928"/>
                  <a:pt x="19606" y="63911"/>
                  <a:pt x="19550" y="63911"/>
                </a:cubicBezTo>
                <a:cubicBezTo>
                  <a:pt x="19483" y="63911"/>
                  <a:pt x="19405" y="63936"/>
                  <a:pt x="19318" y="63971"/>
                </a:cubicBezTo>
                <a:cubicBezTo>
                  <a:pt x="19192" y="64003"/>
                  <a:pt x="19002" y="63971"/>
                  <a:pt x="18875" y="64066"/>
                </a:cubicBezTo>
                <a:cubicBezTo>
                  <a:pt x="18748" y="64193"/>
                  <a:pt x="18558" y="64225"/>
                  <a:pt x="18495" y="64351"/>
                </a:cubicBezTo>
                <a:cubicBezTo>
                  <a:pt x="18431" y="64415"/>
                  <a:pt x="18382" y="64465"/>
                  <a:pt x="18327" y="64529"/>
                </a:cubicBezTo>
                <a:lnTo>
                  <a:pt x="18327" y="64529"/>
                </a:lnTo>
                <a:cubicBezTo>
                  <a:pt x="18235" y="64100"/>
                  <a:pt x="18133" y="63677"/>
                  <a:pt x="17735" y="63401"/>
                </a:cubicBezTo>
                <a:cubicBezTo>
                  <a:pt x="17450" y="63211"/>
                  <a:pt x="17196" y="63180"/>
                  <a:pt x="16880" y="63085"/>
                </a:cubicBezTo>
                <a:cubicBezTo>
                  <a:pt x="16468" y="63180"/>
                  <a:pt x="16088" y="63306"/>
                  <a:pt x="15803" y="63655"/>
                </a:cubicBezTo>
                <a:cubicBezTo>
                  <a:pt x="15613" y="63940"/>
                  <a:pt x="15550" y="64193"/>
                  <a:pt x="15486" y="64510"/>
                </a:cubicBezTo>
                <a:cubicBezTo>
                  <a:pt x="15550" y="64953"/>
                  <a:pt x="15676" y="65365"/>
                  <a:pt x="16088" y="65618"/>
                </a:cubicBezTo>
                <a:cubicBezTo>
                  <a:pt x="16341" y="65840"/>
                  <a:pt x="16626" y="65871"/>
                  <a:pt x="16943" y="65935"/>
                </a:cubicBezTo>
                <a:cubicBezTo>
                  <a:pt x="17355" y="65871"/>
                  <a:pt x="17735" y="65745"/>
                  <a:pt x="18020" y="65396"/>
                </a:cubicBezTo>
                <a:cubicBezTo>
                  <a:pt x="18021" y="65394"/>
                  <a:pt x="18023" y="65392"/>
                  <a:pt x="18024" y="65390"/>
                </a:cubicBezTo>
                <a:lnTo>
                  <a:pt x="18024" y="65390"/>
                </a:lnTo>
                <a:cubicBezTo>
                  <a:pt x="18023" y="65403"/>
                  <a:pt x="18021" y="65415"/>
                  <a:pt x="18020" y="65428"/>
                </a:cubicBezTo>
                <a:cubicBezTo>
                  <a:pt x="18115" y="65586"/>
                  <a:pt x="18083" y="65745"/>
                  <a:pt x="18083" y="65871"/>
                </a:cubicBezTo>
                <a:cubicBezTo>
                  <a:pt x="18083" y="65871"/>
                  <a:pt x="18115" y="65871"/>
                  <a:pt x="18115" y="65903"/>
                </a:cubicBezTo>
                <a:cubicBezTo>
                  <a:pt x="18242" y="66188"/>
                  <a:pt x="18368" y="66346"/>
                  <a:pt x="18558" y="66505"/>
                </a:cubicBezTo>
                <a:cubicBezTo>
                  <a:pt x="18717" y="66600"/>
                  <a:pt x="18843" y="66695"/>
                  <a:pt x="19002" y="66821"/>
                </a:cubicBezTo>
                <a:cubicBezTo>
                  <a:pt x="19022" y="66827"/>
                  <a:pt x="19043" y="66828"/>
                  <a:pt x="19065" y="66828"/>
                </a:cubicBezTo>
                <a:cubicBezTo>
                  <a:pt x="19119" y="66828"/>
                  <a:pt x="19177" y="66817"/>
                  <a:pt x="19230" y="66817"/>
                </a:cubicBezTo>
                <a:cubicBezTo>
                  <a:pt x="19287" y="66817"/>
                  <a:pt x="19341" y="66830"/>
                  <a:pt x="19382" y="66885"/>
                </a:cubicBezTo>
                <a:cubicBezTo>
                  <a:pt x="19413" y="66901"/>
                  <a:pt x="19453" y="66909"/>
                  <a:pt x="19492" y="66909"/>
                </a:cubicBezTo>
                <a:cubicBezTo>
                  <a:pt x="19532" y="66909"/>
                  <a:pt x="19572" y="66901"/>
                  <a:pt x="19603" y="66885"/>
                </a:cubicBezTo>
                <a:cubicBezTo>
                  <a:pt x="19644" y="66830"/>
                  <a:pt x="19692" y="66817"/>
                  <a:pt x="19742" y="66817"/>
                </a:cubicBezTo>
                <a:cubicBezTo>
                  <a:pt x="19789" y="66817"/>
                  <a:pt x="19840" y="66828"/>
                  <a:pt x="19891" y="66828"/>
                </a:cubicBezTo>
                <a:cubicBezTo>
                  <a:pt x="19911" y="66828"/>
                  <a:pt x="19931" y="66827"/>
                  <a:pt x="19952" y="66821"/>
                </a:cubicBezTo>
                <a:cubicBezTo>
                  <a:pt x="20332" y="66663"/>
                  <a:pt x="20617" y="66410"/>
                  <a:pt x="20870" y="66030"/>
                </a:cubicBezTo>
                <a:lnTo>
                  <a:pt x="20870" y="66030"/>
                </a:lnTo>
                <a:cubicBezTo>
                  <a:pt x="20775" y="66821"/>
                  <a:pt x="21123" y="67328"/>
                  <a:pt x="21820" y="67676"/>
                </a:cubicBezTo>
                <a:cubicBezTo>
                  <a:pt x="21535" y="67708"/>
                  <a:pt x="21250" y="67645"/>
                  <a:pt x="21028" y="67772"/>
                </a:cubicBezTo>
                <a:cubicBezTo>
                  <a:pt x="20807" y="67867"/>
                  <a:pt x="20617" y="68025"/>
                  <a:pt x="20427" y="68183"/>
                </a:cubicBezTo>
                <a:cubicBezTo>
                  <a:pt x="20387" y="68230"/>
                  <a:pt x="20349" y="68277"/>
                  <a:pt x="20315" y="68324"/>
                </a:cubicBezTo>
                <a:lnTo>
                  <a:pt x="20315" y="68324"/>
                </a:lnTo>
                <a:cubicBezTo>
                  <a:pt x="20319" y="68512"/>
                  <a:pt x="20308" y="68701"/>
                  <a:pt x="20237" y="68880"/>
                </a:cubicBezTo>
                <a:cubicBezTo>
                  <a:pt x="20210" y="68988"/>
                  <a:pt x="20114" y="69072"/>
                  <a:pt x="20028" y="69154"/>
                </a:cubicBezTo>
                <a:lnTo>
                  <a:pt x="20028" y="69154"/>
                </a:lnTo>
                <a:cubicBezTo>
                  <a:pt x="20034" y="69062"/>
                  <a:pt x="20051" y="68971"/>
                  <a:pt x="20078" y="68880"/>
                </a:cubicBezTo>
                <a:cubicBezTo>
                  <a:pt x="20103" y="68680"/>
                  <a:pt x="20187" y="68500"/>
                  <a:pt x="20315" y="68324"/>
                </a:cubicBezTo>
                <a:lnTo>
                  <a:pt x="20315" y="68324"/>
                </a:lnTo>
                <a:cubicBezTo>
                  <a:pt x="20312" y="68179"/>
                  <a:pt x="20300" y="68036"/>
                  <a:pt x="20300" y="67898"/>
                </a:cubicBezTo>
                <a:cubicBezTo>
                  <a:pt x="20300" y="67772"/>
                  <a:pt x="20237" y="67613"/>
                  <a:pt x="20142" y="67518"/>
                </a:cubicBezTo>
                <a:cubicBezTo>
                  <a:pt x="19920" y="67296"/>
                  <a:pt x="19730" y="66980"/>
                  <a:pt x="19318" y="66885"/>
                </a:cubicBezTo>
                <a:cubicBezTo>
                  <a:pt x="19192" y="66853"/>
                  <a:pt x="19033" y="66853"/>
                  <a:pt x="18970" y="66853"/>
                </a:cubicBezTo>
                <a:cubicBezTo>
                  <a:pt x="18780" y="66948"/>
                  <a:pt x="18622" y="66885"/>
                  <a:pt x="18463" y="66948"/>
                </a:cubicBezTo>
                <a:cubicBezTo>
                  <a:pt x="18178" y="67011"/>
                  <a:pt x="18020" y="67170"/>
                  <a:pt x="17830" y="67328"/>
                </a:cubicBezTo>
                <a:cubicBezTo>
                  <a:pt x="17387" y="67740"/>
                  <a:pt x="17418" y="68247"/>
                  <a:pt x="17513" y="68722"/>
                </a:cubicBezTo>
                <a:cubicBezTo>
                  <a:pt x="17545" y="69007"/>
                  <a:pt x="17735" y="69165"/>
                  <a:pt x="17925" y="69355"/>
                </a:cubicBezTo>
                <a:cubicBezTo>
                  <a:pt x="18178" y="69577"/>
                  <a:pt x="18463" y="69703"/>
                  <a:pt x="18780" y="69703"/>
                </a:cubicBezTo>
                <a:cubicBezTo>
                  <a:pt x="18822" y="69706"/>
                  <a:pt x="18863" y="69707"/>
                  <a:pt x="18903" y="69707"/>
                </a:cubicBezTo>
                <a:cubicBezTo>
                  <a:pt x="19349" y="69707"/>
                  <a:pt x="19693" y="69545"/>
                  <a:pt x="19983" y="69197"/>
                </a:cubicBezTo>
                <a:cubicBezTo>
                  <a:pt x="19998" y="69182"/>
                  <a:pt x="20013" y="69168"/>
                  <a:pt x="20028" y="69154"/>
                </a:cubicBezTo>
                <a:lnTo>
                  <a:pt x="20028" y="69154"/>
                </a:lnTo>
                <a:cubicBezTo>
                  <a:pt x="20012" y="69379"/>
                  <a:pt x="20061" y="69605"/>
                  <a:pt x="20173" y="69830"/>
                </a:cubicBezTo>
                <a:cubicBezTo>
                  <a:pt x="20332" y="70147"/>
                  <a:pt x="20585" y="70337"/>
                  <a:pt x="20807" y="70527"/>
                </a:cubicBezTo>
                <a:cubicBezTo>
                  <a:pt x="19920" y="70527"/>
                  <a:pt x="19508" y="70938"/>
                  <a:pt x="19192" y="71508"/>
                </a:cubicBezTo>
                <a:cubicBezTo>
                  <a:pt x="19192" y="71128"/>
                  <a:pt x="19223" y="70780"/>
                  <a:pt x="19033" y="70495"/>
                </a:cubicBezTo>
                <a:cubicBezTo>
                  <a:pt x="18875" y="70210"/>
                  <a:pt x="18653" y="70020"/>
                  <a:pt x="18368" y="69862"/>
                </a:cubicBezTo>
                <a:cubicBezTo>
                  <a:pt x="18191" y="69755"/>
                  <a:pt x="18004" y="69738"/>
                  <a:pt x="17830" y="69738"/>
                </a:cubicBezTo>
                <a:cubicBezTo>
                  <a:pt x="17746" y="69738"/>
                  <a:pt x="17666" y="69742"/>
                  <a:pt x="17590" y="69742"/>
                </a:cubicBezTo>
                <a:cubicBezTo>
                  <a:pt x="17541" y="69742"/>
                  <a:pt x="17494" y="69740"/>
                  <a:pt x="17450" y="69735"/>
                </a:cubicBezTo>
                <a:cubicBezTo>
                  <a:pt x="16984" y="69858"/>
                  <a:pt x="16689" y="70094"/>
                  <a:pt x="16491" y="70459"/>
                </a:cubicBezTo>
                <a:lnTo>
                  <a:pt x="16491" y="70459"/>
                </a:lnTo>
                <a:cubicBezTo>
                  <a:pt x="16483" y="70627"/>
                  <a:pt x="16451" y="70798"/>
                  <a:pt x="16341" y="70970"/>
                </a:cubicBezTo>
                <a:cubicBezTo>
                  <a:pt x="16341" y="70971"/>
                  <a:pt x="16341" y="70971"/>
                  <a:pt x="16340" y="70972"/>
                </a:cubicBezTo>
                <a:lnTo>
                  <a:pt x="16340" y="70972"/>
                </a:lnTo>
                <a:cubicBezTo>
                  <a:pt x="16341" y="70917"/>
                  <a:pt x="16341" y="70864"/>
                  <a:pt x="16341" y="70812"/>
                </a:cubicBezTo>
                <a:cubicBezTo>
                  <a:pt x="16384" y="70683"/>
                  <a:pt x="16434" y="70565"/>
                  <a:pt x="16491" y="70459"/>
                </a:cubicBezTo>
                <a:lnTo>
                  <a:pt x="16491" y="70459"/>
                </a:lnTo>
                <a:cubicBezTo>
                  <a:pt x="16500" y="70286"/>
                  <a:pt x="16484" y="70117"/>
                  <a:pt x="16500" y="69957"/>
                </a:cubicBezTo>
                <a:cubicBezTo>
                  <a:pt x="16278" y="69323"/>
                  <a:pt x="15866" y="68943"/>
                  <a:pt x="15170" y="68912"/>
                </a:cubicBezTo>
                <a:cubicBezTo>
                  <a:pt x="14441" y="68912"/>
                  <a:pt x="14061" y="69260"/>
                  <a:pt x="13776" y="69957"/>
                </a:cubicBezTo>
                <a:lnTo>
                  <a:pt x="13776" y="70432"/>
                </a:lnTo>
                <a:cubicBezTo>
                  <a:pt x="13776" y="70843"/>
                  <a:pt x="14061" y="71255"/>
                  <a:pt x="14410" y="71445"/>
                </a:cubicBezTo>
                <a:cubicBezTo>
                  <a:pt x="14536" y="71477"/>
                  <a:pt x="14600" y="71572"/>
                  <a:pt x="14758" y="71603"/>
                </a:cubicBezTo>
                <a:cubicBezTo>
                  <a:pt x="15011" y="71635"/>
                  <a:pt x="15233" y="71635"/>
                  <a:pt x="15455" y="71635"/>
                </a:cubicBezTo>
                <a:cubicBezTo>
                  <a:pt x="15866" y="71477"/>
                  <a:pt x="16150" y="71288"/>
                  <a:pt x="16340" y="70972"/>
                </a:cubicBezTo>
                <a:lnTo>
                  <a:pt x="16340" y="70972"/>
                </a:lnTo>
                <a:cubicBezTo>
                  <a:pt x="16338" y="71282"/>
                  <a:pt x="16343" y="71624"/>
                  <a:pt x="16531" y="71920"/>
                </a:cubicBezTo>
                <a:cubicBezTo>
                  <a:pt x="16785" y="72237"/>
                  <a:pt x="17070" y="72427"/>
                  <a:pt x="17418" y="72585"/>
                </a:cubicBezTo>
                <a:lnTo>
                  <a:pt x="18115" y="72585"/>
                </a:lnTo>
                <a:cubicBezTo>
                  <a:pt x="18558" y="72427"/>
                  <a:pt x="18907" y="72205"/>
                  <a:pt x="19128" y="71762"/>
                </a:cubicBezTo>
                <a:cubicBezTo>
                  <a:pt x="19160" y="71888"/>
                  <a:pt x="19160" y="71983"/>
                  <a:pt x="19160" y="72110"/>
                </a:cubicBezTo>
                <a:cubicBezTo>
                  <a:pt x="19160" y="72458"/>
                  <a:pt x="19318" y="72744"/>
                  <a:pt x="19540" y="73029"/>
                </a:cubicBezTo>
                <a:cubicBezTo>
                  <a:pt x="19676" y="73192"/>
                  <a:pt x="19860" y="73285"/>
                  <a:pt x="20029" y="73409"/>
                </a:cubicBezTo>
                <a:lnTo>
                  <a:pt x="20029" y="73409"/>
                </a:lnTo>
                <a:cubicBezTo>
                  <a:pt x="19837" y="73411"/>
                  <a:pt x="19630" y="73424"/>
                  <a:pt x="19445" y="73504"/>
                </a:cubicBezTo>
                <a:cubicBezTo>
                  <a:pt x="19012" y="73633"/>
                  <a:pt x="18728" y="73881"/>
                  <a:pt x="18550" y="74217"/>
                </a:cubicBezTo>
                <a:lnTo>
                  <a:pt x="18550" y="74217"/>
                </a:lnTo>
                <a:cubicBezTo>
                  <a:pt x="18528" y="74409"/>
                  <a:pt x="18463" y="74593"/>
                  <a:pt x="18364" y="74758"/>
                </a:cubicBezTo>
                <a:lnTo>
                  <a:pt x="18364" y="74758"/>
                </a:lnTo>
                <a:cubicBezTo>
                  <a:pt x="18365" y="74751"/>
                  <a:pt x="18367" y="74745"/>
                  <a:pt x="18368" y="74739"/>
                </a:cubicBezTo>
                <a:cubicBezTo>
                  <a:pt x="18408" y="74548"/>
                  <a:pt x="18468" y="74373"/>
                  <a:pt x="18550" y="74217"/>
                </a:cubicBezTo>
                <a:lnTo>
                  <a:pt x="18550" y="74217"/>
                </a:lnTo>
                <a:cubicBezTo>
                  <a:pt x="18555" y="74170"/>
                  <a:pt x="18558" y="74122"/>
                  <a:pt x="18558" y="74074"/>
                </a:cubicBezTo>
                <a:cubicBezTo>
                  <a:pt x="18558" y="73282"/>
                  <a:pt x="17893" y="72680"/>
                  <a:pt x="17133" y="72649"/>
                </a:cubicBezTo>
                <a:cubicBezTo>
                  <a:pt x="16310" y="72649"/>
                  <a:pt x="15676" y="73282"/>
                  <a:pt x="15676" y="74010"/>
                </a:cubicBezTo>
                <a:cubicBezTo>
                  <a:pt x="15676" y="74802"/>
                  <a:pt x="16310" y="75467"/>
                  <a:pt x="17101" y="75467"/>
                </a:cubicBezTo>
                <a:cubicBezTo>
                  <a:pt x="17651" y="75467"/>
                  <a:pt x="18115" y="75171"/>
                  <a:pt x="18364" y="74758"/>
                </a:cubicBezTo>
                <a:lnTo>
                  <a:pt x="18364" y="74758"/>
                </a:lnTo>
                <a:cubicBezTo>
                  <a:pt x="18278" y="75164"/>
                  <a:pt x="18436" y="75599"/>
                  <a:pt x="18748" y="75910"/>
                </a:cubicBezTo>
                <a:cubicBezTo>
                  <a:pt x="18875" y="76037"/>
                  <a:pt x="19033" y="76100"/>
                  <a:pt x="19160" y="76227"/>
                </a:cubicBezTo>
                <a:cubicBezTo>
                  <a:pt x="18279" y="76325"/>
                  <a:pt x="17890" y="76668"/>
                  <a:pt x="17685" y="77170"/>
                </a:cubicBezTo>
                <a:lnTo>
                  <a:pt x="17685" y="77170"/>
                </a:lnTo>
                <a:cubicBezTo>
                  <a:pt x="17663" y="77318"/>
                  <a:pt x="17619" y="77458"/>
                  <a:pt x="17559" y="77588"/>
                </a:cubicBezTo>
                <a:lnTo>
                  <a:pt x="17559" y="77588"/>
                </a:lnTo>
                <a:cubicBezTo>
                  <a:pt x="17592" y="77439"/>
                  <a:pt x="17633" y="77299"/>
                  <a:pt x="17685" y="77170"/>
                </a:cubicBezTo>
                <a:lnTo>
                  <a:pt x="17685" y="77170"/>
                </a:lnTo>
                <a:cubicBezTo>
                  <a:pt x="17695" y="77110"/>
                  <a:pt x="17701" y="77049"/>
                  <a:pt x="17703" y="76987"/>
                </a:cubicBezTo>
                <a:cubicBezTo>
                  <a:pt x="17672" y="76214"/>
                  <a:pt x="17098" y="75593"/>
                  <a:pt x="16305" y="75593"/>
                </a:cubicBezTo>
                <a:cubicBezTo>
                  <a:pt x="16286" y="75593"/>
                  <a:pt x="16266" y="75593"/>
                  <a:pt x="16246" y="75594"/>
                </a:cubicBezTo>
                <a:cubicBezTo>
                  <a:pt x="15455" y="75594"/>
                  <a:pt x="14853" y="76195"/>
                  <a:pt x="14853" y="76987"/>
                </a:cubicBezTo>
                <a:cubicBezTo>
                  <a:pt x="14853" y="77779"/>
                  <a:pt x="15455" y="78412"/>
                  <a:pt x="16278" y="78412"/>
                </a:cubicBezTo>
                <a:cubicBezTo>
                  <a:pt x="16855" y="78412"/>
                  <a:pt x="17331" y="78076"/>
                  <a:pt x="17559" y="77588"/>
                </a:cubicBezTo>
                <a:lnTo>
                  <a:pt x="17559" y="77588"/>
                </a:lnTo>
                <a:cubicBezTo>
                  <a:pt x="17554" y="77609"/>
                  <a:pt x="17549" y="77631"/>
                  <a:pt x="17545" y="77652"/>
                </a:cubicBezTo>
                <a:cubicBezTo>
                  <a:pt x="17482" y="77969"/>
                  <a:pt x="17608" y="78254"/>
                  <a:pt x="17767" y="78539"/>
                </a:cubicBezTo>
                <a:cubicBezTo>
                  <a:pt x="17925" y="78856"/>
                  <a:pt x="18242" y="79046"/>
                  <a:pt x="18558" y="79172"/>
                </a:cubicBezTo>
                <a:cubicBezTo>
                  <a:pt x="18706" y="79219"/>
                  <a:pt x="18863" y="79245"/>
                  <a:pt x="19023" y="79245"/>
                </a:cubicBezTo>
                <a:cubicBezTo>
                  <a:pt x="19516" y="79245"/>
                  <a:pt x="20037" y="79002"/>
                  <a:pt x="20395" y="78381"/>
                </a:cubicBezTo>
                <a:cubicBezTo>
                  <a:pt x="20395" y="78729"/>
                  <a:pt x="20395" y="79077"/>
                  <a:pt x="20553" y="79362"/>
                </a:cubicBezTo>
                <a:cubicBezTo>
                  <a:pt x="20712" y="79647"/>
                  <a:pt x="20933" y="79837"/>
                  <a:pt x="21187" y="80027"/>
                </a:cubicBezTo>
                <a:cubicBezTo>
                  <a:pt x="21060" y="80027"/>
                  <a:pt x="20902" y="80059"/>
                  <a:pt x="20743" y="80122"/>
                </a:cubicBezTo>
                <a:cubicBezTo>
                  <a:pt x="20490" y="80186"/>
                  <a:pt x="20268" y="80312"/>
                  <a:pt x="20078" y="80471"/>
                </a:cubicBezTo>
                <a:cubicBezTo>
                  <a:pt x="19857" y="80661"/>
                  <a:pt x="19762" y="80914"/>
                  <a:pt x="19667" y="81136"/>
                </a:cubicBezTo>
                <a:cubicBezTo>
                  <a:pt x="19635" y="81326"/>
                  <a:pt x="19477" y="81611"/>
                  <a:pt x="19667" y="81864"/>
                </a:cubicBezTo>
                <a:cubicBezTo>
                  <a:pt x="19667" y="82118"/>
                  <a:pt x="19825" y="82339"/>
                  <a:pt x="19983" y="82561"/>
                </a:cubicBezTo>
                <a:cubicBezTo>
                  <a:pt x="20142" y="82814"/>
                  <a:pt x="20395" y="82878"/>
                  <a:pt x="20617" y="82973"/>
                </a:cubicBezTo>
                <a:cubicBezTo>
                  <a:pt x="20779" y="83013"/>
                  <a:pt x="20928" y="83067"/>
                  <a:pt x="21089" y="83067"/>
                </a:cubicBezTo>
                <a:cubicBezTo>
                  <a:pt x="21180" y="83067"/>
                  <a:pt x="21274" y="83050"/>
                  <a:pt x="21377" y="83004"/>
                </a:cubicBezTo>
                <a:cubicBezTo>
                  <a:pt x="21693" y="82878"/>
                  <a:pt x="21979" y="82751"/>
                  <a:pt x="22200" y="82529"/>
                </a:cubicBezTo>
                <a:cubicBezTo>
                  <a:pt x="22287" y="82442"/>
                  <a:pt x="22242" y="82303"/>
                  <a:pt x="22402" y="82159"/>
                </a:cubicBezTo>
                <a:lnTo>
                  <a:pt x="22402" y="82159"/>
                </a:lnTo>
                <a:cubicBezTo>
                  <a:pt x="22407" y="82170"/>
                  <a:pt x="22413" y="82180"/>
                  <a:pt x="22422" y="82190"/>
                </a:cubicBezTo>
                <a:lnTo>
                  <a:pt x="22422" y="82190"/>
                </a:lnTo>
                <a:cubicBezTo>
                  <a:pt x="22427" y="82170"/>
                  <a:pt x="22433" y="82150"/>
                  <a:pt x="22440" y="82127"/>
                </a:cubicBezTo>
                <a:lnTo>
                  <a:pt x="22440" y="82127"/>
                </a:lnTo>
                <a:cubicBezTo>
                  <a:pt x="22426" y="82138"/>
                  <a:pt x="22414" y="82148"/>
                  <a:pt x="22402" y="82159"/>
                </a:cubicBezTo>
                <a:lnTo>
                  <a:pt x="22402" y="82159"/>
                </a:lnTo>
                <a:cubicBezTo>
                  <a:pt x="22390" y="82132"/>
                  <a:pt x="22390" y="82104"/>
                  <a:pt x="22390" y="82086"/>
                </a:cubicBezTo>
                <a:cubicBezTo>
                  <a:pt x="22390" y="82070"/>
                  <a:pt x="22406" y="82062"/>
                  <a:pt x="22422" y="82062"/>
                </a:cubicBezTo>
                <a:cubicBezTo>
                  <a:pt x="22438" y="82062"/>
                  <a:pt x="22454" y="82070"/>
                  <a:pt x="22454" y="82086"/>
                </a:cubicBezTo>
                <a:cubicBezTo>
                  <a:pt x="22449" y="82100"/>
                  <a:pt x="22444" y="82114"/>
                  <a:pt x="22440" y="82127"/>
                </a:cubicBezTo>
                <a:lnTo>
                  <a:pt x="22440" y="82127"/>
                </a:lnTo>
                <a:cubicBezTo>
                  <a:pt x="22445" y="82124"/>
                  <a:pt x="22449" y="82121"/>
                  <a:pt x="22454" y="82118"/>
                </a:cubicBezTo>
                <a:cubicBezTo>
                  <a:pt x="22485" y="82118"/>
                  <a:pt x="22454" y="82181"/>
                  <a:pt x="22454" y="82213"/>
                </a:cubicBezTo>
                <a:cubicBezTo>
                  <a:pt x="22441" y="82206"/>
                  <a:pt x="22431" y="82198"/>
                  <a:pt x="22422" y="82190"/>
                </a:cubicBezTo>
                <a:lnTo>
                  <a:pt x="22422" y="82190"/>
                </a:lnTo>
                <a:cubicBezTo>
                  <a:pt x="22390" y="82313"/>
                  <a:pt x="22390" y="82384"/>
                  <a:pt x="22390" y="82434"/>
                </a:cubicBezTo>
                <a:cubicBezTo>
                  <a:pt x="22390" y="82909"/>
                  <a:pt x="22612" y="83289"/>
                  <a:pt x="22929" y="83606"/>
                </a:cubicBezTo>
                <a:cubicBezTo>
                  <a:pt x="23024" y="83701"/>
                  <a:pt x="23182" y="83796"/>
                  <a:pt x="23340" y="83923"/>
                </a:cubicBezTo>
                <a:cubicBezTo>
                  <a:pt x="23203" y="83923"/>
                  <a:pt x="23069" y="83916"/>
                  <a:pt x="22940" y="83916"/>
                </a:cubicBezTo>
                <a:cubicBezTo>
                  <a:pt x="22682" y="83916"/>
                  <a:pt x="22443" y="83944"/>
                  <a:pt x="22232" y="84113"/>
                </a:cubicBezTo>
                <a:cubicBezTo>
                  <a:pt x="21981" y="84288"/>
                  <a:pt x="21789" y="84504"/>
                  <a:pt x="21673" y="84760"/>
                </a:cubicBezTo>
                <a:lnTo>
                  <a:pt x="21673" y="84760"/>
                </a:lnTo>
                <a:cubicBezTo>
                  <a:pt x="21656" y="84852"/>
                  <a:pt x="21626" y="84944"/>
                  <a:pt x="21586" y="85033"/>
                </a:cubicBezTo>
                <a:lnTo>
                  <a:pt x="21586" y="85033"/>
                </a:lnTo>
                <a:cubicBezTo>
                  <a:pt x="21590" y="85011"/>
                  <a:pt x="21594" y="84989"/>
                  <a:pt x="21598" y="84968"/>
                </a:cubicBezTo>
                <a:cubicBezTo>
                  <a:pt x="21618" y="84896"/>
                  <a:pt x="21643" y="84826"/>
                  <a:pt x="21673" y="84760"/>
                </a:cubicBezTo>
                <a:lnTo>
                  <a:pt x="21673" y="84760"/>
                </a:lnTo>
                <a:cubicBezTo>
                  <a:pt x="21687" y="84692"/>
                  <a:pt x="21693" y="84624"/>
                  <a:pt x="21693" y="84556"/>
                </a:cubicBezTo>
                <a:cubicBezTo>
                  <a:pt x="21693" y="83839"/>
                  <a:pt x="21074" y="83123"/>
                  <a:pt x="20393" y="83123"/>
                </a:cubicBezTo>
                <a:cubicBezTo>
                  <a:pt x="20352" y="83123"/>
                  <a:pt x="20310" y="83125"/>
                  <a:pt x="20268" y="83131"/>
                </a:cubicBezTo>
                <a:cubicBezTo>
                  <a:pt x="20252" y="83130"/>
                  <a:pt x="20236" y="83130"/>
                  <a:pt x="20220" y="83130"/>
                </a:cubicBezTo>
                <a:cubicBezTo>
                  <a:pt x="19481" y="83130"/>
                  <a:pt x="18843" y="83842"/>
                  <a:pt x="18812" y="84524"/>
                </a:cubicBezTo>
                <a:cubicBezTo>
                  <a:pt x="18812" y="85316"/>
                  <a:pt x="19508" y="85981"/>
                  <a:pt x="20237" y="85981"/>
                </a:cubicBezTo>
                <a:cubicBezTo>
                  <a:pt x="20797" y="85981"/>
                  <a:pt x="21358" y="85550"/>
                  <a:pt x="21586" y="85033"/>
                </a:cubicBezTo>
                <a:lnTo>
                  <a:pt x="21586" y="85033"/>
                </a:lnTo>
                <a:cubicBezTo>
                  <a:pt x="21536" y="85336"/>
                  <a:pt x="21546" y="85686"/>
                  <a:pt x="21693" y="85981"/>
                </a:cubicBezTo>
                <a:cubicBezTo>
                  <a:pt x="21852" y="86298"/>
                  <a:pt x="22074" y="86614"/>
                  <a:pt x="22454" y="86678"/>
                </a:cubicBezTo>
                <a:cubicBezTo>
                  <a:pt x="22688" y="86753"/>
                  <a:pt x="22901" y="86795"/>
                  <a:pt x="23097" y="86795"/>
                </a:cubicBezTo>
                <a:cubicBezTo>
                  <a:pt x="23562" y="86795"/>
                  <a:pt x="23934" y="86560"/>
                  <a:pt x="24290" y="85981"/>
                </a:cubicBezTo>
                <a:cubicBezTo>
                  <a:pt x="24449" y="85664"/>
                  <a:pt x="24417" y="85284"/>
                  <a:pt x="24385" y="84968"/>
                </a:cubicBezTo>
                <a:cubicBezTo>
                  <a:pt x="24298" y="84590"/>
                  <a:pt x="24024" y="84292"/>
                  <a:pt x="23685" y="84049"/>
                </a:cubicBezTo>
                <a:lnTo>
                  <a:pt x="23625" y="84049"/>
                </a:lnTo>
                <a:lnTo>
                  <a:pt x="23625" y="84007"/>
                </a:lnTo>
                <a:lnTo>
                  <a:pt x="23625" y="84007"/>
                </a:lnTo>
                <a:cubicBezTo>
                  <a:pt x="23646" y="84021"/>
                  <a:pt x="23666" y="84035"/>
                  <a:pt x="23685" y="84049"/>
                </a:cubicBezTo>
                <a:lnTo>
                  <a:pt x="23752" y="84049"/>
                </a:lnTo>
                <a:lnTo>
                  <a:pt x="23752" y="83966"/>
                </a:lnTo>
                <a:lnTo>
                  <a:pt x="23752" y="83966"/>
                </a:lnTo>
                <a:cubicBezTo>
                  <a:pt x="23714" y="83969"/>
                  <a:pt x="23677" y="83974"/>
                  <a:pt x="23640" y="83979"/>
                </a:cubicBezTo>
                <a:lnTo>
                  <a:pt x="23640" y="83979"/>
                </a:lnTo>
                <a:cubicBezTo>
                  <a:pt x="23694" y="83954"/>
                  <a:pt x="23723" y="83954"/>
                  <a:pt x="23752" y="83954"/>
                </a:cubicBezTo>
                <a:lnTo>
                  <a:pt x="23752" y="83966"/>
                </a:lnTo>
                <a:lnTo>
                  <a:pt x="23752" y="83966"/>
                </a:lnTo>
                <a:cubicBezTo>
                  <a:pt x="23891" y="83952"/>
                  <a:pt x="24035" y="83946"/>
                  <a:pt x="24195" y="83923"/>
                </a:cubicBezTo>
                <a:cubicBezTo>
                  <a:pt x="24544" y="83796"/>
                  <a:pt x="24829" y="83606"/>
                  <a:pt x="25019" y="83321"/>
                </a:cubicBezTo>
                <a:cubicBezTo>
                  <a:pt x="25082" y="83226"/>
                  <a:pt x="25177" y="83131"/>
                  <a:pt x="25240" y="83036"/>
                </a:cubicBezTo>
                <a:cubicBezTo>
                  <a:pt x="25240" y="82751"/>
                  <a:pt x="25399" y="82529"/>
                  <a:pt x="25335" y="82244"/>
                </a:cubicBezTo>
                <a:cubicBezTo>
                  <a:pt x="25240" y="82023"/>
                  <a:pt x="25177" y="81769"/>
                  <a:pt x="25019" y="81579"/>
                </a:cubicBezTo>
                <a:cubicBezTo>
                  <a:pt x="24860" y="81389"/>
                  <a:pt x="24607" y="81231"/>
                  <a:pt x="24385" y="81104"/>
                </a:cubicBezTo>
                <a:cubicBezTo>
                  <a:pt x="24263" y="81043"/>
                  <a:pt x="24140" y="81019"/>
                  <a:pt x="24019" y="81019"/>
                </a:cubicBezTo>
                <a:cubicBezTo>
                  <a:pt x="23828" y="81019"/>
                  <a:pt x="23642" y="81078"/>
                  <a:pt x="23467" y="81136"/>
                </a:cubicBezTo>
                <a:cubicBezTo>
                  <a:pt x="23214" y="81262"/>
                  <a:pt x="22929" y="81421"/>
                  <a:pt x="22802" y="81737"/>
                </a:cubicBezTo>
                <a:cubicBezTo>
                  <a:pt x="22802" y="81769"/>
                  <a:pt x="22770" y="81769"/>
                  <a:pt x="22739" y="81832"/>
                </a:cubicBezTo>
                <a:cubicBezTo>
                  <a:pt x="22739" y="81839"/>
                  <a:pt x="22736" y="81844"/>
                  <a:pt x="22732" y="81848"/>
                </a:cubicBezTo>
                <a:lnTo>
                  <a:pt x="22732" y="81848"/>
                </a:lnTo>
                <a:cubicBezTo>
                  <a:pt x="22725" y="81827"/>
                  <a:pt x="22709" y="81803"/>
                  <a:pt x="22675" y="81769"/>
                </a:cubicBezTo>
                <a:cubicBezTo>
                  <a:pt x="22669" y="81793"/>
                  <a:pt x="22664" y="81813"/>
                  <a:pt x="22658" y="81830"/>
                </a:cubicBezTo>
                <a:lnTo>
                  <a:pt x="22658" y="81830"/>
                </a:lnTo>
                <a:cubicBezTo>
                  <a:pt x="22657" y="81848"/>
                  <a:pt x="22656" y="81867"/>
                  <a:pt x="22654" y="81885"/>
                </a:cubicBezTo>
                <a:lnTo>
                  <a:pt x="22654" y="81885"/>
                </a:lnTo>
                <a:cubicBezTo>
                  <a:pt x="22659" y="81880"/>
                  <a:pt x="22666" y="81873"/>
                  <a:pt x="22675" y="81864"/>
                </a:cubicBezTo>
                <a:cubicBezTo>
                  <a:pt x="22675" y="81864"/>
                  <a:pt x="22716" y="81864"/>
                  <a:pt x="22732" y="81848"/>
                </a:cubicBezTo>
                <a:lnTo>
                  <a:pt x="22732" y="81848"/>
                </a:lnTo>
                <a:cubicBezTo>
                  <a:pt x="22739" y="81866"/>
                  <a:pt x="22739" y="81881"/>
                  <a:pt x="22739" y="81896"/>
                </a:cubicBezTo>
                <a:lnTo>
                  <a:pt x="22644" y="81991"/>
                </a:lnTo>
                <a:cubicBezTo>
                  <a:pt x="22648" y="81955"/>
                  <a:pt x="22651" y="81920"/>
                  <a:pt x="22654" y="81885"/>
                </a:cubicBezTo>
                <a:lnTo>
                  <a:pt x="22654" y="81885"/>
                </a:lnTo>
                <a:cubicBezTo>
                  <a:pt x="22647" y="81892"/>
                  <a:pt x="22642" y="81896"/>
                  <a:pt x="22640" y="81896"/>
                </a:cubicBezTo>
                <a:cubicBezTo>
                  <a:pt x="22635" y="81896"/>
                  <a:pt x="22645" y="81874"/>
                  <a:pt x="22658" y="81830"/>
                </a:cubicBezTo>
                <a:lnTo>
                  <a:pt x="22658" y="81830"/>
                </a:lnTo>
                <a:cubicBezTo>
                  <a:pt x="22712" y="81064"/>
                  <a:pt x="22504" y="80545"/>
                  <a:pt x="21852" y="80249"/>
                </a:cubicBezTo>
                <a:cubicBezTo>
                  <a:pt x="22200" y="80249"/>
                  <a:pt x="22517" y="80249"/>
                  <a:pt x="22834" y="80027"/>
                </a:cubicBezTo>
                <a:cubicBezTo>
                  <a:pt x="23119" y="79869"/>
                  <a:pt x="23309" y="79647"/>
                  <a:pt x="23467" y="79331"/>
                </a:cubicBezTo>
                <a:lnTo>
                  <a:pt x="23467" y="79331"/>
                </a:lnTo>
                <a:cubicBezTo>
                  <a:pt x="23562" y="79552"/>
                  <a:pt x="23435" y="79837"/>
                  <a:pt x="23562" y="80091"/>
                </a:cubicBezTo>
                <a:cubicBezTo>
                  <a:pt x="23625" y="80312"/>
                  <a:pt x="23752" y="80566"/>
                  <a:pt x="23910" y="80724"/>
                </a:cubicBezTo>
                <a:cubicBezTo>
                  <a:pt x="24055" y="80869"/>
                  <a:pt x="24280" y="80961"/>
                  <a:pt x="24487" y="81073"/>
                </a:cubicBezTo>
                <a:lnTo>
                  <a:pt x="24487" y="81073"/>
                </a:lnTo>
                <a:cubicBezTo>
                  <a:pt x="24582" y="81051"/>
                  <a:pt x="24679" y="81048"/>
                  <a:pt x="24777" y="81048"/>
                </a:cubicBezTo>
                <a:cubicBezTo>
                  <a:pt x="24810" y="81048"/>
                  <a:pt x="24843" y="81049"/>
                  <a:pt x="24876" y="81049"/>
                </a:cubicBezTo>
                <a:cubicBezTo>
                  <a:pt x="25042" y="81049"/>
                  <a:pt x="25209" y="81041"/>
                  <a:pt x="25367" y="80946"/>
                </a:cubicBezTo>
                <a:cubicBezTo>
                  <a:pt x="25652" y="80787"/>
                  <a:pt x="25874" y="80629"/>
                  <a:pt x="26127" y="80312"/>
                </a:cubicBezTo>
                <a:lnTo>
                  <a:pt x="26127" y="80312"/>
                </a:lnTo>
                <a:cubicBezTo>
                  <a:pt x="26095" y="81009"/>
                  <a:pt x="26349" y="81484"/>
                  <a:pt x="26951" y="81896"/>
                </a:cubicBezTo>
                <a:cubicBezTo>
                  <a:pt x="26900" y="81890"/>
                  <a:pt x="26852" y="81888"/>
                  <a:pt x="26805" y="81888"/>
                </a:cubicBezTo>
                <a:cubicBezTo>
                  <a:pt x="26586" y="81888"/>
                  <a:pt x="26399" y="81944"/>
                  <a:pt x="26191" y="82023"/>
                </a:cubicBezTo>
                <a:cubicBezTo>
                  <a:pt x="25969" y="82086"/>
                  <a:pt x="25779" y="82244"/>
                  <a:pt x="25620" y="82434"/>
                </a:cubicBezTo>
                <a:cubicBezTo>
                  <a:pt x="25462" y="82656"/>
                  <a:pt x="25367" y="82846"/>
                  <a:pt x="25304" y="83068"/>
                </a:cubicBezTo>
                <a:lnTo>
                  <a:pt x="25304" y="83321"/>
                </a:lnTo>
                <a:cubicBezTo>
                  <a:pt x="25304" y="83606"/>
                  <a:pt x="25367" y="83859"/>
                  <a:pt x="25557" y="84144"/>
                </a:cubicBezTo>
                <a:cubicBezTo>
                  <a:pt x="25869" y="84576"/>
                  <a:pt x="26307" y="84826"/>
                  <a:pt x="26777" y="84826"/>
                </a:cubicBezTo>
                <a:cubicBezTo>
                  <a:pt x="26928" y="84826"/>
                  <a:pt x="27082" y="84800"/>
                  <a:pt x="27236" y="84746"/>
                </a:cubicBezTo>
                <a:cubicBezTo>
                  <a:pt x="27552" y="84619"/>
                  <a:pt x="27869" y="84461"/>
                  <a:pt x="28027" y="84113"/>
                </a:cubicBezTo>
                <a:cubicBezTo>
                  <a:pt x="28056" y="84084"/>
                  <a:pt x="28085" y="84081"/>
                  <a:pt x="28163" y="83984"/>
                </a:cubicBezTo>
                <a:lnTo>
                  <a:pt x="28163" y="83984"/>
                </a:lnTo>
                <a:cubicBezTo>
                  <a:pt x="28166" y="83992"/>
                  <a:pt x="28171" y="84000"/>
                  <a:pt x="28177" y="84008"/>
                </a:cubicBezTo>
                <a:lnTo>
                  <a:pt x="28177" y="84008"/>
                </a:lnTo>
                <a:cubicBezTo>
                  <a:pt x="28178" y="83992"/>
                  <a:pt x="28180" y="83976"/>
                  <a:pt x="28181" y="83960"/>
                </a:cubicBezTo>
                <a:lnTo>
                  <a:pt x="28181" y="83960"/>
                </a:lnTo>
                <a:cubicBezTo>
                  <a:pt x="28175" y="83969"/>
                  <a:pt x="28169" y="83977"/>
                  <a:pt x="28163" y="83984"/>
                </a:cubicBezTo>
                <a:lnTo>
                  <a:pt x="28163" y="83984"/>
                </a:lnTo>
                <a:cubicBezTo>
                  <a:pt x="28154" y="83964"/>
                  <a:pt x="28154" y="83943"/>
                  <a:pt x="28154" y="83923"/>
                </a:cubicBezTo>
                <a:cubicBezTo>
                  <a:pt x="28154" y="83891"/>
                  <a:pt x="28162" y="83875"/>
                  <a:pt x="28170" y="83875"/>
                </a:cubicBezTo>
                <a:cubicBezTo>
                  <a:pt x="28178" y="83875"/>
                  <a:pt x="28186" y="83891"/>
                  <a:pt x="28186" y="83923"/>
                </a:cubicBezTo>
                <a:cubicBezTo>
                  <a:pt x="28184" y="83935"/>
                  <a:pt x="28183" y="83948"/>
                  <a:pt x="28181" y="83960"/>
                </a:cubicBezTo>
                <a:lnTo>
                  <a:pt x="28181" y="83960"/>
                </a:lnTo>
                <a:cubicBezTo>
                  <a:pt x="28183" y="83958"/>
                  <a:pt x="28184" y="83956"/>
                  <a:pt x="28186" y="83954"/>
                </a:cubicBezTo>
                <a:cubicBezTo>
                  <a:pt x="28217" y="83954"/>
                  <a:pt x="28186" y="83986"/>
                  <a:pt x="28186" y="84018"/>
                </a:cubicBezTo>
                <a:cubicBezTo>
                  <a:pt x="28182" y="84014"/>
                  <a:pt x="28180" y="84011"/>
                  <a:pt x="28177" y="84008"/>
                </a:cubicBezTo>
                <a:lnTo>
                  <a:pt x="28177" y="84008"/>
                </a:lnTo>
                <a:cubicBezTo>
                  <a:pt x="28161" y="84214"/>
                  <a:pt x="28189" y="84360"/>
                  <a:pt x="28217" y="84556"/>
                </a:cubicBezTo>
                <a:cubicBezTo>
                  <a:pt x="28376" y="85063"/>
                  <a:pt x="28534" y="85348"/>
                  <a:pt x="28946" y="85506"/>
                </a:cubicBezTo>
                <a:cubicBezTo>
                  <a:pt x="29009" y="85538"/>
                  <a:pt x="29041" y="85601"/>
                  <a:pt x="29136" y="85664"/>
                </a:cubicBezTo>
                <a:cubicBezTo>
                  <a:pt x="29157" y="85664"/>
                  <a:pt x="29206" y="85636"/>
                  <a:pt x="29246" y="85636"/>
                </a:cubicBezTo>
                <a:cubicBezTo>
                  <a:pt x="29266" y="85636"/>
                  <a:pt x="29284" y="85643"/>
                  <a:pt x="29294" y="85664"/>
                </a:cubicBezTo>
                <a:cubicBezTo>
                  <a:pt x="29388" y="85691"/>
                  <a:pt x="29481" y="85701"/>
                  <a:pt x="29575" y="85701"/>
                </a:cubicBezTo>
                <a:cubicBezTo>
                  <a:pt x="29703" y="85701"/>
                  <a:pt x="29831" y="85683"/>
                  <a:pt x="29959" y="85664"/>
                </a:cubicBezTo>
                <a:cubicBezTo>
                  <a:pt x="30212" y="85569"/>
                  <a:pt x="30434" y="85443"/>
                  <a:pt x="30624" y="85284"/>
                </a:cubicBezTo>
                <a:cubicBezTo>
                  <a:pt x="30878" y="85126"/>
                  <a:pt x="30941" y="84904"/>
                  <a:pt x="31036" y="84651"/>
                </a:cubicBezTo>
                <a:cubicBezTo>
                  <a:pt x="31099" y="84429"/>
                  <a:pt x="31194" y="84144"/>
                  <a:pt x="31068" y="83859"/>
                </a:cubicBezTo>
                <a:cubicBezTo>
                  <a:pt x="31004" y="83606"/>
                  <a:pt x="30878" y="83353"/>
                  <a:pt x="30719" y="83163"/>
                </a:cubicBezTo>
                <a:cubicBezTo>
                  <a:pt x="30561" y="83004"/>
                  <a:pt x="30371" y="82909"/>
                  <a:pt x="30149" y="82846"/>
                </a:cubicBezTo>
                <a:cubicBezTo>
                  <a:pt x="29943" y="82767"/>
                  <a:pt x="29777" y="82727"/>
                  <a:pt x="29615" y="82727"/>
                </a:cubicBezTo>
                <a:cubicBezTo>
                  <a:pt x="29452" y="82727"/>
                  <a:pt x="29294" y="82767"/>
                  <a:pt x="29104" y="82846"/>
                </a:cubicBezTo>
                <a:cubicBezTo>
                  <a:pt x="28851" y="82973"/>
                  <a:pt x="28629" y="83068"/>
                  <a:pt x="28471" y="83321"/>
                </a:cubicBezTo>
                <a:cubicBezTo>
                  <a:pt x="28382" y="83380"/>
                  <a:pt x="28348" y="83495"/>
                  <a:pt x="28240" y="83639"/>
                </a:cubicBezTo>
                <a:lnTo>
                  <a:pt x="28240" y="83639"/>
                </a:lnTo>
                <a:cubicBezTo>
                  <a:pt x="28238" y="83633"/>
                  <a:pt x="28234" y="83627"/>
                  <a:pt x="28230" y="83621"/>
                </a:cubicBezTo>
                <a:lnTo>
                  <a:pt x="28230" y="83621"/>
                </a:lnTo>
                <a:cubicBezTo>
                  <a:pt x="28228" y="83634"/>
                  <a:pt x="28226" y="83647"/>
                  <a:pt x="28224" y="83661"/>
                </a:cubicBezTo>
                <a:lnTo>
                  <a:pt x="28224" y="83661"/>
                </a:lnTo>
                <a:cubicBezTo>
                  <a:pt x="28230" y="83654"/>
                  <a:pt x="28235" y="83647"/>
                  <a:pt x="28240" y="83639"/>
                </a:cubicBezTo>
                <a:lnTo>
                  <a:pt x="28240" y="83639"/>
                </a:lnTo>
                <a:cubicBezTo>
                  <a:pt x="28249" y="83660"/>
                  <a:pt x="28249" y="83680"/>
                  <a:pt x="28249" y="83701"/>
                </a:cubicBezTo>
                <a:cubicBezTo>
                  <a:pt x="28249" y="83733"/>
                  <a:pt x="28241" y="83748"/>
                  <a:pt x="28233" y="83748"/>
                </a:cubicBezTo>
                <a:cubicBezTo>
                  <a:pt x="28225" y="83748"/>
                  <a:pt x="28217" y="83733"/>
                  <a:pt x="28217" y="83701"/>
                </a:cubicBezTo>
                <a:cubicBezTo>
                  <a:pt x="28220" y="83687"/>
                  <a:pt x="28222" y="83674"/>
                  <a:pt x="28224" y="83661"/>
                </a:cubicBezTo>
                <a:lnTo>
                  <a:pt x="28224" y="83661"/>
                </a:lnTo>
                <a:cubicBezTo>
                  <a:pt x="28222" y="83664"/>
                  <a:pt x="28220" y="83667"/>
                  <a:pt x="28217" y="83669"/>
                </a:cubicBezTo>
                <a:cubicBezTo>
                  <a:pt x="28186" y="83669"/>
                  <a:pt x="28217" y="83638"/>
                  <a:pt x="28217" y="83606"/>
                </a:cubicBezTo>
                <a:cubicBezTo>
                  <a:pt x="28222" y="83611"/>
                  <a:pt x="28226" y="83616"/>
                  <a:pt x="28230" y="83621"/>
                </a:cubicBezTo>
                <a:lnTo>
                  <a:pt x="28230" y="83621"/>
                </a:lnTo>
                <a:cubicBezTo>
                  <a:pt x="28249" y="83490"/>
                  <a:pt x="28249" y="83428"/>
                  <a:pt x="28249" y="83321"/>
                </a:cubicBezTo>
                <a:cubicBezTo>
                  <a:pt x="28249" y="82814"/>
                  <a:pt x="28027" y="82434"/>
                  <a:pt x="27679" y="82118"/>
                </a:cubicBezTo>
                <a:cubicBezTo>
                  <a:pt x="27584" y="82086"/>
                  <a:pt x="27552" y="82086"/>
                  <a:pt x="27426" y="82023"/>
                </a:cubicBezTo>
                <a:cubicBezTo>
                  <a:pt x="28344" y="81959"/>
                  <a:pt x="28724" y="81579"/>
                  <a:pt x="29009" y="81009"/>
                </a:cubicBezTo>
                <a:lnTo>
                  <a:pt x="29009" y="81009"/>
                </a:lnTo>
                <a:cubicBezTo>
                  <a:pt x="29041" y="81294"/>
                  <a:pt x="28977" y="81579"/>
                  <a:pt x="29104" y="81801"/>
                </a:cubicBezTo>
                <a:cubicBezTo>
                  <a:pt x="29199" y="82023"/>
                  <a:pt x="29357" y="82213"/>
                  <a:pt x="29516" y="82403"/>
                </a:cubicBezTo>
                <a:cubicBezTo>
                  <a:pt x="29737" y="82593"/>
                  <a:pt x="29959" y="82719"/>
                  <a:pt x="30212" y="82751"/>
                </a:cubicBezTo>
                <a:cubicBezTo>
                  <a:pt x="30331" y="82787"/>
                  <a:pt x="30450" y="82804"/>
                  <a:pt x="30569" y="82804"/>
                </a:cubicBezTo>
                <a:cubicBezTo>
                  <a:pt x="30767" y="82804"/>
                  <a:pt x="30965" y="82755"/>
                  <a:pt x="31163" y="82656"/>
                </a:cubicBezTo>
                <a:cubicBezTo>
                  <a:pt x="31479" y="82498"/>
                  <a:pt x="31669" y="82244"/>
                  <a:pt x="31859" y="82023"/>
                </a:cubicBezTo>
                <a:cubicBezTo>
                  <a:pt x="31859" y="82909"/>
                  <a:pt x="32429" y="83448"/>
                  <a:pt x="33126" y="83606"/>
                </a:cubicBezTo>
                <a:cubicBezTo>
                  <a:pt x="33212" y="83620"/>
                  <a:pt x="33299" y="83627"/>
                  <a:pt x="33387" y="83627"/>
                </a:cubicBezTo>
                <a:cubicBezTo>
                  <a:pt x="33911" y="83627"/>
                  <a:pt x="34443" y="83371"/>
                  <a:pt x="34741" y="82719"/>
                </a:cubicBezTo>
                <a:cubicBezTo>
                  <a:pt x="34963" y="82371"/>
                  <a:pt x="34963" y="82023"/>
                  <a:pt x="34836" y="81642"/>
                </a:cubicBezTo>
                <a:cubicBezTo>
                  <a:pt x="34709" y="81262"/>
                  <a:pt x="34424" y="80977"/>
                  <a:pt x="34044" y="80756"/>
                </a:cubicBezTo>
                <a:cubicBezTo>
                  <a:pt x="34424" y="80756"/>
                  <a:pt x="34741" y="80756"/>
                  <a:pt x="35026" y="80597"/>
                </a:cubicBezTo>
                <a:cubicBezTo>
                  <a:pt x="35280" y="80439"/>
                  <a:pt x="35533" y="80281"/>
                  <a:pt x="35660" y="79964"/>
                </a:cubicBezTo>
                <a:cubicBezTo>
                  <a:pt x="35691" y="80122"/>
                  <a:pt x="35660" y="80312"/>
                  <a:pt x="35691" y="80439"/>
                </a:cubicBezTo>
                <a:cubicBezTo>
                  <a:pt x="35786" y="80629"/>
                  <a:pt x="35850" y="80819"/>
                  <a:pt x="35976" y="80977"/>
                </a:cubicBezTo>
                <a:cubicBezTo>
                  <a:pt x="36166" y="81231"/>
                  <a:pt x="36420" y="81421"/>
                  <a:pt x="36705" y="81547"/>
                </a:cubicBezTo>
                <a:cubicBezTo>
                  <a:pt x="36710" y="81553"/>
                  <a:pt x="36717" y="81554"/>
                  <a:pt x="36726" y="81554"/>
                </a:cubicBezTo>
                <a:cubicBezTo>
                  <a:pt x="36749" y="81554"/>
                  <a:pt x="36782" y="81543"/>
                  <a:pt x="36810" y="81543"/>
                </a:cubicBezTo>
                <a:cubicBezTo>
                  <a:pt x="36839" y="81543"/>
                  <a:pt x="36863" y="81556"/>
                  <a:pt x="36863" y="81611"/>
                </a:cubicBezTo>
                <a:lnTo>
                  <a:pt x="37370" y="81611"/>
                </a:lnTo>
                <a:cubicBezTo>
                  <a:pt x="37433" y="81611"/>
                  <a:pt x="37496" y="81579"/>
                  <a:pt x="37560" y="81579"/>
                </a:cubicBezTo>
                <a:cubicBezTo>
                  <a:pt x="37876" y="81484"/>
                  <a:pt x="38161" y="81294"/>
                  <a:pt x="38351" y="81072"/>
                </a:cubicBezTo>
                <a:cubicBezTo>
                  <a:pt x="38668" y="80692"/>
                  <a:pt x="38763" y="80281"/>
                  <a:pt x="38668" y="79806"/>
                </a:cubicBezTo>
                <a:cubicBezTo>
                  <a:pt x="38605" y="79362"/>
                  <a:pt x="38320" y="79046"/>
                  <a:pt x="37876" y="78761"/>
                </a:cubicBezTo>
                <a:lnTo>
                  <a:pt x="37876" y="78761"/>
                </a:lnTo>
                <a:cubicBezTo>
                  <a:pt x="37968" y="78773"/>
                  <a:pt x="38056" y="78778"/>
                  <a:pt x="38141" y="78778"/>
                </a:cubicBezTo>
                <a:cubicBezTo>
                  <a:pt x="38730" y="78778"/>
                  <a:pt x="39159" y="78491"/>
                  <a:pt x="39492" y="77937"/>
                </a:cubicBezTo>
                <a:lnTo>
                  <a:pt x="39492" y="77937"/>
                </a:lnTo>
                <a:cubicBezTo>
                  <a:pt x="39460" y="78254"/>
                  <a:pt x="39555" y="78476"/>
                  <a:pt x="39618" y="78729"/>
                </a:cubicBezTo>
                <a:cubicBezTo>
                  <a:pt x="39713" y="79014"/>
                  <a:pt x="39903" y="79204"/>
                  <a:pt x="40093" y="79362"/>
                </a:cubicBezTo>
                <a:cubicBezTo>
                  <a:pt x="40283" y="79521"/>
                  <a:pt x="40537" y="79552"/>
                  <a:pt x="40758" y="79647"/>
                </a:cubicBezTo>
                <a:cubicBezTo>
                  <a:pt x="40818" y="79659"/>
                  <a:pt x="40877" y="79664"/>
                  <a:pt x="40936" y="79664"/>
                </a:cubicBezTo>
                <a:cubicBezTo>
                  <a:pt x="41192" y="79664"/>
                  <a:pt x="41445" y="79566"/>
                  <a:pt x="41677" y="79489"/>
                </a:cubicBezTo>
                <a:cubicBezTo>
                  <a:pt x="41993" y="79362"/>
                  <a:pt x="42247" y="79077"/>
                  <a:pt x="42342" y="78792"/>
                </a:cubicBezTo>
                <a:cubicBezTo>
                  <a:pt x="42627" y="78127"/>
                  <a:pt x="42563" y="77367"/>
                  <a:pt x="41677" y="76797"/>
                </a:cubicBezTo>
                <a:lnTo>
                  <a:pt x="41677" y="76797"/>
                </a:lnTo>
                <a:cubicBezTo>
                  <a:pt x="41711" y="76799"/>
                  <a:pt x="41745" y="76799"/>
                  <a:pt x="41779" y="76799"/>
                </a:cubicBezTo>
                <a:cubicBezTo>
                  <a:pt x="42485" y="76799"/>
                  <a:pt x="42992" y="76479"/>
                  <a:pt x="43355" y="75784"/>
                </a:cubicBezTo>
                <a:lnTo>
                  <a:pt x="43355" y="76512"/>
                </a:lnTo>
                <a:cubicBezTo>
                  <a:pt x="43387" y="76544"/>
                  <a:pt x="43418" y="76544"/>
                  <a:pt x="43418" y="76575"/>
                </a:cubicBezTo>
                <a:cubicBezTo>
                  <a:pt x="43577" y="77019"/>
                  <a:pt x="43862" y="77304"/>
                  <a:pt x="44305" y="77462"/>
                </a:cubicBezTo>
                <a:cubicBezTo>
                  <a:pt x="44305" y="77462"/>
                  <a:pt x="44337" y="77494"/>
                  <a:pt x="44337" y="77526"/>
                </a:cubicBezTo>
                <a:lnTo>
                  <a:pt x="45002" y="77526"/>
                </a:lnTo>
                <a:cubicBezTo>
                  <a:pt x="45034" y="77526"/>
                  <a:pt x="45129" y="77526"/>
                  <a:pt x="45160" y="77494"/>
                </a:cubicBezTo>
                <a:cubicBezTo>
                  <a:pt x="45477" y="77336"/>
                  <a:pt x="45762" y="77177"/>
                  <a:pt x="45952" y="76892"/>
                </a:cubicBezTo>
                <a:cubicBezTo>
                  <a:pt x="46110" y="76639"/>
                  <a:pt x="46237" y="76354"/>
                  <a:pt x="46205" y="76037"/>
                </a:cubicBezTo>
                <a:lnTo>
                  <a:pt x="46205" y="75752"/>
                </a:lnTo>
                <a:cubicBezTo>
                  <a:pt x="45925" y="74994"/>
                  <a:pt x="45395" y="74659"/>
                  <a:pt x="44682" y="74659"/>
                </a:cubicBezTo>
                <a:cubicBezTo>
                  <a:pt x="44591" y="74659"/>
                  <a:pt x="44497" y="74665"/>
                  <a:pt x="44400" y="74675"/>
                </a:cubicBezTo>
                <a:cubicBezTo>
                  <a:pt x="44147" y="74802"/>
                  <a:pt x="43894" y="74929"/>
                  <a:pt x="43703" y="75150"/>
                </a:cubicBezTo>
                <a:cubicBezTo>
                  <a:pt x="43584" y="75270"/>
                  <a:pt x="43521" y="75389"/>
                  <a:pt x="43409" y="75561"/>
                </a:cubicBezTo>
                <a:lnTo>
                  <a:pt x="43409" y="75561"/>
                </a:lnTo>
                <a:cubicBezTo>
                  <a:pt x="43407" y="75556"/>
                  <a:pt x="43404" y="75552"/>
                  <a:pt x="43401" y="75548"/>
                </a:cubicBezTo>
                <a:lnTo>
                  <a:pt x="43401" y="75548"/>
                </a:lnTo>
                <a:cubicBezTo>
                  <a:pt x="43399" y="75558"/>
                  <a:pt x="43397" y="75569"/>
                  <a:pt x="43395" y="75581"/>
                </a:cubicBezTo>
                <a:lnTo>
                  <a:pt x="43395" y="75581"/>
                </a:lnTo>
                <a:cubicBezTo>
                  <a:pt x="43400" y="75574"/>
                  <a:pt x="43404" y="75567"/>
                  <a:pt x="43409" y="75561"/>
                </a:cubicBezTo>
                <a:lnTo>
                  <a:pt x="43409" y="75561"/>
                </a:lnTo>
                <a:cubicBezTo>
                  <a:pt x="43418" y="75582"/>
                  <a:pt x="43418" y="75604"/>
                  <a:pt x="43418" y="75625"/>
                </a:cubicBezTo>
                <a:cubicBezTo>
                  <a:pt x="43418" y="75657"/>
                  <a:pt x="43411" y="75673"/>
                  <a:pt x="43403" y="75673"/>
                </a:cubicBezTo>
                <a:cubicBezTo>
                  <a:pt x="43395" y="75673"/>
                  <a:pt x="43387" y="75657"/>
                  <a:pt x="43387" y="75625"/>
                </a:cubicBezTo>
                <a:cubicBezTo>
                  <a:pt x="43390" y="75610"/>
                  <a:pt x="43393" y="75595"/>
                  <a:pt x="43395" y="75581"/>
                </a:cubicBezTo>
                <a:lnTo>
                  <a:pt x="43395" y="75581"/>
                </a:lnTo>
                <a:cubicBezTo>
                  <a:pt x="43393" y="75585"/>
                  <a:pt x="43390" y="75589"/>
                  <a:pt x="43387" y="75594"/>
                </a:cubicBezTo>
                <a:cubicBezTo>
                  <a:pt x="43355" y="75594"/>
                  <a:pt x="43387" y="75562"/>
                  <a:pt x="43387" y="75530"/>
                </a:cubicBezTo>
                <a:cubicBezTo>
                  <a:pt x="43393" y="75536"/>
                  <a:pt x="43397" y="75542"/>
                  <a:pt x="43401" y="75548"/>
                </a:cubicBezTo>
                <a:lnTo>
                  <a:pt x="43401" y="75548"/>
                </a:lnTo>
                <a:cubicBezTo>
                  <a:pt x="43418" y="75443"/>
                  <a:pt x="43418" y="75386"/>
                  <a:pt x="43418" y="75309"/>
                </a:cubicBezTo>
                <a:cubicBezTo>
                  <a:pt x="43418" y="74834"/>
                  <a:pt x="43228" y="74485"/>
                  <a:pt x="42912" y="74169"/>
                </a:cubicBezTo>
                <a:cubicBezTo>
                  <a:pt x="42785" y="74042"/>
                  <a:pt x="42627" y="73979"/>
                  <a:pt x="42468" y="73852"/>
                </a:cubicBezTo>
                <a:cubicBezTo>
                  <a:pt x="42595" y="73852"/>
                  <a:pt x="42717" y="73857"/>
                  <a:pt x="42831" y="73857"/>
                </a:cubicBezTo>
                <a:cubicBezTo>
                  <a:pt x="43003" y="73857"/>
                  <a:pt x="43159" y="73846"/>
                  <a:pt x="43292" y="73789"/>
                </a:cubicBezTo>
                <a:cubicBezTo>
                  <a:pt x="43545" y="73662"/>
                  <a:pt x="43735" y="73504"/>
                  <a:pt x="43925" y="73314"/>
                </a:cubicBezTo>
                <a:cubicBezTo>
                  <a:pt x="44147" y="73092"/>
                  <a:pt x="44242" y="72870"/>
                  <a:pt x="44305" y="72617"/>
                </a:cubicBezTo>
                <a:cubicBezTo>
                  <a:pt x="44400" y="71825"/>
                  <a:pt x="44052" y="71192"/>
                  <a:pt x="43355" y="70970"/>
                </a:cubicBezTo>
                <a:cubicBezTo>
                  <a:pt x="43136" y="70888"/>
                  <a:pt x="42929" y="70845"/>
                  <a:pt x="42734" y="70845"/>
                </a:cubicBezTo>
                <a:cubicBezTo>
                  <a:pt x="42253" y="70845"/>
                  <a:pt x="41838" y="71104"/>
                  <a:pt x="41455" y="71667"/>
                </a:cubicBezTo>
                <a:lnTo>
                  <a:pt x="41455" y="71255"/>
                </a:lnTo>
                <a:cubicBezTo>
                  <a:pt x="41455" y="71033"/>
                  <a:pt x="41360" y="70875"/>
                  <a:pt x="41233" y="70717"/>
                </a:cubicBezTo>
                <a:cubicBezTo>
                  <a:pt x="41075" y="70495"/>
                  <a:pt x="40885" y="70242"/>
                  <a:pt x="40537" y="70083"/>
                </a:cubicBezTo>
                <a:lnTo>
                  <a:pt x="41170" y="70083"/>
                </a:lnTo>
                <a:cubicBezTo>
                  <a:pt x="41233" y="70052"/>
                  <a:pt x="41233" y="70020"/>
                  <a:pt x="41297" y="70020"/>
                </a:cubicBezTo>
                <a:cubicBezTo>
                  <a:pt x="41962" y="69672"/>
                  <a:pt x="41835" y="69735"/>
                  <a:pt x="42183" y="69133"/>
                </a:cubicBezTo>
                <a:cubicBezTo>
                  <a:pt x="42183" y="69133"/>
                  <a:pt x="42224" y="69133"/>
                  <a:pt x="42256" y="69101"/>
                </a:cubicBezTo>
                <a:lnTo>
                  <a:pt x="42256" y="69101"/>
                </a:lnTo>
                <a:cubicBezTo>
                  <a:pt x="42258" y="69107"/>
                  <a:pt x="42261" y="69112"/>
                  <a:pt x="42265" y="69117"/>
                </a:cubicBezTo>
                <a:lnTo>
                  <a:pt x="42265" y="69117"/>
                </a:lnTo>
                <a:cubicBezTo>
                  <a:pt x="42267" y="69106"/>
                  <a:pt x="42268" y="69095"/>
                  <a:pt x="42270" y="69084"/>
                </a:cubicBezTo>
                <a:lnTo>
                  <a:pt x="42270" y="69084"/>
                </a:lnTo>
                <a:cubicBezTo>
                  <a:pt x="42266" y="69091"/>
                  <a:pt x="42261" y="69096"/>
                  <a:pt x="42256" y="69101"/>
                </a:cubicBezTo>
                <a:lnTo>
                  <a:pt x="42256" y="69101"/>
                </a:lnTo>
                <a:cubicBezTo>
                  <a:pt x="42247" y="69080"/>
                  <a:pt x="42247" y="69059"/>
                  <a:pt x="42247" y="69038"/>
                </a:cubicBezTo>
                <a:cubicBezTo>
                  <a:pt x="42247" y="69007"/>
                  <a:pt x="42255" y="68991"/>
                  <a:pt x="42263" y="68991"/>
                </a:cubicBezTo>
                <a:cubicBezTo>
                  <a:pt x="42270" y="68991"/>
                  <a:pt x="42278" y="69007"/>
                  <a:pt x="42278" y="69038"/>
                </a:cubicBezTo>
                <a:cubicBezTo>
                  <a:pt x="42276" y="69054"/>
                  <a:pt x="42273" y="69069"/>
                  <a:pt x="42270" y="69084"/>
                </a:cubicBezTo>
                <a:lnTo>
                  <a:pt x="42270" y="69084"/>
                </a:lnTo>
                <a:cubicBezTo>
                  <a:pt x="42273" y="69080"/>
                  <a:pt x="42276" y="69075"/>
                  <a:pt x="42278" y="69070"/>
                </a:cubicBezTo>
                <a:cubicBezTo>
                  <a:pt x="42310" y="69070"/>
                  <a:pt x="42278" y="69102"/>
                  <a:pt x="42278" y="69133"/>
                </a:cubicBezTo>
                <a:cubicBezTo>
                  <a:pt x="42273" y="69128"/>
                  <a:pt x="42269" y="69123"/>
                  <a:pt x="42265" y="69117"/>
                </a:cubicBezTo>
                <a:lnTo>
                  <a:pt x="42265" y="69117"/>
                </a:lnTo>
                <a:cubicBezTo>
                  <a:pt x="42194" y="69582"/>
                  <a:pt x="42290" y="69912"/>
                  <a:pt x="42500" y="70242"/>
                </a:cubicBezTo>
                <a:cubicBezTo>
                  <a:pt x="42785" y="70653"/>
                  <a:pt x="43197" y="70843"/>
                  <a:pt x="43672" y="70875"/>
                </a:cubicBezTo>
                <a:cubicBezTo>
                  <a:pt x="43721" y="70885"/>
                  <a:pt x="43770" y="70889"/>
                  <a:pt x="43819" y="70889"/>
                </a:cubicBezTo>
                <a:cubicBezTo>
                  <a:pt x="44085" y="70889"/>
                  <a:pt x="44344" y="70756"/>
                  <a:pt x="44559" y="70622"/>
                </a:cubicBezTo>
                <a:cubicBezTo>
                  <a:pt x="44970" y="70368"/>
                  <a:pt x="45129" y="69988"/>
                  <a:pt x="45192" y="69577"/>
                </a:cubicBezTo>
                <a:cubicBezTo>
                  <a:pt x="45287" y="69102"/>
                  <a:pt x="45097" y="68658"/>
                  <a:pt x="44717" y="68310"/>
                </a:cubicBezTo>
                <a:cubicBezTo>
                  <a:pt x="44622" y="68247"/>
                  <a:pt x="44527" y="68152"/>
                  <a:pt x="44400" y="68088"/>
                </a:cubicBezTo>
                <a:cubicBezTo>
                  <a:pt x="44654" y="67993"/>
                  <a:pt x="44844" y="67993"/>
                  <a:pt x="45034" y="67930"/>
                </a:cubicBezTo>
                <a:cubicBezTo>
                  <a:pt x="45477" y="67772"/>
                  <a:pt x="45762" y="67518"/>
                  <a:pt x="45920" y="67075"/>
                </a:cubicBezTo>
                <a:cubicBezTo>
                  <a:pt x="45952" y="66885"/>
                  <a:pt x="45984" y="66726"/>
                  <a:pt x="46047" y="66536"/>
                </a:cubicBezTo>
                <a:cubicBezTo>
                  <a:pt x="46047" y="66441"/>
                  <a:pt x="45920" y="66030"/>
                  <a:pt x="45889" y="65935"/>
                </a:cubicBezTo>
                <a:cubicBezTo>
                  <a:pt x="45794" y="65713"/>
                  <a:pt x="45635" y="65428"/>
                  <a:pt x="45414" y="65301"/>
                </a:cubicBezTo>
                <a:cubicBezTo>
                  <a:pt x="45192" y="65175"/>
                  <a:pt x="45002" y="65080"/>
                  <a:pt x="44780" y="65080"/>
                </a:cubicBezTo>
                <a:cubicBezTo>
                  <a:pt x="44717" y="65080"/>
                  <a:pt x="44654" y="65016"/>
                  <a:pt x="44622" y="65016"/>
                </a:cubicBezTo>
                <a:cubicBezTo>
                  <a:pt x="44464" y="65016"/>
                  <a:pt x="44337" y="65080"/>
                  <a:pt x="44210" y="65111"/>
                </a:cubicBezTo>
                <a:cubicBezTo>
                  <a:pt x="43830" y="65238"/>
                  <a:pt x="43418" y="65396"/>
                  <a:pt x="43260" y="65808"/>
                </a:cubicBezTo>
                <a:cubicBezTo>
                  <a:pt x="43228" y="65903"/>
                  <a:pt x="43133" y="65966"/>
                  <a:pt x="43102" y="66030"/>
                </a:cubicBezTo>
                <a:cubicBezTo>
                  <a:pt x="43133" y="66251"/>
                  <a:pt x="42975" y="66505"/>
                  <a:pt x="43070" y="66726"/>
                </a:cubicBezTo>
                <a:cubicBezTo>
                  <a:pt x="43133" y="66980"/>
                  <a:pt x="43228" y="67201"/>
                  <a:pt x="43355" y="67391"/>
                </a:cubicBezTo>
                <a:cubicBezTo>
                  <a:pt x="43450" y="67613"/>
                  <a:pt x="43672" y="67772"/>
                  <a:pt x="43894" y="67835"/>
                </a:cubicBezTo>
                <a:cubicBezTo>
                  <a:pt x="43197" y="67867"/>
                  <a:pt x="42595" y="68120"/>
                  <a:pt x="42278" y="68912"/>
                </a:cubicBezTo>
                <a:cubicBezTo>
                  <a:pt x="42278" y="68500"/>
                  <a:pt x="42310" y="68152"/>
                  <a:pt x="42120" y="67803"/>
                </a:cubicBezTo>
                <a:cubicBezTo>
                  <a:pt x="41930" y="67486"/>
                  <a:pt x="41677" y="67233"/>
                  <a:pt x="41328" y="67138"/>
                </a:cubicBezTo>
                <a:cubicBezTo>
                  <a:pt x="41404" y="67081"/>
                  <a:pt x="41469" y="67070"/>
                  <a:pt x="41536" y="67070"/>
                </a:cubicBezTo>
                <a:cubicBezTo>
                  <a:pt x="41580" y="67070"/>
                  <a:pt x="41626" y="67075"/>
                  <a:pt x="41677" y="67075"/>
                </a:cubicBezTo>
                <a:lnTo>
                  <a:pt x="42025" y="67075"/>
                </a:lnTo>
                <a:cubicBezTo>
                  <a:pt x="42278" y="66916"/>
                  <a:pt x="42500" y="66853"/>
                  <a:pt x="42722" y="66663"/>
                </a:cubicBezTo>
                <a:cubicBezTo>
                  <a:pt x="42912" y="66441"/>
                  <a:pt x="42975" y="66220"/>
                  <a:pt x="43133" y="65966"/>
                </a:cubicBezTo>
                <a:lnTo>
                  <a:pt x="43133" y="65238"/>
                </a:lnTo>
                <a:cubicBezTo>
                  <a:pt x="42975" y="64826"/>
                  <a:pt x="42785" y="64478"/>
                  <a:pt x="42437" y="64225"/>
                </a:cubicBezTo>
                <a:lnTo>
                  <a:pt x="42437" y="64225"/>
                </a:lnTo>
                <a:cubicBezTo>
                  <a:pt x="42493" y="64230"/>
                  <a:pt x="42548" y="64233"/>
                  <a:pt x="42602" y="64233"/>
                </a:cubicBezTo>
                <a:cubicBezTo>
                  <a:pt x="43181" y="64233"/>
                  <a:pt x="43606" y="63926"/>
                  <a:pt x="43925" y="63433"/>
                </a:cubicBezTo>
                <a:cubicBezTo>
                  <a:pt x="44020" y="64446"/>
                  <a:pt x="44495" y="64921"/>
                  <a:pt x="45319" y="65080"/>
                </a:cubicBezTo>
                <a:cubicBezTo>
                  <a:pt x="45376" y="65091"/>
                  <a:pt x="45432" y="65096"/>
                  <a:pt x="45487" y="65096"/>
                </a:cubicBezTo>
                <a:cubicBezTo>
                  <a:pt x="45738" y="65096"/>
                  <a:pt x="45972" y="64988"/>
                  <a:pt x="46205" y="64858"/>
                </a:cubicBezTo>
                <a:cubicBezTo>
                  <a:pt x="46459" y="64763"/>
                  <a:pt x="46839" y="64351"/>
                  <a:pt x="46870" y="64066"/>
                </a:cubicBezTo>
                <a:cubicBezTo>
                  <a:pt x="46934" y="63845"/>
                  <a:pt x="47092" y="63560"/>
                  <a:pt x="46902" y="63338"/>
                </a:cubicBezTo>
                <a:cubicBezTo>
                  <a:pt x="46902" y="63053"/>
                  <a:pt x="46744" y="62863"/>
                  <a:pt x="46585" y="62641"/>
                </a:cubicBezTo>
                <a:cubicBezTo>
                  <a:pt x="46427" y="62451"/>
                  <a:pt x="46205" y="62388"/>
                  <a:pt x="45984" y="62229"/>
                </a:cubicBezTo>
                <a:cubicBezTo>
                  <a:pt x="46016" y="62197"/>
                  <a:pt x="46048" y="62185"/>
                  <a:pt x="46081" y="62185"/>
                </a:cubicBezTo>
                <a:cubicBezTo>
                  <a:pt x="46167" y="62185"/>
                  <a:pt x="46256" y="62265"/>
                  <a:pt x="46358" y="62265"/>
                </a:cubicBezTo>
                <a:cubicBezTo>
                  <a:pt x="46371" y="62265"/>
                  <a:pt x="46383" y="62264"/>
                  <a:pt x="46395" y="62261"/>
                </a:cubicBezTo>
                <a:cubicBezTo>
                  <a:pt x="46554" y="62261"/>
                  <a:pt x="46712" y="62229"/>
                  <a:pt x="46870" y="62166"/>
                </a:cubicBezTo>
                <a:cubicBezTo>
                  <a:pt x="47345" y="61976"/>
                  <a:pt x="47662" y="61659"/>
                  <a:pt x="47820" y="61216"/>
                </a:cubicBezTo>
                <a:cubicBezTo>
                  <a:pt x="47852" y="61121"/>
                  <a:pt x="47820" y="60963"/>
                  <a:pt x="47884" y="60836"/>
                </a:cubicBezTo>
                <a:cubicBezTo>
                  <a:pt x="47979" y="60741"/>
                  <a:pt x="47852" y="60583"/>
                  <a:pt x="47852" y="60488"/>
                </a:cubicBezTo>
                <a:cubicBezTo>
                  <a:pt x="47820" y="60171"/>
                  <a:pt x="47567" y="59791"/>
                  <a:pt x="47345" y="59601"/>
                </a:cubicBezTo>
                <a:cubicBezTo>
                  <a:pt x="47114" y="59456"/>
                  <a:pt x="46936" y="59312"/>
                  <a:pt x="46689" y="59312"/>
                </a:cubicBezTo>
                <a:cubicBezTo>
                  <a:pt x="46666" y="59312"/>
                  <a:pt x="46642" y="59313"/>
                  <a:pt x="46617" y="59316"/>
                </a:cubicBezTo>
                <a:cubicBezTo>
                  <a:pt x="46577" y="59289"/>
                  <a:pt x="46531" y="59279"/>
                  <a:pt x="46480" y="59279"/>
                </a:cubicBezTo>
                <a:cubicBezTo>
                  <a:pt x="46409" y="59279"/>
                  <a:pt x="46328" y="59298"/>
                  <a:pt x="46237" y="59316"/>
                </a:cubicBezTo>
                <a:cubicBezTo>
                  <a:pt x="46110" y="59379"/>
                  <a:pt x="45952" y="59379"/>
                  <a:pt x="45794" y="59443"/>
                </a:cubicBezTo>
                <a:cubicBezTo>
                  <a:pt x="45445" y="59633"/>
                  <a:pt x="45255" y="59886"/>
                  <a:pt x="45097" y="60203"/>
                </a:cubicBezTo>
                <a:cubicBezTo>
                  <a:pt x="45097" y="60234"/>
                  <a:pt x="45034" y="60266"/>
                  <a:pt x="45034" y="60266"/>
                </a:cubicBezTo>
                <a:cubicBezTo>
                  <a:pt x="45002" y="60424"/>
                  <a:pt x="44970" y="60583"/>
                  <a:pt x="44970" y="60741"/>
                </a:cubicBezTo>
                <a:cubicBezTo>
                  <a:pt x="44970" y="60899"/>
                  <a:pt x="45002" y="61058"/>
                  <a:pt x="45034" y="61216"/>
                </a:cubicBezTo>
                <a:cubicBezTo>
                  <a:pt x="45192" y="61628"/>
                  <a:pt x="45477" y="61976"/>
                  <a:pt x="45984" y="62134"/>
                </a:cubicBezTo>
                <a:cubicBezTo>
                  <a:pt x="45941" y="62150"/>
                  <a:pt x="45898" y="62157"/>
                  <a:pt x="45856" y="62157"/>
                </a:cubicBezTo>
                <a:cubicBezTo>
                  <a:pt x="45719" y="62157"/>
                  <a:pt x="45586" y="62093"/>
                  <a:pt x="45466" y="62093"/>
                </a:cubicBezTo>
                <a:cubicBezTo>
                  <a:pt x="45402" y="62093"/>
                  <a:pt x="45342" y="62111"/>
                  <a:pt x="45287" y="62166"/>
                </a:cubicBezTo>
                <a:cubicBezTo>
                  <a:pt x="45034" y="62166"/>
                  <a:pt x="44844" y="62324"/>
                  <a:pt x="44654" y="62451"/>
                </a:cubicBezTo>
                <a:cubicBezTo>
                  <a:pt x="44400" y="62578"/>
                  <a:pt x="44369" y="62799"/>
                  <a:pt x="44179" y="63021"/>
                </a:cubicBezTo>
                <a:cubicBezTo>
                  <a:pt x="44242" y="62261"/>
                  <a:pt x="43894" y="61754"/>
                  <a:pt x="43197" y="61343"/>
                </a:cubicBezTo>
                <a:lnTo>
                  <a:pt x="43197" y="61343"/>
                </a:lnTo>
                <a:cubicBezTo>
                  <a:pt x="43324" y="61368"/>
                  <a:pt x="43442" y="61380"/>
                  <a:pt x="43553" y="61380"/>
                </a:cubicBezTo>
                <a:cubicBezTo>
                  <a:pt x="43856" y="61380"/>
                  <a:pt x="44105" y="61292"/>
                  <a:pt x="44337" y="61153"/>
                </a:cubicBezTo>
                <a:cubicBezTo>
                  <a:pt x="44654" y="60963"/>
                  <a:pt x="44939" y="60646"/>
                  <a:pt x="45002" y="60234"/>
                </a:cubicBezTo>
                <a:cubicBezTo>
                  <a:pt x="45034" y="59918"/>
                  <a:pt x="45034" y="59601"/>
                  <a:pt x="44875" y="59284"/>
                </a:cubicBezTo>
                <a:cubicBezTo>
                  <a:pt x="44780" y="58999"/>
                  <a:pt x="44527" y="58809"/>
                  <a:pt x="44242" y="58588"/>
                </a:cubicBezTo>
                <a:lnTo>
                  <a:pt x="44464" y="58588"/>
                </a:lnTo>
                <a:cubicBezTo>
                  <a:pt x="44875" y="58588"/>
                  <a:pt x="45287" y="58429"/>
                  <a:pt x="45572" y="58112"/>
                </a:cubicBezTo>
                <a:cubicBezTo>
                  <a:pt x="45635" y="58017"/>
                  <a:pt x="45762" y="57891"/>
                  <a:pt x="45825" y="57796"/>
                </a:cubicBezTo>
                <a:cubicBezTo>
                  <a:pt x="45825" y="57732"/>
                  <a:pt x="45889" y="57701"/>
                  <a:pt x="45889" y="57701"/>
                </a:cubicBezTo>
                <a:lnTo>
                  <a:pt x="45920" y="57732"/>
                </a:lnTo>
                <a:lnTo>
                  <a:pt x="45889" y="57796"/>
                </a:lnTo>
                <a:cubicBezTo>
                  <a:pt x="45920" y="57986"/>
                  <a:pt x="45920" y="58176"/>
                  <a:pt x="45952" y="58429"/>
                </a:cubicBezTo>
                <a:cubicBezTo>
                  <a:pt x="46079" y="58588"/>
                  <a:pt x="46205" y="58809"/>
                  <a:pt x="46364" y="58968"/>
                </a:cubicBezTo>
                <a:cubicBezTo>
                  <a:pt x="46573" y="59147"/>
                  <a:pt x="46810" y="59382"/>
                  <a:pt x="47128" y="59382"/>
                </a:cubicBezTo>
                <a:cubicBezTo>
                  <a:pt x="47147" y="59382"/>
                  <a:pt x="47167" y="59381"/>
                  <a:pt x="47187" y="59379"/>
                </a:cubicBezTo>
                <a:cubicBezTo>
                  <a:pt x="47241" y="59406"/>
                  <a:pt x="47289" y="59416"/>
                  <a:pt x="47338" y="59416"/>
                </a:cubicBezTo>
                <a:cubicBezTo>
                  <a:pt x="47405" y="59416"/>
                  <a:pt x="47476" y="59398"/>
                  <a:pt x="47567" y="59379"/>
                </a:cubicBezTo>
                <a:cubicBezTo>
                  <a:pt x="47694" y="59316"/>
                  <a:pt x="47884" y="59379"/>
                  <a:pt x="48010" y="59253"/>
                </a:cubicBezTo>
                <a:cubicBezTo>
                  <a:pt x="48137" y="59126"/>
                  <a:pt x="48327" y="59094"/>
                  <a:pt x="48422" y="58968"/>
                </a:cubicBezTo>
                <a:cubicBezTo>
                  <a:pt x="48486" y="58904"/>
                  <a:pt x="48581" y="58809"/>
                  <a:pt x="48644" y="58683"/>
                </a:cubicBezTo>
                <a:cubicBezTo>
                  <a:pt x="48802" y="58461"/>
                  <a:pt x="48834" y="58176"/>
                  <a:pt x="48897" y="57891"/>
                </a:cubicBezTo>
                <a:cubicBezTo>
                  <a:pt x="48771" y="57732"/>
                  <a:pt x="48802" y="57574"/>
                  <a:pt x="48802" y="57511"/>
                </a:cubicBezTo>
                <a:cubicBezTo>
                  <a:pt x="48612" y="57036"/>
                  <a:pt x="48296" y="56719"/>
                  <a:pt x="47820" y="56529"/>
                </a:cubicBezTo>
                <a:cubicBezTo>
                  <a:pt x="47905" y="56529"/>
                  <a:pt x="47975" y="56501"/>
                  <a:pt x="48032" y="56501"/>
                </a:cubicBezTo>
                <a:cubicBezTo>
                  <a:pt x="48060" y="56501"/>
                  <a:pt x="48084" y="56508"/>
                  <a:pt x="48105" y="56529"/>
                </a:cubicBezTo>
                <a:cubicBezTo>
                  <a:pt x="48176" y="56589"/>
                  <a:pt x="48249" y="56611"/>
                  <a:pt x="48323" y="56611"/>
                </a:cubicBezTo>
                <a:cubicBezTo>
                  <a:pt x="48481" y="56611"/>
                  <a:pt x="48641" y="56509"/>
                  <a:pt x="48771" y="56466"/>
                </a:cubicBezTo>
                <a:cubicBezTo>
                  <a:pt x="49087" y="56402"/>
                  <a:pt x="49372" y="56086"/>
                  <a:pt x="49562" y="55769"/>
                </a:cubicBezTo>
                <a:cubicBezTo>
                  <a:pt x="49721" y="55516"/>
                  <a:pt x="49721" y="55294"/>
                  <a:pt x="49752" y="55041"/>
                </a:cubicBezTo>
                <a:cubicBezTo>
                  <a:pt x="49784" y="54882"/>
                  <a:pt x="49721" y="54724"/>
                  <a:pt x="49689" y="54566"/>
                </a:cubicBezTo>
                <a:cubicBezTo>
                  <a:pt x="49531" y="54154"/>
                  <a:pt x="49214" y="53837"/>
                  <a:pt x="48676" y="53616"/>
                </a:cubicBezTo>
                <a:cubicBezTo>
                  <a:pt x="48676" y="53616"/>
                  <a:pt x="48633" y="53644"/>
                  <a:pt x="48577" y="53644"/>
                </a:cubicBezTo>
                <a:cubicBezTo>
                  <a:pt x="48549" y="53644"/>
                  <a:pt x="48517" y="53637"/>
                  <a:pt x="48486" y="53616"/>
                </a:cubicBezTo>
                <a:cubicBezTo>
                  <a:pt x="48432" y="53589"/>
                  <a:pt x="48384" y="53579"/>
                  <a:pt x="48335" y="53579"/>
                </a:cubicBezTo>
                <a:cubicBezTo>
                  <a:pt x="48267" y="53579"/>
                  <a:pt x="48197" y="53597"/>
                  <a:pt x="48105" y="53616"/>
                </a:cubicBezTo>
                <a:cubicBezTo>
                  <a:pt x="47947" y="53679"/>
                  <a:pt x="47789" y="53679"/>
                  <a:pt x="47662" y="53742"/>
                </a:cubicBezTo>
                <a:cubicBezTo>
                  <a:pt x="47377" y="53901"/>
                  <a:pt x="47187" y="54059"/>
                  <a:pt x="47029" y="54312"/>
                </a:cubicBezTo>
                <a:cubicBezTo>
                  <a:pt x="46870" y="54534"/>
                  <a:pt x="46839" y="54819"/>
                  <a:pt x="46775" y="55104"/>
                </a:cubicBezTo>
                <a:cubicBezTo>
                  <a:pt x="46775" y="55167"/>
                  <a:pt x="46870" y="55294"/>
                  <a:pt x="46870" y="55357"/>
                </a:cubicBezTo>
                <a:cubicBezTo>
                  <a:pt x="46902" y="55737"/>
                  <a:pt x="47092" y="55959"/>
                  <a:pt x="47345" y="56212"/>
                </a:cubicBezTo>
                <a:cubicBezTo>
                  <a:pt x="47472" y="56307"/>
                  <a:pt x="47630" y="56402"/>
                  <a:pt x="47789" y="56466"/>
                </a:cubicBezTo>
                <a:cubicBezTo>
                  <a:pt x="47748" y="56498"/>
                  <a:pt x="47710" y="56510"/>
                  <a:pt x="47673" y="56510"/>
                </a:cubicBezTo>
                <a:cubicBezTo>
                  <a:pt x="47575" y="56510"/>
                  <a:pt x="47485" y="56430"/>
                  <a:pt x="47382" y="56430"/>
                </a:cubicBezTo>
                <a:cubicBezTo>
                  <a:pt x="47370" y="56430"/>
                  <a:pt x="47358" y="56432"/>
                  <a:pt x="47345" y="56434"/>
                </a:cubicBezTo>
                <a:cubicBezTo>
                  <a:pt x="47187" y="56434"/>
                  <a:pt x="47029" y="56466"/>
                  <a:pt x="46839" y="56529"/>
                </a:cubicBezTo>
                <a:cubicBezTo>
                  <a:pt x="46744" y="56592"/>
                  <a:pt x="46585" y="56624"/>
                  <a:pt x="46522" y="56719"/>
                </a:cubicBezTo>
                <a:cubicBezTo>
                  <a:pt x="46427" y="56846"/>
                  <a:pt x="46300" y="56877"/>
                  <a:pt x="46237" y="57004"/>
                </a:cubicBezTo>
                <a:cubicBezTo>
                  <a:pt x="46205" y="57099"/>
                  <a:pt x="46079" y="57194"/>
                  <a:pt x="45952" y="57321"/>
                </a:cubicBezTo>
                <a:cubicBezTo>
                  <a:pt x="46047" y="56529"/>
                  <a:pt x="45667" y="55991"/>
                  <a:pt x="45002" y="55642"/>
                </a:cubicBezTo>
                <a:lnTo>
                  <a:pt x="45477" y="55642"/>
                </a:lnTo>
                <a:cubicBezTo>
                  <a:pt x="45572" y="55642"/>
                  <a:pt x="45604" y="55611"/>
                  <a:pt x="45667" y="55611"/>
                </a:cubicBezTo>
                <a:cubicBezTo>
                  <a:pt x="45984" y="55579"/>
                  <a:pt x="46237" y="55357"/>
                  <a:pt x="46427" y="55167"/>
                </a:cubicBezTo>
                <a:cubicBezTo>
                  <a:pt x="46997" y="54661"/>
                  <a:pt x="46997" y="53679"/>
                  <a:pt x="46427" y="53140"/>
                </a:cubicBezTo>
                <a:lnTo>
                  <a:pt x="46079" y="52792"/>
                </a:lnTo>
                <a:lnTo>
                  <a:pt x="46364" y="52792"/>
                </a:lnTo>
                <a:cubicBezTo>
                  <a:pt x="46388" y="52794"/>
                  <a:pt x="46412" y="52795"/>
                  <a:pt x="46436" y="52795"/>
                </a:cubicBezTo>
                <a:cubicBezTo>
                  <a:pt x="46780" y="52795"/>
                  <a:pt x="47047" y="52586"/>
                  <a:pt x="47314" y="52349"/>
                </a:cubicBezTo>
                <a:cubicBezTo>
                  <a:pt x="47409" y="52254"/>
                  <a:pt x="47504" y="52095"/>
                  <a:pt x="47630" y="51937"/>
                </a:cubicBezTo>
                <a:lnTo>
                  <a:pt x="47630" y="51937"/>
                </a:lnTo>
                <a:cubicBezTo>
                  <a:pt x="47567" y="52254"/>
                  <a:pt x="47662" y="52570"/>
                  <a:pt x="47820" y="52824"/>
                </a:cubicBezTo>
                <a:cubicBezTo>
                  <a:pt x="48105" y="53425"/>
                  <a:pt x="48612" y="53584"/>
                  <a:pt x="49151" y="53616"/>
                </a:cubicBezTo>
                <a:cubicBezTo>
                  <a:pt x="49246" y="53616"/>
                  <a:pt x="49372" y="53584"/>
                  <a:pt x="49467" y="53552"/>
                </a:cubicBezTo>
                <a:cubicBezTo>
                  <a:pt x="49784" y="53425"/>
                  <a:pt x="50101" y="53267"/>
                  <a:pt x="50322" y="52982"/>
                </a:cubicBezTo>
                <a:cubicBezTo>
                  <a:pt x="50386" y="52887"/>
                  <a:pt x="50512" y="52760"/>
                  <a:pt x="50512" y="52602"/>
                </a:cubicBezTo>
                <a:cubicBezTo>
                  <a:pt x="50512" y="52444"/>
                  <a:pt x="50576" y="52317"/>
                  <a:pt x="50576" y="52190"/>
                </a:cubicBezTo>
                <a:cubicBezTo>
                  <a:pt x="50576" y="52095"/>
                  <a:pt x="50544" y="51937"/>
                  <a:pt x="50512" y="51810"/>
                </a:cubicBezTo>
                <a:cubicBezTo>
                  <a:pt x="50417" y="51557"/>
                  <a:pt x="50322" y="51335"/>
                  <a:pt x="50164" y="51145"/>
                </a:cubicBezTo>
                <a:cubicBezTo>
                  <a:pt x="50006" y="50892"/>
                  <a:pt x="49752" y="50829"/>
                  <a:pt x="49531" y="50734"/>
                </a:cubicBezTo>
                <a:cubicBezTo>
                  <a:pt x="49368" y="50693"/>
                  <a:pt x="49193" y="50640"/>
                  <a:pt x="49022" y="50640"/>
                </a:cubicBezTo>
                <a:cubicBezTo>
                  <a:pt x="48925" y="50640"/>
                  <a:pt x="48830" y="50656"/>
                  <a:pt x="48739" y="50702"/>
                </a:cubicBezTo>
                <a:cubicBezTo>
                  <a:pt x="48359" y="50829"/>
                  <a:pt x="48105" y="50955"/>
                  <a:pt x="47852" y="51209"/>
                </a:cubicBezTo>
                <a:cubicBezTo>
                  <a:pt x="47789" y="51335"/>
                  <a:pt x="47725" y="51494"/>
                  <a:pt x="47630" y="51684"/>
                </a:cubicBezTo>
                <a:lnTo>
                  <a:pt x="47630" y="51019"/>
                </a:lnTo>
                <a:cubicBezTo>
                  <a:pt x="47567" y="50829"/>
                  <a:pt x="47535" y="50670"/>
                  <a:pt x="47409" y="50512"/>
                </a:cubicBezTo>
                <a:cubicBezTo>
                  <a:pt x="47250" y="50259"/>
                  <a:pt x="47060" y="50037"/>
                  <a:pt x="46712" y="49879"/>
                </a:cubicBezTo>
                <a:cubicBezTo>
                  <a:pt x="47092" y="49815"/>
                  <a:pt x="47409" y="49910"/>
                  <a:pt x="47694" y="49752"/>
                </a:cubicBezTo>
                <a:cubicBezTo>
                  <a:pt x="47947" y="49625"/>
                  <a:pt x="48201" y="49435"/>
                  <a:pt x="48359" y="49119"/>
                </a:cubicBezTo>
                <a:cubicBezTo>
                  <a:pt x="48422" y="49974"/>
                  <a:pt x="48897" y="50544"/>
                  <a:pt x="49626" y="50702"/>
                </a:cubicBezTo>
                <a:cubicBezTo>
                  <a:pt x="49724" y="50723"/>
                  <a:pt x="49824" y="50733"/>
                  <a:pt x="49924" y="50733"/>
                </a:cubicBezTo>
                <a:cubicBezTo>
                  <a:pt x="50437" y="50733"/>
                  <a:pt x="50954" y="50456"/>
                  <a:pt x="51272" y="49847"/>
                </a:cubicBezTo>
                <a:cubicBezTo>
                  <a:pt x="51462" y="49467"/>
                  <a:pt x="51462" y="49119"/>
                  <a:pt x="51336" y="48770"/>
                </a:cubicBezTo>
                <a:cubicBezTo>
                  <a:pt x="51209" y="48358"/>
                  <a:pt x="50987" y="48073"/>
                  <a:pt x="50544" y="47852"/>
                </a:cubicBezTo>
                <a:lnTo>
                  <a:pt x="50544" y="47852"/>
                </a:lnTo>
                <a:cubicBezTo>
                  <a:pt x="50613" y="47857"/>
                  <a:pt x="50679" y="47859"/>
                  <a:pt x="50744" y="47859"/>
                </a:cubicBezTo>
                <a:cubicBezTo>
                  <a:pt x="51508" y="47859"/>
                  <a:pt x="51964" y="47515"/>
                  <a:pt x="52286" y="46902"/>
                </a:cubicBezTo>
                <a:lnTo>
                  <a:pt x="52286" y="47282"/>
                </a:lnTo>
                <a:cubicBezTo>
                  <a:pt x="52254" y="47567"/>
                  <a:pt x="52317" y="47820"/>
                  <a:pt x="52476" y="48010"/>
                </a:cubicBezTo>
                <a:cubicBezTo>
                  <a:pt x="52698" y="48295"/>
                  <a:pt x="52919" y="48517"/>
                  <a:pt x="53268" y="48612"/>
                </a:cubicBezTo>
                <a:cubicBezTo>
                  <a:pt x="53426" y="48643"/>
                  <a:pt x="53584" y="48643"/>
                  <a:pt x="53743" y="48643"/>
                </a:cubicBezTo>
                <a:cubicBezTo>
                  <a:pt x="53785" y="48649"/>
                  <a:pt x="53828" y="48651"/>
                  <a:pt x="53871" y="48651"/>
                </a:cubicBezTo>
                <a:cubicBezTo>
                  <a:pt x="54088" y="48651"/>
                  <a:pt x="54313" y="48585"/>
                  <a:pt x="54471" y="48453"/>
                </a:cubicBezTo>
                <a:cubicBezTo>
                  <a:pt x="54756" y="48263"/>
                  <a:pt x="54946" y="48010"/>
                  <a:pt x="55073" y="47693"/>
                </a:cubicBezTo>
                <a:cubicBezTo>
                  <a:pt x="55136" y="47535"/>
                  <a:pt x="55104" y="47345"/>
                  <a:pt x="55104" y="47187"/>
                </a:cubicBezTo>
                <a:cubicBezTo>
                  <a:pt x="55136" y="46838"/>
                  <a:pt x="54978" y="46553"/>
                  <a:pt x="54756" y="46300"/>
                </a:cubicBezTo>
                <a:cubicBezTo>
                  <a:pt x="54629" y="46205"/>
                  <a:pt x="54534" y="46110"/>
                  <a:pt x="54439" y="46047"/>
                </a:cubicBezTo>
                <a:cubicBezTo>
                  <a:pt x="54344" y="45952"/>
                  <a:pt x="54186" y="45952"/>
                  <a:pt x="54123" y="45825"/>
                </a:cubicBezTo>
                <a:lnTo>
                  <a:pt x="53553" y="45825"/>
                </a:lnTo>
                <a:cubicBezTo>
                  <a:pt x="53268" y="45825"/>
                  <a:pt x="53014" y="45952"/>
                  <a:pt x="52793" y="46142"/>
                </a:cubicBezTo>
                <a:cubicBezTo>
                  <a:pt x="52634" y="46268"/>
                  <a:pt x="52539" y="46395"/>
                  <a:pt x="52444" y="46585"/>
                </a:cubicBezTo>
                <a:cubicBezTo>
                  <a:pt x="52412" y="46585"/>
                  <a:pt x="52381" y="46617"/>
                  <a:pt x="52349" y="46680"/>
                </a:cubicBezTo>
                <a:cubicBezTo>
                  <a:pt x="52349" y="46268"/>
                  <a:pt x="52349" y="45952"/>
                  <a:pt x="52127" y="45667"/>
                </a:cubicBezTo>
                <a:cubicBezTo>
                  <a:pt x="51937" y="45350"/>
                  <a:pt x="51684" y="45160"/>
                  <a:pt x="51399" y="45002"/>
                </a:cubicBezTo>
                <a:cubicBezTo>
                  <a:pt x="51478" y="44970"/>
                  <a:pt x="51542" y="44962"/>
                  <a:pt x="51601" y="44962"/>
                </a:cubicBezTo>
                <a:cubicBezTo>
                  <a:pt x="51660" y="44962"/>
                  <a:pt x="51716" y="44970"/>
                  <a:pt x="51779" y="44970"/>
                </a:cubicBezTo>
                <a:cubicBezTo>
                  <a:pt x="52096" y="44970"/>
                  <a:pt x="52381" y="44843"/>
                  <a:pt x="52603" y="44653"/>
                </a:cubicBezTo>
                <a:cubicBezTo>
                  <a:pt x="52888" y="44463"/>
                  <a:pt x="53078" y="44210"/>
                  <a:pt x="53173" y="43893"/>
                </a:cubicBezTo>
                <a:lnTo>
                  <a:pt x="53204" y="43893"/>
                </a:lnTo>
                <a:lnTo>
                  <a:pt x="53204" y="43291"/>
                </a:lnTo>
                <a:cubicBezTo>
                  <a:pt x="53204" y="43038"/>
                  <a:pt x="53078" y="42816"/>
                  <a:pt x="52919" y="42595"/>
                </a:cubicBezTo>
                <a:cubicBezTo>
                  <a:pt x="52793" y="42405"/>
                  <a:pt x="52603" y="42310"/>
                  <a:pt x="52444" y="42120"/>
                </a:cubicBezTo>
                <a:lnTo>
                  <a:pt x="52444" y="42120"/>
                </a:lnTo>
                <a:cubicBezTo>
                  <a:pt x="52517" y="42127"/>
                  <a:pt x="52588" y="42130"/>
                  <a:pt x="52656" y="42130"/>
                </a:cubicBezTo>
                <a:cubicBezTo>
                  <a:pt x="53212" y="42130"/>
                  <a:pt x="53626" y="41899"/>
                  <a:pt x="53964" y="41391"/>
                </a:cubicBezTo>
                <a:cubicBezTo>
                  <a:pt x="53964" y="41645"/>
                  <a:pt x="53996" y="41835"/>
                  <a:pt x="54059" y="42025"/>
                </a:cubicBezTo>
                <a:cubicBezTo>
                  <a:pt x="54313" y="42468"/>
                  <a:pt x="54598" y="42785"/>
                  <a:pt x="55104" y="42911"/>
                </a:cubicBezTo>
                <a:cubicBezTo>
                  <a:pt x="55136" y="42911"/>
                  <a:pt x="55136" y="42911"/>
                  <a:pt x="55136" y="42943"/>
                </a:cubicBezTo>
                <a:lnTo>
                  <a:pt x="55643" y="42943"/>
                </a:lnTo>
                <a:cubicBezTo>
                  <a:pt x="55738" y="42943"/>
                  <a:pt x="55769" y="42911"/>
                  <a:pt x="55864" y="42911"/>
                </a:cubicBezTo>
                <a:cubicBezTo>
                  <a:pt x="56213" y="42816"/>
                  <a:pt x="56434" y="42626"/>
                  <a:pt x="56656" y="42405"/>
                </a:cubicBezTo>
                <a:cubicBezTo>
                  <a:pt x="56973" y="41993"/>
                  <a:pt x="57036" y="41486"/>
                  <a:pt x="56909" y="41043"/>
                </a:cubicBezTo>
                <a:cubicBezTo>
                  <a:pt x="56751" y="40568"/>
                  <a:pt x="56434" y="40251"/>
                  <a:pt x="55959" y="40030"/>
                </a:cubicBezTo>
                <a:lnTo>
                  <a:pt x="56434" y="40030"/>
                </a:lnTo>
                <a:cubicBezTo>
                  <a:pt x="56468" y="40034"/>
                  <a:pt x="56501" y="40036"/>
                  <a:pt x="56533" y="40036"/>
                </a:cubicBezTo>
                <a:cubicBezTo>
                  <a:pt x="56739" y="40036"/>
                  <a:pt x="56908" y="39953"/>
                  <a:pt x="57100" y="39871"/>
                </a:cubicBezTo>
                <a:cubicBezTo>
                  <a:pt x="57290" y="39745"/>
                  <a:pt x="57511" y="39650"/>
                  <a:pt x="57606" y="39428"/>
                </a:cubicBezTo>
                <a:cubicBezTo>
                  <a:pt x="57638" y="39333"/>
                  <a:pt x="57701" y="39301"/>
                  <a:pt x="57765" y="39238"/>
                </a:cubicBezTo>
                <a:cubicBezTo>
                  <a:pt x="57765" y="39174"/>
                  <a:pt x="57796" y="39143"/>
                  <a:pt x="57796" y="39143"/>
                </a:cubicBezTo>
                <a:lnTo>
                  <a:pt x="57828" y="39174"/>
                </a:lnTo>
                <a:lnTo>
                  <a:pt x="57796" y="39238"/>
                </a:lnTo>
                <a:cubicBezTo>
                  <a:pt x="57796" y="39586"/>
                  <a:pt x="57891" y="39903"/>
                  <a:pt x="58018" y="40220"/>
                </a:cubicBezTo>
                <a:cubicBezTo>
                  <a:pt x="58176" y="40536"/>
                  <a:pt x="58461" y="40726"/>
                  <a:pt x="58778" y="40885"/>
                </a:cubicBezTo>
                <a:lnTo>
                  <a:pt x="58145" y="40885"/>
                </a:lnTo>
                <a:cubicBezTo>
                  <a:pt x="57543" y="41075"/>
                  <a:pt x="57226" y="41455"/>
                  <a:pt x="57036" y="41993"/>
                </a:cubicBezTo>
                <a:cubicBezTo>
                  <a:pt x="57005" y="42310"/>
                  <a:pt x="56973" y="42753"/>
                  <a:pt x="57226" y="43101"/>
                </a:cubicBezTo>
                <a:cubicBezTo>
                  <a:pt x="57353" y="43260"/>
                  <a:pt x="57511" y="43418"/>
                  <a:pt x="57670" y="43545"/>
                </a:cubicBezTo>
                <a:cubicBezTo>
                  <a:pt x="57917" y="43716"/>
                  <a:pt x="58152" y="43750"/>
                  <a:pt x="58370" y="43750"/>
                </a:cubicBezTo>
                <a:cubicBezTo>
                  <a:pt x="58514" y="43750"/>
                  <a:pt x="58651" y="43735"/>
                  <a:pt x="58778" y="43735"/>
                </a:cubicBezTo>
                <a:cubicBezTo>
                  <a:pt x="59380" y="43545"/>
                  <a:pt x="59696" y="43196"/>
                  <a:pt x="59886" y="42626"/>
                </a:cubicBezTo>
                <a:lnTo>
                  <a:pt x="59886" y="42183"/>
                </a:lnTo>
                <a:cubicBezTo>
                  <a:pt x="59918" y="41866"/>
                  <a:pt x="59728" y="41645"/>
                  <a:pt x="59570" y="41391"/>
                </a:cubicBezTo>
                <a:cubicBezTo>
                  <a:pt x="59380" y="41170"/>
                  <a:pt x="59126" y="41043"/>
                  <a:pt x="58905" y="40916"/>
                </a:cubicBezTo>
                <a:lnTo>
                  <a:pt x="58905" y="40916"/>
                </a:lnTo>
                <a:cubicBezTo>
                  <a:pt x="59074" y="40942"/>
                  <a:pt x="59210" y="40954"/>
                  <a:pt x="59326" y="40954"/>
                </a:cubicBezTo>
                <a:cubicBezTo>
                  <a:pt x="59643" y="40954"/>
                  <a:pt x="59815" y="40865"/>
                  <a:pt x="60140" y="40726"/>
                </a:cubicBezTo>
                <a:cubicBezTo>
                  <a:pt x="60488" y="40536"/>
                  <a:pt x="60678" y="40125"/>
                  <a:pt x="60805" y="39650"/>
                </a:cubicBezTo>
                <a:cubicBezTo>
                  <a:pt x="60868" y="39301"/>
                  <a:pt x="60678" y="38953"/>
                  <a:pt x="60520" y="38636"/>
                </a:cubicBezTo>
                <a:cubicBezTo>
                  <a:pt x="60361" y="38319"/>
                  <a:pt x="60045" y="38193"/>
                  <a:pt x="59760" y="38066"/>
                </a:cubicBezTo>
                <a:cubicBezTo>
                  <a:pt x="59625" y="38019"/>
                  <a:pt x="59482" y="37996"/>
                  <a:pt x="59337" y="37996"/>
                </a:cubicBezTo>
                <a:cubicBezTo>
                  <a:pt x="58798" y="37996"/>
                  <a:pt x="58229" y="38309"/>
                  <a:pt x="57955" y="38858"/>
                </a:cubicBezTo>
                <a:lnTo>
                  <a:pt x="57955" y="38193"/>
                </a:lnTo>
                <a:cubicBezTo>
                  <a:pt x="57860" y="38034"/>
                  <a:pt x="57828" y="37908"/>
                  <a:pt x="57765" y="37781"/>
                </a:cubicBezTo>
                <a:cubicBezTo>
                  <a:pt x="57701" y="37686"/>
                  <a:pt x="57638" y="37528"/>
                  <a:pt x="57543" y="37433"/>
                </a:cubicBezTo>
                <a:cubicBezTo>
                  <a:pt x="57480" y="37369"/>
                  <a:pt x="57353" y="37274"/>
                  <a:pt x="57195" y="37148"/>
                </a:cubicBezTo>
                <a:lnTo>
                  <a:pt x="57195" y="37148"/>
                </a:lnTo>
                <a:cubicBezTo>
                  <a:pt x="57261" y="37153"/>
                  <a:pt x="57325" y="37156"/>
                  <a:pt x="57387" y="37156"/>
                </a:cubicBezTo>
                <a:cubicBezTo>
                  <a:pt x="58060" y="37156"/>
                  <a:pt x="58459" y="36841"/>
                  <a:pt x="58778" y="36261"/>
                </a:cubicBezTo>
                <a:lnTo>
                  <a:pt x="58778" y="36514"/>
                </a:lnTo>
                <a:cubicBezTo>
                  <a:pt x="58778" y="37179"/>
                  <a:pt x="59126" y="37559"/>
                  <a:pt x="59601" y="37876"/>
                </a:cubicBezTo>
                <a:cubicBezTo>
                  <a:pt x="59798" y="37999"/>
                  <a:pt x="60013" y="38045"/>
                  <a:pt x="60218" y="38045"/>
                </a:cubicBezTo>
                <a:cubicBezTo>
                  <a:pt x="60278" y="38045"/>
                  <a:pt x="60336" y="38042"/>
                  <a:pt x="60393" y="38034"/>
                </a:cubicBezTo>
                <a:cubicBezTo>
                  <a:pt x="60773" y="38003"/>
                  <a:pt x="61058" y="37876"/>
                  <a:pt x="61280" y="37686"/>
                </a:cubicBezTo>
                <a:cubicBezTo>
                  <a:pt x="61417" y="37572"/>
                  <a:pt x="61521" y="37424"/>
                  <a:pt x="61628" y="37280"/>
                </a:cubicBezTo>
                <a:lnTo>
                  <a:pt x="61628" y="37280"/>
                </a:lnTo>
                <a:cubicBezTo>
                  <a:pt x="61626" y="37552"/>
                  <a:pt x="61602" y="37824"/>
                  <a:pt x="61723" y="38066"/>
                </a:cubicBezTo>
                <a:cubicBezTo>
                  <a:pt x="61850" y="38446"/>
                  <a:pt x="62072" y="38668"/>
                  <a:pt x="62388" y="38858"/>
                </a:cubicBezTo>
                <a:cubicBezTo>
                  <a:pt x="62576" y="38975"/>
                  <a:pt x="62764" y="39040"/>
                  <a:pt x="62978" y="39040"/>
                </a:cubicBezTo>
                <a:cubicBezTo>
                  <a:pt x="63052" y="39040"/>
                  <a:pt x="63130" y="39033"/>
                  <a:pt x="63212" y="39016"/>
                </a:cubicBezTo>
                <a:cubicBezTo>
                  <a:pt x="63687" y="38984"/>
                  <a:pt x="64098" y="38794"/>
                  <a:pt x="64320" y="38351"/>
                </a:cubicBezTo>
                <a:cubicBezTo>
                  <a:pt x="64573" y="37971"/>
                  <a:pt x="64605" y="37559"/>
                  <a:pt x="64447" y="37179"/>
                </a:cubicBezTo>
                <a:cubicBezTo>
                  <a:pt x="64320" y="36799"/>
                  <a:pt x="64130" y="36578"/>
                  <a:pt x="63813" y="36419"/>
                </a:cubicBezTo>
                <a:cubicBezTo>
                  <a:pt x="63528" y="36261"/>
                  <a:pt x="63275" y="36198"/>
                  <a:pt x="62927" y="36198"/>
                </a:cubicBezTo>
                <a:cubicBezTo>
                  <a:pt x="62673" y="36261"/>
                  <a:pt x="62388" y="36324"/>
                  <a:pt x="62198" y="36514"/>
                </a:cubicBezTo>
                <a:cubicBezTo>
                  <a:pt x="61983" y="36699"/>
                  <a:pt x="61887" y="36884"/>
                  <a:pt x="61765" y="37068"/>
                </a:cubicBezTo>
                <a:lnTo>
                  <a:pt x="61765" y="37068"/>
                </a:lnTo>
                <a:cubicBezTo>
                  <a:pt x="61766" y="37018"/>
                  <a:pt x="61760" y="36948"/>
                  <a:pt x="61850" y="36926"/>
                </a:cubicBezTo>
                <a:lnTo>
                  <a:pt x="61850" y="36451"/>
                </a:lnTo>
                <a:cubicBezTo>
                  <a:pt x="61850" y="36388"/>
                  <a:pt x="61850" y="36293"/>
                  <a:pt x="61787" y="36198"/>
                </a:cubicBezTo>
                <a:cubicBezTo>
                  <a:pt x="61692" y="35786"/>
                  <a:pt x="61438" y="35469"/>
                  <a:pt x="60995" y="35184"/>
                </a:cubicBezTo>
                <a:cubicBezTo>
                  <a:pt x="61143" y="35184"/>
                  <a:pt x="61262" y="35198"/>
                  <a:pt x="61372" y="35198"/>
                </a:cubicBezTo>
                <a:cubicBezTo>
                  <a:pt x="61428" y="35198"/>
                  <a:pt x="61480" y="35195"/>
                  <a:pt x="61533" y="35184"/>
                </a:cubicBezTo>
                <a:cubicBezTo>
                  <a:pt x="61904" y="35070"/>
                  <a:pt x="62377" y="34674"/>
                  <a:pt x="62583" y="34319"/>
                </a:cubicBezTo>
                <a:lnTo>
                  <a:pt x="62583" y="34319"/>
                </a:lnTo>
                <a:cubicBezTo>
                  <a:pt x="62560" y="34405"/>
                  <a:pt x="62515" y="34488"/>
                  <a:pt x="62515" y="34583"/>
                </a:cubicBezTo>
                <a:cubicBezTo>
                  <a:pt x="62547" y="35184"/>
                  <a:pt x="62737" y="35659"/>
                  <a:pt x="63307" y="35944"/>
                </a:cubicBezTo>
                <a:cubicBezTo>
                  <a:pt x="63576" y="36071"/>
                  <a:pt x="63805" y="36134"/>
                  <a:pt x="64031" y="36134"/>
                </a:cubicBezTo>
                <a:cubicBezTo>
                  <a:pt x="64257" y="36134"/>
                  <a:pt x="64478" y="36071"/>
                  <a:pt x="64732" y="35944"/>
                </a:cubicBezTo>
                <a:cubicBezTo>
                  <a:pt x="64922" y="35818"/>
                  <a:pt x="65112" y="35659"/>
                  <a:pt x="65238" y="35406"/>
                </a:cubicBezTo>
                <a:cubicBezTo>
                  <a:pt x="65523" y="34899"/>
                  <a:pt x="65555" y="34583"/>
                  <a:pt x="65333" y="34044"/>
                </a:cubicBezTo>
                <a:cubicBezTo>
                  <a:pt x="65207" y="33727"/>
                  <a:pt x="64953" y="33474"/>
                  <a:pt x="64637" y="33316"/>
                </a:cubicBezTo>
                <a:lnTo>
                  <a:pt x="64795" y="33316"/>
                </a:lnTo>
                <a:cubicBezTo>
                  <a:pt x="65112" y="33316"/>
                  <a:pt x="65397" y="33252"/>
                  <a:pt x="65682" y="33031"/>
                </a:cubicBezTo>
                <a:cubicBezTo>
                  <a:pt x="65935" y="32841"/>
                  <a:pt x="66125" y="32651"/>
                  <a:pt x="66220" y="32334"/>
                </a:cubicBezTo>
                <a:cubicBezTo>
                  <a:pt x="66347" y="32017"/>
                  <a:pt x="66379" y="31732"/>
                  <a:pt x="66284" y="31416"/>
                </a:cubicBezTo>
                <a:cubicBezTo>
                  <a:pt x="66094" y="30877"/>
                  <a:pt x="65809" y="30529"/>
                  <a:pt x="65207" y="30402"/>
                </a:cubicBezTo>
                <a:cubicBezTo>
                  <a:pt x="65207" y="30402"/>
                  <a:pt x="65143" y="30371"/>
                  <a:pt x="65143" y="30307"/>
                </a:cubicBezTo>
                <a:cubicBezTo>
                  <a:pt x="64890" y="30371"/>
                  <a:pt x="64605" y="30307"/>
                  <a:pt x="64320" y="30434"/>
                </a:cubicBezTo>
                <a:cubicBezTo>
                  <a:pt x="64003" y="30592"/>
                  <a:pt x="63845" y="30656"/>
                  <a:pt x="63655" y="30941"/>
                </a:cubicBezTo>
                <a:cubicBezTo>
                  <a:pt x="63592" y="31067"/>
                  <a:pt x="63592" y="31226"/>
                  <a:pt x="63465" y="31321"/>
                </a:cubicBezTo>
                <a:cubicBezTo>
                  <a:pt x="63433" y="31511"/>
                  <a:pt x="63370" y="31669"/>
                  <a:pt x="63370" y="31827"/>
                </a:cubicBezTo>
                <a:cubicBezTo>
                  <a:pt x="63433" y="32334"/>
                  <a:pt x="63623" y="32777"/>
                  <a:pt x="64098" y="33031"/>
                </a:cubicBezTo>
                <a:cubicBezTo>
                  <a:pt x="64130" y="33031"/>
                  <a:pt x="64130" y="33094"/>
                  <a:pt x="64162" y="33126"/>
                </a:cubicBezTo>
                <a:cubicBezTo>
                  <a:pt x="64128" y="33171"/>
                  <a:pt x="64086" y="33180"/>
                  <a:pt x="64040" y="33180"/>
                </a:cubicBezTo>
                <a:cubicBezTo>
                  <a:pt x="64010" y="33180"/>
                  <a:pt x="63979" y="33176"/>
                  <a:pt x="63946" y="33176"/>
                </a:cubicBezTo>
                <a:cubicBezTo>
                  <a:pt x="63891" y="33176"/>
                  <a:pt x="63833" y="33188"/>
                  <a:pt x="63782" y="33252"/>
                </a:cubicBezTo>
                <a:cubicBezTo>
                  <a:pt x="63242" y="33312"/>
                  <a:pt x="62901" y="33599"/>
                  <a:pt x="62705" y="34033"/>
                </a:cubicBezTo>
                <a:lnTo>
                  <a:pt x="62705" y="34033"/>
                </a:lnTo>
                <a:lnTo>
                  <a:pt x="62705" y="33727"/>
                </a:lnTo>
                <a:cubicBezTo>
                  <a:pt x="62705" y="33284"/>
                  <a:pt x="62547" y="32936"/>
                  <a:pt x="62230" y="32619"/>
                </a:cubicBezTo>
                <a:cubicBezTo>
                  <a:pt x="62135" y="32524"/>
                  <a:pt x="62103" y="32461"/>
                  <a:pt x="62040" y="32429"/>
                </a:cubicBezTo>
                <a:cubicBezTo>
                  <a:pt x="61945" y="32366"/>
                  <a:pt x="61882" y="32366"/>
                  <a:pt x="61723" y="32302"/>
                </a:cubicBezTo>
                <a:lnTo>
                  <a:pt x="62420" y="32302"/>
                </a:lnTo>
                <a:lnTo>
                  <a:pt x="62483" y="32271"/>
                </a:lnTo>
                <a:cubicBezTo>
                  <a:pt x="62958" y="32049"/>
                  <a:pt x="63307" y="31732"/>
                  <a:pt x="63497" y="31226"/>
                </a:cubicBezTo>
                <a:lnTo>
                  <a:pt x="63528" y="31226"/>
                </a:lnTo>
                <a:lnTo>
                  <a:pt x="63528" y="30402"/>
                </a:lnTo>
                <a:cubicBezTo>
                  <a:pt x="63465" y="30244"/>
                  <a:pt x="63338" y="30086"/>
                  <a:pt x="63275" y="29896"/>
                </a:cubicBezTo>
                <a:cubicBezTo>
                  <a:pt x="63180" y="29674"/>
                  <a:pt x="62927" y="29642"/>
                  <a:pt x="62832" y="29452"/>
                </a:cubicBezTo>
                <a:lnTo>
                  <a:pt x="62832" y="29452"/>
                </a:lnTo>
                <a:cubicBezTo>
                  <a:pt x="62863" y="29454"/>
                  <a:pt x="62895" y="29455"/>
                  <a:pt x="62926" y="29455"/>
                </a:cubicBezTo>
                <a:cubicBezTo>
                  <a:pt x="63512" y="29455"/>
                  <a:pt x="63958" y="29172"/>
                  <a:pt x="64288" y="28660"/>
                </a:cubicBezTo>
                <a:cubicBezTo>
                  <a:pt x="64320" y="28724"/>
                  <a:pt x="64320" y="28819"/>
                  <a:pt x="64320" y="28882"/>
                </a:cubicBezTo>
                <a:cubicBezTo>
                  <a:pt x="64383" y="29262"/>
                  <a:pt x="64478" y="29515"/>
                  <a:pt x="64732" y="29801"/>
                </a:cubicBezTo>
                <a:cubicBezTo>
                  <a:pt x="64890" y="29959"/>
                  <a:pt x="65080" y="30086"/>
                  <a:pt x="65270" y="30244"/>
                </a:cubicBezTo>
                <a:cubicBezTo>
                  <a:pt x="65333" y="30260"/>
                  <a:pt x="65389" y="30260"/>
                  <a:pt x="65440" y="30260"/>
                </a:cubicBezTo>
                <a:cubicBezTo>
                  <a:pt x="65492" y="30260"/>
                  <a:pt x="65539" y="30260"/>
                  <a:pt x="65587" y="30276"/>
                </a:cubicBezTo>
                <a:cubicBezTo>
                  <a:pt x="65709" y="30328"/>
                  <a:pt x="65821" y="30351"/>
                  <a:pt x="65929" y="30351"/>
                </a:cubicBezTo>
                <a:cubicBezTo>
                  <a:pt x="66018" y="30351"/>
                  <a:pt x="66103" y="30336"/>
                  <a:pt x="66189" y="30307"/>
                </a:cubicBezTo>
                <a:cubicBezTo>
                  <a:pt x="66565" y="30249"/>
                  <a:pt x="67021" y="29847"/>
                  <a:pt x="67217" y="29464"/>
                </a:cubicBezTo>
                <a:lnTo>
                  <a:pt x="67217" y="29464"/>
                </a:lnTo>
                <a:cubicBezTo>
                  <a:pt x="67189" y="29688"/>
                  <a:pt x="67220" y="29922"/>
                  <a:pt x="67265" y="30149"/>
                </a:cubicBezTo>
                <a:cubicBezTo>
                  <a:pt x="67297" y="30434"/>
                  <a:pt x="67487" y="30592"/>
                  <a:pt x="67709" y="30782"/>
                </a:cubicBezTo>
                <a:cubicBezTo>
                  <a:pt x="67930" y="31036"/>
                  <a:pt x="68215" y="31162"/>
                  <a:pt x="68532" y="31162"/>
                </a:cubicBezTo>
                <a:cubicBezTo>
                  <a:pt x="68574" y="31165"/>
                  <a:pt x="68615" y="31166"/>
                  <a:pt x="68655" y="31166"/>
                </a:cubicBezTo>
                <a:cubicBezTo>
                  <a:pt x="69106" y="31166"/>
                  <a:pt x="69476" y="31002"/>
                  <a:pt x="69767" y="30624"/>
                </a:cubicBezTo>
                <a:cubicBezTo>
                  <a:pt x="69830" y="30561"/>
                  <a:pt x="69957" y="30434"/>
                  <a:pt x="69989" y="30307"/>
                </a:cubicBezTo>
                <a:cubicBezTo>
                  <a:pt x="70116" y="29991"/>
                  <a:pt x="70084" y="29642"/>
                  <a:pt x="70084" y="29325"/>
                </a:cubicBezTo>
                <a:cubicBezTo>
                  <a:pt x="70084" y="29199"/>
                  <a:pt x="69989" y="29040"/>
                  <a:pt x="69925" y="28977"/>
                </a:cubicBezTo>
                <a:cubicBezTo>
                  <a:pt x="69672" y="28724"/>
                  <a:pt x="69482" y="28407"/>
                  <a:pt x="69070" y="28344"/>
                </a:cubicBezTo>
                <a:lnTo>
                  <a:pt x="69672" y="28344"/>
                </a:lnTo>
                <a:cubicBezTo>
                  <a:pt x="69767" y="28344"/>
                  <a:pt x="69830" y="28312"/>
                  <a:pt x="69925" y="28312"/>
                </a:cubicBezTo>
                <a:cubicBezTo>
                  <a:pt x="70179" y="28249"/>
                  <a:pt x="70337" y="28059"/>
                  <a:pt x="70559" y="27900"/>
                </a:cubicBezTo>
                <a:cubicBezTo>
                  <a:pt x="70812" y="27679"/>
                  <a:pt x="70907" y="27394"/>
                  <a:pt x="70907" y="27045"/>
                </a:cubicBezTo>
                <a:cubicBezTo>
                  <a:pt x="70939" y="26507"/>
                  <a:pt x="70781" y="26127"/>
                  <a:pt x="70401" y="25810"/>
                </a:cubicBezTo>
                <a:cubicBezTo>
                  <a:pt x="70274" y="25684"/>
                  <a:pt x="70116" y="25620"/>
                  <a:pt x="69957" y="25557"/>
                </a:cubicBezTo>
                <a:cubicBezTo>
                  <a:pt x="69862" y="25525"/>
                  <a:pt x="69759" y="25517"/>
                  <a:pt x="69652" y="25517"/>
                </a:cubicBezTo>
                <a:cubicBezTo>
                  <a:pt x="69545" y="25517"/>
                  <a:pt x="69435" y="25525"/>
                  <a:pt x="69324" y="25525"/>
                </a:cubicBezTo>
                <a:cubicBezTo>
                  <a:pt x="69007" y="25525"/>
                  <a:pt x="68722" y="25620"/>
                  <a:pt x="68500" y="25842"/>
                </a:cubicBezTo>
                <a:cubicBezTo>
                  <a:pt x="68404" y="25963"/>
                  <a:pt x="68289" y="26083"/>
                  <a:pt x="68184" y="26190"/>
                </a:cubicBezTo>
                <a:lnTo>
                  <a:pt x="68184" y="26190"/>
                </a:lnTo>
                <a:lnTo>
                  <a:pt x="68184" y="26064"/>
                </a:lnTo>
                <a:cubicBezTo>
                  <a:pt x="68184" y="25747"/>
                  <a:pt x="68057" y="25494"/>
                  <a:pt x="67899" y="25209"/>
                </a:cubicBezTo>
                <a:cubicBezTo>
                  <a:pt x="67740" y="24923"/>
                  <a:pt x="67455" y="24733"/>
                  <a:pt x="67170" y="24607"/>
                </a:cubicBezTo>
                <a:lnTo>
                  <a:pt x="67424" y="24607"/>
                </a:lnTo>
                <a:cubicBezTo>
                  <a:pt x="67463" y="24609"/>
                  <a:pt x="67502" y="24611"/>
                  <a:pt x="67540" y="24611"/>
                </a:cubicBezTo>
                <a:cubicBezTo>
                  <a:pt x="67962" y="24611"/>
                  <a:pt x="68305" y="24451"/>
                  <a:pt x="68595" y="24132"/>
                </a:cubicBezTo>
                <a:cubicBezTo>
                  <a:pt x="68817" y="23910"/>
                  <a:pt x="68880" y="23657"/>
                  <a:pt x="68912" y="23340"/>
                </a:cubicBezTo>
                <a:cubicBezTo>
                  <a:pt x="68975" y="22802"/>
                  <a:pt x="68754" y="22390"/>
                  <a:pt x="68374" y="22042"/>
                </a:cubicBezTo>
                <a:cubicBezTo>
                  <a:pt x="68195" y="21880"/>
                  <a:pt x="67826" y="21792"/>
                  <a:pt x="67466" y="21792"/>
                </a:cubicBezTo>
                <a:cubicBezTo>
                  <a:pt x="67122" y="21792"/>
                  <a:pt x="66786" y="21872"/>
                  <a:pt x="66632" y="22042"/>
                </a:cubicBezTo>
                <a:cubicBezTo>
                  <a:pt x="66505" y="22168"/>
                  <a:pt x="66379" y="22232"/>
                  <a:pt x="66315" y="22358"/>
                </a:cubicBezTo>
                <a:cubicBezTo>
                  <a:pt x="66220" y="22422"/>
                  <a:pt x="66157" y="22517"/>
                  <a:pt x="66125" y="22643"/>
                </a:cubicBezTo>
                <a:cubicBezTo>
                  <a:pt x="65999" y="22897"/>
                  <a:pt x="66030" y="23277"/>
                  <a:pt x="66030" y="23593"/>
                </a:cubicBezTo>
                <a:cubicBezTo>
                  <a:pt x="66062" y="23688"/>
                  <a:pt x="66094" y="23847"/>
                  <a:pt x="66189" y="23942"/>
                </a:cubicBezTo>
                <a:cubicBezTo>
                  <a:pt x="66379" y="24132"/>
                  <a:pt x="66600" y="24385"/>
                  <a:pt x="66854" y="24543"/>
                </a:cubicBezTo>
                <a:lnTo>
                  <a:pt x="66505" y="24543"/>
                </a:lnTo>
                <a:cubicBezTo>
                  <a:pt x="66379" y="24575"/>
                  <a:pt x="66315" y="24575"/>
                  <a:pt x="66189" y="24607"/>
                </a:cubicBezTo>
                <a:cubicBezTo>
                  <a:pt x="65738" y="24748"/>
                  <a:pt x="65412" y="25014"/>
                  <a:pt x="65257" y="25473"/>
                </a:cubicBezTo>
                <a:lnTo>
                  <a:pt x="65257" y="25473"/>
                </a:lnTo>
                <a:cubicBezTo>
                  <a:pt x="65255" y="25440"/>
                  <a:pt x="65257" y="25406"/>
                  <a:pt x="65270" y="25367"/>
                </a:cubicBezTo>
                <a:cubicBezTo>
                  <a:pt x="65428" y="25082"/>
                  <a:pt x="65333" y="24765"/>
                  <a:pt x="65238" y="24512"/>
                </a:cubicBezTo>
                <a:cubicBezTo>
                  <a:pt x="65175" y="24258"/>
                  <a:pt x="65017" y="24068"/>
                  <a:pt x="64795" y="23910"/>
                </a:cubicBezTo>
                <a:cubicBezTo>
                  <a:pt x="64637" y="23783"/>
                  <a:pt x="64447" y="23657"/>
                  <a:pt x="64225" y="23625"/>
                </a:cubicBezTo>
                <a:cubicBezTo>
                  <a:pt x="64105" y="23612"/>
                  <a:pt x="63990" y="23604"/>
                  <a:pt x="63880" y="23604"/>
                </a:cubicBezTo>
                <a:cubicBezTo>
                  <a:pt x="63471" y="23604"/>
                  <a:pt x="63131" y="23712"/>
                  <a:pt x="62832" y="24037"/>
                </a:cubicBezTo>
                <a:cubicBezTo>
                  <a:pt x="62705" y="24132"/>
                  <a:pt x="62642" y="24258"/>
                  <a:pt x="62547" y="24385"/>
                </a:cubicBezTo>
                <a:cubicBezTo>
                  <a:pt x="62483" y="23277"/>
                  <a:pt x="61850" y="22833"/>
                  <a:pt x="61216" y="22770"/>
                </a:cubicBezTo>
                <a:cubicBezTo>
                  <a:pt x="61138" y="22758"/>
                  <a:pt x="61059" y="22752"/>
                  <a:pt x="60981" y="22752"/>
                </a:cubicBezTo>
                <a:cubicBezTo>
                  <a:pt x="60430" y="22752"/>
                  <a:pt x="59910" y="23047"/>
                  <a:pt x="59633" y="23657"/>
                </a:cubicBezTo>
                <a:cubicBezTo>
                  <a:pt x="59538" y="23815"/>
                  <a:pt x="59538" y="24037"/>
                  <a:pt x="59506" y="24195"/>
                </a:cubicBezTo>
                <a:cubicBezTo>
                  <a:pt x="59506" y="24417"/>
                  <a:pt x="59538" y="24607"/>
                  <a:pt x="59633" y="24828"/>
                </a:cubicBezTo>
                <a:cubicBezTo>
                  <a:pt x="59791" y="25145"/>
                  <a:pt x="59981" y="25399"/>
                  <a:pt x="60361" y="25620"/>
                </a:cubicBezTo>
                <a:lnTo>
                  <a:pt x="59791" y="25620"/>
                </a:lnTo>
                <a:cubicBezTo>
                  <a:pt x="59348" y="25779"/>
                  <a:pt x="59000" y="25969"/>
                  <a:pt x="58746" y="26317"/>
                </a:cubicBezTo>
                <a:cubicBezTo>
                  <a:pt x="58715" y="26159"/>
                  <a:pt x="58746" y="26032"/>
                  <a:pt x="58715" y="25937"/>
                </a:cubicBezTo>
                <a:cubicBezTo>
                  <a:pt x="58620" y="25715"/>
                  <a:pt x="58525" y="25494"/>
                  <a:pt x="58398" y="25335"/>
                </a:cubicBezTo>
                <a:cubicBezTo>
                  <a:pt x="58240" y="25082"/>
                  <a:pt x="57986" y="24923"/>
                  <a:pt x="57733" y="24828"/>
                </a:cubicBezTo>
                <a:cubicBezTo>
                  <a:pt x="57712" y="24807"/>
                  <a:pt x="57687" y="24804"/>
                  <a:pt x="57664" y="24804"/>
                </a:cubicBezTo>
                <a:cubicBezTo>
                  <a:pt x="57652" y="24804"/>
                  <a:pt x="57641" y="24805"/>
                  <a:pt x="57630" y="24805"/>
                </a:cubicBezTo>
                <a:cubicBezTo>
                  <a:pt x="57598" y="24805"/>
                  <a:pt x="57575" y="24797"/>
                  <a:pt x="57575" y="24733"/>
                </a:cubicBezTo>
                <a:lnTo>
                  <a:pt x="57195" y="24733"/>
                </a:lnTo>
                <a:cubicBezTo>
                  <a:pt x="56561" y="24733"/>
                  <a:pt x="56149" y="25050"/>
                  <a:pt x="55864" y="25620"/>
                </a:cubicBezTo>
                <a:cubicBezTo>
                  <a:pt x="55833" y="25620"/>
                  <a:pt x="55833" y="25652"/>
                  <a:pt x="55769" y="25652"/>
                </a:cubicBezTo>
                <a:lnTo>
                  <a:pt x="55769" y="25367"/>
                </a:lnTo>
                <a:cubicBezTo>
                  <a:pt x="55833" y="24670"/>
                  <a:pt x="55453" y="24227"/>
                  <a:pt x="54819" y="23910"/>
                </a:cubicBezTo>
                <a:lnTo>
                  <a:pt x="55548" y="23910"/>
                </a:lnTo>
                <a:cubicBezTo>
                  <a:pt x="56086" y="23720"/>
                  <a:pt x="56434" y="23403"/>
                  <a:pt x="56656" y="22928"/>
                </a:cubicBezTo>
                <a:cubicBezTo>
                  <a:pt x="56656" y="22960"/>
                  <a:pt x="56688" y="22992"/>
                  <a:pt x="56656" y="23023"/>
                </a:cubicBezTo>
                <a:cubicBezTo>
                  <a:pt x="56529" y="23182"/>
                  <a:pt x="56529" y="23340"/>
                  <a:pt x="56561" y="23467"/>
                </a:cubicBezTo>
                <a:cubicBezTo>
                  <a:pt x="56656" y="23657"/>
                  <a:pt x="56656" y="23910"/>
                  <a:pt x="56814" y="24100"/>
                </a:cubicBezTo>
                <a:cubicBezTo>
                  <a:pt x="57036" y="24417"/>
                  <a:pt x="57036" y="24448"/>
                  <a:pt x="57480" y="24670"/>
                </a:cubicBezTo>
                <a:cubicBezTo>
                  <a:pt x="57480" y="24702"/>
                  <a:pt x="57511" y="24702"/>
                  <a:pt x="57511" y="24733"/>
                </a:cubicBezTo>
                <a:cubicBezTo>
                  <a:pt x="57529" y="24730"/>
                  <a:pt x="57546" y="24728"/>
                  <a:pt x="57563" y="24728"/>
                </a:cubicBezTo>
                <a:cubicBezTo>
                  <a:pt x="57698" y="24728"/>
                  <a:pt x="57814" y="24828"/>
                  <a:pt x="57955" y="24828"/>
                </a:cubicBezTo>
                <a:cubicBezTo>
                  <a:pt x="58556" y="24765"/>
                  <a:pt x="59031" y="24575"/>
                  <a:pt x="59316" y="24037"/>
                </a:cubicBezTo>
                <a:cubicBezTo>
                  <a:pt x="59570" y="23467"/>
                  <a:pt x="59570" y="23118"/>
                  <a:pt x="59316" y="22612"/>
                </a:cubicBezTo>
                <a:cubicBezTo>
                  <a:pt x="59158" y="22327"/>
                  <a:pt x="59063" y="22200"/>
                  <a:pt x="58778" y="22042"/>
                </a:cubicBezTo>
                <a:cubicBezTo>
                  <a:pt x="58556" y="21915"/>
                  <a:pt x="58366" y="21883"/>
                  <a:pt x="58113" y="21852"/>
                </a:cubicBezTo>
                <a:cubicBezTo>
                  <a:pt x="57955" y="21852"/>
                  <a:pt x="57733" y="21852"/>
                  <a:pt x="57575" y="21915"/>
                </a:cubicBezTo>
                <a:cubicBezTo>
                  <a:pt x="57195" y="22073"/>
                  <a:pt x="56878" y="22295"/>
                  <a:pt x="56719" y="22643"/>
                </a:cubicBezTo>
                <a:cubicBezTo>
                  <a:pt x="56688" y="22675"/>
                  <a:pt x="56688" y="22707"/>
                  <a:pt x="56656" y="22770"/>
                </a:cubicBezTo>
                <a:cubicBezTo>
                  <a:pt x="56593" y="22802"/>
                  <a:pt x="56593" y="22802"/>
                  <a:pt x="56593" y="22833"/>
                </a:cubicBezTo>
                <a:cubicBezTo>
                  <a:pt x="56529" y="22485"/>
                  <a:pt x="56561" y="22137"/>
                  <a:pt x="56371" y="21757"/>
                </a:cubicBezTo>
                <a:cubicBezTo>
                  <a:pt x="56181" y="21408"/>
                  <a:pt x="55864" y="21218"/>
                  <a:pt x="55484" y="21060"/>
                </a:cubicBezTo>
                <a:close/>
                <a:moveTo>
                  <a:pt x="13586" y="84398"/>
                </a:moveTo>
                <a:cubicBezTo>
                  <a:pt x="13238" y="84398"/>
                  <a:pt x="12889" y="84556"/>
                  <a:pt x="12636" y="84873"/>
                </a:cubicBezTo>
                <a:cubicBezTo>
                  <a:pt x="12383" y="85094"/>
                  <a:pt x="12383" y="85411"/>
                  <a:pt x="12288" y="85696"/>
                </a:cubicBezTo>
                <a:cubicBezTo>
                  <a:pt x="12446" y="85949"/>
                  <a:pt x="12446" y="86171"/>
                  <a:pt x="12541" y="86361"/>
                </a:cubicBezTo>
                <a:cubicBezTo>
                  <a:pt x="12668" y="86519"/>
                  <a:pt x="12826" y="86678"/>
                  <a:pt x="13016" y="86805"/>
                </a:cubicBezTo>
                <a:cubicBezTo>
                  <a:pt x="13200" y="86909"/>
                  <a:pt x="13362" y="86971"/>
                  <a:pt x="13520" y="86971"/>
                </a:cubicBezTo>
                <a:cubicBezTo>
                  <a:pt x="13553" y="86971"/>
                  <a:pt x="13585" y="86968"/>
                  <a:pt x="13618" y="86963"/>
                </a:cubicBezTo>
                <a:cubicBezTo>
                  <a:pt x="13966" y="86931"/>
                  <a:pt x="14346" y="86773"/>
                  <a:pt x="14568" y="86456"/>
                </a:cubicBezTo>
                <a:cubicBezTo>
                  <a:pt x="14758" y="86203"/>
                  <a:pt x="14885" y="85949"/>
                  <a:pt x="14853" y="85664"/>
                </a:cubicBezTo>
                <a:cubicBezTo>
                  <a:pt x="14853" y="85316"/>
                  <a:pt x="14631" y="84999"/>
                  <a:pt x="14378" y="84714"/>
                </a:cubicBezTo>
                <a:cubicBezTo>
                  <a:pt x="14125" y="84524"/>
                  <a:pt x="13840" y="84398"/>
                  <a:pt x="13586" y="84398"/>
                </a:cubicBezTo>
                <a:close/>
                <a:moveTo>
                  <a:pt x="45224" y="84524"/>
                </a:moveTo>
                <a:cubicBezTo>
                  <a:pt x="44432" y="84524"/>
                  <a:pt x="43894" y="85031"/>
                  <a:pt x="43862" y="85823"/>
                </a:cubicBezTo>
                <a:cubicBezTo>
                  <a:pt x="43862" y="86614"/>
                  <a:pt x="44369" y="87153"/>
                  <a:pt x="45160" y="87153"/>
                </a:cubicBezTo>
                <a:cubicBezTo>
                  <a:pt x="45952" y="87153"/>
                  <a:pt x="46459" y="86614"/>
                  <a:pt x="46554" y="85823"/>
                </a:cubicBezTo>
                <a:cubicBezTo>
                  <a:pt x="46490" y="85063"/>
                  <a:pt x="46015" y="84524"/>
                  <a:pt x="45224" y="84524"/>
                </a:cubicBezTo>
                <a:close/>
                <a:moveTo>
                  <a:pt x="57602" y="85752"/>
                </a:moveTo>
                <a:cubicBezTo>
                  <a:pt x="57519" y="85752"/>
                  <a:pt x="57432" y="85775"/>
                  <a:pt x="57258" y="85823"/>
                </a:cubicBezTo>
                <a:lnTo>
                  <a:pt x="56941" y="86139"/>
                </a:lnTo>
                <a:cubicBezTo>
                  <a:pt x="56973" y="86329"/>
                  <a:pt x="56783" y="86488"/>
                  <a:pt x="56973" y="86646"/>
                </a:cubicBezTo>
                <a:cubicBezTo>
                  <a:pt x="56941" y="86900"/>
                  <a:pt x="57195" y="86963"/>
                  <a:pt x="57258" y="87058"/>
                </a:cubicBezTo>
                <a:cubicBezTo>
                  <a:pt x="57375" y="87141"/>
                  <a:pt x="57483" y="87181"/>
                  <a:pt x="57596" y="87181"/>
                </a:cubicBezTo>
                <a:cubicBezTo>
                  <a:pt x="57698" y="87181"/>
                  <a:pt x="57803" y="87149"/>
                  <a:pt x="57923" y="87090"/>
                </a:cubicBezTo>
                <a:cubicBezTo>
                  <a:pt x="58050" y="86963"/>
                  <a:pt x="58113" y="86836"/>
                  <a:pt x="58240" y="86741"/>
                </a:cubicBezTo>
                <a:cubicBezTo>
                  <a:pt x="58240" y="86551"/>
                  <a:pt x="58430" y="86393"/>
                  <a:pt x="58240" y="86266"/>
                </a:cubicBezTo>
                <a:cubicBezTo>
                  <a:pt x="58271" y="86013"/>
                  <a:pt x="57986" y="85949"/>
                  <a:pt x="57923" y="85823"/>
                </a:cubicBezTo>
                <a:cubicBezTo>
                  <a:pt x="57765" y="85775"/>
                  <a:pt x="57685" y="85752"/>
                  <a:pt x="57602" y="85752"/>
                </a:cubicBezTo>
                <a:close/>
                <a:moveTo>
                  <a:pt x="36528" y="81683"/>
                </a:moveTo>
                <a:cubicBezTo>
                  <a:pt x="36231" y="81683"/>
                  <a:pt x="35923" y="81859"/>
                  <a:pt x="35660" y="81991"/>
                </a:cubicBezTo>
                <a:cubicBezTo>
                  <a:pt x="35343" y="82149"/>
                  <a:pt x="35248" y="82403"/>
                  <a:pt x="35121" y="82719"/>
                </a:cubicBezTo>
                <a:cubicBezTo>
                  <a:pt x="34931" y="83289"/>
                  <a:pt x="35026" y="84176"/>
                  <a:pt x="36040" y="84619"/>
                </a:cubicBezTo>
                <a:lnTo>
                  <a:pt x="35311" y="84619"/>
                </a:lnTo>
                <a:cubicBezTo>
                  <a:pt x="34931" y="84841"/>
                  <a:pt x="34614" y="84999"/>
                  <a:pt x="34393" y="85348"/>
                </a:cubicBezTo>
                <a:cubicBezTo>
                  <a:pt x="34171" y="85696"/>
                  <a:pt x="34234" y="86108"/>
                  <a:pt x="34203" y="86424"/>
                </a:cubicBezTo>
                <a:cubicBezTo>
                  <a:pt x="34393" y="86963"/>
                  <a:pt x="34709" y="87311"/>
                  <a:pt x="35311" y="87470"/>
                </a:cubicBezTo>
                <a:cubicBezTo>
                  <a:pt x="35407" y="87483"/>
                  <a:pt x="35504" y="87491"/>
                  <a:pt x="35601" y="87491"/>
                </a:cubicBezTo>
                <a:cubicBezTo>
                  <a:pt x="35958" y="87491"/>
                  <a:pt x="36325" y="87388"/>
                  <a:pt x="36673" y="87090"/>
                </a:cubicBezTo>
                <a:cubicBezTo>
                  <a:pt x="37053" y="86678"/>
                  <a:pt x="37148" y="86171"/>
                  <a:pt x="37053" y="85696"/>
                </a:cubicBezTo>
                <a:cubicBezTo>
                  <a:pt x="36863" y="85189"/>
                  <a:pt x="36578" y="84841"/>
                  <a:pt x="35976" y="84683"/>
                </a:cubicBezTo>
                <a:cubicBezTo>
                  <a:pt x="36053" y="84660"/>
                  <a:pt x="36124" y="84651"/>
                  <a:pt x="36191" y="84651"/>
                </a:cubicBezTo>
                <a:cubicBezTo>
                  <a:pt x="36352" y="84651"/>
                  <a:pt x="36488" y="84698"/>
                  <a:pt x="36619" y="84698"/>
                </a:cubicBezTo>
                <a:cubicBezTo>
                  <a:pt x="36658" y="84698"/>
                  <a:pt x="36697" y="84694"/>
                  <a:pt x="36736" y="84683"/>
                </a:cubicBezTo>
                <a:cubicBezTo>
                  <a:pt x="36926" y="84588"/>
                  <a:pt x="37180" y="84524"/>
                  <a:pt x="37370" y="84398"/>
                </a:cubicBezTo>
                <a:cubicBezTo>
                  <a:pt x="37560" y="84271"/>
                  <a:pt x="37686" y="84081"/>
                  <a:pt x="37813" y="83891"/>
                </a:cubicBezTo>
                <a:cubicBezTo>
                  <a:pt x="37940" y="83669"/>
                  <a:pt x="38003" y="83448"/>
                  <a:pt x="38003" y="83194"/>
                </a:cubicBezTo>
                <a:cubicBezTo>
                  <a:pt x="37940" y="82339"/>
                  <a:pt x="37560" y="81896"/>
                  <a:pt x="36705" y="81706"/>
                </a:cubicBezTo>
                <a:cubicBezTo>
                  <a:pt x="36647" y="81690"/>
                  <a:pt x="36588" y="81683"/>
                  <a:pt x="36528" y="81683"/>
                </a:cubicBezTo>
                <a:close/>
                <a:moveTo>
                  <a:pt x="7015" y="85934"/>
                </a:moveTo>
                <a:cubicBezTo>
                  <a:pt x="6889" y="85934"/>
                  <a:pt x="6765" y="85949"/>
                  <a:pt x="6651" y="85949"/>
                </a:cubicBezTo>
                <a:cubicBezTo>
                  <a:pt x="6366" y="86044"/>
                  <a:pt x="6207" y="86266"/>
                  <a:pt x="6112" y="86488"/>
                </a:cubicBezTo>
                <a:cubicBezTo>
                  <a:pt x="6112" y="86805"/>
                  <a:pt x="6049" y="87153"/>
                  <a:pt x="6334" y="87438"/>
                </a:cubicBezTo>
                <a:cubicBezTo>
                  <a:pt x="6505" y="87609"/>
                  <a:pt x="6699" y="87643"/>
                  <a:pt x="6888" y="87643"/>
                </a:cubicBezTo>
                <a:cubicBezTo>
                  <a:pt x="7014" y="87643"/>
                  <a:pt x="7138" y="87628"/>
                  <a:pt x="7252" y="87628"/>
                </a:cubicBezTo>
                <a:cubicBezTo>
                  <a:pt x="7474" y="87470"/>
                  <a:pt x="7696" y="87311"/>
                  <a:pt x="7791" y="87090"/>
                </a:cubicBezTo>
                <a:cubicBezTo>
                  <a:pt x="7791" y="86773"/>
                  <a:pt x="7854" y="86424"/>
                  <a:pt x="7569" y="86139"/>
                </a:cubicBezTo>
                <a:cubicBezTo>
                  <a:pt x="7398" y="85968"/>
                  <a:pt x="7204" y="85934"/>
                  <a:pt x="7015" y="85934"/>
                </a:cubicBezTo>
                <a:close/>
                <a:moveTo>
                  <a:pt x="26222" y="84904"/>
                </a:moveTo>
                <a:cubicBezTo>
                  <a:pt x="25779" y="84904"/>
                  <a:pt x="25430" y="84968"/>
                  <a:pt x="25114" y="85316"/>
                </a:cubicBezTo>
                <a:cubicBezTo>
                  <a:pt x="24860" y="85569"/>
                  <a:pt x="24702" y="85854"/>
                  <a:pt x="24670" y="86266"/>
                </a:cubicBezTo>
                <a:cubicBezTo>
                  <a:pt x="24670" y="86678"/>
                  <a:pt x="24797" y="87058"/>
                  <a:pt x="25114" y="87375"/>
                </a:cubicBezTo>
                <a:cubicBezTo>
                  <a:pt x="25346" y="87606"/>
                  <a:pt x="25630" y="87759"/>
                  <a:pt x="25992" y="87759"/>
                </a:cubicBezTo>
                <a:cubicBezTo>
                  <a:pt x="26026" y="87759"/>
                  <a:pt x="26060" y="87757"/>
                  <a:pt x="26095" y="87755"/>
                </a:cubicBezTo>
                <a:cubicBezTo>
                  <a:pt x="26128" y="87757"/>
                  <a:pt x="26160" y="87759"/>
                  <a:pt x="26191" y="87759"/>
                </a:cubicBezTo>
                <a:cubicBezTo>
                  <a:pt x="26529" y="87759"/>
                  <a:pt x="26816" y="87606"/>
                  <a:pt x="27077" y="87375"/>
                </a:cubicBezTo>
                <a:cubicBezTo>
                  <a:pt x="27362" y="87121"/>
                  <a:pt x="27521" y="86805"/>
                  <a:pt x="27521" y="86456"/>
                </a:cubicBezTo>
                <a:cubicBezTo>
                  <a:pt x="27521" y="86013"/>
                  <a:pt x="27426" y="85664"/>
                  <a:pt x="27109" y="85348"/>
                </a:cubicBezTo>
                <a:cubicBezTo>
                  <a:pt x="26856" y="85094"/>
                  <a:pt x="26571" y="84936"/>
                  <a:pt x="26222" y="84904"/>
                </a:cubicBezTo>
                <a:close/>
                <a:moveTo>
                  <a:pt x="60540" y="87082"/>
                </a:moveTo>
                <a:cubicBezTo>
                  <a:pt x="60456" y="87082"/>
                  <a:pt x="60377" y="87105"/>
                  <a:pt x="60298" y="87153"/>
                </a:cubicBezTo>
                <a:cubicBezTo>
                  <a:pt x="60140" y="87375"/>
                  <a:pt x="60171" y="87533"/>
                  <a:pt x="60266" y="87628"/>
                </a:cubicBezTo>
                <a:cubicBezTo>
                  <a:pt x="60361" y="87739"/>
                  <a:pt x="60456" y="87778"/>
                  <a:pt x="60544" y="87778"/>
                </a:cubicBezTo>
                <a:cubicBezTo>
                  <a:pt x="60631" y="87778"/>
                  <a:pt x="60710" y="87739"/>
                  <a:pt x="60773" y="87691"/>
                </a:cubicBezTo>
                <a:cubicBezTo>
                  <a:pt x="60931" y="87470"/>
                  <a:pt x="60900" y="87311"/>
                  <a:pt x="60805" y="87153"/>
                </a:cubicBezTo>
                <a:cubicBezTo>
                  <a:pt x="60710" y="87105"/>
                  <a:pt x="60623" y="87082"/>
                  <a:pt x="60540" y="87082"/>
                </a:cubicBezTo>
                <a:close/>
                <a:moveTo>
                  <a:pt x="16500" y="85221"/>
                </a:moveTo>
                <a:cubicBezTo>
                  <a:pt x="16183" y="85221"/>
                  <a:pt x="15835" y="85348"/>
                  <a:pt x="15613" y="85569"/>
                </a:cubicBezTo>
                <a:cubicBezTo>
                  <a:pt x="15296" y="85854"/>
                  <a:pt x="15170" y="86203"/>
                  <a:pt x="15170" y="86583"/>
                </a:cubicBezTo>
                <a:cubicBezTo>
                  <a:pt x="15170" y="86900"/>
                  <a:pt x="15296" y="87216"/>
                  <a:pt x="15518" y="87470"/>
                </a:cubicBezTo>
                <a:cubicBezTo>
                  <a:pt x="15803" y="87786"/>
                  <a:pt x="16151" y="87850"/>
                  <a:pt x="16500" y="87945"/>
                </a:cubicBezTo>
                <a:cubicBezTo>
                  <a:pt x="16785" y="87850"/>
                  <a:pt x="17133" y="87755"/>
                  <a:pt x="17418" y="87533"/>
                </a:cubicBezTo>
                <a:cubicBezTo>
                  <a:pt x="17703" y="87248"/>
                  <a:pt x="17830" y="86931"/>
                  <a:pt x="17830" y="86583"/>
                </a:cubicBezTo>
                <a:cubicBezTo>
                  <a:pt x="17830" y="86266"/>
                  <a:pt x="17703" y="85949"/>
                  <a:pt x="17450" y="85664"/>
                </a:cubicBezTo>
                <a:cubicBezTo>
                  <a:pt x="17196" y="85379"/>
                  <a:pt x="16880" y="85253"/>
                  <a:pt x="16500" y="85221"/>
                </a:cubicBezTo>
                <a:close/>
                <a:moveTo>
                  <a:pt x="48074" y="85474"/>
                </a:moveTo>
                <a:cubicBezTo>
                  <a:pt x="47377" y="85474"/>
                  <a:pt x="46839" y="86044"/>
                  <a:pt x="46807" y="86678"/>
                </a:cubicBezTo>
                <a:cubicBezTo>
                  <a:pt x="46807" y="87343"/>
                  <a:pt x="47377" y="87913"/>
                  <a:pt x="48010" y="87945"/>
                </a:cubicBezTo>
                <a:cubicBezTo>
                  <a:pt x="48707" y="87945"/>
                  <a:pt x="49309" y="87343"/>
                  <a:pt x="49246" y="86741"/>
                </a:cubicBezTo>
                <a:cubicBezTo>
                  <a:pt x="49309" y="86044"/>
                  <a:pt x="48644" y="85474"/>
                  <a:pt x="48074" y="85474"/>
                </a:cubicBezTo>
                <a:close/>
                <a:moveTo>
                  <a:pt x="38510" y="85538"/>
                </a:moveTo>
                <a:cubicBezTo>
                  <a:pt x="37718" y="85538"/>
                  <a:pt x="37085" y="86139"/>
                  <a:pt x="37085" y="86931"/>
                </a:cubicBezTo>
                <a:cubicBezTo>
                  <a:pt x="37085" y="87723"/>
                  <a:pt x="37686" y="88325"/>
                  <a:pt x="38510" y="88356"/>
                </a:cubicBezTo>
                <a:cubicBezTo>
                  <a:pt x="39301" y="88356"/>
                  <a:pt x="39903" y="87786"/>
                  <a:pt x="39903" y="86963"/>
                </a:cubicBezTo>
                <a:cubicBezTo>
                  <a:pt x="39903" y="86139"/>
                  <a:pt x="39270" y="85569"/>
                  <a:pt x="38510" y="85538"/>
                </a:cubicBezTo>
                <a:close/>
                <a:moveTo>
                  <a:pt x="28751" y="85777"/>
                </a:moveTo>
                <a:cubicBezTo>
                  <a:pt x="28487" y="85777"/>
                  <a:pt x="28175" y="85928"/>
                  <a:pt x="27932" y="86171"/>
                </a:cubicBezTo>
                <a:cubicBezTo>
                  <a:pt x="27679" y="86456"/>
                  <a:pt x="27552" y="86773"/>
                  <a:pt x="27521" y="87153"/>
                </a:cubicBezTo>
                <a:cubicBezTo>
                  <a:pt x="27457" y="88008"/>
                  <a:pt x="28186" y="88641"/>
                  <a:pt x="28946" y="88641"/>
                </a:cubicBezTo>
                <a:cubicBezTo>
                  <a:pt x="29737" y="88641"/>
                  <a:pt x="30371" y="87945"/>
                  <a:pt x="30371" y="87248"/>
                </a:cubicBezTo>
                <a:cubicBezTo>
                  <a:pt x="30371" y="86836"/>
                  <a:pt x="30244" y="86488"/>
                  <a:pt x="29959" y="86203"/>
                </a:cubicBezTo>
                <a:cubicBezTo>
                  <a:pt x="29674" y="85949"/>
                  <a:pt x="29389" y="85823"/>
                  <a:pt x="28882" y="85791"/>
                </a:cubicBezTo>
                <a:cubicBezTo>
                  <a:pt x="28840" y="85782"/>
                  <a:pt x="28796" y="85777"/>
                  <a:pt x="28751" y="85777"/>
                </a:cubicBezTo>
                <a:close/>
                <a:moveTo>
                  <a:pt x="51032" y="86510"/>
                </a:moveTo>
                <a:cubicBezTo>
                  <a:pt x="50699" y="86510"/>
                  <a:pt x="50421" y="86579"/>
                  <a:pt x="50164" y="86836"/>
                </a:cubicBezTo>
                <a:cubicBezTo>
                  <a:pt x="49879" y="87153"/>
                  <a:pt x="49879" y="87533"/>
                  <a:pt x="49879" y="87881"/>
                </a:cubicBezTo>
                <a:cubicBezTo>
                  <a:pt x="50114" y="88455"/>
                  <a:pt x="50478" y="88707"/>
                  <a:pt x="50953" y="88707"/>
                </a:cubicBezTo>
                <a:cubicBezTo>
                  <a:pt x="51054" y="88707"/>
                  <a:pt x="51161" y="88695"/>
                  <a:pt x="51272" y="88673"/>
                </a:cubicBezTo>
                <a:cubicBezTo>
                  <a:pt x="51621" y="88546"/>
                  <a:pt x="51906" y="88261"/>
                  <a:pt x="52032" y="87881"/>
                </a:cubicBezTo>
                <a:cubicBezTo>
                  <a:pt x="52127" y="87280"/>
                  <a:pt x="51906" y="86805"/>
                  <a:pt x="51272" y="86519"/>
                </a:cubicBezTo>
                <a:cubicBezTo>
                  <a:pt x="51189" y="86514"/>
                  <a:pt x="51109" y="86510"/>
                  <a:pt x="51032" y="86510"/>
                </a:cubicBezTo>
                <a:close/>
                <a:moveTo>
                  <a:pt x="9849" y="86614"/>
                </a:moveTo>
                <a:cubicBezTo>
                  <a:pt x="9026" y="86931"/>
                  <a:pt x="9121" y="86836"/>
                  <a:pt x="8804" y="87691"/>
                </a:cubicBezTo>
                <a:cubicBezTo>
                  <a:pt x="9121" y="88578"/>
                  <a:pt x="9058" y="88483"/>
                  <a:pt x="9849" y="88736"/>
                </a:cubicBezTo>
                <a:cubicBezTo>
                  <a:pt x="10736" y="88420"/>
                  <a:pt x="10609" y="88483"/>
                  <a:pt x="10926" y="87691"/>
                </a:cubicBezTo>
                <a:cubicBezTo>
                  <a:pt x="10609" y="86805"/>
                  <a:pt x="10641" y="86931"/>
                  <a:pt x="9849" y="86614"/>
                </a:cubicBezTo>
                <a:close/>
                <a:moveTo>
                  <a:pt x="19413" y="86108"/>
                </a:moveTo>
                <a:cubicBezTo>
                  <a:pt x="18653" y="86108"/>
                  <a:pt x="17988" y="86741"/>
                  <a:pt x="18020" y="87438"/>
                </a:cubicBezTo>
                <a:cubicBezTo>
                  <a:pt x="18020" y="88230"/>
                  <a:pt x="18685" y="88831"/>
                  <a:pt x="19350" y="88831"/>
                </a:cubicBezTo>
                <a:cubicBezTo>
                  <a:pt x="20142" y="88831"/>
                  <a:pt x="20743" y="88198"/>
                  <a:pt x="20743" y="87470"/>
                </a:cubicBezTo>
                <a:cubicBezTo>
                  <a:pt x="20743" y="86741"/>
                  <a:pt x="20110" y="86108"/>
                  <a:pt x="19413" y="86108"/>
                </a:cubicBezTo>
                <a:close/>
                <a:moveTo>
                  <a:pt x="41401" y="86487"/>
                </a:moveTo>
                <a:cubicBezTo>
                  <a:pt x="40636" y="86487"/>
                  <a:pt x="40061" y="87138"/>
                  <a:pt x="40030" y="87850"/>
                </a:cubicBezTo>
                <a:cubicBezTo>
                  <a:pt x="40030" y="88641"/>
                  <a:pt x="40663" y="89211"/>
                  <a:pt x="41360" y="89211"/>
                </a:cubicBezTo>
                <a:cubicBezTo>
                  <a:pt x="42120" y="89211"/>
                  <a:pt x="42785" y="88578"/>
                  <a:pt x="42753" y="87881"/>
                </a:cubicBezTo>
                <a:cubicBezTo>
                  <a:pt x="42848" y="87090"/>
                  <a:pt x="42152" y="86488"/>
                  <a:pt x="41455" y="86488"/>
                </a:cubicBezTo>
                <a:cubicBezTo>
                  <a:pt x="41437" y="86487"/>
                  <a:pt x="41419" y="86487"/>
                  <a:pt x="41401" y="86487"/>
                </a:cubicBezTo>
                <a:close/>
                <a:moveTo>
                  <a:pt x="3135" y="88356"/>
                </a:moveTo>
                <a:cubicBezTo>
                  <a:pt x="2882" y="88356"/>
                  <a:pt x="2660" y="88578"/>
                  <a:pt x="2660" y="88863"/>
                </a:cubicBezTo>
                <a:cubicBezTo>
                  <a:pt x="2660" y="89102"/>
                  <a:pt x="2914" y="89341"/>
                  <a:pt x="3129" y="89341"/>
                </a:cubicBezTo>
                <a:cubicBezTo>
                  <a:pt x="3142" y="89341"/>
                  <a:pt x="3154" y="89340"/>
                  <a:pt x="3167" y="89338"/>
                </a:cubicBezTo>
                <a:cubicBezTo>
                  <a:pt x="3420" y="89338"/>
                  <a:pt x="3642" y="89053"/>
                  <a:pt x="3642" y="88863"/>
                </a:cubicBezTo>
                <a:cubicBezTo>
                  <a:pt x="3642" y="88578"/>
                  <a:pt x="3325" y="88356"/>
                  <a:pt x="3135" y="88356"/>
                </a:cubicBezTo>
                <a:close/>
                <a:moveTo>
                  <a:pt x="53774" y="87565"/>
                </a:moveTo>
                <a:cubicBezTo>
                  <a:pt x="53236" y="87565"/>
                  <a:pt x="52888" y="87976"/>
                  <a:pt x="52856" y="88483"/>
                </a:cubicBezTo>
                <a:cubicBezTo>
                  <a:pt x="52919" y="88990"/>
                  <a:pt x="53268" y="89370"/>
                  <a:pt x="53806" y="89433"/>
                </a:cubicBezTo>
                <a:cubicBezTo>
                  <a:pt x="54313" y="89433"/>
                  <a:pt x="54756" y="88990"/>
                  <a:pt x="54724" y="88483"/>
                </a:cubicBezTo>
                <a:cubicBezTo>
                  <a:pt x="54661" y="87945"/>
                  <a:pt x="54313" y="87565"/>
                  <a:pt x="53774" y="87565"/>
                </a:cubicBezTo>
                <a:close/>
                <a:moveTo>
                  <a:pt x="31923" y="86741"/>
                </a:moveTo>
                <a:cubicBezTo>
                  <a:pt x="31036" y="86741"/>
                  <a:pt x="30529" y="87280"/>
                  <a:pt x="30497" y="88103"/>
                </a:cubicBezTo>
                <a:cubicBezTo>
                  <a:pt x="30434" y="88515"/>
                  <a:pt x="30593" y="88863"/>
                  <a:pt x="30878" y="89148"/>
                </a:cubicBezTo>
                <a:cubicBezTo>
                  <a:pt x="31163" y="89433"/>
                  <a:pt x="31511" y="89528"/>
                  <a:pt x="31859" y="89591"/>
                </a:cubicBezTo>
                <a:cubicBezTo>
                  <a:pt x="32271" y="89528"/>
                  <a:pt x="32588" y="89433"/>
                  <a:pt x="32873" y="89148"/>
                </a:cubicBezTo>
                <a:cubicBezTo>
                  <a:pt x="33126" y="88863"/>
                  <a:pt x="33284" y="88515"/>
                  <a:pt x="33284" y="88103"/>
                </a:cubicBezTo>
                <a:cubicBezTo>
                  <a:pt x="33253" y="87248"/>
                  <a:pt x="32746" y="86741"/>
                  <a:pt x="31923" y="86741"/>
                </a:cubicBezTo>
                <a:close/>
                <a:moveTo>
                  <a:pt x="12750" y="87405"/>
                </a:moveTo>
                <a:cubicBezTo>
                  <a:pt x="12733" y="87405"/>
                  <a:pt x="12716" y="87405"/>
                  <a:pt x="12699" y="87406"/>
                </a:cubicBezTo>
                <a:cubicBezTo>
                  <a:pt x="12683" y="87405"/>
                  <a:pt x="12666" y="87405"/>
                  <a:pt x="12649" y="87405"/>
                </a:cubicBezTo>
                <a:cubicBezTo>
                  <a:pt x="12039" y="87405"/>
                  <a:pt x="11559" y="87961"/>
                  <a:pt x="11559" y="88546"/>
                </a:cubicBezTo>
                <a:cubicBezTo>
                  <a:pt x="11559" y="89180"/>
                  <a:pt x="12098" y="89686"/>
                  <a:pt x="12699" y="89686"/>
                </a:cubicBezTo>
                <a:cubicBezTo>
                  <a:pt x="13333" y="89686"/>
                  <a:pt x="13840" y="89148"/>
                  <a:pt x="13840" y="88546"/>
                </a:cubicBezTo>
                <a:cubicBezTo>
                  <a:pt x="13840" y="87931"/>
                  <a:pt x="13331" y="87405"/>
                  <a:pt x="12750" y="87405"/>
                </a:cubicBezTo>
                <a:close/>
                <a:moveTo>
                  <a:pt x="22327" y="86900"/>
                </a:moveTo>
                <a:cubicBezTo>
                  <a:pt x="21535" y="86963"/>
                  <a:pt x="20933" y="87533"/>
                  <a:pt x="20902" y="88325"/>
                </a:cubicBezTo>
                <a:cubicBezTo>
                  <a:pt x="20902" y="89116"/>
                  <a:pt x="21535" y="89750"/>
                  <a:pt x="22327" y="89750"/>
                </a:cubicBezTo>
                <a:cubicBezTo>
                  <a:pt x="23119" y="89750"/>
                  <a:pt x="23720" y="89148"/>
                  <a:pt x="23752" y="88356"/>
                </a:cubicBezTo>
                <a:cubicBezTo>
                  <a:pt x="23752" y="87565"/>
                  <a:pt x="23119" y="86963"/>
                  <a:pt x="22327" y="86900"/>
                </a:cubicBezTo>
                <a:close/>
                <a:moveTo>
                  <a:pt x="44305" y="87470"/>
                </a:moveTo>
                <a:cubicBezTo>
                  <a:pt x="43577" y="87470"/>
                  <a:pt x="42975" y="88103"/>
                  <a:pt x="42943" y="88736"/>
                </a:cubicBezTo>
                <a:cubicBezTo>
                  <a:pt x="42943" y="89374"/>
                  <a:pt x="43526" y="90070"/>
                  <a:pt x="44133" y="90070"/>
                </a:cubicBezTo>
                <a:cubicBezTo>
                  <a:pt x="44158" y="90070"/>
                  <a:pt x="44184" y="90069"/>
                  <a:pt x="44210" y="90066"/>
                </a:cubicBezTo>
                <a:cubicBezTo>
                  <a:pt x="44241" y="90069"/>
                  <a:pt x="44272" y="90070"/>
                  <a:pt x="44303" y="90070"/>
                </a:cubicBezTo>
                <a:cubicBezTo>
                  <a:pt x="44992" y="90070"/>
                  <a:pt x="45572" y="89407"/>
                  <a:pt x="45572" y="88831"/>
                </a:cubicBezTo>
                <a:cubicBezTo>
                  <a:pt x="45604" y="88103"/>
                  <a:pt x="44875" y="87470"/>
                  <a:pt x="44305" y="87470"/>
                </a:cubicBezTo>
                <a:close/>
                <a:moveTo>
                  <a:pt x="56757" y="88725"/>
                </a:moveTo>
                <a:cubicBezTo>
                  <a:pt x="56478" y="88725"/>
                  <a:pt x="56212" y="88802"/>
                  <a:pt x="56086" y="89180"/>
                </a:cubicBezTo>
                <a:cubicBezTo>
                  <a:pt x="56029" y="89785"/>
                  <a:pt x="56207" y="90075"/>
                  <a:pt x="56763" y="90075"/>
                </a:cubicBezTo>
                <a:cubicBezTo>
                  <a:pt x="56819" y="90075"/>
                  <a:pt x="56878" y="90072"/>
                  <a:pt x="56941" y="90066"/>
                </a:cubicBezTo>
                <a:cubicBezTo>
                  <a:pt x="57416" y="89908"/>
                  <a:pt x="57416" y="89496"/>
                  <a:pt x="57353" y="89148"/>
                </a:cubicBezTo>
                <a:cubicBezTo>
                  <a:pt x="57195" y="88895"/>
                  <a:pt x="57195" y="88895"/>
                  <a:pt x="56973" y="88736"/>
                </a:cubicBezTo>
                <a:cubicBezTo>
                  <a:pt x="56901" y="88730"/>
                  <a:pt x="56829" y="88725"/>
                  <a:pt x="56757" y="88725"/>
                </a:cubicBezTo>
                <a:close/>
                <a:moveTo>
                  <a:pt x="6026" y="88928"/>
                </a:moveTo>
                <a:cubicBezTo>
                  <a:pt x="5723" y="88928"/>
                  <a:pt x="5472" y="89081"/>
                  <a:pt x="5321" y="89433"/>
                </a:cubicBezTo>
                <a:cubicBezTo>
                  <a:pt x="5352" y="89623"/>
                  <a:pt x="5352" y="89781"/>
                  <a:pt x="5352" y="89908"/>
                </a:cubicBezTo>
                <a:cubicBezTo>
                  <a:pt x="5504" y="90286"/>
                  <a:pt x="5755" y="90404"/>
                  <a:pt x="6044" y="90404"/>
                </a:cubicBezTo>
                <a:cubicBezTo>
                  <a:pt x="6117" y="90404"/>
                  <a:pt x="6193" y="90396"/>
                  <a:pt x="6271" y="90383"/>
                </a:cubicBezTo>
                <a:cubicBezTo>
                  <a:pt x="6524" y="90288"/>
                  <a:pt x="6651" y="90098"/>
                  <a:pt x="6746" y="89908"/>
                </a:cubicBezTo>
                <a:lnTo>
                  <a:pt x="6746" y="89465"/>
                </a:lnTo>
                <a:cubicBezTo>
                  <a:pt x="6651" y="89180"/>
                  <a:pt x="6492" y="89053"/>
                  <a:pt x="6271" y="88958"/>
                </a:cubicBezTo>
                <a:cubicBezTo>
                  <a:pt x="6186" y="88938"/>
                  <a:pt x="6104" y="88928"/>
                  <a:pt x="6026" y="88928"/>
                </a:cubicBezTo>
                <a:close/>
                <a:moveTo>
                  <a:pt x="34773" y="87565"/>
                </a:moveTo>
                <a:cubicBezTo>
                  <a:pt x="34456" y="87628"/>
                  <a:pt x="34171" y="87691"/>
                  <a:pt x="33886" y="87881"/>
                </a:cubicBezTo>
                <a:cubicBezTo>
                  <a:pt x="33538" y="88166"/>
                  <a:pt x="33379" y="88546"/>
                  <a:pt x="33284" y="88990"/>
                </a:cubicBezTo>
                <a:cubicBezTo>
                  <a:pt x="33379" y="89275"/>
                  <a:pt x="33411" y="89591"/>
                  <a:pt x="33601" y="89845"/>
                </a:cubicBezTo>
                <a:cubicBezTo>
                  <a:pt x="33886" y="90225"/>
                  <a:pt x="34266" y="90320"/>
                  <a:pt x="34678" y="90415"/>
                </a:cubicBezTo>
                <a:cubicBezTo>
                  <a:pt x="34995" y="90320"/>
                  <a:pt x="35280" y="90288"/>
                  <a:pt x="35565" y="90098"/>
                </a:cubicBezTo>
                <a:cubicBezTo>
                  <a:pt x="35913" y="89813"/>
                  <a:pt x="36071" y="89433"/>
                  <a:pt x="36135" y="88958"/>
                </a:cubicBezTo>
                <a:cubicBezTo>
                  <a:pt x="36040" y="88705"/>
                  <a:pt x="36040" y="88388"/>
                  <a:pt x="35818" y="88103"/>
                </a:cubicBezTo>
                <a:cubicBezTo>
                  <a:pt x="35565" y="87755"/>
                  <a:pt x="35153" y="87628"/>
                  <a:pt x="34773" y="87565"/>
                </a:cubicBezTo>
                <a:close/>
                <a:moveTo>
                  <a:pt x="25177" y="87786"/>
                </a:moveTo>
                <a:cubicBezTo>
                  <a:pt x="24385" y="87786"/>
                  <a:pt x="23752" y="88420"/>
                  <a:pt x="23784" y="89211"/>
                </a:cubicBezTo>
                <a:cubicBezTo>
                  <a:pt x="23784" y="90003"/>
                  <a:pt x="24417" y="90573"/>
                  <a:pt x="25209" y="90605"/>
                </a:cubicBezTo>
                <a:cubicBezTo>
                  <a:pt x="25969" y="90573"/>
                  <a:pt x="26602" y="89971"/>
                  <a:pt x="26602" y="89180"/>
                </a:cubicBezTo>
                <a:cubicBezTo>
                  <a:pt x="26602" y="88388"/>
                  <a:pt x="25969" y="87786"/>
                  <a:pt x="25177" y="87786"/>
                </a:cubicBezTo>
                <a:close/>
                <a:moveTo>
                  <a:pt x="59669" y="89904"/>
                </a:moveTo>
                <a:cubicBezTo>
                  <a:pt x="59565" y="89904"/>
                  <a:pt x="59479" y="89938"/>
                  <a:pt x="59411" y="89971"/>
                </a:cubicBezTo>
                <a:cubicBezTo>
                  <a:pt x="59316" y="90161"/>
                  <a:pt x="59316" y="90320"/>
                  <a:pt x="59411" y="90541"/>
                </a:cubicBezTo>
                <a:cubicBezTo>
                  <a:pt x="59494" y="90583"/>
                  <a:pt x="59583" y="90606"/>
                  <a:pt x="59670" y="90606"/>
                </a:cubicBezTo>
                <a:cubicBezTo>
                  <a:pt x="59783" y="90606"/>
                  <a:pt x="59892" y="90567"/>
                  <a:pt x="59981" y="90478"/>
                </a:cubicBezTo>
                <a:cubicBezTo>
                  <a:pt x="60045" y="90256"/>
                  <a:pt x="60045" y="90256"/>
                  <a:pt x="59981" y="90003"/>
                </a:cubicBezTo>
                <a:cubicBezTo>
                  <a:pt x="59863" y="89929"/>
                  <a:pt x="59759" y="89904"/>
                  <a:pt x="59669" y="89904"/>
                </a:cubicBezTo>
                <a:close/>
                <a:moveTo>
                  <a:pt x="15480" y="88308"/>
                </a:moveTo>
                <a:cubicBezTo>
                  <a:pt x="14911" y="88308"/>
                  <a:pt x="14410" y="88886"/>
                  <a:pt x="14410" y="89465"/>
                </a:cubicBezTo>
                <a:cubicBezTo>
                  <a:pt x="14410" y="90130"/>
                  <a:pt x="15011" y="90700"/>
                  <a:pt x="15613" y="90731"/>
                </a:cubicBezTo>
                <a:cubicBezTo>
                  <a:pt x="16278" y="90731"/>
                  <a:pt x="16880" y="90130"/>
                  <a:pt x="16880" y="89496"/>
                </a:cubicBezTo>
                <a:cubicBezTo>
                  <a:pt x="16880" y="88934"/>
                  <a:pt x="16354" y="88315"/>
                  <a:pt x="15767" y="88315"/>
                </a:cubicBezTo>
                <a:cubicBezTo>
                  <a:pt x="15727" y="88315"/>
                  <a:pt x="15686" y="88318"/>
                  <a:pt x="15645" y="88325"/>
                </a:cubicBezTo>
                <a:cubicBezTo>
                  <a:pt x="15590" y="88314"/>
                  <a:pt x="15535" y="88308"/>
                  <a:pt x="15480" y="88308"/>
                </a:cubicBezTo>
                <a:close/>
                <a:moveTo>
                  <a:pt x="39183" y="90811"/>
                </a:moveTo>
                <a:cubicBezTo>
                  <a:pt x="39175" y="90811"/>
                  <a:pt x="39175" y="90826"/>
                  <a:pt x="39206" y="90858"/>
                </a:cubicBezTo>
                <a:cubicBezTo>
                  <a:pt x="39206" y="90826"/>
                  <a:pt x="39191" y="90811"/>
                  <a:pt x="39183" y="90811"/>
                </a:cubicBezTo>
                <a:close/>
                <a:moveTo>
                  <a:pt x="47187" y="88420"/>
                </a:moveTo>
                <a:cubicBezTo>
                  <a:pt x="46522" y="88420"/>
                  <a:pt x="46015" y="88958"/>
                  <a:pt x="45952" y="89623"/>
                </a:cubicBezTo>
                <a:cubicBezTo>
                  <a:pt x="45952" y="90288"/>
                  <a:pt x="46459" y="90858"/>
                  <a:pt x="47155" y="90858"/>
                </a:cubicBezTo>
                <a:cubicBezTo>
                  <a:pt x="47820" y="90858"/>
                  <a:pt x="48327" y="90320"/>
                  <a:pt x="48391" y="89655"/>
                </a:cubicBezTo>
                <a:cubicBezTo>
                  <a:pt x="48391" y="88958"/>
                  <a:pt x="47852" y="88420"/>
                  <a:pt x="47187" y="88420"/>
                </a:cubicBezTo>
                <a:close/>
                <a:moveTo>
                  <a:pt x="37586" y="88479"/>
                </a:moveTo>
                <a:cubicBezTo>
                  <a:pt x="36844" y="88479"/>
                  <a:pt x="36292" y="89146"/>
                  <a:pt x="36261" y="89813"/>
                </a:cubicBezTo>
                <a:cubicBezTo>
                  <a:pt x="36261" y="90605"/>
                  <a:pt x="36895" y="91206"/>
                  <a:pt x="37591" y="91206"/>
                </a:cubicBezTo>
                <a:cubicBezTo>
                  <a:pt x="38351" y="91206"/>
                  <a:pt x="39016" y="90573"/>
                  <a:pt x="38985" y="89845"/>
                </a:cubicBezTo>
                <a:cubicBezTo>
                  <a:pt x="39016" y="89116"/>
                  <a:pt x="38351" y="88483"/>
                  <a:pt x="37686" y="88483"/>
                </a:cubicBezTo>
                <a:cubicBezTo>
                  <a:pt x="37653" y="88480"/>
                  <a:pt x="37619" y="88479"/>
                  <a:pt x="37586" y="88479"/>
                </a:cubicBezTo>
                <a:close/>
                <a:moveTo>
                  <a:pt x="8958" y="89682"/>
                </a:moveTo>
                <a:cubicBezTo>
                  <a:pt x="8718" y="89682"/>
                  <a:pt x="8475" y="89716"/>
                  <a:pt x="8266" y="89971"/>
                </a:cubicBezTo>
                <a:cubicBezTo>
                  <a:pt x="8044" y="90256"/>
                  <a:pt x="8107" y="90573"/>
                  <a:pt x="8076" y="90858"/>
                </a:cubicBezTo>
                <a:cubicBezTo>
                  <a:pt x="8202" y="91111"/>
                  <a:pt x="8392" y="91270"/>
                  <a:pt x="8646" y="91396"/>
                </a:cubicBezTo>
                <a:cubicBezTo>
                  <a:pt x="8687" y="91392"/>
                  <a:pt x="8729" y="91391"/>
                  <a:pt x="8770" y="91391"/>
                </a:cubicBezTo>
                <a:cubicBezTo>
                  <a:pt x="8863" y="91391"/>
                  <a:pt x="8955" y="91398"/>
                  <a:pt x="9045" y="91398"/>
                </a:cubicBezTo>
                <a:cubicBezTo>
                  <a:pt x="9220" y="91398"/>
                  <a:pt x="9387" y="91370"/>
                  <a:pt x="9533" y="91206"/>
                </a:cubicBezTo>
                <a:cubicBezTo>
                  <a:pt x="9818" y="90921"/>
                  <a:pt x="9754" y="90605"/>
                  <a:pt x="9786" y="90256"/>
                </a:cubicBezTo>
                <a:cubicBezTo>
                  <a:pt x="9659" y="89971"/>
                  <a:pt x="9469" y="89813"/>
                  <a:pt x="9216" y="89686"/>
                </a:cubicBezTo>
                <a:cubicBezTo>
                  <a:pt x="9131" y="89686"/>
                  <a:pt x="9045" y="89682"/>
                  <a:pt x="8958" y="89682"/>
                </a:cubicBezTo>
                <a:close/>
                <a:moveTo>
                  <a:pt x="27878" y="88776"/>
                </a:moveTo>
                <a:cubicBezTo>
                  <a:pt x="27669" y="88776"/>
                  <a:pt x="27473" y="88847"/>
                  <a:pt x="27331" y="88990"/>
                </a:cubicBezTo>
                <a:cubicBezTo>
                  <a:pt x="27077" y="89148"/>
                  <a:pt x="26919" y="89370"/>
                  <a:pt x="26792" y="89655"/>
                </a:cubicBezTo>
                <a:cubicBezTo>
                  <a:pt x="26729" y="89845"/>
                  <a:pt x="26761" y="90003"/>
                  <a:pt x="26761" y="90225"/>
                </a:cubicBezTo>
                <a:cubicBezTo>
                  <a:pt x="26729" y="90478"/>
                  <a:pt x="26792" y="90731"/>
                  <a:pt x="26951" y="90921"/>
                </a:cubicBezTo>
                <a:cubicBezTo>
                  <a:pt x="27109" y="91175"/>
                  <a:pt x="27362" y="91333"/>
                  <a:pt x="27647" y="91428"/>
                </a:cubicBezTo>
                <a:cubicBezTo>
                  <a:pt x="27761" y="91485"/>
                  <a:pt x="27864" y="91497"/>
                  <a:pt x="27969" y="91497"/>
                </a:cubicBezTo>
                <a:cubicBezTo>
                  <a:pt x="28039" y="91497"/>
                  <a:pt x="28110" y="91491"/>
                  <a:pt x="28186" y="91491"/>
                </a:cubicBezTo>
                <a:cubicBezTo>
                  <a:pt x="28222" y="91496"/>
                  <a:pt x="28258" y="91498"/>
                  <a:pt x="28292" y="91498"/>
                </a:cubicBezTo>
                <a:cubicBezTo>
                  <a:pt x="28521" y="91498"/>
                  <a:pt x="28693" y="91408"/>
                  <a:pt x="28914" y="91270"/>
                </a:cubicBezTo>
                <a:cubicBezTo>
                  <a:pt x="29136" y="91111"/>
                  <a:pt x="29294" y="90921"/>
                  <a:pt x="29421" y="90605"/>
                </a:cubicBezTo>
                <a:cubicBezTo>
                  <a:pt x="29516" y="90320"/>
                  <a:pt x="29452" y="90003"/>
                  <a:pt x="29452" y="89750"/>
                </a:cubicBezTo>
                <a:cubicBezTo>
                  <a:pt x="29452" y="89655"/>
                  <a:pt x="29421" y="89591"/>
                  <a:pt x="29389" y="89496"/>
                </a:cubicBezTo>
                <a:cubicBezTo>
                  <a:pt x="29108" y="89103"/>
                  <a:pt x="28777" y="88784"/>
                  <a:pt x="28285" y="88784"/>
                </a:cubicBezTo>
                <a:cubicBezTo>
                  <a:pt x="28223" y="88784"/>
                  <a:pt x="28158" y="88789"/>
                  <a:pt x="28091" y="88800"/>
                </a:cubicBezTo>
                <a:cubicBezTo>
                  <a:pt x="28019" y="88784"/>
                  <a:pt x="27948" y="88776"/>
                  <a:pt x="27878" y="88776"/>
                </a:cubicBezTo>
                <a:close/>
                <a:moveTo>
                  <a:pt x="50037" y="89370"/>
                </a:moveTo>
                <a:cubicBezTo>
                  <a:pt x="49499" y="89370"/>
                  <a:pt x="48961" y="89908"/>
                  <a:pt x="48961" y="90446"/>
                </a:cubicBezTo>
                <a:cubicBezTo>
                  <a:pt x="48961" y="91030"/>
                  <a:pt x="49438" y="91525"/>
                  <a:pt x="50015" y="91525"/>
                </a:cubicBezTo>
                <a:cubicBezTo>
                  <a:pt x="50033" y="91525"/>
                  <a:pt x="50051" y="91524"/>
                  <a:pt x="50069" y="91523"/>
                </a:cubicBezTo>
                <a:cubicBezTo>
                  <a:pt x="50639" y="91523"/>
                  <a:pt x="51146" y="90985"/>
                  <a:pt x="51114" y="90415"/>
                </a:cubicBezTo>
                <a:cubicBezTo>
                  <a:pt x="51146" y="89940"/>
                  <a:pt x="50639" y="89370"/>
                  <a:pt x="50037" y="89370"/>
                </a:cubicBezTo>
                <a:close/>
                <a:moveTo>
                  <a:pt x="2470" y="91523"/>
                </a:moveTo>
                <a:cubicBezTo>
                  <a:pt x="2470" y="91555"/>
                  <a:pt x="2470" y="91587"/>
                  <a:pt x="2502" y="91587"/>
                </a:cubicBezTo>
                <a:lnTo>
                  <a:pt x="2502" y="91523"/>
                </a:lnTo>
                <a:close/>
                <a:moveTo>
                  <a:pt x="18557" y="89030"/>
                </a:moveTo>
                <a:cubicBezTo>
                  <a:pt x="18404" y="89030"/>
                  <a:pt x="18246" y="89058"/>
                  <a:pt x="18083" y="89116"/>
                </a:cubicBezTo>
                <a:cubicBezTo>
                  <a:pt x="17703" y="89275"/>
                  <a:pt x="17418" y="89591"/>
                  <a:pt x="17260" y="90098"/>
                </a:cubicBezTo>
                <a:cubicBezTo>
                  <a:pt x="17196" y="90763"/>
                  <a:pt x="17513" y="91333"/>
                  <a:pt x="18305" y="91587"/>
                </a:cubicBezTo>
                <a:lnTo>
                  <a:pt x="18780" y="91587"/>
                </a:lnTo>
                <a:cubicBezTo>
                  <a:pt x="19603" y="91333"/>
                  <a:pt x="19920" y="90763"/>
                  <a:pt x="19793" y="90003"/>
                </a:cubicBezTo>
                <a:cubicBezTo>
                  <a:pt x="19635" y="89750"/>
                  <a:pt x="19508" y="89433"/>
                  <a:pt x="19287" y="89275"/>
                </a:cubicBezTo>
                <a:cubicBezTo>
                  <a:pt x="19066" y="89114"/>
                  <a:pt x="18820" y="89030"/>
                  <a:pt x="18557" y="89030"/>
                </a:cubicBezTo>
                <a:close/>
                <a:moveTo>
                  <a:pt x="40505" y="89370"/>
                </a:moveTo>
                <a:cubicBezTo>
                  <a:pt x="40347" y="89496"/>
                  <a:pt x="40093" y="89433"/>
                  <a:pt x="39935" y="89528"/>
                </a:cubicBezTo>
                <a:cubicBezTo>
                  <a:pt x="39840" y="89655"/>
                  <a:pt x="39587" y="89686"/>
                  <a:pt x="39523" y="89845"/>
                </a:cubicBezTo>
                <a:cubicBezTo>
                  <a:pt x="39428" y="90003"/>
                  <a:pt x="39301" y="90161"/>
                  <a:pt x="39238" y="90320"/>
                </a:cubicBezTo>
                <a:cubicBezTo>
                  <a:pt x="39206" y="90478"/>
                  <a:pt x="39206" y="90605"/>
                  <a:pt x="39206" y="90858"/>
                </a:cubicBezTo>
                <a:cubicBezTo>
                  <a:pt x="39206" y="90890"/>
                  <a:pt x="39238" y="90921"/>
                  <a:pt x="39238" y="90921"/>
                </a:cubicBezTo>
                <a:cubicBezTo>
                  <a:pt x="39238" y="91206"/>
                  <a:pt x="39397" y="91428"/>
                  <a:pt x="39555" y="91650"/>
                </a:cubicBezTo>
                <a:cubicBezTo>
                  <a:pt x="39713" y="91840"/>
                  <a:pt x="40062" y="91998"/>
                  <a:pt x="40347" y="92030"/>
                </a:cubicBezTo>
                <a:cubicBezTo>
                  <a:pt x="40410" y="92030"/>
                  <a:pt x="40473" y="92062"/>
                  <a:pt x="40473" y="92062"/>
                </a:cubicBezTo>
                <a:cubicBezTo>
                  <a:pt x="40600" y="92030"/>
                  <a:pt x="40758" y="92030"/>
                  <a:pt x="40885" y="91998"/>
                </a:cubicBezTo>
                <a:cubicBezTo>
                  <a:pt x="41138" y="91840"/>
                  <a:pt x="41392" y="91808"/>
                  <a:pt x="41582" y="91523"/>
                </a:cubicBezTo>
                <a:cubicBezTo>
                  <a:pt x="41740" y="91270"/>
                  <a:pt x="41772" y="91016"/>
                  <a:pt x="41835" y="90763"/>
                </a:cubicBezTo>
                <a:cubicBezTo>
                  <a:pt x="41803" y="90383"/>
                  <a:pt x="41677" y="90003"/>
                  <a:pt x="41455" y="89781"/>
                </a:cubicBezTo>
                <a:cubicBezTo>
                  <a:pt x="41170" y="89496"/>
                  <a:pt x="40822" y="89465"/>
                  <a:pt x="40505" y="89370"/>
                </a:cubicBezTo>
                <a:close/>
                <a:moveTo>
                  <a:pt x="52634" y="90541"/>
                </a:moveTo>
                <a:cubicBezTo>
                  <a:pt x="52412" y="90636"/>
                  <a:pt x="52222" y="90795"/>
                  <a:pt x="52096" y="91080"/>
                </a:cubicBezTo>
                <a:lnTo>
                  <a:pt x="52096" y="91682"/>
                </a:lnTo>
                <a:cubicBezTo>
                  <a:pt x="52222" y="91967"/>
                  <a:pt x="52412" y="92125"/>
                  <a:pt x="52634" y="92220"/>
                </a:cubicBezTo>
                <a:lnTo>
                  <a:pt x="53268" y="92220"/>
                </a:lnTo>
                <a:cubicBezTo>
                  <a:pt x="53521" y="92125"/>
                  <a:pt x="53711" y="91967"/>
                  <a:pt x="53838" y="91682"/>
                </a:cubicBezTo>
                <a:lnTo>
                  <a:pt x="53838" y="91080"/>
                </a:lnTo>
                <a:cubicBezTo>
                  <a:pt x="53711" y="90795"/>
                  <a:pt x="53521" y="90636"/>
                  <a:pt x="53268" y="90541"/>
                </a:cubicBezTo>
                <a:close/>
                <a:moveTo>
                  <a:pt x="30973" y="89623"/>
                </a:moveTo>
                <a:cubicBezTo>
                  <a:pt x="30212" y="89623"/>
                  <a:pt x="29579" y="90256"/>
                  <a:pt x="29579" y="90953"/>
                </a:cubicBezTo>
                <a:cubicBezTo>
                  <a:pt x="29579" y="91713"/>
                  <a:pt x="30212" y="92347"/>
                  <a:pt x="30909" y="92347"/>
                </a:cubicBezTo>
                <a:cubicBezTo>
                  <a:pt x="31669" y="92347"/>
                  <a:pt x="32334" y="91713"/>
                  <a:pt x="32303" y="91016"/>
                </a:cubicBezTo>
                <a:cubicBezTo>
                  <a:pt x="32334" y="90256"/>
                  <a:pt x="31669" y="89623"/>
                  <a:pt x="30973" y="89623"/>
                </a:cubicBezTo>
                <a:close/>
                <a:moveTo>
                  <a:pt x="11829" y="90478"/>
                </a:moveTo>
                <a:cubicBezTo>
                  <a:pt x="11670" y="90478"/>
                  <a:pt x="11512" y="90510"/>
                  <a:pt x="11338" y="90573"/>
                </a:cubicBezTo>
                <a:lnTo>
                  <a:pt x="10926" y="90953"/>
                </a:lnTo>
                <a:cubicBezTo>
                  <a:pt x="10799" y="91333"/>
                  <a:pt x="10799" y="91650"/>
                  <a:pt x="10926" y="91967"/>
                </a:cubicBezTo>
                <a:lnTo>
                  <a:pt x="11338" y="92347"/>
                </a:lnTo>
                <a:cubicBezTo>
                  <a:pt x="11502" y="92421"/>
                  <a:pt x="11660" y="92454"/>
                  <a:pt x="11814" y="92454"/>
                </a:cubicBezTo>
                <a:cubicBezTo>
                  <a:pt x="11985" y="92454"/>
                  <a:pt x="12152" y="92413"/>
                  <a:pt x="12319" y="92347"/>
                </a:cubicBezTo>
                <a:lnTo>
                  <a:pt x="12763" y="91903"/>
                </a:lnTo>
                <a:cubicBezTo>
                  <a:pt x="12858" y="91333"/>
                  <a:pt x="12858" y="91491"/>
                  <a:pt x="12763" y="91016"/>
                </a:cubicBezTo>
                <a:cubicBezTo>
                  <a:pt x="12604" y="90858"/>
                  <a:pt x="12478" y="90700"/>
                  <a:pt x="12319" y="90573"/>
                </a:cubicBezTo>
                <a:cubicBezTo>
                  <a:pt x="12145" y="90510"/>
                  <a:pt x="11987" y="90478"/>
                  <a:pt x="11829" y="90478"/>
                </a:cubicBezTo>
                <a:close/>
                <a:moveTo>
                  <a:pt x="21408" y="89908"/>
                </a:moveTo>
                <a:cubicBezTo>
                  <a:pt x="21250" y="89940"/>
                  <a:pt x="21092" y="89940"/>
                  <a:pt x="20997" y="89971"/>
                </a:cubicBezTo>
                <a:cubicBezTo>
                  <a:pt x="20743" y="90130"/>
                  <a:pt x="20458" y="90161"/>
                  <a:pt x="20300" y="90446"/>
                </a:cubicBezTo>
                <a:cubicBezTo>
                  <a:pt x="20142" y="90700"/>
                  <a:pt x="20110" y="91016"/>
                  <a:pt x="20047" y="91206"/>
                </a:cubicBezTo>
                <a:cubicBezTo>
                  <a:pt x="20078" y="91587"/>
                  <a:pt x="20205" y="91967"/>
                  <a:pt x="20427" y="92188"/>
                </a:cubicBezTo>
                <a:cubicBezTo>
                  <a:pt x="20712" y="92473"/>
                  <a:pt x="21060" y="92505"/>
                  <a:pt x="21313" y="92600"/>
                </a:cubicBezTo>
                <a:cubicBezTo>
                  <a:pt x="21662" y="92537"/>
                  <a:pt x="21884" y="92473"/>
                  <a:pt x="22169" y="92315"/>
                </a:cubicBezTo>
                <a:cubicBezTo>
                  <a:pt x="22454" y="92157"/>
                  <a:pt x="22485" y="91872"/>
                  <a:pt x="22644" y="91650"/>
                </a:cubicBezTo>
                <a:cubicBezTo>
                  <a:pt x="22675" y="91428"/>
                  <a:pt x="22675" y="91333"/>
                  <a:pt x="22675" y="91111"/>
                </a:cubicBezTo>
                <a:cubicBezTo>
                  <a:pt x="22675" y="91080"/>
                  <a:pt x="22644" y="91048"/>
                  <a:pt x="22644" y="91048"/>
                </a:cubicBezTo>
                <a:cubicBezTo>
                  <a:pt x="22644" y="90763"/>
                  <a:pt x="22485" y="90541"/>
                  <a:pt x="22327" y="90320"/>
                </a:cubicBezTo>
                <a:cubicBezTo>
                  <a:pt x="22169" y="90130"/>
                  <a:pt x="21820" y="89971"/>
                  <a:pt x="21535" y="89940"/>
                </a:cubicBezTo>
                <a:cubicBezTo>
                  <a:pt x="21472" y="89940"/>
                  <a:pt x="21408" y="89908"/>
                  <a:pt x="21408" y="89908"/>
                </a:cubicBezTo>
                <a:close/>
                <a:moveTo>
                  <a:pt x="55706" y="91587"/>
                </a:moveTo>
                <a:cubicBezTo>
                  <a:pt x="55294" y="91840"/>
                  <a:pt x="55231" y="91967"/>
                  <a:pt x="55263" y="92442"/>
                </a:cubicBezTo>
                <a:cubicBezTo>
                  <a:pt x="55421" y="92663"/>
                  <a:pt x="55453" y="92695"/>
                  <a:pt x="55738" y="92853"/>
                </a:cubicBezTo>
                <a:cubicBezTo>
                  <a:pt x="55803" y="92868"/>
                  <a:pt x="55863" y="92875"/>
                  <a:pt x="55919" y="92875"/>
                </a:cubicBezTo>
                <a:cubicBezTo>
                  <a:pt x="56218" y="92875"/>
                  <a:pt x="56396" y="92672"/>
                  <a:pt x="56529" y="92378"/>
                </a:cubicBezTo>
                <a:cubicBezTo>
                  <a:pt x="56529" y="92188"/>
                  <a:pt x="56529" y="91998"/>
                  <a:pt x="56339" y="91808"/>
                </a:cubicBezTo>
                <a:cubicBezTo>
                  <a:pt x="56149" y="91587"/>
                  <a:pt x="55928" y="91587"/>
                  <a:pt x="55706" y="91587"/>
                </a:cubicBezTo>
                <a:close/>
                <a:moveTo>
                  <a:pt x="43418" y="90383"/>
                </a:moveTo>
                <a:cubicBezTo>
                  <a:pt x="43165" y="90415"/>
                  <a:pt x="42848" y="90446"/>
                  <a:pt x="42595" y="90700"/>
                </a:cubicBezTo>
                <a:cubicBezTo>
                  <a:pt x="42310" y="90953"/>
                  <a:pt x="42152" y="91270"/>
                  <a:pt x="42120" y="91650"/>
                </a:cubicBezTo>
                <a:cubicBezTo>
                  <a:pt x="42120" y="91903"/>
                  <a:pt x="42247" y="92188"/>
                  <a:pt x="42437" y="92442"/>
                </a:cubicBezTo>
                <a:cubicBezTo>
                  <a:pt x="42658" y="92695"/>
                  <a:pt x="43038" y="92917"/>
                  <a:pt x="43387" y="92917"/>
                </a:cubicBezTo>
                <a:cubicBezTo>
                  <a:pt x="43672" y="92917"/>
                  <a:pt x="43925" y="92822"/>
                  <a:pt x="44179" y="92632"/>
                </a:cubicBezTo>
                <a:cubicBezTo>
                  <a:pt x="44495" y="92378"/>
                  <a:pt x="44654" y="92030"/>
                  <a:pt x="44685" y="91682"/>
                </a:cubicBezTo>
                <a:cubicBezTo>
                  <a:pt x="44685" y="91396"/>
                  <a:pt x="44622" y="91111"/>
                  <a:pt x="44400" y="90890"/>
                </a:cubicBezTo>
                <a:cubicBezTo>
                  <a:pt x="44179" y="90573"/>
                  <a:pt x="43830" y="90446"/>
                  <a:pt x="43418" y="90383"/>
                </a:cubicBezTo>
                <a:close/>
                <a:moveTo>
                  <a:pt x="5004" y="92093"/>
                </a:moveTo>
                <a:lnTo>
                  <a:pt x="4687" y="92442"/>
                </a:lnTo>
                <a:lnTo>
                  <a:pt x="4687" y="92790"/>
                </a:lnTo>
                <a:lnTo>
                  <a:pt x="5004" y="93107"/>
                </a:lnTo>
                <a:lnTo>
                  <a:pt x="5321" y="93107"/>
                </a:lnTo>
                <a:cubicBezTo>
                  <a:pt x="5416" y="92980"/>
                  <a:pt x="5542" y="92853"/>
                  <a:pt x="5669" y="92790"/>
                </a:cubicBezTo>
                <a:lnTo>
                  <a:pt x="5669" y="92473"/>
                </a:lnTo>
                <a:lnTo>
                  <a:pt x="5321" y="92093"/>
                </a:lnTo>
                <a:close/>
                <a:moveTo>
                  <a:pt x="33886" y="90573"/>
                </a:moveTo>
                <a:cubicBezTo>
                  <a:pt x="33094" y="90573"/>
                  <a:pt x="32556" y="91080"/>
                  <a:pt x="32556" y="91872"/>
                </a:cubicBezTo>
                <a:cubicBezTo>
                  <a:pt x="32556" y="92663"/>
                  <a:pt x="33094" y="93170"/>
                  <a:pt x="33886" y="93265"/>
                </a:cubicBezTo>
                <a:cubicBezTo>
                  <a:pt x="34646" y="93170"/>
                  <a:pt x="35185" y="92695"/>
                  <a:pt x="35185" y="91903"/>
                </a:cubicBezTo>
                <a:cubicBezTo>
                  <a:pt x="35185" y="91111"/>
                  <a:pt x="34678" y="90605"/>
                  <a:pt x="33886" y="90573"/>
                </a:cubicBezTo>
                <a:close/>
                <a:moveTo>
                  <a:pt x="14780" y="91258"/>
                </a:moveTo>
                <a:cubicBezTo>
                  <a:pt x="14587" y="91258"/>
                  <a:pt x="14403" y="91298"/>
                  <a:pt x="14220" y="91365"/>
                </a:cubicBezTo>
                <a:lnTo>
                  <a:pt x="13776" y="91808"/>
                </a:lnTo>
                <a:cubicBezTo>
                  <a:pt x="13650" y="92157"/>
                  <a:pt x="13650" y="92537"/>
                  <a:pt x="13776" y="92917"/>
                </a:cubicBezTo>
                <a:cubicBezTo>
                  <a:pt x="13935" y="93012"/>
                  <a:pt x="14093" y="93170"/>
                  <a:pt x="14188" y="93265"/>
                </a:cubicBezTo>
                <a:cubicBezTo>
                  <a:pt x="14410" y="93392"/>
                  <a:pt x="14568" y="93392"/>
                  <a:pt x="14758" y="93392"/>
                </a:cubicBezTo>
                <a:cubicBezTo>
                  <a:pt x="14980" y="93392"/>
                  <a:pt x="15138" y="93392"/>
                  <a:pt x="15328" y="93297"/>
                </a:cubicBezTo>
                <a:lnTo>
                  <a:pt x="15771" y="92853"/>
                </a:lnTo>
                <a:cubicBezTo>
                  <a:pt x="15866" y="92505"/>
                  <a:pt x="15866" y="92125"/>
                  <a:pt x="15771" y="91808"/>
                </a:cubicBezTo>
                <a:lnTo>
                  <a:pt x="15328" y="91365"/>
                </a:lnTo>
                <a:cubicBezTo>
                  <a:pt x="15133" y="91290"/>
                  <a:pt x="14953" y="91258"/>
                  <a:pt x="14780" y="91258"/>
                </a:cubicBezTo>
                <a:close/>
                <a:moveTo>
                  <a:pt x="24322" y="90763"/>
                </a:moveTo>
                <a:cubicBezTo>
                  <a:pt x="23530" y="90763"/>
                  <a:pt x="22992" y="91270"/>
                  <a:pt x="22960" y="92062"/>
                </a:cubicBezTo>
                <a:cubicBezTo>
                  <a:pt x="22960" y="92853"/>
                  <a:pt x="23467" y="93423"/>
                  <a:pt x="24259" y="93455"/>
                </a:cubicBezTo>
                <a:cubicBezTo>
                  <a:pt x="25050" y="93455"/>
                  <a:pt x="25557" y="92948"/>
                  <a:pt x="25652" y="92157"/>
                </a:cubicBezTo>
                <a:cubicBezTo>
                  <a:pt x="25620" y="91333"/>
                  <a:pt x="25114" y="90763"/>
                  <a:pt x="24322" y="90763"/>
                </a:cubicBezTo>
                <a:close/>
                <a:moveTo>
                  <a:pt x="58715" y="92822"/>
                </a:moveTo>
                <a:cubicBezTo>
                  <a:pt x="58525" y="92885"/>
                  <a:pt x="58398" y="92980"/>
                  <a:pt x="58366" y="93170"/>
                </a:cubicBezTo>
                <a:cubicBezTo>
                  <a:pt x="58430" y="93392"/>
                  <a:pt x="58525" y="93487"/>
                  <a:pt x="58746" y="93550"/>
                </a:cubicBezTo>
                <a:cubicBezTo>
                  <a:pt x="58873" y="93455"/>
                  <a:pt x="58936" y="93328"/>
                  <a:pt x="59063" y="93233"/>
                </a:cubicBezTo>
                <a:cubicBezTo>
                  <a:pt x="59031" y="92980"/>
                  <a:pt x="58905" y="92853"/>
                  <a:pt x="58715" y="92822"/>
                </a:cubicBezTo>
                <a:close/>
                <a:moveTo>
                  <a:pt x="46079" y="91396"/>
                </a:moveTo>
                <a:cubicBezTo>
                  <a:pt x="45635" y="91555"/>
                  <a:pt x="45414" y="91840"/>
                  <a:pt x="45224" y="92283"/>
                </a:cubicBezTo>
                <a:lnTo>
                  <a:pt x="45224" y="92822"/>
                </a:lnTo>
                <a:cubicBezTo>
                  <a:pt x="45350" y="93265"/>
                  <a:pt x="45635" y="93487"/>
                  <a:pt x="46079" y="93677"/>
                </a:cubicBezTo>
                <a:lnTo>
                  <a:pt x="46649" y="93677"/>
                </a:lnTo>
                <a:cubicBezTo>
                  <a:pt x="47060" y="93518"/>
                  <a:pt x="47314" y="93265"/>
                  <a:pt x="47504" y="92822"/>
                </a:cubicBezTo>
                <a:lnTo>
                  <a:pt x="47504" y="92283"/>
                </a:lnTo>
                <a:cubicBezTo>
                  <a:pt x="47345" y="91840"/>
                  <a:pt x="47060" y="91587"/>
                  <a:pt x="46649" y="91396"/>
                </a:cubicBezTo>
                <a:close/>
                <a:moveTo>
                  <a:pt x="36420" y="91491"/>
                </a:moveTo>
                <a:cubicBezTo>
                  <a:pt x="36071" y="91555"/>
                  <a:pt x="35913" y="91745"/>
                  <a:pt x="35723" y="91967"/>
                </a:cubicBezTo>
                <a:cubicBezTo>
                  <a:pt x="35565" y="92157"/>
                  <a:pt x="35438" y="92347"/>
                  <a:pt x="35438" y="92632"/>
                </a:cubicBezTo>
                <a:lnTo>
                  <a:pt x="35438" y="93107"/>
                </a:lnTo>
                <a:cubicBezTo>
                  <a:pt x="35628" y="93582"/>
                  <a:pt x="35945" y="93867"/>
                  <a:pt x="36325" y="94057"/>
                </a:cubicBezTo>
                <a:lnTo>
                  <a:pt x="36800" y="94057"/>
                </a:lnTo>
                <a:cubicBezTo>
                  <a:pt x="36827" y="94059"/>
                  <a:pt x="36854" y="94061"/>
                  <a:pt x="36880" y="94061"/>
                </a:cubicBezTo>
                <a:cubicBezTo>
                  <a:pt x="37160" y="94061"/>
                  <a:pt x="37386" y="93914"/>
                  <a:pt x="37560" y="93740"/>
                </a:cubicBezTo>
                <a:cubicBezTo>
                  <a:pt x="37718" y="93582"/>
                  <a:pt x="37876" y="93360"/>
                  <a:pt x="38003" y="93107"/>
                </a:cubicBezTo>
                <a:lnTo>
                  <a:pt x="38003" y="92600"/>
                </a:lnTo>
                <a:cubicBezTo>
                  <a:pt x="38003" y="92347"/>
                  <a:pt x="37876" y="92157"/>
                  <a:pt x="37781" y="91998"/>
                </a:cubicBezTo>
                <a:lnTo>
                  <a:pt x="37528" y="91745"/>
                </a:lnTo>
                <a:cubicBezTo>
                  <a:pt x="37338" y="91555"/>
                  <a:pt x="37148" y="91491"/>
                  <a:pt x="36863" y="91491"/>
                </a:cubicBezTo>
                <a:close/>
                <a:moveTo>
                  <a:pt x="8083" y="92735"/>
                </a:moveTo>
                <a:cubicBezTo>
                  <a:pt x="8028" y="92735"/>
                  <a:pt x="7973" y="92742"/>
                  <a:pt x="7917" y="92758"/>
                </a:cubicBezTo>
                <a:cubicBezTo>
                  <a:pt x="7664" y="92853"/>
                  <a:pt x="7474" y="93012"/>
                  <a:pt x="7347" y="93297"/>
                </a:cubicBezTo>
                <a:cubicBezTo>
                  <a:pt x="7316" y="93550"/>
                  <a:pt x="7411" y="93772"/>
                  <a:pt x="7601" y="93962"/>
                </a:cubicBezTo>
                <a:cubicBezTo>
                  <a:pt x="7751" y="94137"/>
                  <a:pt x="7922" y="94194"/>
                  <a:pt x="8097" y="94194"/>
                </a:cubicBezTo>
                <a:cubicBezTo>
                  <a:pt x="8142" y="94194"/>
                  <a:pt x="8188" y="94190"/>
                  <a:pt x="8234" y="94183"/>
                </a:cubicBezTo>
                <a:cubicBezTo>
                  <a:pt x="8487" y="94057"/>
                  <a:pt x="8678" y="93898"/>
                  <a:pt x="8804" y="93613"/>
                </a:cubicBezTo>
                <a:cubicBezTo>
                  <a:pt x="8836" y="93392"/>
                  <a:pt x="8741" y="93138"/>
                  <a:pt x="8551" y="92948"/>
                </a:cubicBezTo>
                <a:cubicBezTo>
                  <a:pt x="8408" y="92806"/>
                  <a:pt x="8248" y="92735"/>
                  <a:pt x="8083" y="92735"/>
                </a:cubicBezTo>
                <a:close/>
                <a:moveTo>
                  <a:pt x="27204" y="91650"/>
                </a:moveTo>
                <a:cubicBezTo>
                  <a:pt x="27046" y="91682"/>
                  <a:pt x="26887" y="91682"/>
                  <a:pt x="26761" y="91713"/>
                </a:cubicBezTo>
                <a:cubicBezTo>
                  <a:pt x="26602" y="91808"/>
                  <a:pt x="26444" y="91872"/>
                  <a:pt x="26286" y="91998"/>
                </a:cubicBezTo>
                <a:cubicBezTo>
                  <a:pt x="26127" y="92125"/>
                  <a:pt x="26095" y="92315"/>
                  <a:pt x="25969" y="92442"/>
                </a:cubicBezTo>
                <a:cubicBezTo>
                  <a:pt x="25842" y="92600"/>
                  <a:pt x="25937" y="92822"/>
                  <a:pt x="25810" y="92948"/>
                </a:cubicBezTo>
                <a:cubicBezTo>
                  <a:pt x="25905" y="93328"/>
                  <a:pt x="25969" y="93645"/>
                  <a:pt x="26222" y="93898"/>
                </a:cubicBezTo>
                <a:cubicBezTo>
                  <a:pt x="26476" y="94183"/>
                  <a:pt x="26856" y="94215"/>
                  <a:pt x="27077" y="94278"/>
                </a:cubicBezTo>
                <a:cubicBezTo>
                  <a:pt x="27426" y="94247"/>
                  <a:pt x="27679" y="94183"/>
                  <a:pt x="27964" y="94025"/>
                </a:cubicBezTo>
                <a:cubicBezTo>
                  <a:pt x="28217" y="93867"/>
                  <a:pt x="28281" y="93582"/>
                  <a:pt x="28439" y="93328"/>
                </a:cubicBezTo>
                <a:cubicBezTo>
                  <a:pt x="28471" y="93170"/>
                  <a:pt x="28471" y="93012"/>
                  <a:pt x="28502" y="92917"/>
                </a:cubicBezTo>
                <a:lnTo>
                  <a:pt x="28471" y="92853"/>
                </a:lnTo>
                <a:cubicBezTo>
                  <a:pt x="28471" y="92822"/>
                  <a:pt x="28439" y="92790"/>
                  <a:pt x="28439" y="92790"/>
                </a:cubicBezTo>
                <a:cubicBezTo>
                  <a:pt x="28439" y="92505"/>
                  <a:pt x="28281" y="92283"/>
                  <a:pt x="28122" y="92062"/>
                </a:cubicBezTo>
                <a:cubicBezTo>
                  <a:pt x="27964" y="91872"/>
                  <a:pt x="27584" y="91713"/>
                  <a:pt x="27331" y="91682"/>
                </a:cubicBezTo>
                <a:cubicBezTo>
                  <a:pt x="27236" y="91682"/>
                  <a:pt x="27204" y="91650"/>
                  <a:pt x="27204" y="91650"/>
                </a:cubicBezTo>
                <a:close/>
                <a:moveTo>
                  <a:pt x="49214" y="92378"/>
                </a:moveTo>
                <a:cubicBezTo>
                  <a:pt x="48612" y="92378"/>
                  <a:pt x="48169" y="92822"/>
                  <a:pt x="48169" y="93328"/>
                </a:cubicBezTo>
                <a:cubicBezTo>
                  <a:pt x="48169" y="93930"/>
                  <a:pt x="48612" y="94373"/>
                  <a:pt x="49182" y="94373"/>
                </a:cubicBezTo>
                <a:cubicBezTo>
                  <a:pt x="49721" y="94373"/>
                  <a:pt x="50196" y="93930"/>
                  <a:pt x="50164" y="93392"/>
                </a:cubicBezTo>
                <a:cubicBezTo>
                  <a:pt x="50196" y="92822"/>
                  <a:pt x="49721" y="92378"/>
                  <a:pt x="49214" y="92378"/>
                </a:cubicBezTo>
                <a:close/>
                <a:moveTo>
                  <a:pt x="17866" y="92115"/>
                </a:moveTo>
                <a:cubicBezTo>
                  <a:pt x="17833" y="92115"/>
                  <a:pt x="17800" y="92118"/>
                  <a:pt x="17767" y="92125"/>
                </a:cubicBezTo>
                <a:lnTo>
                  <a:pt x="17260" y="92125"/>
                </a:lnTo>
                <a:cubicBezTo>
                  <a:pt x="16911" y="92283"/>
                  <a:pt x="16626" y="92505"/>
                  <a:pt x="16468" y="92917"/>
                </a:cubicBezTo>
                <a:lnTo>
                  <a:pt x="16468" y="93392"/>
                </a:lnTo>
                <a:cubicBezTo>
                  <a:pt x="16468" y="93740"/>
                  <a:pt x="16626" y="93962"/>
                  <a:pt x="16911" y="94183"/>
                </a:cubicBezTo>
                <a:cubicBezTo>
                  <a:pt x="17038" y="94247"/>
                  <a:pt x="17133" y="94342"/>
                  <a:pt x="17228" y="94373"/>
                </a:cubicBezTo>
                <a:cubicBezTo>
                  <a:pt x="17334" y="94373"/>
                  <a:pt x="17439" y="94359"/>
                  <a:pt x="17535" y="94359"/>
                </a:cubicBezTo>
                <a:cubicBezTo>
                  <a:pt x="17584" y="94359"/>
                  <a:pt x="17629" y="94363"/>
                  <a:pt x="17672" y="94373"/>
                </a:cubicBezTo>
                <a:cubicBezTo>
                  <a:pt x="17698" y="94377"/>
                  <a:pt x="17724" y="94378"/>
                  <a:pt x="17751" y="94378"/>
                </a:cubicBezTo>
                <a:cubicBezTo>
                  <a:pt x="17977" y="94378"/>
                  <a:pt x="18198" y="94262"/>
                  <a:pt x="18368" y="94120"/>
                </a:cubicBezTo>
                <a:cubicBezTo>
                  <a:pt x="18558" y="93930"/>
                  <a:pt x="18780" y="93708"/>
                  <a:pt x="18717" y="93392"/>
                </a:cubicBezTo>
                <a:lnTo>
                  <a:pt x="18717" y="92853"/>
                </a:lnTo>
                <a:cubicBezTo>
                  <a:pt x="18685" y="92758"/>
                  <a:pt x="18653" y="92632"/>
                  <a:pt x="18527" y="92505"/>
                </a:cubicBezTo>
                <a:cubicBezTo>
                  <a:pt x="18357" y="92335"/>
                  <a:pt x="18137" y="92115"/>
                  <a:pt x="17866" y="92115"/>
                </a:cubicBezTo>
                <a:close/>
                <a:moveTo>
                  <a:pt x="39587" y="92347"/>
                </a:moveTo>
                <a:cubicBezTo>
                  <a:pt x="39301" y="92442"/>
                  <a:pt x="38985" y="92473"/>
                  <a:pt x="38763" y="92758"/>
                </a:cubicBezTo>
                <a:cubicBezTo>
                  <a:pt x="38510" y="92980"/>
                  <a:pt x="38415" y="93297"/>
                  <a:pt x="38415" y="93613"/>
                </a:cubicBezTo>
                <a:cubicBezTo>
                  <a:pt x="38415" y="93898"/>
                  <a:pt x="38510" y="94215"/>
                  <a:pt x="38731" y="94437"/>
                </a:cubicBezTo>
                <a:cubicBezTo>
                  <a:pt x="38953" y="94722"/>
                  <a:pt x="39270" y="94880"/>
                  <a:pt x="39618" y="94880"/>
                </a:cubicBezTo>
                <a:cubicBezTo>
                  <a:pt x="39903" y="94880"/>
                  <a:pt x="40188" y="94817"/>
                  <a:pt x="40410" y="94595"/>
                </a:cubicBezTo>
                <a:cubicBezTo>
                  <a:pt x="40727" y="94373"/>
                  <a:pt x="40885" y="94025"/>
                  <a:pt x="40885" y="93645"/>
                </a:cubicBezTo>
                <a:cubicBezTo>
                  <a:pt x="40885" y="93392"/>
                  <a:pt x="40790" y="93107"/>
                  <a:pt x="40568" y="92853"/>
                </a:cubicBezTo>
                <a:cubicBezTo>
                  <a:pt x="40347" y="92537"/>
                  <a:pt x="39998" y="92442"/>
                  <a:pt x="39587" y="92347"/>
                </a:cubicBezTo>
                <a:close/>
                <a:moveTo>
                  <a:pt x="52159" y="93375"/>
                </a:moveTo>
                <a:cubicBezTo>
                  <a:pt x="52124" y="93375"/>
                  <a:pt x="52092" y="93380"/>
                  <a:pt x="52064" y="93392"/>
                </a:cubicBezTo>
                <a:cubicBezTo>
                  <a:pt x="51589" y="93550"/>
                  <a:pt x="51399" y="93740"/>
                  <a:pt x="51272" y="94120"/>
                </a:cubicBezTo>
                <a:lnTo>
                  <a:pt x="51272" y="94405"/>
                </a:lnTo>
                <a:cubicBezTo>
                  <a:pt x="51557" y="94848"/>
                  <a:pt x="51557" y="94848"/>
                  <a:pt x="51937" y="95070"/>
                </a:cubicBezTo>
                <a:cubicBezTo>
                  <a:pt x="51993" y="95082"/>
                  <a:pt x="52048" y="95087"/>
                  <a:pt x="52101" y="95087"/>
                </a:cubicBezTo>
                <a:cubicBezTo>
                  <a:pt x="52618" y="95087"/>
                  <a:pt x="52983" y="94563"/>
                  <a:pt x="52983" y="94247"/>
                </a:cubicBezTo>
                <a:cubicBezTo>
                  <a:pt x="52983" y="94025"/>
                  <a:pt x="52856" y="93803"/>
                  <a:pt x="52698" y="93645"/>
                </a:cubicBezTo>
                <a:cubicBezTo>
                  <a:pt x="52541" y="93489"/>
                  <a:pt x="52320" y="93375"/>
                  <a:pt x="52159" y="93375"/>
                </a:cubicBezTo>
                <a:close/>
                <a:moveTo>
                  <a:pt x="11021" y="93455"/>
                </a:moveTo>
                <a:cubicBezTo>
                  <a:pt x="10768" y="93455"/>
                  <a:pt x="10578" y="93550"/>
                  <a:pt x="10419" y="93740"/>
                </a:cubicBezTo>
                <a:cubicBezTo>
                  <a:pt x="10261" y="93898"/>
                  <a:pt x="10134" y="94120"/>
                  <a:pt x="10166" y="94342"/>
                </a:cubicBezTo>
                <a:cubicBezTo>
                  <a:pt x="10166" y="94563"/>
                  <a:pt x="10293" y="94817"/>
                  <a:pt x="10483" y="94975"/>
                </a:cubicBezTo>
                <a:cubicBezTo>
                  <a:pt x="10569" y="95033"/>
                  <a:pt x="10866" y="95169"/>
                  <a:pt x="11014" y="95169"/>
                </a:cubicBezTo>
                <a:cubicBezTo>
                  <a:pt x="11028" y="95169"/>
                  <a:pt x="11041" y="95168"/>
                  <a:pt x="11053" y="95165"/>
                </a:cubicBezTo>
                <a:cubicBezTo>
                  <a:pt x="11274" y="95133"/>
                  <a:pt x="11496" y="95038"/>
                  <a:pt x="11654" y="94880"/>
                </a:cubicBezTo>
                <a:cubicBezTo>
                  <a:pt x="11781" y="94722"/>
                  <a:pt x="11781" y="94500"/>
                  <a:pt x="11908" y="94278"/>
                </a:cubicBezTo>
                <a:cubicBezTo>
                  <a:pt x="11749" y="94120"/>
                  <a:pt x="11749" y="93898"/>
                  <a:pt x="11591" y="93740"/>
                </a:cubicBezTo>
                <a:cubicBezTo>
                  <a:pt x="11433" y="93582"/>
                  <a:pt x="11211" y="93487"/>
                  <a:pt x="11021" y="93455"/>
                </a:cubicBezTo>
                <a:close/>
                <a:moveTo>
                  <a:pt x="30029" y="92596"/>
                </a:moveTo>
                <a:cubicBezTo>
                  <a:pt x="29341" y="92596"/>
                  <a:pt x="28787" y="93290"/>
                  <a:pt x="28787" y="93867"/>
                </a:cubicBezTo>
                <a:cubicBezTo>
                  <a:pt x="28724" y="94563"/>
                  <a:pt x="29452" y="95197"/>
                  <a:pt x="30054" y="95197"/>
                </a:cubicBezTo>
                <a:cubicBezTo>
                  <a:pt x="30751" y="95197"/>
                  <a:pt x="31448" y="94563"/>
                  <a:pt x="31353" y="93930"/>
                </a:cubicBezTo>
                <a:cubicBezTo>
                  <a:pt x="31479" y="93233"/>
                  <a:pt x="30719" y="92632"/>
                  <a:pt x="30117" y="92600"/>
                </a:cubicBezTo>
                <a:cubicBezTo>
                  <a:pt x="30088" y="92597"/>
                  <a:pt x="30058" y="92596"/>
                  <a:pt x="30029" y="92596"/>
                </a:cubicBezTo>
                <a:close/>
                <a:moveTo>
                  <a:pt x="4402" y="95292"/>
                </a:moveTo>
                <a:lnTo>
                  <a:pt x="4339" y="95323"/>
                </a:lnTo>
                <a:cubicBezTo>
                  <a:pt x="4360" y="95313"/>
                  <a:pt x="4374" y="95309"/>
                  <a:pt x="4385" y="95309"/>
                </a:cubicBezTo>
                <a:cubicBezTo>
                  <a:pt x="4406" y="95309"/>
                  <a:pt x="4413" y="95323"/>
                  <a:pt x="4434" y="95323"/>
                </a:cubicBezTo>
                <a:lnTo>
                  <a:pt x="4402" y="95292"/>
                </a:lnTo>
                <a:close/>
                <a:moveTo>
                  <a:pt x="20553" y="92917"/>
                </a:moveTo>
                <a:cubicBezTo>
                  <a:pt x="19888" y="92917"/>
                  <a:pt x="19318" y="93455"/>
                  <a:pt x="19318" y="94088"/>
                </a:cubicBezTo>
                <a:cubicBezTo>
                  <a:pt x="19318" y="94753"/>
                  <a:pt x="19888" y="95323"/>
                  <a:pt x="20522" y="95323"/>
                </a:cubicBezTo>
                <a:cubicBezTo>
                  <a:pt x="21218" y="95323"/>
                  <a:pt x="21725" y="94753"/>
                  <a:pt x="21725" y="94120"/>
                </a:cubicBezTo>
                <a:cubicBezTo>
                  <a:pt x="21725" y="93455"/>
                  <a:pt x="21187" y="92917"/>
                  <a:pt x="20553" y="92917"/>
                </a:cubicBezTo>
                <a:close/>
                <a:moveTo>
                  <a:pt x="4434" y="95323"/>
                </a:moveTo>
                <a:lnTo>
                  <a:pt x="4466" y="95355"/>
                </a:lnTo>
                <a:lnTo>
                  <a:pt x="4529" y="95323"/>
                </a:lnTo>
                <a:lnTo>
                  <a:pt x="4529" y="95323"/>
                </a:lnTo>
                <a:cubicBezTo>
                  <a:pt x="4508" y="95334"/>
                  <a:pt x="4494" y="95338"/>
                  <a:pt x="4483" y="95338"/>
                </a:cubicBezTo>
                <a:cubicBezTo>
                  <a:pt x="4462" y="95338"/>
                  <a:pt x="4455" y="95323"/>
                  <a:pt x="4434" y="95323"/>
                </a:cubicBezTo>
                <a:close/>
                <a:moveTo>
                  <a:pt x="54661" y="94595"/>
                </a:moveTo>
                <a:lnTo>
                  <a:pt x="54344" y="94912"/>
                </a:lnTo>
                <a:lnTo>
                  <a:pt x="54344" y="95387"/>
                </a:lnTo>
                <a:cubicBezTo>
                  <a:pt x="54471" y="95513"/>
                  <a:pt x="54566" y="95640"/>
                  <a:pt x="54661" y="95703"/>
                </a:cubicBezTo>
                <a:lnTo>
                  <a:pt x="55136" y="95703"/>
                </a:lnTo>
                <a:cubicBezTo>
                  <a:pt x="55294" y="95640"/>
                  <a:pt x="55421" y="95513"/>
                  <a:pt x="55516" y="95387"/>
                </a:cubicBezTo>
                <a:lnTo>
                  <a:pt x="55516" y="94975"/>
                </a:lnTo>
                <a:lnTo>
                  <a:pt x="55136" y="94595"/>
                </a:lnTo>
                <a:close/>
                <a:moveTo>
                  <a:pt x="42532" y="93328"/>
                </a:moveTo>
                <a:cubicBezTo>
                  <a:pt x="41803" y="93328"/>
                  <a:pt x="41360" y="93867"/>
                  <a:pt x="41328" y="94563"/>
                </a:cubicBezTo>
                <a:cubicBezTo>
                  <a:pt x="41328" y="94880"/>
                  <a:pt x="41487" y="95165"/>
                  <a:pt x="41740" y="95387"/>
                </a:cubicBezTo>
                <a:cubicBezTo>
                  <a:pt x="41930" y="95545"/>
                  <a:pt x="42310" y="95735"/>
                  <a:pt x="42563" y="95735"/>
                </a:cubicBezTo>
                <a:cubicBezTo>
                  <a:pt x="43260" y="95672"/>
                  <a:pt x="43703" y="95260"/>
                  <a:pt x="43735" y="94532"/>
                </a:cubicBezTo>
                <a:cubicBezTo>
                  <a:pt x="43672" y="93803"/>
                  <a:pt x="43260" y="93328"/>
                  <a:pt x="42532" y="93328"/>
                </a:cubicBezTo>
                <a:close/>
                <a:moveTo>
                  <a:pt x="32974" y="93485"/>
                </a:moveTo>
                <a:cubicBezTo>
                  <a:pt x="32951" y="93485"/>
                  <a:pt x="32928" y="93486"/>
                  <a:pt x="32904" y="93487"/>
                </a:cubicBezTo>
                <a:cubicBezTo>
                  <a:pt x="32144" y="93487"/>
                  <a:pt x="31638" y="94025"/>
                  <a:pt x="31669" y="94817"/>
                </a:cubicBezTo>
                <a:cubicBezTo>
                  <a:pt x="31701" y="95545"/>
                  <a:pt x="32176" y="96020"/>
                  <a:pt x="32936" y="96020"/>
                </a:cubicBezTo>
                <a:cubicBezTo>
                  <a:pt x="33696" y="96020"/>
                  <a:pt x="34171" y="95513"/>
                  <a:pt x="34203" y="94753"/>
                </a:cubicBezTo>
                <a:cubicBezTo>
                  <a:pt x="34172" y="93985"/>
                  <a:pt x="33724" y="93485"/>
                  <a:pt x="32974" y="93485"/>
                </a:cubicBezTo>
                <a:close/>
                <a:moveTo>
                  <a:pt x="23462" y="93710"/>
                </a:moveTo>
                <a:cubicBezTo>
                  <a:pt x="23328" y="93710"/>
                  <a:pt x="23174" y="93721"/>
                  <a:pt x="22992" y="93740"/>
                </a:cubicBezTo>
                <a:cubicBezTo>
                  <a:pt x="22675" y="93898"/>
                  <a:pt x="22454" y="94088"/>
                  <a:pt x="22264" y="94373"/>
                </a:cubicBezTo>
                <a:cubicBezTo>
                  <a:pt x="22042" y="94690"/>
                  <a:pt x="22169" y="95007"/>
                  <a:pt x="22137" y="95323"/>
                </a:cubicBezTo>
                <a:cubicBezTo>
                  <a:pt x="22544" y="95986"/>
                  <a:pt x="22788" y="96177"/>
                  <a:pt x="23329" y="96177"/>
                </a:cubicBezTo>
                <a:cubicBezTo>
                  <a:pt x="23461" y="96177"/>
                  <a:pt x="23610" y="96165"/>
                  <a:pt x="23784" y="96147"/>
                </a:cubicBezTo>
                <a:cubicBezTo>
                  <a:pt x="24575" y="95703"/>
                  <a:pt x="24670" y="95482"/>
                  <a:pt x="24575" y="94532"/>
                </a:cubicBezTo>
                <a:cubicBezTo>
                  <a:pt x="24220" y="93897"/>
                  <a:pt x="24007" y="93710"/>
                  <a:pt x="23462" y="93710"/>
                </a:cubicBezTo>
                <a:close/>
                <a:moveTo>
                  <a:pt x="14030" y="94342"/>
                </a:moveTo>
                <a:cubicBezTo>
                  <a:pt x="13333" y="94342"/>
                  <a:pt x="13270" y="94373"/>
                  <a:pt x="12921" y="95038"/>
                </a:cubicBezTo>
                <a:cubicBezTo>
                  <a:pt x="12836" y="95720"/>
                  <a:pt x="13235" y="96198"/>
                  <a:pt x="13775" y="96198"/>
                </a:cubicBezTo>
                <a:cubicBezTo>
                  <a:pt x="13837" y="96198"/>
                  <a:pt x="13901" y="96192"/>
                  <a:pt x="13966" y="96178"/>
                </a:cubicBezTo>
                <a:cubicBezTo>
                  <a:pt x="14663" y="95957"/>
                  <a:pt x="14821" y="95545"/>
                  <a:pt x="14758" y="95070"/>
                </a:cubicBezTo>
                <a:cubicBezTo>
                  <a:pt x="14663" y="94690"/>
                  <a:pt x="14410" y="94437"/>
                  <a:pt x="14030" y="94342"/>
                </a:cubicBezTo>
                <a:close/>
                <a:moveTo>
                  <a:pt x="57765" y="95767"/>
                </a:moveTo>
                <a:lnTo>
                  <a:pt x="57606" y="95925"/>
                </a:lnTo>
                <a:lnTo>
                  <a:pt x="57606" y="96052"/>
                </a:lnTo>
                <a:cubicBezTo>
                  <a:pt x="57670" y="96178"/>
                  <a:pt x="57733" y="96274"/>
                  <a:pt x="57765" y="96305"/>
                </a:cubicBezTo>
                <a:lnTo>
                  <a:pt x="57955" y="96305"/>
                </a:lnTo>
                <a:cubicBezTo>
                  <a:pt x="58081" y="96242"/>
                  <a:pt x="58113" y="96178"/>
                  <a:pt x="58145" y="96147"/>
                </a:cubicBezTo>
                <a:lnTo>
                  <a:pt x="58145" y="95957"/>
                </a:lnTo>
                <a:cubicBezTo>
                  <a:pt x="58081" y="95862"/>
                  <a:pt x="58050" y="95798"/>
                  <a:pt x="57986" y="95767"/>
                </a:cubicBezTo>
                <a:close/>
                <a:moveTo>
                  <a:pt x="45129" y="94342"/>
                </a:moveTo>
                <a:cubicBezTo>
                  <a:pt x="44495" y="94563"/>
                  <a:pt x="44274" y="95038"/>
                  <a:pt x="44369" y="95703"/>
                </a:cubicBezTo>
                <a:cubicBezTo>
                  <a:pt x="44495" y="96052"/>
                  <a:pt x="44749" y="96305"/>
                  <a:pt x="45129" y="96464"/>
                </a:cubicBezTo>
                <a:cubicBezTo>
                  <a:pt x="45229" y="96485"/>
                  <a:pt x="45326" y="96495"/>
                  <a:pt x="45419" y="96495"/>
                </a:cubicBezTo>
                <a:cubicBezTo>
                  <a:pt x="45883" y="96495"/>
                  <a:pt x="46253" y="96231"/>
                  <a:pt x="46490" y="95703"/>
                </a:cubicBezTo>
                <a:cubicBezTo>
                  <a:pt x="46522" y="95323"/>
                  <a:pt x="46490" y="94912"/>
                  <a:pt x="46174" y="94595"/>
                </a:cubicBezTo>
                <a:cubicBezTo>
                  <a:pt x="45857" y="94342"/>
                  <a:pt x="45477" y="94342"/>
                  <a:pt x="45129" y="94342"/>
                </a:cubicBezTo>
                <a:close/>
                <a:moveTo>
                  <a:pt x="7062" y="95957"/>
                </a:moveTo>
                <a:cubicBezTo>
                  <a:pt x="6936" y="96020"/>
                  <a:pt x="6841" y="96115"/>
                  <a:pt x="6777" y="96178"/>
                </a:cubicBezTo>
                <a:lnTo>
                  <a:pt x="6777" y="96559"/>
                </a:lnTo>
                <a:cubicBezTo>
                  <a:pt x="6841" y="96654"/>
                  <a:pt x="6936" y="96749"/>
                  <a:pt x="6999" y="96812"/>
                </a:cubicBezTo>
                <a:lnTo>
                  <a:pt x="7379" y="96812"/>
                </a:lnTo>
                <a:cubicBezTo>
                  <a:pt x="7474" y="96749"/>
                  <a:pt x="7569" y="96654"/>
                  <a:pt x="7632" y="96590"/>
                </a:cubicBezTo>
                <a:lnTo>
                  <a:pt x="7632" y="96274"/>
                </a:lnTo>
                <a:cubicBezTo>
                  <a:pt x="7537" y="96147"/>
                  <a:pt x="7474" y="96020"/>
                  <a:pt x="7411" y="95957"/>
                </a:cubicBezTo>
                <a:close/>
                <a:moveTo>
                  <a:pt x="35958" y="94433"/>
                </a:moveTo>
                <a:cubicBezTo>
                  <a:pt x="35932" y="94433"/>
                  <a:pt x="35907" y="94434"/>
                  <a:pt x="35881" y="94437"/>
                </a:cubicBezTo>
                <a:cubicBezTo>
                  <a:pt x="35865" y="94436"/>
                  <a:pt x="35849" y="94436"/>
                  <a:pt x="35833" y="94436"/>
                </a:cubicBezTo>
                <a:cubicBezTo>
                  <a:pt x="35160" y="94436"/>
                  <a:pt x="34646" y="95083"/>
                  <a:pt x="34646" y="95640"/>
                </a:cubicBezTo>
                <a:cubicBezTo>
                  <a:pt x="34614" y="96337"/>
                  <a:pt x="35280" y="96907"/>
                  <a:pt x="35818" y="96907"/>
                </a:cubicBezTo>
                <a:cubicBezTo>
                  <a:pt x="35835" y="96908"/>
                  <a:pt x="35851" y="96908"/>
                  <a:pt x="35868" y="96908"/>
                </a:cubicBezTo>
                <a:cubicBezTo>
                  <a:pt x="36571" y="96908"/>
                  <a:pt x="37085" y="96260"/>
                  <a:pt x="37085" y="95672"/>
                </a:cubicBezTo>
                <a:cubicBezTo>
                  <a:pt x="37085" y="95067"/>
                  <a:pt x="36506" y="94433"/>
                  <a:pt x="35958" y="94433"/>
                </a:cubicBezTo>
                <a:close/>
                <a:moveTo>
                  <a:pt x="16658" y="95070"/>
                </a:moveTo>
                <a:cubicBezTo>
                  <a:pt x="16215" y="95070"/>
                  <a:pt x="15708" y="95545"/>
                  <a:pt x="15740" y="95988"/>
                </a:cubicBezTo>
                <a:lnTo>
                  <a:pt x="15740" y="96432"/>
                </a:lnTo>
                <a:cubicBezTo>
                  <a:pt x="15866" y="96749"/>
                  <a:pt x="16120" y="96970"/>
                  <a:pt x="16500" y="97097"/>
                </a:cubicBezTo>
                <a:lnTo>
                  <a:pt x="17038" y="97097"/>
                </a:lnTo>
                <a:cubicBezTo>
                  <a:pt x="17418" y="96970"/>
                  <a:pt x="17672" y="96749"/>
                  <a:pt x="17735" y="96432"/>
                </a:cubicBezTo>
                <a:lnTo>
                  <a:pt x="17735" y="95988"/>
                </a:lnTo>
                <a:cubicBezTo>
                  <a:pt x="17735" y="95735"/>
                  <a:pt x="17672" y="95545"/>
                  <a:pt x="17513" y="95387"/>
                </a:cubicBezTo>
                <a:cubicBezTo>
                  <a:pt x="17260" y="95165"/>
                  <a:pt x="16975" y="95133"/>
                  <a:pt x="16658" y="95070"/>
                </a:cubicBezTo>
                <a:close/>
                <a:moveTo>
                  <a:pt x="26317" y="94658"/>
                </a:moveTo>
                <a:cubicBezTo>
                  <a:pt x="25652" y="94658"/>
                  <a:pt x="25114" y="95228"/>
                  <a:pt x="25050" y="95862"/>
                </a:cubicBezTo>
                <a:cubicBezTo>
                  <a:pt x="25050" y="96559"/>
                  <a:pt x="25652" y="97097"/>
                  <a:pt x="26286" y="97129"/>
                </a:cubicBezTo>
                <a:cubicBezTo>
                  <a:pt x="26951" y="97129"/>
                  <a:pt x="27584" y="96559"/>
                  <a:pt x="27521" y="95925"/>
                </a:cubicBezTo>
                <a:cubicBezTo>
                  <a:pt x="27584" y="95228"/>
                  <a:pt x="26919" y="94690"/>
                  <a:pt x="26317" y="94658"/>
                </a:cubicBezTo>
                <a:close/>
                <a:moveTo>
                  <a:pt x="48390" y="95352"/>
                </a:moveTo>
                <a:cubicBezTo>
                  <a:pt x="47949" y="95352"/>
                  <a:pt x="47621" y="95575"/>
                  <a:pt x="47440" y="95988"/>
                </a:cubicBezTo>
                <a:lnTo>
                  <a:pt x="47440" y="96590"/>
                </a:lnTo>
                <a:cubicBezTo>
                  <a:pt x="47504" y="96812"/>
                  <a:pt x="47694" y="96939"/>
                  <a:pt x="47820" y="97097"/>
                </a:cubicBezTo>
                <a:cubicBezTo>
                  <a:pt x="47915" y="97192"/>
                  <a:pt x="48010" y="97224"/>
                  <a:pt x="48169" y="97224"/>
                </a:cubicBezTo>
                <a:lnTo>
                  <a:pt x="48644" y="97224"/>
                </a:lnTo>
                <a:cubicBezTo>
                  <a:pt x="48929" y="97065"/>
                  <a:pt x="49119" y="96875"/>
                  <a:pt x="49246" y="96622"/>
                </a:cubicBezTo>
                <a:lnTo>
                  <a:pt x="49246" y="95988"/>
                </a:lnTo>
                <a:cubicBezTo>
                  <a:pt x="49087" y="95767"/>
                  <a:pt x="48897" y="95545"/>
                  <a:pt x="48707" y="95387"/>
                </a:cubicBezTo>
                <a:cubicBezTo>
                  <a:pt x="48596" y="95363"/>
                  <a:pt x="48490" y="95352"/>
                  <a:pt x="48390" y="95352"/>
                </a:cubicBezTo>
                <a:close/>
                <a:moveTo>
                  <a:pt x="38795" y="95323"/>
                </a:moveTo>
                <a:cubicBezTo>
                  <a:pt x="38763" y="95323"/>
                  <a:pt x="38763" y="95355"/>
                  <a:pt x="38700" y="95355"/>
                </a:cubicBezTo>
                <a:cubicBezTo>
                  <a:pt x="38605" y="95355"/>
                  <a:pt x="38510" y="95355"/>
                  <a:pt x="38383" y="95387"/>
                </a:cubicBezTo>
                <a:cubicBezTo>
                  <a:pt x="38225" y="95482"/>
                  <a:pt x="38098" y="95608"/>
                  <a:pt x="37971" y="95672"/>
                </a:cubicBezTo>
                <a:cubicBezTo>
                  <a:pt x="37845" y="95798"/>
                  <a:pt x="37781" y="95925"/>
                  <a:pt x="37686" y="96052"/>
                </a:cubicBezTo>
                <a:cubicBezTo>
                  <a:pt x="37560" y="96210"/>
                  <a:pt x="37718" y="96432"/>
                  <a:pt x="37591" y="96495"/>
                </a:cubicBezTo>
                <a:cubicBezTo>
                  <a:pt x="37655" y="96780"/>
                  <a:pt x="37655" y="97034"/>
                  <a:pt x="37813" y="97224"/>
                </a:cubicBezTo>
                <a:cubicBezTo>
                  <a:pt x="37971" y="97414"/>
                  <a:pt x="38161" y="97572"/>
                  <a:pt x="38478" y="97699"/>
                </a:cubicBezTo>
                <a:cubicBezTo>
                  <a:pt x="38573" y="97699"/>
                  <a:pt x="38668" y="97730"/>
                  <a:pt x="38795" y="97730"/>
                </a:cubicBezTo>
                <a:cubicBezTo>
                  <a:pt x="39080" y="97699"/>
                  <a:pt x="39301" y="97667"/>
                  <a:pt x="39492" y="97540"/>
                </a:cubicBezTo>
                <a:cubicBezTo>
                  <a:pt x="39713" y="97382"/>
                  <a:pt x="39872" y="97192"/>
                  <a:pt x="39935" y="96939"/>
                </a:cubicBezTo>
                <a:cubicBezTo>
                  <a:pt x="39935" y="96812"/>
                  <a:pt x="39967" y="96717"/>
                  <a:pt x="40030" y="96559"/>
                </a:cubicBezTo>
                <a:cubicBezTo>
                  <a:pt x="39967" y="96432"/>
                  <a:pt x="39967" y="96274"/>
                  <a:pt x="39935" y="96147"/>
                </a:cubicBezTo>
                <a:cubicBezTo>
                  <a:pt x="39872" y="95925"/>
                  <a:pt x="39713" y="95672"/>
                  <a:pt x="39492" y="95545"/>
                </a:cubicBezTo>
                <a:cubicBezTo>
                  <a:pt x="39301" y="95387"/>
                  <a:pt x="39016" y="95387"/>
                  <a:pt x="38795" y="95323"/>
                </a:cubicBezTo>
                <a:close/>
                <a:moveTo>
                  <a:pt x="9818" y="96654"/>
                </a:moveTo>
                <a:lnTo>
                  <a:pt x="9501" y="96970"/>
                </a:lnTo>
                <a:lnTo>
                  <a:pt x="9501" y="97509"/>
                </a:lnTo>
                <a:lnTo>
                  <a:pt x="9818" y="97825"/>
                </a:lnTo>
                <a:lnTo>
                  <a:pt x="10324" y="97825"/>
                </a:lnTo>
                <a:cubicBezTo>
                  <a:pt x="10419" y="97699"/>
                  <a:pt x="10546" y="97604"/>
                  <a:pt x="10641" y="97509"/>
                </a:cubicBezTo>
                <a:lnTo>
                  <a:pt x="10641" y="97034"/>
                </a:lnTo>
                <a:lnTo>
                  <a:pt x="10293" y="96654"/>
                </a:lnTo>
                <a:close/>
                <a:moveTo>
                  <a:pt x="29136" y="95513"/>
                </a:moveTo>
                <a:cubicBezTo>
                  <a:pt x="28471" y="95513"/>
                  <a:pt x="27932" y="96052"/>
                  <a:pt x="27932" y="96749"/>
                </a:cubicBezTo>
                <a:cubicBezTo>
                  <a:pt x="27932" y="97414"/>
                  <a:pt x="28502" y="97920"/>
                  <a:pt x="29167" y="97920"/>
                </a:cubicBezTo>
                <a:cubicBezTo>
                  <a:pt x="29864" y="97920"/>
                  <a:pt x="30371" y="97382"/>
                  <a:pt x="30371" y="96717"/>
                </a:cubicBezTo>
                <a:cubicBezTo>
                  <a:pt x="30371" y="96052"/>
                  <a:pt x="29801" y="95513"/>
                  <a:pt x="29136" y="95513"/>
                </a:cubicBezTo>
                <a:close/>
                <a:moveTo>
                  <a:pt x="51158" y="96388"/>
                </a:moveTo>
                <a:cubicBezTo>
                  <a:pt x="51112" y="96388"/>
                  <a:pt x="51066" y="96392"/>
                  <a:pt x="51019" y="96400"/>
                </a:cubicBezTo>
                <a:cubicBezTo>
                  <a:pt x="50702" y="96464"/>
                  <a:pt x="50512" y="96717"/>
                  <a:pt x="50386" y="97097"/>
                </a:cubicBezTo>
                <a:cubicBezTo>
                  <a:pt x="50329" y="97519"/>
                  <a:pt x="50723" y="97941"/>
                  <a:pt x="51212" y="97941"/>
                </a:cubicBezTo>
                <a:cubicBezTo>
                  <a:pt x="51273" y="97941"/>
                  <a:pt x="51336" y="97934"/>
                  <a:pt x="51399" y="97920"/>
                </a:cubicBezTo>
                <a:cubicBezTo>
                  <a:pt x="51684" y="97857"/>
                  <a:pt x="51906" y="97667"/>
                  <a:pt x="51969" y="97350"/>
                </a:cubicBezTo>
                <a:cubicBezTo>
                  <a:pt x="52056" y="96829"/>
                  <a:pt x="51641" y="96388"/>
                  <a:pt x="51158" y="96388"/>
                </a:cubicBezTo>
                <a:close/>
                <a:moveTo>
                  <a:pt x="19603" y="95957"/>
                </a:moveTo>
                <a:cubicBezTo>
                  <a:pt x="18970" y="95957"/>
                  <a:pt x="18558" y="96432"/>
                  <a:pt x="18527" y="97034"/>
                </a:cubicBezTo>
                <a:cubicBezTo>
                  <a:pt x="18527" y="97667"/>
                  <a:pt x="18970" y="98079"/>
                  <a:pt x="19572" y="98079"/>
                </a:cubicBezTo>
                <a:cubicBezTo>
                  <a:pt x="20205" y="98079"/>
                  <a:pt x="20680" y="97635"/>
                  <a:pt x="20680" y="97034"/>
                </a:cubicBezTo>
                <a:cubicBezTo>
                  <a:pt x="20680" y="96400"/>
                  <a:pt x="20237" y="95957"/>
                  <a:pt x="19603" y="95957"/>
                </a:cubicBezTo>
                <a:close/>
                <a:moveTo>
                  <a:pt x="41605" y="96270"/>
                </a:moveTo>
                <a:cubicBezTo>
                  <a:pt x="41418" y="96270"/>
                  <a:pt x="41000" y="96444"/>
                  <a:pt x="40853" y="96590"/>
                </a:cubicBezTo>
                <a:cubicBezTo>
                  <a:pt x="40663" y="96812"/>
                  <a:pt x="40537" y="97097"/>
                  <a:pt x="40505" y="97382"/>
                </a:cubicBezTo>
                <a:cubicBezTo>
                  <a:pt x="40473" y="97540"/>
                  <a:pt x="40663" y="98015"/>
                  <a:pt x="40822" y="98174"/>
                </a:cubicBezTo>
                <a:cubicBezTo>
                  <a:pt x="41043" y="98364"/>
                  <a:pt x="41328" y="98490"/>
                  <a:pt x="41613" y="98522"/>
                </a:cubicBezTo>
                <a:cubicBezTo>
                  <a:pt x="41803" y="98522"/>
                  <a:pt x="42278" y="98364"/>
                  <a:pt x="42405" y="98205"/>
                </a:cubicBezTo>
                <a:cubicBezTo>
                  <a:pt x="42595" y="97984"/>
                  <a:pt x="42722" y="97699"/>
                  <a:pt x="42753" y="97414"/>
                </a:cubicBezTo>
                <a:cubicBezTo>
                  <a:pt x="42785" y="97255"/>
                  <a:pt x="42595" y="96780"/>
                  <a:pt x="42437" y="96622"/>
                </a:cubicBezTo>
                <a:cubicBezTo>
                  <a:pt x="42183" y="96432"/>
                  <a:pt x="41930" y="96305"/>
                  <a:pt x="41645" y="96274"/>
                </a:cubicBezTo>
                <a:cubicBezTo>
                  <a:pt x="41633" y="96271"/>
                  <a:pt x="41620" y="96270"/>
                  <a:pt x="41605" y="96270"/>
                </a:cubicBezTo>
                <a:close/>
                <a:moveTo>
                  <a:pt x="53869" y="97540"/>
                </a:moveTo>
                <a:lnTo>
                  <a:pt x="53648" y="97762"/>
                </a:lnTo>
                <a:lnTo>
                  <a:pt x="53648" y="98300"/>
                </a:lnTo>
                <a:lnTo>
                  <a:pt x="53869" y="98522"/>
                </a:lnTo>
                <a:lnTo>
                  <a:pt x="54344" y="98522"/>
                </a:lnTo>
                <a:lnTo>
                  <a:pt x="54598" y="98300"/>
                </a:lnTo>
                <a:lnTo>
                  <a:pt x="54598" y="97762"/>
                </a:lnTo>
                <a:lnTo>
                  <a:pt x="54344" y="97540"/>
                </a:lnTo>
                <a:close/>
                <a:moveTo>
                  <a:pt x="31701" y="96495"/>
                </a:moveTo>
                <a:cubicBezTo>
                  <a:pt x="31638" y="96527"/>
                  <a:pt x="31543" y="96590"/>
                  <a:pt x="31511" y="96622"/>
                </a:cubicBezTo>
                <a:cubicBezTo>
                  <a:pt x="31479" y="96654"/>
                  <a:pt x="31384" y="96685"/>
                  <a:pt x="31353" y="96749"/>
                </a:cubicBezTo>
                <a:cubicBezTo>
                  <a:pt x="31099" y="96939"/>
                  <a:pt x="30909" y="97192"/>
                  <a:pt x="30973" y="97540"/>
                </a:cubicBezTo>
                <a:lnTo>
                  <a:pt x="30973" y="98047"/>
                </a:lnTo>
                <a:cubicBezTo>
                  <a:pt x="31099" y="98395"/>
                  <a:pt x="31353" y="98649"/>
                  <a:pt x="31701" y="98807"/>
                </a:cubicBezTo>
                <a:lnTo>
                  <a:pt x="32176" y="98807"/>
                </a:lnTo>
                <a:cubicBezTo>
                  <a:pt x="32556" y="98807"/>
                  <a:pt x="32778" y="98649"/>
                  <a:pt x="32968" y="98364"/>
                </a:cubicBezTo>
                <a:cubicBezTo>
                  <a:pt x="33063" y="98237"/>
                  <a:pt x="33126" y="98110"/>
                  <a:pt x="33189" y="98047"/>
                </a:cubicBezTo>
                <a:cubicBezTo>
                  <a:pt x="33189" y="97889"/>
                  <a:pt x="33126" y="97730"/>
                  <a:pt x="33189" y="97604"/>
                </a:cubicBezTo>
                <a:cubicBezTo>
                  <a:pt x="33221" y="97319"/>
                  <a:pt x="33094" y="97097"/>
                  <a:pt x="32936" y="96907"/>
                </a:cubicBezTo>
                <a:cubicBezTo>
                  <a:pt x="32746" y="96685"/>
                  <a:pt x="32493" y="96495"/>
                  <a:pt x="32176" y="96495"/>
                </a:cubicBezTo>
                <a:close/>
                <a:moveTo>
                  <a:pt x="13003" y="97365"/>
                </a:moveTo>
                <a:cubicBezTo>
                  <a:pt x="12937" y="97365"/>
                  <a:pt x="12868" y="97371"/>
                  <a:pt x="12794" y="97382"/>
                </a:cubicBezTo>
                <a:cubicBezTo>
                  <a:pt x="12478" y="97509"/>
                  <a:pt x="12351" y="97635"/>
                  <a:pt x="12224" y="97857"/>
                </a:cubicBezTo>
                <a:lnTo>
                  <a:pt x="12224" y="98300"/>
                </a:lnTo>
                <a:cubicBezTo>
                  <a:pt x="12383" y="98554"/>
                  <a:pt x="12541" y="98712"/>
                  <a:pt x="12763" y="98807"/>
                </a:cubicBezTo>
                <a:cubicBezTo>
                  <a:pt x="12830" y="98818"/>
                  <a:pt x="12897" y="98825"/>
                  <a:pt x="12962" y="98825"/>
                </a:cubicBezTo>
                <a:cubicBezTo>
                  <a:pt x="13262" y="98825"/>
                  <a:pt x="13525" y="98691"/>
                  <a:pt x="13681" y="98300"/>
                </a:cubicBezTo>
                <a:cubicBezTo>
                  <a:pt x="13765" y="97684"/>
                  <a:pt x="13503" y="97365"/>
                  <a:pt x="13003" y="97365"/>
                </a:cubicBezTo>
                <a:close/>
                <a:moveTo>
                  <a:pt x="22517" y="96749"/>
                </a:moveTo>
                <a:cubicBezTo>
                  <a:pt x="22327" y="96780"/>
                  <a:pt x="22169" y="96812"/>
                  <a:pt x="21979" y="96907"/>
                </a:cubicBezTo>
                <a:cubicBezTo>
                  <a:pt x="21789" y="96970"/>
                  <a:pt x="21630" y="97192"/>
                  <a:pt x="21535" y="97382"/>
                </a:cubicBezTo>
                <a:lnTo>
                  <a:pt x="21377" y="97889"/>
                </a:lnTo>
                <a:cubicBezTo>
                  <a:pt x="21408" y="98079"/>
                  <a:pt x="21472" y="98237"/>
                  <a:pt x="21535" y="98427"/>
                </a:cubicBezTo>
                <a:cubicBezTo>
                  <a:pt x="21630" y="98649"/>
                  <a:pt x="21820" y="98807"/>
                  <a:pt x="22010" y="98870"/>
                </a:cubicBezTo>
                <a:lnTo>
                  <a:pt x="22517" y="99029"/>
                </a:lnTo>
                <a:cubicBezTo>
                  <a:pt x="22739" y="98997"/>
                  <a:pt x="22897" y="98965"/>
                  <a:pt x="23087" y="98870"/>
                </a:cubicBezTo>
                <a:cubicBezTo>
                  <a:pt x="23277" y="98807"/>
                  <a:pt x="23435" y="98617"/>
                  <a:pt x="23530" y="98395"/>
                </a:cubicBezTo>
                <a:cubicBezTo>
                  <a:pt x="23594" y="98237"/>
                  <a:pt x="23625" y="98079"/>
                  <a:pt x="23689" y="97889"/>
                </a:cubicBezTo>
                <a:cubicBezTo>
                  <a:pt x="23625" y="97699"/>
                  <a:pt x="23594" y="97509"/>
                  <a:pt x="23530" y="97350"/>
                </a:cubicBezTo>
                <a:cubicBezTo>
                  <a:pt x="23435" y="97129"/>
                  <a:pt x="23245" y="96970"/>
                  <a:pt x="23055" y="96907"/>
                </a:cubicBezTo>
                <a:lnTo>
                  <a:pt x="22517" y="96749"/>
                </a:lnTo>
                <a:close/>
                <a:moveTo>
                  <a:pt x="56928" y="98723"/>
                </a:moveTo>
                <a:cubicBezTo>
                  <a:pt x="56855" y="98723"/>
                  <a:pt x="56787" y="98754"/>
                  <a:pt x="56719" y="98839"/>
                </a:cubicBezTo>
                <a:cubicBezTo>
                  <a:pt x="56719" y="99029"/>
                  <a:pt x="56719" y="99029"/>
                  <a:pt x="56846" y="99187"/>
                </a:cubicBezTo>
                <a:cubicBezTo>
                  <a:pt x="56973" y="99029"/>
                  <a:pt x="57036" y="98934"/>
                  <a:pt x="57131" y="98775"/>
                </a:cubicBezTo>
                <a:cubicBezTo>
                  <a:pt x="57058" y="98746"/>
                  <a:pt x="56991" y="98723"/>
                  <a:pt x="56928" y="98723"/>
                </a:cubicBezTo>
                <a:close/>
                <a:moveTo>
                  <a:pt x="44574" y="97303"/>
                </a:moveTo>
                <a:cubicBezTo>
                  <a:pt x="44424" y="97303"/>
                  <a:pt x="44289" y="97334"/>
                  <a:pt x="44147" y="97382"/>
                </a:cubicBezTo>
                <a:lnTo>
                  <a:pt x="43672" y="97857"/>
                </a:lnTo>
                <a:cubicBezTo>
                  <a:pt x="43545" y="98174"/>
                  <a:pt x="43545" y="98490"/>
                  <a:pt x="43672" y="98775"/>
                </a:cubicBezTo>
                <a:lnTo>
                  <a:pt x="44115" y="99187"/>
                </a:lnTo>
                <a:cubicBezTo>
                  <a:pt x="44280" y="99262"/>
                  <a:pt x="44430" y="99294"/>
                  <a:pt x="44580" y="99294"/>
                </a:cubicBezTo>
                <a:cubicBezTo>
                  <a:pt x="44747" y="99294"/>
                  <a:pt x="44913" y="99254"/>
                  <a:pt x="45097" y="99187"/>
                </a:cubicBezTo>
                <a:lnTo>
                  <a:pt x="45477" y="98807"/>
                </a:lnTo>
                <a:cubicBezTo>
                  <a:pt x="45604" y="98490"/>
                  <a:pt x="45604" y="98174"/>
                  <a:pt x="45477" y="97825"/>
                </a:cubicBezTo>
                <a:lnTo>
                  <a:pt x="45097" y="97414"/>
                </a:lnTo>
                <a:cubicBezTo>
                  <a:pt x="44891" y="97334"/>
                  <a:pt x="44725" y="97303"/>
                  <a:pt x="44574" y="97303"/>
                </a:cubicBezTo>
                <a:close/>
                <a:moveTo>
                  <a:pt x="34995" y="97382"/>
                </a:moveTo>
                <a:cubicBezTo>
                  <a:pt x="34709" y="97414"/>
                  <a:pt x="34456" y="97509"/>
                  <a:pt x="34203" y="97699"/>
                </a:cubicBezTo>
                <a:cubicBezTo>
                  <a:pt x="33981" y="97889"/>
                  <a:pt x="33886" y="98205"/>
                  <a:pt x="33854" y="98490"/>
                </a:cubicBezTo>
                <a:cubicBezTo>
                  <a:pt x="33854" y="98807"/>
                  <a:pt x="33981" y="99029"/>
                  <a:pt x="34171" y="99282"/>
                </a:cubicBezTo>
                <a:cubicBezTo>
                  <a:pt x="34361" y="99504"/>
                  <a:pt x="34678" y="99599"/>
                  <a:pt x="34963" y="99630"/>
                </a:cubicBezTo>
                <a:cubicBezTo>
                  <a:pt x="35280" y="99630"/>
                  <a:pt x="35501" y="99504"/>
                  <a:pt x="35755" y="99314"/>
                </a:cubicBezTo>
                <a:cubicBezTo>
                  <a:pt x="35976" y="99124"/>
                  <a:pt x="36071" y="98807"/>
                  <a:pt x="36103" y="98522"/>
                </a:cubicBezTo>
                <a:cubicBezTo>
                  <a:pt x="36103" y="98205"/>
                  <a:pt x="35976" y="97984"/>
                  <a:pt x="35786" y="97730"/>
                </a:cubicBezTo>
                <a:cubicBezTo>
                  <a:pt x="35596" y="97477"/>
                  <a:pt x="35280" y="97414"/>
                  <a:pt x="34995" y="97382"/>
                </a:cubicBezTo>
                <a:close/>
                <a:moveTo>
                  <a:pt x="15835" y="98205"/>
                </a:moveTo>
                <a:cubicBezTo>
                  <a:pt x="15645" y="98332"/>
                  <a:pt x="15455" y="98269"/>
                  <a:pt x="15233" y="98427"/>
                </a:cubicBezTo>
                <a:cubicBezTo>
                  <a:pt x="15075" y="98649"/>
                  <a:pt x="15075" y="98839"/>
                  <a:pt x="14980" y="99029"/>
                </a:cubicBezTo>
                <a:cubicBezTo>
                  <a:pt x="15043" y="99219"/>
                  <a:pt x="15043" y="99472"/>
                  <a:pt x="15233" y="99630"/>
                </a:cubicBezTo>
                <a:cubicBezTo>
                  <a:pt x="15455" y="99789"/>
                  <a:pt x="15676" y="99789"/>
                  <a:pt x="15803" y="99884"/>
                </a:cubicBezTo>
                <a:cubicBezTo>
                  <a:pt x="16056" y="99820"/>
                  <a:pt x="16278" y="99789"/>
                  <a:pt x="16436" y="99630"/>
                </a:cubicBezTo>
                <a:cubicBezTo>
                  <a:pt x="16595" y="99472"/>
                  <a:pt x="16563" y="99219"/>
                  <a:pt x="16658" y="99092"/>
                </a:cubicBezTo>
                <a:cubicBezTo>
                  <a:pt x="16595" y="98807"/>
                  <a:pt x="16595" y="98617"/>
                  <a:pt x="16436" y="98427"/>
                </a:cubicBezTo>
                <a:cubicBezTo>
                  <a:pt x="16278" y="98237"/>
                  <a:pt x="15993" y="98300"/>
                  <a:pt x="15835" y="98205"/>
                </a:cubicBezTo>
                <a:close/>
                <a:moveTo>
                  <a:pt x="25389" y="97600"/>
                </a:moveTo>
                <a:cubicBezTo>
                  <a:pt x="25199" y="97600"/>
                  <a:pt x="24756" y="97774"/>
                  <a:pt x="24639" y="97920"/>
                </a:cubicBezTo>
                <a:cubicBezTo>
                  <a:pt x="24417" y="98174"/>
                  <a:pt x="24322" y="98459"/>
                  <a:pt x="24259" y="98712"/>
                </a:cubicBezTo>
                <a:cubicBezTo>
                  <a:pt x="24227" y="98870"/>
                  <a:pt x="24417" y="99345"/>
                  <a:pt x="24575" y="99504"/>
                </a:cubicBezTo>
                <a:cubicBezTo>
                  <a:pt x="24829" y="99725"/>
                  <a:pt x="25082" y="99820"/>
                  <a:pt x="25367" y="99884"/>
                </a:cubicBezTo>
                <a:cubicBezTo>
                  <a:pt x="25379" y="99886"/>
                  <a:pt x="25392" y="99887"/>
                  <a:pt x="25408" y="99887"/>
                </a:cubicBezTo>
                <a:cubicBezTo>
                  <a:pt x="25595" y="99887"/>
                  <a:pt x="26012" y="99714"/>
                  <a:pt x="26159" y="99567"/>
                </a:cubicBezTo>
                <a:cubicBezTo>
                  <a:pt x="26349" y="99314"/>
                  <a:pt x="26476" y="99029"/>
                  <a:pt x="26507" y="98775"/>
                </a:cubicBezTo>
                <a:cubicBezTo>
                  <a:pt x="26539" y="98554"/>
                  <a:pt x="26317" y="98079"/>
                  <a:pt x="26222" y="97984"/>
                </a:cubicBezTo>
                <a:cubicBezTo>
                  <a:pt x="25969" y="97762"/>
                  <a:pt x="25684" y="97635"/>
                  <a:pt x="25430" y="97604"/>
                </a:cubicBezTo>
                <a:cubicBezTo>
                  <a:pt x="25419" y="97601"/>
                  <a:pt x="25405" y="97600"/>
                  <a:pt x="25389" y="97600"/>
                </a:cubicBezTo>
                <a:close/>
                <a:moveTo>
                  <a:pt x="47219" y="98332"/>
                </a:moveTo>
                <a:cubicBezTo>
                  <a:pt x="46839" y="98459"/>
                  <a:pt x="46649" y="98649"/>
                  <a:pt x="46554" y="98997"/>
                </a:cubicBezTo>
                <a:lnTo>
                  <a:pt x="46554" y="99440"/>
                </a:lnTo>
                <a:cubicBezTo>
                  <a:pt x="46744" y="99789"/>
                  <a:pt x="46744" y="99789"/>
                  <a:pt x="47155" y="100042"/>
                </a:cubicBezTo>
                <a:lnTo>
                  <a:pt x="47599" y="100042"/>
                </a:lnTo>
                <a:cubicBezTo>
                  <a:pt x="47979" y="99915"/>
                  <a:pt x="48169" y="99725"/>
                  <a:pt x="48264" y="99345"/>
                </a:cubicBezTo>
                <a:lnTo>
                  <a:pt x="48264" y="98934"/>
                </a:lnTo>
                <a:cubicBezTo>
                  <a:pt x="48074" y="98554"/>
                  <a:pt x="48074" y="98554"/>
                  <a:pt x="47662" y="98332"/>
                </a:cubicBezTo>
                <a:close/>
                <a:moveTo>
                  <a:pt x="9184" y="99820"/>
                </a:moveTo>
                <a:cubicBezTo>
                  <a:pt x="9058" y="99915"/>
                  <a:pt x="8994" y="99947"/>
                  <a:pt x="8963" y="99979"/>
                </a:cubicBezTo>
                <a:lnTo>
                  <a:pt x="8963" y="100137"/>
                </a:lnTo>
                <a:cubicBezTo>
                  <a:pt x="8994" y="100295"/>
                  <a:pt x="9058" y="100390"/>
                  <a:pt x="9121" y="100422"/>
                </a:cubicBezTo>
                <a:lnTo>
                  <a:pt x="9311" y="100422"/>
                </a:lnTo>
                <a:cubicBezTo>
                  <a:pt x="9374" y="100359"/>
                  <a:pt x="9469" y="100295"/>
                  <a:pt x="9501" y="100264"/>
                </a:cubicBezTo>
                <a:lnTo>
                  <a:pt x="9501" y="100010"/>
                </a:lnTo>
                <a:cubicBezTo>
                  <a:pt x="9438" y="99947"/>
                  <a:pt x="9374" y="99915"/>
                  <a:pt x="9343" y="99820"/>
                </a:cubicBezTo>
                <a:close/>
                <a:moveTo>
                  <a:pt x="37876" y="98332"/>
                </a:moveTo>
                <a:cubicBezTo>
                  <a:pt x="37243" y="98332"/>
                  <a:pt x="36800" y="98775"/>
                  <a:pt x="36768" y="99345"/>
                </a:cubicBezTo>
                <a:cubicBezTo>
                  <a:pt x="36768" y="100042"/>
                  <a:pt x="37243" y="100454"/>
                  <a:pt x="37845" y="100454"/>
                </a:cubicBezTo>
                <a:cubicBezTo>
                  <a:pt x="38478" y="100454"/>
                  <a:pt x="38921" y="99979"/>
                  <a:pt x="38921" y="99409"/>
                </a:cubicBezTo>
                <a:cubicBezTo>
                  <a:pt x="38953" y="98775"/>
                  <a:pt x="38478" y="98332"/>
                  <a:pt x="37876" y="98332"/>
                </a:cubicBezTo>
                <a:close/>
                <a:moveTo>
                  <a:pt x="28027" y="98617"/>
                </a:moveTo>
                <a:cubicBezTo>
                  <a:pt x="27647" y="98775"/>
                  <a:pt x="27394" y="98997"/>
                  <a:pt x="27236" y="99409"/>
                </a:cubicBezTo>
                <a:cubicBezTo>
                  <a:pt x="27109" y="99979"/>
                  <a:pt x="27362" y="100454"/>
                  <a:pt x="28027" y="100739"/>
                </a:cubicBezTo>
                <a:lnTo>
                  <a:pt x="28629" y="100739"/>
                </a:lnTo>
                <a:cubicBezTo>
                  <a:pt x="29294" y="100390"/>
                  <a:pt x="29421" y="100105"/>
                  <a:pt x="29389" y="99504"/>
                </a:cubicBezTo>
                <a:cubicBezTo>
                  <a:pt x="29262" y="98965"/>
                  <a:pt x="28977" y="98775"/>
                  <a:pt x="28597" y="98617"/>
                </a:cubicBezTo>
                <a:close/>
                <a:moveTo>
                  <a:pt x="50379" y="99460"/>
                </a:moveTo>
                <a:cubicBezTo>
                  <a:pt x="50061" y="99460"/>
                  <a:pt x="49815" y="99538"/>
                  <a:pt x="49689" y="99915"/>
                </a:cubicBezTo>
                <a:lnTo>
                  <a:pt x="49689" y="100295"/>
                </a:lnTo>
                <a:cubicBezTo>
                  <a:pt x="49829" y="100715"/>
                  <a:pt x="50116" y="100739"/>
                  <a:pt x="50378" y="100739"/>
                </a:cubicBezTo>
                <a:cubicBezTo>
                  <a:pt x="50413" y="100739"/>
                  <a:pt x="50447" y="100739"/>
                  <a:pt x="50481" y="100739"/>
                </a:cubicBezTo>
                <a:cubicBezTo>
                  <a:pt x="50797" y="100675"/>
                  <a:pt x="50861" y="100485"/>
                  <a:pt x="50956" y="100359"/>
                </a:cubicBezTo>
                <a:lnTo>
                  <a:pt x="50956" y="99789"/>
                </a:lnTo>
                <a:lnTo>
                  <a:pt x="50639" y="99472"/>
                </a:lnTo>
                <a:cubicBezTo>
                  <a:pt x="50548" y="99466"/>
                  <a:pt x="50461" y="99460"/>
                  <a:pt x="50379" y="99460"/>
                </a:cubicBezTo>
                <a:close/>
                <a:moveTo>
                  <a:pt x="18717" y="98965"/>
                </a:moveTo>
                <a:cubicBezTo>
                  <a:pt x="18052" y="99219"/>
                  <a:pt x="18083" y="99124"/>
                  <a:pt x="17862" y="99884"/>
                </a:cubicBezTo>
                <a:cubicBezTo>
                  <a:pt x="17925" y="100137"/>
                  <a:pt x="17988" y="100359"/>
                  <a:pt x="18147" y="100549"/>
                </a:cubicBezTo>
                <a:cubicBezTo>
                  <a:pt x="18337" y="100739"/>
                  <a:pt x="18558" y="100739"/>
                  <a:pt x="18780" y="100802"/>
                </a:cubicBezTo>
                <a:cubicBezTo>
                  <a:pt x="19002" y="100739"/>
                  <a:pt x="19192" y="100707"/>
                  <a:pt x="19413" y="100549"/>
                </a:cubicBezTo>
                <a:cubicBezTo>
                  <a:pt x="19603" y="100359"/>
                  <a:pt x="19603" y="100105"/>
                  <a:pt x="19667" y="99915"/>
                </a:cubicBezTo>
                <a:cubicBezTo>
                  <a:pt x="19350" y="99155"/>
                  <a:pt x="19477" y="99282"/>
                  <a:pt x="18717" y="98965"/>
                </a:cubicBezTo>
                <a:close/>
                <a:moveTo>
                  <a:pt x="40750" y="99326"/>
                </a:moveTo>
                <a:cubicBezTo>
                  <a:pt x="40673" y="99326"/>
                  <a:pt x="40591" y="99332"/>
                  <a:pt x="40505" y="99345"/>
                </a:cubicBezTo>
                <a:cubicBezTo>
                  <a:pt x="40030" y="99662"/>
                  <a:pt x="40093" y="99504"/>
                  <a:pt x="39745" y="100105"/>
                </a:cubicBezTo>
                <a:lnTo>
                  <a:pt x="39745" y="100612"/>
                </a:lnTo>
                <a:cubicBezTo>
                  <a:pt x="40157" y="101151"/>
                  <a:pt x="40030" y="100992"/>
                  <a:pt x="40505" y="101309"/>
                </a:cubicBezTo>
                <a:cubicBezTo>
                  <a:pt x="40563" y="101315"/>
                  <a:pt x="40619" y="101318"/>
                  <a:pt x="40674" y="101318"/>
                </a:cubicBezTo>
                <a:cubicBezTo>
                  <a:pt x="41207" y="101318"/>
                  <a:pt x="41542" y="101038"/>
                  <a:pt x="41772" y="100549"/>
                </a:cubicBezTo>
                <a:lnTo>
                  <a:pt x="41772" y="100105"/>
                </a:lnTo>
                <a:cubicBezTo>
                  <a:pt x="41553" y="99586"/>
                  <a:pt x="41240" y="99326"/>
                  <a:pt x="40750" y="99326"/>
                </a:cubicBezTo>
                <a:close/>
                <a:moveTo>
                  <a:pt x="53190" y="100513"/>
                </a:moveTo>
                <a:cubicBezTo>
                  <a:pt x="53086" y="100513"/>
                  <a:pt x="52987" y="100560"/>
                  <a:pt x="52888" y="100675"/>
                </a:cubicBezTo>
                <a:cubicBezTo>
                  <a:pt x="52729" y="100865"/>
                  <a:pt x="52729" y="101056"/>
                  <a:pt x="52919" y="101246"/>
                </a:cubicBezTo>
                <a:cubicBezTo>
                  <a:pt x="52995" y="101321"/>
                  <a:pt x="53078" y="101361"/>
                  <a:pt x="53171" y="101361"/>
                </a:cubicBezTo>
                <a:cubicBezTo>
                  <a:pt x="53273" y="101361"/>
                  <a:pt x="53388" y="101313"/>
                  <a:pt x="53521" y="101214"/>
                </a:cubicBezTo>
                <a:cubicBezTo>
                  <a:pt x="53648" y="101024"/>
                  <a:pt x="53679" y="100802"/>
                  <a:pt x="53489" y="100612"/>
                </a:cubicBezTo>
                <a:cubicBezTo>
                  <a:pt x="53383" y="100552"/>
                  <a:pt x="53285" y="100513"/>
                  <a:pt x="53190" y="100513"/>
                </a:cubicBezTo>
                <a:close/>
                <a:moveTo>
                  <a:pt x="11876" y="100580"/>
                </a:moveTo>
                <a:lnTo>
                  <a:pt x="11654" y="100834"/>
                </a:lnTo>
                <a:lnTo>
                  <a:pt x="11654" y="101182"/>
                </a:lnTo>
                <a:lnTo>
                  <a:pt x="11876" y="101404"/>
                </a:lnTo>
                <a:lnTo>
                  <a:pt x="12224" y="101404"/>
                </a:lnTo>
                <a:lnTo>
                  <a:pt x="12478" y="101182"/>
                </a:lnTo>
                <a:lnTo>
                  <a:pt x="12478" y="100834"/>
                </a:lnTo>
                <a:lnTo>
                  <a:pt x="12224" y="100580"/>
                </a:lnTo>
                <a:close/>
                <a:moveTo>
                  <a:pt x="31226" y="99472"/>
                </a:moveTo>
                <a:cubicBezTo>
                  <a:pt x="30688" y="99472"/>
                  <a:pt x="30181" y="99947"/>
                  <a:pt x="30181" y="100517"/>
                </a:cubicBezTo>
                <a:cubicBezTo>
                  <a:pt x="30181" y="101056"/>
                  <a:pt x="30656" y="101562"/>
                  <a:pt x="31194" y="101562"/>
                </a:cubicBezTo>
                <a:cubicBezTo>
                  <a:pt x="31764" y="101562"/>
                  <a:pt x="32239" y="101087"/>
                  <a:pt x="32271" y="100549"/>
                </a:cubicBezTo>
                <a:cubicBezTo>
                  <a:pt x="32271" y="99947"/>
                  <a:pt x="31828" y="99472"/>
                  <a:pt x="31226" y="99472"/>
                </a:cubicBezTo>
                <a:close/>
                <a:moveTo>
                  <a:pt x="21622" y="99860"/>
                </a:moveTo>
                <a:cubicBezTo>
                  <a:pt x="21383" y="99860"/>
                  <a:pt x="21149" y="99938"/>
                  <a:pt x="20933" y="100105"/>
                </a:cubicBezTo>
                <a:cubicBezTo>
                  <a:pt x="20743" y="100295"/>
                  <a:pt x="20680" y="100517"/>
                  <a:pt x="20680" y="100770"/>
                </a:cubicBezTo>
                <a:cubicBezTo>
                  <a:pt x="20680" y="101056"/>
                  <a:pt x="20775" y="101309"/>
                  <a:pt x="20933" y="101499"/>
                </a:cubicBezTo>
                <a:cubicBezTo>
                  <a:pt x="21125" y="101667"/>
                  <a:pt x="21354" y="101744"/>
                  <a:pt x="21604" y="101744"/>
                </a:cubicBezTo>
                <a:cubicBezTo>
                  <a:pt x="21685" y="101744"/>
                  <a:pt x="21767" y="101736"/>
                  <a:pt x="21852" y="101721"/>
                </a:cubicBezTo>
                <a:cubicBezTo>
                  <a:pt x="22264" y="101499"/>
                  <a:pt x="22264" y="101499"/>
                  <a:pt x="22517" y="101056"/>
                </a:cubicBezTo>
                <a:lnTo>
                  <a:pt x="22517" y="100549"/>
                </a:lnTo>
                <a:cubicBezTo>
                  <a:pt x="22264" y="100105"/>
                  <a:pt x="22264" y="100105"/>
                  <a:pt x="21852" y="99884"/>
                </a:cubicBezTo>
                <a:cubicBezTo>
                  <a:pt x="21775" y="99868"/>
                  <a:pt x="21698" y="99860"/>
                  <a:pt x="21622" y="99860"/>
                </a:cubicBezTo>
                <a:close/>
                <a:moveTo>
                  <a:pt x="43640" y="100232"/>
                </a:moveTo>
                <a:cubicBezTo>
                  <a:pt x="43418" y="100232"/>
                  <a:pt x="43228" y="100295"/>
                  <a:pt x="43038" y="100454"/>
                </a:cubicBezTo>
                <a:cubicBezTo>
                  <a:pt x="42848" y="100675"/>
                  <a:pt x="42690" y="100865"/>
                  <a:pt x="42690" y="101151"/>
                </a:cubicBezTo>
                <a:cubicBezTo>
                  <a:pt x="42690" y="101372"/>
                  <a:pt x="42753" y="101562"/>
                  <a:pt x="42912" y="101721"/>
                </a:cubicBezTo>
                <a:cubicBezTo>
                  <a:pt x="43102" y="101942"/>
                  <a:pt x="43323" y="102101"/>
                  <a:pt x="43577" y="102101"/>
                </a:cubicBezTo>
                <a:cubicBezTo>
                  <a:pt x="43830" y="102101"/>
                  <a:pt x="44020" y="101974"/>
                  <a:pt x="44179" y="101816"/>
                </a:cubicBezTo>
                <a:cubicBezTo>
                  <a:pt x="44369" y="101626"/>
                  <a:pt x="44464" y="101404"/>
                  <a:pt x="44527" y="101151"/>
                </a:cubicBezTo>
                <a:cubicBezTo>
                  <a:pt x="44464" y="100992"/>
                  <a:pt x="44464" y="100770"/>
                  <a:pt x="44305" y="100580"/>
                </a:cubicBezTo>
                <a:cubicBezTo>
                  <a:pt x="44115" y="100390"/>
                  <a:pt x="43894" y="100264"/>
                  <a:pt x="43640" y="100232"/>
                </a:cubicBezTo>
                <a:close/>
                <a:moveTo>
                  <a:pt x="14986" y="101292"/>
                </a:moveTo>
                <a:cubicBezTo>
                  <a:pt x="14848" y="101292"/>
                  <a:pt x="14719" y="101353"/>
                  <a:pt x="14600" y="101404"/>
                </a:cubicBezTo>
                <a:cubicBezTo>
                  <a:pt x="14346" y="101721"/>
                  <a:pt x="14378" y="101974"/>
                  <a:pt x="14568" y="102196"/>
                </a:cubicBezTo>
                <a:cubicBezTo>
                  <a:pt x="14719" y="102364"/>
                  <a:pt x="14871" y="102434"/>
                  <a:pt x="15008" y="102434"/>
                </a:cubicBezTo>
                <a:cubicBezTo>
                  <a:pt x="15129" y="102434"/>
                  <a:pt x="15239" y="102380"/>
                  <a:pt x="15328" y="102291"/>
                </a:cubicBezTo>
                <a:cubicBezTo>
                  <a:pt x="15613" y="102006"/>
                  <a:pt x="15613" y="101721"/>
                  <a:pt x="15360" y="101467"/>
                </a:cubicBezTo>
                <a:cubicBezTo>
                  <a:pt x="15229" y="101336"/>
                  <a:pt x="15104" y="101292"/>
                  <a:pt x="14986" y="101292"/>
                </a:cubicBezTo>
                <a:close/>
                <a:moveTo>
                  <a:pt x="33854" y="100422"/>
                </a:moveTo>
                <a:cubicBezTo>
                  <a:pt x="33474" y="100549"/>
                  <a:pt x="33253" y="100802"/>
                  <a:pt x="33094" y="101214"/>
                </a:cubicBezTo>
                <a:cubicBezTo>
                  <a:pt x="32999" y="101752"/>
                  <a:pt x="33284" y="102164"/>
                  <a:pt x="33886" y="102449"/>
                </a:cubicBezTo>
                <a:cubicBezTo>
                  <a:pt x="33950" y="102460"/>
                  <a:pt x="34012" y="102465"/>
                  <a:pt x="34073" y="102465"/>
                </a:cubicBezTo>
                <a:cubicBezTo>
                  <a:pt x="34709" y="102465"/>
                  <a:pt x="35179" y="101890"/>
                  <a:pt x="35121" y="101341"/>
                </a:cubicBezTo>
                <a:cubicBezTo>
                  <a:pt x="34963" y="100802"/>
                  <a:pt x="34678" y="100580"/>
                  <a:pt x="34266" y="100422"/>
                </a:cubicBezTo>
                <a:close/>
                <a:moveTo>
                  <a:pt x="24195" y="100739"/>
                </a:moveTo>
                <a:cubicBezTo>
                  <a:pt x="23910" y="100897"/>
                  <a:pt x="23720" y="101087"/>
                  <a:pt x="23594" y="101341"/>
                </a:cubicBezTo>
                <a:lnTo>
                  <a:pt x="23594" y="101974"/>
                </a:lnTo>
                <a:cubicBezTo>
                  <a:pt x="23752" y="102196"/>
                  <a:pt x="23942" y="102449"/>
                  <a:pt x="24132" y="102576"/>
                </a:cubicBezTo>
                <a:cubicBezTo>
                  <a:pt x="24231" y="102591"/>
                  <a:pt x="24326" y="102599"/>
                  <a:pt x="24417" y="102599"/>
                </a:cubicBezTo>
                <a:cubicBezTo>
                  <a:pt x="24875" y="102599"/>
                  <a:pt x="25219" y="102397"/>
                  <a:pt x="25430" y="101974"/>
                </a:cubicBezTo>
                <a:lnTo>
                  <a:pt x="25430" y="101372"/>
                </a:lnTo>
                <a:cubicBezTo>
                  <a:pt x="25335" y="101151"/>
                  <a:pt x="25145" y="101024"/>
                  <a:pt x="25019" y="100865"/>
                </a:cubicBezTo>
                <a:cubicBezTo>
                  <a:pt x="24924" y="100770"/>
                  <a:pt x="24829" y="100739"/>
                  <a:pt x="24670" y="100739"/>
                </a:cubicBezTo>
                <a:close/>
                <a:moveTo>
                  <a:pt x="46364" y="101341"/>
                </a:moveTo>
                <a:cubicBezTo>
                  <a:pt x="46079" y="101499"/>
                  <a:pt x="45920" y="101594"/>
                  <a:pt x="45857" y="101847"/>
                </a:cubicBezTo>
                <a:cubicBezTo>
                  <a:pt x="45762" y="102259"/>
                  <a:pt x="45857" y="102607"/>
                  <a:pt x="46364" y="102797"/>
                </a:cubicBezTo>
                <a:cubicBezTo>
                  <a:pt x="46415" y="102802"/>
                  <a:pt x="46465" y="102805"/>
                  <a:pt x="46512" y="102805"/>
                </a:cubicBezTo>
                <a:cubicBezTo>
                  <a:pt x="47075" y="102805"/>
                  <a:pt x="47338" y="102458"/>
                  <a:pt x="47250" y="101816"/>
                </a:cubicBezTo>
                <a:cubicBezTo>
                  <a:pt x="46997" y="101372"/>
                  <a:pt x="46902" y="101341"/>
                  <a:pt x="46364" y="101341"/>
                </a:cubicBezTo>
                <a:close/>
                <a:moveTo>
                  <a:pt x="37084" y="101367"/>
                </a:moveTo>
                <a:cubicBezTo>
                  <a:pt x="37054" y="101367"/>
                  <a:pt x="37022" y="101369"/>
                  <a:pt x="36990" y="101372"/>
                </a:cubicBezTo>
                <a:cubicBezTo>
                  <a:pt x="36705" y="101372"/>
                  <a:pt x="36515" y="101499"/>
                  <a:pt x="36293" y="101657"/>
                </a:cubicBezTo>
                <a:cubicBezTo>
                  <a:pt x="36071" y="101879"/>
                  <a:pt x="36008" y="102196"/>
                  <a:pt x="36071" y="102449"/>
                </a:cubicBezTo>
                <a:cubicBezTo>
                  <a:pt x="36166" y="102892"/>
                  <a:pt x="36420" y="103082"/>
                  <a:pt x="36800" y="103241"/>
                </a:cubicBezTo>
                <a:lnTo>
                  <a:pt x="37180" y="103241"/>
                </a:lnTo>
                <a:cubicBezTo>
                  <a:pt x="37560" y="103114"/>
                  <a:pt x="37813" y="102892"/>
                  <a:pt x="37940" y="102449"/>
                </a:cubicBezTo>
                <a:cubicBezTo>
                  <a:pt x="37971" y="102196"/>
                  <a:pt x="37940" y="101879"/>
                  <a:pt x="37686" y="101657"/>
                </a:cubicBezTo>
                <a:cubicBezTo>
                  <a:pt x="37516" y="101487"/>
                  <a:pt x="37346" y="101367"/>
                  <a:pt x="37084" y="101367"/>
                </a:cubicBezTo>
                <a:close/>
                <a:moveTo>
                  <a:pt x="27457" y="101562"/>
                </a:moveTo>
                <a:cubicBezTo>
                  <a:pt x="27204" y="101562"/>
                  <a:pt x="26951" y="101689"/>
                  <a:pt x="26761" y="101847"/>
                </a:cubicBezTo>
                <a:cubicBezTo>
                  <a:pt x="26507" y="102101"/>
                  <a:pt x="26476" y="102386"/>
                  <a:pt x="26507" y="102639"/>
                </a:cubicBezTo>
                <a:cubicBezTo>
                  <a:pt x="26634" y="103082"/>
                  <a:pt x="26887" y="103272"/>
                  <a:pt x="27267" y="103431"/>
                </a:cubicBezTo>
                <a:lnTo>
                  <a:pt x="27647" y="103431"/>
                </a:lnTo>
                <a:cubicBezTo>
                  <a:pt x="28027" y="103304"/>
                  <a:pt x="28281" y="103082"/>
                  <a:pt x="28376" y="102639"/>
                </a:cubicBezTo>
                <a:cubicBezTo>
                  <a:pt x="28439" y="102386"/>
                  <a:pt x="28376" y="102101"/>
                  <a:pt x="28154" y="101847"/>
                </a:cubicBezTo>
                <a:cubicBezTo>
                  <a:pt x="27932" y="101657"/>
                  <a:pt x="27742" y="101562"/>
                  <a:pt x="27457" y="101562"/>
                </a:cubicBezTo>
                <a:close/>
                <a:moveTo>
                  <a:pt x="49182" y="102449"/>
                </a:moveTo>
                <a:lnTo>
                  <a:pt x="48929" y="102671"/>
                </a:lnTo>
                <a:lnTo>
                  <a:pt x="48929" y="103177"/>
                </a:lnTo>
                <a:lnTo>
                  <a:pt x="49182" y="103431"/>
                </a:lnTo>
                <a:lnTo>
                  <a:pt x="49657" y="103431"/>
                </a:lnTo>
                <a:lnTo>
                  <a:pt x="49879" y="103177"/>
                </a:lnTo>
                <a:lnTo>
                  <a:pt x="49879" y="102671"/>
                </a:lnTo>
                <a:lnTo>
                  <a:pt x="49657" y="102449"/>
                </a:lnTo>
                <a:close/>
                <a:moveTo>
                  <a:pt x="17846" y="102153"/>
                </a:moveTo>
                <a:cubicBezTo>
                  <a:pt x="17674" y="102153"/>
                  <a:pt x="17511" y="102205"/>
                  <a:pt x="17387" y="102354"/>
                </a:cubicBezTo>
                <a:cubicBezTo>
                  <a:pt x="17196" y="102576"/>
                  <a:pt x="17196" y="102766"/>
                  <a:pt x="17196" y="102956"/>
                </a:cubicBezTo>
                <a:cubicBezTo>
                  <a:pt x="17332" y="103309"/>
                  <a:pt x="17538" y="103476"/>
                  <a:pt x="17794" y="103476"/>
                </a:cubicBezTo>
                <a:cubicBezTo>
                  <a:pt x="17837" y="103476"/>
                  <a:pt x="17880" y="103471"/>
                  <a:pt x="17925" y="103462"/>
                </a:cubicBezTo>
                <a:cubicBezTo>
                  <a:pt x="18242" y="103367"/>
                  <a:pt x="18368" y="103209"/>
                  <a:pt x="18495" y="102956"/>
                </a:cubicBezTo>
                <a:cubicBezTo>
                  <a:pt x="18527" y="102576"/>
                  <a:pt x="18337" y="102322"/>
                  <a:pt x="17988" y="102164"/>
                </a:cubicBezTo>
                <a:cubicBezTo>
                  <a:pt x="17940" y="102157"/>
                  <a:pt x="17893" y="102153"/>
                  <a:pt x="17846" y="102153"/>
                </a:cubicBezTo>
                <a:close/>
                <a:moveTo>
                  <a:pt x="39929" y="102254"/>
                </a:moveTo>
                <a:cubicBezTo>
                  <a:pt x="39344" y="102254"/>
                  <a:pt x="38895" y="102770"/>
                  <a:pt x="38985" y="103399"/>
                </a:cubicBezTo>
                <a:cubicBezTo>
                  <a:pt x="39206" y="103747"/>
                  <a:pt x="39270" y="103779"/>
                  <a:pt x="39618" y="103969"/>
                </a:cubicBezTo>
                <a:cubicBezTo>
                  <a:pt x="39691" y="103982"/>
                  <a:pt x="39761" y="103989"/>
                  <a:pt x="39829" y="103989"/>
                </a:cubicBezTo>
                <a:cubicBezTo>
                  <a:pt x="40414" y="103989"/>
                  <a:pt x="40808" y="103520"/>
                  <a:pt x="40695" y="102924"/>
                </a:cubicBezTo>
                <a:cubicBezTo>
                  <a:pt x="40537" y="102607"/>
                  <a:pt x="40378" y="102386"/>
                  <a:pt x="40030" y="102259"/>
                </a:cubicBezTo>
                <a:cubicBezTo>
                  <a:pt x="39996" y="102256"/>
                  <a:pt x="39962" y="102254"/>
                  <a:pt x="39929" y="102254"/>
                </a:cubicBezTo>
                <a:close/>
                <a:moveTo>
                  <a:pt x="52349" y="103589"/>
                </a:moveTo>
                <a:cubicBezTo>
                  <a:pt x="52254" y="103621"/>
                  <a:pt x="52222" y="103652"/>
                  <a:pt x="52127" y="103652"/>
                </a:cubicBezTo>
                <a:cubicBezTo>
                  <a:pt x="52096" y="103747"/>
                  <a:pt x="52064" y="103779"/>
                  <a:pt x="52064" y="103874"/>
                </a:cubicBezTo>
                <a:cubicBezTo>
                  <a:pt x="52064" y="103937"/>
                  <a:pt x="52096" y="104032"/>
                  <a:pt x="52127" y="104096"/>
                </a:cubicBezTo>
                <a:cubicBezTo>
                  <a:pt x="52349" y="104096"/>
                  <a:pt x="52412" y="103937"/>
                  <a:pt x="52539" y="103842"/>
                </a:cubicBezTo>
                <a:cubicBezTo>
                  <a:pt x="52571" y="103779"/>
                  <a:pt x="52539" y="103747"/>
                  <a:pt x="52539" y="103716"/>
                </a:cubicBezTo>
                <a:cubicBezTo>
                  <a:pt x="52444" y="103652"/>
                  <a:pt x="52381" y="103621"/>
                  <a:pt x="52349" y="103589"/>
                </a:cubicBezTo>
                <a:close/>
                <a:moveTo>
                  <a:pt x="20775" y="102956"/>
                </a:moveTo>
                <a:cubicBezTo>
                  <a:pt x="20680" y="102956"/>
                  <a:pt x="20585" y="102987"/>
                  <a:pt x="20458" y="103051"/>
                </a:cubicBezTo>
                <a:cubicBezTo>
                  <a:pt x="20363" y="103146"/>
                  <a:pt x="20237" y="103241"/>
                  <a:pt x="20142" y="103367"/>
                </a:cubicBezTo>
                <a:cubicBezTo>
                  <a:pt x="20110" y="103462"/>
                  <a:pt x="20078" y="103589"/>
                  <a:pt x="20078" y="103716"/>
                </a:cubicBezTo>
                <a:cubicBezTo>
                  <a:pt x="20078" y="103842"/>
                  <a:pt x="20110" y="103906"/>
                  <a:pt x="20142" y="104032"/>
                </a:cubicBezTo>
                <a:lnTo>
                  <a:pt x="20427" y="104317"/>
                </a:lnTo>
                <a:cubicBezTo>
                  <a:pt x="20543" y="104329"/>
                  <a:pt x="20616" y="104336"/>
                  <a:pt x="20678" y="104336"/>
                </a:cubicBezTo>
                <a:cubicBezTo>
                  <a:pt x="20786" y="104336"/>
                  <a:pt x="20859" y="104314"/>
                  <a:pt x="21060" y="104254"/>
                </a:cubicBezTo>
                <a:cubicBezTo>
                  <a:pt x="21187" y="104159"/>
                  <a:pt x="21313" y="104064"/>
                  <a:pt x="21377" y="104001"/>
                </a:cubicBezTo>
                <a:cubicBezTo>
                  <a:pt x="21408" y="103874"/>
                  <a:pt x="21472" y="103747"/>
                  <a:pt x="21472" y="103621"/>
                </a:cubicBezTo>
                <a:cubicBezTo>
                  <a:pt x="21472" y="103526"/>
                  <a:pt x="21408" y="103431"/>
                  <a:pt x="21377" y="103304"/>
                </a:cubicBezTo>
                <a:lnTo>
                  <a:pt x="21092" y="103051"/>
                </a:lnTo>
                <a:cubicBezTo>
                  <a:pt x="20965" y="102987"/>
                  <a:pt x="20870" y="102956"/>
                  <a:pt x="20775" y="102956"/>
                </a:cubicBezTo>
                <a:close/>
                <a:moveTo>
                  <a:pt x="30307" y="102512"/>
                </a:moveTo>
                <a:cubicBezTo>
                  <a:pt x="30086" y="102607"/>
                  <a:pt x="29832" y="102639"/>
                  <a:pt x="29642" y="102797"/>
                </a:cubicBezTo>
                <a:cubicBezTo>
                  <a:pt x="29452" y="102987"/>
                  <a:pt x="29452" y="103241"/>
                  <a:pt x="29357" y="103431"/>
                </a:cubicBezTo>
                <a:cubicBezTo>
                  <a:pt x="29642" y="104159"/>
                  <a:pt x="29516" y="104032"/>
                  <a:pt x="30276" y="104349"/>
                </a:cubicBezTo>
                <a:cubicBezTo>
                  <a:pt x="30466" y="104254"/>
                  <a:pt x="30719" y="104222"/>
                  <a:pt x="30909" y="104064"/>
                </a:cubicBezTo>
                <a:cubicBezTo>
                  <a:pt x="31099" y="103874"/>
                  <a:pt x="31099" y="103684"/>
                  <a:pt x="31194" y="103431"/>
                </a:cubicBezTo>
                <a:cubicBezTo>
                  <a:pt x="31099" y="103177"/>
                  <a:pt x="31099" y="102956"/>
                  <a:pt x="30909" y="102797"/>
                </a:cubicBezTo>
                <a:cubicBezTo>
                  <a:pt x="30719" y="102607"/>
                  <a:pt x="30466" y="102639"/>
                  <a:pt x="30307" y="102512"/>
                </a:cubicBezTo>
                <a:close/>
                <a:moveTo>
                  <a:pt x="42771" y="103351"/>
                </a:moveTo>
                <a:cubicBezTo>
                  <a:pt x="42706" y="103351"/>
                  <a:pt x="42636" y="103356"/>
                  <a:pt x="42563" y="103367"/>
                </a:cubicBezTo>
                <a:cubicBezTo>
                  <a:pt x="42278" y="103462"/>
                  <a:pt x="42120" y="103621"/>
                  <a:pt x="42057" y="103842"/>
                </a:cubicBezTo>
                <a:lnTo>
                  <a:pt x="42057" y="104317"/>
                </a:lnTo>
                <a:cubicBezTo>
                  <a:pt x="42120" y="104539"/>
                  <a:pt x="42278" y="104697"/>
                  <a:pt x="42532" y="104761"/>
                </a:cubicBezTo>
                <a:cubicBezTo>
                  <a:pt x="42617" y="104781"/>
                  <a:pt x="42699" y="104791"/>
                  <a:pt x="42776" y="104791"/>
                </a:cubicBezTo>
                <a:cubicBezTo>
                  <a:pt x="43071" y="104791"/>
                  <a:pt x="43306" y="104643"/>
                  <a:pt x="43482" y="104317"/>
                </a:cubicBezTo>
                <a:cubicBezTo>
                  <a:pt x="43538" y="103673"/>
                  <a:pt x="43272" y="103351"/>
                  <a:pt x="42771" y="103351"/>
                </a:cubicBezTo>
                <a:close/>
                <a:moveTo>
                  <a:pt x="33221" y="103431"/>
                </a:moveTo>
                <a:cubicBezTo>
                  <a:pt x="32968" y="103431"/>
                  <a:pt x="32778" y="103526"/>
                  <a:pt x="32619" y="103716"/>
                </a:cubicBezTo>
                <a:cubicBezTo>
                  <a:pt x="32461" y="103874"/>
                  <a:pt x="32334" y="104096"/>
                  <a:pt x="32398" y="104317"/>
                </a:cubicBezTo>
                <a:cubicBezTo>
                  <a:pt x="32398" y="104539"/>
                  <a:pt x="32493" y="104761"/>
                  <a:pt x="32683" y="104951"/>
                </a:cubicBezTo>
                <a:cubicBezTo>
                  <a:pt x="32769" y="105008"/>
                  <a:pt x="33066" y="105145"/>
                  <a:pt x="33214" y="105145"/>
                </a:cubicBezTo>
                <a:cubicBezTo>
                  <a:pt x="33228" y="105145"/>
                  <a:pt x="33241" y="105144"/>
                  <a:pt x="33253" y="105141"/>
                </a:cubicBezTo>
                <a:cubicBezTo>
                  <a:pt x="33474" y="105109"/>
                  <a:pt x="33696" y="105014"/>
                  <a:pt x="33854" y="104856"/>
                </a:cubicBezTo>
                <a:cubicBezTo>
                  <a:pt x="34013" y="104697"/>
                  <a:pt x="34013" y="104476"/>
                  <a:pt x="34139" y="104254"/>
                </a:cubicBezTo>
                <a:cubicBezTo>
                  <a:pt x="34013" y="104096"/>
                  <a:pt x="34013" y="103874"/>
                  <a:pt x="33823" y="103716"/>
                </a:cubicBezTo>
                <a:cubicBezTo>
                  <a:pt x="33664" y="103557"/>
                  <a:pt x="33411" y="103462"/>
                  <a:pt x="33221" y="103431"/>
                </a:cubicBezTo>
                <a:close/>
                <a:moveTo>
                  <a:pt x="23623" y="103861"/>
                </a:moveTo>
                <a:cubicBezTo>
                  <a:pt x="23210" y="103861"/>
                  <a:pt x="22900" y="104266"/>
                  <a:pt x="22929" y="104697"/>
                </a:cubicBezTo>
                <a:cubicBezTo>
                  <a:pt x="23067" y="105114"/>
                  <a:pt x="23327" y="105311"/>
                  <a:pt x="23645" y="105311"/>
                </a:cubicBezTo>
                <a:cubicBezTo>
                  <a:pt x="23690" y="105311"/>
                  <a:pt x="23737" y="105307"/>
                  <a:pt x="23784" y="105299"/>
                </a:cubicBezTo>
                <a:cubicBezTo>
                  <a:pt x="23942" y="105204"/>
                  <a:pt x="24069" y="105172"/>
                  <a:pt x="24164" y="105109"/>
                </a:cubicBezTo>
                <a:cubicBezTo>
                  <a:pt x="24227" y="104982"/>
                  <a:pt x="24259" y="104856"/>
                  <a:pt x="24354" y="104729"/>
                </a:cubicBezTo>
                <a:cubicBezTo>
                  <a:pt x="24417" y="104317"/>
                  <a:pt x="24259" y="104032"/>
                  <a:pt x="23752" y="103874"/>
                </a:cubicBezTo>
                <a:cubicBezTo>
                  <a:pt x="23708" y="103865"/>
                  <a:pt x="23665" y="103861"/>
                  <a:pt x="23623" y="103861"/>
                </a:cubicBezTo>
                <a:close/>
                <a:moveTo>
                  <a:pt x="45600" y="104372"/>
                </a:moveTo>
                <a:cubicBezTo>
                  <a:pt x="45484" y="104372"/>
                  <a:pt x="45375" y="104419"/>
                  <a:pt x="45287" y="104507"/>
                </a:cubicBezTo>
                <a:cubicBezTo>
                  <a:pt x="44970" y="104824"/>
                  <a:pt x="45065" y="105109"/>
                  <a:pt x="45255" y="105362"/>
                </a:cubicBezTo>
                <a:cubicBezTo>
                  <a:pt x="45401" y="105362"/>
                  <a:pt x="45467" y="105524"/>
                  <a:pt x="45600" y="105524"/>
                </a:cubicBezTo>
                <a:cubicBezTo>
                  <a:pt x="45612" y="105524"/>
                  <a:pt x="45623" y="105523"/>
                  <a:pt x="45635" y="105521"/>
                </a:cubicBezTo>
                <a:cubicBezTo>
                  <a:pt x="45794" y="105489"/>
                  <a:pt x="45920" y="105394"/>
                  <a:pt x="46015" y="105394"/>
                </a:cubicBezTo>
                <a:cubicBezTo>
                  <a:pt x="46237" y="105077"/>
                  <a:pt x="46237" y="104856"/>
                  <a:pt x="46015" y="104571"/>
                </a:cubicBezTo>
                <a:cubicBezTo>
                  <a:pt x="45880" y="104435"/>
                  <a:pt x="45735" y="104372"/>
                  <a:pt x="45600" y="104372"/>
                </a:cubicBezTo>
                <a:close/>
                <a:moveTo>
                  <a:pt x="16911" y="105362"/>
                </a:moveTo>
                <a:cubicBezTo>
                  <a:pt x="16785" y="105457"/>
                  <a:pt x="16753" y="105489"/>
                  <a:pt x="16721" y="105521"/>
                </a:cubicBezTo>
                <a:lnTo>
                  <a:pt x="16721" y="105679"/>
                </a:lnTo>
                <a:cubicBezTo>
                  <a:pt x="16880" y="105774"/>
                  <a:pt x="16975" y="105806"/>
                  <a:pt x="17133" y="105901"/>
                </a:cubicBezTo>
                <a:lnTo>
                  <a:pt x="17260" y="105774"/>
                </a:lnTo>
                <a:lnTo>
                  <a:pt x="17260" y="105552"/>
                </a:lnTo>
                <a:cubicBezTo>
                  <a:pt x="17196" y="105489"/>
                  <a:pt x="17133" y="105426"/>
                  <a:pt x="17101" y="105362"/>
                </a:cubicBezTo>
                <a:close/>
                <a:moveTo>
                  <a:pt x="36071" y="104476"/>
                </a:moveTo>
                <a:cubicBezTo>
                  <a:pt x="36024" y="104523"/>
                  <a:pt x="35968" y="104531"/>
                  <a:pt x="35921" y="104531"/>
                </a:cubicBezTo>
                <a:cubicBezTo>
                  <a:pt x="35897" y="104531"/>
                  <a:pt x="35875" y="104529"/>
                  <a:pt x="35857" y="104529"/>
                </a:cubicBezTo>
                <a:cubicBezTo>
                  <a:pt x="35840" y="104529"/>
                  <a:pt x="35826" y="104531"/>
                  <a:pt x="35818" y="104539"/>
                </a:cubicBezTo>
                <a:lnTo>
                  <a:pt x="35438" y="104951"/>
                </a:lnTo>
                <a:cubicBezTo>
                  <a:pt x="35375" y="105046"/>
                  <a:pt x="35375" y="105172"/>
                  <a:pt x="35343" y="105204"/>
                </a:cubicBezTo>
                <a:cubicBezTo>
                  <a:pt x="35375" y="105362"/>
                  <a:pt x="35375" y="105457"/>
                  <a:pt x="35438" y="105552"/>
                </a:cubicBezTo>
                <a:lnTo>
                  <a:pt x="35786" y="105933"/>
                </a:lnTo>
                <a:cubicBezTo>
                  <a:pt x="35913" y="105964"/>
                  <a:pt x="36008" y="105964"/>
                  <a:pt x="36103" y="105996"/>
                </a:cubicBezTo>
                <a:cubicBezTo>
                  <a:pt x="36230" y="105964"/>
                  <a:pt x="36325" y="105964"/>
                  <a:pt x="36451" y="105933"/>
                </a:cubicBezTo>
                <a:lnTo>
                  <a:pt x="36800" y="105552"/>
                </a:lnTo>
                <a:cubicBezTo>
                  <a:pt x="36768" y="105426"/>
                  <a:pt x="36831" y="105331"/>
                  <a:pt x="36863" y="105204"/>
                </a:cubicBezTo>
                <a:cubicBezTo>
                  <a:pt x="36800" y="105109"/>
                  <a:pt x="36800" y="105014"/>
                  <a:pt x="36768" y="104856"/>
                </a:cubicBezTo>
                <a:lnTo>
                  <a:pt x="36451" y="104539"/>
                </a:lnTo>
                <a:cubicBezTo>
                  <a:pt x="36293" y="104507"/>
                  <a:pt x="36166" y="104476"/>
                  <a:pt x="36071" y="104476"/>
                </a:cubicBezTo>
                <a:close/>
                <a:moveTo>
                  <a:pt x="26349" y="104697"/>
                </a:moveTo>
                <a:cubicBezTo>
                  <a:pt x="26127" y="104824"/>
                  <a:pt x="25937" y="104982"/>
                  <a:pt x="25810" y="105236"/>
                </a:cubicBezTo>
                <a:lnTo>
                  <a:pt x="25810" y="105552"/>
                </a:lnTo>
                <a:cubicBezTo>
                  <a:pt x="25937" y="105838"/>
                  <a:pt x="26127" y="105996"/>
                  <a:pt x="26349" y="106123"/>
                </a:cubicBezTo>
                <a:lnTo>
                  <a:pt x="26729" y="106123"/>
                </a:lnTo>
                <a:cubicBezTo>
                  <a:pt x="26951" y="105996"/>
                  <a:pt x="27141" y="105838"/>
                  <a:pt x="27267" y="105552"/>
                </a:cubicBezTo>
                <a:lnTo>
                  <a:pt x="27267" y="105236"/>
                </a:lnTo>
                <a:cubicBezTo>
                  <a:pt x="27141" y="104982"/>
                  <a:pt x="26951" y="104824"/>
                  <a:pt x="26729" y="104697"/>
                </a:cubicBezTo>
                <a:close/>
                <a:moveTo>
                  <a:pt x="48452" y="105574"/>
                </a:moveTo>
                <a:cubicBezTo>
                  <a:pt x="48384" y="105574"/>
                  <a:pt x="48318" y="105598"/>
                  <a:pt x="48264" y="105679"/>
                </a:cubicBezTo>
                <a:lnTo>
                  <a:pt x="48264" y="106091"/>
                </a:lnTo>
                <a:lnTo>
                  <a:pt x="48327" y="106154"/>
                </a:lnTo>
                <a:lnTo>
                  <a:pt x="48707" y="106154"/>
                </a:lnTo>
                <a:cubicBezTo>
                  <a:pt x="48897" y="106028"/>
                  <a:pt x="48771" y="105838"/>
                  <a:pt x="48802" y="105711"/>
                </a:cubicBezTo>
                <a:lnTo>
                  <a:pt x="48707" y="105616"/>
                </a:lnTo>
                <a:cubicBezTo>
                  <a:pt x="48635" y="105616"/>
                  <a:pt x="48542" y="105574"/>
                  <a:pt x="48452" y="105574"/>
                </a:cubicBezTo>
                <a:close/>
                <a:moveTo>
                  <a:pt x="38984" y="105435"/>
                </a:moveTo>
                <a:cubicBezTo>
                  <a:pt x="38708" y="105435"/>
                  <a:pt x="38485" y="105639"/>
                  <a:pt x="38351" y="105933"/>
                </a:cubicBezTo>
                <a:lnTo>
                  <a:pt x="38351" y="106218"/>
                </a:lnTo>
                <a:cubicBezTo>
                  <a:pt x="38497" y="106566"/>
                  <a:pt x="38748" y="106728"/>
                  <a:pt x="39034" y="106728"/>
                </a:cubicBezTo>
                <a:cubicBezTo>
                  <a:pt x="39059" y="106728"/>
                  <a:pt x="39085" y="106727"/>
                  <a:pt x="39111" y="106724"/>
                </a:cubicBezTo>
                <a:cubicBezTo>
                  <a:pt x="39397" y="106629"/>
                  <a:pt x="39555" y="106439"/>
                  <a:pt x="39618" y="106249"/>
                </a:cubicBezTo>
                <a:lnTo>
                  <a:pt x="39618" y="105933"/>
                </a:lnTo>
                <a:cubicBezTo>
                  <a:pt x="39555" y="105679"/>
                  <a:pt x="39397" y="105521"/>
                  <a:pt x="39143" y="105457"/>
                </a:cubicBezTo>
                <a:cubicBezTo>
                  <a:pt x="39088" y="105443"/>
                  <a:pt x="39035" y="105435"/>
                  <a:pt x="38984" y="105435"/>
                </a:cubicBezTo>
                <a:close/>
                <a:moveTo>
                  <a:pt x="19920" y="106218"/>
                </a:moveTo>
                <a:cubicBezTo>
                  <a:pt x="19667" y="106344"/>
                  <a:pt x="19667" y="106344"/>
                  <a:pt x="19572" y="106566"/>
                </a:cubicBezTo>
                <a:cubicBezTo>
                  <a:pt x="19667" y="106788"/>
                  <a:pt x="19667" y="106788"/>
                  <a:pt x="19920" y="106914"/>
                </a:cubicBezTo>
                <a:cubicBezTo>
                  <a:pt x="20142" y="106788"/>
                  <a:pt x="20142" y="106788"/>
                  <a:pt x="20268" y="106566"/>
                </a:cubicBezTo>
                <a:cubicBezTo>
                  <a:pt x="20142" y="106313"/>
                  <a:pt x="20142" y="106313"/>
                  <a:pt x="19920" y="106218"/>
                </a:cubicBezTo>
                <a:close/>
                <a:moveTo>
                  <a:pt x="29262" y="105616"/>
                </a:moveTo>
                <a:cubicBezTo>
                  <a:pt x="29136" y="105679"/>
                  <a:pt x="29072" y="105743"/>
                  <a:pt x="28977" y="105806"/>
                </a:cubicBezTo>
                <a:cubicBezTo>
                  <a:pt x="28882" y="105901"/>
                  <a:pt x="28851" y="105964"/>
                  <a:pt x="28819" y="106091"/>
                </a:cubicBezTo>
                <a:lnTo>
                  <a:pt x="28819" y="106534"/>
                </a:lnTo>
                <a:cubicBezTo>
                  <a:pt x="28914" y="106629"/>
                  <a:pt x="28914" y="106724"/>
                  <a:pt x="28977" y="106756"/>
                </a:cubicBezTo>
                <a:cubicBezTo>
                  <a:pt x="29072" y="106851"/>
                  <a:pt x="29136" y="106883"/>
                  <a:pt x="29262" y="106914"/>
                </a:cubicBezTo>
                <a:lnTo>
                  <a:pt x="29737" y="106914"/>
                </a:lnTo>
                <a:cubicBezTo>
                  <a:pt x="29896" y="106788"/>
                  <a:pt x="30054" y="106693"/>
                  <a:pt x="30117" y="106534"/>
                </a:cubicBezTo>
                <a:lnTo>
                  <a:pt x="30117" y="106059"/>
                </a:lnTo>
                <a:cubicBezTo>
                  <a:pt x="30054" y="105838"/>
                  <a:pt x="29864" y="105774"/>
                  <a:pt x="29737" y="105616"/>
                </a:cubicBezTo>
                <a:close/>
                <a:moveTo>
                  <a:pt x="41874" y="106437"/>
                </a:moveTo>
                <a:cubicBezTo>
                  <a:pt x="41861" y="106437"/>
                  <a:pt x="41848" y="106438"/>
                  <a:pt x="41835" y="106439"/>
                </a:cubicBezTo>
                <a:cubicBezTo>
                  <a:pt x="41613" y="106439"/>
                  <a:pt x="41360" y="106724"/>
                  <a:pt x="41360" y="106914"/>
                </a:cubicBezTo>
                <a:cubicBezTo>
                  <a:pt x="41360" y="107199"/>
                  <a:pt x="41677" y="107421"/>
                  <a:pt x="41898" y="107421"/>
                </a:cubicBezTo>
                <a:cubicBezTo>
                  <a:pt x="42088" y="107421"/>
                  <a:pt x="42373" y="107136"/>
                  <a:pt x="42373" y="106914"/>
                </a:cubicBezTo>
                <a:cubicBezTo>
                  <a:pt x="42373" y="106704"/>
                  <a:pt x="42117" y="106437"/>
                  <a:pt x="41874" y="106437"/>
                </a:cubicBezTo>
                <a:close/>
                <a:moveTo>
                  <a:pt x="22731" y="107084"/>
                </a:moveTo>
                <a:cubicBezTo>
                  <a:pt x="22648" y="107084"/>
                  <a:pt x="22576" y="107107"/>
                  <a:pt x="22517" y="107136"/>
                </a:cubicBezTo>
                <a:cubicBezTo>
                  <a:pt x="22422" y="107358"/>
                  <a:pt x="22422" y="107516"/>
                  <a:pt x="22517" y="107706"/>
                </a:cubicBezTo>
                <a:cubicBezTo>
                  <a:pt x="22596" y="107769"/>
                  <a:pt x="22691" y="107801"/>
                  <a:pt x="22786" y="107801"/>
                </a:cubicBezTo>
                <a:cubicBezTo>
                  <a:pt x="22881" y="107801"/>
                  <a:pt x="22976" y="107769"/>
                  <a:pt x="23055" y="107706"/>
                </a:cubicBezTo>
                <a:cubicBezTo>
                  <a:pt x="23150" y="107516"/>
                  <a:pt x="23119" y="107326"/>
                  <a:pt x="23055" y="107199"/>
                </a:cubicBezTo>
                <a:cubicBezTo>
                  <a:pt x="22936" y="107114"/>
                  <a:pt x="22826" y="107084"/>
                  <a:pt x="22731" y="107084"/>
                </a:cubicBezTo>
                <a:close/>
                <a:moveTo>
                  <a:pt x="32231" y="106621"/>
                </a:moveTo>
                <a:cubicBezTo>
                  <a:pt x="32193" y="106621"/>
                  <a:pt x="32153" y="106624"/>
                  <a:pt x="32113" y="106629"/>
                </a:cubicBezTo>
                <a:cubicBezTo>
                  <a:pt x="31764" y="106883"/>
                  <a:pt x="31701" y="106914"/>
                  <a:pt x="31701" y="107389"/>
                </a:cubicBezTo>
                <a:cubicBezTo>
                  <a:pt x="31859" y="107643"/>
                  <a:pt x="31859" y="107643"/>
                  <a:pt x="32144" y="107801"/>
                </a:cubicBezTo>
                <a:cubicBezTo>
                  <a:pt x="32588" y="107801"/>
                  <a:pt x="32619" y="107738"/>
                  <a:pt x="32841" y="107389"/>
                </a:cubicBezTo>
                <a:cubicBezTo>
                  <a:pt x="32928" y="106926"/>
                  <a:pt x="32644" y="106621"/>
                  <a:pt x="32231" y="106621"/>
                </a:cubicBezTo>
                <a:close/>
                <a:moveTo>
                  <a:pt x="44749" y="107548"/>
                </a:moveTo>
                <a:cubicBezTo>
                  <a:pt x="44622" y="107611"/>
                  <a:pt x="44527" y="107706"/>
                  <a:pt x="44464" y="107738"/>
                </a:cubicBezTo>
                <a:cubicBezTo>
                  <a:pt x="44495" y="107864"/>
                  <a:pt x="44495" y="107928"/>
                  <a:pt x="44527" y="108023"/>
                </a:cubicBezTo>
                <a:cubicBezTo>
                  <a:pt x="44907" y="108023"/>
                  <a:pt x="44970" y="107991"/>
                  <a:pt x="45065" y="107738"/>
                </a:cubicBezTo>
                <a:cubicBezTo>
                  <a:pt x="44970" y="107643"/>
                  <a:pt x="44844" y="107548"/>
                  <a:pt x="44749" y="107548"/>
                </a:cubicBezTo>
                <a:close/>
                <a:moveTo>
                  <a:pt x="35248" y="107548"/>
                </a:moveTo>
                <a:cubicBezTo>
                  <a:pt x="35090" y="107643"/>
                  <a:pt x="34868" y="107643"/>
                  <a:pt x="34804" y="107833"/>
                </a:cubicBezTo>
                <a:cubicBezTo>
                  <a:pt x="34773" y="107896"/>
                  <a:pt x="34773" y="107991"/>
                  <a:pt x="34709" y="108054"/>
                </a:cubicBezTo>
                <a:cubicBezTo>
                  <a:pt x="34773" y="108181"/>
                  <a:pt x="34804" y="108308"/>
                  <a:pt x="34868" y="108371"/>
                </a:cubicBezTo>
                <a:cubicBezTo>
                  <a:pt x="34963" y="108466"/>
                  <a:pt x="35121" y="108498"/>
                  <a:pt x="35185" y="108529"/>
                </a:cubicBezTo>
                <a:cubicBezTo>
                  <a:pt x="35311" y="108498"/>
                  <a:pt x="35375" y="108498"/>
                  <a:pt x="35533" y="108434"/>
                </a:cubicBezTo>
                <a:cubicBezTo>
                  <a:pt x="35660" y="108371"/>
                  <a:pt x="35660" y="108181"/>
                  <a:pt x="35755" y="108023"/>
                </a:cubicBezTo>
                <a:cubicBezTo>
                  <a:pt x="35596" y="107991"/>
                  <a:pt x="35660" y="107833"/>
                  <a:pt x="35565" y="107706"/>
                </a:cubicBezTo>
                <a:cubicBezTo>
                  <a:pt x="35438" y="107643"/>
                  <a:pt x="35311" y="107674"/>
                  <a:pt x="35248" y="107548"/>
                </a:cubicBezTo>
                <a:close/>
                <a:moveTo>
                  <a:pt x="25684" y="108023"/>
                </a:moveTo>
                <a:cubicBezTo>
                  <a:pt x="25462" y="108023"/>
                  <a:pt x="25367" y="108213"/>
                  <a:pt x="25335" y="108371"/>
                </a:cubicBezTo>
                <a:cubicBezTo>
                  <a:pt x="25367" y="108403"/>
                  <a:pt x="25367" y="108466"/>
                  <a:pt x="25462" y="108561"/>
                </a:cubicBezTo>
                <a:cubicBezTo>
                  <a:pt x="25525" y="108624"/>
                  <a:pt x="25684" y="108624"/>
                  <a:pt x="25842" y="108656"/>
                </a:cubicBezTo>
                <a:cubicBezTo>
                  <a:pt x="25937" y="108529"/>
                  <a:pt x="25969" y="108466"/>
                  <a:pt x="26000" y="108403"/>
                </a:cubicBezTo>
                <a:cubicBezTo>
                  <a:pt x="26000" y="108149"/>
                  <a:pt x="25842" y="108054"/>
                  <a:pt x="25684" y="108023"/>
                </a:cubicBezTo>
                <a:close/>
                <a:moveTo>
                  <a:pt x="28376" y="108941"/>
                </a:moveTo>
                <a:cubicBezTo>
                  <a:pt x="28344" y="109004"/>
                  <a:pt x="28344" y="109068"/>
                  <a:pt x="28312" y="109099"/>
                </a:cubicBezTo>
                <a:cubicBezTo>
                  <a:pt x="28502" y="109131"/>
                  <a:pt x="28629" y="109163"/>
                  <a:pt x="28882" y="109194"/>
                </a:cubicBezTo>
                <a:cubicBezTo>
                  <a:pt x="28787" y="109099"/>
                  <a:pt x="28692" y="109004"/>
                  <a:pt x="28661" y="108941"/>
                </a:cubicBezTo>
                <a:close/>
                <a:moveTo>
                  <a:pt x="38098" y="108656"/>
                </a:moveTo>
                <a:cubicBezTo>
                  <a:pt x="37876" y="108688"/>
                  <a:pt x="37781" y="108846"/>
                  <a:pt x="37718" y="109004"/>
                </a:cubicBezTo>
                <a:cubicBezTo>
                  <a:pt x="37781" y="109163"/>
                  <a:pt x="37876" y="109289"/>
                  <a:pt x="38098" y="109384"/>
                </a:cubicBezTo>
                <a:cubicBezTo>
                  <a:pt x="38288" y="109321"/>
                  <a:pt x="38383" y="109163"/>
                  <a:pt x="38446" y="109004"/>
                </a:cubicBezTo>
                <a:cubicBezTo>
                  <a:pt x="38383" y="108814"/>
                  <a:pt x="38225" y="108688"/>
                  <a:pt x="38098" y="108656"/>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1571419540"/>
      </p:ext>
    </p:extLst>
  </p:cSld>
  <p:clrMapOvr>
    <a:masterClrMapping/>
  </p:clrMapOvr>
  <p:transition spd="slow">
    <p:push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A picture containing text, clipart&#10;&#10;Description automatically generated">
            <a:extLst>
              <a:ext uri="{FF2B5EF4-FFF2-40B4-BE49-F238E27FC236}">
                <a16:creationId xmlns:a16="http://schemas.microsoft.com/office/drawing/2014/main" id="{6B07D315-A32D-4135-AC00-394AF7BEAA23}"/>
              </a:ext>
            </a:extLst>
          </p:cNvPr>
          <p:cNvPicPr>
            <a:picLocks noChangeAspect="1"/>
          </p:cNvPicPr>
          <p:nvPr/>
        </p:nvPicPr>
        <p:blipFill>
          <a:blip r:embed="rId3"/>
          <a:stretch>
            <a:fillRect/>
          </a:stretch>
        </p:blipFill>
        <p:spPr>
          <a:xfrm>
            <a:off x="11626336" y="6627628"/>
            <a:ext cx="565665" cy="233213"/>
          </a:xfrm>
          <a:prstGeom prst="rect">
            <a:avLst/>
          </a:prstGeom>
        </p:spPr>
      </p:pic>
      <p:cxnSp>
        <p:nvCxnSpPr>
          <p:cNvPr id="88" name="Straight Connector 87">
            <a:extLst>
              <a:ext uri="{FF2B5EF4-FFF2-40B4-BE49-F238E27FC236}">
                <a16:creationId xmlns:a16="http://schemas.microsoft.com/office/drawing/2014/main" id="{FA344184-DDB1-40E0-907B-0E981CE1BA3C}"/>
              </a:ext>
            </a:extLst>
          </p:cNvPr>
          <p:cNvCxnSpPr>
            <a:cxnSpLocks/>
          </p:cNvCxnSpPr>
          <p:nvPr/>
        </p:nvCxnSpPr>
        <p:spPr>
          <a:xfrm>
            <a:off x="961419" y="2275463"/>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9" name="Rectangle 88">
            <a:extLst>
              <a:ext uri="{FF2B5EF4-FFF2-40B4-BE49-F238E27FC236}">
                <a16:creationId xmlns:a16="http://schemas.microsoft.com/office/drawing/2014/main" id="{E23E040A-F95F-4EFE-B3ED-369D92CBFDC0}"/>
              </a:ext>
            </a:extLst>
          </p:cNvPr>
          <p:cNvSpPr/>
          <p:nvPr/>
        </p:nvSpPr>
        <p:spPr>
          <a:xfrm>
            <a:off x="692726" y="1641764"/>
            <a:ext cx="2813121" cy="4059381"/>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83" name="Google Shape;169;p30">
            <a:extLst>
              <a:ext uri="{FF2B5EF4-FFF2-40B4-BE49-F238E27FC236}">
                <a16:creationId xmlns:a16="http://schemas.microsoft.com/office/drawing/2014/main" id="{17DB6672-DD27-4A9A-972D-57E8561C9114}"/>
              </a:ext>
            </a:extLst>
          </p:cNvPr>
          <p:cNvSpPr txBox="1">
            <a:spLocks/>
          </p:cNvSpPr>
          <p:nvPr/>
        </p:nvSpPr>
        <p:spPr>
          <a:xfrm>
            <a:off x="721081" y="2918597"/>
            <a:ext cx="2874819"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A </a:t>
            </a:r>
            <a:r>
              <a:rPr lang="en-US" sz="2000" b="1" dirty="0">
                <a:solidFill>
                  <a:srgbClr val="C9B18E"/>
                </a:solidFill>
              </a:rPr>
              <a:t>pays</a:t>
            </a:r>
            <a:r>
              <a:rPr lang="en-US" sz="2000" b="1" dirty="0">
                <a:solidFill>
                  <a:schemeClr val="bg1"/>
                </a:solidFill>
              </a:rPr>
              <a:t> C </a:t>
            </a:r>
            <a:r>
              <a:rPr lang="en-US" sz="2000" b="1" dirty="0">
                <a:solidFill>
                  <a:srgbClr val="FFFF00"/>
                </a:solidFill>
              </a:rPr>
              <a:t>  200    </a:t>
            </a:r>
            <a:r>
              <a:rPr lang="en-US" altLang="zh-CN" sz="2000" b="1" i="1" dirty="0">
                <a:solidFill>
                  <a:srgbClr val="00B0F0"/>
                </a:solidFill>
              </a:rPr>
              <a:t>Signature</a:t>
            </a:r>
            <a:endParaRPr lang="en-US" sz="2000" b="1" i="1" dirty="0">
              <a:solidFill>
                <a:srgbClr val="00B0F0"/>
              </a:solidFill>
            </a:endParaRPr>
          </a:p>
        </p:txBody>
      </p:sp>
      <p:grpSp>
        <p:nvGrpSpPr>
          <p:cNvPr id="75" name="Group 74">
            <a:extLst>
              <a:ext uri="{FF2B5EF4-FFF2-40B4-BE49-F238E27FC236}">
                <a16:creationId xmlns:a16="http://schemas.microsoft.com/office/drawing/2014/main" id="{105C6F16-661B-49F1-B308-136EFFA33DB2}"/>
              </a:ext>
            </a:extLst>
          </p:cNvPr>
          <p:cNvGrpSpPr/>
          <p:nvPr/>
        </p:nvGrpSpPr>
        <p:grpSpPr>
          <a:xfrm>
            <a:off x="721081" y="3359594"/>
            <a:ext cx="3242427" cy="440997"/>
            <a:chOff x="529614" y="4552425"/>
            <a:chExt cx="3337415" cy="440997"/>
          </a:xfrm>
        </p:grpSpPr>
        <p:sp>
          <p:nvSpPr>
            <p:cNvPr id="81" name="Google Shape;169;p30">
              <a:extLst>
                <a:ext uri="{FF2B5EF4-FFF2-40B4-BE49-F238E27FC236}">
                  <a16:creationId xmlns:a16="http://schemas.microsoft.com/office/drawing/2014/main" id="{2934DA46-FAF5-4826-9F01-25257FE9622E}"/>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C </a:t>
              </a:r>
              <a:r>
                <a:rPr lang="en-US" sz="2000" b="1" dirty="0">
                  <a:solidFill>
                    <a:srgbClr val="C9B18E"/>
                  </a:solidFill>
                </a:rPr>
                <a:t>pays</a:t>
              </a:r>
              <a:r>
                <a:rPr lang="en-US" sz="2000" b="1" dirty="0">
                  <a:solidFill>
                    <a:schemeClr val="bg1"/>
                  </a:solidFill>
                </a:rPr>
                <a:t> B </a:t>
              </a:r>
              <a:r>
                <a:rPr lang="en-US" sz="2000" b="1" dirty="0">
                  <a:solidFill>
                    <a:srgbClr val="FFFF00"/>
                  </a:solidFill>
                </a:rPr>
                <a:t>    70    </a:t>
              </a:r>
              <a:r>
                <a:rPr lang="en-US" altLang="zh-CN" sz="2000" b="1" i="1" dirty="0">
                  <a:solidFill>
                    <a:srgbClr val="00B0F0"/>
                  </a:solidFill>
                </a:rPr>
                <a:t>Signature</a:t>
              </a:r>
              <a:endParaRPr lang="en-US" sz="2000" b="1" i="1" dirty="0">
                <a:solidFill>
                  <a:srgbClr val="00B0F0"/>
                </a:solidFill>
              </a:endParaRPr>
            </a:p>
          </p:txBody>
        </p:sp>
        <p:pic>
          <p:nvPicPr>
            <p:cNvPr id="82" name="Graphic 81" descr="Bitcoin with solid fill">
              <a:extLst>
                <a:ext uri="{FF2B5EF4-FFF2-40B4-BE49-F238E27FC236}">
                  <a16:creationId xmlns:a16="http://schemas.microsoft.com/office/drawing/2014/main" id="{017BEA65-0789-47A3-AAC8-90E5ED3EDE6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31522" y="4649136"/>
              <a:ext cx="188238" cy="188237"/>
            </a:xfrm>
            <a:prstGeom prst="rect">
              <a:avLst/>
            </a:prstGeom>
          </p:spPr>
        </p:pic>
      </p:grpSp>
      <p:grpSp>
        <p:nvGrpSpPr>
          <p:cNvPr id="76" name="Group 75">
            <a:extLst>
              <a:ext uri="{FF2B5EF4-FFF2-40B4-BE49-F238E27FC236}">
                <a16:creationId xmlns:a16="http://schemas.microsoft.com/office/drawing/2014/main" id="{651CB8A7-355F-445B-A253-B2656C26B2F8}"/>
              </a:ext>
            </a:extLst>
          </p:cNvPr>
          <p:cNvGrpSpPr/>
          <p:nvPr/>
        </p:nvGrpSpPr>
        <p:grpSpPr>
          <a:xfrm>
            <a:off x="721081" y="3800591"/>
            <a:ext cx="3347327" cy="440997"/>
            <a:chOff x="529614" y="4552425"/>
            <a:chExt cx="3337415" cy="440997"/>
          </a:xfrm>
        </p:grpSpPr>
        <p:sp>
          <p:nvSpPr>
            <p:cNvPr id="79" name="Google Shape;169;p30">
              <a:extLst>
                <a:ext uri="{FF2B5EF4-FFF2-40B4-BE49-F238E27FC236}">
                  <a16:creationId xmlns:a16="http://schemas.microsoft.com/office/drawing/2014/main" id="{61BEB141-8A08-4CC6-95FF-63B8EAE1B2E7}"/>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B </a:t>
              </a:r>
              <a:r>
                <a:rPr lang="en-US" sz="2000" b="1" dirty="0">
                  <a:solidFill>
                    <a:srgbClr val="C9B18E"/>
                  </a:solidFill>
                </a:rPr>
                <a:t>pays</a:t>
              </a:r>
              <a:r>
                <a:rPr lang="en-US" sz="2000" b="1" dirty="0">
                  <a:solidFill>
                    <a:schemeClr val="bg1"/>
                  </a:solidFill>
                </a:rPr>
                <a:t> A </a:t>
              </a:r>
              <a:r>
                <a:rPr lang="en-US" sz="2000" b="1" dirty="0">
                  <a:solidFill>
                    <a:srgbClr val="FFFF00"/>
                  </a:solidFill>
                </a:rPr>
                <a:t>  100    </a:t>
              </a:r>
              <a:r>
                <a:rPr lang="en-US" altLang="zh-CN" sz="2000" b="1" i="1" dirty="0">
                  <a:solidFill>
                    <a:srgbClr val="00B0F0"/>
                  </a:solidFill>
                </a:rPr>
                <a:t>Signature</a:t>
              </a:r>
              <a:endParaRPr lang="en-US" sz="2000" b="1" i="1" dirty="0">
                <a:solidFill>
                  <a:srgbClr val="00B0F0"/>
                </a:solidFill>
              </a:endParaRPr>
            </a:p>
          </p:txBody>
        </p:sp>
        <p:pic>
          <p:nvPicPr>
            <p:cNvPr id="80" name="Graphic 79" descr="Bitcoin with solid fill">
              <a:extLst>
                <a:ext uri="{FF2B5EF4-FFF2-40B4-BE49-F238E27FC236}">
                  <a16:creationId xmlns:a16="http://schemas.microsoft.com/office/drawing/2014/main" id="{B94F1367-0866-412F-BD8F-95B3AA3EC0C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84454" y="4666328"/>
              <a:ext cx="182881" cy="182880"/>
            </a:xfrm>
            <a:prstGeom prst="rect">
              <a:avLst/>
            </a:prstGeom>
          </p:spPr>
        </p:pic>
      </p:grpSp>
      <p:sp>
        <p:nvSpPr>
          <p:cNvPr id="77" name="Google Shape;169;p30">
            <a:extLst>
              <a:ext uri="{FF2B5EF4-FFF2-40B4-BE49-F238E27FC236}">
                <a16:creationId xmlns:a16="http://schemas.microsoft.com/office/drawing/2014/main" id="{834E4A87-4C9E-45E2-AC6F-89B12AC8D51A}"/>
              </a:ext>
            </a:extLst>
          </p:cNvPr>
          <p:cNvSpPr txBox="1">
            <a:spLocks/>
          </p:cNvSpPr>
          <p:nvPr/>
        </p:nvSpPr>
        <p:spPr>
          <a:xfrm>
            <a:off x="1874917" y="3975807"/>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78" name="Google Shape;169;p30">
            <a:extLst>
              <a:ext uri="{FF2B5EF4-FFF2-40B4-BE49-F238E27FC236}">
                <a16:creationId xmlns:a16="http://schemas.microsoft.com/office/drawing/2014/main" id="{33E8A25C-0E26-4758-B4B4-39EDE66E8428}"/>
              </a:ext>
            </a:extLst>
          </p:cNvPr>
          <p:cNvSpPr txBox="1">
            <a:spLocks/>
          </p:cNvSpPr>
          <p:nvPr/>
        </p:nvSpPr>
        <p:spPr>
          <a:xfrm>
            <a:off x="1288378" y="4416804"/>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3BC0A0"/>
                </a:solidFill>
              </a:rPr>
              <a:t>14978897324</a:t>
            </a:r>
          </a:p>
        </p:txBody>
      </p:sp>
      <p:pic>
        <p:nvPicPr>
          <p:cNvPr id="131" name="Graphic 130" descr="Bitcoin with solid fill">
            <a:extLst>
              <a:ext uri="{FF2B5EF4-FFF2-40B4-BE49-F238E27FC236}">
                <a16:creationId xmlns:a16="http://schemas.microsoft.com/office/drawing/2014/main" id="{5B58E550-994F-4180-9FCB-203CBA4425D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180242" y="3027143"/>
            <a:ext cx="182880" cy="188237"/>
          </a:xfrm>
          <a:prstGeom prst="rect">
            <a:avLst/>
          </a:prstGeom>
        </p:spPr>
      </p:pic>
      <p:cxnSp>
        <p:nvCxnSpPr>
          <p:cNvPr id="135" name="Straight Connector 134">
            <a:extLst>
              <a:ext uri="{FF2B5EF4-FFF2-40B4-BE49-F238E27FC236}">
                <a16:creationId xmlns:a16="http://schemas.microsoft.com/office/drawing/2014/main" id="{D1686656-E9B9-49F4-8F3A-247A00EE2AE0}"/>
              </a:ext>
            </a:extLst>
          </p:cNvPr>
          <p:cNvCxnSpPr>
            <a:cxnSpLocks/>
          </p:cNvCxnSpPr>
          <p:nvPr/>
        </p:nvCxnSpPr>
        <p:spPr>
          <a:xfrm>
            <a:off x="989942" y="4857801"/>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3" name="Google Shape;169;p30">
            <a:extLst>
              <a:ext uri="{FF2B5EF4-FFF2-40B4-BE49-F238E27FC236}">
                <a16:creationId xmlns:a16="http://schemas.microsoft.com/office/drawing/2014/main" id="{B3FF0DC5-2AD7-4AA3-A8A9-979D3BA2F757}"/>
              </a:ext>
            </a:extLst>
          </p:cNvPr>
          <p:cNvSpPr txBox="1">
            <a:spLocks/>
          </p:cNvSpPr>
          <p:nvPr/>
        </p:nvSpPr>
        <p:spPr>
          <a:xfrm>
            <a:off x="5887799" y="4010441"/>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144" name="Google Shape;169;p30">
            <a:extLst>
              <a:ext uri="{FF2B5EF4-FFF2-40B4-BE49-F238E27FC236}">
                <a16:creationId xmlns:a16="http://schemas.microsoft.com/office/drawing/2014/main" id="{FFC46074-1CA3-4B40-935C-28F04171149D}"/>
              </a:ext>
            </a:extLst>
          </p:cNvPr>
          <p:cNvSpPr txBox="1">
            <a:spLocks/>
          </p:cNvSpPr>
          <p:nvPr/>
        </p:nvSpPr>
        <p:spPr>
          <a:xfrm>
            <a:off x="5301260" y="4451438"/>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3BC0A0"/>
                </a:solidFill>
              </a:rPr>
              <a:t>53931240571</a:t>
            </a:r>
          </a:p>
        </p:txBody>
      </p:sp>
      <p:cxnSp>
        <p:nvCxnSpPr>
          <p:cNvPr id="138" name="Straight Connector 137">
            <a:extLst>
              <a:ext uri="{FF2B5EF4-FFF2-40B4-BE49-F238E27FC236}">
                <a16:creationId xmlns:a16="http://schemas.microsoft.com/office/drawing/2014/main" id="{F9EC31DF-CC45-46DC-825E-A10C8D1463D9}"/>
              </a:ext>
            </a:extLst>
          </p:cNvPr>
          <p:cNvCxnSpPr>
            <a:cxnSpLocks/>
          </p:cNvCxnSpPr>
          <p:nvPr/>
        </p:nvCxnSpPr>
        <p:spPr>
          <a:xfrm>
            <a:off x="4974301" y="2275462"/>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9" name="Rectangle 138">
            <a:extLst>
              <a:ext uri="{FF2B5EF4-FFF2-40B4-BE49-F238E27FC236}">
                <a16:creationId xmlns:a16="http://schemas.microsoft.com/office/drawing/2014/main" id="{D16EAAA6-647E-4AAC-8466-E1F686CF230F}"/>
              </a:ext>
            </a:extLst>
          </p:cNvPr>
          <p:cNvSpPr/>
          <p:nvPr/>
        </p:nvSpPr>
        <p:spPr>
          <a:xfrm>
            <a:off x="4705608" y="1641763"/>
            <a:ext cx="2813121" cy="4059381"/>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40" name="Google Shape;169;p30">
            <a:extLst>
              <a:ext uri="{FF2B5EF4-FFF2-40B4-BE49-F238E27FC236}">
                <a16:creationId xmlns:a16="http://schemas.microsoft.com/office/drawing/2014/main" id="{81F4891E-94E4-45BC-9DDF-CC6853A0F097}"/>
              </a:ext>
            </a:extLst>
          </p:cNvPr>
          <p:cNvSpPr txBox="1">
            <a:spLocks/>
          </p:cNvSpPr>
          <p:nvPr/>
        </p:nvSpPr>
        <p:spPr>
          <a:xfrm>
            <a:off x="4739330" y="2931910"/>
            <a:ext cx="2874819"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C </a:t>
            </a:r>
            <a:r>
              <a:rPr lang="en-US" sz="2000" b="1" dirty="0">
                <a:solidFill>
                  <a:srgbClr val="C9B18E"/>
                </a:solidFill>
              </a:rPr>
              <a:t>pays</a:t>
            </a:r>
            <a:r>
              <a:rPr lang="en-US" sz="2000" b="1" dirty="0">
                <a:solidFill>
                  <a:schemeClr val="bg1"/>
                </a:solidFill>
              </a:rPr>
              <a:t> D </a:t>
            </a:r>
            <a:r>
              <a:rPr lang="en-US" sz="2000" b="1" dirty="0">
                <a:solidFill>
                  <a:srgbClr val="FFFF00"/>
                </a:solidFill>
              </a:rPr>
              <a:t>  130    </a:t>
            </a:r>
            <a:r>
              <a:rPr lang="en-US" altLang="zh-CN" sz="2000" b="1" i="1" dirty="0">
                <a:solidFill>
                  <a:srgbClr val="00B0F0"/>
                </a:solidFill>
              </a:rPr>
              <a:t>Signature</a:t>
            </a:r>
            <a:endParaRPr lang="en-US" sz="2000" b="1" i="1" dirty="0">
              <a:solidFill>
                <a:srgbClr val="00B0F0"/>
              </a:solidFill>
            </a:endParaRPr>
          </a:p>
        </p:txBody>
      </p:sp>
      <p:grpSp>
        <p:nvGrpSpPr>
          <p:cNvPr id="141" name="Group 140">
            <a:extLst>
              <a:ext uri="{FF2B5EF4-FFF2-40B4-BE49-F238E27FC236}">
                <a16:creationId xmlns:a16="http://schemas.microsoft.com/office/drawing/2014/main" id="{BD81C231-9B08-4820-93A0-645BE8F13B19}"/>
              </a:ext>
            </a:extLst>
          </p:cNvPr>
          <p:cNvGrpSpPr/>
          <p:nvPr/>
        </p:nvGrpSpPr>
        <p:grpSpPr>
          <a:xfrm>
            <a:off x="4739330" y="3372907"/>
            <a:ext cx="3242427" cy="440997"/>
            <a:chOff x="529614" y="4552425"/>
            <a:chExt cx="3337415" cy="440997"/>
          </a:xfrm>
        </p:grpSpPr>
        <p:sp>
          <p:nvSpPr>
            <p:cNvPr id="149" name="Google Shape;169;p30">
              <a:extLst>
                <a:ext uri="{FF2B5EF4-FFF2-40B4-BE49-F238E27FC236}">
                  <a16:creationId xmlns:a16="http://schemas.microsoft.com/office/drawing/2014/main" id="{2961BFA1-F919-482B-9FE5-6C5A483C12A3}"/>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D </a:t>
              </a:r>
              <a:r>
                <a:rPr lang="en-US" sz="2000" b="1" dirty="0">
                  <a:solidFill>
                    <a:srgbClr val="C9B18E"/>
                  </a:solidFill>
                </a:rPr>
                <a:t>pays</a:t>
              </a:r>
              <a:r>
                <a:rPr lang="en-US" sz="2000" b="1" dirty="0">
                  <a:solidFill>
                    <a:schemeClr val="bg1"/>
                  </a:solidFill>
                </a:rPr>
                <a:t> A </a:t>
              </a:r>
              <a:r>
                <a:rPr lang="en-US" sz="2000" b="1" dirty="0">
                  <a:solidFill>
                    <a:srgbClr val="FFFF00"/>
                  </a:solidFill>
                </a:rPr>
                <a:t>  205    </a:t>
              </a:r>
              <a:r>
                <a:rPr lang="en-US" altLang="zh-CN" sz="2000" b="1" i="1" dirty="0">
                  <a:solidFill>
                    <a:srgbClr val="00B0F0"/>
                  </a:solidFill>
                </a:rPr>
                <a:t>Signature</a:t>
              </a:r>
              <a:endParaRPr lang="en-US" sz="2000" b="1" i="1" dirty="0">
                <a:solidFill>
                  <a:srgbClr val="00B0F0"/>
                </a:solidFill>
              </a:endParaRPr>
            </a:p>
          </p:txBody>
        </p:sp>
        <p:pic>
          <p:nvPicPr>
            <p:cNvPr id="150" name="Graphic 149" descr="Bitcoin with solid fill">
              <a:extLst>
                <a:ext uri="{FF2B5EF4-FFF2-40B4-BE49-F238E27FC236}">
                  <a16:creationId xmlns:a16="http://schemas.microsoft.com/office/drawing/2014/main" id="{955AFF86-DF6F-4143-BCD9-745BF375E2C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31522" y="4649136"/>
              <a:ext cx="188238" cy="188237"/>
            </a:xfrm>
            <a:prstGeom prst="rect">
              <a:avLst/>
            </a:prstGeom>
          </p:spPr>
        </p:pic>
      </p:grpSp>
      <p:grpSp>
        <p:nvGrpSpPr>
          <p:cNvPr id="142" name="Group 141">
            <a:extLst>
              <a:ext uri="{FF2B5EF4-FFF2-40B4-BE49-F238E27FC236}">
                <a16:creationId xmlns:a16="http://schemas.microsoft.com/office/drawing/2014/main" id="{D702E888-C241-4C8E-B2F4-F8643E4A7505}"/>
              </a:ext>
            </a:extLst>
          </p:cNvPr>
          <p:cNvGrpSpPr/>
          <p:nvPr/>
        </p:nvGrpSpPr>
        <p:grpSpPr>
          <a:xfrm>
            <a:off x="4739330" y="3813904"/>
            <a:ext cx="3347327" cy="440997"/>
            <a:chOff x="529614" y="4552425"/>
            <a:chExt cx="3337415" cy="440997"/>
          </a:xfrm>
        </p:grpSpPr>
        <p:sp>
          <p:nvSpPr>
            <p:cNvPr id="147" name="Google Shape;169;p30">
              <a:extLst>
                <a:ext uri="{FF2B5EF4-FFF2-40B4-BE49-F238E27FC236}">
                  <a16:creationId xmlns:a16="http://schemas.microsoft.com/office/drawing/2014/main" id="{4C515ACB-70BF-4185-B316-40D9F32DD825}"/>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A </a:t>
              </a:r>
              <a:r>
                <a:rPr lang="en-US" sz="2000" b="1" dirty="0">
                  <a:solidFill>
                    <a:srgbClr val="C9B18E"/>
                  </a:solidFill>
                </a:rPr>
                <a:t>pays </a:t>
              </a:r>
              <a:r>
                <a:rPr lang="en-US" sz="2000" b="1" dirty="0">
                  <a:solidFill>
                    <a:schemeClr val="bg1"/>
                  </a:solidFill>
                </a:rPr>
                <a:t>C </a:t>
              </a:r>
              <a:r>
                <a:rPr lang="en-US" sz="2000" b="1" dirty="0">
                  <a:solidFill>
                    <a:srgbClr val="FFFF00"/>
                  </a:solidFill>
                </a:rPr>
                <a:t>  150    </a:t>
              </a:r>
              <a:r>
                <a:rPr lang="en-US" altLang="zh-CN" sz="2000" b="1" i="1" dirty="0">
                  <a:solidFill>
                    <a:srgbClr val="00B0F0"/>
                  </a:solidFill>
                </a:rPr>
                <a:t>Signature</a:t>
              </a:r>
              <a:endParaRPr lang="en-US" sz="2000" b="1" i="1" dirty="0">
                <a:solidFill>
                  <a:srgbClr val="00B0F0"/>
                </a:solidFill>
              </a:endParaRPr>
            </a:p>
          </p:txBody>
        </p:sp>
        <p:pic>
          <p:nvPicPr>
            <p:cNvPr id="148" name="Graphic 147" descr="Bitcoin with solid fill">
              <a:extLst>
                <a:ext uri="{FF2B5EF4-FFF2-40B4-BE49-F238E27FC236}">
                  <a16:creationId xmlns:a16="http://schemas.microsoft.com/office/drawing/2014/main" id="{33AEDEAB-A62C-4AA8-BCD6-768328536397}"/>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84454" y="4666328"/>
              <a:ext cx="182881" cy="182880"/>
            </a:xfrm>
            <a:prstGeom prst="rect">
              <a:avLst/>
            </a:prstGeom>
          </p:spPr>
        </p:pic>
      </p:grpSp>
      <p:pic>
        <p:nvPicPr>
          <p:cNvPr id="145" name="Graphic 144" descr="Bitcoin with solid fill">
            <a:extLst>
              <a:ext uri="{FF2B5EF4-FFF2-40B4-BE49-F238E27FC236}">
                <a16:creationId xmlns:a16="http://schemas.microsoft.com/office/drawing/2014/main" id="{EECEFF98-7C86-4221-A912-8B92DE890B2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198491" y="3040456"/>
            <a:ext cx="182880" cy="188237"/>
          </a:xfrm>
          <a:prstGeom prst="rect">
            <a:avLst/>
          </a:prstGeom>
        </p:spPr>
      </p:pic>
      <p:cxnSp>
        <p:nvCxnSpPr>
          <p:cNvPr id="146" name="Straight Connector 145">
            <a:extLst>
              <a:ext uri="{FF2B5EF4-FFF2-40B4-BE49-F238E27FC236}">
                <a16:creationId xmlns:a16="http://schemas.microsoft.com/office/drawing/2014/main" id="{4F329E88-53F7-4E6A-9E80-1222C0CFBF22}"/>
              </a:ext>
            </a:extLst>
          </p:cNvPr>
          <p:cNvCxnSpPr>
            <a:cxnSpLocks/>
          </p:cNvCxnSpPr>
          <p:nvPr/>
        </p:nvCxnSpPr>
        <p:spPr>
          <a:xfrm>
            <a:off x="5002824" y="4892435"/>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66" name="Rectangle 165">
            <a:extLst>
              <a:ext uri="{FF2B5EF4-FFF2-40B4-BE49-F238E27FC236}">
                <a16:creationId xmlns:a16="http://schemas.microsoft.com/office/drawing/2014/main" id="{8571F907-6B49-4F66-AC59-3C48F02F1810}"/>
              </a:ext>
            </a:extLst>
          </p:cNvPr>
          <p:cNvSpPr/>
          <p:nvPr/>
        </p:nvSpPr>
        <p:spPr>
          <a:xfrm rot="5400000">
            <a:off x="9541535" y="3051817"/>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2" name="Straight Connector 151">
            <a:extLst>
              <a:ext uri="{FF2B5EF4-FFF2-40B4-BE49-F238E27FC236}">
                <a16:creationId xmlns:a16="http://schemas.microsoft.com/office/drawing/2014/main" id="{43FBCBAB-D69D-432A-92D4-24DBC8A365B7}"/>
              </a:ext>
            </a:extLst>
          </p:cNvPr>
          <p:cNvCxnSpPr>
            <a:cxnSpLocks/>
          </p:cNvCxnSpPr>
          <p:nvPr/>
        </p:nvCxnSpPr>
        <p:spPr>
          <a:xfrm>
            <a:off x="8987183" y="2255116"/>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3" name="Rectangle 152">
            <a:extLst>
              <a:ext uri="{FF2B5EF4-FFF2-40B4-BE49-F238E27FC236}">
                <a16:creationId xmlns:a16="http://schemas.microsoft.com/office/drawing/2014/main" id="{C27CA62E-284D-4885-ABB6-D6DF60DE1D74}"/>
              </a:ext>
            </a:extLst>
          </p:cNvPr>
          <p:cNvSpPr/>
          <p:nvPr/>
        </p:nvSpPr>
        <p:spPr>
          <a:xfrm>
            <a:off x="8718490" y="1621417"/>
            <a:ext cx="2813121" cy="4059381"/>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54" name="Google Shape;169;p30">
            <a:extLst>
              <a:ext uri="{FF2B5EF4-FFF2-40B4-BE49-F238E27FC236}">
                <a16:creationId xmlns:a16="http://schemas.microsoft.com/office/drawing/2014/main" id="{A0D6DB19-A582-4CC6-9CAD-8ADE2364E356}"/>
              </a:ext>
            </a:extLst>
          </p:cNvPr>
          <p:cNvSpPr txBox="1">
            <a:spLocks/>
          </p:cNvSpPr>
          <p:nvPr/>
        </p:nvSpPr>
        <p:spPr>
          <a:xfrm>
            <a:off x="8762618" y="2893445"/>
            <a:ext cx="2874819"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B </a:t>
            </a:r>
            <a:r>
              <a:rPr lang="en-US" sz="2000" b="1" dirty="0">
                <a:solidFill>
                  <a:srgbClr val="C9B18E"/>
                </a:solidFill>
              </a:rPr>
              <a:t>pays</a:t>
            </a:r>
            <a:r>
              <a:rPr lang="en-US" sz="2000" b="1" dirty="0">
                <a:solidFill>
                  <a:schemeClr val="bg1"/>
                </a:solidFill>
              </a:rPr>
              <a:t> A </a:t>
            </a:r>
            <a:r>
              <a:rPr lang="en-US" sz="2000" b="1" dirty="0">
                <a:solidFill>
                  <a:srgbClr val="FFFF00"/>
                </a:solidFill>
              </a:rPr>
              <a:t>    20    </a:t>
            </a:r>
            <a:r>
              <a:rPr lang="en-US" altLang="zh-CN" sz="2000" b="1" i="1" dirty="0">
                <a:solidFill>
                  <a:srgbClr val="00B0F0"/>
                </a:solidFill>
              </a:rPr>
              <a:t>Signature</a:t>
            </a:r>
            <a:endParaRPr lang="en-US" sz="2000" b="1" i="1" dirty="0">
              <a:solidFill>
                <a:srgbClr val="00B0F0"/>
              </a:solidFill>
            </a:endParaRPr>
          </a:p>
        </p:txBody>
      </p:sp>
      <p:grpSp>
        <p:nvGrpSpPr>
          <p:cNvPr id="155" name="Group 154">
            <a:extLst>
              <a:ext uri="{FF2B5EF4-FFF2-40B4-BE49-F238E27FC236}">
                <a16:creationId xmlns:a16="http://schemas.microsoft.com/office/drawing/2014/main" id="{17FCF9CC-D6D8-45BD-A67E-6321183291FD}"/>
              </a:ext>
            </a:extLst>
          </p:cNvPr>
          <p:cNvGrpSpPr/>
          <p:nvPr/>
        </p:nvGrpSpPr>
        <p:grpSpPr>
          <a:xfrm>
            <a:off x="8762618" y="3334442"/>
            <a:ext cx="3242427" cy="440997"/>
            <a:chOff x="529614" y="4552425"/>
            <a:chExt cx="3337415" cy="440997"/>
          </a:xfrm>
        </p:grpSpPr>
        <p:sp>
          <p:nvSpPr>
            <p:cNvPr id="163" name="Google Shape;169;p30">
              <a:extLst>
                <a:ext uri="{FF2B5EF4-FFF2-40B4-BE49-F238E27FC236}">
                  <a16:creationId xmlns:a16="http://schemas.microsoft.com/office/drawing/2014/main" id="{DBC25AEF-BA33-493E-9D24-B7E206BF592C}"/>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C </a:t>
              </a:r>
              <a:r>
                <a:rPr lang="en-US" sz="2000" b="1" dirty="0">
                  <a:solidFill>
                    <a:srgbClr val="C9B18E"/>
                  </a:solidFill>
                </a:rPr>
                <a:t>pays</a:t>
              </a:r>
              <a:r>
                <a:rPr lang="en-US" sz="2000" b="1" dirty="0">
                  <a:solidFill>
                    <a:schemeClr val="bg1"/>
                  </a:solidFill>
                </a:rPr>
                <a:t> B </a:t>
              </a:r>
              <a:r>
                <a:rPr lang="en-US" sz="2000" b="1" dirty="0">
                  <a:solidFill>
                    <a:srgbClr val="FFFF00"/>
                  </a:solidFill>
                </a:rPr>
                <a:t>    70    </a:t>
              </a:r>
              <a:r>
                <a:rPr lang="en-US" altLang="zh-CN" sz="2000" b="1" i="1" dirty="0">
                  <a:solidFill>
                    <a:srgbClr val="00B0F0"/>
                  </a:solidFill>
                </a:rPr>
                <a:t>Signature</a:t>
              </a:r>
              <a:endParaRPr lang="en-US" sz="2000" b="1" i="1" dirty="0">
                <a:solidFill>
                  <a:srgbClr val="00B0F0"/>
                </a:solidFill>
              </a:endParaRPr>
            </a:p>
          </p:txBody>
        </p:sp>
        <p:pic>
          <p:nvPicPr>
            <p:cNvPr id="164" name="Graphic 163" descr="Bitcoin with solid fill">
              <a:extLst>
                <a:ext uri="{FF2B5EF4-FFF2-40B4-BE49-F238E27FC236}">
                  <a16:creationId xmlns:a16="http://schemas.microsoft.com/office/drawing/2014/main" id="{5AC12873-DB75-4ADA-BE00-BD5052612FC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31522" y="4649136"/>
              <a:ext cx="188238" cy="188237"/>
            </a:xfrm>
            <a:prstGeom prst="rect">
              <a:avLst/>
            </a:prstGeom>
          </p:spPr>
        </p:pic>
      </p:grpSp>
      <p:grpSp>
        <p:nvGrpSpPr>
          <p:cNvPr id="156" name="Group 155">
            <a:extLst>
              <a:ext uri="{FF2B5EF4-FFF2-40B4-BE49-F238E27FC236}">
                <a16:creationId xmlns:a16="http://schemas.microsoft.com/office/drawing/2014/main" id="{92F4D2B8-6241-49E9-B7A9-90BA42F94FA2}"/>
              </a:ext>
            </a:extLst>
          </p:cNvPr>
          <p:cNvGrpSpPr/>
          <p:nvPr/>
        </p:nvGrpSpPr>
        <p:grpSpPr>
          <a:xfrm>
            <a:off x="8762618" y="3775439"/>
            <a:ext cx="3347327" cy="440997"/>
            <a:chOff x="529614" y="4552425"/>
            <a:chExt cx="3337415" cy="440997"/>
          </a:xfrm>
        </p:grpSpPr>
        <p:sp>
          <p:nvSpPr>
            <p:cNvPr id="161" name="Google Shape;169;p30">
              <a:extLst>
                <a:ext uri="{FF2B5EF4-FFF2-40B4-BE49-F238E27FC236}">
                  <a16:creationId xmlns:a16="http://schemas.microsoft.com/office/drawing/2014/main" id="{96FFF062-EC48-43BB-AC86-DB228E419BA9}"/>
                </a:ext>
              </a:extLst>
            </p:cNvPr>
            <p:cNvSpPr txBox="1">
              <a:spLocks/>
            </p:cNvSpPr>
            <p:nvPr/>
          </p:nvSpPr>
          <p:spPr>
            <a:xfrm>
              <a:off x="529614" y="4552425"/>
              <a:ext cx="333741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B </a:t>
              </a:r>
              <a:r>
                <a:rPr lang="en-US" sz="2000" b="1" dirty="0">
                  <a:solidFill>
                    <a:srgbClr val="C9B18E"/>
                  </a:solidFill>
                </a:rPr>
                <a:t>pays</a:t>
              </a:r>
              <a:r>
                <a:rPr lang="en-US" sz="2000" b="1" dirty="0">
                  <a:solidFill>
                    <a:schemeClr val="bg1"/>
                  </a:solidFill>
                </a:rPr>
                <a:t> D </a:t>
              </a:r>
              <a:r>
                <a:rPr lang="en-US" sz="2000" b="1" dirty="0">
                  <a:solidFill>
                    <a:srgbClr val="FFFF00"/>
                  </a:solidFill>
                </a:rPr>
                <a:t>  330    </a:t>
              </a:r>
              <a:r>
                <a:rPr lang="en-US" altLang="zh-CN" sz="2000" b="1" i="1" dirty="0">
                  <a:solidFill>
                    <a:srgbClr val="00B0F0"/>
                  </a:solidFill>
                </a:rPr>
                <a:t>Signature</a:t>
              </a:r>
              <a:endParaRPr lang="en-US" sz="2000" b="1" i="1" dirty="0">
                <a:solidFill>
                  <a:srgbClr val="00B0F0"/>
                </a:solidFill>
              </a:endParaRPr>
            </a:p>
          </p:txBody>
        </p:sp>
        <p:pic>
          <p:nvPicPr>
            <p:cNvPr id="162" name="Graphic 161" descr="Bitcoin with solid fill">
              <a:extLst>
                <a:ext uri="{FF2B5EF4-FFF2-40B4-BE49-F238E27FC236}">
                  <a16:creationId xmlns:a16="http://schemas.microsoft.com/office/drawing/2014/main" id="{D160EF63-D5CF-441D-B94C-6BEE16A82DB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84454" y="4666328"/>
              <a:ext cx="182881" cy="182880"/>
            </a:xfrm>
            <a:prstGeom prst="rect">
              <a:avLst/>
            </a:prstGeom>
          </p:spPr>
        </p:pic>
      </p:grpSp>
      <p:sp>
        <p:nvSpPr>
          <p:cNvPr id="157" name="Google Shape;169;p30">
            <a:extLst>
              <a:ext uri="{FF2B5EF4-FFF2-40B4-BE49-F238E27FC236}">
                <a16:creationId xmlns:a16="http://schemas.microsoft.com/office/drawing/2014/main" id="{798F6909-33A7-459E-89C8-6405C8A89291}"/>
              </a:ext>
            </a:extLst>
          </p:cNvPr>
          <p:cNvSpPr txBox="1">
            <a:spLocks/>
          </p:cNvSpPr>
          <p:nvPr/>
        </p:nvSpPr>
        <p:spPr>
          <a:xfrm>
            <a:off x="9900681" y="3990093"/>
            <a:ext cx="423065"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a:t>
            </a:r>
          </a:p>
        </p:txBody>
      </p:sp>
      <p:sp>
        <p:nvSpPr>
          <p:cNvPr id="158" name="Google Shape;169;p30">
            <a:extLst>
              <a:ext uri="{FF2B5EF4-FFF2-40B4-BE49-F238E27FC236}">
                <a16:creationId xmlns:a16="http://schemas.microsoft.com/office/drawing/2014/main" id="{9E358036-9B3D-4DA1-8959-92B38D837ED9}"/>
              </a:ext>
            </a:extLst>
          </p:cNvPr>
          <p:cNvSpPr txBox="1">
            <a:spLocks/>
          </p:cNvSpPr>
          <p:nvPr/>
        </p:nvSpPr>
        <p:spPr>
          <a:xfrm>
            <a:off x="9314142" y="4431090"/>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3BC0A0"/>
                </a:solidFill>
              </a:rPr>
              <a:t>32675434534</a:t>
            </a:r>
          </a:p>
        </p:txBody>
      </p:sp>
      <p:pic>
        <p:nvPicPr>
          <p:cNvPr id="159" name="Graphic 158" descr="Bitcoin with solid fill">
            <a:extLst>
              <a:ext uri="{FF2B5EF4-FFF2-40B4-BE49-F238E27FC236}">
                <a16:creationId xmlns:a16="http://schemas.microsoft.com/office/drawing/2014/main" id="{C65D86CA-470C-4843-A8FF-B0E42A2CE55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21779" y="3001991"/>
            <a:ext cx="182880" cy="188237"/>
          </a:xfrm>
          <a:prstGeom prst="rect">
            <a:avLst/>
          </a:prstGeom>
        </p:spPr>
      </p:pic>
      <p:cxnSp>
        <p:nvCxnSpPr>
          <p:cNvPr id="160" name="Straight Connector 159">
            <a:extLst>
              <a:ext uri="{FF2B5EF4-FFF2-40B4-BE49-F238E27FC236}">
                <a16:creationId xmlns:a16="http://schemas.microsoft.com/office/drawing/2014/main" id="{063B4729-C88C-4955-A99F-D02090B1CF2A}"/>
              </a:ext>
            </a:extLst>
          </p:cNvPr>
          <p:cNvCxnSpPr>
            <a:cxnSpLocks/>
          </p:cNvCxnSpPr>
          <p:nvPr/>
        </p:nvCxnSpPr>
        <p:spPr>
          <a:xfrm>
            <a:off x="9015706" y="4872087"/>
            <a:ext cx="225650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65" name="Google Shape;169;p30">
            <a:extLst>
              <a:ext uri="{FF2B5EF4-FFF2-40B4-BE49-F238E27FC236}">
                <a16:creationId xmlns:a16="http://schemas.microsoft.com/office/drawing/2014/main" id="{26F8F737-AF3E-472B-85CD-89B5E898DE31}"/>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
        <p:nvSpPr>
          <p:cNvPr id="168" name="Google Shape;169;p30">
            <a:extLst>
              <a:ext uri="{FF2B5EF4-FFF2-40B4-BE49-F238E27FC236}">
                <a16:creationId xmlns:a16="http://schemas.microsoft.com/office/drawing/2014/main" id="{45417E8B-46C0-4859-AF6C-87B0F8260629}"/>
              </a:ext>
            </a:extLst>
          </p:cNvPr>
          <p:cNvSpPr txBox="1">
            <a:spLocks/>
          </p:cNvSpPr>
          <p:nvPr/>
        </p:nvSpPr>
        <p:spPr>
          <a:xfrm>
            <a:off x="841745" y="4939022"/>
            <a:ext cx="2552897" cy="6486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i="1" dirty="0">
                <a:solidFill>
                  <a:srgbClr val="3AC09F"/>
                </a:solidFill>
              </a:rPr>
              <a:t>1100111110011101110010111111111010001001100000100001011100101011110010110111010010001010011010001100110010111000010110101101011001011001101100111011111101101110001110001000011110011110110010111101000100010000111111011101111000010100101101001000110010011100</a:t>
            </a:r>
            <a:endParaRPr lang="en-US" sz="600" b="1" dirty="0">
              <a:solidFill>
                <a:srgbClr val="3AC09F"/>
              </a:solidFill>
            </a:endParaRPr>
          </a:p>
        </p:txBody>
      </p:sp>
      <p:sp>
        <p:nvSpPr>
          <p:cNvPr id="169" name="Google Shape;169;p30">
            <a:extLst>
              <a:ext uri="{FF2B5EF4-FFF2-40B4-BE49-F238E27FC236}">
                <a16:creationId xmlns:a16="http://schemas.microsoft.com/office/drawing/2014/main" id="{DDFEE829-7E58-432C-8DF4-751386B8143E}"/>
              </a:ext>
            </a:extLst>
          </p:cNvPr>
          <p:cNvSpPr txBox="1">
            <a:spLocks/>
          </p:cNvSpPr>
          <p:nvPr/>
        </p:nvSpPr>
        <p:spPr>
          <a:xfrm>
            <a:off x="4859698" y="4973657"/>
            <a:ext cx="2552897" cy="6486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i="1" dirty="0">
                <a:solidFill>
                  <a:srgbClr val="3AC09F"/>
                </a:solidFill>
              </a:rPr>
              <a:t>1100111110011101110010111111111010001001100000100001011100101011110010110111010010001010011010001100110010111000010110101101011001011001101100111011111101101110001110001000011110011110110010111101000100010000111111011101111000010100101101001000110010011100</a:t>
            </a:r>
            <a:endParaRPr lang="en-US" sz="600" b="1" dirty="0">
              <a:solidFill>
                <a:srgbClr val="3AC09F"/>
              </a:solidFill>
            </a:endParaRPr>
          </a:p>
        </p:txBody>
      </p:sp>
      <p:sp>
        <p:nvSpPr>
          <p:cNvPr id="170" name="Google Shape;169;p30">
            <a:extLst>
              <a:ext uri="{FF2B5EF4-FFF2-40B4-BE49-F238E27FC236}">
                <a16:creationId xmlns:a16="http://schemas.microsoft.com/office/drawing/2014/main" id="{A6F111BC-53AE-4E12-9A60-981171B77416}"/>
              </a:ext>
            </a:extLst>
          </p:cNvPr>
          <p:cNvSpPr txBox="1">
            <a:spLocks/>
          </p:cNvSpPr>
          <p:nvPr/>
        </p:nvSpPr>
        <p:spPr>
          <a:xfrm>
            <a:off x="8889574" y="4973655"/>
            <a:ext cx="2552897" cy="6486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i="1" dirty="0">
                <a:solidFill>
                  <a:srgbClr val="3AC09F"/>
                </a:solidFill>
              </a:rPr>
              <a:t>1100111110011101110010111111111010001001100000100001011100101011110010110111010010001010011010001100110010111000010110101101011001011001101100111011111101101110001110001000011110011110110010111101000100010000111111011101111000010100101101001000110010011100</a:t>
            </a:r>
            <a:endParaRPr lang="en-US" sz="600" b="1" dirty="0">
              <a:solidFill>
                <a:srgbClr val="3AC09F"/>
              </a:solidFill>
            </a:endParaRPr>
          </a:p>
        </p:txBody>
      </p:sp>
      <p:sp>
        <p:nvSpPr>
          <p:cNvPr id="171" name="Rectangle 170">
            <a:extLst>
              <a:ext uri="{FF2B5EF4-FFF2-40B4-BE49-F238E27FC236}">
                <a16:creationId xmlns:a16="http://schemas.microsoft.com/office/drawing/2014/main" id="{065B71EA-D44B-488E-88C4-F8651A29AAF1}"/>
              </a:ext>
            </a:extLst>
          </p:cNvPr>
          <p:cNvSpPr/>
          <p:nvPr/>
        </p:nvSpPr>
        <p:spPr>
          <a:xfrm>
            <a:off x="2396161" y="2918596"/>
            <a:ext cx="997258"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C26D5786-E1EB-4AEF-9E9D-86C816936106}"/>
              </a:ext>
            </a:extLst>
          </p:cNvPr>
          <p:cNvSpPr/>
          <p:nvPr/>
        </p:nvSpPr>
        <p:spPr>
          <a:xfrm>
            <a:off x="6436025" y="2916952"/>
            <a:ext cx="1028753"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3EBEAE79-9644-4716-A5F7-EED6137D009B}"/>
              </a:ext>
            </a:extLst>
          </p:cNvPr>
          <p:cNvSpPr/>
          <p:nvPr/>
        </p:nvSpPr>
        <p:spPr>
          <a:xfrm>
            <a:off x="10438241" y="2940484"/>
            <a:ext cx="1002514"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8" name="Group 177">
            <a:extLst>
              <a:ext uri="{FF2B5EF4-FFF2-40B4-BE49-F238E27FC236}">
                <a16:creationId xmlns:a16="http://schemas.microsoft.com/office/drawing/2014/main" id="{0EF80DE8-212C-415A-BFB6-3E26679ACB52}"/>
              </a:ext>
            </a:extLst>
          </p:cNvPr>
          <p:cNvGrpSpPr/>
          <p:nvPr/>
        </p:nvGrpSpPr>
        <p:grpSpPr>
          <a:xfrm>
            <a:off x="1095671" y="2262927"/>
            <a:ext cx="2256506" cy="723606"/>
            <a:chOff x="1095671" y="2262927"/>
            <a:chExt cx="2256506" cy="723606"/>
          </a:xfrm>
        </p:grpSpPr>
        <p:sp>
          <p:nvSpPr>
            <p:cNvPr id="176" name="Google Shape;169;p30">
              <a:extLst>
                <a:ext uri="{FF2B5EF4-FFF2-40B4-BE49-F238E27FC236}">
                  <a16:creationId xmlns:a16="http://schemas.microsoft.com/office/drawing/2014/main" id="{33EDD016-F78B-4794-9B04-3872076B2CFD}"/>
                </a:ext>
              </a:extLst>
            </p:cNvPr>
            <p:cNvSpPr txBox="1">
              <a:spLocks/>
            </p:cNvSpPr>
            <p:nvPr/>
          </p:nvSpPr>
          <p:spPr>
            <a:xfrm>
              <a:off x="1095671" y="2262927"/>
              <a:ext cx="2256506" cy="72360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C00000"/>
                  </a:solidFill>
                </a:rPr>
                <a:t>Block Creator receive </a:t>
              </a:r>
              <a:r>
                <a:rPr lang="en-US" altLang="zh-CN" sz="2000" b="1" dirty="0">
                  <a:solidFill>
                    <a:schemeClr val="bg1"/>
                  </a:solidFill>
                </a:rPr>
                <a:t>X</a:t>
              </a:r>
              <a:endParaRPr lang="en-US" sz="2000" b="1" i="1" dirty="0">
                <a:solidFill>
                  <a:schemeClr val="bg1"/>
                </a:solidFill>
              </a:endParaRPr>
            </a:p>
          </p:txBody>
        </p:sp>
        <p:pic>
          <p:nvPicPr>
            <p:cNvPr id="177" name="Graphic 176" descr="Bitcoin with solid fill">
              <a:extLst>
                <a:ext uri="{FF2B5EF4-FFF2-40B4-BE49-F238E27FC236}">
                  <a16:creationId xmlns:a16="http://schemas.microsoft.com/office/drawing/2014/main" id="{840A03B3-4C27-4629-A8FA-65AE563A3E4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84725" y="2664752"/>
              <a:ext cx="182880" cy="188237"/>
            </a:xfrm>
            <a:prstGeom prst="rect">
              <a:avLst/>
            </a:prstGeom>
          </p:spPr>
        </p:pic>
      </p:grpSp>
      <p:grpSp>
        <p:nvGrpSpPr>
          <p:cNvPr id="179" name="Group 178">
            <a:extLst>
              <a:ext uri="{FF2B5EF4-FFF2-40B4-BE49-F238E27FC236}">
                <a16:creationId xmlns:a16="http://schemas.microsoft.com/office/drawing/2014/main" id="{BB18E35F-6402-4E56-8AD4-9B657DDCD169}"/>
              </a:ext>
            </a:extLst>
          </p:cNvPr>
          <p:cNvGrpSpPr/>
          <p:nvPr/>
        </p:nvGrpSpPr>
        <p:grpSpPr>
          <a:xfrm>
            <a:off x="5161678" y="2284650"/>
            <a:ext cx="2256506" cy="723606"/>
            <a:chOff x="1095671" y="2262927"/>
            <a:chExt cx="2256506" cy="723606"/>
          </a:xfrm>
        </p:grpSpPr>
        <p:sp>
          <p:nvSpPr>
            <p:cNvPr id="180" name="Google Shape;169;p30">
              <a:extLst>
                <a:ext uri="{FF2B5EF4-FFF2-40B4-BE49-F238E27FC236}">
                  <a16:creationId xmlns:a16="http://schemas.microsoft.com/office/drawing/2014/main" id="{532A699C-98BC-41D0-96BD-EABFC679D5A9}"/>
                </a:ext>
              </a:extLst>
            </p:cNvPr>
            <p:cNvSpPr txBox="1">
              <a:spLocks/>
            </p:cNvSpPr>
            <p:nvPr/>
          </p:nvSpPr>
          <p:spPr>
            <a:xfrm>
              <a:off x="1095671" y="2262927"/>
              <a:ext cx="2256506" cy="72360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C00000"/>
                  </a:solidFill>
                </a:rPr>
                <a:t>Block Creator receive </a:t>
              </a:r>
              <a:r>
                <a:rPr lang="en-US" altLang="zh-CN" sz="2000" b="1" dirty="0">
                  <a:solidFill>
                    <a:schemeClr val="bg1"/>
                  </a:solidFill>
                </a:rPr>
                <a:t>X</a:t>
              </a:r>
              <a:endParaRPr lang="en-US" sz="2000" b="1" i="1" dirty="0">
                <a:solidFill>
                  <a:schemeClr val="bg1"/>
                </a:solidFill>
              </a:endParaRPr>
            </a:p>
          </p:txBody>
        </p:sp>
        <p:pic>
          <p:nvPicPr>
            <p:cNvPr id="181" name="Graphic 180" descr="Bitcoin with solid fill">
              <a:extLst>
                <a:ext uri="{FF2B5EF4-FFF2-40B4-BE49-F238E27FC236}">
                  <a16:creationId xmlns:a16="http://schemas.microsoft.com/office/drawing/2014/main" id="{50AA2DFC-08BA-440F-B3BD-95D0A67FFC3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87652" y="2655097"/>
              <a:ext cx="182880" cy="188237"/>
            </a:xfrm>
            <a:prstGeom prst="rect">
              <a:avLst/>
            </a:prstGeom>
          </p:spPr>
        </p:pic>
      </p:grpSp>
      <p:grpSp>
        <p:nvGrpSpPr>
          <p:cNvPr id="182" name="Group 181">
            <a:extLst>
              <a:ext uri="{FF2B5EF4-FFF2-40B4-BE49-F238E27FC236}">
                <a16:creationId xmlns:a16="http://schemas.microsoft.com/office/drawing/2014/main" id="{DDA361C5-AFDA-40AA-8DE2-556FE2EAA407}"/>
              </a:ext>
            </a:extLst>
          </p:cNvPr>
          <p:cNvGrpSpPr/>
          <p:nvPr/>
        </p:nvGrpSpPr>
        <p:grpSpPr>
          <a:xfrm>
            <a:off x="9145308" y="2284545"/>
            <a:ext cx="2256506" cy="723606"/>
            <a:chOff x="1095671" y="2262927"/>
            <a:chExt cx="2256506" cy="723606"/>
          </a:xfrm>
        </p:grpSpPr>
        <p:sp>
          <p:nvSpPr>
            <p:cNvPr id="183" name="Google Shape;169;p30">
              <a:extLst>
                <a:ext uri="{FF2B5EF4-FFF2-40B4-BE49-F238E27FC236}">
                  <a16:creationId xmlns:a16="http://schemas.microsoft.com/office/drawing/2014/main" id="{3CA6AA24-6B6C-468E-8D44-D3524479418A}"/>
                </a:ext>
              </a:extLst>
            </p:cNvPr>
            <p:cNvSpPr txBox="1">
              <a:spLocks/>
            </p:cNvSpPr>
            <p:nvPr/>
          </p:nvSpPr>
          <p:spPr>
            <a:xfrm>
              <a:off x="1095671" y="2262927"/>
              <a:ext cx="2256506" cy="72360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C00000"/>
                  </a:solidFill>
                </a:rPr>
                <a:t>Block Creator receive </a:t>
              </a:r>
              <a:r>
                <a:rPr lang="en-US" altLang="zh-CN" sz="2000" b="1" dirty="0">
                  <a:solidFill>
                    <a:schemeClr val="bg1"/>
                  </a:solidFill>
                </a:rPr>
                <a:t>X</a:t>
              </a:r>
              <a:endParaRPr lang="en-US" sz="2000" b="1" i="1" dirty="0">
                <a:solidFill>
                  <a:schemeClr val="bg1"/>
                </a:solidFill>
              </a:endParaRPr>
            </a:p>
          </p:txBody>
        </p:sp>
        <p:pic>
          <p:nvPicPr>
            <p:cNvPr id="184" name="Graphic 183" descr="Bitcoin with solid fill">
              <a:extLst>
                <a:ext uri="{FF2B5EF4-FFF2-40B4-BE49-F238E27FC236}">
                  <a16:creationId xmlns:a16="http://schemas.microsoft.com/office/drawing/2014/main" id="{C3D1E438-0504-490E-BCB3-B373933D8587}"/>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65798" y="2667853"/>
              <a:ext cx="182880" cy="188237"/>
            </a:xfrm>
            <a:prstGeom prst="rect">
              <a:avLst/>
            </a:prstGeom>
          </p:spPr>
        </p:pic>
      </p:grpSp>
      <p:sp>
        <p:nvSpPr>
          <p:cNvPr id="185" name="Google Shape;169;p30">
            <a:extLst>
              <a:ext uri="{FF2B5EF4-FFF2-40B4-BE49-F238E27FC236}">
                <a16:creationId xmlns:a16="http://schemas.microsoft.com/office/drawing/2014/main" id="{4948F0DF-802A-4823-8924-84FFFE7B5769}"/>
              </a:ext>
            </a:extLst>
          </p:cNvPr>
          <p:cNvSpPr txBox="1">
            <a:spLocks/>
          </p:cNvSpPr>
          <p:nvPr/>
        </p:nvSpPr>
        <p:spPr>
          <a:xfrm>
            <a:off x="1297677" y="5077477"/>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3BC0A0"/>
                </a:solidFill>
              </a:rPr>
              <a:t>Proof of Work</a:t>
            </a:r>
            <a:endParaRPr lang="en-US" sz="2000" b="1" dirty="0">
              <a:solidFill>
                <a:srgbClr val="3BC0A0"/>
              </a:solidFill>
            </a:endParaRPr>
          </a:p>
        </p:txBody>
      </p:sp>
      <p:sp>
        <p:nvSpPr>
          <p:cNvPr id="186" name="Google Shape;169;p30">
            <a:extLst>
              <a:ext uri="{FF2B5EF4-FFF2-40B4-BE49-F238E27FC236}">
                <a16:creationId xmlns:a16="http://schemas.microsoft.com/office/drawing/2014/main" id="{137E4354-3480-417D-BEE7-6D8390C8A5EE}"/>
              </a:ext>
            </a:extLst>
          </p:cNvPr>
          <p:cNvSpPr txBox="1">
            <a:spLocks/>
          </p:cNvSpPr>
          <p:nvPr/>
        </p:nvSpPr>
        <p:spPr>
          <a:xfrm>
            <a:off x="5290767" y="5055749"/>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3BC0A0"/>
                </a:solidFill>
              </a:rPr>
              <a:t>Proof of Work</a:t>
            </a:r>
            <a:endParaRPr lang="en-US" sz="2000" b="1" dirty="0">
              <a:solidFill>
                <a:srgbClr val="3BC0A0"/>
              </a:solidFill>
            </a:endParaRPr>
          </a:p>
        </p:txBody>
      </p:sp>
      <p:sp>
        <p:nvSpPr>
          <p:cNvPr id="187" name="Google Shape;169;p30">
            <a:extLst>
              <a:ext uri="{FF2B5EF4-FFF2-40B4-BE49-F238E27FC236}">
                <a16:creationId xmlns:a16="http://schemas.microsoft.com/office/drawing/2014/main" id="{3CC8E6B3-387C-47D1-9CB1-B80F9406CA31}"/>
              </a:ext>
            </a:extLst>
          </p:cNvPr>
          <p:cNvSpPr txBox="1">
            <a:spLocks/>
          </p:cNvSpPr>
          <p:nvPr/>
        </p:nvSpPr>
        <p:spPr>
          <a:xfrm>
            <a:off x="9391962" y="5071256"/>
            <a:ext cx="1659634"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000" b="1" dirty="0">
                <a:solidFill>
                  <a:srgbClr val="3BC0A0"/>
                </a:solidFill>
              </a:rPr>
              <a:t>Proof of Work</a:t>
            </a:r>
            <a:endParaRPr lang="en-US" sz="2000" b="1" dirty="0">
              <a:solidFill>
                <a:srgbClr val="3BC0A0"/>
              </a:solidFill>
            </a:endParaRPr>
          </a:p>
        </p:txBody>
      </p:sp>
      <p:cxnSp>
        <p:nvCxnSpPr>
          <p:cNvPr id="199" name="Connector: Elbow 198">
            <a:extLst>
              <a:ext uri="{FF2B5EF4-FFF2-40B4-BE49-F238E27FC236}">
                <a16:creationId xmlns:a16="http://schemas.microsoft.com/office/drawing/2014/main" id="{E528034D-9440-40D8-83FF-62442CBC2E37}"/>
              </a:ext>
            </a:extLst>
          </p:cNvPr>
          <p:cNvCxnSpPr>
            <a:stCxn id="89" idx="2"/>
            <a:endCxn id="139" idx="0"/>
          </p:cNvCxnSpPr>
          <p:nvPr/>
        </p:nvCxnSpPr>
        <p:spPr>
          <a:xfrm rot="5400000" flipH="1" flipV="1">
            <a:off x="2076037" y="1665013"/>
            <a:ext cx="4059382" cy="4012882"/>
          </a:xfrm>
          <a:prstGeom prst="bentConnector5">
            <a:avLst>
              <a:gd name="adj1" fmla="val -5631"/>
              <a:gd name="adj2" fmla="val 50000"/>
              <a:gd name="adj3" fmla="val 105631"/>
            </a:avLst>
          </a:prstGeom>
          <a:ln w="28575">
            <a:solidFill>
              <a:srgbClr val="C9B18E"/>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Connector: Elbow 200">
            <a:extLst>
              <a:ext uri="{FF2B5EF4-FFF2-40B4-BE49-F238E27FC236}">
                <a16:creationId xmlns:a16="http://schemas.microsoft.com/office/drawing/2014/main" id="{385DD3EE-0D2D-4CD4-B7C1-932EF9CDBEE6}"/>
              </a:ext>
            </a:extLst>
          </p:cNvPr>
          <p:cNvCxnSpPr>
            <a:stCxn id="139" idx="2"/>
            <a:endCxn id="153" idx="0"/>
          </p:cNvCxnSpPr>
          <p:nvPr/>
        </p:nvCxnSpPr>
        <p:spPr>
          <a:xfrm rot="5400000" flipH="1" flipV="1">
            <a:off x="6078746" y="1654840"/>
            <a:ext cx="4079727" cy="4012882"/>
          </a:xfrm>
          <a:prstGeom prst="bentConnector5">
            <a:avLst>
              <a:gd name="adj1" fmla="val -5603"/>
              <a:gd name="adj2" fmla="val 50000"/>
              <a:gd name="adj3" fmla="val 105603"/>
            </a:avLst>
          </a:prstGeom>
          <a:ln w="28575">
            <a:solidFill>
              <a:srgbClr val="C9B18E"/>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Connector: Elbow 202">
            <a:extLst>
              <a:ext uri="{FF2B5EF4-FFF2-40B4-BE49-F238E27FC236}">
                <a16:creationId xmlns:a16="http://schemas.microsoft.com/office/drawing/2014/main" id="{03916D1B-AD47-44D3-8994-8797BE898302}"/>
              </a:ext>
            </a:extLst>
          </p:cNvPr>
          <p:cNvCxnSpPr>
            <a:cxnSpLocks/>
            <a:endCxn id="89" idx="0"/>
          </p:cNvCxnSpPr>
          <p:nvPr/>
        </p:nvCxnSpPr>
        <p:spPr>
          <a:xfrm>
            <a:off x="0" y="1423431"/>
            <a:ext cx="2099287" cy="218333"/>
          </a:xfrm>
          <a:prstGeom prst="bentConnector2">
            <a:avLst/>
          </a:prstGeom>
          <a:ln w="28575">
            <a:solidFill>
              <a:srgbClr val="C9B18E"/>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Connector: Elbow 206">
            <a:extLst>
              <a:ext uri="{FF2B5EF4-FFF2-40B4-BE49-F238E27FC236}">
                <a16:creationId xmlns:a16="http://schemas.microsoft.com/office/drawing/2014/main" id="{21D18119-159B-427D-BE54-C304FD1287D2}"/>
              </a:ext>
            </a:extLst>
          </p:cNvPr>
          <p:cNvCxnSpPr>
            <a:cxnSpLocks/>
            <a:stCxn id="153" idx="2"/>
          </p:cNvCxnSpPr>
          <p:nvPr/>
        </p:nvCxnSpPr>
        <p:spPr>
          <a:xfrm rot="16200000" flipH="1">
            <a:off x="11076838" y="4729010"/>
            <a:ext cx="239718" cy="2143293"/>
          </a:xfrm>
          <a:prstGeom prst="bentConnector2">
            <a:avLst/>
          </a:prstGeom>
          <a:ln w="28575">
            <a:solidFill>
              <a:srgbClr val="C9B18E"/>
            </a:solidFill>
            <a:tailEnd type="triangle"/>
          </a:ln>
        </p:spPr>
        <p:style>
          <a:lnRef idx="1">
            <a:schemeClr val="accent1"/>
          </a:lnRef>
          <a:fillRef idx="0">
            <a:schemeClr val="accent1"/>
          </a:fillRef>
          <a:effectRef idx="0">
            <a:schemeClr val="accent1"/>
          </a:effectRef>
          <a:fontRef idx="minor">
            <a:schemeClr val="tx1"/>
          </a:fontRef>
        </p:style>
      </p:cxnSp>
      <p:sp>
        <p:nvSpPr>
          <p:cNvPr id="211" name="Google Shape;169;p30">
            <a:extLst>
              <a:ext uri="{FF2B5EF4-FFF2-40B4-BE49-F238E27FC236}">
                <a16:creationId xmlns:a16="http://schemas.microsoft.com/office/drawing/2014/main" id="{ED6E6259-1979-4D3A-AE56-6063898FC048}"/>
              </a:ext>
            </a:extLst>
          </p:cNvPr>
          <p:cNvSpPr txBox="1">
            <a:spLocks/>
          </p:cNvSpPr>
          <p:nvPr/>
        </p:nvSpPr>
        <p:spPr>
          <a:xfrm>
            <a:off x="1203591" y="1795226"/>
            <a:ext cx="184780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dirty="0" err="1">
                <a:solidFill>
                  <a:srgbClr val="FF9933"/>
                </a:solidFill>
              </a:rPr>
              <a:t>Prev</a:t>
            </a:r>
            <a:r>
              <a:rPr lang="en-US" altLang="zh-CN" sz="2400" b="1" dirty="0">
                <a:solidFill>
                  <a:srgbClr val="FF9933"/>
                </a:solidFill>
              </a:rPr>
              <a:t> SHA256</a:t>
            </a:r>
            <a:endParaRPr lang="en-US" sz="2400" b="1" dirty="0">
              <a:solidFill>
                <a:srgbClr val="FF9933"/>
              </a:solidFill>
            </a:endParaRPr>
          </a:p>
        </p:txBody>
      </p:sp>
      <p:sp>
        <p:nvSpPr>
          <p:cNvPr id="212" name="Google Shape;169;p30">
            <a:extLst>
              <a:ext uri="{FF2B5EF4-FFF2-40B4-BE49-F238E27FC236}">
                <a16:creationId xmlns:a16="http://schemas.microsoft.com/office/drawing/2014/main" id="{1F781C28-AEE6-4C7A-B01C-F47ED3FB78D1}"/>
              </a:ext>
            </a:extLst>
          </p:cNvPr>
          <p:cNvSpPr txBox="1">
            <a:spLocks/>
          </p:cNvSpPr>
          <p:nvPr/>
        </p:nvSpPr>
        <p:spPr>
          <a:xfrm>
            <a:off x="5207813" y="1795226"/>
            <a:ext cx="184780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dirty="0" err="1">
                <a:solidFill>
                  <a:srgbClr val="FF9933"/>
                </a:solidFill>
              </a:rPr>
              <a:t>Prev</a:t>
            </a:r>
            <a:r>
              <a:rPr lang="en-US" altLang="zh-CN" sz="2400" b="1" dirty="0">
                <a:solidFill>
                  <a:srgbClr val="FF9933"/>
                </a:solidFill>
              </a:rPr>
              <a:t> SHA256</a:t>
            </a:r>
            <a:endParaRPr lang="en-US" sz="2400" b="1" dirty="0">
              <a:solidFill>
                <a:srgbClr val="FF9933"/>
              </a:solidFill>
            </a:endParaRPr>
          </a:p>
        </p:txBody>
      </p:sp>
      <p:sp>
        <p:nvSpPr>
          <p:cNvPr id="213" name="Google Shape;169;p30">
            <a:extLst>
              <a:ext uri="{FF2B5EF4-FFF2-40B4-BE49-F238E27FC236}">
                <a16:creationId xmlns:a16="http://schemas.microsoft.com/office/drawing/2014/main" id="{32507B87-09E5-4CFE-B98C-21AC7D765293}"/>
              </a:ext>
            </a:extLst>
          </p:cNvPr>
          <p:cNvSpPr txBox="1">
            <a:spLocks/>
          </p:cNvSpPr>
          <p:nvPr/>
        </p:nvSpPr>
        <p:spPr>
          <a:xfrm>
            <a:off x="9242119" y="1796573"/>
            <a:ext cx="1847805" cy="44099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dirty="0" err="1">
                <a:solidFill>
                  <a:srgbClr val="FF9933"/>
                </a:solidFill>
              </a:rPr>
              <a:t>Prev</a:t>
            </a:r>
            <a:r>
              <a:rPr lang="en-US" altLang="zh-CN" sz="2400" b="1" dirty="0">
                <a:solidFill>
                  <a:srgbClr val="FF9933"/>
                </a:solidFill>
              </a:rPr>
              <a:t> SHA256</a:t>
            </a:r>
            <a:endParaRPr lang="en-US" sz="2400" b="1" dirty="0">
              <a:solidFill>
                <a:srgbClr val="FF9933"/>
              </a:solidFill>
            </a:endParaRPr>
          </a:p>
        </p:txBody>
      </p:sp>
      <p:sp>
        <p:nvSpPr>
          <p:cNvPr id="214" name="Google Shape;169;p30">
            <a:extLst>
              <a:ext uri="{FF2B5EF4-FFF2-40B4-BE49-F238E27FC236}">
                <a16:creationId xmlns:a16="http://schemas.microsoft.com/office/drawing/2014/main" id="{0091AA7B-C7AD-4A27-AB3B-59E2BEFC3D26}"/>
              </a:ext>
            </a:extLst>
          </p:cNvPr>
          <p:cNvSpPr txBox="1">
            <a:spLocks/>
          </p:cNvSpPr>
          <p:nvPr/>
        </p:nvSpPr>
        <p:spPr>
          <a:xfrm>
            <a:off x="3813895" y="6121795"/>
            <a:ext cx="499393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4000" b="1" i="1" dirty="0">
                <a:solidFill>
                  <a:schemeClr val="bg1"/>
                </a:solidFill>
              </a:rPr>
              <a:t>This is the Blockchain</a:t>
            </a:r>
            <a:endParaRPr lang="en-US" sz="4000" b="1" i="1" dirty="0">
              <a:solidFill>
                <a:schemeClr val="bg1"/>
              </a:solidFill>
            </a:endParaRPr>
          </a:p>
        </p:txBody>
      </p:sp>
      <p:grpSp>
        <p:nvGrpSpPr>
          <p:cNvPr id="5" name="Group 4">
            <a:extLst>
              <a:ext uri="{FF2B5EF4-FFF2-40B4-BE49-F238E27FC236}">
                <a16:creationId xmlns:a16="http://schemas.microsoft.com/office/drawing/2014/main" id="{7516A58D-A412-4FA8-9978-1B9EF5EC646F}"/>
              </a:ext>
            </a:extLst>
          </p:cNvPr>
          <p:cNvGrpSpPr/>
          <p:nvPr/>
        </p:nvGrpSpPr>
        <p:grpSpPr>
          <a:xfrm>
            <a:off x="5002824" y="100622"/>
            <a:ext cx="5701824" cy="1087680"/>
            <a:chOff x="5002824" y="100622"/>
            <a:chExt cx="5701824" cy="1087680"/>
          </a:xfrm>
        </p:grpSpPr>
        <p:cxnSp>
          <p:nvCxnSpPr>
            <p:cNvPr id="3" name="Straight Arrow Connector 2">
              <a:extLst>
                <a:ext uri="{FF2B5EF4-FFF2-40B4-BE49-F238E27FC236}">
                  <a16:creationId xmlns:a16="http://schemas.microsoft.com/office/drawing/2014/main" id="{56598B91-E8F3-4F14-BC48-97CBFAA744CB}"/>
                </a:ext>
              </a:extLst>
            </p:cNvPr>
            <p:cNvCxnSpPr>
              <a:cxnSpLocks/>
            </p:cNvCxnSpPr>
            <p:nvPr/>
          </p:nvCxnSpPr>
          <p:spPr>
            <a:xfrm flipH="1">
              <a:off x="5002824" y="660122"/>
              <a:ext cx="668955" cy="41484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3" name="Google Shape;169;p30">
              <a:extLst>
                <a:ext uri="{FF2B5EF4-FFF2-40B4-BE49-F238E27FC236}">
                  <a16:creationId xmlns:a16="http://schemas.microsoft.com/office/drawing/2014/main" id="{441922CD-F063-4284-B455-4A83E80DB3AB}"/>
                </a:ext>
              </a:extLst>
            </p:cNvPr>
            <p:cNvSpPr txBox="1">
              <a:spLocks/>
            </p:cNvSpPr>
            <p:nvPr/>
          </p:nvSpPr>
          <p:spPr>
            <a:xfrm>
              <a:off x="5710711" y="100622"/>
              <a:ext cx="4993937" cy="108768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Which also be called Distributed Ledger Tech (DLT)</a:t>
              </a:r>
            </a:p>
          </p:txBody>
        </p:sp>
      </p:grpSp>
    </p:spTree>
    <p:extLst>
      <p:ext uri="{BB962C8B-B14F-4D97-AF65-F5344CB8AC3E}">
        <p14:creationId xmlns:p14="http://schemas.microsoft.com/office/powerpoint/2010/main" val="13853813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8"/>
                                        </p:tgtEl>
                                        <p:attrNameLst>
                                          <p:attrName>style.visibility</p:attrName>
                                        </p:attrNameLst>
                                      </p:cBhvr>
                                      <p:to>
                                        <p:strVal val="visible"/>
                                      </p:to>
                                    </p:set>
                                    <p:animEffect transition="in" filter="fade">
                                      <p:cBhvr>
                                        <p:cTn id="7" dur="500"/>
                                        <p:tgtEl>
                                          <p:spTgt spid="178"/>
                                        </p:tgtEl>
                                      </p:cBhvr>
                                    </p:animEffect>
                                  </p:childTnLst>
                                </p:cTn>
                              </p:par>
                              <p:par>
                                <p:cTn id="8" presetID="10" presetClass="entr" presetSubtype="0" fill="hold" nodeType="withEffect">
                                  <p:stCondLst>
                                    <p:cond delay="0"/>
                                  </p:stCondLst>
                                  <p:childTnLst>
                                    <p:set>
                                      <p:cBhvr>
                                        <p:cTn id="9" dur="1" fill="hold">
                                          <p:stCondLst>
                                            <p:cond delay="0"/>
                                          </p:stCondLst>
                                        </p:cTn>
                                        <p:tgtEl>
                                          <p:spTgt spid="179"/>
                                        </p:tgtEl>
                                        <p:attrNameLst>
                                          <p:attrName>style.visibility</p:attrName>
                                        </p:attrNameLst>
                                      </p:cBhvr>
                                      <p:to>
                                        <p:strVal val="visible"/>
                                      </p:to>
                                    </p:set>
                                    <p:animEffect transition="in" filter="fade">
                                      <p:cBhvr>
                                        <p:cTn id="10" dur="500"/>
                                        <p:tgtEl>
                                          <p:spTgt spid="179"/>
                                        </p:tgtEl>
                                      </p:cBhvr>
                                    </p:animEffect>
                                  </p:childTnLst>
                                </p:cTn>
                              </p:par>
                              <p:par>
                                <p:cTn id="11" presetID="10" presetClass="entr" presetSubtype="0" fill="hold" nodeType="withEffect">
                                  <p:stCondLst>
                                    <p:cond delay="0"/>
                                  </p:stCondLst>
                                  <p:childTnLst>
                                    <p:set>
                                      <p:cBhvr>
                                        <p:cTn id="12" dur="1" fill="hold">
                                          <p:stCondLst>
                                            <p:cond delay="0"/>
                                          </p:stCondLst>
                                        </p:cTn>
                                        <p:tgtEl>
                                          <p:spTgt spid="182"/>
                                        </p:tgtEl>
                                        <p:attrNameLst>
                                          <p:attrName>style.visibility</p:attrName>
                                        </p:attrNameLst>
                                      </p:cBhvr>
                                      <p:to>
                                        <p:strVal val="visible"/>
                                      </p:to>
                                    </p:set>
                                    <p:animEffect transition="in" filter="fade">
                                      <p:cBhvr>
                                        <p:cTn id="13" dur="500"/>
                                        <p:tgtEl>
                                          <p:spTgt spid="18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3"/>
                                        </p:tgtEl>
                                        <p:attrNameLst>
                                          <p:attrName>style.visibility</p:attrName>
                                        </p:attrNameLst>
                                      </p:cBhvr>
                                      <p:to>
                                        <p:strVal val="visible"/>
                                      </p:to>
                                    </p:set>
                                    <p:animEffect transition="in" filter="fade">
                                      <p:cBhvr>
                                        <p:cTn id="18" dur="500"/>
                                        <p:tgtEl>
                                          <p:spTgt spid="83"/>
                                        </p:tgtEl>
                                      </p:cBhvr>
                                    </p:animEffect>
                                  </p:childTnLst>
                                </p:cTn>
                              </p:par>
                              <p:par>
                                <p:cTn id="19" presetID="10" presetClass="entr" presetSubtype="0" fill="hold" nodeType="withEffect">
                                  <p:stCondLst>
                                    <p:cond delay="0"/>
                                  </p:stCondLst>
                                  <p:childTnLst>
                                    <p:set>
                                      <p:cBhvr>
                                        <p:cTn id="20" dur="1" fill="hold">
                                          <p:stCondLst>
                                            <p:cond delay="0"/>
                                          </p:stCondLst>
                                        </p:cTn>
                                        <p:tgtEl>
                                          <p:spTgt spid="75"/>
                                        </p:tgtEl>
                                        <p:attrNameLst>
                                          <p:attrName>style.visibility</p:attrName>
                                        </p:attrNameLst>
                                      </p:cBhvr>
                                      <p:to>
                                        <p:strVal val="visible"/>
                                      </p:to>
                                    </p:set>
                                    <p:animEffect transition="in" filter="fade">
                                      <p:cBhvr>
                                        <p:cTn id="21" dur="500"/>
                                        <p:tgtEl>
                                          <p:spTgt spid="75"/>
                                        </p:tgtEl>
                                      </p:cBhvr>
                                    </p:animEffect>
                                  </p:childTnLst>
                                </p:cTn>
                              </p:par>
                              <p:par>
                                <p:cTn id="22" presetID="10" presetClass="entr" presetSubtype="0" fill="hold" nodeType="withEffect">
                                  <p:stCondLst>
                                    <p:cond delay="0"/>
                                  </p:stCondLst>
                                  <p:childTnLst>
                                    <p:set>
                                      <p:cBhvr>
                                        <p:cTn id="23" dur="1" fill="hold">
                                          <p:stCondLst>
                                            <p:cond delay="0"/>
                                          </p:stCondLst>
                                        </p:cTn>
                                        <p:tgtEl>
                                          <p:spTgt spid="76"/>
                                        </p:tgtEl>
                                        <p:attrNameLst>
                                          <p:attrName>style.visibility</p:attrName>
                                        </p:attrNameLst>
                                      </p:cBhvr>
                                      <p:to>
                                        <p:strVal val="visible"/>
                                      </p:to>
                                    </p:set>
                                    <p:animEffect transition="in" filter="fade">
                                      <p:cBhvr>
                                        <p:cTn id="24" dur="500"/>
                                        <p:tgtEl>
                                          <p:spTgt spid="76"/>
                                        </p:tgtEl>
                                      </p:cBhvr>
                                    </p:animEffect>
                                  </p:childTnLst>
                                </p:cTn>
                              </p:par>
                              <p:par>
                                <p:cTn id="25" presetID="10" presetClass="entr" presetSubtype="0" fill="hold" nodeType="withEffect">
                                  <p:stCondLst>
                                    <p:cond delay="0"/>
                                  </p:stCondLst>
                                  <p:childTnLst>
                                    <p:set>
                                      <p:cBhvr>
                                        <p:cTn id="26" dur="1" fill="hold">
                                          <p:stCondLst>
                                            <p:cond delay="0"/>
                                          </p:stCondLst>
                                        </p:cTn>
                                        <p:tgtEl>
                                          <p:spTgt spid="131"/>
                                        </p:tgtEl>
                                        <p:attrNameLst>
                                          <p:attrName>style.visibility</p:attrName>
                                        </p:attrNameLst>
                                      </p:cBhvr>
                                      <p:to>
                                        <p:strVal val="visible"/>
                                      </p:to>
                                    </p:set>
                                    <p:animEffect transition="in" filter="fade">
                                      <p:cBhvr>
                                        <p:cTn id="27" dur="500"/>
                                        <p:tgtEl>
                                          <p:spTgt spid="13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0"/>
                                        </p:tgtEl>
                                        <p:attrNameLst>
                                          <p:attrName>style.visibility</p:attrName>
                                        </p:attrNameLst>
                                      </p:cBhvr>
                                      <p:to>
                                        <p:strVal val="visible"/>
                                      </p:to>
                                    </p:set>
                                    <p:animEffect transition="in" filter="fade">
                                      <p:cBhvr>
                                        <p:cTn id="30" dur="500"/>
                                        <p:tgtEl>
                                          <p:spTgt spid="140"/>
                                        </p:tgtEl>
                                      </p:cBhvr>
                                    </p:animEffect>
                                  </p:childTnLst>
                                </p:cTn>
                              </p:par>
                              <p:par>
                                <p:cTn id="31" presetID="10" presetClass="entr" presetSubtype="0" fill="hold" nodeType="withEffect">
                                  <p:stCondLst>
                                    <p:cond delay="0"/>
                                  </p:stCondLst>
                                  <p:childTnLst>
                                    <p:set>
                                      <p:cBhvr>
                                        <p:cTn id="32" dur="1" fill="hold">
                                          <p:stCondLst>
                                            <p:cond delay="0"/>
                                          </p:stCondLst>
                                        </p:cTn>
                                        <p:tgtEl>
                                          <p:spTgt spid="141"/>
                                        </p:tgtEl>
                                        <p:attrNameLst>
                                          <p:attrName>style.visibility</p:attrName>
                                        </p:attrNameLst>
                                      </p:cBhvr>
                                      <p:to>
                                        <p:strVal val="visible"/>
                                      </p:to>
                                    </p:set>
                                    <p:animEffect transition="in" filter="fade">
                                      <p:cBhvr>
                                        <p:cTn id="33" dur="500"/>
                                        <p:tgtEl>
                                          <p:spTgt spid="141"/>
                                        </p:tgtEl>
                                      </p:cBhvr>
                                    </p:animEffect>
                                  </p:childTnLst>
                                </p:cTn>
                              </p:par>
                              <p:par>
                                <p:cTn id="34" presetID="10" presetClass="entr" presetSubtype="0" fill="hold" nodeType="withEffect">
                                  <p:stCondLst>
                                    <p:cond delay="0"/>
                                  </p:stCondLst>
                                  <p:childTnLst>
                                    <p:set>
                                      <p:cBhvr>
                                        <p:cTn id="35" dur="1" fill="hold">
                                          <p:stCondLst>
                                            <p:cond delay="0"/>
                                          </p:stCondLst>
                                        </p:cTn>
                                        <p:tgtEl>
                                          <p:spTgt spid="142"/>
                                        </p:tgtEl>
                                        <p:attrNameLst>
                                          <p:attrName>style.visibility</p:attrName>
                                        </p:attrNameLst>
                                      </p:cBhvr>
                                      <p:to>
                                        <p:strVal val="visible"/>
                                      </p:to>
                                    </p:set>
                                    <p:animEffect transition="in" filter="fade">
                                      <p:cBhvr>
                                        <p:cTn id="36" dur="500"/>
                                        <p:tgtEl>
                                          <p:spTgt spid="142"/>
                                        </p:tgtEl>
                                      </p:cBhvr>
                                    </p:animEffect>
                                  </p:childTnLst>
                                </p:cTn>
                              </p:par>
                              <p:par>
                                <p:cTn id="37" presetID="10" presetClass="entr" presetSubtype="0" fill="hold" nodeType="withEffect">
                                  <p:stCondLst>
                                    <p:cond delay="0"/>
                                  </p:stCondLst>
                                  <p:childTnLst>
                                    <p:set>
                                      <p:cBhvr>
                                        <p:cTn id="38" dur="1" fill="hold">
                                          <p:stCondLst>
                                            <p:cond delay="0"/>
                                          </p:stCondLst>
                                        </p:cTn>
                                        <p:tgtEl>
                                          <p:spTgt spid="145"/>
                                        </p:tgtEl>
                                        <p:attrNameLst>
                                          <p:attrName>style.visibility</p:attrName>
                                        </p:attrNameLst>
                                      </p:cBhvr>
                                      <p:to>
                                        <p:strVal val="visible"/>
                                      </p:to>
                                    </p:set>
                                    <p:animEffect transition="in" filter="fade">
                                      <p:cBhvr>
                                        <p:cTn id="39" dur="500"/>
                                        <p:tgtEl>
                                          <p:spTgt spid="14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54"/>
                                        </p:tgtEl>
                                        <p:attrNameLst>
                                          <p:attrName>style.visibility</p:attrName>
                                        </p:attrNameLst>
                                      </p:cBhvr>
                                      <p:to>
                                        <p:strVal val="visible"/>
                                      </p:to>
                                    </p:set>
                                    <p:animEffect transition="in" filter="fade">
                                      <p:cBhvr>
                                        <p:cTn id="42" dur="500"/>
                                        <p:tgtEl>
                                          <p:spTgt spid="154"/>
                                        </p:tgtEl>
                                      </p:cBhvr>
                                    </p:animEffect>
                                  </p:childTnLst>
                                </p:cTn>
                              </p:par>
                              <p:par>
                                <p:cTn id="43" presetID="10" presetClass="entr" presetSubtype="0" fill="hold" nodeType="withEffect">
                                  <p:stCondLst>
                                    <p:cond delay="0"/>
                                  </p:stCondLst>
                                  <p:childTnLst>
                                    <p:set>
                                      <p:cBhvr>
                                        <p:cTn id="44" dur="1" fill="hold">
                                          <p:stCondLst>
                                            <p:cond delay="0"/>
                                          </p:stCondLst>
                                        </p:cTn>
                                        <p:tgtEl>
                                          <p:spTgt spid="155"/>
                                        </p:tgtEl>
                                        <p:attrNameLst>
                                          <p:attrName>style.visibility</p:attrName>
                                        </p:attrNameLst>
                                      </p:cBhvr>
                                      <p:to>
                                        <p:strVal val="visible"/>
                                      </p:to>
                                    </p:set>
                                    <p:animEffect transition="in" filter="fade">
                                      <p:cBhvr>
                                        <p:cTn id="45" dur="500"/>
                                        <p:tgtEl>
                                          <p:spTgt spid="155"/>
                                        </p:tgtEl>
                                      </p:cBhvr>
                                    </p:animEffect>
                                  </p:childTnLst>
                                </p:cTn>
                              </p:par>
                              <p:par>
                                <p:cTn id="46" presetID="10" presetClass="entr" presetSubtype="0" fill="hold" nodeType="withEffect">
                                  <p:stCondLst>
                                    <p:cond delay="0"/>
                                  </p:stCondLst>
                                  <p:childTnLst>
                                    <p:set>
                                      <p:cBhvr>
                                        <p:cTn id="47" dur="1" fill="hold">
                                          <p:stCondLst>
                                            <p:cond delay="0"/>
                                          </p:stCondLst>
                                        </p:cTn>
                                        <p:tgtEl>
                                          <p:spTgt spid="156"/>
                                        </p:tgtEl>
                                        <p:attrNameLst>
                                          <p:attrName>style.visibility</p:attrName>
                                        </p:attrNameLst>
                                      </p:cBhvr>
                                      <p:to>
                                        <p:strVal val="visible"/>
                                      </p:to>
                                    </p:set>
                                    <p:animEffect transition="in" filter="fade">
                                      <p:cBhvr>
                                        <p:cTn id="48" dur="500"/>
                                        <p:tgtEl>
                                          <p:spTgt spid="156"/>
                                        </p:tgtEl>
                                      </p:cBhvr>
                                    </p:animEffect>
                                  </p:childTnLst>
                                </p:cTn>
                              </p:par>
                              <p:par>
                                <p:cTn id="49" presetID="10" presetClass="entr" presetSubtype="0" fill="hold" nodeType="withEffect">
                                  <p:stCondLst>
                                    <p:cond delay="0"/>
                                  </p:stCondLst>
                                  <p:childTnLst>
                                    <p:set>
                                      <p:cBhvr>
                                        <p:cTn id="50" dur="1" fill="hold">
                                          <p:stCondLst>
                                            <p:cond delay="0"/>
                                          </p:stCondLst>
                                        </p:cTn>
                                        <p:tgtEl>
                                          <p:spTgt spid="159"/>
                                        </p:tgtEl>
                                        <p:attrNameLst>
                                          <p:attrName>style.visibility</p:attrName>
                                        </p:attrNameLst>
                                      </p:cBhvr>
                                      <p:to>
                                        <p:strVal val="visible"/>
                                      </p:to>
                                    </p:set>
                                    <p:animEffect transition="in" filter="fade">
                                      <p:cBhvr>
                                        <p:cTn id="51" dur="500"/>
                                        <p:tgtEl>
                                          <p:spTgt spid="15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0" nodeType="clickEffect">
                                  <p:stCondLst>
                                    <p:cond delay="0"/>
                                  </p:stCondLst>
                                  <p:childTnLst>
                                    <p:animEffect transition="out" filter="fade">
                                      <p:cBhvr>
                                        <p:cTn id="55" dur="500"/>
                                        <p:tgtEl>
                                          <p:spTgt spid="171"/>
                                        </p:tgtEl>
                                      </p:cBhvr>
                                    </p:animEffect>
                                    <p:set>
                                      <p:cBhvr>
                                        <p:cTn id="56" dur="1" fill="hold">
                                          <p:stCondLst>
                                            <p:cond delay="499"/>
                                          </p:stCondLst>
                                        </p:cTn>
                                        <p:tgtEl>
                                          <p:spTgt spid="171"/>
                                        </p:tgtEl>
                                        <p:attrNameLst>
                                          <p:attrName>style.visibility</p:attrName>
                                        </p:attrNameLst>
                                      </p:cBhvr>
                                      <p:to>
                                        <p:strVal val="hidden"/>
                                      </p:to>
                                    </p:set>
                                  </p:childTnLst>
                                </p:cTn>
                              </p:par>
                              <p:par>
                                <p:cTn id="57" presetID="10" presetClass="exit" presetSubtype="0" fill="hold" grpId="0" nodeType="withEffect">
                                  <p:stCondLst>
                                    <p:cond delay="0"/>
                                  </p:stCondLst>
                                  <p:childTnLst>
                                    <p:animEffect transition="out" filter="fade">
                                      <p:cBhvr>
                                        <p:cTn id="58" dur="500"/>
                                        <p:tgtEl>
                                          <p:spTgt spid="172"/>
                                        </p:tgtEl>
                                      </p:cBhvr>
                                    </p:animEffect>
                                    <p:set>
                                      <p:cBhvr>
                                        <p:cTn id="59" dur="1" fill="hold">
                                          <p:stCondLst>
                                            <p:cond delay="499"/>
                                          </p:stCondLst>
                                        </p:cTn>
                                        <p:tgtEl>
                                          <p:spTgt spid="172"/>
                                        </p:tgtEl>
                                        <p:attrNameLst>
                                          <p:attrName>style.visibility</p:attrName>
                                        </p:attrNameLst>
                                      </p:cBhvr>
                                      <p:to>
                                        <p:strVal val="hidden"/>
                                      </p:to>
                                    </p:set>
                                  </p:childTnLst>
                                </p:cTn>
                              </p:par>
                              <p:par>
                                <p:cTn id="60" presetID="10" presetClass="exit" presetSubtype="0" fill="hold" grpId="0" nodeType="withEffect">
                                  <p:stCondLst>
                                    <p:cond delay="0"/>
                                  </p:stCondLst>
                                  <p:childTnLst>
                                    <p:animEffect transition="out" filter="fade">
                                      <p:cBhvr>
                                        <p:cTn id="61" dur="500"/>
                                        <p:tgtEl>
                                          <p:spTgt spid="173"/>
                                        </p:tgtEl>
                                      </p:cBhvr>
                                    </p:animEffect>
                                    <p:set>
                                      <p:cBhvr>
                                        <p:cTn id="62" dur="1" fill="hold">
                                          <p:stCondLst>
                                            <p:cond delay="499"/>
                                          </p:stCondLst>
                                        </p:cTn>
                                        <p:tgtEl>
                                          <p:spTgt spid="17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78"/>
                                        </p:tgtEl>
                                        <p:attrNameLst>
                                          <p:attrName>style.visibility</p:attrName>
                                        </p:attrNameLst>
                                      </p:cBhvr>
                                      <p:to>
                                        <p:strVal val="visible"/>
                                      </p:to>
                                    </p:set>
                                    <p:animEffect transition="in" filter="fade">
                                      <p:cBhvr>
                                        <p:cTn id="67" dur="500"/>
                                        <p:tgtEl>
                                          <p:spTgt spid="78"/>
                                        </p:tgtEl>
                                      </p:cBhvr>
                                    </p:animEffect>
                                  </p:childTnLst>
                                </p:cTn>
                              </p:par>
                              <p:par>
                                <p:cTn id="68" presetID="10" presetClass="entr" presetSubtype="0" fill="hold" nodeType="withEffect">
                                  <p:stCondLst>
                                    <p:cond delay="0"/>
                                  </p:stCondLst>
                                  <p:childTnLst>
                                    <p:set>
                                      <p:cBhvr>
                                        <p:cTn id="69" dur="1" fill="hold">
                                          <p:stCondLst>
                                            <p:cond delay="0"/>
                                          </p:stCondLst>
                                        </p:cTn>
                                        <p:tgtEl>
                                          <p:spTgt spid="135"/>
                                        </p:tgtEl>
                                        <p:attrNameLst>
                                          <p:attrName>style.visibility</p:attrName>
                                        </p:attrNameLst>
                                      </p:cBhvr>
                                      <p:to>
                                        <p:strVal val="visible"/>
                                      </p:to>
                                    </p:set>
                                    <p:animEffect transition="in" filter="fade">
                                      <p:cBhvr>
                                        <p:cTn id="70" dur="500"/>
                                        <p:tgtEl>
                                          <p:spTgt spid="135"/>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44"/>
                                        </p:tgtEl>
                                        <p:attrNameLst>
                                          <p:attrName>style.visibility</p:attrName>
                                        </p:attrNameLst>
                                      </p:cBhvr>
                                      <p:to>
                                        <p:strVal val="visible"/>
                                      </p:to>
                                    </p:set>
                                    <p:animEffect transition="in" filter="fade">
                                      <p:cBhvr>
                                        <p:cTn id="73" dur="500"/>
                                        <p:tgtEl>
                                          <p:spTgt spid="144"/>
                                        </p:tgtEl>
                                      </p:cBhvr>
                                    </p:animEffect>
                                  </p:childTnLst>
                                </p:cTn>
                              </p:par>
                              <p:par>
                                <p:cTn id="74" presetID="10" presetClass="entr" presetSubtype="0" fill="hold" nodeType="withEffect">
                                  <p:stCondLst>
                                    <p:cond delay="0"/>
                                  </p:stCondLst>
                                  <p:childTnLst>
                                    <p:set>
                                      <p:cBhvr>
                                        <p:cTn id="75" dur="1" fill="hold">
                                          <p:stCondLst>
                                            <p:cond delay="0"/>
                                          </p:stCondLst>
                                        </p:cTn>
                                        <p:tgtEl>
                                          <p:spTgt spid="146"/>
                                        </p:tgtEl>
                                        <p:attrNameLst>
                                          <p:attrName>style.visibility</p:attrName>
                                        </p:attrNameLst>
                                      </p:cBhvr>
                                      <p:to>
                                        <p:strVal val="visible"/>
                                      </p:to>
                                    </p:set>
                                    <p:animEffect transition="in" filter="fade">
                                      <p:cBhvr>
                                        <p:cTn id="76" dur="500"/>
                                        <p:tgtEl>
                                          <p:spTgt spid="146"/>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58"/>
                                        </p:tgtEl>
                                        <p:attrNameLst>
                                          <p:attrName>style.visibility</p:attrName>
                                        </p:attrNameLst>
                                      </p:cBhvr>
                                      <p:to>
                                        <p:strVal val="visible"/>
                                      </p:to>
                                    </p:set>
                                    <p:animEffect transition="in" filter="fade">
                                      <p:cBhvr>
                                        <p:cTn id="79" dur="500"/>
                                        <p:tgtEl>
                                          <p:spTgt spid="158"/>
                                        </p:tgtEl>
                                      </p:cBhvr>
                                    </p:animEffect>
                                  </p:childTnLst>
                                </p:cTn>
                              </p:par>
                              <p:par>
                                <p:cTn id="80" presetID="10" presetClass="entr" presetSubtype="0" fill="hold" nodeType="withEffect">
                                  <p:stCondLst>
                                    <p:cond delay="0"/>
                                  </p:stCondLst>
                                  <p:childTnLst>
                                    <p:set>
                                      <p:cBhvr>
                                        <p:cTn id="81" dur="1" fill="hold">
                                          <p:stCondLst>
                                            <p:cond delay="0"/>
                                          </p:stCondLst>
                                        </p:cTn>
                                        <p:tgtEl>
                                          <p:spTgt spid="160"/>
                                        </p:tgtEl>
                                        <p:attrNameLst>
                                          <p:attrName>style.visibility</p:attrName>
                                        </p:attrNameLst>
                                      </p:cBhvr>
                                      <p:to>
                                        <p:strVal val="visible"/>
                                      </p:to>
                                    </p:set>
                                    <p:animEffect transition="in" filter="fade">
                                      <p:cBhvr>
                                        <p:cTn id="82" dur="500"/>
                                        <p:tgtEl>
                                          <p:spTgt spid="16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68"/>
                                        </p:tgtEl>
                                        <p:attrNameLst>
                                          <p:attrName>style.visibility</p:attrName>
                                        </p:attrNameLst>
                                      </p:cBhvr>
                                      <p:to>
                                        <p:strVal val="visible"/>
                                      </p:to>
                                    </p:set>
                                    <p:animEffect transition="in" filter="fade">
                                      <p:cBhvr>
                                        <p:cTn id="85" dur="500"/>
                                        <p:tgtEl>
                                          <p:spTgt spid="16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69"/>
                                        </p:tgtEl>
                                        <p:attrNameLst>
                                          <p:attrName>style.visibility</p:attrName>
                                        </p:attrNameLst>
                                      </p:cBhvr>
                                      <p:to>
                                        <p:strVal val="visible"/>
                                      </p:to>
                                    </p:set>
                                    <p:animEffect transition="in" filter="fade">
                                      <p:cBhvr>
                                        <p:cTn id="88" dur="500"/>
                                        <p:tgtEl>
                                          <p:spTgt spid="1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70"/>
                                        </p:tgtEl>
                                        <p:attrNameLst>
                                          <p:attrName>style.visibility</p:attrName>
                                        </p:attrNameLst>
                                      </p:cBhvr>
                                      <p:to>
                                        <p:strVal val="visible"/>
                                      </p:to>
                                    </p:set>
                                    <p:animEffect transition="in" filter="fade">
                                      <p:cBhvr>
                                        <p:cTn id="91" dur="500"/>
                                        <p:tgtEl>
                                          <p:spTgt spid="170"/>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57"/>
                                        </p:tgtEl>
                                        <p:attrNameLst>
                                          <p:attrName>style.visibility</p:attrName>
                                        </p:attrNameLst>
                                      </p:cBhvr>
                                      <p:to>
                                        <p:strVal val="visible"/>
                                      </p:to>
                                    </p:set>
                                    <p:animEffect transition="in" filter="fade">
                                      <p:cBhvr>
                                        <p:cTn id="94" dur="500"/>
                                        <p:tgtEl>
                                          <p:spTgt spid="15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43"/>
                                        </p:tgtEl>
                                        <p:attrNameLst>
                                          <p:attrName>style.visibility</p:attrName>
                                        </p:attrNameLst>
                                      </p:cBhvr>
                                      <p:to>
                                        <p:strVal val="visible"/>
                                      </p:to>
                                    </p:set>
                                    <p:animEffect transition="in" filter="fade">
                                      <p:cBhvr>
                                        <p:cTn id="97" dur="500"/>
                                        <p:tgtEl>
                                          <p:spTgt spid="143"/>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77"/>
                                        </p:tgtEl>
                                        <p:attrNameLst>
                                          <p:attrName>style.visibility</p:attrName>
                                        </p:attrNameLst>
                                      </p:cBhvr>
                                      <p:to>
                                        <p:strVal val="visible"/>
                                      </p:to>
                                    </p:set>
                                    <p:animEffect transition="in" filter="fade">
                                      <p:cBhvr>
                                        <p:cTn id="100" dur="500"/>
                                        <p:tgtEl>
                                          <p:spTgt spid="77"/>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xit" presetSubtype="0" fill="hold" grpId="1" nodeType="clickEffect">
                                  <p:stCondLst>
                                    <p:cond delay="0"/>
                                  </p:stCondLst>
                                  <p:childTnLst>
                                    <p:animEffect transition="out" filter="fade">
                                      <p:cBhvr>
                                        <p:cTn id="104" dur="500"/>
                                        <p:tgtEl>
                                          <p:spTgt spid="168"/>
                                        </p:tgtEl>
                                      </p:cBhvr>
                                    </p:animEffect>
                                    <p:set>
                                      <p:cBhvr>
                                        <p:cTn id="105" dur="1" fill="hold">
                                          <p:stCondLst>
                                            <p:cond delay="499"/>
                                          </p:stCondLst>
                                        </p:cTn>
                                        <p:tgtEl>
                                          <p:spTgt spid="168"/>
                                        </p:tgtEl>
                                        <p:attrNameLst>
                                          <p:attrName>style.visibility</p:attrName>
                                        </p:attrNameLst>
                                      </p:cBhvr>
                                      <p:to>
                                        <p:strVal val="hidden"/>
                                      </p:to>
                                    </p:set>
                                  </p:childTnLst>
                                </p:cTn>
                              </p:par>
                              <p:par>
                                <p:cTn id="106" presetID="10" presetClass="exit" presetSubtype="0" fill="hold" grpId="1" nodeType="withEffect">
                                  <p:stCondLst>
                                    <p:cond delay="0"/>
                                  </p:stCondLst>
                                  <p:childTnLst>
                                    <p:animEffect transition="out" filter="fade">
                                      <p:cBhvr>
                                        <p:cTn id="107" dur="500"/>
                                        <p:tgtEl>
                                          <p:spTgt spid="169"/>
                                        </p:tgtEl>
                                      </p:cBhvr>
                                    </p:animEffect>
                                    <p:set>
                                      <p:cBhvr>
                                        <p:cTn id="108" dur="1" fill="hold">
                                          <p:stCondLst>
                                            <p:cond delay="499"/>
                                          </p:stCondLst>
                                        </p:cTn>
                                        <p:tgtEl>
                                          <p:spTgt spid="169"/>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170"/>
                                        </p:tgtEl>
                                      </p:cBhvr>
                                    </p:animEffect>
                                    <p:set>
                                      <p:cBhvr>
                                        <p:cTn id="111" dur="1" fill="hold">
                                          <p:stCondLst>
                                            <p:cond delay="499"/>
                                          </p:stCondLst>
                                        </p:cTn>
                                        <p:tgtEl>
                                          <p:spTgt spid="170"/>
                                        </p:tgtEl>
                                        <p:attrNameLst>
                                          <p:attrName>style.visibility</p:attrName>
                                        </p:attrNameLst>
                                      </p:cBhvr>
                                      <p:to>
                                        <p:strVal val="hidden"/>
                                      </p:to>
                                    </p:set>
                                  </p:childTnLst>
                                </p:cTn>
                              </p:par>
                            </p:childTnLst>
                          </p:cTn>
                        </p:par>
                        <p:par>
                          <p:cTn id="112" fill="hold">
                            <p:stCondLst>
                              <p:cond delay="500"/>
                            </p:stCondLst>
                            <p:childTnLst>
                              <p:par>
                                <p:cTn id="113" presetID="10" presetClass="entr" presetSubtype="0" fill="hold" grpId="0" nodeType="afterEffect">
                                  <p:stCondLst>
                                    <p:cond delay="0"/>
                                  </p:stCondLst>
                                  <p:childTnLst>
                                    <p:set>
                                      <p:cBhvr>
                                        <p:cTn id="114" dur="1" fill="hold">
                                          <p:stCondLst>
                                            <p:cond delay="0"/>
                                          </p:stCondLst>
                                        </p:cTn>
                                        <p:tgtEl>
                                          <p:spTgt spid="185"/>
                                        </p:tgtEl>
                                        <p:attrNameLst>
                                          <p:attrName>style.visibility</p:attrName>
                                        </p:attrNameLst>
                                      </p:cBhvr>
                                      <p:to>
                                        <p:strVal val="visible"/>
                                      </p:to>
                                    </p:set>
                                    <p:animEffect transition="in" filter="fade">
                                      <p:cBhvr>
                                        <p:cTn id="115" dur="500"/>
                                        <p:tgtEl>
                                          <p:spTgt spid="185"/>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86"/>
                                        </p:tgtEl>
                                        <p:attrNameLst>
                                          <p:attrName>style.visibility</p:attrName>
                                        </p:attrNameLst>
                                      </p:cBhvr>
                                      <p:to>
                                        <p:strVal val="visible"/>
                                      </p:to>
                                    </p:set>
                                    <p:animEffect transition="in" filter="fade">
                                      <p:cBhvr>
                                        <p:cTn id="118" dur="500"/>
                                        <p:tgtEl>
                                          <p:spTgt spid="186"/>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87"/>
                                        </p:tgtEl>
                                        <p:attrNameLst>
                                          <p:attrName>style.visibility</p:attrName>
                                        </p:attrNameLst>
                                      </p:cBhvr>
                                      <p:to>
                                        <p:strVal val="visible"/>
                                      </p:to>
                                    </p:set>
                                    <p:animEffect transition="in" filter="fade">
                                      <p:cBhvr>
                                        <p:cTn id="121" dur="500"/>
                                        <p:tgtEl>
                                          <p:spTgt spid="187"/>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203"/>
                                        </p:tgtEl>
                                        <p:attrNameLst>
                                          <p:attrName>style.visibility</p:attrName>
                                        </p:attrNameLst>
                                      </p:cBhvr>
                                      <p:to>
                                        <p:strVal val="visible"/>
                                      </p:to>
                                    </p:set>
                                    <p:animEffect transition="in" filter="fade">
                                      <p:cBhvr>
                                        <p:cTn id="126" dur="500"/>
                                        <p:tgtEl>
                                          <p:spTgt spid="203"/>
                                        </p:tgtEl>
                                      </p:cBhvr>
                                    </p:animEffect>
                                  </p:childTnLst>
                                </p:cTn>
                              </p:par>
                              <p:par>
                                <p:cTn id="127" presetID="10" presetClass="entr" presetSubtype="0" fill="hold" nodeType="withEffect">
                                  <p:stCondLst>
                                    <p:cond delay="0"/>
                                  </p:stCondLst>
                                  <p:childTnLst>
                                    <p:set>
                                      <p:cBhvr>
                                        <p:cTn id="128" dur="1" fill="hold">
                                          <p:stCondLst>
                                            <p:cond delay="0"/>
                                          </p:stCondLst>
                                        </p:cTn>
                                        <p:tgtEl>
                                          <p:spTgt spid="199"/>
                                        </p:tgtEl>
                                        <p:attrNameLst>
                                          <p:attrName>style.visibility</p:attrName>
                                        </p:attrNameLst>
                                      </p:cBhvr>
                                      <p:to>
                                        <p:strVal val="visible"/>
                                      </p:to>
                                    </p:set>
                                    <p:animEffect transition="in" filter="fade">
                                      <p:cBhvr>
                                        <p:cTn id="129" dur="500"/>
                                        <p:tgtEl>
                                          <p:spTgt spid="199"/>
                                        </p:tgtEl>
                                      </p:cBhvr>
                                    </p:animEffect>
                                  </p:childTnLst>
                                </p:cTn>
                              </p:par>
                              <p:par>
                                <p:cTn id="130" presetID="10" presetClass="entr" presetSubtype="0" fill="hold" nodeType="withEffect">
                                  <p:stCondLst>
                                    <p:cond delay="0"/>
                                  </p:stCondLst>
                                  <p:childTnLst>
                                    <p:set>
                                      <p:cBhvr>
                                        <p:cTn id="131" dur="1" fill="hold">
                                          <p:stCondLst>
                                            <p:cond delay="0"/>
                                          </p:stCondLst>
                                        </p:cTn>
                                        <p:tgtEl>
                                          <p:spTgt spid="201"/>
                                        </p:tgtEl>
                                        <p:attrNameLst>
                                          <p:attrName>style.visibility</p:attrName>
                                        </p:attrNameLst>
                                      </p:cBhvr>
                                      <p:to>
                                        <p:strVal val="visible"/>
                                      </p:to>
                                    </p:set>
                                    <p:animEffect transition="in" filter="fade">
                                      <p:cBhvr>
                                        <p:cTn id="132" dur="500"/>
                                        <p:tgtEl>
                                          <p:spTgt spid="201"/>
                                        </p:tgtEl>
                                      </p:cBhvr>
                                    </p:animEffect>
                                  </p:childTnLst>
                                </p:cTn>
                              </p:par>
                              <p:par>
                                <p:cTn id="133" presetID="10" presetClass="entr" presetSubtype="0" fill="hold" nodeType="withEffect">
                                  <p:stCondLst>
                                    <p:cond delay="0"/>
                                  </p:stCondLst>
                                  <p:childTnLst>
                                    <p:set>
                                      <p:cBhvr>
                                        <p:cTn id="134" dur="1" fill="hold">
                                          <p:stCondLst>
                                            <p:cond delay="0"/>
                                          </p:stCondLst>
                                        </p:cTn>
                                        <p:tgtEl>
                                          <p:spTgt spid="207"/>
                                        </p:tgtEl>
                                        <p:attrNameLst>
                                          <p:attrName>style.visibility</p:attrName>
                                        </p:attrNameLst>
                                      </p:cBhvr>
                                      <p:to>
                                        <p:strVal val="visible"/>
                                      </p:to>
                                    </p:set>
                                    <p:animEffect transition="in" filter="fade">
                                      <p:cBhvr>
                                        <p:cTn id="135" dur="500"/>
                                        <p:tgtEl>
                                          <p:spTgt spid="207"/>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211"/>
                                        </p:tgtEl>
                                        <p:attrNameLst>
                                          <p:attrName>style.visibility</p:attrName>
                                        </p:attrNameLst>
                                      </p:cBhvr>
                                      <p:to>
                                        <p:strVal val="visible"/>
                                      </p:to>
                                    </p:set>
                                    <p:animEffect transition="in" filter="fade">
                                      <p:cBhvr>
                                        <p:cTn id="140" dur="500"/>
                                        <p:tgtEl>
                                          <p:spTgt spid="211"/>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212"/>
                                        </p:tgtEl>
                                        <p:attrNameLst>
                                          <p:attrName>style.visibility</p:attrName>
                                        </p:attrNameLst>
                                      </p:cBhvr>
                                      <p:to>
                                        <p:strVal val="visible"/>
                                      </p:to>
                                    </p:set>
                                    <p:animEffect transition="in" filter="fade">
                                      <p:cBhvr>
                                        <p:cTn id="143" dur="500"/>
                                        <p:tgtEl>
                                          <p:spTgt spid="212"/>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213"/>
                                        </p:tgtEl>
                                        <p:attrNameLst>
                                          <p:attrName>style.visibility</p:attrName>
                                        </p:attrNameLst>
                                      </p:cBhvr>
                                      <p:to>
                                        <p:strVal val="visible"/>
                                      </p:to>
                                    </p:set>
                                    <p:animEffect transition="in" filter="fade">
                                      <p:cBhvr>
                                        <p:cTn id="146" dur="500"/>
                                        <p:tgtEl>
                                          <p:spTgt spid="213"/>
                                        </p:tgtEl>
                                      </p:cBhvr>
                                    </p:animEffect>
                                  </p:childTnLst>
                                </p:cTn>
                              </p:par>
                            </p:childTnLst>
                          </p:cTn>
                        </p:par>
                      </p:childTnLst>
                    </p:cTn>
                  </p:par>
                  <p:par>
                    <p:cTn id="147" fill="hold">
                      <p:stCondLst>
                        <p:cond delay="indefinite"/>
                      </p:stCondLst>
                      <p:childTnLst>
                        <p:par>
                          <p:cTn id="148" fill="hold">
                            <p:stCondLst>
                              <p:cond delay="0"/>
                            </p:stCondLst>
                            <p:childTnLst>
                              <p:par>
                                <p:cTn id="149" presetID="2" presetClass="entr" presetSubtype="4" fill="hold" grpId="0" nodeType="clickEffect">
                                  <p:stCondLst>
                                    <p:cond delay="0"/>
                                  </p:stCondLst>
                                  <p:childTnLst>
                                    <p:set>
                                      <p:cBhvr>
                                        <p:cTn id="150" dur="1" fill="hold">
                                          <p:stCondLst>
                                            <p:cond delay="0"/>
                                          </p:stCondLst>
                                        </p:cTn>
                                        <p:tgtEl>
                                          <p:spTgt spid="214"/>
                                        </p:tgtEl>
                                        <p:attrNameLst>
                                          <p:attrName>style.visibility</p:attrName>
                                        </p:attrNameLst>
                                      </p:cBhvr>
                                      <p:to>
                                        <p:strVal val="visible"/>
                                      </p:to>
                                    </p:set>
                                    <p:anim calcmode="lin" valueType="num">
                                      <p:cBhvr additive="base">
                                        <p:cTn id="151" dur="500" fill="hold"/>
                                        <p:tgtEl>
                                          <p:spTgt spid="214"/>
                                        </p:tgtEl>
                                        <p:attrNameLst>
                                          <p:attrName>ppt_x</p:attrName>
                                        </p:attrNameLst>
                                      </p:cBhvr>
                                      <p:tavLst>
                                        <p:tav tm="0">
                                          <p:val>
                                            <p:strVal val="#ppt_x"/>
                                          </p:val>
                                        </p:tav>
                                        <p:tav tm="100000">
                                          <p:val>
                                            <p:strVal val="#ppt_x"/>
                                          </p:val>
                                        </p:tav>
                                      </p:tavLst>
                                    </p:anim>
                                    <p:anim calcmode="lin" valueType="num">
                                      <p:cBhvr additive="base">
                                        <p:cTn id="152" dur="500" fill="hold"/>
                                        <p:tgtEl>
                                          <p:spTgt spid="214"/>
                                        </p:tgtEl>
                                        <p:attrNameLst>
                                          <p:attrName>ppt_y</p:attrName>
                                        </p:attrNameLst>
                                      </p:cBhvr>
                                      <p:tavLst>
                                        <p:tav tm="0">
                                          <p:val>
                                            <p:strVal val="1+#ppt_h/2"/>
                                          </p:val>
                                        </p:tav>
                                        <p:tav tm="100000">
                                          <p:val>
                                            <p:strVal val="#ppt_y"/>
                                          </p:val>
                                        </p:tav>
                                      </p:tavLst>
                                    </p:anim>
                                  </p:childTnLst>
                                </p:cTn>
                              </p:par>
                            </p:childTnLst>
                          </p:cTn>
                        </p:par>
                      </p:childTnLst>
                    </p:cTn>
                  </p:par>
                  <p:par>
                    <p:cTn id="153" fill="hold">
                      <p:stCondLst>
                        <p:cond delay="indefinite"/>
                      </p:stCondLst>
                      <p:childTnLst>
                        <p:par>
                          <p:cTn id="154" fill="hold">
                            <p:stCondLst>
                              <p:cond delay="0"/>
                            </p:stCondLst>
                            <p:childTnLst>
                              <p:par>
                                <p:cTn id="155" presetID="10" presetClass="entr" presetSubtype="0" fill="hold" nodeType="clickEffect">
                                  <p:stCondLst>
                                    <p:cond delay="0"/>
                                  </p:stCondLst>
                                  <p:childTnLst>
                                    <p:set>
                                      <p:cBhvr>
                                        <p:cTn id="156" dur="1" fill="hold">
                                          <p:stCondLst>
                                            <p:cond delay="0"/>
                                          </p:stCondLst>
                                        </p:cTn>
                                        <p:tgtEl>
                                          <p:spTgt spid="5"/>
                                        </p:tgtEl>
                                        <p:attrNameLst>
                                          <p:attrName>style.visibility</p:attrName>
                                        </p:attrNameLst>
                                      </p:cBhvr>
                                      <p:to>
                                        <p:strVal val="visible"/>
                                      </p:to>
                                    </p:set>
                                    <p:animEffect transition="in" filter="fade">
                                      <p:cBhvr>
                                        <p:cTn id="1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77" grpId="0"/>
      <p:bldP spid="78" grpId="0"/>
      <p:bldP spid="143" grpId="0"/>
      <p:bldP spid="144" grpId="0"/>
      <p:bldP spid="140" grpId="0"/>
      <p:bldP spid="154" grpId="0"/>
      <p:bldP spid="157" grpId="0"/>
      <p:bldP spid="158" grpId="0"/>
      <p:bldP spid="168" grpId="0"/>
      <p:bldP spid="168" grpId="1"/>
      <p:bldP spid="169" grpId="0"/>
      <p:bldP spid="169" grpId="1"/>
      <p:bldP spid="170" grpId="0"/>
      <p:bldP spid="170" grpId="1"/>
      <p:bldP spid="171" grpId="0" animBg="1"/>
      <p:bldP spid="172" grpId="0" animBg="1"/>
      <p:bldP spid="173" grpId="0" animBg="1"/>
      <p:bldP spid="185" grpId="0"/>
      <p:bldP spid="186" grpId="0"/>
      <p:bldP spid="187" grpId="0"/>
      <p:bldP spid="211" grpId="0"/>
      <p:bldP spid="212" grpId="0"/>
      <p:bldP spid="213" grpId="0"/>
      <p:bldP spid="2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grpSp>
        <p:nvGrpSpPr>
          <p:cNvPr id="120" name="Group 119">
            <a:extLst>
              <a:ext uri="{FF2B5EF4-FFF2-40B4-BE49-F238E27FC236}">
                <a16:creationId xmlns:a16="http://schemas.microsoft.com/office/drawing/2014/main" id="{59BE6E09-ACBB-472C-BECB-581310531B76}"/>
              </a:ext>
            </a:extLst>
          </p:cNvPr>
          <p:cNvGrpSpPr/>
          <p:nvPr/>
        </p:nvGrpSpPr>
        <p:grpSpPr>
          <a:xfrm>
            <a:off x="3910431" y="2050487"/>
            <a:ext cx="3691680" cy="3385149"/>
            <a:chOff x="6279562" y="2230596"/>
            <a:chExt cx="3691680" cy="3385149"/>
          </a:xfrm>
        </p:grpSpPr>
        <p:grpSp>
          <p:nvGrpSpPr>
            <p:cNvPr id="121" name="Group 120">
              <a:extLst>
                <a:ext uri="{FF2B5EF4-FFF2-40B4-BE49-F238E27FC236}">
                  <a16:creationId xmlns:a16="http://schemas.microsoft.com/office/drawing/2014/main" id="{FDE00F3A-DF83-49F7-827D-61C01C165575}"/>
                </a:ext>
              </a:extLst>
            </p:cNvPr>
            <p:cNvGrpSpPr/>
            <p:nvPr/>
          </p:nvGrpSpPr>
          <p:grpSpPr>
            <a:xfrm>
              <a:off x="6279562" y="2230596"/>
              <a:ext cx="1005840" cy="1005840"/>
              <a:chOff x="7291010" y="2206009"/>
              <a:chExt cx="1005840" cy="1005840"/>
            </a:xfrm>
          </p:grpSpPr>
          <p:pic>
            <p:nvPicPr>
              <p:cNvPr id="158" name="Graphic 157" descr="User with solid fill">
                <a:extLst>
                  <a:ext uri="{FF2B5EF4-FFF2-40B4-BE49-F238E27FC236}">
                    <a16:creationId xmlns:a16="http://schemas.microsoft.com/office/drawing/2014/main" id="{8F9FF6E9-2DDD-4094-8779-84798F9720B8}"/>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159" name="Google Shape;169;p30">
                <a:extLst>
                  <a:ext uri="{FF2B5EF4-FFF2-40B4-BE49-F238E27FC236}">
                    <a16:creationId xmlns:a16="http://schemas.microsoft.com/office/drawing/2014/main" id="{16C797A2-57CA-4FCF-AFAF-C45E7757FFA3}"/>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22" name="Group 121">
              <a:extLst>
                <a:ext uri="{FF2B5EF4-FFF2-40B4-BE49-F238E27FC236}">
                  <a16:creationId xmlns:a16="http://schemas.microsoft.com/office/drawing/2014/main" id="{6FDF202D-1E47-46E2-A4D3-440351C26476}"/>
                </a:ext>
              </a:extLst>
            </p:cNvPr>
            <p:cNvGrpSpPr/>
            <p:nvPr/>
          </p:nvGrpSpPr>
          <p:grpSpPr>
            <a:xfrm>
              <a:off x="8965402" y="2230596"/>
              <a:ext cx="1005840" cy="1005840"/>
              <a:chOff x="10133960" y="2206009"/>
              <a:chExt cx="1005840" cy="1005840"/>
            </a:xfrm>
          </p:grpSpPr>
          <p:pic>
            <p:nvPicPr>
              <p:cNvPr id="156" name="Graphic 155" descr="User with solid fill">
                <a:extLst>
                  <a:ext uri="{FF2B5EF4-FFF2-40B4-BE49-F238E27FC236}">
                    <a16:creationId xmlns:a16="http://schemas.microsoft.com/office/drawing/2014/main" id="{785ECE5A-9D69-489D-AD54-D78593D9FDC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157" name="Google Shape;169;p30">
                <a:extLst>
                  <a:ext uri="{FF2B5EF4-FFF2-40B4-BE49-F238E27FC236}">
                    <a16:creationId xmlns:a16="http://schemas.microsoft.com/office/drawing/2014/main" id="{FBB2F808-A680-46BA-8544-2E5084B176F0}"/>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grpSp>
          <p:nvGrpSpPr>
            <p:cNvPr id="123" name="Group 122">
              <a:extLst>
                <a:ext uri="{FF2B5EF4-FFF2-40B4-BE49-F238E27FC236}">
                  <a16:creationId xmlns:a16="http://schemas.microsoft.com/office/drawing/2014/main" id="{0ECC04AE-2BD5-4959-8DD2-38C2210C4A96}"/>
                </a:ext>
              </a:extLst>
            </p:cNvPr>
            <p:cNvGrpSpPr/>
            <p:nvPr/>
          </p:nvGrpSpPr>
          <p:grpSpPr>
            <a:xfrm>
              <a:off x="8965401" y="4609905"/>
              <a:ext cx="1005840" cy="1005840"/>
              <a:chOff x="7293870" y="4627401"/>
              <a:chExt cx="1005840" cy="1005840"/>
            </a:xfrm>
          </p:grpSpPr>
          <p:pic>
            <p:nvPicPr>
              <p:cNvPr id="135" name="Graphic 134" descr="User with solid fill">
                <a:extLst>
                  <a:ext uri="{FF2B5EF4-FFF2-40B4-BE49-F238E27FC236}">
                    <a16:creationId xmlns:a16="http://schemas.microsoft.com/office/drawing/2014/main" id="{499AD4B1-9672-4397-A7A0-60A5DD3165D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136" name="Google Shape;169;p30">
                <a:extLst>
                  <a:ext uri="{FF2B5EF4-FFF2-40B4-BE49-F238E27FC236}">
                    <a16:creationId xmlns:a16="http://schemas.microsoft.com/office/drawing/2014/main" id="{143F50F0-B22A-4D77-A5F8-93205E743AAD}"/>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24" name="Group 123">
              <a:extLst>
                <a:ext uri="{FF2B5EF4-FFF2-40B4-BE49-F238E27FC236}">
                  <a16:creationId xmlns:a16="http://schemas.microsoft.com/office/drawing/2014/main" id="{3F0BCA38-D839-4431-9538-7A4DA7E78715}"/>
                </a:ext>
              </a:extLst>
            </p:cNvPr>
            <p:cNvGrpSpPr/>
            <p:nvPr/>
          </p:nvGrpSpPr>
          <p:grpSpPr>
            <a:xfrm>
              <a:off x="6279562" y="4609905"/>
              <a:ext cx="1005840" cy="1005840"/>
              <a:chOff x="10133960" y="4627401"/>
              <a:chExt cx="1005840" cy="1005840"/>
            </a:xfrm>
          </p:grpSpPr>
          <p:pic>
            <p:nvPicPr>
              <p:cNvPr id="133" name="Graphic 132" descr="User with solid fill">
                <a:extLst>
                  <a:ext uri="{FF2B5EF4-FFF2-40B4-BE49-F238E27FC236}">
                    <a16:creationId xmlns:a16="http://schemas.microsoft.com/office/drawing/2014/main" id="{0EC85D73-3432-457E-B7FC-CBA7223639E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134" name="Google Shape;169;p30">
                <a:extLst>
                  <a:ext uri="{FF2B5EF4-FFF2-40B4-BE49-F238E27FC236}">
                    <a16:creationId xmlns:a16="http://schemas.microsoft.com/office/drawing/2014/main" id="{AF0CF250-49D6-429C-8508-5577676011AB}"/>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cxnSp>
          <p:nvCxnSpPr>
            <p:cNvPr id="125" name="Straight Connector 124">
              <a:extLst>
                <a:ext uri="{FF2B5EF4-FFF2-40B4-BE49-F238E27FC236}">
                  <a16:creationId xmlns:a16="http://schemas.microsoft.com/office/drawing/2014/main" id="{3356F66B-3E4F-401A-B9C3-C2A85F07D63C}"/>
                </a:ext>
              </a:extLst>
            </p:cNvPr>
            <p:cNvCxnSpPr>
              <a:cxnSpLocks/>
              <a:stCxn id="158" idx="2"/>
              <a:endCxn id="133" idx="0"/>
            </p:cNvCxnSpPr>
            <p:nvPr/>
          </p:nvCxnSpPr>
          <p:spPr>
            <a:xfrm>
              <a:off x="6782482" y="3236436"/>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0FDE0504-B34F-49D9-AA87-7BFBD58B9D53}"/>
                </a:ext>
              </a:extLst>
            </p:cNvPr>
            <p:cNvCxnSpPr>
              <a:cxnSpLocks/>
              <a:stCxn id="158" idx="3"/>
              <a:endCxn id="156" idx="1"/>
            </p:cNvCxnSpPr>
            <p:nvPr/>
          </p:nvCxnSpPr>
          <p:spPr>
            <a:xfrm>
              <a:off x="7285402" y="2733516"/>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69362EE6-774E-4F87-B7B4-777DC2CE983F}"/>
                </a:ext>
              </a:extLst>
            </p:cNvPr>
            <p:cNvCxnSpPr>
              <a:cxnSpLocks/>
              <a:stCxn id="156" idx="2"/>
              <a:endCxn id="135" idx="0"/>
            </p:cNvCxnSpPr>
            <p:nvPr/>
          </p:nvCxnSpPr>
          <p:spPr>
            <a:xfrm flipH="1">
              <a:off x="9468321" y="3236436"/>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20457B9D-B0E7-4713-AC3D-61A95206DAFC}"/>
                </a:ext>
              </a:extLst>
            </p:cNvPr>
            <p:cNvCxnSpPr>
              <a:cxnSpLocks/>
              <a:stCxn id="133" idx="3"/>
              <a:endCxn id="135" idx="1"/>
            </p:cNvCxnSpPr>
            <p:nvPr/>
          </p:nvCxnSpPr>
          <p:spPr>
            <a:xfrm>
              <a:off x="7285402" y="5112825"/>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BBFC0D3-2371-4285-B8B8-2B94F1014EFC}"/>
                </a:ext>
              </a:extLst>
            </p:cNvPr>
            <p:cNvCxnSpPr>
              <a:cxnSpLocks/>
            </p:cNvCxnSpPr>
            <p:nvPr/>
          </p:nvCxnSpPr>
          <p:spPr>
            <a:xfrm>
              <a:off x="7313977" y="322950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77ADB11-931B-44BC-A3B7-7E2C33D80C0D}"/>
                </a:ext>
              </a:extLst>
            </p:cNvPr>
            <p:cNvCxnSpPr>
              <a:cxnSpLocks/>
            </p:cNvCxnSpPr>
            <p:nvPr/>
          </p:nvCxnSpPr>
          <p:spPr>
            <a:xfrm flipV="1">
              <a:off x="7355905" y="3226658"/>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0" name="Group 159">
            <a:extLst>
              <a:ext uri="{FF2B5EF4-FFF2-40B4-BE49-F238E27FC236}">
                <a16:creationId xmlns:a16="http://schemas.microsoft.com/office/drawing/2014/main" id="{ADE3D409-F64B-4DB2-B0D1-EAD0B9BDB1D1}"/>
              </a:ext>
            </a:extLst>
          </p:cNvPr>
          <p:cNvGrpSpPr/>
          <p:nvPr/>
        </p:nvGrpSpPr>
        <p:grpSpPr>
          <a:xfrm>
            <a:off x="3599986" y="1050814"/>
            <a:ext cx="998698" cy="894620"/>
            <a:chOff x="5402781" y="1406263"/>
            <a:chExt cx="998698" cy="894620"/>
          </a:xfrm>
        </p:grpSpPr>
        <p:grpSp>
          <p:nvGrpSpPr>
            <p:cNvPr id="161" name="Group 160">
              <a:extLst>
                <a:ext uri="{FF2B5EF4-FFF2-40B4-BE49-F238E27FC236}">
                  <a16:creationId xmlns:a16="http://schemas.microsoft.com/office/drawing/2014/main" id="{ED1951D2-CBFA-4AA2-AC6D-1E9C81AB801F}"/>
                </a:ext>
              </a:extLst>
            </p:cNvPr>
            <p:cNvGrpSpPr/>
            <p:nvPr/>
          </p:nvGrpSpPr>
          <p:grpSpPr>
            <a:xfrm>
              <a:off x="5402781" y="1406263"/>
              <a:ext cx="998698" cy="894620"/>
              <a:chOff x="1009816" y="851619"/>
              <a:chExt cx="4738977" cy="5776009"/>
            </a:xfrm>
          </p:grpSpPr>
          <p:cxnSp>
            <p:nvCxnSpPr>
              <p:cNvPr id="163" name="Straight Connector 162">
                <a:extLst>
                  <a:ext uri="{FF2B5EF4-FFF2-40B4-BE49-F238E27FC236}">
                    <a16:creationId xmlns:a16="http://schemas.microsoft.com/office/drawing/2014/main" id="{C502592C-6C64-42B5-B501-8C23968EDAB8}"/>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4" name="Rectangle 163">
                <a:extLst>
                  <a:ext uri="{FF2B5EF4-FFF2-40B4-BE49-F238E27FC236}">
                    <a16:creationId xmlns:a16="http://schemas.microsoft.com/office/drawing/2014/main" id="{761B7451-D6F6-40C8-99A6-606AE27EBDDC}"/>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162" name="Straight Connector 161">
              <a:extLst>
                <a:ext uri="{FF2B5EF4-FFF2-40B4-BE49-F238E27FC236}">
                  <a16:creationId xmlns:a16="http://schemas.microsoft.com/office/drawing/2014/main" id="{539CA5D3-3B96-4BC9-9011-4068346D76D4}"/>
                </a:ext>
              </a:extLst>
            </p:cNvPr>
            <p:cNvCxnSpPr>
              <a:cxnSpLocks/>
            </p:cNvCxnSpPr>
            <p:nvPr/>
          </p:nvCxnSpPr>
          <p:spPr>
            <a:xfrm>
              <a:off x="5545315" y="2070318"/>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5" name="Group 164">
            <a:extLst>
              <a:ext uri="{FF2B5EF4-FFF2-40B4-BE49-F238E27FC236}">
                <a16:creationId xmlns:a16="http://schemas.microsoft.com/office/drawing/2014/main" id="{81FF7AE1-653D-4883-A353-E16BCB04A38F}"/>
              </a:ext>
            </a:extLst>
          </p:cNvPr>
          <p:cNvGrpSpPr/>
          <p:nvPr/>
        </p:nvGrpSpPr>
        <p:grpSpPr>
          <a:xfrm>
            <a:off x="1155693" y="3955116"/>
            <a:ext cx="996696" cy="894620"/>
            <a:chOff x="9247038" y="1406263"/>
            <a:chExt cx="996696" cy="894620"/>
          </a:xfrm>
        </p:grpSpPr>
        <p:grpSp>
          <p:nvGrpSpPr>
            <p:cNvPr id="166" name="Group 165">
              <a:extLst>
                <a:ext uri="{FF2B5EF4-FFF2-40B4-BE49-F238E27FC236}">
                  <a16:creationId xmlns:a16="http://schemas.microsoft.com/office/drawing/2014/main" id="{6B0B66EE-987F-40D4-AA16-C9C3DA401D6A}"/>
                </a:ext>
              </a:extLst>
            </p:cNvPr>
            <p:cNvGrpSpPr/>
            <p:nvPr/>
          </p:nvGrpSpPr>
          <p:grpSpPr>
            <a:xfrm>
              <a:off x="9247038" y="1406263"/>
              <a:ext cx="996696" cy="894620"/>
              <a:chOff x="1009816" y="851619"/>
              <a:chExt cx="4738977" cy="5776009"/>
            </a:xfrm>
          </p:grpSpPr>
          <p:cxnSp>
            <p:nvCxnSpPr>
              <p:cNvPr id="168" name="Straight Connector 167">
                <a:extLst>
                  <a:ext uri="{FF2B5EF4-FFF2-40B4-BE49-F238E27FC236}">
                    <a16:creationId xmlns:a16="http://schemas.microsoft.com/office/drawing/2014/main" id="{D8E38C29-01E5-43C6-B8EF-B22FC589E0BD}"/>
                  </a:ext>
                </a:extLst>
              </p:cNvPr>
              <p:cNvCxnSpPr>
                <a:cxnSpLocks/>
              </p:cNvCxnSpPr>
              <p:nvPr/>
            </p:nvCxnSpPr>
            <p:spPr>
              <a:xfrm>
                <a:off x="1686164" y="2706890"/>
                <a:ext cx="35016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9" name="Rectangle 168">
                <a:extLst>
                  <a:ext uri="{FF2B5EF4-FFF2-40B4-BE49-F238E27FC236}">
                    <a16:creationId xmlns:a16="http://schemas.microsoft.com/office/drawing/2014/main" id="{B181FD2D-BC7A-47C4-91F9-DD57D4DC1E8A}"/>
                  </a:ext>
                </a:extLst>
              </p:cNvPr>
              <p:cNvSpPr/>
              <p:nvPr/>
            </p:nvSpPr>
            <p:spPr>
              <a:xfrm>
                <a:off x="1009816" y="851619"/>
                <a:ext cx="4738977" cy="5776009"/>
              </a:xfrm>
              <a:prstGeom prst="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cxnSp>
          <p:nvCxnSpPr>
            <p:cNvPr id="167" name="Straight Connector 166">
              <a:extLst>
                <a:ext uri="{FF2B5EF4-FFF2-40B4-BE49-F238E27FC236}">
                  <a16:creationId xmlns:a16="http://schemas.microsoft.com/office/drawing/2014/main" id="{6C8548E6-9FC4-410D-9EFB-611F5D99A476}"/>
                </a:ext>
              </a:extLst>
            </p:cNvPr>
            <p:cNvCxnSpPr>
              <a:cxnSpLocks/>
            </p:cNvCxnSpPr>
            <p:nvPr/>
          </p:nvCxnSpPr>
          <p:spPr>
            <a:xfrm>
              <a:off x="9385350" y="2070318"/>
              <a:ext cx="7379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4" name="Google Shape;169;p30">
            <a:extLst>
              <a:ext uri="{FF2B5EF4-FFF2-40B4-BE49-F238E27FC236}">
                <a16:creationId xmlns:a16="http://schemas.microsoft.com/office/drawing/2014/main" id="{C6468443-CFAF-422E-89BA-FCEFDFE6259C}"/>
              </a:ext>
            </a:extLst>
          </p:cNvPr>
          <p:cNvSpPr txBox="1">
            <a:spLocks/>
          </p:cNvSpPr>
          <p:nvPr/>
        </p:nvSpPr>
        <p:spPr>
          <a:xfrm>
            <a:off x="5030652" y="1338169"/>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23418793269</a:t>
            </a:r>
            <a:endParaRPr lang="en-US" sz="700" b="1" i="1" dirty="0">
              <a:solidFill>
                <a:srgbClr val="3AC09F"/>
              </a:solidFill>
            </a:endParaRPr>
          </a:p>
        </p:txBody>
      </p:sp>
      <p:grpSp>
        <p:nvGrpSpPr>
          <p:cNvPr id="185" name="Group 184">
            <a:extLst>
              <a:ext uri="{FF2B5EF4-FFF2-40B4-BE49-F238E27FC236}">
                <a16:creationId xmlns:a16="http://schemas.microsoft.com/office/drawing/2014/main" id="{B6A64AEF-3BDC-4AFB-87DF-BCE28F50A50B}"/>
              </a:ext>
            </a:extLst>
          </p:cNvPr>
          <p:cNvGrpSpPr/>
          <p:nvPr/>
        </p:nvGrpSpPr>
        <p:grpSpPr>
          <a:xfrm>
            <a:off x="1989817" y="1394906"/>
            <a:ext cx="1152694" cy="389764"/>
            <a:chOff x="2998293" y="935013"/>
            <a:chExt cx="1152694" cy="389764"/>
          </a:xfrm>
        </p:grpSpPr>
        <p:grpSp>
          <p:nvGrpSpPr>
            <p:cNvPr id="186" name="Group 185">
              <a:extLst>
                <a:ext uri="{FF2B5EF4-FFF2-40B4-BE49-F238E27FC236}">
                  <a16:creationId xmlns:a16="http://schemas.microsoft.com/office/drawing/2014/main" id="{4FFA85AC-8199-4855-BEDD-D8A5BF2DC45D}"/>
                </a:ext>
              </a:extLst>
            </p:cNvPr>
            <p:cNvGrpSpPr/>
            <p:nvPr/>
          </p:nvGrpSpPr>
          <p:grpSpPr>
            <a:xfrm>
              <a:off x="2998294" y="935013"/>
              <a:ext cx="1152693" cy="254847"/>
              <a:chOff x="505597" y="4304054"/>
              <a:chExt cx="4314227" cy="689368"/>
            </a:xfrm>
          </p:grpSpPr>
          <p:sp>
            <p:nvSpPr>
              <p:cNvPr id="207" name="Google Shape;169;p30">
                <a:extLst>
                  <a:ext uri="{FF2B5EF4-FFF2-40B4-BE49-F238E27FC236}">
                    <a16:creationId xmlns:a16="http://schemas.microsoft.com/office/drawing/2014/main" id="{4182DCC4-295C-419E-864C-943E384F541B}"/>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208" name="Graphic 207" descr="Bitcoin with solid fill">
                <a:extLst>
                  <a:ext uri="{FF2B5EF4-FFF2-40B4-BE49-F238E27FC236}">
                    <a16:creationId xmlns:a16="http://schemas.microsoft.com/office/drawing/2014/main" id="{8667E710-2CA0-47A5-A626-2E9B507C31C7}"/>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187" name="Group 186">
              <a:extLst>
                <a:ext uri="{FF2B5EF4-FFF2-40B4-BE49-F238E27FC236}">
                  <a16:creationId xmlns:a16="http://schemas.microsoft.com/office/drawing/2014/main" id="{8C4E80CC-7FB4-47E7-80D2-BBEB73071C59}"/>
                </a:ext>
              </a:extLst>
            </p:cNvPr>
            <p:cNvGrpSpPr/>
            <p:nvPr/>
          </p:nvGrpSpPr>
          <p:grpSpPr>
            <a:xfrm>
              <a:off x="2998293" y="1069930"/>
              <a:ext cx="1152693" cy="254847"/>
              <a:chOff x="505597" y="4304054"/>
              <a:chExt cx="4314227" cy="689368"/>
            </a:xfrm>
          </p:grpSpPr>
          <p:sp>
            <p:nvSpPr>
              <p:cNvPr id="188" name="Google Shape;169;p30">
                <a:extLst>
                  <a:ext uri="{FF2B5EF4-FFF2-40B4-BE49-F238E27FC236}">
                    <a16:creationId xmlns:a16="http://schemas.microsoft.com/office/drawing/2014/main" id="{A162FE8A-8401-4873-8467-991EA4E4E7F2}"/>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196" name="Graphic 195" descr="Bitcoin with solid fill">
                <a:extLst>
                  <a:ext uri="{FF2B5EF4-FFF2-40B4-BE49-F238E27FC236}">
                    <a16:creationId xmlns:a16="http://schemas.microsoft.com/office/drawing/2014/main" id="{31844D7F-BFDD-40E7-BEC4-FE6A12C796A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209" name="Group 208">
            <a:extLst>
              <a:ext uri="{FF2B5EF4-FFF2-40B4-BE49-F238E27FC236}">
                <a16:creationId xmlns:a16="http://schemas.microsoft.com/office/drawing/2014/main" id="{3FB710AD-EEE8-4C12-BD89-ECB038306589}"/>
              </a:ext>
            </a:extLst>
          </p:cNvPr>
          <p:cNvGrpSpPr/>
          <p:nvPr/>
        </p:nvGrpSpPr>
        <p:grpSpPr>
          <a:xfrm>
            <a:off x="342834" y="5124027"/>
            <a:ext cx="1152694" cy="389764"/>
            <a:chOff x="2998293" y="935013"/>
            <a:chExt cx="1152694" cy="389764"/>
          </a:xfrm>
        </p:grpSpPr>
        <p:grpSp>
          <p:nvGrpSpPr>
            <p:cNvPr id="210" name="Group 209">
              <a:extLst>
                <a:ext uri="{FF2B5EF4-FFF2-40B4-BE49-F238E27FC236}">
                  <a16:creationId xmlns:a16="http://schemas.microsoft.com/office/drawing/2014/main" id="{B8864DD5-4A27-4D17-8465-8227128679EC}"/>
                </a:ext>
              </a:extLst>
            </p:cNvPr>
            <p:cNvGrpSpPr/>
            <p:nvPr/>
          </p:nvGrpSpPr>
          <p:grpSpPr>
            <a:xfrm>
              <a:off x="2998294" y="935013"/>
              <a:ext cx="1152693" cy="254847"/>
              <a:chOff x="505597" y="4304054"/>
              <a:chExt cx="4314227" cy="689368"/>
            </a:xfrm>
          </p:grpSpPr>
          <p:sp>
            <p:nvSpPr>
              <p:cNvPr id="214" name="Google Shape;169;p30">
                <a:extLst>
                  <a:ext uri="{FF2B5EF4-FFF2-40B4-BE49-F238E27FC236}">
                    <a16:creationId xmlns:a16="http://schemas.microsoft.com/office/drawing/2014/main" id="{7B6A5F77-6EBF-460E-B3A4-E5E0BF9A148B}"/>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A </a:t>
                </a:r>
                <a:r>
                  <a:rPr lang="en-US" sz="700" b="1" dirty="0">
                    <a:solidFill>
                      <a:srgbClr val="C9B18E"/>
                    </a:solidFill>
                  </a:rPr>
                  <a:t>pays</a:t>
                </a:r>
                <a:r>
                  <a:rPr lang="en-US" sz="700" b="1" dirty="0">
                    <a:solidFill>
                      <a:schemeClr val="bg1"/>
                    </a:solidFill>
                  </a:rPr>
                  <a:t> C </a:t>
                </a:r>
                <a:r>
                  <a:rPr lang="en-US" sz="700" b="1" dirty="0">
                    <a:solidFill>
                      <a:srgbClr val="FFFF00"/>
                    </a:solidFill>
                  </a:rPr>
                  <a:t> 200    </a:t>
                </a:r>
                <a:r>
                  <a:rPr lang="en-US" altLang="zh-CN" sz="700" b="1" i="1" dirty="0">
                    <a:solidFill>
                      <a:srgbClr val="00B0F0"/>
                    </a:solidFill>
                  </a:rPr>
                  <a:t>Signature</a:t>
                </a:r>
                <a:endParaRPr lang="en-US" sz="700" b="1" i="1" dirty="0">
                  <a:solidFill>
                    <a:srgbClr val="00B0F0"/>
                  </a:solidFill>
                </a:endParaRPr>
              </a:p>
            </p:txBody>
          </p:sp>
          <p:pic>
            <p:nvPicPr>
              <p:cNvPr id="215" name="Graphic 214" descr="Bitcoin with solid fill">
                <a:extLst>
                  <a:ext uri="{FF2B5EF4-FFF2-40B4-BE49-F238E27FC236}">
                    <a16:creationId xmlns:a16="http://schemas.microsoft.com/office/drawing/2014/main" id="{BC1C1068-1CB6-460C-876E-9B9FEBEC6894}"/>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nvGrpSpPr>
            <p:cNvPr id="211" name="Group 210">
              <a:extLst>
                <a:ext uri="{FF2B5EF4-FFF2-40B4-BE49-F238E27FC236}">
                  <a16:creationId xmlns:a16="http://schemas.microsoft.com/office/drawing/2014/main" id="{D77903E9-B51B-42FD-977F-2F231026924A}"/>
                </a:ext>
              </a:extLst>
            </p:cNvPr>
            <p:cNvGrpSpPr/>
            <p:nvPr/>
          </p:nvGrpSpPr>
          <p:grpSpPr>
            <a:xfrm>
              <a:off x="2998293" y="1069930"/>
              <a:ext cx="1152693" cy="254847"/>
              <a:chOff x="505597" y="4304054"/>
              <a:chExt cx="4314227" cy="689368"/>
            </a:xfrm>
          </p:grpSpPr>
          <p:sp>
            <p:nvSpPr>
              <p:cNvPr id="212" name="Google Shape;169;p30">
                <a:extLst>
                  <a:ext uri="{FF2B5EF4-FFF2-40B4-BE49-F238E27FC236}">
                    <a16:creationId xmlns:a16="http://schemas.microsoft.com/office/drawing/2014/main" id="{6F9A5A19-EC88-4412-9286-098A8215686B}"/>
                  </a:ext>
                </a:extLst>
              </p:cNvPr>
              <p:cNvSpPr txBox="1">
                <a:spLocks/>
              </p:cNvSpPr>
              <p:nvPr/>
            </p:nvSpPr>
            <p:spPr>
              <a:xfrm>
                <a:off x="505597" y="4304054"/>
                <a:ext cx="4314227"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chemeClr val="bg1"/>
                    </a:solidFill>
                  </a:rPr>
                  <a:t>C </a:t>
                </a:r>
                <a:r>
                  <a:rPr lang="en-US" sz="700" b="1" dirty="0">
                    <a:solidFill>
                      <a:srgbClr val="C9B18E"/>
                    </a:solidFill>
                  </a:rPr>
                  <a:t>pays</a:t>
                </a:r>
                <a:r>
                  <a:rPr lang="en-US" sz="700" b="1" dirty="0">
                    <a:solidFill>
                      <a:schemeClr val="bg1"/>
                    </a:solidFill>
                  </a:rPr>
                  <a:t> B </a:t>
                </a:r>
                <a:r>
                  <a:rPr lang="en-US" sz="700" b="1" dirty="0">
                    <a:solidFill>
                      <a:srgbClr val="FFFF00"/>
                    </a:solidFill>
                  </a:rPr>
                  <a:t> 130    </a:t>
                </a:r>
                <a:r>
                  <a:rPr lang="en-US" altLang="zh-CN" sz="700" b="1" i="1" dirty="0">
                    <a:solidFill>
                      <a:srgbClr val="00B0F0"/>
                    </a:solidFill>
                  </a:rPr>
                  <a:t>Signature</a:t>
                </a:r>
                <a:endParaRPr lang="en-US" sz="700" b="1" i="1" dirty="0">
                  <a:solidFill>
                    <a:srgbClr val="00B0F0"/>
                  </a:solidFill>
                </a:endParaRPr>
              </a:p>
            </p:txBody>
          </p:sp>
          <p:pic>
            <p:nvPicPr>
              <p:cNvPr id="213" name="Graphic 212" descr="Bitcoin with solid fill">
                <a:extLst>
                  <a:ext uri="{FF2B5EF4-FFF2-40B4-BE49-F238E27FC236}">
                    <a16:creationId xmlns:a16="http://schemas.microsoft.com/office/drawing/2014/main" id="{E69EEFDD-0430-4EB5-9948-9B8543F8AEA9}"/>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83527" y="4487728"/>
                <a:ext cx="247346" cy="247348"/>
              </a:xfrm>
              <a:prstGeom prst="rect">
                <a:avLst/>
              </a:prstGeom>
            </p:spPr>
          </p:pic>
        </p:grpSp>
      </p:grpSp>
      <p:grpSp>
        <p:nvGrpSpPr>
          <p:cNvPr id="249" name="Group 248">
            <a:extLst>
              <a:ext uri="{FF2B5EF4-FFF2-40B4-BE49-F238E27FC236}">
                <a16:creationId xmlns:a16="http://schemas.microsoft.com/office/drawing/2014/main" id="{7BA3A68B-15C0-4FCC-B37B-C52C7DFB2830}"/>
              </a:ext>
            </a:extLst>
          </p:cNvPr>
          <p:cNvGrpSpPr/>
          <p:nvPr/>
        </p:nvGrpSpPr>
        <p:grpSpPr>
          <a:xfrm>
            <a:off x="4622717" y="535788"/>
            <a:ext cx="1276419" cy="919824"/>
            <a:chOff x="6636984" y="501841"/>
            <a:chExt cx="1315476" cy="919824"/>
          </a:xfrm>
        </p:grpSpPr>
        <p:pic>
          <p:nvPicPr>
            <p:cNvPr id="250" name="Graphic 249" descr="Speech outline">
              <a:extLst>
                <a:ext uri="{FF2B5EF4-FFF2-40B4-BE49-F238E27FC236}">
                  <a16:creationId xmlns:a16="http://schemas.microsoft.com/office/drawing/2014/main" id="{D046FF97-5D0C-4C8A-A24F-566827A46B6A}"/>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6636984" y="501841"/>
              <a:ext cx="1315476" cy="919824"/>
            </a:xfrm>
            <a:prstGeom prst="rect">
              <a:avLst/>
            </a:prstGeom>
          </p:spPr>
        </p:pic>
        <p:sp>
          <p:nvSpPr>
            <p:cNvPr id="251" name="Google Shape;169;p30">
              <a:extLst>
                <a:ext uri="{FF2B5EF4-FFF2-40B4-BE49-F238E27FC236}">
                  <a16:creationId xmlns:a16="http://schemas.microsoft.com/office/drawing/2014/main" id="{00114094-74C4-47CE-8159-5863DF98DEAC}"/>
                </a:ext>
              </a:extLst>
            </p:cNvPr>
            <p:cNvSpPr txBox="1">
              <a:spLocks/>
            </p:cNvSpPr>
            <p:nvPr/>
          </p:nvSpPr>
          <p:spPr>
            <a:xfrm flipH="1">
              <a:off x="6858067" y="529735"/>
              <a:ext cx="898244" cy="58591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 got it</a:t>
              </a:r>
            </a:p>
          </p:txBody>
        </p:sp>
      </p:grpSp>
      <p:grpSp>
        <p:nvGrpSpPr>
          <p:cNvPr id="279" name="Group 278">
            <a:extLst>
              <a:ext uri="{FF2B5EF4-FFF2-40B4-BE49-F238E27FC236}">
                <a16:creationId xmlns:a16="http://schemas.microsoft.com/office/drawing/2014/main" id="{13B59DC8-EB28-4078-BD5D-0978560116B1}"/>
              </a:ext>
            </a:extLst>
          </p:cNvPr>
          <p:cNvGrpSpPr/>
          <p:nvPr/>
        </p:nvGrpSpPr>
        <p:grpSpPr>
          <a:xfrm>
            <a:off x="2132351" y="3329826"/>
            <a:ext cx="1276419" cy="919824"/>
            <a:chOff x="6636984" y="501841"/>
            <a:chExt cx="1315476" cy="919824"/>
          </a:xfrm>
        </p:grpSpPr>
        <p:pic>
          <p:nvPicPr>
            <p:cNvPr id="280" name="Graphic 279" descr="Speech outline">
              <a:extLst>
                <a:ext uri="{FF2B5EF4-FFF2-40B4-BE49-F238E27FC236}">
                  <a16:creationId xmlns:a16="http://schemas.microsoft.com/office/drawing/2014/main" id="{393EC2A1-E12C-4FF5-AD9D-2A63EECC14F4}"/>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6636984" y="501841"/>
              <a:ext cx="1315476" cy="919824"/>
            </a:xfrm>
            <a:prstGeom prst="rect">
              <a:avLst/>
            </a:prstGeom>
          </p:spPr>
        </p:pic>
        <p:sp>
          <p:nvSpPr>
            <p:cNvPr id="281" name="Google Shape;169;p30">
              <a:extLst>
                <a:ext uri="{FF2B5EF4-FFF2-40B4-BE49-F238E27FC236}">
                  <a16:creationId xmlns:a16="http://schemas.microsoft.com/office/drawing/2014/main" id="{487D8239-9AA4-46C8-BCE0-B0B62DA5C6DF}"/>
                </a:ext>
              </a:extLst>
            </p:cNvPr>
            <p:cNvSpPr txBox="1">
              <a:spLocks/>
            </p:cNvSpPr>
            <p:nvPr/>
          </p:nvSpPr>
          <p:spPr>
            <a:xfrm flipH="1">
              <a:off x="6858067" y="529735"/>
              <a:ext cx="898244" cy="58591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 got it</a:t>
              </a:r>
            </a:p>
          </p:txBody>
        </p:sp>
      </p:grpSp>
      <p:sp>
        <p:nvSpPr>
          <p:cNvPr id="282" name="Google Shape;169;p30">
            <a:extLst>
              <a:ext uri="{FF2B5EF4-FFF2-40B4-BE49-F238E27FC236}">
                <a16:creationId xmlns:a16="http://schemas.microsoft.com/office/drawing/2014/main" id="{1831ADC2-93E3-4135-BD91-9C11EE8D55D3}"/>
              </a:ext>
            </a:extLst>
          </p:cNvPr>
          <p:cNvSpPr txBox="1">
            <a:spLocks/>
          </p:cNvSpPr>
          <p:nvPr/>
        </p:nvSpPr>
        <p:spPr>
          <a:xfrm>
            <a:off x="2698731" y="4088959"/>
            <a:ext cx="710340" cy="22568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700" b="1" dirty="0">
                <a:solidFill>
                  <a:srgbClr val="3AC09F"/>
                </a:solidFill>
              </a:rPr>
              <a:t>3141243551</a:t>
            </a:r>
            <a:endParaRPr lang="en-US" sz="700" b="1" i="1" dirty="0">
              <a:solidFill>
                <a:srgbClr val="3AC09F"/>
              </a:solidFill>
            </a:endParaRPr>
          </a:p>
        </p:txBody>
      </p:sp>
      <p:sp>
        <p:nvSpPr>
          <p:cNvPr id="2" name="Rectangle: Rounded Corners 1">
            <a:extLst>
              <a:ext uri="{FF2B5EF4-FFF2-40B4-BE49-F238E27FC236}">
                <a16:creationId xmlns:a16="http://schemas.microsoft.com/office/drawing/2014/main" id="{558D764E-BACA-4B7E-B611-FE71EC090D31}"/>
              </a:ext>
            </a:extLst>
          </p:cNvPr>
          <p:cNvSpPr/>
          <p:nvPr/>
        </p:nvSpPr>
        <p:spPr>
          <a:xfrm>
            <a:off x="2395394" y="2418418"/>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Rectangle: Rounded Corners 285">
            <a:extLst>
              <a:ext uri="{FF2B5EF4-FFF2-40B4-BE49-F238E27FC236}">
                <a16:creationId xmlns:a16="http://schemas.microsoft.com/office/drawing/2014/main" id="{CDB2CB01-C519-4759-AD8F-8BC4477C68C5}"/>
              </a:ext>
            </a:extLst>
          </p:cNvPr>
          <p:cNvSpPr/>
          <p:nvPr/>
        </p:nvSpPr>
        <p:spPr>
          <a:xfrm>
            <a:off x="2967181" y="2425110"/>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F25DE6D5-EC65-4B8F-A3DF-9B356F071182}"/>
              </a:ext>
            </a:extLst>
          </p:cNvPr>
          <p:cNvCxnSpPr>
            <a:cxnSpLocks/>
            <a:stCxn id="2" idx="2"/>
            <a:endCxn id="286" idx="0"/>
          </p:cNvCxnSpPr>
          <p:nvPr/>
        </p:nvCxnSpPr>
        <p:spPr>
          <a:xfrm rot="5400000" flipH="1" flipV="1">
            <a:off x="2703167" y="2307836"/>
            <a:ext cx="337239" cy="571787"/>
          </a:xfrm>
          <a:prstGeom prst="curvedConnector5">
            <a:avLst>
              <a:gd name="adj1" fmla="val -67786"/>
              <a:gd name="adj2" fmla="val 50000"/>
              <a:gd name="adj3" fmla="val 167786"/>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87" name="Rectangle: Rounded Corners 286">
            <a:extLst>
              <a:ext uri="{FF2B5EF4-FFF2-40B4-BE49-F238E27FC236}">
                <a16:creationId xmlns:a16="http://schemas.microsoft.com/office/drawing/2014/main" id="{D942C1ED-5CE5-4E9E-9716-361B4EEFDBFC}"/>
              </a:ext>
            </a:extLst>
          </p:cNvPr>
          <p:cNvSpPr/>
          <p:nvPr/>
        </p:nvSpPr>
        <p:spPr>
          <a:xfrm>
            <a:off x="3546989" y="2425110"/>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A</a:t>
            </a:r>
          </a:p>
        </p:txBody>
      </p:sp>
      <p:cxnSp>
        <p:nvCxnSpPr>
          <p:cNvPr id="288" name="Connector: Curved 287">
            <a:extLst>
              <a:ext uri="{FF2B5EF4-FFF2-40B4-BE49-F238E27FC236}">
                <a16:creationId xmlns:a16="http://schemas.microsoft.com/office/drawing/2014/main" id="{169B697A-530C-4B1E-A1B5-502B54CF4D9D}"/>
              </a:ext>
            </a:extLst>
          </p:cNvPr>
          <p:cNvCxnSpPr>
            <a:cxnSpLocks/>
            <a:stCxn id="286" idx="2"/>
            <a:endCxn id="287" idx="0"/>
          </p:cNvCxnSpPr>
          <p:nvPr/>
        </p:nvCxnSpPr>
        <p:spPr>
          <a:xfrm rot="5400000" flipH="1" flipV="1">
            <a:off x="3275619" y="2307172"/>
            <a:ext cx="343931" cy="579808"/>
          </a:xfrm>
          <a:prstGeom prst="curvedConnector5">
            <a:avLst>
              <a:gd name="adj1" fmla="val -66467"/>
              <a:gd name="adj2" fmla="val 50000"/>
              <a:gd name="adj3" fmla="val 166467"/>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89" name="Rectangle: Rounded Corners 288">
            <a:extLst>
              <a:ext uri="{FF2B5EF4-FFF2-40B4-BE49-F238E27FC236}">
                <a16:creationId xmlns:a16="http://schemas.microsoft.com/office/drawing/2014/main" id="{2B9FFFEB-9134-4B19-82C9-6B059A534246}"/>
              </a:ext>
            </a:extLst>
          </p:cNvPr>
          <p:cNvSpPr/>
          <p:nvPr/>
        </p:nvSpPr>
        <p:spPr>
          <a:xfrm>
            <a:off x="2389561" y="4849736"/>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Rectangle: Rounded Corners 289">
            <a:extLst>
              <a:ext uri="{FF2B5EF4-FFF2-40B4-BE49-F238E27FC236}">
                <a16:creationId xmlns:a16="http://schemas.microsoft.com/office/drawing/2014/main" id="{F8E42EB1-ACAC-42C1-8705-DD76D43DBEA3}"/>
              </a:ext>
            </a:extLst>
          </p:cNvPr>
          <p:cNvSpPr/>
          <p:nvPr/>
        </p:nvSpPr>
        <p:spPr>
          <a:xfrm>
            <a:off x="2961348" y="4856428"/>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1" name="Connector: Curved 290">
            <a:extLst>
              <a:ext uri="{FF2B5EF4-FFF2-40B4-BE49-F238E27FC236}">
                <a16:creationId xmlns:a16="http://schemas.microsoft.com/office/drawing/2014/main" id="{D6419478-3F25-4780-8306-D79E6960B9EC}"/>
              </a:ext>
            </a:extLst>
          </p:cNvPr>
          <p:cNvCxnSpPr>
            <a:stCxn id="289" idx="2"/>
            <a:endCxn id="290" idx="0"/>
          </p:cNvCxnSpPr>
          <p:nvPr/>
        </p:nvCxnSpPr>
        <p:spPr>
          <a:xfrm rot="5400000" flipH="1" flipV="1">
            <a:off x="2697334" y="4739154"/>
            <a:ext cx="337239" cy="571787"/>
          </a:xfrm>
          <a:prstGeom prst="curvedConnector5">
            <a:avLst>
              <a:gd name="adj1" fmla="val -67786"/>
              <a:gd name="adj2" fmla="val 50000"/>
              <a:gd name="adj3" fmla="val 167786"/>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92" name="Rectangle: Rounded Corners 291">
            <a:extLst>
              <a:ext uri="{FF2B5EF4-FFF2-40B4-BE49-F238E27FC236}">
                <a16:creationId xmlns:a16="http://schemas.microsoft.com/office/drawing/2014/main" id="{F1C5BA44-3327-4051-B98D-522B55603A95}"/>
              </a:ext>
            </a:extLst>
          </p:cNvPr>
          <p:cNvSpPr/>
          <p:nvPr/>
        </p:nvSpPr>
        <p:spPr>
          <a:xfrm>
            <a:off x="3541156" y="4856428"/>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B</a:t>
            </a:r>
          </a:p>
        </p:txBody>
      </p:sp>
      <p:cxnSp>
        <p:nvCxnSpPr>
          <p:cNvPr id="293" name="Connector: Curved 292">
            <a:extLst>
              <a:ext uri="{FF2B5EF4-FFF2-40B4-BE49-F238E27FC236}">
                <a16:creationId xmlns:a16="http://schemas.microsoft.com/office/drawing/2014/main" id="{0B0B90FC-DDF3-4F65-8187-9260C5C3C52C}"/>
              </a:ext>
            </a:extLst>
          </p:cNvPr>
          <p:cNvCxnSpPr>
            <a:cxnSpLocks/>
            <a:stCxn id="290" idx="2"/>
            <a:endCxn id="292" idx="0"/>
          </p:cNvCxnSpPr>
          <p:nvPr/>
        </p:nvCxnSpPr>
        <p:spPr>
          <a:xfrm rot="5400000" flipH="1" flipV="1">
            <a:off x="3269786" y="4738490"/>
            <a:ext cx="343931" cy="579808"/>
          </a:xfrm>
          <a:prstGeom prst="curvedConnector5">
            <a:avLst>
              <a:gd name="adj1" fmla="val -66467"/>
              <a:gd name="adj2" fmla="val 50000"/>
              <a:gd name="adj3" fmla="val 166467"/>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95" name="Rectangle: Rounded Corners 294">
            <a:extLst>
              <a:ext uri="{FF2B5EF4-FFF2-40B4-BE49-F238E27FC236}">
                <a16:creationId xmlns:a16="http://schemas.microsoft.com/office/drawing/2014/main" id="{C214B7C4-906F-4648-9413-DD978A7BB5F6}"/>
              </a:ext>
            </a:extLst>
          </p:cNvPr>
          <p:cNvSpPr/>
          <p:nvPr/>
        </p:nvSpPr>
        <p:spPr>
          <a:xfrm>
            <a:off x="7513203" y="2418418"/>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ectangle: Rounded Corners 295">
            <a:extLst>
              <a:ext uri="{FF2B5EF4-FFF2-40B4-BE49-F238E27FC236}">
                <a16:creationId xmlns:a16="http://schemas.microsoft.com/office/drawing/2014/main" id="{1F7DE1FB-F0A8-4C57-AF89-1CEB55B54FDD}"/>
              </a:ext>
            </a:extLst>
          </p:cNvPr>
          <p:cNvSpPr/>
          <p:nvPr/>
        </p:nvSpPr>
        <p:spPr>
          <a:xfrm>
            <a:off x="8084990" y="2425110"/>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7" name="Connector: Curved 296">
            <a:extLst>
              <a:ext uri="{FF2B5EF4-FFF2-40B4-BE49-F238E27FC236}">
                <a16:creationId xmlns:a16="http://schemas.microsoft.com/office/drawing/2014/main" id="{B0671451-9800-4004-8CAD-3EE008C41598}"/>
              </a:ext>
            </a:extLst>
          </p:cNvPr>
          <p:cNvCxnSpPr>
            <a:cxnSpLocks/>
            <a:stCxn id="295" idx="2"/>
            <a:endCxn id="296" idx="0"/>
          </p:cNvCxnSpPr>
          <p:nvPr/>
        </p:nvCxnSpPr>
        <p:spPr>
          <a:xfrm rot="5400000" flipH="1" flipV="1">
            <a:off x="7820976" y="2307836"/>
            <a:ext cx="337239" cy="571787"/>
          </a:xfrm>
          <a:prstGeom prst="curvedConnector5">
            <a:avLst>
              <a:gd name="adj1" fmla="val -67786"/>
              <a:gd name="adj2" fmla="val 50000"/>
              <a:gd name="adj3" fmla="val 167786"/>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98" name="Rectangle: Rounded Corners 297">
            <a:extLst>
              <a:ext uri="{FF2B5EF4-FFF2-40B4-BE49-F238E27FC236}">
                <a16:creationId xmlns:a16="http://schemas.microsoft.com/office/drawing/2014/main" id="{C24081DF-65BD-4116-A857-81799B1C1F22}"/>
              </a:ext>
            </a:extLst>
          </p:cNvPr>
          <p:cNvSpPr/>
          <p:nvPr/>
        </p:nvSpPr>
        <p:spPr>
          <a:xfrm>
            <a:off x="8987841" y="2418417"/>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A</a:t>
            </a:r>
          </a:p>
        </p:txBody>
      </p:sp>
      <p:sp>
        <p:nvSpPr>
          <p:cNvPr id="300" name="Rectangle: Rounded Corners 299">
            <a:extLst>
              <a:ext uri="{FF2B5EF4-FFF2-40B4-BE49-F238E27FC236}">
                <a16:creationId xmlns:a16="http://schemas.microsoft.com/office/drawing/2014/main" id="{7EA58D4C-AFE2-43E2-B9F9-68394B344C7E}"/>
              </a:ext>
            </a:extLst>
          </p:cNvPr>
          <p:cNvSpPr/>
          <p:nvPr/>
        </p:nvSpPr>
        <p:spPr>
          <a:xfrm>
            <a:off x="7556701" y="4916322"/>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Rectangle: Rounded Corners 300">
            <a:extLst>
              <a:ext uri="{FF2B5EF4-FFF2-40B4-BE49-F238E27FC236}">
                <a16:creationId xmlns:a16="http://schemas.microsoft.com/office/drawing/2014/main" id="{9EE2A003-5E1B-41A0-A2EC-665B53CA5783}"/>
              </a:ext>
            </a:extLst>
          </p:cNvPr>
          <p:cNvSpPr/>
          <p:nvPr/>
        </p:nvSpPr>
        <p:spPr>
          <a:xfrm>
            <a:off x="8128488" y="4923014"/>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2" name="Connector: Curved 301">
            <a:extLst>
              <a:ext uri="{FF2B5EF4-FFF2-40B4-BE49-F238E27FC236}">
                <a16:creationId xmlns:a16="http://schemas.microsoft.com/office/drawing/2014/main" id="{AA910C87-6DA9-41C2-A451-37A289313A53}"/>
              </a:ext>
            </a:extLst>
          </p:cNvPr>
          <p:cNvCxnSpPr>
            <a:cxnSpLocks/>
            <a:stCxn id="300" idx="2"/>
            <a:endCxn id="301" idx="0"/>
          </p:cNvCxnSpPr>
          <p:nvPr/>
        </p:nvCxnSpPr>
        <p:spPr>
          <a:xfrm rot="5400000" flipH="1" flipV="1">
            <a:off x="7864474" y="4805740"/>
            <a:ext cx="337239" cy="571787"/>
          </a:xfrm>
          <a:prstGeom prst="curvedConnector5">
            <a:avLst>
              <a:gd name="adj1" fmla="val -67786"/>
              <a:gd name="adj2" fmla="val 50000"/>
              <a:gd name="adj3" fmla="val 167786"/>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03" name="Rectangle: Rounded Corners 302">
            <a:extLst>
              <a:ext uri="{FF2B5EF4-FFF2-40B4-BE49-F238E27FC236}">
                <a16:creationId xmlns:a16="http://schemas.microsoft.com/office/drawing/2014/main" id="{C32ACD86-FBF8-49EA-BBB8-B702FA4E87FF}"/>
              </a:ext>
            </a:extLst>
          </p:cNvPr>
          <p:cNvSpPr/>
          <p:nvPr/>
        </p:nvSpPr>
        <p:spPr>
          <a:xfrm>
            <a:off x="8987841" y="4915013"/>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B</a:t>
            </a:r>
          </a:p>
        </p:txBody>
      </p:sp>
      <p:sp>
        <p:nvSpPr>
          <p:cNvPr id="304" name="Google Shape;169;p30">
            <a:extLst>
              <a:ext uri="{FF2B5EF4-FFF2-40B4-BE49-F238E27FC236}">
                <a16:creationId xmlns:a16="http://schemas.microsoft.com/office/drawing/2014/main" id="{89216514-36F5-4843-88E3-614980AFD2B9}"/>
              </a:ext>
            </a:extLst>
          </p:cNvPr>
          <p:cNvSpPr txBox="1">
            <a:spLocks/>
          </p:cNvSpPr>
          <p:nvPr/>
        </p:nvSpPr>
        <p:spPr>
          <a:xfrm flipH="1">
            <a:off x="3055569" y="5976401"/>
            <a:ext cx="5687133"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Which one should be </a:t>
            </a:r>
            <a:r>
              <a:rPr lang="en-US" sz="3600" b="1" dirty="0">
                <a:solidFill>
                  <a:srgbClr val="C9B18E"/>
                </a:solidFill>
              </a:rPr>
              <a:t>added</a:t>
            </a:r>
            <a:r>
              <a:rPr lang="en-US" sz="3600" b="1" dirty="0">
                <a:solidFill>
                  <a:schemeClr val="bg1"/>
                </a:solidFill>
              </a:rPr>
              <a:t>?</a:t>
            </a:r>
          </a:p>
        </p:txBody>
      </p:sp>
    </p:spTree>
    <p:extLst>
      <p:ext uri="{BB962C8B-B14F-4D97-AF65-F5344CB8AC3E}">
        <p14:creationId xmlns:p14="http://schemas.microsoft.com/office/powerpoint/2010/main" val="2862519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animEffect transition="in" filter="fade">
                                      <p:cBhvr>
                                        <p:cTn id="7" dur="500"/>
                                        <p:tgtEl>
                                          <p:spTgt spid="209"/>
                                        </p:tgtEl>
                                      </p:cBhvr>
                                    </p:animEffect>
                                  </p:childTnLst>
                                </p:cTn>
                              </p:par>
                              <p:par>
                                <p:cTn id="8" presetID="10" presetClass="entr" presetSubtype="0" fill="hold" nodeType="withEffect">
                                  <p:stCondLst>
                                    <p:cond delay="0"/>
                                  </p:stCondLst>
                                  <p:childTnLst>
                                    <p:set>
                                      <p:cBhvr>
                                        <p:cTn id="9" dur="1" fill="hold">
                                          <p:stCondLst>
                                            <p:cond delay="0"/>
                                          </p:stCondLst>
                                        </p:cTn>
                                        <p:tgtEl>
                                          <p:spTgt spid="185"/>
                                        </p:tgtEl>
                                        <p:attrNameLst>
                                          <p:attrName>style.visibility</p:attrName>
                                        </p:attrNameLst>
                                      </p:cBhvr>
                                      <p:to>
                                        <p:strVal val="visible"/>
                                      </p:to>
                                    </p:set>
                                    <p:animEffect transition="in" filter="fade">
                                      <p:cBhvr>
                                        <p:cTn id="10" dur="500"/>
                                        <p:tgtEl>
                                          <p:spTgt spid="185"/>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84"/>
                                        </p:tgtEl>
                                        <p:attrNameLst>
                                          <p:attrName>style.visibility</p:attrName>
                                        </p:attrNameLst>
                                      </p:cBhvr>
                                      <p:to>
                                        <p:strVal val="visible"/>
                                      </p:to>
                                    </p:set>
                                    <p:animEffect transition="in" filter="fade">
                                      <p:cBhvr>
                                        <p:cTn id="21" dur="500"/>
                                        <p:tgtEl>
                                          <p:spTgt spid="18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82"/>
                                        </p:tgtEl>
                                        <p:attrNameLst>
                                          <p:attrName>style.visibility</p:attrName>
                                        </p:attrNameLst>
                                      </p:cBhvr>
                                      <p:to>
                                        <p:strVal val="visible"/>
                                      </p:to>
                                    </p:set>
                                    <p:animEffect transition="in" filter="fade">
                                      <p:cBhvr>
                                        <p:cTn id="24" dur="500"/>
                                        <p:tgtEl>
                                          <p:spTgt spid="282"/>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3.33333E-6 -2.96296E-6 L 0.12929 -0.0074 " pathEditMode="relative" rAng="0" ptsTypes="AA">
                                      <p:cBhvr>
                                        <p:cTn id="28" dur="1000" fill="hold"/>
                                        <p:tgtEl>
                                          <p:spTgt spid="185"/>
                                        </p:tgtEl>
                                        <p:attrNameLst>
                                          <p:attrName>ppt_x</p:attrName>
                                          <p:attrName>ppt_y</p:attrName>
                                        </p:attrNameLst>
                                      </p:cBhvr>
                                      <p:rCtr x="6458" y="-370"/>
                                    </p:animMotion>
                                  </p:childTnLst>
                                </p:cTn>
                              </p:par>
                              <p:par>
                                <p:cTn id="29" presetID="42" presetClass="path" presetSubtype="0" accel="50000" decel="50000" fill="hold" grpId="1" nodeType="withEffect">
                                  <p:stCondLst>
                                    <p:cond delay="0"/>
                                  </p:stCondLst>
                                  <p:childTnLst>
                                    <p:animMotion origin="layout" path="M 3.33333E-6 -4.07407E-6 L -0.10612 0.06088 " pathEditMode="relative" rAng="0" ptsTypes="AA">
                                      <p:cBhvr>
                                        <p:cTn id="30" dur="1000" fill="hold"/>
                                        <p:tgtEl>
                                          <p:spTgt spid="184"/>
                                        </p:tgtEl>
                                        <p:attrNameLst>
                                          <p:attrName>ppt_x</p:attrName>
                                          <p:attrName>ppt_y</p:attrName>
                                        </p:attrNameLst>
                                      </p:cBhvr>
                                      <p:rCtr x="-5313" y="3032"/>
                                    </p:animMotion>
                                  </p:childTnLst>
                                </p:cTn>
                              </p:par>
                              <p:par>
                                <p:cTn id="31" presetID="42" presetClass="path" presetSubtype="0" accel="50000" decel="50000" fill="hold" grpId="1" nodeType="withEffect">
                                  <p:stCondLst>
                                    <p:cond delay="0"/>
                                  </p:stCondLst>
                                  <p:childTnLst>
                                    <p:animMotion origin="layout" path="M -6.25E-7 -1.48148E-6 L -0.11146 0.08496 " pathEditMode="relative" rAng="0" ptsTypes="AA">
                                      <p:cBhvr>
                                        <p:cTn id="32" dur="1000" fill="hold"/>
                                        <p:tgtEl>
                                          <p:spTgt spid="282"/>
                                        </p:tgtEl>
                                        <p:attrNameLst>
                                          <p:attrName>ppt_x</p:attrName>
                                          <p:attrName>ppt_y</p:attrName>
                                        </p:attrNameLst>
                                      </p:cBhvr>
                                      <p:rCtr x="-5573" y="4236"/>
                                    </p:animMotion>
                                  </p:childTnLst>
                                </p:cTn>
                              </p:par>
                              <p:par>
                                <p:cTn id="33" presetID="42" presetClass="path" presetSubtype="0" accel="50000" decel="50000" fill="hold" nodeType="withEffect">
                                  <p:stCondLst>
                                    <p:cond delay="0"/>
                                  </p:stCondLst>
                                  <p:childTnLst>
                                    <p:animMotion origin="layout" path="M -6.25E-7 -2.96296E-6 L 0.06497 -0.12291 " pathEditMode="relative" rAng="0" ptsTypes="AA">
                                      <p:cBhvr>
                                        <p:cTn id="34" dur="1000" fill="hold"/>
                                        <p:tgtEl>
                                          <p:spTgt spid="209"/>
                                        </p:tgtEl>
                                        <p:attrNameLst>
                                          <p:attrName>ppt_x</p:attrName>
                                          <p:attrName>ppt_y</p:attrName>
                                        </p:attrNameLst>
                                      </p:cBhvr>
                                      <p:rCtr x="3242" y="-6157"/>
                                    </p:animMotion>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209"/>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185"/>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249"/>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279"/>
                                        </p:tgtEl>
                                        <p:attrNameLst>
                                          <p:attrName>style.visibility</p:attrName>
                                        </p:attrNameLst>
                                      </p:cBhvr>
                                      <p:to>
                                        <p:strVal val="hidden"/>
                                      </p:to>
                                    </p:set>
                                  </p:childTnLst>
                                </p:cTn>
                              </p:par>
                              <p:par>
                                <p:cTn id="45" presetID="1" presetClass="exit" presetSubtype="0" fill="hold" grpId="2" nodeType="withEffect">
                                  <p:stCondLst>
                                    <p:cond delay="0"/>
                                  </p:stCondLst>
                                  <p:childTnLst>
                                    <p:set>
                                      <p:cBhvr>
                                        <p:cTn id="46" dur="1" fill="hold">
                                          <p:stCondLst>
                                            <p:cond delay="0"/>
                                          </p:stCondLst>
                                        </p:cTn>
                                        <p:tgtEl>
                                          <p:spTgt spid="184"/>
                                        </p:tgtEl>
                                        <p:attrNameLst>
                                          <p:attrName>style.visibility</p:attrName>
                                        </p:attrNameLst>
                                      </p:cBhvr>
                                      <p:to>
                                        <p:strVal val="hidden"/>
                                      </p:to>
                                    </p:set>
                                  </p:childTnLst>
                                </p:cTn>
                              </p:par>
                              <p:par>
                                <p:cTn id="47" presetID="1" presetClass="exit" presetSubtype="0" fill="hold" grpId="2" nodeType="withEffect">
                                  <p:stCondLst>
                                    <p:cond delay="0"/>
                                  </p:stCondLst>
                                  <p:childTnLst>
                                    <p:set>
                                      <p:cBhvr>
                                        <p:cTn id="48" dur="1" fill="hold">
                                          <p:stCondLst>
                                            <p:cond delay="0"/>
                                          </p:stCondLst>
                                        </p:cTn>
                                        <p:tgtEl>
                                          <p:spTgt spid="282"/>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160"/>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165"/>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8"/>
                                        </p:tgtEl>
                                        <p:attrNameLst>
                                          <p:attrName>style.visibility</p:attrName>
                                        </p:attrNameLst>
                                      </p:cBhvr>
                                      <p:to>
                                        <p:strVal val="visible"/>
                                      </p:to>
                                    </p:set>
                                    <p:animEffect transition="in" filter="fade">
                                      <p:cBhvr>
                                        <p:cTn id="57" dur="500"/>
                                        <p:tgtEl>
                                          <p:spTgt spid="28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87"/>
                                        </p:tgtEl>
                                        <p:attrNameLst>
                                          <p:attrName>style.visibility</p:attrName>
                                        </p:attrNameLst>
                                      </p:cBhvr>
                                      <p:to>
                                        <p:strVal val="visible"/>
                                      </p:to>
                                    </p:set>
                                    <p:animEffect transition="in" filter="fade">
                                      <p:cBhvr>
                                        <p:cTn id="60" dur="500"/>
                                        <p:tgtEl>
                                          <p:spTgt spid="287"/>
                                        </p:tgtEl>
                                      </p:cBhvr>
                                    </p:animEffect>
                                  </p:childTnLst>
                                </p:cTn>
                              </p:par>
                              <p:par>
                                <p:cTn id="61" presetID="10" presetClass="entr" presetSubtype="0" fill="hold" nodeType="withEffect">
                                  <p:stCondLst>
                                    <p:cond delay="0"/>
                                  </p:stCondLst>
                                  <p:childTnLst>
                                    <p:set>
                                      <p:cBhvr>
                                        <p:cTn id="62" dur="1" fill="hold">
                                          <p:stCondLst>
                                            <p:cond delay="0"/>
                                          </p:stCondLst>
                                        </p:cTn>
                                        <p:tgtEl>
                                          <p:spTgt spid="293"/>
                                        </p:tgtEl>
                                        <p:attrNameLst>
                                          <p:attrName>style.visibility</p:attrName>
                                        </p:attrNameLst>
                                      </p:cBhvr>
                                      <p:to>
                                        <p:strVal val="visible"/>
                                      </p:to>
                                    </p:set>
                                    <p:animEffect transition="in" filter="fade">
                                      <p:cBhvr>
                                        <p:cTn id="63" dur="500"/>
                                        <p:tgtEl>
                                          <p:spTgt spid="29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92"/>
                                        </p:tgtEl>
                                        <p:attrNameLst>
                                          <p:attrName>style.visibility</p:attrName>
                                        </p:attrNameLst>
                                      </p:cBhvr>
                                      <p:to>
                                        <p:strVal val="visible"/>
                                      </p:to>
                                    </p:set>
                                    <p:animEffect transition="in" filter="fade">
                                      <p:cBhvr>
                                        <p:cTn id="66" dur="500"/>
                                        <p:tgtEl>
                                          <p:spTgt spid="292"/>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1" fill="hold" grpId="0" nodeType="clickEffect">
                                  <p:stCondLst>
                                    <p:cond delay="0"/>
                                  </p:stCondLst>
                                  <p:childTnLst>
                                    <p:set>
                                      <p:cBhvr>
                                        <p:cTn id="70" dur="1" fill="hold">
                                          <p:stCondLst>
                                            <p:cond delay="0"/>
                                          </p:stCondLst>
                                        </p:cTn>
                                        <p:tgtEl>
                                          <p:spTgt spid="298"/>
                                        </p:tgtEl>
                                        <p:attrNameLst>
                                          <p:attrName>style.visibility</p:attrName>
                                        </p:attrNameLst>
                                      </p:cBhvr>
                                      <p:to>
                                        <p:strVal val="visible"/>
                                      </p:to>
                                    </p:set>
                                    <p:anim calcmode="lin" valueType="num">
                                      <p:cBhvr additive="base">
                                        <p:cTn id="71" dur="500" fill="hold"/>
                                        <p:tgtEl>
                                          <p:spTgt spid="298"/>
                                        </p:tgtEl>
                                        <p:attrNameLst>
                                          <p:attrName>ppt_x</p:attrName>
                                        </p:attrNameLst>
                                      </p:cBhvr>
                                      <p:tavLst>
                                        <p:tav tm="0">
                                          <p:val>
                                            <p:strVal val="#ppt_x"/>
                                          </p:val>
                                        </p:tav>
                                        <p:tav tm="100000">
                                          <p:val>
                                            <p:strVal val="#ppt_x"/>
                                          </p:val>
                                        </p:tav>
                                      </p:tavLst>
                                    </p:anim>
                                    <p:anim calcmode="lin" valueType="num">
                                      <p:cBhvr additive="base">
                                        <p:cTn id="72" dur="500" fill="hold"/>
                                        <p:tgtEl>
                                          <p:spTgt spid="298"/>
                                        </p:tgtEl>
                                        <p:attrNameLst>
                                          <p:attrName>ppt_y</p:attrName>
                                        </p:attrNameLst>
                                      </p:cBhvr>
                                      <p:tavLst>
                                        <p:tav tm="0">
                                          <p:val>
                                            <p:strVal val="0-#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303"/>
                                        </p:tgtEl>
                                        <p:attrNameLst>
                                          <p:attrName>style.visibility</p:attrName>
                                        </p:attrNameLst>
                                      </p:cBhvr>
                                      <p:to>
                                        <p:strVal val="visible"/>
                                      </p:to>
                                    </p:set>
                                    <p:anim calcmode="lin" valueType="num">
                                      <p:cBhvr additive="base">
                                        <p:cTn id="75" dur="500" fill="hold"/>
                                        <p:tgtEl>
                                          <p:spTgt spid="303"/>
                                        </p:tgtEl>
                                        <p:attrNameLst>
                                          <p:attrName>ppt_x</p:attrName>
                                        </p:attrNameLst>
                                      </p:cBhvr>
                                      <p:tavLst>
                                        <p:tav tm="0">
                                          <p:val>
                                            <p:strVal val="#ppt_x"/>
                                          </p:val>
                                        </p:tav>
                                        <p:tav tm="100000">
                                          <p:val>
                                            <p:strVal val="#ppt_x"/>
                                          </p:val>
                                        </p:tav>
                                      </p:tavLst>
                                    </p:anim>
                                    <p:anim calcmode="lin" valueType="num">
                                      <p:cBhvr additive="base">
                                        <p:cTn id="76" dur="500" fill="hold"/>
                                        <p:tgtEl>
                                          <p:spTgt spid="303"/>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304"/>
                                        </p:tgtEl>
                                        <p:attrNameLst>
                                          <p:attrName>style.visibility</p:attrName>
                                        </p:attrNameLst>
                                      </p:cBhvr>
                                      <p:to>
                                        <p:strVal val="visible"/>
                                      </p:to>
                                    </p:set>
                                    <p:animEffect transition="in" filter="fade">
                                      <p:cBhvr>
                                        <p:cTn id="81" dur="500"/>
                                        <p:tgtEl>
                                          <p:spTgt spid="3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 grpId="0"/>
      <p:bldP spid="184" grpId="1"/>
      <p:bldP spid="184" grpId="2"/>
      <p:bldP spid="282" grpId="0"/>
      <p:bldP spid="282" grpId="1"/>
      <p:bldP spid="282" grpId="2"/>
      <p:bldP spid="287" grpId="0" animBg="1"/>
      <p:bldP spid="292" grpId="0" animBg="1"/>
      <p:bldP spid="298" grpId="0" animBg="1"/>
      <p:bldP spid="303" grpId="0" animBg="1"/>
      <p:bldP spid="30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
        <p:nvSpPr>
          <p:cNvPr id="74" name="Rectangle: Rounded Corners 73">
            <a:extLst>
              <a:ext uri="{FF2B5EF4-FFF2-40B4-BE49-F238E27FC236}">
                <a16:creationId xmlns:a16="http://schemas.microsoft.com/office/drawing/2014/main" id="{85429014-E6B6-4566-B651-A995E003B315}"/>
              </a:ext>
            </a:extLst>
          </p:cNvPr>
          <p:cNvSpPr/>
          <p:nvPr/>
        </p:nvSpPr>
        <p:spPr>
          <a:xfrm>
            <a:off x="434570" y="2609559"/>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Rounded Corners 79">
            <a:extLst>
              <a:ext uri="{FF2B5EF4-FFF2-40B4-BE49-F238E27FC236}">
                <a16:creationId xmlns:a16="http://schemas.microsoft.com/office/drawing/2014/main" id="{D24D268F-22E6-4DE1-A97C-0A2AFF573A47}"/>
              </a:ext>
            </a:extLst>
          </p:cNvPr>
          <p:cNvSpPr/>
          <p:nvPr/>
        </p:nvSpPr>
        <p:spPr>
          <a:xfrm>
            <a:off x="1653770" y="2609559"/>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Connector: Curved 10">
            <a:extLst>
              <a:ext uri="{FF2B5EF4-FFF2-40B4-BE49-F238E27FC236}">
                <a16:creationId xmlns:a16="http://schemas.microsoft.com/office/drawing/2014/main" id="{4EF2FFB8-568D-49F5-8061-934782AAF5C3}"/>
              </a:ext>
            </a:extLst>
          </p:cNvPr>
          <p:cNvCxnSpPr>
            <a:stCxn id="74" idx="2"/>
            <a:endCxn id="80" idx="0"/>
          </p:cNvCxnSpPr>
          <p:nvPr/>
        </p:nvCxnSpPr>
        <p:spPr>
          <a:xfrm rot="5400000" flipH="1" flipV="1">
            <a:off x="1044170" y="2457159"/>
            <a:ext cx="914400" cy="1219200"/>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4" name="Google Shape;169;p30">
            <a:extLst>
              <a:ext uri="{FF2B5EF4-FFF2-40B4-BE49-F238E27FC236}">
                <a16:creationId xmlns:a16="http://schemas.microsoft.com/office/drawing/2014/main" id="{358F77CA-41F5-40F8-BFD7-E5C062B8E323}"/>
              </a:ext>
            </a:extLst>
          </p:cNvPr>
          <p:cNvSpPr txBox="1">
            <a:spLocks/>
          </p:cNvSpPr>
          <p:nvPr/>
        </p:nvSpPr>
        <p:spPr>
          <a:xfrm flipH="1">
            <a:off x="3055569" y="5976401"/>
            <a:ext cx="5687133"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Which one should be </a:t>
            </a:r>
            <a:r>
              <a:rPr lang="en-US" sz="3600" b="1" dirty="0">
                <a:solidFill>
                  <a:srgbClr val="C9B18E"/>
                </a:solidFill>
              </a:rPr>
              <a:t>added</a:t>
            </a:r>
            <a:r>
              <a:rPr lang="en-US" sz="3600" b="1" dirty="0">
                <a:solidFill>
                  <a:schemeClr val="bg1"/>
                </a:solidFill>
              </a:rPr>
              <a:t>?</a:t>
            </a:r>
          </a:p>
        </p:txBody>
      </p:sp>
      <p:grpSp>
        <p:nvGrpSpPr>
          <p:cNvPr id="28" name="Group 27">
            <a:extLst>
              <a:ext uri="{FF2B5EF4-FFF2-40B4-BE49-F238E27FC236}">
                <a16:creationId xmlns:a16="http://schemas.microsoft.com/office/drawing/2014/main" id="{CFDD42E4-C2AB-4D6C-B7C7-E8307EDE6571}"/>
              </a:ext>
            </a:extLst>
          </p:cNvPr>
          <p:cNvGrpSpPr/>
          <p:nvPr/>
        </p:nvGrpSpPr>
        <p:grpSpPr>
          <a:xfrm>
            <a:off x="3790820" y="2177820"/>
            <a:ext cx="1737360" cy="457200"/>
            <a:chOff x="3790820" y="2177820"/>
            <a:chExt cx="1737360" cy="457200"/>
          </a:xfrm>
        </p:grpSpPr>
        <p:sp>
          <p:nvSpPr>
            <p:cNvPr id="96" name="Rectangle: Rounded Corners 95">
              <a:extLst>
                <a:ext uri="{FF2B5EF4-FFF2-40B4-BE49-F238E27FC236}">
                  <a16:creationId xmlns:a16="http://schemas.microsoft.com/office/drawing/2014/main" id="{0D8BA3C5-536D-465B-B376-0D736FE2F9D3}"/>
                </a:ext>
              </a:extLst>
            </p:cNvPr>
            <p:cNvSpPr/>
            <p:nvPr/>
          </p:nvSpPr>
          <p:spPr>
            <a:xfrm>
              <a:off x="3790820" y="2177820"/>
              <a:ext cx="457200" cy="4572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Rounded Corners 96">
              <a:extLst>
                <a:ext uri="{FF2B5EF4-FFF2-40B4-BE49-F238E27FC236}">
                  <a16:creationId xmlns:a16="http://schemas.microsoft.com/office/drawing/2014/main" id="{C67F0373-865F-49CA-BE61-470AD5F9F38B}"/>
                </a:ext>
              </a:extLst>
            </p:cNvPr>
            <p:cNvSpPr/>
            <p:nvPr/>
          </p:nvSpPr>
          <p:spPr>
            <a:xfrm>
              <a:off x="4430900" y="2177820"/>
              <a:ext cx="457200" cy="4572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8" name="Connector: Curved 97">
              <a:extLst>
                <a:ext uri="{FF2B5EF4-FFF2-40B4-BE49-F238E27FC236}">
                  <a16:creationId xmlns:a16="http://schemas.microsoft.com/office/drawing/2014/main" id="{EB4E6764-69EA-4EBE-A057-D480BBEA52D8}"/>
                </a:ext>
              </a:extLst>
            </p:cNvPr>
            <p:cNvCxnSpPr>
              <a:stCxn id="96" idx="2"/>
              <a:endCxn id="97" idx="0"/>
            </p:cNvCxnSpPr>
            <p:nvPr/>
          </p:nvCxnSpPr>
          <p:spPr>
            <a:xfrm rot="5400000" flipH="1" flipV="1">
              <a:off x="4110860" y="2086380"/>
              <a:ext cx="457200" cy="640080"/>
            </a:xfrm>
            <a:prstGeom prst="curvedConnector5">
              <a:avLst>
                <a:gd name="adj1" fmla="val -50000"/>
                <a:gd name="adj2" fmla="val 50000"/>
                <a:gd name="adj3" fmla="val 1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Rounded Corners 98">
              <a:extLst>
                <a:ext uri="{FF2B5EF4-FFF2-40B4-BE49-F238E27FC236}">
                  <a16:creationId xmlns:a16="http://schemas.microsoft.com/office/drawing/2014/main" id="{1A83B91B-DA05-46A2-9FA1-218FCE412F2E}"/>
                </a:ext>
              </a:extLst>
            </p:cNvPr>
            <p:cNvSpPr/>
            <p:nvPr/>
          </p:nvSpPr>
          <p:spPr>
            <a:xfrm>
              <a:off x="5070980" y="2177820"/>
              <a:ext cx="457200" cy="4572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B</a:t>
              </a:r>
            </a:p>
          </p:txBody>
        </p:sp>
        <p:cxnSp>
          <p:nvCxnSpPr>
            <p:cNvPr id="100" name="Connector: Curved 99">
              <a:extLst>
                <a:ext uri="{FF2B5EF4-FFF2-40B4-BE49-F238E27FC236}">
                  <a16:creationId xmlns:a16="http://schemas.microsoft.com/office/drawing/2014/main" id="{C0646ED3-9426-476A-9852-6C051D17F96F}"/>
                </a:ext>
              </a:extLst>
            </p:cNvPr>
            <p:cNvCxnSpPr>
              <a:cxnSpLocks/>
              <a:stCxn id="97" idx="2"/>
              <a:endCxn id="99" idx="0"/>
            </p:cNvCxnSpPr>
            <p:nvPr/>
          </p:nvCxnSpPr>
          <p:spPr>
            <a:xfrm rot="5400000" flipH="1" flipV="1">
              <a:off x="4750940" y="2086380"/>
              <a:ext cx="457200" cy="640080"/>
            </a:xfrm>
            <a:prstGeom prst="curvedConnector5">
              <a:avLst>
                <a:gd name="adj1" fmla="val -50000"/>
                <a:gd name="adj2" fmla="val 50000"/>
                <a:gd name="adj3" fmla="val 1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DE557CE8-C4C0-4E2F-8150-E33716193E09}"/>
              </a:ext>
            </a:extLst>
          </p:cNvPr>
          <p:cNvGrpSpPr/>
          <p:nvPr/>
        </p:nvGrpSpPr>
        <p:grpSpPr>
          <a:xfrm>
            <a:off x="3790820" y="3441705"/>
            <a:ext cx="1737360" cy="457200"/>
            <a:chOff x="3790820" y="3441705"/>
            <a:chExt cx="1737360" cy="457200"/>
          </a:xfrm>
        </p:grpSpPr>
        <p:sp>
          <p:nvSpPr>
            <p:cNvPr id="119" name="Rectangle: Rounded Corners 118">
              <a:extLst>
                <a:ext uri="{FF2B5EF4-FFF2-40B4-BE49-F238E27FC236}">
                  <a16:creationId xmlns:a16="http://schemas.microsoft.com/office/drawing/2014/main" id="{294B1B06-8E79-4C40-ABAF-BC7375E506F0}"/>
                </a:ext>
              </a:extLst>
            </p:cNvPr>
            <p:cNvSpPr/>
            <p:nvPr/>
          </p:nvSpPr>
          <p:spPr>
            <a:xfrm>
              <a:off x="3790820" y="3441705"/>
              <a:ext cx="457200" cy="4572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Rounded Corners 125">
              <a:extLst>
                <a:ext uri="{FF2B5EF4-FFF2-40B4-BE49-F238E27FC236}">
                  <a16:creationId xmlns:a16="http://schemas.microsoft.com/office/drawing/2014/main" id="{5391CCB8-2A44-4681-AF1F-519810AEE041}"/>
                </a:ext>
              </a:extLst>
            </p:cNvPr>
            <p:cNvSpPr/>
            <p:nvPr/>
          </p:nvSpPr>
          <p:spPr>
            <a:xfrm>
              <a:off x="4430900" y="3441705"/>
              <a:ext cx="457200" cy="4572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7" name="Connector: Curved 126">
              <a:extLst>
                <a:ext uri="{FF2B5EF4-FFF2-40B4-BE49-F238E27FC236}">
                  <a16:creationId xmlns:a16="http://schemas.microsoft.com/office/drawing/2014/main" id="{C609A796-36D0-4DD1-968F-E4D09C930424}"/>
                </a:ext>
              </a:extLst>
            </p:cNvPr>
            <p:cNvCxnSpPr>
              <a:stCxn id="119" idx="2"/>
              <a:endCxn id="126" idx="0"/>
            </p:cNvCxnSpPr>
            <p:nvPr/>
          </p:nvCxnSpPr>
          <p:spPr>
            <a:xfrm rot="5400000" flipH="1" flipV="1">
              <a:off x="4110860" y="3350265"/>
              <a:ext cx="457200" cy="640080"/>
            </a:xfrm>
            <a:prstGeom prst="curvedConnector5">
              <a:avLst>
                <a:gd name="adj1" fmla="val -50000"/>
                <a:gd name="adj2" fmla="val 50000"/>
                <a:gd name="adj3" fmla="val 1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37" name="Rectangle: Rounded Corners 136">
              <a:extLst>
                <a:ext uri="{FF2B5EF4-FFF2-40B4-BE49-F238E27FC236}">
                  <a16:creationId xmlns:a16="http://schemas.microsoft.com/office/drawing/2014/main" id="{6D635F9F-FE72-4D04-A036-FD44217F0878}"/>
                </a:ext>
              </a:extLst>
            </p:cNvPr>
            <p:cNvSpPr/>
            <p:nvPr/>
          </p:nvSpPr>
          <p:spPr>
            <a:xfrm>
              <a:off x="5070980" y="3441705"/>
              <a:ext cx="457200" cy="457200"/>
            </a:xfrm>
            <a:prstGeom prst="roundRect">
              <a:avLst/>
            </a:prstGeom>
            <a:solidFill>
              <a:srgbClr val="3BC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C</a:t>
              </a:r>
            </a:p>
          </p:txBody>
        </p:sp>
        <p:cxnSp>
          <p:nvCxnSpPr>
            <p:cNvPr id="138" name="Connector: Curved 137">
              <a:extLst>
                <a:ext uri="{FF2B5EF4-FFF2-40B4-BE49-F238E27FC236}">
                  <a16:creationId xmlns:a16="http://schemas.microsoft.com/office/drawing/2014/main" id="{1A620E57-E2A5-4CDE-90A5-B5160F4B5159}"/>
                </a:ext>
              </a:extLst>
            </p:cNvPr>
            <p:cNvCxnSpPr>
              <a:cxnSpLocks/>
              <a:stCxn id="126" idx="2"/>
              <a:endCxn id="137" idx="0"/>
            </p:cNvCxnSpPr>
            <p:nvPr/>
          </p:nvCxnSpPr>
          <p:spPr>
            <a:xfrm rot="5400000" flipH="1" flipV="1">
              <a:off x="4750940" y="3350265"/>
              <a:ext cx="457200" cy="640080"/>
            </a:xfrm>
            <a:prstGeom prst="curvedConnector5">
              <a:avLst>
                <a:gd name="adj1" fmla="val -50000"/>
                <a:gd name="adj2" fmla="val 50000"/>
                <a:gd name="adj3" fmla="val 1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340DE563-F87F-4EF1-853C-FB751738D77B}"/>
              </a:ext>
            </a:extLst>
          </p:cNvPr>
          <p:cNvGrpSpPr/>
          <p:nvPr/>
        </p:nvGrpSpPr>
        <p:grpSpPr>
          <a:xfrm>
            <a:off x="6896862" y="1749130"/>
            <a:ext cx="3691680" cy="3385149"/>
            <a:chOff x="6279562" y="2230596"/>
            <a:chExt cx="3691680" cy="3385149"/>
          </a:xfrm>
        </p:grpSpPr>
        <p:grpSp>
          <p:nvGrpSpPr>
            <p:cNvPr id="140" name="Group 139">
              <a:extLst>
                <a:ext uri="{FF2B5EF4-FFF2-40B4-BE49-F238E27FC236}">
                  <a16:creationId xmlns:a16="http://schemas.microsoft.com/office/drawing/2014/main" id="{19C5FB2C-7202-4920-8AA1-3E47E696E6B9}"/>
                </a:ext>
              </a:extLst>
            </p:cNvPr>
            <p:cNvGrpSpPr/>
            <p:nvPr/>
          </p:nvGrpSpPr>
          <p:grpSpPr>
            <a:xfrm>
              <a:off x="6279562" y="2230596"/>
              <a:ext cx="1005840" cy="1005840"/>
              <a:chOff x="7291010" y="2206009"/>
              <a:chExt cx="1005840" cy="1005840"/>
            </a:xfrm>
          </p:grpSpPr>
          <p:pic>
            <p:nvPicPr>
              <p:cNvPr id="170" name="Graphic 169" descr="User with solid fill">
                <a:extLst>
                  <a:ext uri="{FF2B5EF4-FFF2-40B4-BE49-F238E27FC236}">
                    <a16:creationId xmlns:a16="http://schemas.microsoft.com/office/drawing/2014/main" id="{C8D546AE-3097-4B39-8D07-9583A7ABCB6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171" name="Google Shape;169;p30">
                <a:extLst>
                  <a:ext uri="{FF2B5EF4-FFF2-40B4-BE49-F238E27FC236}">
                    <a16:creationId xmlns:a16="http://schemas.microsoft.com/office/drawing/2014/main" id="{988683DA-4D1B-4E06-801F-732E0CA77747}"/>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141" name="Group 140">
              <a:extLst>
                <a:ext uri="{FF2B5EF4-FFF2-40B4-BE49-F238E27FC236}">
                  <a16:creationId xmlns:a16="http://schemas.microsoft.com/office/drawing/2014/main" id="{C6405474-F377-472C-A8DC-B02C526A00CC}"/>
                </a:ext>
              </a:extLst>
            </p:cNvPr>
            <p:cNvGrpSpPr/>
            <p:nvPr/>
          </p:nvGrpSpPr>
          <p:grpSpPr>
            <a:xfrm>
              <a:off x="8965402" y="2230596"/>
              <a:ext cx="1005840" cy="1005840"/>
              <a:chOff x="10133960" y="2206009"/>
              <a:chExt cx="1005840" cy="1005840"/>
            </a:xfrm>
          </p:grpSpPr>
          <p:pic>
            <p:nvPicPr>
              <p:cNvPr id="154" name="Graphic 153" descr="User with solid fill">
                <a:extLst>
                  <a:ext uri="{FF2B5EF4-FFF2-40B4-BE49-F238E27FC236}">
                    <a16:creationId xmlns:a16="http://schemas.microsoft.com/office/drawing/2014/main" id="{3E626A0F-37CB-4524-9BBE-311C2265941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155" name="Google Shape;169;p30">
                <a:extLst>
                  <a:ext uri="{FF2B5EF4-FFF2-40B4-BE49-F238E27FC236}">
                    <a16:creationId xmlns:a16="http://schemas.microsoft.com/office/drawing/2014/main" id="{EB086DA4-466E-481F-844A-A40EE4D99E15}"/>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42" name="Group 141">
              <a:extLst>
                <a:ext uri="{FF2B5EF4-FFF2-40B4-BE49-F238E27FC236}">
                  <a16:creationId xmlns:a16="http://schemas.microsoft.com/office/drawing/2014/main" id="{F63DCD3C-2242-45E5-B8C3-1AEBF0617E6E}"/>
                </a:ext>
              </a:extLst>
            </p:cNvPr>
            <p:cNvGrpSpPr/>
            <p:nvPr/>
          </p:nvGrpSpPr>
          <p:grpSpPr>
            <a:xfrm>
              <a:off x="8965401" y="4609905"/>
              <a:ext cx="1005840" cy="1005840"/>
              <a:chOff x="7293870" y="4627401"/>
              <a:chExt cx="1005840" cy="1005840"/>
            </a:xfrm>
          </p:grpSpPr>
          <p:pic>
            <p:nvPicPr>
              <p:cNvPr id="152" name="Graphic 151" descr="User with solid fill">
                <a:extLst>
                  <a:ext uri="{FF2B5EF4-FFF2-40B4-BE49-F238E27FC236}">
                    <a16:creationId xmlns:a16="http://schemas.microsoft.com/office/drawing/2014/main" id="{C9FC9C61-C61B-45F2-996A-810A80423DB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153" name="Google Shape;169;p30">
                <a:extLst>
                  <a:ext uri="{FF2B5EF4-FFF2-40B4-BE49-F238E27FC236}">
                    <a16:creationId xmlns:a16="http://schemas.microsoft.com/office/drawing/2014/main" id="{8C06639F-D50A-421C-B8E9-F20EDBF6F509}"/>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43" name="Group 142">
              <a:extLst>
                <a:ext uri="{FF2B5EF4-FFF2-40B4-BE49-F238E27FC236}">
                  <a16:creationId xmlns:a16="http://schemas.microsoft.com/office/drawing/2014/main" id="{64E161CC-DE9B-464D-8A39-460BE7D3D2DF}"/>
                </a:ext>
              </a:extLst>
            </p:cNvPr>
            <p:cNvGrpSpPr/>
            <p:nvPr/>
          </p:nvGrpSpPr>
          <p:grpSpPr>
            <a:xfrm>
              <a:off x="6279562" y="4609905"/>
              <a:ext cx="1005840" cy="1005840"/>
              <a:chOff x="10133960" y="4627401"/>
              <a:chExt cx="1005840" cy="1005840"/>
            </a:xfrm>
          </p:grpSpPr>
          <p:pic>
            <p:nvPicPr>
              <p:cNvPr id="150" name="Graphic 149" descr="User with solid fill">
                <a:extLst>
                  <a:ext uri="{FF2B5EF4-FFF2-40B4-BE49-F238E27FC236}">
                    <a16:creationId xmlns:a16="http://schemas.microsoft.com/office/drawing/2014/main" id="{282EC4FA-EF2D-47A3-B038-CCF88EAF5457}"/>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151" name="Google Shape;169;p30">
                <a:extLst>
                  <a:ext uri="{FF2B5EF4-FFF2-40B4-BE49-F238E27FC236}">
                    <a16:creationId xmlns:a16="http://schemas.microsoft.com/office/drawing/2014/main" id="{D58F84B4-70B2-4410-A083-9477047B777D}"/>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44" name="Straight Connector 143">
              <a:extLst>
                <a:ext uri="{FF2B5EF4-FFF2-40B4-BE49-F238E27FC236}">
                  <a16:creationId xmlns:a16="http://schemas.microsoft.com/office/drawing/2014/main" id="{182EDAA2-9722-47AA-AC63-523A302F813C}"/>
                </a:ext>
              </a:extLst>
            </p:cNvPr>
            <p:cNvCxnSpPr>
              <a:cxnSpLocks/>
              <a:stCxn id="170" idx="2"/>
              <a:endCxn id="150" idx="0"/>
            </p:cNvCxnSpPr>
            <p:nvPr/>
          </p:nvCxnSpPr>
          <p:spPr>
            <a:xfrm>
              <a:off x="6782482" y="3236436"/>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BCE471EC-0D72-405C-BD49-EDD0FB5B2F15}"/>
                </a:ext>
              </a:extLst>
            </p:cNvPr>
            <p:cNvCxnSpPr>
              <a:cxnSpLocks/>
              <a:stCxn id="170" idx="3"/>
              <a:endCxn id="154" idx="1"/>
            </p:cNvCxnSpPr>
            <p:nvPr/>
          </p:nvCxnSpPr>
          <p:spPr>
            <a:xfrm>
              <a:off x="7285402" y="2733516"/>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E4A50769-6194-4DB5-971C-529BDC655048}"/>
                </a:ext>
              </a:extLst>
            </p:cNvPr>
            <p:cNvCxnSpPr>
              <a:cxnSpLocks/>
              <a:stCxn id="154" idx="2"/>
              <a:endCxn id="152" idx="0"/>
            </p:cNvCxnSpPr>
            <p:nvPr/>
          </p:nvCxnSpPr>
          <p:spPr>
            <a:xfrm flipH="1">
              <a:off x="9468321" y="3236436"/>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0782960-301B-44FA-97A2-00C52B177C3D}"/>
                </a:ext>
              </a:extLst>
            </p:cNvPr>
            <p:cNvCxnSpPr>
              <a:cxnSpLocks/>
              <a:stCxn id="150" idx="3"/>
              <a:endCxn id="152" idx="1"/>
            </p:cNvCxnSpPr>
            <p:nvPr/>
          </p:nvCxnSpPr>
          <p:spPr>
            <a:xfrm>
              <a:off x="7285402" y="5112825"/>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12A49AC-90F4-484B-A7DB-BAA1AF893F9B}"/>
                </a:ext>
              </a:extLst>
            </p:cNvPr>
            <p:cNvCxnSpPr>
              <a:cxnSpLocks/>
            </p:cNvCxnSpPr>
            <p:nvPr/>
          </p:nvCxnSpPr>
          <p:spPr>
            <a:xfrm>
              <a:off x="7313977" y="3229509"/>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88793269-9020-4D17-A5D7-B7AB9D2C24EB}"/>
                </a:ext>
              </a:extLst>
            </p:cNvPr>
            <p:cNvCxnSpPr>
              <a:cxnSpLocks/>
            </p:cNvCxnSpPr>
            <p:nvPr/>
          </p:nvCxnSpPr>
          <p:spPr>
            <a:xfrm flipV="1">
              <a:off x="7355905" y="3226658"/>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520EA36D-5599-4817-ADAF-B52E210BDC6E}"/>
              </a:ext>
            </a:extLst>
          </p:cNvPr>
          <p:cNvGrpSpPr/>
          <p:nvPr/>
        </p:nvGrpSpPr>
        <p:grpSpPr>
          <a:xfrm>
            <a:off x="998450" y="1327263"/>
            <a:ext cx="1005840" cy="1005840"/>
            <a:chOff x="3324596" y="3704912"/>
            <a:chExt cx="1005840" cy="1005840"/>
          </a:xfrm>
        </p:grpSpPr>
        <p:pic>
          <p:nvPicPr>
            <p:cNvPr id="173" name="Graphic 172" descr="User with solid fill">
              <a:extLst>
                <a:ext uri="{FF2B5EF4-FFF2-40B4-BE49-F238E27FC236}">
                  <a16:creationId xmlns:a16="http://schemas.microsoft.com/office/drawing/2014/main" id="{90C2D598-647B-4685-89C6-D471E2BDD998}"/>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324596" y="3704912"/>
              <a:ext cx="1005840" cy="1005840"/>
            </a:xfrm>
            <a:prstGeom prst="rect">
              <a:avLst/>
            </a:prstGeom>
          </p:spPr>
        </p:pic>
        <p:sp>
          <p:nvSpPr>
            <p:cNvPr id="174" name="Google Shape;169;p30">
              <a:extLst>
                <a:ext uri="{FF2B5EF4-FFF2-40B4-BE49-F238E27FC236}">
                  <a16:creationId xmlns:a16="http://schemas.microsoft.com/office/drawing/2014/main" id="{182E2089-E0A4-4A57-AF82-1177286DEF05}"/>
                </a:ext>
              </a:extLst>
            </p:cNvPr>
            <p:cNvSpPr txBox="1">
              <a:spLocks/>
            </p:cNvSpPr>
            <p:nvPr/>
          </p:nvSpPr>
          <p:spPr>
            <a:xfrm>
              <a:off x="3642572" y="4194240"/>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31" name="Group 30">
            <a:extLst>
              <a:ext uri="{FF2B5EF4-FFF2-40B4-BE49-F238E27FC236}">
                <a16:creationId xmlns:a16="http://schemas.microsoft.com/office/drawing/2014/main" id="{60802381-5429-4B53-A04F-C777AA0A0C60}"/>
              </a:ext>
            </a:extLst>
          </p:cNvPr>
          <p:cNvGrpSpPr/>
          <p:nvPr/>
        </p:nvGrpSpPr>
        <p:grpSpPr>
          <a:xfrm>
            <a:off x="6306753" y="4426579"/>
            <a:ext cx="822960" cy="182880"/>
            <a:chOff x="7836905" y="5341914"/>
            <a:chExt cx="822960" cy="182880"/>
          </a:xfrm>
        </p:grpSpPr>
        <p:sp>
          <p:nvSpPr>
            <p:cNvPr id="175" name="Rectangle: Rounded Corners 174">
              <a:extLst>
                <a:ext uri="{FF2B5EF4-FFF2-40B4-BE49-F238E27FC236}">
                  <a16:creationId xmlns:a16="http://schemas.microsoft.com/office/drawing/2014/main" id="{2FFBD6D6-1024-4A6F-9E1A-C79F0F08FE4B}"/>
                </a:ext>
              </a:extLst>
            </p:cNvPr>
            <p:cNvSpPr/>
            <p:nvPr/>
          </p:nvSpPr>
          <p:spPr>
            <a:xfrm>
              <a:off x="7836905" y="5341914"/>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ectangle: Rounded Corners 175">
              <a:extLst>
                <a:ext uri="{FF2B5EF4-FFF2-40B4-BE49-F238E27FC236}">
                  <a16:creationId xmlns:a16="http://schemas.microsoft.com/office/drawing/2014/main" id="{BEF6A3E5-70C5-4CAC-BCD6-171931E09AEB}"/>
                </a:ext>
              </a:extLst>
            </p:cNvPr>
            <p:cNvSpPr/>
            <p:nvPr/>
          </p:nvSpPr>
          <p:spPr>
            <a:xfrm>
              <a:off x="8156945" y="5341914"/>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7" name="Connector: Curved 176">
              <a:extLst>
                <a:ext uri="{FF2B5EF4-FFF2-40B4-BE49-F238E27FC236}">
                  <a16:creationId xmlns:a16="http://schemas.microsoft.com/office/drawing/2014/main" id="{612453D4-10CC-4070-9176-4C795B7DB51C}"/>
                </a:ext>
              </a:extLst>
            </p:cNvPr>
            <p:cNvCxnSpPr>
              <a:stCxn id="175" idx="2"/>
              <a:endCxn id="176" idx="0"/>
            </p:cNvCxnSpPr>
            <p:nvPr/>
          </p:nvCxnSpPr>
          <p:spPr>
            <a:xfrm rot="5400000" flipH="1" flipV="1">
              <a:off x="7996925" y="5273334"/>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78" name="Rectangle: Rounded Corners 177">
              <a:extLst>
                <a:ext uri="{FF2B5EF4-FFF2-40B4-BE49-F238E27FC236}">
                  <a16:creationId xmlns:a16="http://schemas.microsoft.com/office/drawing/2014/main" id="{AC0EA541-D39F-448D-88BE-8FF574A913CA}"/>
                </a:ext>
              </a:extLst>
            </p:cNvPr>
            <p:cNvSpPr/>
            <p:nvPr/>
          </p:nvSpPr>
          <p:spPr>
            <a:xfrm>
              <a:off x="8476985" y="5341914"/>
              <a:ext cx="182880" cy="182880"/>
            </a:xfrm>
            <a:prstGeom prst="roundRect">
              <a:avLst/>
            </a:prstGeom>
            <a:solidFill>
              <a:srgbClr val="3BC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b="1" dirty="0">
                <a:solidFill>
                  <a:srgbClr val="FF9933"/>
                </a:solidFill>
              </a:endParaRPr>
            </a:p>
          </p:txBody>
        </p:sp>
        <p:cxnSp>
          <p:nvCxnSpPr>
            <p:cNvPr id="179" name="Connector: Curved 178">
              <a:extLst>
                <a:ext uri="{FF2B5EF4-FFF2-40B4-BE49-F238E27FC236}">
                  <a16:creationId xmlns:a16="http://schemas.microsoft.com/office/drawing/2014/main" id="{7C721F24-E61F-4892-87F7-FF031B710E5F}"/>
                </a:ext>
              </a:extLst>
            </p:cNvPr>
            <p:cNvCxnSpPr>
              <a:cxnSpLocks/>
              <a:stCxn id="176" idx="2"/>
              <a:endCxn id="178" idx="0"/>
            </p:cNvCxnSpPr>
            <p:nvPr/>
          </p:nvCxnSpPr>
          <p:spPr>
            <a:xfrm rot="5400000" flipH="1" flipV="1">
              <a:off x="8316965" y="5273334"/>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104ACAB4-6C73-40EA-9896-509A5CAD81BE}"/>
              </a:ext>
            </a:extLst>
          </p:cNvPr>
          <p:cNvGrpSpPr/>
          <p:nvPr/>
        </p:nvGrpSpPr>
        <p:grpSpPr>
          <a:xfrm>
            <a:off x="9273224" y="1573178"/>
            <a:ext cx="822960" cy="182880"/>
            <a:chOff x="10803376" y="2488513"/>
            <a:chExt cx="822960" cy="182880"/>
          </a:xfrm>
        </p:grpSpPr>
        <p:sp>
          <p:nvSpPr>
            <p:cNvPr id="180" name="Rectangle: Rounded Corners 179">
              <a:extLst>
                <a:ext uri="{FF2B5EF4-FFF2-40B4-BE49-F238E27FC236}">
                  <a16:creationId xmlns:a16="http://schemas.microsoft.com/office/drawing/2014/main" id="{7CCD0484-70D8-4B6C-B73F-C517EE3654AD}"/>
                </a:ext>
              </a:extLst>
            </p:cNvPr>
            <p:cNvSpPr/>
            <p:nvPr/>
          </p:nvSpPr>
          <p:spPr>
            <a:xfrm>
              <a:off x="10803376" y="2488513"/>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Rounded Corners 180">
              <a:extLst>
                <a:ext uri="{FF2B5EF4-FFF2-40B4-BE49-F238E27FC236}">
                  <a16:creationId xmlns:a16="http://schemas.microsoft.com/office/drawing/2014/main" id="{2F53D3E5-3B67-4605-B516-52796DB23D5C}"/>
                </a:ext>
              </a:extLst>
            </p:cNvPr>
            <p:cNvSpPr/>
            <p:nvPr/>
          </p:nvSpPr>
          <p:spPr>
            <a:xfrm>
              <a:off x="11123416" y="2488513"/>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2" name="Connector: Curved 181">
              <a:extLst>
                <a:ext uri="{FF2B5EF4-FFF2-40B4-BE49-F238E27FC236}">
                  <a16:creationId xmlns:a16="http://schemas.microsoft.com/office/drawing/2014/main" id="{10949ECC-9BD4-403C-85A2-B62AA37BAD73}"/>
                </a:ext>
              </a:extLst>
            </p:cNvPr>
            <p:cNvCxnSpPr>
              <a:stCxn id="180" idx="2"/>
              <a:endCxn id="181" idx="0"/>
            </p:cNvCxnSpPr>
            <p:nvPr/>
          </p:nvCxnSpPr>
          <p:spPr>
            <a:xfrm rot="5400000" flipH="1" flipV="1">
              <a:off x="10963396" y="2419933"/>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83" name="Rectangle: Rounded Corners 182">
              <a:extLst>
                <a:ext uri="{FF2B5EF4-FFF2-40B4-BE49-F238E27FC236}">
                  <a16:creationId xmlns:a16="http://schemas.microsoft.com/office/drawing/2014/main" id="{8F24E880-CF00-48F1-9C13-44AE6A3966C2}"/>
                </a:ext>
              </a:extLst>
            </p:cNvPr>
            <p:cNvSpPr/>
            <p:nvPr/>
          </p:nvSpPr>
          <p:spPr>
            <a:xfrm>
              <a:off x="11443456" y="2488513"/>
              <a:ext cx="182880" cy="18288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b="1" dirty="0">
                <a:solidFill>
                  <a:srgbClr val="FF9933"/>
                </a:solidFill>
              </a:endParaRPr>
            </a:p>
          </p:txBody>
        </p:sp>
        <p:cxnSp>
          <p:nvCxnSpPr>
            <p:cNvPr id="189" name="Connector: Curved 188">
              <a:extLst>
                <a:ext uri="{FF2B5EF4-FFF2-40B4-BE49-F238E27FC236}">
                  <a16:creationId xmlns:a16="http://schemas.microsoft.com/office/drawing/2014/main" id="{F31AB64C-FEBC-4AA4-BE8F-0E264B24471A}"/>
                </a:ext>
              </a:extLst>
            </p:cNvPr>
            <p:cNvCxnSpPr>
              <a:cxnSpLocks/>
              <a:stCxn id="181" idx="2"/>
              <a:endCxn id="183" idx="0"/>
            </p:cNvCxnSpPr>
            <p:nvPr/>
          </p:nvCxnSpPr>
          <p:spPr>
            <a:xfrm rot="5400000" flipH="1" flipV="1">
              <a:off x="11283436" y="2419933"/>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D8F994D4-C62B-446A-B3B3-0460CDB6D638}"/>
              </a:ext>
            </a:extLst>
          </p:cNvPr>
          <p:cNvGrpSpPr/>
          <p:nvPr/>
        </p:nvGrpSpPr>
        <p:grpSpPr>
          <a:xfrm>
            <a:off x="10588541" y="4631359"/>
            <a:ext cx="1143000" cy="182880"/>
            <a:chOff x="9426576" y="5532479"/>
            <a:chExt cx="1143000" cy="182880"/>
          </a:xfrm>
        </p:grpSpPr>
        <p:sp>
          <p:nvSpPr>
            <p:cNvPr id="191" name="Rectangle: Rounded Corners 190">
              <a:extLst>
                <a:ext uri="{FF2B5EF4-FFF2-40B4-BE49-F238E27FC236}">
                  <a16:creationId xmlns:a16="http://schemas.microsoft.com/office/drawing/2014/main" id="{170C06CE-551D-4EE6-B1EB-4130EB9F7A3C}"/>
                </a:ext>
              </a:extLst>
            </p:cNvPr>
            <p:cNvSpPr/>
            <p:nvPr/>
          </p:nvSpPr>
          <p:spPr>
            <a:xfrm>
              <a:off x="942657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Rectangle: Rounded Corners 191">
              <a:extLst>
                <a:ext uri="{FF2B5EF4-FFF2-40B4-BE49-F238E27FC236}">
                  <a16:creationId xmlns:a16="http://schemas.microsoft.com/office/drawing/2014/main" id="{83A70D8C-F145-411F-BBFD-6B80489637FF}"/>
                </a:ext>
              </a:extLst>
            </p:cNvPr>
            <p:cNvSpPr/>
            <p:nvPr/>
          </p:nvSpPr>
          <p:spPr>
            <a:xfrm>
              <a:off x="974661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3" name="Connector: Curved 192">
              <a:extLst>
                <a:ext uri="{FF2B5EF4-FFF2-40B4-BE49-F238E27FC236}">
                  <a16:creationId xmlns:a16="http://schemas.microsoft.com/office/drawing/2014/main" id="{F075E942-4441-4064-B688-D173DFE34303}"/>
                </a:ext>
              </a:extLst>
            </p:cNvPr>
            <p:cNvCxnSpPr>
              <a:stCxn id="191" idx="2"/>
              <a:endCxn id="192" idx="0"/>
            </p:cNvCxnSpPr>
            <p:nvPr/>
          </p:nvCxnSpPr>
          <p:spPr>
            <a:xfrm rot="5400000" flipH="1" flipV="1">
              <a:off x="958659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94" name="Rectangle: Rounded Corners 193">
              <a:extLst>
                <a:ext uri="{FF2B5EF4-FFF2-40B4-BE49-F238E27FC236}">
                  <a16:creationId xmlns:a16="http://schemas.microsoft.com/office/drawing/2014/main" id="{2F08EE58-E824-4E2F-9967-04096F9110DF}"/>
                </a:ext>
              </a:extLst>
            </p:cNvPr>
            <p:cNvSpPr/>
            <p:nvPr/>
          </p:nvSpPr>
          <p:spPr>
            <a:xfrm>
              <a:off x="10066656" y="5532479"/>
              <a:ext cx="182880" cy="18288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b="1" dirty="0">
                <a:solidFill>
                  <a:srgbClr val="FF9933"/>
                </a:solidFill>
              </a:endParaRPr>
            </a:p>
          </p:txBody>
        </p:sp>
        <p:cxnSp>
          <p:nvCxnSpPr>
            <p:cNvPr id="195" name="Connector: Curved 194">
              <a:extLst>
                <a:ext uri="{FF2B5EF4-FFF2-40B4-BE49-F238E27FC236}">
                  <a16:creationId xmlns:a16="http://schemas.microsoft.com/office/drawing/2014/main" id="{12D6F8B8-B291-4C5F-A598-24389AE582D1}"/>
                </a:ext>
              </a:extLst>
            </p:cNvPr>
            <p:cNvCxnSpPr>
              <a:cxnSpLocks/>
              <a:stCxn id="192" idx="2"/>
              <a:endCxn id="194" idx="0"/>
            </p:cNvCxnSpPr>
            <p:nvPr/>
          </p:nvCxnSpPr>
          <p:spPr>
            <a:xfrm rot="5400000" flipH="1" flipV="1">
              <a:off x="990663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97" name="Rectangle: Rounded Corners 196">
              <a:extLst>
                <a:ext uri="{FF2B5EF4-FFF2-40B4-BE49-F238E27FC236}">
                  <a16:creationId xmlns:a16="http://schemas.microsoft.com/office/drawing/2014/main" id="{E82A113B-EB5D-43F9-93E7-1C13712CA948}"/>
                </a:ext>
              </a:extLst>
            </p:cNvPr>
            <p:cNvSpPr/>
            <p:nvPr/>
          </p:nvSpPr>
          <p:spPr>
            <a:xfrm>
              <a:off x="10386696" y="5532479"/>
              <a:ext cx="182880" cy="1828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8" name="Connector: Curved 197">
              <a:extLst>
                <a:ext uri="{FF2B5EF4-FFF2-40B4-BE49-F238E27FC236}">
                  <a16:creationId xmlns:a16="http://schemas.microsoft.com/office/drawing/2014/main" id="{A4C848FC-8C38-4499-B881-E3CC0EB8BD9A}"/>
                </a:ext>
              </a:extLst>
            </p:cNvPr>
            <p:cNvCxnSpPr>
              <a:cxnSpLocks/>
              <a:stCxn id="194" idx="2"/>
              <a:endCxn id="197" idx="0"/>
            </p:cNvCxnSpPr>
            <p:nvPr/>
          </p:nvCxnSpPr>
          <p:spPr>
            <a:xfrm rot="5400000" flipH="1" flipV="1">
              <a:off x="1022667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199" name="Rectangle: Rounded Corners 198">
            <a:extLst>
              <a:ext uri="{FF2B5EF4-FFF2-40B4-BE49-F238E27FC236}">
                <a16:creationId xmlns:a16="http://schemas.microsoft.com/office/drawing/2014/main" id="{3C61E36E-8080-498F-B7F7-752D2ED1B5EE}"/>
              </a:ext>
            </a:extLst>
          </p:cNvPr>
          <p:cNvSpPr/>
          <p:nvPr/>
        </p:nvSpPr>
        <p:spPr>
          <a:xfrm>
            <a:off x="2873668" y="2618800"/>
            <a:ext cx="914400" cy="9144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Rounded Corners 199">
            <a:extLst>
              <a:ext uri="{FF2B5EF4-FFF2-40B4-BE49-F238E27FC236}">
                <a16:creationId xmlns:a16="http://schemas.microsoft.com/office/drawing/2014/main" id="{5CAF1DFC-21D7-4117-95E1-E7D3961F3869}"/>
              </a:ext>
            </a:extLst>
          </p:cNvPr>
          <p:cNvSpPr/>
          <p:nvPr/>
        </p:nvSpPr>
        <p:spPr>
          <a:xfrm>
            <a:off x="4080222" y="2635020"/>
            <a:ext cx="914400" cy="91440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1" name="Connector: Curved 200">
            <a:extLst>
              <a:ext uri="{FF2B5EF4-FFF2-40B4-BE49-F238E27FC236}">
                <a16:creationId xmlns:a16="http://schemas.microsoft.com/office/drawing/2014/main" id="{9067DA0E-C692-4A84-89AE-49B9AC6644A8}"/>
              </a:ext>
            </a:extLst>
          </p:cNvPr>
          <p:cNvCxnSpPr>
            <a:cxnSpLocks/>
            <a:stCxn id="80" idx="2"/>
            <a:endCxn id="199" idx="0"/>
          </p:cNvCxnSpPr>
          <p:nvPr/>
        </p:nvCxnSpPr>
        <p:spPr>
          <a:xfrm rot="5400000" flipH="1" flipV="1">
            <a:off x="2268339" y="2461431"/>
            <a:ext cx="905159" cy="1219898"/>
          </a:xfrm>
          <a:prstGeom prst="curvedConnector5">
            <a:avLst>
              <a:gd name="adj1" fmla="val -25255"/>
              <a:gd name="adj2" fmla="val 50000"/>
              <a:gd name="adj3" fmla="val 125255"/>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Connector: Curved 201">
            <a:extLst>
              <a:ext uri="{FF2B5EF4-FFF2-40B4-BE49-F238E27FC236}">
                <a16:creationId xmlns:a16="http://schemas.microsoft.com/office/drawing/2014/main" id="{6E621C38-C021-4ADD-830A-49D022D50268}"/>
              </a:ext>
            </a:extLst>
          </p:cNvPr>
          <p:cNvCxnSpPr>
            <a:cxnSpLocks/>
            <a:stCxn id="199" idx="2"/>
            <a:endCxn id="200" idx="0"/>
          </p:cNvCxnSpPr>
          <p:nvPr/>
        </p:nvCxnSpPr>
        <p:spPr>
          <a:xfrm rot="5400000" flipH="1" flipV="1">
            <a:off x="3485055" y="2480833"/>
            <a:ext cx="898180" cy="1206554"/>
          </a:xfrm>
          <a:prstGeom prst="curvedConnector5">
            <a:avLst>
              <a:gd name="adj1" fmla="val -25451"/>
              <a:gd name="adj2" fmla="val 50000"/>
              <a:gd name="adj3" fmla="val 12545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61653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4"/>
                                        </p:tgtEl>
                                        <p:attrNameLst>
                                          <p:attrName>style.visibility</p:attrName>
                                        </p:attrNameLst>
                                      </p:cBhvr>
                                      <p:to>
                                        <p:strVal val="visible"/>
                                      </p:to>
                                    </p:set>
                                    <p:animEffect transition="in" filter="fade">
                                      <p:cBhvr>
                                        <p:cTn id="16" dur="500"/>
                                        <p:tgtEl>
                                          <p:spTgt spid="7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fade">
                                      <p:cBhvr>
                                        <p:cTn id="19" dur="500"/>
                                        <p:tgtEl>
                                          <p:spTgt spid="80"/>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par>
                                <p:cTn id="28" presetID="10" presetClass="entr" presetSubtype="0" fill="hold"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path" presetSubtype="0" accel="50000" decel="50000" fill="hold" nodeType="clickEffect">
                                  <p:stCondLst>
                                    <p:cond delay="0"/>
                                  </p:stCondLst>
                                  <p:childTnLst>
                                    <p:animMotion origin="layout" path="M -8.33333E-7 -2.59259E-6 L -0.14375 0.0044 " pathEditMode="relative" rAng="0" ptsTypes="AA">
                                      <p:cBhvr>
                                        <p:cTn id="34" dur="1000" fill="hold"/>
                                        <p:tgtEl>
                                          <p:spTgt spid="30"/>
                                        </p:tgtEl>
                                        <p:attrNameLst>
                                          <p:attrName>ppt_x</p:attrName>
                                          <p:attrName>ppt_y</p:attrName>
                                        </p:attrNameLst>
                                      </p:cBhvr>
                                      <p:rCtr x="-7187" y="208"/>
                                    </p:animMotion>
                                  </p:childTnLst>
                                </p:cTn>
                              </p:par>
                              <p:par>
                                <p:cTn id="35" presetID="10" presetClass="exit" presetSubtype="0" fill="hold" nodeType="withEffect">
                                  <p:stCondLst>
                                    <p:cond delay="500"/>
                                  </p:stCondLst>
                                  <p:childTnLst>
                                    <p:animEffect transition="out" filter="fade">
                                      <p:cBhvr>
                                        <p:cTn id="36" dur="500"/>
                                        <p:tgtEl>
                                          <p:spTgt spid="30"/>
                                        </p:tgtEl>
                                      </p:cBhvr>
                                    </p:animEffect>
                                    <p:set>
                                      <p:cBhvr>
                                        <p:cTn id="37" dur="1" fill="hold">
                                          <p:stCondLst>
                                            <p:cond delay="499"/>
                                          </p:stCondLst>
                                        </p:cTn>
                                        <p:tgtEl>
                                          <p:spTgt spid="30"/>
                                        </p:tgtEl>
                                        <p:attrNameLst>
                                          <p:attrName>style.visibility</p:attrName>
                                        </p:attrNameLst>
                                      </p:cBhvr>
                                      <p:to>
                                        <p:strVal val="hidden"/>
                                      </p:to>
                                    </p:set>
                                  </p:childTnLst>
                                </p:cTn>
                              </p:par>
                              <p:par>
                                <p:cTn id="38" presetID="42" presetClass="path" presetSubtype="0" accel="50000" decel="50000" fill="hold" nodeType="withEffect">
                                  <p:stCondLst>
                                    <p:cond delay="0"/>
                                  </p:stCondLst>
                                  <p:childTnLst>
                                    <p:animMotion origin="layout" path="M -1.66667E-6 3.7037E-6 L -0.00208 -0.29028 " pathEditMode="relative" rAng="0" ptsTypes="AA">
                                      <p:cBhvr>
                                        <p:cTn id="39" dur="1000" fill="hold"/>
                                        <p:tgtEl>
                                          <p:spTgt spid="31"/>
                                        </p:tgtEl>
                                        <p:attrNameLst>
                                          <p:attrName>ppt_x</p:attrName>
                                          <p:attrName>ppt_y</p:attrName>
                                        </p:attrNameLst>
                                      </p:cBhvr>
                                      <p:rCtr x="-104" y="-14514"/>
                                    </p:animMotion>
                                  </p:childTnLst>
                                </p:cTn>
                              </p:par>
                              <p:par>
                                <p:cTn id="40" presetID="10" presetClass="exit" presetSubtype="0" fill="hold" nodeType="withEffect">
                                  <p:stCondLst>
                                    <p:cond delay="500"/>
                                  </p:stCondLst>
                                  <p:childTnLst>
                                    <p:animEffect transition="out" filter="fade">
                                      <p:cBhvr>
                                        <p:cTn id="41" dur="500"/>
                                        <p:tgtEl>
                                          <p:spTgt spid="31"/>
                                        </p:tgtEl>
                                      </p:cBhvr>
                                    </p:animEffect>
                                    <p:set>
                                      <p:cBhvr>
                                        <p:cTn id="42" dur="1" fill="hold">
                                          <p:stCondLst>
                                            <p:cond delay="499"/>
                                          </p:stCondLst>
                                        </p:cTn>
                                        <p:tgtEl>
                                          <p:spTgt spid="31"/>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par>
                                <p:cTn id="48" presetID="10" presetClass="entr" presetSubtype="0" fill="hold"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42" presetClass="path" presetSubtype="0" accel="50000" decel="50000" fill="hold" nodeType="clickEffect">
                                  <p:stCondLst>
                                    <p:cond delay="0"/>
                                  </p:stCondLst>
                                  <p:childTnLst>
                                    <p:animMotion origin="layout" path="M -1.45833E-6 4.07407E-6 L -0.25364 0.33217 " pathEditMode="relative" rAng="0" ptsTypes="AA">
                                      <p:cBhvr>
                                        <p:cTn id="54" dur="1000" fill="hold"/>
                                        <p:tgtEl>
                                          <p:spTgt spid="28"/>
                                        </p:tgtEl>
                                        <p:attrNameLst>
                                          <p:attrName>ppt_x</p:attrName>
                                          <p:attrName>ppt_y</p:attrName>
                                        </p:attrNameLst>
                                      </p:cBhvr>
                                      <p:rCtr x="-12682" y="16597"/>
                                    </p:animMotion>
                                  </p:childTnLst>
                                </p:cTn>
                              </p:par>
                              <p:par>
                                <p:cTn id="55" presetID="42" presetClass="path" presetSubtype="0" accel="50000" decel="50000" fill="hold" nodeType="withEffect">
                                  <p:stCondLst>
                                    <p:cond delay="0"/>
                                  </p:stCondLst>
                                  <p:childTnLst>
                                    <p:animMotion origin="layout" path="M -1.45833E-6 4.81481E-6 L -0.25651 0.28819 " pathEditMode="relative" rAng="0" ptsTypes="AA">
                                      <p:cBhvr>
                                        <p:cTn id="56" dur="1000" fill="hold"/>
                                        <p:tgtEl>
                                          <p:spTgt spid="29"/>
                                        </p:tgtEl>
                                        <p:attrNameLst>
                                          <p:attrName>ppt_x</p:attrName>
                                          <p:attrName>ppt_y</p:attrName>
                                        </p:attrNameLst>
                                      </p:cBhvr>
                                      <p:rCtr x="-12826" y="14398"/>
                                    </p:animMotion>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26"/>
                                        </p:tgtEl>
                                        <p:attrNameLst>
                                          <p:attrName>style.visibility</p:attrName>
                                        </p:attrNameLst>
                                      </p:cBhvr>
                                      <p:to>
                                        <p:strVal val="visible"/>
                                      </p:to>
                                    </p:set>
                                    <p:animEffect transition="in" filter="fade">
                                      <p:cBhvr>
                                        <p:cTn id="61" dur="500"/>
                                        <p:tgtEl>
                                          <p:spTgt spid="22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xit" presetSubtype="0" fill="hold" nodeType="clickEffect">
                                  <p:stCondLst>
                                    <p:cond delay="0"/>
                                  </p:stCondLst>
                                  <p:childTnLst>
                                    <p:animEffect transition="out" filter="fade">
                                      <p:cBhvr>
                                        <p:cTn id="65" dur="500"/>
                                        <p:tgtEl>
                                          <p:spTgt spid="29"/>
                                        </p:tgtEl>
                                      </p:cBhvr>
                                    </p:animEffect>
                                    <p:set>
                                      <p:cBhvr>
                                        <p:cTn id="66" dur="1" fill="hold">
                                          <p:stCondLst>
                                            <p:cond delay="499"/>
                                          </p:stCondLst>
                                        </p:cTn>
                                        <p:tgtEl>
                                          <p:spTgt spid="29"/>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00"/>
                                        </p:tgtEl>
                                        <p:attrNameLst>
                                          <p:attrName>style.visibility</p:attrName>
                                        </p:attrNameLst>
                                      </p:cBhvr>
                                      <p:to>
                                        <p:strVal val="visible"/>
                                      </p:to>
                                    </p:set>
                                    <p:animEffect transition="in" filter="fade">
                                      <p:cBhvr>
                                        <p:cTn id="71" dur="500"/>
                                        <p:tgtEl>
                                          <p:spTgt spid="200"/>
                                        </p:tgtEl>
                                      </p:cBhvr>
                                    </p:animEffect>
                                  </p:childTnLst>
                                </p:cTn>
                              </p:par>
                              <p:par>
                                <p:cTn id="72" presetID="10" presetClass="entr" presetSubtype="0" fill="hold" nodeType="withEffect">
                                  <p:stCondLst>
                                    <p:cond delay="0"/>
                                  </p:stCondLst>
                                  <p:childTnLst>
                                    <p:set>
                                      <p:cBhvr>
                                        <p:cTn id="73" dur="1" fill="hold">
                                          <p:stCondLst>
                                            <p:cond delay="0"/>
                                          </p:stCondLst>
                                        </p:cTn>
                                        <p:tgtEl>
                                          <p:spTgt spid="202"/>
                                        </p:tgtEl>
                                        <p:attrNameLst>
                                          <p:attrName>style.visibility</p:attrName>
                                        </p:attrNameLst>
                                      </p:cBhvr>
                                      <p:to>
                                        <p:strVal val="visible"/>
                                      </p:to>
                                    </p:set>
                                    <p:animEffect transition="in" filter="fade">
                                      <p:cBhvr>
                                        <p:cTn id="74" dur="500"/>
                                        <p:tgtEl>
                                          <p:spTgt spid="20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99"/>
                                        </p:tgtEl>
                                        <p:attrNameLst>
                                          <p:attrName>style.visibility</p:attrName>
                                        </p:attrNameLst>
                                      </p:cBhvr>
                                      <p:to>
                                        <p:strVal val="visible"/>
                                      </p:to>
                                    </p:set>
                                    <p:animEffect transition="in" filter="fade">
                                      <p:cBhvr>
                                        <p:cTn id="77" dur="500"/>
                                        <p:tgtEl>
                                          <p:spTgt spid="199"/>
                                        </p:tgtEl>
                                      </p:cBhvr>
                                    </p:animEffect>
                                  </p:childTnLst>
                                </p:cTn>
                              </p:par>
                              <p:par>
                                <p:cTn id="78" presetID="10" presetClass="entr" presetSubtype="0" fill="hold" nodeType="withEffect">
                                  <p:stCondLst>
                                    <p:cond delay="0"/>
                                  </p:stCondLst>
                                  <p:childTnLst>
                                    <p:set>
                                      <p:cBhvr>
                                        <p:cTn id="79" dur="1" fill="hold">
                                          <p:stCondLst>
                                            <p:cond delay="0"/>
                                          </p:stCondLst>
                                        </p:cTn>
                                        <p:tgtEl>
                                          <p:spTgt spid="201"/>
                                        </p:tgtEl>
                                        <p:attrNameLst>
                                          <p:attrName>style.visibility</p:attrName>
                                        </p:attrNameLst>
                                      </p:cBhvr>
                                      <p:to>
                                        <p:strVal val="visible"/>
                                      </p:to>
                                    </p:set>
                                    <p:animEffect transition="in" filter="fade">
                                      <p:cBhvr>
                                        <p:cTn id="80" dur="5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80" grpId="0" animBg="1"/>
      <p:bldP spid="199" grpId="0" animBg="1"/>
      <p:bldP spid="20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4" name="Rectangle: Rounded Corners 3">
            <a:extLst>
              <a:ext uri="{FF2B5EF4-FFF2-40B4-BE49-F238E27FC236}">
                <a16:creationId xmlns:a16="http://schemas.microsoft.com/office/drawing/2014/main" id="{9F95A545-634A-4C1C-BBF0-3859D554E4B6}"/>
              </a:ext>
            </a:extLst>
          </p:cNvPr>
          <p:cNvSpPr/>
          <p:nvPr/>
        </p:nvSpPr>
        <p:spPr>
          <a:xfrm>
            <a:off x="434570" y="2609559"/>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9C5C81A1-24EC-4069-A366-4AA17056A891}"/>
              </a:ext>
            </a:extLst>
          </p:cNvPr>
          <p:cNvSpPr/>
          <p:nvPr/>
        </p:nvSpPr>
        <p:spPr>
          <a:xfrm>
            <a:off x="1653770" y="2609559"/>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Connector: Curved 5">
            <a:extLst>
              <a:ext uri="{FF2B5EF4-FFF2-40B4-BE49-F238E27FC236}">
                <a16:creationId xmlns:a16="http://schemas.microsoft.com/office/drawing/2014/main" id="{60A62D2D-9110-4154-980A-BF77FDE67901}"/>
              </a:ext>
            </a:extLst>
          </p:cNvPr>
          <p:cNvCxnSpPr>
            <a:stCxn id="4" idx="2"/>
            <a:endCxn id="5" idx="0"/>
          </p:cNvCxnSpPr>
          <p:nvPr/>
        </p:nvCxnSpPr>
        <p:spPr>
          <a:xfrm rot="5400000" flipH="1" flipV="1">
            <a:off x="1044170" y="2457159"/>
            <a:ext cx="914400" cy="1219200"/>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2E4E9994-D78C-4179-B949-F5F1E8830BFD}"/>
              </a:ext>
            </a:extLst>
          </p:cNvPr>
          <p:cNvSpPr/>
          <p:nvPr/>
        </p:nvSpPr>
        <p:spPr>
          <a:xfrm>
            <a:off x="2873668" y="2618800"/>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35511A50-6359-44C8-A093-F34C556B19CA}"/>
              </a:ext>
            </a:extLst>
          </p:cNvPr>
          <p:cNvSpPr/>
          <p:nvPr/>
        </p:nvSpPr>
        <p:spPr>
          <a:xfrm>
            <a:off x="4080222" y="2635020"/>
            <a:ext cx="914400" cy="91440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Connector: Curved 8">
            <a:extLst>
              <a:ext uri="{FF2B5EF4-FFF2-40B4-BE49-F238E27FC236}">
                <a16:creationId xmlns:a16="http://schemas.microsoft.com/office/drawing/2014/main" id="{B7F45F59-1109-4203-913F-FA81E0F6146C}"/>
              </a:ext>
            </a:extLst>
          </p:cNvPr>
          <p:cNvCxnSpPr>
            <a:cxnSpLocks/>
            <a:stCxn id="5" idx="2"/>
            <a:endCxn id="7" idx="0"/>
          </p:cNvCxnSpPr>
          <p:nvPr/>
        </p:nvCxnSpPr>
        <p:spPr>
          <a:xfrm rot="5400000" flipH="1" flipV="1">
            <a:off x="2268339" y="2461431"/>
            <a:ext cx="905159" cy="1219898"/>
          </a:xfrm>
          <a:prstGeom prst="curvedConnector5">
            <a:avLst>
              <a:gd name="adj1" fmla="val -25255"/>
              <a:gd name="adj2" fmla="val 50000"/>
              <a:gd name="adj3" fmla="val 125255"/>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CE297D1C-9987-49EC-87DD-CAEC57962B01}"/>
              </a:ext>
            </a:extLst>
          </p:cNvPr>
          <p:cNvCxnSpPr>
            <a:cxnSpLocks/>
            <a:stCxn id="7" idx="2"/>
            <a:endCxn id="8" idx="0"/>
          </p:cNvCxnSpPr>
          <p:nvPr/>
        </p:nvCxnSpPr>
        <p:spPr>
          <a:xfrm rot="5400000" flipH="1" flipV="1">
            <a:off x="3485055" y="2480833"/>
            <a:ext cx="898180" cy="1206554"/>
          </a:xfrm>
          <a:prstGeom prst="curvedConnector5">
            <a:avLst>
              <a:gd name="adj1" fmla="val -25451"/>
              <a:gd name="adj2" fmla="val 50000"/>
              <a:gd name="adj3" fmla="val 12545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3625BEE7-0211-4573-B0E0-4288D15DA7F2}"/>
              </a:ext>
            </a:extLst>
          </p:cNvPr>
          <p:cNvCxnSpPr>
            <a:cxnSpLocks/>
          </p:cNvCxnSpPr>
          <p:nvPr/>
        </p:nvCxnSpPr>
        <p:spPr>
          <a:xfrm flipH="1" flipV="1">
            <a:off x="4741805" y="4052987"/>
            <a:ext cx="505633" cy="87230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4" name="Google Shape;169;p30">
            <a:extLst>
              <a:ext uri="{FF2B5EF4-FFF2-40B4-BE49-F238E27FC236}">
                <a16:creationId xmlns:a16="http://schemas.microsoft.com/office/drawing/2014/main" id="{DDCC535E-BC08-4736-95B5-6C85E6E7B847}"/>
              </a:ext>
            </a:extLst>
          </p:cNvPr>
          <p:cNvSpPr txBox="1">
            <a:spLocks/>
          </p:cNvSpPr>
          <p:nvPr/>
        </p:nvSpPr>
        <p:spPr>
          <a:xfrm flipH="1">
            <a:off x="3788068" y="5020437"/>
            <a:ext cx="4072595"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The </a:t>
            </a:r>
            <a:r>
              <a:rPr lang="en-US" sz="3600" b="1" dirty="0">
                <a:solidFill>
                  <a:srgbClr val="FF9933"/>
                </a:solidFill>
              </a:rPr>
              <a:t>TXN</a:t>
            </a:r>
            <a:r>
              <a:rPr lang="en-US" sz="3600" b="1" dirty="0">
                <a:solidFill>
                  <a:schemeClr val="bg1"/>
                </a:solidFill>
              </a:rPr>
              <a:t> in this block</a:t>
            </a:r>
          </a:p>
        </p:txBody>
      </p:sp>
      <p:sp>
        <p:nvSpPr>
          <p:cNvPr id="15" name="Google Shape;169;p30">
            <a:extLst>
              <a:ext uri="{FF2B5EF4-FFF2-40B4-BE49-F238E27FC236}">
                <a16:creationId xmlns:a16="http://schemas.microsoft.com/office/drawing/2014/main" id="{67155E99-FA2B-40C6-88DF-44CC75E8A7B0}"/>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
        <p:nvSpPr>
          <p:cNvPr id="17" name="Google Shape;169;p30">
            <a:extLst>
              <a:ext uri="{FF2B5EF4-FFF2-40B4-BE49-F238E27FC236}">
                <a16:creationId xmlns:a16="http://schemas.microsoft.com/office/drawing/2014/main" id="{D6C5E726-0314-4CE4-83BB-CA03CF32E875}"/>
              </a:ext>
            </a:extLst>
          </p:cNvPr>
          <p:cNvSpPr txBox="1">
            <a:spLocks/>
          </p:cNvSpPr>
          <p:nvPr/>
        </p:nvSpPr>
        <p:spPr>
          <a:xfrm flipH="1">
            <a:off x="2708046" y="997356"/>
            <a:ext cx="3900571"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Can not trust it</a:t>
            </a:r>
          </a:p>
        </p:txBody>
      </p:sp>
      <p:grpSp>
        <p:nvGrpSpPr>
          <p:cNvPr id="20" name="Group 19">
            <a:extLst>
              <a:ext uri="{FF2B5EF4-FFF2-40B4-BE49-F238E27FC236}">
                <a16:creationId xmlns:a16="http://schemas.microsoft.com/office/drawing/2014/main" id="{8B33B88D-1A4E-4926-AD36-09DAD9B398F6}"/>
              </a:ext>
            </a:extLst>
          </p:cNvPr>
          <p:cNvGrpSpPr/>
          <p:nvPr/>
        </p:nvGrpSpPr>
        <p:grpSpPr>
          <a:xfrm>
            <a:off x="4537422" y="2635020"/>
            <a:ext cx="1663754" cy="914400"/>
            <a:chOff x="4537422" y="2635020"/>
            <a:chExt cx="1663754" cy="914400"/>
          </a:xfrm>
        </p:grpSpPr>
        <p:sp>
          <p:nvSpPr>
            <p:cNvPr id="18" name="Rectangle: Rounded Corners 17">
              <a:extLst>
                <a:ext uri="{FF2B5EF4-FFF2-40B4-BE49-F238E27FC236}">
                  <a16:creationId xmlns:a16="http://schemas.microsoft.com/office/drawing/2014/main" id="{A105BF16-67AE-4217-AF28-9CAABB86A10A}"/>
                </a:ext>
              </a:extLst>
            </p:cNvPr>
            <p:cNvSpPr/>
            <p:nvPr/>
          </p:nvSpPr>
          <p:spPr>
            <a:xfrm>
              <a:off x="5286776" y="2635020"/>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Connector: Curved 18">
              <a:extLst>
                <a:ext uri="{FF2B5EF4-FFF2-40B4-BE49-F238E27FC236}">
                  <a16:creationId xmlns:a16="http://schemas.microsoft.com/office/drawing/2014/main" id="{D04A49AC-1280-4F42-9B76-74CA637D5221}"/>
                </a:ext>
              </a:extLst>
            </p:cNvPr>
            <p:cNvCxnSpPr>
              <a:cxnSpLocks/>
              <a:stCxn id="8" idx="2"/>
              <a:endCxn id="18" idx="0"/>
            </p:cNvCxnSpPr>
            <p:nvPr/>
          </p:nvCxnSpPr>
          <p:spPr>
            <a:xfrm rot="5400000" flipH="1" flipV="1">
              <a:off x="4683499" y="2488943"/>
              <a:ext cx="914400" cy="1206554"/>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22" name="Google Shape;169;p30">
            <a:extLst>
              <a:ext uri="{FF2B5EF4-FFF2-40B4-BE49-F238E27FC236}">
                <a16:creationId xmlns:a16="http://schemas.microsoft.com/office/drawing/2014/main" id="{6A164856-71F2-4888-930A-34428C810D9F}"/>
              </a:ext>
            </a:extLst>
          </p:cNvPr>
          <p:cNvSpPr txBox="1">
            <a:spLocks/>
          </p:cNvSpPr>
          <p:nvPr/>
        </p:nvSpPr>
        <p:spPr>
          <a:xfrm flipH="1">
            <a:off x="4081776" y="1411278"/>
            <a:ext cx="3324399"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A little bit better</a:t>
            </a:r>
          </a:p>
        </p:txBody>
      </p:sp>
      <p:grpSp>
        <p:nvGrpSpPr>
          <p:cNvPr id="24" name="Group 23">
            <a:extLst>
              <a:ext uri="{FF2B5EF4-FFF2-40B4-BE49-F238E27FC236}">
                <a16:creationId xmlns:a16="http://schemas.microsoft.com/office/drawing/2014/main" id="{2C700038-C147-4F2A-A2F6-3454058E9FD2}"/>
              </a:ext>
            </a:extLst>
          </p:cNvPr>
          <p:cNvGrpSpPr/>
          <p:nvPr/>
        </p:nvGrpSpPr>
        <p:grpSpPr>
          <a:xfrm>
            <a:off x="5742421" y="2635020"/>
            <a:ext cx="1663754" cy="914400"/>
            <a:chOff x="4537422" y="2635020"/>
            <a:chExt cx="1663754" cy="914400"/>
          </a:xfrm>
        </p:grpSpPr>
        <p:sp>
          <p:nvSpPr>
            <p:cNvPr id="25" name="Rectangle: Rounded Corners 24">
              <a:extLst>
                <a:ext uri="{FF2B5EF4-FFF2-40B4-BE49-F238E27FC236}">
                  <a16:creationId xmlns:a16="http://schemas.microsoft.com/office/drawing/2014/main" id="{7A0EFA92-F204-41A5-A51F-EA14A056632F}"/>
                </a:ext>
              </a:extLst>
            </p:cNvPr>
            <p:cNvSpPr/>
            <p:nvPr/>
          </p:nvSpPr>
          <p:spPr>
            <a:xfrm>
              <a:off x="5286776" y="2635020"/>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Connector: Curved 26">
              <a:extLst>
                <a:ext uri="{FF2B5EF4-FFF2-40B4-BE49-F238E27FC236}">
                  <a16:creationId xmlns:a16="http://schemas.microsoft.com/office/drawing/2014/main" id="{BF788EC1-5B3F-4A0E-9D62-BCA02B336CC5}"/>
                </a:ext>
              </a:extLst>
            </p:cNvPr>
            <p:cNvCxnSpPr>
              <a:cxnSpLocks/>
              <a:endCxn id="25" idx="0"/>
            </p:cNvCxnSpPr>
            <p:nvPr/>
          </p:nvCxnSpPr>
          <p:spPr>
            <a:xfrm rot="5400000" flipH="1" flipV="1">
              <a:off x="4683499" y="2488943"/>
              <a:ext cx="914400" cy="1206554"/>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28" name="Google Shape;169;p30">
            <a:extLst>
              <a:ext uri="{FF2B5EF4-FFF2-40B4-BE49-F238E27FC236}">
                <a16:creationId xmlns:a16="http://schemas.microsoft.com/office/drawing/2014/main" id="{EA511610-5D6D-4217-8D24-99BB4687346C}"/>
              </a:ext>
            </a:extLst>
          </p:cNvPr>
          <p:cNvSpPr txBox="1">
            <a:spLocks/>
          </p:cNvSpPr>
          <p:nvPr/>
        </p:nvSpPr>
        <p:spPr>
          <a:xfrm flipH="1">
            <a:off x="5847538" y="1734488"/>
            <a:ext cx="2202873"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Might trust</a:t>
            </a:r>
          </a:p>
        </p:txBody>
      </p:sp>
      <p:grpSp>
        <p:nvGrpSpPr>
          <p:cNvPr id="29" name="Group 28">
            <a:extLst>
              <a:ext uri="{FF2B5EF4-FFF2-40B4-BE49-F238E27FC236}">
                <a16:creationId xmlns:a16="http://schemas.microsoft.com/office/drawing/2014/main" id="{35AE125D-3286-4880-99A0-0FF3EFDA8F66}"/>
              </a:ext>
            </a:extLst>
          </p:cNvPr>
          <p:cNvGrpSpPr/>
          <p:nvPr/>
        </p:nvGrpSpPr>
        <p:grpSpPr>
          <a:xfrm>
            <a:off x="6948974" y="2635020"/>
            <a:ext cx="1663754" cy="914400"/>
            <a:chOff x="4537422" y="2635020"/>
            <a:chExt cx="1663754" cy="914400"/>
          </a:xfrm>
        </p:grpSpPr>
        <p:sp>
          <p:nvSpPr>
            <p:cNvPr id="30" name="Rectangle: Rounded Corners 29">
              <a:extLst>
                <a:ext uri="{FF2B5EF4-FFF2-40B4-BE49-F238E27FC236}">
                  <a16:creationId xmlns:a16="http://schemas.microsoft.com/office/drawing/2014/main" id="{36E471C4-A96A-442E-A2B8-D243F3628D23}"/>
                </a:ext>
              </a:extLst>
            </p:cNvPr>
            <p:cNvSpPr/>
            <p:nvPr/>
          </p:nvSpPr>
          <p:spPr>
            <a:xfrm>
              <a:off x="5286776" y="2635020"/>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Connector: Curved 30">
              <a:extLst>
                <a:ext uri="{FF2B5EF4-FFF2-40B4-BE49-F238E27FC236}">
                  <a16:creationId xmlns:a16="http://schemas.microsoft.com/office/drawing/2014/main" id="{EB68DE17-DBD4-4547-AD8C-438E05FFB912}"/>
                </a:ext>
              </a:extLst>
            </p:cNvPr>
            <p:cNvCxnSpPr>
              <a:cxnSpLocks/>
              <a:endCxn id="30" idx="0"/>
            </p:cNvCxnSpPr>
            <p:nvPr/>
          </p:nvCxnSpPr>
          <p:spPr>
            <a:xfrm rot="5400000" flipH="1" flipV="1">
              <a:off x="4683499" y="2488943"/>
              <a:ext cx="914400" cy="1206554"/>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32" name="Google Shape;169;p30">
            <a:extLst>
              <a:ext uri="{FF2B5EF4-FFF2-40B4-BE49-F238E27FC236}">
                <a16:creationId xmlns:a16="http://schemas.microsoft.com/office/drawing/2014/main" id="{5ED1E021-F0D9-46A2-9EAF-75015A585F0F}"/>
              </a:ext>
            </a:extLst>
          </p:cNvPr>
          <p:cNvSpPr txBox="1">
            <a:spLocks/>
          </p:cNvSpPr>
          <p:nvPr/>
        </p:nvSpPr>
        <p:spPr>
          <a:xfrm flipH="1">
            <a:off x="6998671" y="1964458"/>
            <a:ext cx="2588674"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Probably safe</a:t>
            </a:r>
          </a:p>
        </p:txBody>
      </p:sp>
      <p:grpSp>
        <p:nvGrpSpPr>
          <p:cNvPr id="33" name="Group 32">
            <a:extLst>
              <a:ext uri="{FF2B5EF4-FFF2-40B4-BE49-F238E27FC236}">
                <a16:creationId xmlns:a16="http://schemas.microsoft.com/office/drawing/2014/main" id="{A4DF9918-34D3-4080-B3F1-92B6EBEB6070}"/>
              </a:ext>
            </a:extLst>
          </p:cNvPr>
          <p:cNvGrpSpPr/>
          <p:nvPr/>
        </p:nvGrpSpPr>
        <p:grpSpPr>
          <a:xfrm>
            <a:off x="8155528" y="2635020"/>
            <a:ext cx="1663754" cy="914400"/>
            <a:chOff x="4537422" y="2635020"/>
            <a:chExt cx="1663754" cy="914400"/>
          </a:xfrm>
        </p:grpSpPr>
        <p:sp>
          <p:nvSpPr>
            <p:cNvPr id="34" name="Rectangle: Rounded Corners 33">
              <a:extLst>
                <a:ext uri="{FF2B5EF4-FFF2-40B4-BE49-F238E27FC236}">
                  <a16:creationId xmlns:a16="http://schemas.microsoft.com/office/drawing/2014/main" id="{79CC595F-FB88-4791-BD6B-6C48F1AAEA46}"/>
                </a:ext>
              </a:extLst>
            </p:cNvPr>
            <p:cNvSpPr/>
            <p:nvPr/>
          </p:nvSpPr>
          <p:spPr>
            <a:xfrm>
              <a:off x="5286776" y="2635020"/>
              <a:ext cx="914400" cy="91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Connector: Curved 34">
              <a:extLst>
                <a:ext uri="{FF2B5EF4-FFF2-40B4-BE49-F238E27FC236}">
                  <a16:creationId xmlns:a16="http://schemas.microsoft.com/office/drawing/2014/main" id="{3AEFA1A2-AA80-40BE-8AAB-231E932708F5}"/>
                </a:ext>
              </a:extLst>
            </p:cNvPr>
            <p:cNvCxnSpPr>
              <a:cxnSpLocks/>
              <a:endCxn id="34" idx="0"/>
            </p:cNvCxnSpPr>
            <p:nvPr/>
          </p:nvCxnSpPr>
          <p:spPr>
            <a:xfrm rot="5400000" flipH="1" flipV="1">
              <a:off x="4683499" y="2488943"/>
              <a:ext cx="914400" cy="1206554"/>
            </a:xfrm>
            <a:prstGeom prst="curvedConnector5">
              <a:avLst>
                <a:gd name="adj1" fmla="val -25000"/>
                <a:gd name="adj2" fmla="val 50000"/>
                <a:gd name="adj3" fmla="val 1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36" name="Google Shape;169;p30">
            <a:extLst>
              <a:ext uri="{FF2B5EF4-FFF2-40B4-BE49-F238E27FC236}">
                <a16:creationId xmlns:a16="http://schemas.microsoft.com/office/drawing/2014/main" id="{BDCCEAD8-55E7-412A-8E8B-772B4A3CB6E1}"/>
              </a:ext>
            </a:extLst>
          </p:cNvPr>
          <p:cNvSpPr txBox="1">
            <a:spLocks/>
          </p:cNvSpPr>
          <p:nvPr/>
        </p:nvSpPr>
        <p:spPr>
          <a:xfrm flipH="1">
            <a:off x="9955638" y="2923316"/>
            <a:ext cx="2021615" cy="51314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All goods</a:t>
            </a:r>
          </a:p>
        </p:txBody>
      </p:sp>
    </p:spTree>
    <p:extLst>
      <p:ext uri="{BB962C8B-B14F-4D97-AF65-F5344CB8AC3E}">
        <p14:creationId xmlns:p14="http://schemas.microsoft.com/office/powerpoint/2010/main" val="1171475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17"/>
                                        </p:tgtEl>
                                      </p:cBhvr>
                                    </p:animEffect>
                                    <p:set>
                                      <p:cBhvr>
                                        <p:cTn id="20" dur="1" fill="hold">
                                          <p:stCondLst>
                                            <p:cond delay="499"/>
                                          </p:stCondLst>
                                        </p:cTn>
                                        <p:tgtEl>
                                          <p:spTgt spid="17"/>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2"/>
                                        </p:tgtEl>
                                      </p:cBhvr>
                                    </p:animEffect>
                                    <p:set>
                                      <p:cBhvr>
                                        <p:cTn id="33" dur="1" fill="hold">
                                          <p:stCondLst>
                                            <p:cond delay="499"/>
                                          </p:stCondLst>
                                        </p:cTn>
                                        <p:tgtEl>
                                          <p:spTgt spid="22"/>
                                        </p:tgtEl>
                                        <p:attrNameLst>
                                          <p:attrName>style.visibility</p:attrName>
                                        </p:attrNameLst>
                                      </p:cBhvr>
                                      <p:to>
                                        <p:strVal val="hidden"/>
                                      </p:to>
                                    </p:set>
                                  </p:childTnLst>
                                </p:cTn>
                              </p:par>
                              <p:par>
                                <p:cTn id="34" presetID="10" presetClass="entr" presetSubtype="0" fill="hold"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grpId="1" nodeType="clickEffect">
                                  <p:stCondLst>
                                    <p:cond delay="0"/>
                                  </p:stCondLst>
                                  <p:childTnLst>
                                    <p:animEffect transition="out" filter="fade">
                                      <p:cBhvr>
                                        <p:cTn id="45" dur="500"/>
                                        <p:tgtEl>
                                          <p:spTgt spid="28"/>
                                        </p:tgtEl>
                                      </p:cBhvr>
                                    </p:animEffect>
                                    <p:set>
                                      <p:cBhvr>
                                        <p:cTn id="46" dur="1" fill="hold">
                                          <p:stCondLst>
                                            <p:cond delay="499"/>
                                          </p:stCondLst>
                                        </p:cTn>
                                        <p:tgtEl>
                                          <p:spTgt spid="28"/>
                                        </p:tgtEl>
                                        <p:attrNameLst>
                                          <p:attrName>style.visibility</p:attrName>
                                        </p:attrNameLst>
                                      </p:cBhvr>
                                      <p:to>
                                        <p:strVal val="hidden"/>
                                      </p:to>
                                    </p:set>
                                  </p:childTnLst>
                                </p:cTn>
                              </p:par>
                              <p:par>
                                <p:cTn id="47" presetID="10" presetClass="entr" presetSubtype="0" fill="hold"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5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grpId="1" nodeType="clickEffect">
                                  <p:stCondLst>
                                    <p:cond delay="0"/>
                                  </p:stCondLst>
                                  <p:childTnLst>
                                    <p:animEffect transition="out" filter="fade">
                                      <p:cBhvr>
                                        <p:cTn id="58" dur="500"/>
                                        <p:tgtEl>
                                          <p:spTgt spid="32"/>
                                        </p:tgtEl>
                                      </p:cBhvr>
                                    </p:animEffect>
                                    <p:set>
                                      <p:cBhvr>
                                        <p:cTn id="59" dur="1" fill="hold">
                                          <p:stCondLst>
                                            <p:cond delay="499"/>
                                          </p:stCondLst>
                                        </p:cTn>
                                        <p:tgtEl>
                                          <p:spTgt spid="32"/>
                                        </p:tgtEl>
                                        <p:attrNameLst>
                                          <p:attrName>style.visibility</p:attrName>
                                        </p:attrNameLst>
                                      </p:cBhvr>
                                      <p:to>
                                        <p:strVal val="hidden"/>
                                      </p:to>
                                    </p:set>
                                  </p:childTnLst>
                                </p:cTn>
                              </p:par>
                              <p:par>
                                <p:cTn id="60" presetID="10" presetClass="entr" presetSubtype="0" fill="hold" nodeType="with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fade">
                                      <p:cBhvr>
                                        <p:cTn id="62" dur="500"/>
                                        <p:tgtEl>
                                          <p:spTgt spid="33"/>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17" grpId="1"/>
      <p:bldP spid="22" grpId="0"/>
      <p:bldP spid="22" grpId="1"/>
      <p:bldP spid="28" grpId="0"/>
      <p:bldP spid="28" grpId="1"/>
      <p:bldP spid="32" grpId="0"/>
      <p:bldP spid="32" grpId="1"/>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15" name="Google Shape;169;p30">
            <a:extLst>
              <a:ext uri="{FF2B5EF4-FFF2-40B4-BE49-F238E27FC236}">
                <a16:creationId xmlns:a16="http://schemas.microsoft.com/office/drawing/2014/main" id="{67155E99-FA2B-40C6-88DF-44CC75E8A7B0}"/>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rgbClr val="C9B18E"/>
                </a:solidFill>
              </a:rPr>
              <a:t>Dec</a:t>
            </a:r>
            <a:r>
              <a:rPr lang="en-US" altLang="zh-CN" b="1" dirty="0">
                <a:solidFill>
                  <a:schemeClr val="bg1"/>
                </a:solidFill>
              </a:rPr>
              <a:t>entralized</a:t>
            </a:r>
            <a:r>
              <a:rPr lang="en-US" b="1" dirty="0">
                <a:solidFill>
                  <a:srgbClr val="FF9933"/>
                </a:solidFill>
              </a:rPr>
              <a:t> TXN</a:t>
            </a:r>
          </a:p>
        </p:txBody>
      </p:sp>
      <p:sp>
        <p:nvSpPr>
          <p:cNvPr id="37" name="Google Shape;269;p35">
            <a:extLst>
              <a:ext uri="{FF2B5EF4-FFF2-40B4-BE49-F238E27FC236}">
                <a16:creationId xmlns:a16="http://schemas.microsoft.com/office/drawing/2014/main" id="{89FB3A38-CABA-4F33-9CF1-24F2F7E6A316}"/>
              </a:ext>
            </a:extLst>
          </p:cNvPr>
          <p:cNvSpPr txBox="1">
            <a:spLocks/>
          </p:cNvSpPr>
          <p:nvPr/>
        </p:nvSpPr>
        <p:spPr>
          <a:xfrm>
            <a:off x="4250713" y="1884218"/>
            <a:ext cx="7135555"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chemeClr val="bg1"/>
                </a:solidFill>
              </a:rPr>
              <a:t>It’s </a:t>
            </a:r>
            <a:r>
              <a:rPr lang="en-US" sz="6000" b="1" dirty="0">
                <a:solidFill>
                  <a:srgbClr val="FF9933"/>
                </a:solidFill>
              </a:rPr>
              <a:t>Extremely</a:t>
            </a:r>
            <a:r>
              <a:rPr lang="en-US" sz="6000" b="1" dirty="0">
                <a:solidFill>
                  <a:schemeClr val="bg1"/>
                </a:solidFill>
              </a:rPr>
              <a:t> Slow !!!!</a:t>
            </a:r>
          </a:p>
        </p:txBody>
      </p:sp>
      <p:sp>
        <p:nvSpPr>
          <p:cNvPr id="38" name="Google Shape;169;p30">
            <a:extLst>
              <a:ext uri="{FF2B5EF4-FFF2-40B4-BE49-F238E27FC236}">
                <a16:creationId xmlns:a16="http://schemas.microsoft.com/office/drawing/2014/main" id="{FF457861-671F-4AC9-957A-2EB660EA11B2}"/>
              </a:ext>
            </a:extLst>
          </p:cNvPr>
          <p:cNvSpPr txBox="1">
            <a:spLocks/>
          </p:cNvSpPr>
          <p:nvPr/>
        </p:nvSpPr>
        <p:spPr>
          <a:xfrm flipH="1">
            <a:off x="0" y="1173379"/>
            <a:ext cx="10847476" cy="82731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Now you know why </a:t>
            </a:r>
            <a:r>
              <a:rPr lang="en-US" sz="3600" b="1" dirty="0">
                <a:solidFill>
                  <a:srgbClr val="C9B18E"/>
                </a:solidFill>
              </a:rPr>
              <a:t>Blockchain</a:t>
            </a:r>
            <a:r>
              <a:rPr lang="en-US" sz="3600" b="1" dirty="0">
                <a:solidFill>
                  <a:schemeClr val="bg1"/>
                </a:solidFill>
              </a:rPr>
              <a:t> </a:t>
            </a:r>
            <a:r>
              <a:rPr lang="en-US" sz="3600" b="1" dirty="0">
                <a:solidFill>
                  <a:srgbClr val="FF9933"/>
                </a:solidFill>
              </a:rPr>
              <a:t>TXN</a:t>
            </a:r>
            <a:r>
              <a:rPr lang="en-US" sz="3600" b="1" dirty="0">
                <a:solidFill>
                  <a:schemeClr val="bg1"/>
                </a:solidFill>
              </a:rPr>
              <a:t> is not widely used …</a:t>
            </a:r>
          </a:p>
        </p:txBody>
      </p:sp>
      <p:pic>
        <p:nvPicPr>
          <p:cNvPr id="13" name="Graphic 12" descr="Turtle outline">
            <a:extLst>
              <a:ext uri="{FF2B5EF4-FFF2-40B4-BE49-F238E27FC236}">
                <a16:creationId xmlns:a16="http://schemas.microsoft.com/office/drawing/2014/main" id="{F2893CF9-9ADC-4B2F-96C8-ABE76CDEC69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20272" y="2549418"/>
            <a:ext cx="914400" cy="914400"/>
          </a:xfrm>
          <a:prstGeom prst="rect">
            <a:avLst/>
          </a:prstGeom>
        </p:spPr>
      </p:pic>
      <p:pic>
        <p:nvPicPr>
          <p:cNvPr id="42" name="Picture 41">
            <a:extLst>
              <a:ext uri="{FF2B5EF4-FFF2-40B4-BE49-F238E27FC236}">
                <a16:creationId xmlns:a16="http://schemas.microsoft.com/office/drawing/2014/main" id="{A1AEE4F1-106F-4A08-9FC6-870B03095FD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77919" y="3509820"/>
            <a:ext cx="731520" cy="731520"/>
          </a:xfrm>
          <a:prstGeom prst="rect">
            <a:avLst/>
          </a:prstGeom>
        </p:spPr>
      </p:pic>
      <p:sp>
        <p:nvSpPr>
          <p:cNvPr id="43" name="TextBox 42">
            <a:extLst>
              <a:ext uri="{FF2B5EF4-FFF2-40B4-BE49-F238E27FC236}">
                <a16:creationId xmlns:a16="http://schemas.microsoft.com/office/drawing/2014/main" id="{9F778D4B-DC94-403F-BDD4-8710D08EC2E2}"/>
              </a:ext>
            </a:extLst>
          </p:cNvPr>
          <p:cNvSpPr txBox="1"/>
          <p:nvPr/>
        </p:nvSpPr>
        <p:spPr>
          <a:xfrm>
            <a:off x="5798127" y="5902844"/>
            <a:ext cx="4261954" cy="923330"/>
          </a:xfrm>
          <a:prstGeom prst="rect">
            <a:avLst/>
          </a:prstGeom>
          <a:noFill/>
        </p:spPr>
        <p:txBody>
          <a:bodyPr wrap="square" rtlCol="0">
            <a:spAutoFit/>
          </a:bodyPr>
          <a:lstStyle/>
          <a:p>
            <a:r>
              <a:rPr lang="en-US" sz="900" dirty="0">
                <a:solidFill>
                  <a:schemeClr val="tx1">
                    <a:lumMod val="85000"/>
                    <a:lumOff val="15000"/>
                  </a:schemeClr>
                </a:solidFill>
              </a:rPr>
              <a:t>https://commons.wikimedia.org/wiki/File:BTC_Logo.svg </a:t>
            </a:r>
          </a:p>
          <a:p>
            <a:r>
              <a:rPr lang="en-US" sz="900" dirty="0">
                <a:solidFill>
                  <a:schemeClr val="tx1">
                    <a:lumMod val="85000"/>
                    <a:lumOff val="15000"/>
                  </a:schemeClr>
                </a:solidFill>
              </a:rPr>
              <a:t>https://en.wikipedia.org/wiki/Ethereum</a:t>
            </a:r>
          </a:p>
          <a:p>
            <a:r>
              <a:rPr lang="en-US" sz="900" dirty="0">
                <a:solidFill>
                  <a:schemeClr val="tx1">
                    <a:lumMod val="85000"/>
                    <a:lumOff val="15000"/>
                  </a:schemeClr>
                </a:solidFill>
              </a:rPr>
              <a:t>https://www.iconfinder.com/icons/4375165/card_credit_logo_visa_icon</a:t>
            </a:r>
          </a:p>
          <a:p>
            <a:r>
              <a:rPr lang="en-US" sz="900" dirty="0">
                <a:solidFill>
                  <a:schemeClr val="tx1">
                    <a:lumMod val="85000"/>
                    <a:lumOff val="15000"/>
                  </a:schemeClr>
                </a:solidFill>
              </a:rPr>
              <a:t>https://bitcoinsv.com/en</a:t>
            </a:r>
          </a:p>
          <a:p>
            <a:r>
              <a:rPr lang="en-US" sz="900" dirty="0">
                <a:solidFill>
                  <a:schemeClr val="tx1">
                    <a:lumMod val="85000"/>
                    <a:lumOff val="15000"/>
                  </a:schemeClr>
                </a:solidFill>
              </a:rPr>
              <a:t>https://blog.ethereum.org/2019/12/23/ethereum-muir-glacier-upgrade-announcement/</a:t>
            </a:r>
          </a:p>
        </p:txBody>
      </p:sp>
      <p:pic>
        <p:nvPicPr>
          <p:cNvPr id="41" name="Picture 40" descr="Shape&#10;&#10;Description automatically generated">
            <a:extLst>
              <a:ext uri="{FF2B5EF4-FFF2-40B4-BE49-F238E27FC236}">
                <a16:creationId xmlns:a16="http://schemas.microsoft.com/office/drawing/2014/main" id="{08AE3E82-498E-47B4-8F06-EE166796DD1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86479" y="4446113"/>
            <a:ext cx="914400" cy="914400"/>
          </a:xfrm>
          <a:prstGeom prst="rect">
            <a:avLst/>
          </a:prstGeom>
        </p:spPr>
      </p:pic>
      <p:sp>
        <p:nvSpPr>
          <p:cNvPr id="44" name="Google Shape;169;p30">
            <a:extLst>
              <a:ext uri="{FF2B5EF4-FFF2-40B4-BE49-F238E27FC236}">
                <a16:creationId xmlns:a16="http://schemas.microsoft.com/office/drawing/2014/main" id="{7BDF3D2B-B4D2-4597-8947-77DCA112EB74}"/>
              </a:ext>
            </a:extLst>
          </p:cNvPr>
          <p:cNvSpPr txBox="1">
            <a:spLocks/>
          </p:cNvSpPr>
          <p:nvPr/>
        </p:nvSpPr>
        <p:spPr>
          <a:xfrm flipH="1">
            <a:off x="1300879" y="3690856"/>
            <a:ext cx="2520886"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10min/block</a:t>
            </a:r>
          </a:p>
        </p:txBody>
      </p:sp>
      <p:sp>
        <p:nvSpPr>
          <p:cNvPr id="45" name="Google Shape;169;p30">
            <a:extLst>
              <a:ext uri="{FF2B5EF4-FFF2-40B4-BE49-F238E27FC236}">
                <a16:creationId xmlns:a16="http://schemas.microsoft.com/office/drawing/2014/main" id="{F0E2952A-42D5-415C-8FD0-04D2353C191A}"/>
              </a:ext>
            </a:extLst>
          </p:cNvPr>
          <p:cNvSpPr txBox="1">
            <a:spLocks/>
          </p:cNvSpPr>
          <p:nvPr/>
        </p:nvSpPr>
        <p:spPr>
          <a:xfrm flipH="1">
            <a:off x="1813577" y="4684452"/>
            <a:ext cx="2008188"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15s/block</a:t>
            </a:r>
          </a:p>
        </p:txBody>
      </p:sp>
      <p:sp>
        <p:nvSpPr>
          <p:cNvPr id="48" name="Google Shape;169;p30">
            <a:extLst>
              <a:ext uri="{FF2B5EF4-FFF2-40B4-BE49-F238E27FC236}">
                <a16:creationId xmlns:a16="http://schemas.microsoft.com/office/drawing/2014/main" id="{DE9DBF01-3D7B-4263-8F9A-95BF42021B7C}"/>
              </a:ext>
            </a:extLst>
          </p:cNvPr>
          <p:cNvSpPr txBox="1">
            <a:spLocks/>
          </p:cNvSpPr>
          <p:nvPr/>
        </p:nvSpPr>
        <p:spPr>
          <a:xfrm flipH="1">
            <a:off x="3823150" y="3690856"/>
            <a:ext cx="1482677"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7 </a:t>
            </a:r>
            <a:r>
              <a:rPr lang="en-US" sz="3600" b="1" dirty="0" err="1">
                <a:solidFill>
                  <a:schemeClr val="bg1"/>
                </a:solidFill>
              </a:rPr>
              <a:t>txn</a:t>
            </a:r>
            <a:r>
              <a:rPr lang="en-US" sz="3600" b="1" dirty="0">
                <a:solidFill>
                  <a:schemeClr val="bg1"/>
                </a:solidFill>
              </a:rPr>
              <a:t>/s</a:t>
            </a:r>
          </a:p>
        </p:txBody>
      </p:sp>
      <p:sp>
        <p:nvSpPr>
          <p:cNvPr id="50" name="Google Shape;169;p30">
            <a:extLst>
              <a:ext uri="{FF2B5EF4-FFF2-40B4-BE49-F238E27FC236}">
                <a16:creationId xmlns:a16="http://schemas.microsoft.com/office/drawing/2014/main" id="{96AFF97B-F69D-4358-B411-06A1D51E6284}"/>
              </a:ext>
            </a:extLst>
          </p:cNvPr>
          <p:cNvSpPr txBox="1">
            <a:spLocks/>
          </p:cNvSpPr>
          <p:nvPr/>
        </p:nvSpPr>
        <p:spPr>
          <a:xfrm flipH="1">
            <a:off x="3612836" y="4694444"/>
            <a:ext cx="1667964"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30 </a:t>
            </a:r>
            <a:r>
              <a:rPr lang="en-US" sz="3600" b="1" dirty="0" err="1">
                <a:solidFill>
                  <a:schemeClr val="bg1"/>
                </a:solidFill>
              </a:rPr>
              <a:t>txn</a:t>
            </a:r>
            <a:r>
              <a:rPr lang="en-US" sz="3600" b="1" dirty="0">
                <a:solidFill>
                  <a:schemeClr val="bg1"/>
                </a:solidFill>
              </a:rPr>
              <a:t>/s</a:t>
            </a:r>
          </a:p>
        </p:txBody>
      </p:sp>
      <p:pic>
        <p:nvPicPr>
          <p:cNvPr id="21" name="Picture 20" descr="A picture containing text, sign, vector graphics&#10;&#10;Description automatically generated">
            <a:extLst>
              <a:ext uri="{FF2B5EF4-FFF2-40B4-BE49-F238E27FC236}">
                <a16:creationId xmlns:a16="http://schemas.microsoft.com/office/drawing/2014/main" id="{572698D5-BC74-43F2-A6AD-5D6C9F8D9CE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86479" y="5450109"/>
            <a:ext cx="914400" cy="914400"/>
          </a:xfrm>
          <a:prstGeom prst="rect">
            <a:avLst/>
          </a:prstGeom>
        </p:spPr>
      </p:pic>
      <p:sp>
        <p:nvSpPr>
          <p:cNvPr id="51" name="Google Shape;169;p30">
            <a:extLst>
              <a:ext uri="{FF2B5EF4-FFF2-40B4-BE49-F238E27FC236}">
                <a16:creationId xmlns:a16="http://schemas.microsoft.com/office/drawing/2014/main" id="{6AEDA4B3-DEC9-469B-ABBB-4986B4DDBC9F}"/>
              </a:ext>
            </a:extLst>
          </p:cNvPr>
          <p:cNvSpPr txBox="1">
            <a:spLocks/>
          </p:cNvSpPr>
          <p:nvPr/>
        </p:nvSpPr>
        <p:spPr>
          <a:xfrm flipH="1">
            <a:off x="2826324" y="5708818"/>
            <a:ext cx="2537600"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rgbClr val="FF9933"/>
                </a:solidFill>
              </a:rPr>
              <a:t>1,700+ </a:t>
            </a:r>
            <a:r>
              <a:rPr lang="en-US" sz="3600" b="1" dirty="0" err="1">
                <a:solidFill>
                  <a:srgbClr val="FF9933"/>
                </a:solidFill>
              </a:rPr>
              <a:t>txn</a:t>
            </a:r>
            <a:r>
              <a:rPr lang="en-US" sz="3600" b="1" dirty="0">
                <a:solidFill>
                  <a:srgbClr val="FF9933"/>
                </a:solidFill>
              </a:rPr>
              <a:t>/s</a:t>
            </a:r>
          </a:p>
        </p:txBody>
      </p:sp>
      <p:pic>
        <p:nvPicPr>
          <p:cNvPr id="53" name="Picture 52">
            <a:extLst>
              <a:ext uri="{FF2B5EF4-FFF2-40B4-BE49-F238E27FC236}">
                <a16:creationId xmlns:a16="http://schemas.microsoft.com/office/drawing/2014/main" id="{58CD86E7-7DAB-463A-98FA-1BB524011380}"/>
              </a:ext>
            </a:extLst>
          </p:cNvPr>
          <p:cNvPicPr>
            <a:picLocks noChangeAspect="1"/>
          </p:cNvPicPr>
          <p:nvPr/>
        </p:nvPicPr>
        <p:blipFill>
          <a:blip r:embed="rId9"/>
          <a:stretch>
            <a:fillRect/>
          </a:stretch>
        </p:blipFill>
        <p:spPr>
          <a:xfrm>
            <a:off x="5666157" y="3597785"/>
            <a:ext cx="3011315" cy="562408"/>
          </a:xfrm>
          <a:prstGeom prst="rect">
            <a:avLst/>
          </a:prstGeom>
        </p:spPr>
      </p:pic>
      <p:pic>
        <p:nvPicPr>
          <p:cNvPr id="55" name="Picture 54" descr="Shape, logo, company name&#10;&#10;Description automatically generated">
            <a:extLst>
              <a:ext uri="{FF2B5EF4-FFF2-40B4-BE49-F238E27FC236}">
                <a16:creationId xmlns:a16="http://schemas.microsoft.com/office/drawing/2014/main" id="{E86EEC6A-F3A7-4446-9BFB-BB346CC7D5E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714614" y="4446113"/>
            <a:ext cx="914400" cy="914400"/>
          </a:xfrm>
          <a:prstGeom prst="rect">
            <a:avLst/>
          </a:prstGeom>
        </p:spPr>
      </p:pic>
      <p:sp>
        <p:nvSpPr>
          <p:cNvPr id="56" name="Google Shape;169;p30">
            <a:extLst>
              <a:ext uri="{FF2B5EF4-FFF2-40B4-BE49-F238E27FC236}">
                <a16:creationId xmlns:a16="http://schemas.microsoft.com/office/drawing/2014/main" id="{22FD8C79-D427-443D-B735-00A3ED75D097}"/>
              </a:ext>
            </a:extLst>
          </p:cNvPr>
          <p:cNvSpPr txBox="1">
            <a:spLocks/>
          </p:cNvSpPr>
          <p:nvPr/>
        </p:nvSpPr>
        <p:spPr>
          <a:xfrm flipH="1">
            <a:off x="9261057" y="3721691"/>
            <a:ext cx="2365278"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rgbClr val="00B0F0"/>
                </a:solidFill>
              </a:rPr>
              <a:t>9,000 </a:t>
            </a:r>
            <a:r>
              <a:rPr lang="en-US" sz="3600" b="1" dirty="0" err="1">
                <a:solidFill>
                  <a:srgbClr val="00B0F0"/>
                </a:solidFill>
              </a:rPr>
              <a:t>txn</a:t>
            </a:r>
            <a:r>
              <a:rPr lang="en-US" sz="3600" b="1" dirty="0">
                <a:solidFill>
                  <a:srgbClr val="00B0F0"/>
                </a:solidFill>
              </a:rPr>
              <a:t>/s</a:t>
            </a:r>
          </a:p>
        </p:txBody>
      </p:sp>
      <p:sp>
        <p:nvSpPr>
          <p:cNvPr id="57" name="Google Shape;169;p30">
            <a:extLst>
              <a:ext uri="{FF2B5EF4-FFF2-40B4-BE49-F238E27FC236}">
                <a16:creationId xmlns:a16="http://schemas.microsoft.com/office/drawing/2014/main" id="{4D315FBE-5371-480E-9EA8-BC6DC25D1189}"/>
              </a:ext>
            </a:extLst>
          </p:cNvPr>
          <p:cNvSpPr txBox="1">
            <a:spLocks/>
          </p:cNvSpPr>
          <p:nvPr/>
        </p:nvSpPr>
        <p:spPr>
          <a:xfrm flipH="1">
            <a:off x="8806228" y="4694444"/>
            <a:ext cx="2750834" cy="56240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rgbClr val="3AC09F"/>
                </a:solidFill>
              </a:rPr>
              <a:t>100,000 </a:t>
            </a:r>
            <a:r>
              <a:rPr lang="en-US" sz="3600" b="1" dirty="0" err="1">
                <a:solidFill>
                  <a:srgbClr val="3AC09F"/>
                </a:solidFill>
              </a:rPr>
              <a:t>txn</a:t>
            </a:r>
            <a:r>
              <a:rPr lang="en-US" sz="3600" b="1" dirty="0">
                <a:solidFill>
                  <a:srgbClr val="3AC09F"/>
                </a:solidFill>
              </a:rPr>
              <a:t>/s</a:t>
            </a:r>
          </a:p>
        </p:txBody>
      </p:sp>
    </p:spTree>
    <p:extLst>
      <p:ext uri="{BB962C8B-B14F-4D97-AF65-F5344CB8AC3E}">
        <p14:creationId xmlns:p14="http://schemas.microsoft.com/office/powerpoint/2010/main" val="22269257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10"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fade">
                                      <p:cBhvr>
                                        <p:cTn id="20" dur="500"/>
                                        <p:tgtEl>
                                          <p:spTgt spid="42"/>
                                        </p:tgtEl>
                                      </p:cBhvr>
                                    </p:animEffect>
                                  </p:childTnLst>
                                </p:cTn>
                              </p:par>
                            </p:childTnLst>
                          </p:cTn>
                        </p:par>
                        <p:par>
                          <p:cTn id="21" fill="hold">
                            <p:stCondLst>
                              <p:cond delay="500"/>
                            </p:stCondLst>
                            <p:childTnLst>
                              <p:par>
                                <p:cTn id="22" presetID="10" presetClass="entr" presetSubtype="0" fill="hold" grpId="0" nodeType="afterEffect">
                                  <p:stCondLst>
                                    <p:cond delay="250"/>
                                  </p:stCondLst>
                                  <p:childTnLst>
                                    <p:set>
                                      <p:cBhvr>
                                        <p:cTn id="23" dur="1" fill="hold">
                                          <p:stCondLst>
                                            <p:cond delay="0"/>
                                          </p:stCondLst>
                                        </p:cTn>
                                        <p:tgtEl>
                                          <p:spTgt spid="44"/>
                                        </p:tgtEl>
                                        <p:attrNameLst>
                                          <p:attrName>style.visibility</p:attrName>
                                        </p:attrNameLst>
                                      </p:cBhvr>
                                      <p:to>
                                        <p:strVal val="visible"/>
                                      </p:to>
                                    </p:set>
                                    <p:animEffect transition="in" filter="fade">
                                      <p:cBhvr>
                                        <p:cTn id="24" dur="500"/>
                                        <p:tgtEl>
                                          <p:spTgt spid="4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fade">
                                      <p:cBhvr>
                                        <p:cTn id="29" dur="500"/>
                                        <p:tgtEl>
                                          <p:spTgt spid="41"/>
                                        </p:tgtEl>
                                      </p:cBhvr>
                                    </p:animEffect>
                                  </p:childTnLst>
                                </p:cTn>
                              </p:par>
                            </p:childTnLst>
                          </p:cTn>
                        </p:par>
                        <p:par>
                          <p:cTn id="30" fill="hold">
                            <p:stCondLst>
                              <p:cond delay="500"/>
                            </p:stCondLst>
                            <p:childTnLst>
                              <p:par>
                                <p:cTn id="31" presetID="10" presetClass="entr" presetSubtype="0" fill="hold" grpId="0" nodeType="afterEffect">
                                  <p:stCondLst>
                                    <p:cond delay="25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500"/>
                                        <p:tgtEl>
                                          <p:spTgt spid="4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44"/>
                                        </p:tgtEl>
                                      </p:cBhvr>
                                    </p:animEffect>
                                    <p:set>
                                      <p:cBhvr>
                                        <p:cTn id="38" dur="1" fill="hold">
                                          <p:stCondLst>
                                            <p:cond delay="499"/>
                                          </p:stCondLst>
                                        </p:cTn>
                                        <p:tgtEl>
                                          <p:spTgt spid="44"/>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45"/>
                                        </p:tgtEl>
                                      </p:cBhvr>
                                    </p:animEffect>
                                    <p:set>
                                      <p:cBhvr>
                                        <p:cTn id="41" dur="1" fill="hold">
                                          <p:stCondLst>
                                            <p:cond delay="499"/>
                                          </p:stCondLst>
                                        </p:cTn>
                                        <p:tgtEl>
                                          <p:spTgt spid="45"/>
                                        </p:tgtEl>
                                        <p:attrNameLst>
                                          <p:attrName>style.visibility</p:attrName>
                                        </p:attrNameLst>
                                      </p:cBhvr>
                                      <p:to>
                                        <p:strVal val="hidden"/>
                                      </p:to>
                                    </p:se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0"/>
                                        </p:tgtEl>
                                        <p:attrNameLst>
                                          <p:attrName>style.visibility</p:attrName>
                                        </p:attrNameLst>
                                      </p:cBhvr>
                                      <p:to>
                                        <p:strVal val="visible"/>
                                      </p:to>
                                    </p:set>
                                    <p:animEffect transition="in" filter="fade">
                                      <p:cBhvr>
                                        <p:cTn id="48" dur="500"/>
                                        <p:tgtEl>
                                          <p:spTgt spid="5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1"/>
                                        </p:tgtEl>
                                        <p:attrNameLst>
                                          <p:attrName>style.visibility</p:attrName>
                                        </p:attrNameLst>
                                      </p:cBhvr>
                                      <p:to>
                                        <p:strVal val="visible"/>
                                      </p:to>
                                    </p:set>
                                    <p:animEffect transition="in" filter="fade">
                                      <p:cBhvr>
                                        <p:cTn id="56" dur="500"/>
                                        <p:tgtEl>
                                          <p:spTgt spid="51"/>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500"/>
                                        <p:tgtEl>
                                          <p:spTgt spid="53"/>
                                        </p:tgtEl>
                                      </p:cBhvr>
                                    </p:animEffect>
                                  </p:childTnLst>
                                </p:cTn>
                              </p:par>
                            </p:childTnLst>
                          </p:cTn>
                        </p:par>
                        <p:par>
                          <p:cTn id="62" fill="hold">
                            <p:stCondLst>
                              <p:cond delay="500"/>
                            </p:stCondLst>
                            <p:childTnLst>
                              <p:par>
                                <p:cTn id="63" presetID="10" presetClass="entr" presetSubtype="0" fill="hold" grpId="0" nodeType="after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55"/>
                                        </p:tgtEl>
                                        <p:attrNameLst>
                                          <p:attrName>style.visibility</p:attrName>
                                        </p:attrNameLst>
                                      </p:cBhvr>
                                      <p:to>
                                        <p:strVal val="visible"/>
                                      </p:to>
                                    </p:set>
                                    <p:animEffect transition="in" filter="fade">
                                      <p:cBhvr>
                                        <p:cTn id="70" dur="500"/>
                                        <p:tgtEl>
                                          <p:spTgt spid="55"/>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4" grpId="0"/>
      <p:bldP spid="44" grpId="1"/>
      <p:bldP spid="45" grpId="0"/>
      <p:bldP spid="45" grpId="1"/>
      <p:bldP spid="48" grpId="0"/>
      <p:bldP spid="50" grpId="0"/>
      <p:bldP spid="51" grpId="0"/>
      <p:bldP spid="56" grpId="0"/>
      <p:bldP spid="5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69;p35">
            <a:extLst>
              <a:ext uri="{FF2B5EF4-FFF2-40B4-BE49-F238E27FC236}">
                <a16:creationId xmlns:a16="http://schemas.microsoft.com/office/drawing/2014/main" id="{06965CBE-33A8-46A7-8E23-8153B03DB3AE}"/>
              </a:ext>
            </a:extLst>
          </p:cNvPr>
          <p:cNvSpPr txBox="1">
            <a:spLocks/>
          </p:cNvSpPr>
          <p:nvPr/>
        </p:nvSpPr>
        <p:spPr>
          <a:xfrm>
            <a:off x="1233056" y="2736227"/>
            <a:ext cx="10584872" cy="138554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solidFill>
                  <a:schemeClr val="bg1"/>
                </a:solidFill>
              </a:rPr>
              <a:t>A</a:t>
            </a:r>
            <a:r>
              <a:rPr lang="en-US" sz="8000" b="1" dirty="0">
                <a:solidFill>
                  <a:srgbClr val="C9B18E"/>
                </a:solidFill>
              </a:rPr>
              <a:t> Si</a:t>
            </a:r>
            <a:r>
              <a:rPr lang="en-US" sz="8000" b="1" dirty="0">
                <a:solidFill>
                  <a:schemeClr val="bg1"/>
                </a:solidFill>
              </a:rPr>
              <a:t>mple D</a:t>
            </a:r>
            <a:r>
              <a:rPr lang="en-US" sz="8000" b="1" dirty="0">
                <a:solidFill>
                  <a:srgbClr val="FF9933"/>
                </a:solidFill>
              </a:rPr>
              <a:t>em</a:t>
            </a:r>
            <a:r>
              <a:rPr lang="en-US" sz="8000" b="1" dirty="0">
                <a:solidFill>
                  <a:schemeClr val="bg1"/>
                </a:solidFill>
              </a:rPr>
              <a:t>onstration</a:t>
            </a:r>
          </a:p>
        </p:txBody>
      </p:sp>
      <p:pic>
        <p:nvPicPr>
          <p:cNvPr id="3" name="Picture 2" descr="A picture containing text, clipart&#10;&#10;Description automatically generated">
            <a:extLst>
              <a:ext uri="{FF2B5EF4-FFF2-40B4-BE49-F238E27FC236}">
                <a16:creationId xmlns:a16="http://schemas.microsoft.com/office/drawing/2014/main" id="{79F47609-0DB7-45ED-8509-FE5F02B6C59C}"/>
              </a:ext>
            </a:extLst>
          </p:cNvPr>
          <p:cNvPicPr>
            <a:picLocks noChangeAspect="1"/>
          </p:cNvPicPr>
          <p:nvPr/>
        </p:nvPicPr>
        <p:blipFill>
          <a:blip r:embed="rId3"/>
          <a:stretch>
            <a:fillRect/>
          </a:stretch>
        </p:blipFill>
        <p:spPr>
          <a:xfrm>
            <a:off x="11626336" y="6627628"/>
            <a:ext cx="565665" cy="233213"/>
          </a:xfrm>
          <a:prstGeom prst="rect">
            <a:avLst/>
          </a:prstGeom>
        </p:spPr>
      </p:pic>
    </p:spTree>
    <p:extLst>
      <p:ext uri="{BB962C8B-B14F-4D97-AF65-F5344CB8AC3E}">
        <p14:creationId xmlns:p14="http://schemas.microsoft.com/office/powerpoint/2010/main" val="3241881507"/>
      </p:ext>
    </p:extLst>
  </p:cSld>
  <p:clrMapOvr>
    <a:masterClrMapping/>
  </p:clrMapOvr>
  <p:transition spd="slow">
    <p:push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chemeClr val="bg1"/>
                </a:solidFill>
              </a:rPr>
              <a:t>Sm</a:t>
            </a:r>
            <a:r>
              <a:rPr lang="en-US" altLang="zh-CN" b="1" dirty="0">
                <a:solidFill>
                  <a:srgbClr val="C9B18E"/>
                </a:solidFill>
              </a:rPr>
              <a:t>a</a:t>
            </a:r>
            <a:r>
              <a:rPr lang="en-US" altLang="zh-CN" b="1" dirty="0">
                <a:solidFill>
                  <a:schemeClr val="bg1"/>
                </a:solidFill>
              </a:rPr>
              <a:t>rt</a:t>
            </a:r>
            <a:r>
              <a:rPr lang="en-US" altLang="zh-CN" b="1" dirty="0">
                <a:solidFill>
                  <a:srgbClr val="C9B18E"/>
                </a:solidFill>
              </a:rPr>
              <a:t> </a:t>
            </a:r>
            <a:r>
              <a:rPr lang="en-US" altLang="zh-CN" b="1" dirty="0">
                <a:solidFill>
                  <a:schemeClr val="bg1"/>
                </a:solidFill>
              </a:rPr>
              <a:t>Con</a:t>
            </a:r>
            <a:r>
              <a:rPr lang="en-US" altLang="zh-CN" b="1" dirty="0">
                <a:solidFill>
                  <a:srgbClr val="FF9933"/>
                </a:solidFill>
              </a:rPr>
              <a:t>t</a:t>
            </a:r>
            <a:r>
              <a:rPr lang="en-US" altLang="zh-CN" b="1" dirty="0">
                <a:solidFill>
                  <a:schemeClr val="bg1"/>
                </a:solidFill>
              </a:rPr>
              <a:t>ract</a:t>
            </a:r>
            <a:endParaRPr lang="en-US" b="1" dirty="0">
              <a:solidFill>
                <a:schemeClr val="bg1"/>
              </a:solidFill>
            </a:endParaRPr>
          </a:p>
        </p:txBody>
      </p:sp>
      <p:pic>
        <p:nvPicPr>
          <p:cNvPr id="23" name="Graphic 22" descr="User with solid fill">
            <a:extLst>
              <a:ext uri="{FF2B5EF4-FFF2-40B4-BE49-F238E27FC236}">
                <a16:creationId xmlns:a16="http://schemas.microsoft.com/office/drawing/2014/main" id="{5714F217-1E48-4786-A32E-E8BEAF1C210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65997" y="2965815"/>
            <a:ext cx="1652041" cy="1652041"/>
          </a:xfrm>
          <a:prstGeom prst="rect">
            <a:avLst/>
          </a:prstGeom>
        </p:spPr>
      </p:pic>
      <p:pic>
        <p:nvPicPr>
          <p:cNvPr id="24" name="Graphic 23" descr="User with solid fill">
            <a:extLst>
              <a:ext uri="{FF2B5EF4-FFF2-40B4-BE49-F238E27FC236}">
                <a16:creationId xmlns:a16="http://schemas.microsoft.com/office/drawing/2014/main" id="{FAFEE771-6244-46C5-B7DE-60F9736828A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273366" y="2965814"/>
            <a:ext cx="1652041" cy="1652041"/>
          </a:xfrm>
          <a:prstGeom prst="rect">
            <a:avLst/>
          </a:prstGeom>
        </p:spPr>
      </p:pic>
      <p:grpSp>
        <p:nvGrpSpPr>
          <p:cNvPr id="4" name="Group 3">
            <a:extLst>
              <a:ext uri="{FF2B5EF4-FFF2-40B4-BE49-F238E27FC236}">
                <a16:creationId xmlns:a16="http://schemas.microsoft.com/office/drawing/2014/main" id="{F7B290F9-FF4B-43C1-BCD1-4A34258B9F6B}"/>
              </a:ext>
            </a:extLst>
          </p:cNvPr>
          <p:cNvGrpSpPr/>
          <p:nvPr/>
        </p:nvGrpSpPr>
        <p:grpSpPr>
          <a:xfrm>
            <a:off x="1312881" y="708821"/>
            <a:ext cx="4051403" cy="3130315"/>
            <a:chOff x="2733915" y="692522"/>
            <a:chExt cx="4051403" cy="3130315"/>
          </a:xfrm>
        </p:grpSpPr>
        <p:pic>
          <p:nvPicPr>
            <p:cNvPr id="28" name="Graphic 27" descr="Speech outline">
              <a:extLst>
                <a:ext uri="{FF2B5EF4-FFF2-40B4-BE49-F238E27FC236}">
                  <a16:creationId xmlns:a16="http://schemas.microsoft.com/office/drawing/2014/main" id="{C4DA2499-93B4-4478-92E8-308B66CB403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2733915" y="692522"/>
              <a:ext cx="4051403" cy="3130315"/>
            </a:xfrm>
            <a:prstGeom prst="rect">
              <a:avLst/>
            </a:prstGeom>
          </p:spPr>
        </p:pic>
        <p:sp>
          <p:nvSpPr>
            <p:cNvPr id="29" name="Google Shape;169;p30">
              <a:extLst>
                <a:ext uri="{FF2B5EF4-FFF2-40B4-BE49-F238E27FC236}">
                  <a16:creationId xmlns:a16="http://schemas.microsoft.com/office/drawing/2014/main" id="{43CD6BF2-FA95-4281-9235-F380223C9D28}"/>
                </a:ext>
              </a:extLst>
            </p:cNvPr>
            <p:cNvSpPr txBox="1">
              <a:spLocks/>
            </p:cNvSpPr>
            <p:nvPr/>
          </p:nvSpPr>
          <p:spPr>
            <a:xfrm flipH="1">
              <a:off x="3405783" y="1144008"/>
              <a:ext cx="2734564" cy="145736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Our company will give you 2   as rebate for every 10   earned</a:t>
              </a:r>
            </a:p>
          </p:txBody>
        </p:sp>
        <p:pic>
          <p:nvPicPr>
            <p:cNvPr id="31" name="Graphic 30" descr="Bitcoin with solid fill">
              <a:extLst>
                <a:ext uri="{FF2B5EF4-FFF2-40B4-BE49-F238E27FC236}">
                  <a16:creationId xmlns:a16="http://schemas.microsoft.com/office/drawing/2014/main" id="{E4CE31A6-B2FD-431B-92B5-2C1A1DF5BB96}"/>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646532" y="1872691"/>
              <a:ext cx="266513" cy="274320"/>
            </a:xfrm>
            <a:prstGeom prst="rect">
              <a:avLst/>
            </a:prstGeom>
          </p:spPr>
        </p:pic>
        <p:pic>
          <p:nvPicPr>
            <p:cNvPr id="32" name="Graphic 31" descr="Bitcoin with solid fill">
              <a:extLst>
                <a:ext uri="{FF2B5EF4-FFF2-40B4-BE49-F238E27FC236}">
                  <a16:creationId xmlns:a16="http://schemas.microsoft.com/office/drawing/2014/main" id="{2376E66C-2C5A-4990-8901-BCA4417ED91A}"/>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886149" y="2201213"/>
              <a:ext cx="266513" cy="274320"/>
            </a:xfrm>
            <a:prstGeom prst="rect">
              <a:avLst/>
            </a:prstGeom>
          </p:spPr>
        </p:pic>
      </p:grpSp>
      <p:grpSp>
        <p:nvGrpSpPr>
          <p:cNvPr id="5" name="Group 4">
            <a:extLst>
              <a:ext uri="{FF2B5EF4-FFF2-40B4-BE49-F238E27FC236}">
                <a16:creationId xmlns:a16="http://schemas.microsoft.com/office/drawing/2014/main" id="{95606694-BA1E-4D3C-97E0-8D822324A59F}"/>
              </a:ext>
            </a:extLst>
          </p:cNvPr>
          <p:cNvGrpSpPr/>
          <p:nvPr/>
        </p:nvGrpSpPr>
        <p:grpSpPr>
          <a:xfrm>
            <a:off x="5126005" y="3249616"/>
            <a:ext cx="2192820" cy="2736477"/>
            <a:chOff x="4376068" y="2823882"/>
            <a:chExt cx="2192820" cy="2736477"/>
          </a:xfrm>
        </p:grpSpPr>
        <p:sp>
          <p:nvSpPr>
            <p:cNvPr id="52" name="Google Shape;169;p30">
              <a:extLst>
                <a:ext uri="{FF2B5EF4-FFF2-40B4-BE49-F238E27FC236}">
                  <a16:creationId xmlns:a16="http://schemas.microsoft.com/office/drawing/2014/main" id="{BB1C4CE3-8F7F-4751-A9DB-0EB924765589}"/>
                </a:ext>
              </a:extLst>
            </p:cNvPr>
            <p:cNvSpPr txBox="1">
              <a:spLocks/>
            </p:cNvSpPr>
            <p:nvPr/>
          </p:nvSpPr>
          <p:spPr>
            <a:xfrm>
              <a:off x="4896613" y="2951638"/>
              <a:ext cx="1309305" cy="4001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Contract</a:t>
              </a:r>
            </a:p>
          </p:txBody>
        </p:sp>
        <p:cxnSp>
          <p:nvCxnSpPr>
            <p:cNvPr id="53" name="Straight Connector 52">
              <a:extLst>
                <a:ext uri="{FF2B5EF4-FFF2-40B4-BE49-F238E27FC236}">
                  <a16:creationId xmlns:a16="http://schemas.microsoft.com/office/drawing/2014/main" id="{BE741835-D626-4485-907B-833777619FE4}"/>
                </a:ext>
              </a:extLst>
            </p:cNvPr>
            <p:cNvCxnSpPr/>
            <p:nvPr/>
          </p:nvCxnSpPr>
          <p:spPr>
            <a:xfrm>
              <a:off x="4526254" y="3289530"/>
              <a:ext cx="192734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4E28393-87A9-4385-A8A1-CA9E17F8E245}"/>
                </a:ext>
              </a:extLst>
            </p:cNvPr>
            <p:cNvSpPr/>
            <p:nvPr/>
          </p:nvSpPr>
          <p:spPr>
            <a:xfrm>
              <a:off x="4376068" y="2823882"/>
              <a:ext cx="2192820" cy="2736477"/>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sp>
        <p:nvSpPr>
          <p:cNvPr id="58" name="Google Shape;169;p30">
            <a:extLst>
              <a:ext uri="{FF2B5EF4-FFF2-40B4-BE49-F238E27FC236}">
                <a16:creationId xmlns:a16="http://schemas.microsoft.com/office/drawing/2014/main" id="{0BE0A297-36BE-4BB5-90A6-BB846B2605A7}"/>
              </a:ext>
            </a:extLst>
          </p:cNvPr>
          <p:cNvSpPr txBox="1">
            <a:spLocks/>
          </p:cNvSpPr>
          <p:nvPr/>
        </p:nvSpPr>
        <p:spPr>
          <a:xfrm rot="20361116">
            <a:off x="5018062" y="4509102"/>
            <a:ext cx="2693827" cy="59198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rgbClr val="FF9933"/>
                </a:solidFill>
              </a:rPr>
              <a:t>Notarial fees</a:t>
            </a:r>
          </a:p>
        </p:txBody>
      </p:sp>
      <p:grpSp>
        <p:nvGrpSpPr>
          <p:cNvPr id="7" name="Group 6">
            <a:extLst>
              <a:ext uri="{FF2B5EF4-FFF2-40B4-BE49-F238E27FC236}">
                <a16:creationId xmlns:a16="http://schemas.microsoft.com/office/drawing/2014/main" id="{B89E9159-0737-4136-A4C5-0E8C31B6E195}"/>
              </a:ext>
            </a:extLst>
          </p:cNvPr>
          <p:cNvGrpSpPr/>
          <p:nvPr/>
        </p:nvGrpSpPr>
        <p:grpSpPr>
          <a:xfrm>
            <a:off x="1266593" y="4290622"/>
            <a:ext cx="3549448" cy="1576121"/>
            <a:chOff x="5837176" y="906180"/>
            <a:chExt cx="3549448" cy="1576121"/>
          </a:xfrm>
        </p:grpSpPr>
        <p:pic>
          <p:nvPicPr>
            <p:cNvPr id="60" name="Graphic 59" descr="Speech outline">
              <a:extLst>
                <a:ext uri="{FF2B5EF4-FFF2-40B4-BE49-F238E27FC236}">
                  <a16:creationId xmlns:a16="http://schemas.microsoft.com/office/drawing/2014/main" id="{00278D47-9783-4038-82F6-C9B44F6F579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flipV="1">
              <a:off x="5837176" y="906180"/>
              <a:ext cx="3549448" cy="1576121"/>
            </a:xfrm>
            <a:prstGeom prst="rect">
              <a:avLst/>
            </a:prstGeom>
          </p:spPr>
        </p:pic>
        <p:sp>
          <p:nvSpPr>
            <p:cNvPr id="61" name="Google Shape;169;p30">
              <a:extLst>
                <a:ext uri="{FF2B5EF4-FFF2-40B4-BE49-F238E27FC236}">
                  <a16:creationId xmlns:a16="http://schemas.microsoft.com/office/drawing/2014/main" id="{D0BD7A4A-16DE-49FD-8266-3916F26AC42C}"/>
                </a:ext>
              </a:extLst>
            </p:cNvPr>
            <p:cNvSpPr txBox="1">
              <a:spLocks/>
            </p:cNvSpPr>
            <p:nvPr/>
          </p:nvSpPr>
          <p:spPr>
            <a:xfrm flipH="1">
              <a:off x="6449593" y="1530660"/>
              <a:ext cx="2324614" cy="72128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I don’t </a:t>
              </a:r>
              <a:r>
                <a:rPr lang="en-US" sz="2400" b="1" dirty="0" err="1">
                  <a:solidFill>
                    <a:schemeClr val="bg1"/>
                  </a:solidFill>
                </a:rPr>
                <a:t>wanna</a:t>
              </a:r>
              <a:r>
                <a:rPr lang="en-US" sz="2400" b="1" dirty="0">
                  <a:solidFill>
                    <a:schemeClr val="bg1"/>
                  </a:solidFill>
                </a:rPr>
                <a:t> pay this extra fee</a:t>
              </a:r>
            </a:p>
          </p:txBody>
        </p:sp>
      </p:grpSp>
      <p:grpSp>
        <p:nvGrpSpPr>
          <p:cNvPr id="8" name="Group 7">
            <a:extLst>
              <a:ext uri="{FF2B5EF4-FFF2-40B4-BE49-F238E27FC236}">
                <a16:creationId xmlns:a16="http://schemas.microsoft.com/office/drawing/2014/main" id="{A7E41265-A6D3-4568-9C87-FC15754FA26D}"/>
              </a:ext>
            </a:extLst>
          </p:cNvPr>
          <p:cNvGrpSpPr/>
          <p:nvPr/>
        </p:nvGrpSpPr>
        <p:grpSpPr>
          <a:xfrm>
            <a:off x="7278517" y="546828"/>
            <a:ext cx="3613721" cy="3130315"/>
            <a:chOff x="7831656" y="499178"/>
            <a:chExt cx="3613721" cy="3130315"/>
          </a:xfrm>
        </p:grpSpPr>
        <p:pic>
          <p:nvPicPr>
            <p:cNvPr id="65" name="Graphic 64" descr="Speech outline">
              <a:extLst>
                <a:ext uri="{FF2B5EF4-FFF2-40B4-BE49-F238E27FC236}">
                  <a16:creationId xmlns:a16="http://schemas.microsoft.com/office/drawing/2014/main" id="{32836DBD-1FEB-42E4-B936-0C979F952A5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831656" y="499178"/>
              <a:ext cx="3613721" cy="3130315"/>
            </a:xfrm>
            <a:prstGeom prst="rect">
              <a:avLst/>
            </a:prstGeom>
          </p:spPr>
        </p:pic>
        <p:sp>
          <p:nvSpPr>
            <p:cNvPr id="66" name="Google Shape;169;p30">
              <a:extLst>
                <a:ext uri="{FF2B5EF4-FFF2-40B4-BE49-F238E27FC236}">
                  <a16:creationId xmlns:a16="http://schemas.microsoft.com/office/drawing/2014/main" id="{B90EAD67-2A01-4358-A0A2-7C80926A08EA}"/>
                </a:ext>
              </a:extLst>
            </p:cNvPr>
            <p:cNvSpPr txBox="1">
              <a:spLocks/>
            </p:cNvSpPr>
            <p:nvPr/>
          </p:nvSpPr>
          <p:spPr>
            <a:xfrm flipH="1">
              <a:off x="8485772" y="1116985"/>
              <a:ext cx="2332387" cy="145736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I prefer to get the money at once rather than sue somebody</a:t>
              </a:r>
            </a:p>
          </p:txBody>
        </p:sp>
      </p:grpSp>
      <p:grpSp>
        <p:nvGrpSpPr>
          <p:cNvPr id="69" name="Group 68">
            <a:extLst>
              <a:ext uri="{FF2B5EF4-FFF2-40B4-BE49-F238E27FC236}">
                <a16:creationId xmlns:a16="http://schemas.microsoft.com/office/drawing/2014/main" id="{B9C52D83-12B0-4607-978C-C654BCEB6AE2}"/>
              </a:ext>
            </a:extLst>
          </p:cNvPr>
          <p:cNvGrpSpPr/>
          <p:nvPr/>
        </p:nvGrpSpPr>
        <p:grpSpPr>
          <a:xfrm>
            <a:off x="5127460" y="3249616"/>
            <a:ext cx="2224806" cy="2736477"/>
            <a:chOff x="4376068" y="2823882"/>
            <a:chExt cx="2224806" cy="2736477"/>
          </a:xfrm>
        </p:grpSpPr>
        <p:sp>
          <p:nvSpPr>
            <p:cNvPr id="70" name="Google Shape;169;p30">
              <a:extLst>
                <a:ext uri="{FF2B5EF4-FFF2-40B4-BE49-F238E27FC236}">
                  <a16:creationId xmlns:a16="http://schemas.microsoft.com/office/drawing/2014/main" id="{A2393767-711E-44F2-9D7F-56FA0170E2E3}"/>
                </a:ext>
              </a:extLst>
            </p:cNvPr>
            <p:cNvSpPr txBox="1">
              <a:spLocks/>
            </p:cNvSpPr>
            <p:nvPr/>
          </p:nvSpPr>
          <p:spPr>
            <a:xfrm>
              <a:off x="4449607" y="2941308"/>
              <a:ext cx="2151267" cy="4001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dirty="0">
                  <a:solidFill>
                    <a:schemeClr val="bg1"/>
                  </a:solidFill>
                </a:rPr>
                <a:t>Smart Contract</a:t>
              </a:r>
            </a:p>
          </p:txBody>
        </p:sp>
        <p:cxnSp>
          <p:nvCxnSpPr>
            <p:cNvPr id="71" name="Straight Connector 70">
              <a:extLst>
                <a:ext uri="{FF2B5EF4-FFF2-40B4-BE49-F238E27FC236}">
                  <a16:creationId xmlns:a16="http://schemas.microsoft.com/office/drawing/2014/main" id="{5BFB343B-9B96-4074-AC45-B51066FE5DAE}"/>
                </a:ext>
              </a:extLst>
            </p:cNvPr>
            <p:cNvCxnSpPr/>
            <p:nvPr/>
          </p:nvCxnSpPr>
          <p:spPr>
            <a:xfrm>
              <a:off x="4526254" y="3289530"/>
              <a:ext cx="192734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430741D1-1BC7-44ED-9968-67C70741DE49}"/>
                </a:ext>
              </a:extLst>
            </p:cNvPr>
            <p:cNvSpPr/>
            <p:nvPr/>
          </p:nvSpPr>
          <p:spPr>
            <a:xfrm>
              <a:off x="4376068" y="2823882"/>
              <a:ext cx="2192820" cy="2736477"/>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sp>
        <p:nvSpPr>
          <p:cNvPr id="73" name="Google Shape;169;p30">
            <a:extLst>
              <a:ext uri="{FF2B5EF4-FFF2-40B4-BE49-F238E27FC236}">
                <a16:creationId xmlns:a16="http://schemas.microsoft.com/office/drawing/2014/main" id="{63B288BA-8D21-44D4-8027-A47E65048F30}"/>
              </a:ext>
            </a:extLst>
          </p:cNvPr>
          <p:cNvSpPr txBox="1">
            <a:spLocks/>
          </p:cNvSpPr>
          <p:nvPr/>
        </p:nvSpPr>
        <p:spPr>
          <a:xfrm>
            <a:off x="5351725" y="4098015"/>
            <a:ext cx="2151267" cy="109353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rgbClr val="FFFF00"/>
                </a:solidFill>
              </a:rPr>
              <a:t>Automatically execute the terms</a:t>
            </a:r>
          </a:p>
        </p:txBody>
      </p:sp>
    </p:spTree>
    <p:extLst>
      <p:ext uri="{BB962C8B-B14F-4D97-AF65-F5344CB8AC3E}">
        <p14:creationId xmlns:p14="http://schemas.microsoft.com/office/powerpoint/2010/main" val="8032661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down)">
                                      <p:cBhvr>
                                        <p:cTn id="27" dur="500"/>
                                        <p:tgtEl>
                                          <p:spTgt spid="5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8"/>
                                        </p:tgtEl>
                                      </p:cBhvr>
                                    </p:animEffect>
                                    <p:set>
                                      <p:cBhvr>
                                        <p:cTn id="45" dur="1" fill="hold">
                                          <p:stCondLst>
                                            <p:cond delay="499"/>
                                          </p:stCondLst>
                                        </p:cTn>
                                        <p:tgtEl>
                                          <p:spTgt spid="58"/>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7"/>
                                        </p:tgtEl>
                                      </p:cBhvr>
                                    </p:animEffect>
                                    <p:set>
                                      <p:cBhvr>
                                        <p:cTn id="48" dur="1" fill="hold">
                                          <p:stCondLst>
                                            <p:cond delay="499"/>
                                          </p:stCondLst>
                                        </p:cTn>
                                        <p:tgtEl>
                                          <p:spTgt spid="7"/>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8"/>
                                        </p:tgtEl>
                                      </p:cBhvr>
                                    </p:animEffect>
                                    <p:set>
                                      <p:cBhvr>
                                        <p:cTn id="51" dur="1" fill="hold">
                                          <p:stCondLst>
                                            <p:cond delay="499"/>
                                          </p:stCondLst>
                                        </p:cTn>
                                        <p:tgtEl>
                                          <p:spTgt spid="8"/>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nodeType="clickEffect">
                                  <p:stCondLst>
                                    <p:cond delay="0"/>
                                  </p:stCondLst>
                                  <p:childTnLst>
                                    <p:animMotion origin="layout" path="M 1.875E-6 -1.48148E-6 L 0.23984 0.39908 " pathEditMode="relative" rAng="0" ptsTypes="AA">
                                      <p:cBhvr>
                                        <p:cTn id="60" dur="1000" fill="hold"/>
                                        <p:tgtEl>
                                          <p:spTgt spid="4"/>
                                        </p:tgtEl>
                                        <p:attrNameLst>
                                          <p:attrName>ppt_x</p:attrName>
                                          <p:attrName>ppt_y</p:attrName>
                                        </p:attrNameLst>
                                      </p:cBhvr>
                                      <p:rCtr x="11992" y="19954"/>
                                    </p:animMotion>
                                  </p:childTnLst>
                                </p:cTn>
                              </p:par>
                              <p:par>
                                <p:cTn id="61" presetID="10" presetClass="exit" presetSubtype="0" fill="hold" nodeType="withEffect">
                                  <p:stCondLst>
                                    <p:cond delay="500"/>
                                  </p:stCondLst>
                                  <p:childTnLst>
                                    <p:animEffect transition="out" filter="fade">
                                      <p:cBhvr>
                                        <p:cTn id="62" dur="500"/>
                                        <p:tgtEl>
                                          <p:spTgt spid="4"/>
                                        </p:tgtEl>
                                      </p:cBhvr>
                                    </p:animEffect>
                                    <p:set>
                                      <p:cBhvr>
                                        <p:cTn id="63" dur="1" fill="hold">
                                          <p:stCondLst>
                                            <p:cond delay="499"/>
                                          </p:stCondLst>
                                        </p:cTn>
                                        <p:tgtEl>
                                          <p:spTgt spid="4"/>
                                        </p:tgtEl>
                                        <p:attrNameLst>
                                          <p:attrName>style.visibility</p:attrName>
                                        </p:attrNameLst>
                                      </p:cBhvr>
                                      <p:to>
                                        <p:strVal val="hidden"/>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73"/>
                                        </p:tgtEl>
                                        <p:attrNameLst>
                                          <p:attrName>style.visibility</p:attrName>
                                        </p:attrNameLst>
                                      </p:cBhvr>
                                      <p:to>
                                        <p:strVal val="visible"/>
                                      </p:to>
                                    </p:set>
                                    <p:animEffect transition="in" filter="fade">
                                      <p:cBhvr>
                                        <p:cTn id="68"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8" grpId="1"/>
      <p:bldP spid="7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chemeClr val="bg1"/>
                </a:solidFill>
              </a:rPr>
              <a:t>Sm</a:t>
            </a:r>
            <a:r>
              <a:rPr lang="en-US" altLang="zh-CN" b="1" dirty="0">
                <a:solidFill>
                  <a:srgbClr val="C9B18E"/>
                </a:solidFill>
              </a:rPr>
              <a:t>a</a:t>
            </a:r>
            <a:r>
              <a:rPr lang="en-US" altLang="zh-CN" b="1" dirty="0">
                <a:solidFill>
                  <a:schemeClr val="bg1"/>
                </a:solidFill>
              </a:rPr>
              <a:t>rt</a:t>
            </a:r>
            <a:r>
              <a:rPr lang="en-US" altLang="zh-CN" b="1" dirty="0">
                <a:solidFill>
                  <a:srgbClr val="C9B18E"/>
                </a:solidFill>
              </a:rPr>
              <a:t> </a:t>
            </a:r>
            <a:r>
              <a:rPr lang="en-US" altLang="zh-CN" b="1" dirty="0">
                <a:solidFill>
                  <a:schemeClr val="bg1"/>
                </a:solidFill>
              </a:rPr>
              <a:t>Con</a:t>
            </a:r>
            <a:r>
              <a:rPr lang="en-US" altLang="zh-CN" b="1" dirty="0">
                <a:solidFill>
                  <a:srgbClr val="FF9933"/>
                </a:solidFill>
              </a:rPr>
              <a:t>t</a:t>
            </a:r>
            <a:r>
              <a:rPr lang="en-US" altLang="zh-CN" b="1" dirty="0">
                <a:solidFill>
                  <a:schemeClr val="bg1"/>
                </a:solidFill>
              </a:rPr>
              <a:t>ract</a:t>
            </a:r>
            <a:endParaRPr lang="en-US" b="1" dirty="0">
              <a:solidFill>
                <a:schemeClr val="bg1"/>
              </a:solidFill>
            </a:endParaRPr>
          </a:p>
        </p:txBody>
      </p:sp>
      <p:sp>
        <p:nvSpPr>
          <p:cNvPr id="13" name="Google Shape;169;p30">
            <a:extLst>
              <a:ext uri="{FF2B5EF4-FFF2-40B4-BE49-F238E27FC236}">
                <a16:creationId xmlns:a16="http://schemas.microsoft.com/office/drawing/2014/main" id="{5CF24229-BBBB-4A9F-83C0-99593F7CB376}"/>
              </a:ext>
            </a:extLst>
          </p:cNvPr>
          <p:cNvSpPr txBox="1">
            <a:spLocks/>
          </p:cNvSpPr>
          <p:nvPr/>
        </p:nvSpPr>
        <p:spPr>
          <a:xfrm flipH="1">
            <a:off x="2445160" y="987969"/>
            <a:ext cx="5058358" cy="67186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Another kind of </a:t>
            </a:r>
            <a:r>
              <a:rPr lang="en-US" sz="3600" b="1" dirty="0">
                <a:solidFill>
                  <a:srgbClr val="FF9933"/>
                </a:solidFill>
              </a:rPr>
              <a:t>account</a:t>
            </a:r>
          </a:p>
        </p:txBody>
      </p:sp>
      <p:sp>
        <p:nvSpPr>
          <p:cNvPr id="15" name="Arrow: Notched Right 14">
            <a:extLst>
              <a:ext uri="{FF2B5EF4-FFF2-40B4-BE49-F238E27FC236}">
                <a16:creationId xmlns:a16="http://schemas.microsoft.com/office/drawing/2014/main" id="{B0192117-C651-44B7-9F27-A5DABF0AC021}"/>
              </a:ext>
            </a:extLst>
          </p:cNvPr>
          <p:cNvSpPr/>
          <p:nvPr/>
        </p:nvSpPr>
        <p:spPr>
          <a:xfrm rot="1279796">
            <a:off x="1772915" y="811706"/>
            <a:ext cx="629698" cy="352526"/>
          </a:xfrm>
          <a:prstGeom prst="notched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Google Shape;169;p30">
            <a:extLst>
              <a:ext uri="{FF2B5EF4-FFF2-40B4-BE49-F238E27FC236}">
                <a16:creationId xmlns:a16="http://schemas.microsoft.com/office/drawing/2014/main" id="{AA030862-86C9-48CB-9B5C-0D24B57F451C}"/>
              </a:ext>
            </a:extLst>
          </p:cNvPr>
          <p:cNvSpPr txBox="1">
            <a:spLocks/>
          </p:cNvSpPr>
          <p:nvPr/>
        </p:nvSpPr>
        <p:spPr>
          <a:xfrm flipH="1">
            <a:off x="4813973" y="1463278"/>
            <a:ext cx="4579094" cy="39311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800" b="1" i="1" dirty="0">
                <a:solidFill>
                  <a:schemeClr val="bg1"/>
                </a:solidFill>
              </a:rPr>
              <a:t>We take Ethereum’s smart contract for instance</a:t>
            </a:r>
            <a:endParaRPr lang="en-US" sz="1800" b="1" i="1" dirty="0">
              <a:solidFill>
                <a:srgbClr val="FF9933"/>
              </a:solidFill>
            </a:endParaRPr>
          </a:p>
        </p:txBody>
      </p:sp>
      <p:cxnSp>
        <p:nvCxnSpPr>
          <p:cNvPr id="18" name="Straight Arrow Connector 17">
            <a:extLst>
              <a:ext uri="{FF2B5EF4-FFF2-40B4-BE49-F238E27FC236}">
                <a16:creationId xmlns:a16="http://schemas.microsoft.com/office/drawing/2014/main" id="{8F7D5D17-C736-40F2-B1F1-011DAD17BD50}"/>
              </a:ext>
            </a:extLst>
          </p:cNvPr>
          <p:cNvCxnSpPr/>
          <p:nvPr/>
        </p:nvCxnSpPr>
        <p:spPr>
          <a:xfrm flipV="1">
            <a:off x="4689764" y="2698301"/>
            <a:ext cx="1136072" cy="49517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0" name="Google Shape;169;p30">
            <a:extLst>
              <a:ext uri="{FF2B5EF4-FFF2-40B4-BE49-F238E27FC236}">
                <a16:creationId xmlns:a16="http://schemas.microsoft.com/office/drawing/2014/main" id="{9D05F975-8CF7-4ED5-AC2E-9E4EF1637031}"/>
              </a:ext>
            </a:extLst>
          </p:cNvPr>
          <p:cNvSpPr txBox="1">
            <a:spLocks/>
          </p:cNvSpPr>
          <p:nvPr/>
        </p:nvSpPr>
        <p:spPr>
          <a:xfrm flipH="1">
            <a:off x="5832256" y="2114814"/>
            <a:ext cx="5957961" cy="67186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Has an address, but no </a:t>
            </a:r>
            <a:r>
              <a:rPr lang="en-US" sz="3600" b="1" dirty="0" err="1">
                <a:solidFill>
                  <a:schemeClr val="bg1"/>
                </a:solidFill>
              </a:rPr>
              <a:t>pri</a:t>
            </a:r>
            <a:r>
              <a:rPr lang="en-US" sz="3600" b="1" dirty="0">
                <a:solidFill>
                  <a:schemeClr val="bg1"/>
                </a:solidFill>
              </a:rPr>
              <a:t>-key</a:t>
            </a:r>
          </a:p>
        </p:txBody>
      </p:sp>
      <p:sp>
        <p:nvSpPr>
          <p:cNvPr id="41" name="Google Shape;169;p30">
            <a:extLst>
              <a:ext uri="{FF2B5EF4-FFF2-40B4-BE49-F238E27FC236}">
                <a16:creationId xmlns:a16="http://schemas.microsoft.com/office/drawing/2014/main" id="{C2330876-C536-4505-BF82-AC7C55015A4F}"/>
              </a:ext>
            </a:extLst>
          </p:cNvPr>
          <p:cNvSpPr txBox="1">
            <a:spLocks/>
          </p:cNvSpPr>
          <p:nvPr/>
        </p:nvSpPr>
        <p:spPr>
          <a:xfrm flipH="1">
            <a:off x="6366166" y="2514184"/>
            <a:ext cx="5957961" cy="570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rgbClr val="C9B18E"/>
                </a:solidFill>
              </a:rPr>
              <a:t>The code inside it can be seen as “</a:t>
            </a:r>
            <a:r>
              <a:rPr lang="en-US" sz="2400" b="1" i="1" dirty="0" err="1">
                <a:solidFill>
                  <a:srgbClr val="C9B18E"/>
                </a:solidFill>
              </a:rPr>
              <a:t>pri</a:t>
            </a:r>
            <a:r>
              <a:rPr lang="en-US" sz="2400" b="1" i="1" dirty="0">
                <a:solidFill>
                  <a:srgbClr val="C9B18E"/>
                </a:solidFill>
              </a:rPr>
              <a:t>-key”</a:t>
            </a:r>
          </a:p>
        </p:txBody>
      </p:sp>
      <p:grpSp>
        <p:nvGrpSpPr>
          <p:cNvPr id="224" name="Group 223">
            <a:extLst>
              <a:ext uri="{FF2B5EF4-FFF2-40B4-BE49-F238E27FC236}">
                <a16:creationId xmlns:a16="http://schemas.microsoft.com/office/drawing/2014/main" id="{48393E6F-D6E9-4ADB-A497-0B9E4D3C7751}"/>
              </a:ext>
            </a:extLst>
          </p:cNvPr>
          <p:cNvGrpSpPr/>
          <p:nvPr/>
        </p:nvGrpSpPr>
        <p:grpSpPr>
          <a:xfrm>
            <a:off x="829822" y="1968513"/>
            <a:ext cx="3908939" cy="4502727"/>
            <a:chOff x="829822" y="1968513"/>
            <a:chExt cx="3908939" cy="4502727"/>
          </a:xfrm>
        </p:grpSpPr>
        <p:grpSp>
          <p:nvGrpSpPr>
            <p:cNvPr id="20" name="Group 19">
              <a:extLst>
                <a:ext uri="{FF2B5EF4-FFF2-40B4-BE49-F238E27FC236}">
                  <a16:creationId xmlns:a16="http://schemas.microsoft.com/office/drawing/2014/main" id="{9FECF442-7B48-40FE-BB2B-73A581E55793}"/>
                </a:ext>
              </a:extLst>
            </p:cNvPr>
            <p:cNvGrpSpPr/>
            <p:nvPr/>
          </p:nvGrpSpPr>
          <p:grpSpPr>
            <a:xfrm>
              <a:off x="829822" y="1968513"/>
              <a:ext cx="3537142" cy="4502727"/>
              <a:chOff x="341905" y="851619"/>
              <a:chExt cx="4738977" cy="5776009"/>
            </a:xfrm>
          </p:grpSpPr>
          <p:sp>
            <p:nvSpPr>
              <p:cNvPr id="33" name="Rectangle 32">
                <a:extLst>
                  <a:ext uri="{FF2B5EF4-FFF2-40B4-BE49-F238E27FC236}">
                    <a16:creationId xmlns:a16="http://schemas.microsoft.com/office/drawing/2014/main" id="{D214642E-5E6E-4419-84E1-C02D806039F1}"/>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B5D5CF9B-3080-4835-8A79-3D236DCDD348}"/>
                  </a:ext>
                </a:extLst>
              </p:cNvPr>
              <p:cNvGrpSpPr/>
              <p:nvPr/>
            </p:nvGrpSpPr>
            <p:grpSpPr>
              <a:xfrm>
                <a:off x="341905" y="851619"/>
                <a:ext cx="4738977" cy="5776009"/>
                <a:chOff x="1009816" y="851619"/>
                <a:chExt cx="4738977" cy="5776009"/>
              </a:xfrm>
            </p:grpSpPr>
            <p:sp>
              <p:nvSpPr>
                <p:cNvPr id="35" name="Google Shape;169;p30">
                  <a:extLst>
                    <a:ext uri="{FF2B5EF4-FFF2-40B4-BE49-F238E27FC236}">
                      <a16:creationId xmlns:a16="http://schemas.microsoft.com/office/drawing/2014/main" id="{C9F41BD1-B661-46B0-A0BB-0D8921CB623B}"/>
                    </a:ext>
                  </a:extLst>
                </p:cNvPr>
                <p:cNvSpPr txBox="1">
                  <a:spLocks/>
                </p:cNvSpPr>
                <p:nvPr/>
              </p:nvSpPr>
              <p:spPr>
                <a:xfrm>
                  <a:off x="1641603" y="1105952"/>
                  <a:ext cx="3527016"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Smart Contract</a:t>
                  </a:r>
                </a:p>
              </p:txBody>
            </p:sp>
            <p:cxnSp>
              <p:nvCxnSpPr>
                <p:cNvPr id="36" name="Straight Connector 35">
                  <a:extLst>
                    <a:ext uri="{FF2B5EF4-FFF2-40B4-BE49-F238E27FC236}">
                      <a16:creationId xmlns:a16="http://schemas.microsoft.com/office/drawing/2014/main" id="{2E53D7A3-13DB-4137-8AAE-CAB38F034239}"/>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2C3F37D8-ABE6-46DC-9888-EFBFDE31134E}"/>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grpSp>
        <p:sp>
          <p:nvSpPr>
            <p:cNvPr id="42" name="Google Shape;169;p30">
              <a:extLst>
                <a:ext uri="{FF2B5EF4-FFF2-40B4-BE49-F238E27FC236}">
                  <a16:creationId xmlns:a16="http://schemas.microsoft.com/office/drawing/2014/main" id="{D41A68F2-9446-4C1E-A32B-9A9D6358C83F}"/>
                </a:ext>
              </a:extLst>
            </p:cNvPr>
            <p:cNvSpPr txBox="1">
              <a:spLocks/>
            </p:cNvSpPr>
            <p:nvPr/>
          </p:nvSpPr>
          <p:spPr>
            <a:xfrm flipH="1">
              <a:off x="1006288" y="2799368"/>
              <a:ext cx="3732473" cy="2865145"/>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400" b="1" dirty="0">
                  <a:solidFill>
                    <a:schemeClr val="bg1"/>
                  </a:solidFill>
                </a:rPr>
                <a:t>pragma solidity &gt;=</a:t>
              </a:r>
              <a:r>
                <a:rPr lang="en-US" sz="1400" b="1" dirty="0">
                  <a:solidFill>
                    <a:srgbClr val="3BC0A0"/>
                  </a:solidFill>
                </a:rPr>
                <a:t>0.4.16</a:t>
              </a:r>
              <a:r>
                <a:rPr lang="en-US" sz="1400" b="1" dirty="0">
                  <a:solidFill>
                    <a:schemeClr val="bg1"/>
                  </a:solidFill>
                </a:rPr>
                <a:t> &lt;</a:t>
              </a:r>
              <a:r>
                <a:rPr lang="en-US" sz="1400" b="1" dirty="0">
                  <a:solidFill>
                    <a:srgbClr val="3BC0A0"/>
                  </a:solidFill>
                </a:rPr>
                <a:t>0.9.0</a:t>
              </a:r>
              <a:r>
                <a:rPr lang="en-US" sz="1400" b="1" dirty="0">
                  <a:solidFill>
                    <a:schemeClr val="bg1"/>
                  </a:solidFill>
                </a:rPr>
                <a:t>;</a:t>
              </a:r>
            </a:p>
            <a:p>
              <a:pPr>
                <a:spcBef>
                  <a:spcPts val="0"/>
                </a:spcBef>
              </a:pPr>
              <a:endParaRPr lang="en-US" sz="1400" b="1" dirty="0">
                <a:solidFill>
                  <a:schemeClr val="bg1"/>
                </a:solidFill>
              </a:endParaRPr>
            </a:p>
            <a:p>
              <a:pPr>
                <a:spcBef>
                  <a:spcPts val="0"/>
                </a:spcBef>
              </a:pPr>
              <a:r>
                <a:rPr lang="en-US" sz="1400" b="1" dirty="0">
                  <a:solidFill>
                    <a:schemeClr val="bg1"/>
                  </a:solidFill>
                </a:rPr>
                <a:t>contract </a:t>
              </a:r>
              <a:r>
                <a:rPr lang="en-US" sz="1400" b="1" dirty="0" err="1">
                  <a:solidFill>
                    <a:schemeClr val="bg1"/>
                  </a:solidFill>
                </a:rPr>
                <a:t>SimpleStorage</a:t>
              </a:r>
              <a:r>
                <a:rPr lang="en-US" sz="1400" b="1" dirty="0">
                  <a:solidFill>
                    <a:schemeClr val="bg1"/>
                  </a:solidFill>
                </a:rPr>
                <a:t> {</a:t>
              </a:r>
            </a:p>
            <a:p>
              <a:pPr>
                <a:spcBef>
                  <a:spcPts val="0"/>
                </a:spcBef>
              </a:pPr>
              <a:r>
                <a:rPr lang="en-US" sz="1400" b="1" dirty="0">
                  <a:solidFill>
                    <a:schemeClr val="bg1"/>
                  </a:solidFill>
                </a:rPr>
                <a:t>    </a:t>
              </a:r>
              <a:r>
                <a:rPr lang="en-US" sz="1400" b="1" dirty="0" err="1">
                  <a:solidFill>
                    <a:schemeClr val="bg1"/>
                  </a:solidFill>
                </a:rPr>
                <a:t>uint</a:t>
              </a:r>
              <a:r>
                <a:rPr lang="en-US" sz="1400" b="1" dirty="0">
                  <a:solidFill>
                    <a:schemeClr val="bg1"/>
                  </a:solidFill>
                </a:rPr>
                <a:t> </a:t>
              </a:r>
              <a:r>
                <a:rPr lang="en-US" sz="1400" b="1" dirty="0" err="1">
                  <a:solidFill>
                    <a:schemeClr val="bg1"/>
                  </a:solidFill>
                </a:rPr>
                <a:t>storedData</a:t>
              </a:r>
              <a:r>
                <a:rPr lang="en-US" sz="1400" b="1" dirty="0">
                  <a:solidFill>
                    <a:schemeClr val="bg1"/>
                  </a:solidFill>
                </a:rPr>
                <a:t>;</a:t>
              </a:r>
            </a:p>
            <a:p>
              <a:pPr>
                <a:spcBef>
                  <a:spcPts val="0"/>
                </a:spcBef>
              </a:pPr>
              <a:endParaRPr lang="en-US" sz="1400" b="1" dirty="0">
                <a:solidFill>
                  <a:schemeClr val="bg1"/>
                </a:solidFill>
              </a:endParaRPr>
            </a:p>
            <a:p>
              <a:pPr>
                <a:spcBef>
                  <a:spcPts val="0"/>
                </a:spcBef>
              </a:pPr>
              <a:r>
                <a:rPr lang="en-US" sz="1400" b="1" dirty="0">
                  <a:solidFill>
                    <a:schemeClr val="bg1"/>
                  </a:solidFill>
                </a:rPr>
                <a:t>    function set(</a:t>
              </a:r>
              <a:r>
                <a:rPr lang="en-US" sz="1400" b="1" dirty="0" err="1">
                  <a:solidFill>
                    <a:schemeClr val="bg1"/>
                  </a:solidFill>
                </a:rPr>
                <a:t>uint</a:t>
              </a:r>
              <a:r>
                <a:rPr lang="en-US" sz="1400" b="1" dirty="0">
                  <a:solidFill>
                    <a:schemeClr val="bg1"/>
                  </a:solidFill>
                </a:rPr>
                <a:t> x) </a:t>
              </a:r>
              <a:r>
                <a:rPr lang="en-US" sz="1400" b="1" dirty="0">
                  <a:solidFill>
                    <a:srgbClr val="951FB1"/>
                  </a:solidFill>
                </a:rPr>
                <a:t>public</a:t>
              </a:r>
              <a:r>
                <a:rPr lang="en-US" sz="1400" b="1" dirty="0">
                  <a:solidFill>
                    <a:schemeClr val="bg1"/>
                  </a:solidFill>
                </a:rPr>
                <a:t> {</a:t>
              </a:r>
            </a:p>
            <a:p>
              <a:pPr>
                <a:spcBef>
                  <a:spcPts val="0"/>
                </a:spcBef>
              </a:pPr>
              <a:r>
                <a:rPr lang="en-US" sz="1400" b="1" dirty="0">
                  <a:solidFill>
                    <a:schemeClr val="bg1"/>
                  </a:solidFill>
                </a:rPr>
                <a:t>        </a:t>
              </a:r>
              <a:r>
                <a:rPr lang="en-US" sz="1400" b="1" dirty="0" err="1">
                  <a:solidFill>
                    <a:schemeClr val="bg1"/>
                  </a:solidFill>
                </a:rPr>
                <a:t>storedData</a:t>
              </a:r>
              <a:r>
                <a:rPr lang="en-US" sz="1400" b="1" dirty="0">
                  <a:solidFill>
                    <a:schemeClr val="bg1"/>
                  </a:solidFill>
                </a:rPr>
                <a:t> = x;</a:t>
              </a:r>
            </a:p>
            <a:p>
              <a:pPr>
                <a:spcBef>
                  <a:spcPts val="0"/>
                </a:spcBef>
              </a:pPr>
              <a:r>
                <a:rPr lang="en-US" sz="1400" b="1" dirty="0">
                  <a:solidFill>
                    <a:schemeClr val="bg1"/>
                  </a:solidFill>
                </a:rPr>
                <a:t>    }</a:t>
              </a:r>
            </a:p>
            <a:p>
              <a:pPr>
                <a:spcBef>
                  <a:spcPts val="0"/>
                </a:spcBef>
              </a:pPr>
              <a:endParaRPr lang="en-US" sz="1400" b="1" dirty="0">
                <a:solidFill>
                  <a:schemeClr val="bg1"/>
                </a:solidFill>
              </a:endParaRPr>
            </a:p>
            <a:p>
              <a:pPr>
                <a:spcBef>
                  <a:spcPts val="0"/>
                </a:spcBef>
              </a:pPr>
              <a:r>
                <a:rPr lang="en-US" sz="1400" b="1" dirty="0">
                  <a:solidFill>
                    <a:schemeClr val="bg1"/>
                  </a:solidFill>
                </a:rPr>
                <a:t>    function get() </a:t>
              </a:r>
              <a:r>
                <a:rPr lang="en-US" sz="1400" b="1" dirty="0">
                  <a:solidFill>
                    <a:srgbClr val="7030A0"/>
                  </a:solidFill>
                </a:rPr>
                <a:t>public</a:t>
              </a:r>
              <a:r>
                <a:rPr lang="en-US" sz="1400" b="1" dirty="0">
                  <a:solidFill>
                    <a:schemeClr val="bg1"/>
                  </a:solidFill>
                </a:rPr>
                <a:t> view returns (</a:t>
              </a:r>
              <a:r>
                <a:rPr lang="en-US" sz="1400" b="1" dirty="0" err="1">
                  <a:solidFill>
                    <a:schemeClr val="bg1"/>
                  </a:solidFill>
                </a:rPr>
                <a:t>uint</a:t>
              </a:r>
              <a:r>
                <a:rPr lang="en-US" sz="1400" b="1" dirty="0">
                  <a:solidFill>
                    <a:schemeClr val="bg1"/>
                  </a:solidFill>
                </a:rPr>
                <a:t>) {</a:t>
              </a:r>
            </a:p>
            <a:p>
              <a:pPr>
                <a:spcBef>
                  <a:spcPts val="0"/>
                </a:spcBef>
              </a:pPr>
              <a:r>
                <a:rPr lang="en-US" sz="1400" b="1" dirty="0">
                  <a:solidFill>
                    <a:schemeClr val="bg1"/>
                  </a:solidFill>
                </a:rPr>
                <a:t>        return </a:t>
              </a:r>
              <a:r>
                <a:rPr lang="en-US" sz="1400" b="1" dirty="0" err="1">
                  <a:solidFill>
                    <a:schemeClr val="bg1"/>
                  </a:solidFill>
                </a:rPr>
                <a:t>storedData</a:t>
              </a:r>
              <a:r>
                <a:rPr lang="en-US" sz="1400" b="1" dirty="0">
                  <a:solidFill>
                    <a:schemeClr val="bg1"/>
                  </a:solidFill>
                </a:rPr>
                <a:t>;</a:t>
              </a:r>
            </a:p>
            <a:p>
              <a:pPr>
                <a:spcBef>
                  <a:spcPts val="0"/>
                </a:spcBef>
              </a:pPr>
              <a:r>
                <a:rPr lang="en-US" sz="1400" b="1" dirty="0">
                  <a:solidFill>
                    <a:schemeClr val="bg1"/>
                  </a:solidFill>
                </a:rPr>
                <a:t>    }</a:t>
              </a:r>
            </a:p>
            <a:p>
              <a:pPr>
                <a:spcBef>
                  <a:spcPts val="0"/>
                </a:spcBef>
              </a:pPr>
              <a:r>
                <a:rPr lang="en-US" sz="1400" b="1" dirty="0">
                  <a:solidFill>
                    <a:schemeClr val="bg1"/>
                  </a:solidFill>
                </a:rPr>
                <a:t>}</a:t>
              </a:r>
            </a:p>
          </p:txBody>
        </p:sp>
      </p:grpSp>
      <p:sp>
        <p:nvSpPr>
          <p:cNvPr id="44" name="Google Shape;169;p30">
            <a:extLst>
              <a:ext uri="{FF2B5EF4-FFF2-40B4-BE49-F238E27FC236}">
                <a16:creationId xmlns:a16="http://schemas.microsoft.com/office/drawing/2014/main" id="{E672933E-589E-47E7-95EF-B57C2F9EABE1}"/>
              </a:ext>
            </a:extLst>
          </p:cNvPr>
          <p:cNvSpPr txBox="1">
            <a:spLocks/>
          </p:cNvSpPr>
          <p:nvPr/>
        </p:nvSpPr>
        <p:spPr>
          <a:xfrm flipH="1">
            <a:off x="5199392" y="3910754"/>
            <a:ext cx="2448317" cy="57036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spcBef>
                <a:spcPts val="0"/>
              </a:spcBef>
              <a:buFontTx/>
              <a:buChar char="-"/>
            </a:pPr>
            <a:r>
              <a:rPr lang="en-US" sz="2800" b="1" dirty="0">
                <a:solidFill>
                  <a:srgbClr val="FF9933"/>
                </a:solidFill>
              </a:rPr>
              <a:t>Immutable</a:t>
            </a:r>
          </a:p>
        </p:txBody>
      </p:sp>
      <p:sp>
        <p:nvSpPr>
          <p:cNvPr id="46" name="Google Shape;169;p30">
            <a:extLst>
              <a:ext uri="{FF2B5EF4-FFF2-40B4-BE49-F238E27FC236}">
                <a16:creationId xmlns:a16="http://schemas.microsoft.com/office/drawing/2014/main" id="{5AC8B311-72B3-423C-89D5-B74EFE529D70}"/>
              </a:ext>
            </a:extLst>
          </p:cNvPr>
          <p:cNvSpPr txBox="1">
            <a:spLocks/>
          </p:cNvSpPr>
          <p:nvPr/>
        </p:nvSpPr>
        <p:spPr>
          <a:xfrm flipH="1">
            <a:off x="6710441" y="4224558"/>
            <a:ext cx="4475271" cy="570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chemeClr val="bg1"/>
                </a:solidFill>
              </a:rPr>
              <a:t>Cannot be changed after deployed</a:t>
            </a:r>
          </a:p>
        </p:txBody>
      </p:sp>
      <p:sp>
        <p:nvSpPr>
          <p:cNvPr id="47" name="Google Shape;169;p30">
            <a:extLst>
              <a:ext uri="{FF2B5EF4-FFF2-40B4-BE49-F238E27FC236}">
                <a16:creationId xmlns:a16="http://schemas.microsoft.com/office/drawing/2014/main" id="{056605A8-17D3-410C-B698-EEBB70ECDBC9}"/>
              </a:ext>
            </a:extLst>
          </p:cNvPr>
          <p:cNvSpPr txBox="1">
            <a:spLocks/>
          </p:cNvSpPr>
          <p:nvPr/>
        </p:nvSpPr>
        <p:spPr>
          <a:xfrm flipH="1">
            <a:off x="4738761" y="3519301"/>
            <a:ext cx="3053984" cy="57036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Two Features</a:t>
            </a:r>
          </a:p>
        </p:txBody>
      </p:sp>
      <p:sp>
        <p:nvSpPr>
          <p:cNvPr id="48" name="Google Shape;169;p30">
            <a:extLst>
              <a:ext uri="{FF2B5EF4-FFF2-40B4-BE49-F238E27FC236}">
                <a16:creationId xmlns:a16="http://schemas.microsoft.com/office/drawing/2014/main" id="{B8323F38-2E51-49FD-B1D1-99C94A73DB31}"/>
              </a:ext>
            </a:extLst>
          </p:cNvPr>
          <p:cNvSpPr txBox="1">
            <a:spLocks/>
          </p:cNvSpPr>
          <p:nvPr/>
        </p:nvSpPr>
        <p:spPr>
          <a:xfrm flipH="1">
            <a:off x="5178610" y="4736957"/>
            <a:ext cx="2448317" cy="570369"/>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spcBef>
                <a:spcPts val="0"/>
              </a:spcBef>
              <a:buFontTx/>
              <a:buChar char="-"/>
            </a:pPr>
            <a:r>
              <a:rPr lang="en-US" sz="2800" b="1" dirty="0">
                <a:solidFill>
                  <a:srgbClr val="FF9933"/>
                </a:solidFill>
              </a:rPr>
              <a:t>Distributed</a:t>
            </a:r>
          </a:p>
        </p:txBody>
      </p:sp>
      <p:sp>
        <p:nvSpPr>
          <p:cNvPr id="49" name="Google Shape;169;p30">
            <a:extLst>
              <a:ext uri="{FF2B5EF4-FFF2-40B4-BE49-F238E27FC236}">
                <a16:creationId xmlns:a16="http://schemas.microsoft.com/office/drawing/2014/main" id="{415E7034-859A-45E5-AC05-4A5FD77E6C32}"/>
              </a:ext>
            </a:extLst>
          </p:cNvPr>
          <p:cNvSpPr txBox="1">
            <a:spLocks/>
          </p:cNvSpPr>
          <p:nvPr/>
        </p:nvSpPr>
        <p:spPr>
          <a:xfrm flipH="1">
            <a:off x="6710440" y="5229676"/>
            <a:ext cx="4475271" cy="73541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chemeClr val="bg1"/>
                </a:solidFill>
              </a:rPr>
              <a:t>Output of the contract is validated by everyone</a:t>
            </a:r>
          </a:p>
        </p:txBody>
      </p:sp>
    </p:spTree>
    <p:extLst>
      <p:ext uri="{BB962C8B-B14F-4D97-AF65-F5344CB8AC3E}">
        <p14:creationId xmlns:p14="http://schemas.microsoft.com/office/powerpoint/2010/main" val="33322220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38"/>
                                        </p:tgtEl>
                                      </p:cBhvr>
                                    </p:animEffect>
                                    <p:set>
                                      <p:cBhvr>
                                        <p:cTn id="21" dur="1" fill="hold">
                                          <p:stCondLst>
                                            <p:cond delay="499"/>
                                          </p:stCondLst>
                                        </p:cTn>
                                        <p:tgtEl>
                                          <p:spTgt spid="38"/>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224"/>
                                        </p:tgtEl>
                                        <p:attrNameLst>
                                          <p:attrName>style.visibility</p:attrName>
                                        </p:attrNameLst>
                                      </p:cBhvr>
                                      <p:to>
                                        <p:strVal val="visible"/>
                                      </p:to>
                                    </p:set>
                                    <p:animEffect transition="in" filter="fade">
                                      <p:cBhvr>
                                        <p:cTn id="25" dur="500"/>
                                        <p:tgtEl>
                                          <p:spTgt spid="22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childTnLst>
                          </p:cTn>
                        </p:par>
                        <p:par>
                          <p:cTn id="35" fill="hold">
                            <p:stCondLst>
                              <p:cond delay="10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41"/>
                                        </p:tgtEl>
                                      </p:cBhvr>
                                    </p:animEffect>
                                    <p:set>
                                      <p:cBhvr>
                                        <p:cTn id="43" dur="1" fill="hold">
                                          <p:stCondLst>
                                            <p:cond delay="499"/>
                                          </p:stCondLst>
                                        </p:cTn>
                                        <p:tgtEl>
                                          <p:spTgt spid="41"/>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8"/>
                                        </p:tgtEl>
                                      </p:cBhvr>
                                    </p:animEffect>
                                    <p:set>
                                      <p:cBhvr>
                                        <p:cTn id="46" dur="1" fill="hold">
                                          <p:stCondLst>
                                            <p:cond delay="499"/>
                                          </p:stCondLst>
                                        </p:cTn>
                                        <p:tgtEl>
                                          <p:spTgt spid="18"/>
                                        </p:tgtEl>
                                        <p:attrNameLst>
                                          <p:attrName>style.visibility</p:attrName>
                                        </p:attrNameLst>
                                      </p:cBhvr>
                                      <p:to>
                                        <p:strVal val="hidden"/>
                                      </p:to>
                                    </p:set>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500"/>
                                        <p:tgtEl>
                                          <p:spTgt spid="4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8"/>
                                        </p:tgtEl>
                                        <p:attrNameLst>
                                          <p:attrName>style.visibility</p:attrName>
                                        </p:attrNameLst>
                                      </p:cBhvr>
                                      <p:to>
                                        <p:strVal val="visible"/>
                                      </p:to>
                                    </p:set>
                                    <p:animEffect transition="in" filter="fade">
                                      <p:cBhvr>
                                        <p:cTn id="65" dur="500"/>
                                        <p:tgtEl>
                                          <p:spTgt spid="48"/>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fade">
                                      <p:cBhvr>
                                        <p:cTn id="7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animBg="1"/>
      <p:bldP spid="38" grpId="0"/>
      <p:bldP spid="38" grpId="1"/>
      <p:bldP spid="40" grpId="0"/>
      <p:bldP spid="41" grpId="0"/>
      <p:bldP spid="41" grpId="1"/>
      <p:bldP spid="44" grpId="0"/>
      <p:bldP spid="46" grpId="0"/>
      <p:bldP spid="47" grpId="0"/>
      <p:bldP spid="48" grpId="0"/>
      <p:bldP spid="4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cture containing text, clipart&#10;&#10;Description automatically generated">
            <a:extLst>
              <a:ext uri="{FF2B5EF4-FFF2-40B4-BE49-F238E27FC236}">
                <a16:creationId xmlns:a16="http://schemas.microsoft.com/office/drawing/2014/main" id="{8AB3DED6-FC0E-40DB-B54A-257B500F9488}"/>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34" name="Google Shape;169;p30">
            <a:extLst>
              <a:ext uri="{FF2B5EF4-FFF2-40B4-BE49-F238E27FC236}">
                <a16:creationId xmlns:a16="http://schemas.microsoft.com/office/drawing/2014/main" id="{56858A6B-F054-41A6-B797-EEF49C424C2C}"/>
              </a:ext>
            </a:extLst>
          </p:cNvPr>
          <p:cNvSpPr txBox="1">
            <a:spLocks/>
          </p:cNvSpPr>
          <p:nvPr/>
        </p:nvSpPr>
        <p:spPr>
          <a:xfrm>
            <a:off x="0" y="55916"/>
            <a:ext cx="4460682"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b="1" dirty="0">
                <a:solidFill>
                  <a:schemeClr val="bg1"/>
                </a:solidFill>
              </a:rPr>
              <a:t>Sm</a:t>
            </a:r>
            <a:r>
              <a:rPr lang="en-US" altLang="zh-CN" b="1" dirty="0">
                <a:solidFill>
                  <a:srgbClr val="C9B18E"/>
                </a:solidFill>
              </a:rPr>
              <a:t>a</a:t>
            </a:r>
            <a:r>
              <a:rPr lang="en-US" altLang="zh-CN" b="1" dirty="0">
                <a:solidFill>
                  <a:schemeClr val="bg1"/>
                </a:solidFill>
              </a:rPr>
              <a:t>rt</a:t>
            </a:r>
            <a:r>
              <a:rPr lang="en-US" altLang="zh-CN" b="1" dirty="0">
                <a:solidFill>
                  <a:srgbClr val="C9B18E"/>
                </a:solidFill>
              </a:rPr>
              <a:t> </a:t>
            </a:r>
            <a:r>
              <a:rPr lang="en-US" altLang="zh-CN" b="1" dirty="0">
                <a:solidFill>
                  <a:schemeClr val="bg1"/>
                </a:solidFill>
              </a:rPr>
              <a:t>Con</a:t>
            </a:r>
            <a:r>
              <a:rPr lang="en-US" altLang="zh-CN" b="1" dirty="0">
                <a:solidFill>
                  <a:srgbClr val="FF9933"/>
                </a:solidFill>
              </a:rPr>
              <a:t>t</a:t>
            </a:r>
            <a:r>
              <a:rPr lang="en-US" altLang="zh-CN" b="1" dirty="0">
                <a:solidFill>
                  <a:schemeClr val="bg1"/>
                </a:solidFill>
              </a:rPr>
              <a:t>ract</a:t>
            </a:r>
            <a:endParaRPr lang="en-US" b="1" dirty="0">
              <a:solidFill>
                <a:schemeClr val="bg1"/>
              </a:solidFill>
            </a:endParaRPr>
          </a:p>
        </p:txBody>
      </p:sp>
      <p:grpSp>
        <p:nvGrpSpPr>
          <p:cNvPr id="224" name="Group 223">
            <a:extLst>
              <a:ext uri="{FF2B5EF4-FFF2-40B4-BE49-F238E27FC236}">
                <a16:creationId xmlns:a16="http://schemas.microsoft.com/office/drawing/2014/main" id="{48393E6F-D6E9-4ADB-A497-0B9E4D3C7751}"/>
              </a:ext>
            </a:extLst>
          </p:cNvPr>
          <p:cNvGrpSpPr/>
          <p:nvPr/>
        </p:nvGrpSpPr>
        <p:grpSpPr>
          <a:xfrm>
            <a:off x="829822" y="1968513"/>
            <a:ext cx="3908939" cy="4502727"/>
            <a:chOff x="829822" y="1968513"/>
            <a:chExt cx="3908939" cy="4502727"/>
          </a:xfrm>
        </p:grpSpPr>
        <p:grpSp>
          <p:nvGrpSpPr>
            <p:cNvPr id="20" name="Group 19">
              <a:extLst>
                <a:ext uri="{FF2B5EF4-FFF2-40B4-BE49-F238E27FC236}">
                  <a16:creationId xmlns:a16="http://schemas.microsoft.com/office/drawing/2014/main" id="{9FECF442-7B48-40FE-BB2B-73A581E55793}"/>
                </a:ext>
              </a:extLst>
            </p:cNvPr>
            <p:cNvGrpSpPr/>
            <p:nvPr/>
          </p:nvGrpSpPr>
          <p:grpSpPr>
            <a:xfrm>
              <a:off x="829822" y="1968513"/>
              <a:ext cx="3537142" cy="4502727"/>
              <a:chOff x="341905" y="851619"/>
              <a:chExt cx="4738977" cy="5776009"/>
            </a:xfrm>
          </p:grpSpPr>
          <p:sp>
            <p:nvSpPr>
              <p:cNvPr id="33" name="Rectangle 32">
                <a:extLst>
                  <a:ext uri="{FF2B5EF4-FFF2-40B4-BE49-F238E27FC236}">
                    <a16:creationId xmlns:a16="http://schemas.microsoft.com/office/drawing/2014/main" id="{D214642E-5E6E-4419-84E1-C02D806039F1}"/>
                  </a:ext>
                </a:extLst>
              </p:cNvPr>
              <p:cNvSpPr/>
              <p:nvPr/>
            </p:nvSpPr>
            <p:spPr>
              <a:xfrm>
                <a:off x="341905" y="5202382"/>
                <a:ext cx="2590800" cy="13858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B5D5CF9B-3080-4835-8A79-3D236DCDD348}"/>
                  </a:ext>
                </a:extLst>
              </p:cNvPr>
              <p:cNvGrpSpPr/>
              <p:nvPr/>
            </p:nvGrpSpPr>
            <p:grpSpPr>
              <a:xfrm>
                <a:off x="341905" y="851619"/>
                <a:ext cx="4738977" cy="5776009"/>
                <a:chOff x="1009816" y="851619"/>
                <a:chExt cx="4738977" cy="5776009"/>
              </a:xfrm>
            </p:grpSpPr>
            <p:sp>
              <p:nvSpPr>
                <p:cNvPr id="35" name="Google Shape;169;p30">
                  <a:extLst>
                    <a:ext uri="{FF2B5EF4-FFF2-40B4-BE49-F238E27FC236}">
                      <a16:creationId xmlns:a16="http://schemas.microsoft.com/office/drawing/2014/main" id="{C9F41BD1-B661-46B0-A0BB-0D8921CB623B}"/>
                    </a:ext>
                  </a:extLst>
                </p:cNvPr>
                <p:cNvSpPr txBox="1">
                  <a:spLocks/>
                </p:cNvSpPr>
                <p:nvPr/>
              </p:nvSpPr>
              <p:spPr>
                <a:xfrm>
                  <a:off x="1641603" y="1105952"/>
                  <a:ext cx="3527016"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Smart Contract</a:t>
                  </a:r>
                </a:p>
              </p:txBody>
            </p:sp>
            <p:cxnSp>
              <p:nvCxnSpPr>
                <p:cNvPr id="36" name="Straight Connector 35">
                  <a:extLst>
                    <a:ext uri="{FF2B5EF4-FFF2-40B4-BE49-F238E27FC236}">
                      <a16:creationId xmlns:a16="http://schemas.microsoft.com/office/drawing/2014/main" id="{2E53D7A3-13DB-4137-8AAE-CAB38F034239}"/>
                    </a:ext>
                  </a:extLst>
                </p:cNvPr>
                <p:cNvCxnSpPr/>
                <p:nvPr/>
              </p:nvCxnSpPr>
              <p:spPr>
                <a:xfrm>
                  <a:off x="1322487" y="1787777"/>
                  <a:ext cx="416524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2C3F37D8-ABE6-46DC-9888-EFBFDE31134E}"/>
                    </a:ext>
                  </a:extLst>
                </p:cNvPr>
                <p:cNvSpPr/>
                <p:nvPr/>
              </p:nvSpPr>
              <p:spPr>
                <a:xfrm>
                  <a:off x="1009816" y="851619"/>
                  <a:ext cx="4738977"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grpSp>
        <p:sp>
          <p:nvSpPr>
            <p:cNvPr id="42" name="Google Shape;169;p30">
              <a:extLst>
                <a:ext uri="{FF2B5EF4-FFF2-40B4-BE49-F238E27FC236}">
                  <a16:creationId xmlns:a16="http://schemas.microsoft.com/office/drawing/2014/main" id="{D41A68F2-9446-4C1E-A32B-9A9D6358C83F}"/>
                </a:ext>
              </a:extLst>
            </p:cNvPr>
            <p:cNvSpPr txBox="1">
              <a:spLocks/>
            </p:cNvSpPr>
            <p:nvPr/>
          </p:nvSpPr>
          <p:spPr>
            <a:xfrm flipH="1">
              <a:off x="1006288" y="2799368"/>
              <a:ext cx="3732473" cy="2865145"/>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1400" b="1" dirty="0">
                  <a:solidFill>
                    <a:schemeClr val="bg1"/>
                  </a:solidFill>
                </a:rPr>
                <a:t>pragma solidity &gt;=</a:t>
              </a:r>
              <a:r>
                <a:rPr lang="en-US" sz="1400" b="1" dirty="0">
                  <a:solidFill>
                    <a:srgbClr val="3BC0A0"/>
                  </a:solidFill>
                </a:rPr>
                <a:t>0.4.16</a:t>
              </a:r>
              <a:r>
                <a:rPr lang="en-US" sz="1400" b="1" dirty="0">
                  <a:solidFill>
                    <a:schemeClr val="bg1"/>
                  </a:solidFill>
                </a:rPr>
                <a:t> &lt;</a:t>
              </a:r>
              <a:r>
                <a:rPr lang="en-US" sz="1400" b="1" dirty="0">
                  <a:solidFill>
                    <a:srgbClr val="3BC0A0"/>
                  </a:solidFill>
                </a:rPr>
                <a:t>0.9.0</a:t>
              </a:r>
              <a:r>
                <a:rPr lang="en-US" sz="1400" b="1" dirty="0">
                  <a:solidFill>
                    <a:schemeClr val="bg1"/>
                  </a:solidFill>
                </a:rPr>
                <a:t>;</a:t>
              </a:r>
            </a:p>
            <a:p>
              <a:pPr>
                <a:spcBef>
                  <a:spcPts val="0"/>
                </a:spcBef>
              </a:pPr>
              <a:endParaRPr lang="en-US" sz="1400" b="1" dirty="0">
                <a:solidFill>
                  <a:schemeClr val="bg1"/>
                </a:solidFill>
              </a:endParaRPr>
            </a:p>
            <a:p>
              <a:pPr>
                <a:spcBef>
                  <a:spcPts val="0"/>
                </a:spcBef>
              </a:pPr>
              <a:r>
                <a:rPr lang="en-US" sz="1400" b="1" dirty="0">
                  <a:solidFill>
                    <a:schemeClr val="bg1"/>
                  </a:solidFill>
                </a:rPr>
                <a:t>contract </a:t>
              </a:r>
              <a:r>
                <a:rPr lang="en-US" sz="1400" b="1" dirty="0" err="1">
                  <a:solidFill>
                    <a:schemeClr val="bg1"/>
                  </a:solidFill>
                </a:rPr>
                <a:t>SimpleStorage</a:t>
              </a:r>
              <a:r>
                <a:rPr lang="en-US" sz="1400" b="1" dirty="0">
                  <a:solidFill>
                    <a:schemeClr val="bg1"/>
                  </a:solidFill>
                </a:rPr>
                <a:t> {</a:t>
              </a:r>
            </a:p>
            <a:p>
              <a:pPr>
                <a:spcBef>
                  <a:spcPts val="0"/>
                </a:spcBef>
              </a:pPr>
              <a:r>
                <a:rPr lang="en-US" sz="1400" b="1" dirty="0">
                  <a:solidFill>
                    <a:schemeClr val="bg1"/>
                  </a:solidFill>
                </a:rPr>
                <a:t>    </a:t>
              </a:r>
              <a:r>
                <a:rPr lang="en-US" sz="1400" b="1" dirty="0" err="1">
                  <a:solidFill>
                    <a:schemeClr val="bg1"/>
                  </a:solidFill>
                </a:rPr>
                <a:t>uint</a:t>
              </a:r>
              <a:r>
                <a:rPr lang="en-US" sz="1400" b="1" dirty="0">
                  <a:solidFill>
                    <a:schemeClr val="bg1"/>
                  </a:solidFill>
                </a:rPr>
                <a:t> </a:t>
              </a:r>
              <a:r>
                <a:rPr lang="en-US" sz="1400" b="1" dirty="0" err="1">
                  <a:solidFill>
                    <a:schemeClr val="bg1"/>
                  </a:solidFill>
                </a:rPr>
                <a:t>storedData</a:t>
              </a:r>
              <a:r>
                <a:rPr lang="en-US" sz="1400" b="1" dirty="0">
                  <a:solidFill>
                    <a:schemeClr val="bg1"/>
                  </a:solidFill>
                </a:rPr>
                <a:t>;</a:t>
              </a:r>
            </a:p>
            <a:p>
              <a:pPr>
                <a:spcBef>
                  <a:spcPts val="0"/>
                </a:spcBef>
              </a:pPr>
              <a:endParaRPr lang="en-US" sz="1400" b="1" dirty="0">
                <a:solidFill>
                  <a:schemeClr val="bg1"/>
                </a:solidFill>
              </a:endParaRPr>
            </a:p>
            <a:p>
              <a:pPr>
                <a:spcBef>
                  <a:spcPts val="0"/>
                </a:spcBef>
              </a:pPr>
              <a:r>
                <a:rPr lang="en-US" sz="1400" b="1" dirty="0">
                  <a:solidFill>
                    <a:schemeClr val="bg1"/>
                  </a:solidFill>
                </a:rPr>
                <a:t>    function set(</a:t>
              </a:r>
              <a:r>
                <a:rPr lang="en-US" sz="1400" b="1" dirty="0" err="1">
                  <a:solidFill>
                    <a:schemeClr val="bg1"/>
                  </a:solidFill>
                </a:rPr>
                <a:t>uint</a:t>
              </a:r>
              <a:r>
                <a:rPr lang="en-US" sz="1400" b="1" dirty="0">
                  <a:solidFill>
                    <a:schemeClr val="bg1"/>
                  </a:solidFill>
                </a:rPr>
                <a:t> x) </a:t>
              </a:r>
              <a:r>
                <a:rPr lang="en-US" sz="1400" b="1" dirty="0">
                  <a:solidFill>
                    <a:srgbClr val="951FB1"/>
                  </a:solidFill>
                </a:rPr>
                <a:t>public</a:t>
              </a:r>
              <a:r>
                <a:rPr lang="en-US" sz="1400" b="1" dirty="0">
                  <a:solidFill>
                    <a:schemeClr val="bg1"/>
                  </a:solidFill>
                </a:rPr>
                <a:t> {</a:t>
              </a:r>
            </a:p>
            <a:p>
              <a:pPr>
                <a:spcBef>
                  <a:spcPts val="0"/>
                </a:spcBef>
              </a:pPr>
              <a:r>
                <a:rPr lang="en-US" sz="1400" b="1" dirty="0">
                  <a:solidFill>
                    <a:schemeClr val="bg1"/>
                  </a:solidFill>
                </a:rPr>
                <a:t>        </a:t>
              </a:r>
              <a:r>
                <a:rPr lang="en-US" sz="1400" b="1" dirty="0" err="1">
                  <a:solidFill>
                    <a:schemeClr val="bg1"/>
                  </a:solidFill>
                </a:rPr>
                <a:t>storedData</a:t>
              </a:r>
              <a:r>
                <a:rPr lang="en-US" sz="1400" b="1" dirty="0">
                  <a:solidFill>
                    <a:schemeClr val="bg1"/>
                  </a:solidFill>
                </a:rPr>
                <a:t> = x;</a:t>
              </a:r>
            </a:p>
            <a:p>
              <a:pPr>
                <a:spcBef>
                  <a:spcPts val="0"/>
                </a:spcBef>
              </a:pPr>
              <a:r>
                <a:rPr lang="en-US" sz="1400" b="1" dirty="0">
                  <a:solidFill>
                    <a:schemeClr val="bg1"/>
                  </a:solidFill>
                </a:rPr>
                <a:t>    }</a:t>
              </a:r>
            </a:p>
            <a:p>
              <a:pPr>
                <a:spcBef>
                  <a:spcPts val="0"/>
                </a:spcBef>
              </a:pPr>
              <a:endParaRPr lang="en-US" sz="1400" b="1" dirty="0">
                <a:solidFill>
                  <a:schemeClr val="bg1"/>
                </a:solidFill>
              </a:endParaRPr>
            </a:p>
            <a:p>
              <a:pPr>
                <a:spcBef>
                  <a:spcPts val="0"/>
                </a:spcBef>
              </a:pPr>
              <a:r>
                <a:rPr lang="en-US" sz="1400" b="1" dirty="0">
                  <a:solidFill>
                    <a:schemeClr val="bg1"/>
                  </a:solidFill>
                </a:rPr>
                <a:t>    function get() </a:t>
              </a:r>
              <a:r>
                <a:rPr lang="en-US" sz="1400" b="1" dirty="0">
                  <a:solidFill>
                    <a:srgbClr val="951FB1"/>
                  </a:solidFill>
                </a:rPr>
                <a:t>public </a:t>
              </a:r>
              <a:r>
                <a:rPr lang="en-US" sz="1400" b="1" dirty="0">
                  <a:solidFill>
                    <a:schemeClr val="bg1"/>
                  </a:solidFill>
                </a:rPr>
                <a:t>view returns (</a:t>
              </a:r>
              <a:r>
                <a:rPr lang="en-US" sz="1400" b="1" dirty="0" err="1">
                  <a:solidFill>
                    <a:schemeClr val="bg1"/>
                  </a:solidFill>
                </a:rPr>
                <a:t>uint</a:t>
              </a:r>
              <a:r>
                <a:rPr lang="en-US" sz="1400" b="1" dirty="0">
                  <a:solidFill>
                    <a:schemeClr val="bg1"/>
                  </a:solidFill>
                </a:rPr>
                <a:t>) {</a:t>
              </a:r>
            </a:p>
            <a:p>
              <a:pPr>
                <a:spcBef>
                  <a:spcPts val="0"/>
                </a:spcBef>
              </a:pPr>
              <a:r>
                <a:rPr lang="en-US" sz="1400" b="1" dirty="0">
                  <a:solidFill>
                    <a:schemeClr val="bg1"/>
                  </a:solidFill>
                </a:rPr>
                <a:t>        return </a:t>
              </a:r>
              <a:r>
                <a:rPr lang="en-US" sz="1400" b="1" dirty="0" err="1">
                  <a:solidFill>
                    <a:schemeClr val="bg1"/>
                  </a:solidFill>
                </a:rPr>
                <a:t>storedData</a:t>
              </a:r>
              <a:r>
                <a:rPr lang="en-US" sz="1400" b="1" dirty="0">
                  <a:solidFill>
                    <a:schemeClr val="bg1"/>
                  </a:solidFill>
                </a:rPr>
                <a:t>;</a:t>
              </a:r>
            </a:p>
            <a:p>
              <a:pPr>
                <a:spcBef>
                  <a:spcPts val="0"/>
                </a:spcBef>
              </a:pPr>
              <a:r>
                <a:rPr lang="en-US" sz="1400" b="1" dirty="0">
                  <a:solidFill>
                    <a:schemeClr val="bg1"/>
                  </a:solidFill>
                </a:rPr>
                <a:t>    }</a:t>
              </a:r>
            </a:p>
            <a:p>
              <a:pPr>
                <a:spcBef>
                  <a:spcPts val="0"/>
                </a:spcBef>
              </a:pPr>
              <a:r>
                <a:rPr lang="en-US" sz="1400" b="1" dirty="0">
                  <a:solidFill>
                    <a:schemeClr val="bg1"/>
                  </a:solidFill>
                </a:rPr>
                <a:t>}</a:t>
              </a:r>
            </a:p>
          </p:txBody>
        </p:sp>
      </p:grpSp>
      <p:pic>
        <p:nvPicPr>
          <p:cNvPr id="23" name="Graphic 22" descr="User with solid fill">
            <a:extLst>
              <a:ext uri="{FF2B5EF4-FFF2-40B4-BE49-F238E27FC236}">
                <a16:creationId xmlns:a16="http://schemas.microsoft.com/office/drawing/2014/main" id="{3B5AD057-E841-4FCA-BD93-2CB9C3224C1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033560" y="1206094"/>
            <a:ext cx="1652041" cy="1652041"/>
          </a:xfrm>
          <a:prstGeom prst="rect">
            <a:avLst/>
          </a:prstGeom>
        </p:spPr>
      </p:pic>
      <p:cxnSp>
        <p:nvCxnSpPr>
          <p:cNvPr id="3" name="Straight Arrow Connector 2">
            <a:extLst>
              <a:ext uri="{FF2B5EF4-FFF2-40B4-BE49-F238E27FC236}">
                <a16:creationId xmlns:a16="http://schemas.microsoft.com/office/drawing/2014/main" id="{749EBC31-19E2-4CDB-A1DF-1C3504FDBC9D}"/>
              </a:ext>
            </a:extLst>
          </p:cNvPr>
          <p:cNvCxnSpPr>
            <a:cxnSpLocks/>
          </p:cNvCxnSpPr>
          <p:nvPr/>
        </p:nvCxnSpPr>
        <p:spPr>
          <a:xfrm flipH="1">
            <a:off x="4668983" y="2292419"/>
            <a:ext cx="4364577" cy="178081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7" name="Google Shape;169;p30">
            <a:extLst>
              <a:ext uri="{FF2B5EF4-FFF2-40B4-BE49-F238E27FC236}">
                <a16:creationId xmlns:a16="http://schemas.microsoft.com/office/drawing/2014/main" id="{2D481DFC-B4A2-447F-B5AB-8E75ADFB8D2E}"/>
              </a:ext>
            </a:extLst>
          </p:cNvPr>
          <p:cNvSpPr txBox="1">
            <a:spLocks/>
          </p:cNvSpPr>
          <p:nvPr/>
        </p:nvSpPr>
        <p:spPr>
          <a:xfrm flipH="1">
            <a:off x="5026118" y="1959733"/>
            <a:ext cx="3839796" cy="73541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chemeClr val="bg1"/>
                </a:solidFill>
              </a:rPr>
              <a:t>Send data to this address like making an TXN</a:t>
            </a:r>
          </a:p>
        </p:txBody>
      </p:sp>
      <p:cxnSp>
        <p:nvCxnSpPr>
          <p:cNvPr id="39" name="Straight Arrow Connector 38">
            <a:extLst>
              <a:ext uri="{FF2B5EF4-FFF2-40B4-BE49-F238E27FC236}">
                <a16:creationId xmlns:a16="http://schemas.microsoft.com/office/drawing/2014/main" id="{11D138DC-8C5B-4082-A28B-FD427B2A74C3}"/>
              </a:ext>
            </a:extLst>
          </p:cNvPr>
          <p:cNvCxnSpPr>
            <a:cxnSpLocks/>
          </p:cNvCxnSpPr>
          <p:nvPr/>
        </p:nvCxnSpPr>
        <p:spPr>
          <a:xfrm>
            <a:off x="4662107" y="4378036"/>
            <a:ext cx="3796093" cy="98214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29B409CE-1DF0-458D-B842-4B8FFBCD96BD}"/>
              </a:ext>
            </a:extLst>
          </p:cNvPr>
          <p:cNvGrpSpPr/>
          <p:nvPr/>
        </p:nvGrpSpPr>
        <p:grpSpPr>
          <a:xfrm>
            <a:off x="8707986" y="5301282"/>
            <a:ext cx="1532595" cy="350623"/>
            <a:chOff x="8103466" y="5231229"/>
            <a:chExt cx="1532595" cy="350623"/>
          </a:xfrm>
        </p:grpSpPr>
        <p:sp>
          <p:nvSpPr>
            <p:cNvPr id="43" name="Rectangle: Rounded Corners 42">
              <a:extLst>
                <a:ext uri="{FF2B5EF4-FFF2-40B4-BE49-F238E27FC236}">
                  <a16:creationId xmlns:a16="http://schemas.microsoft.com/office/drawing/2014/main" id="{22694910-34EA-4D21-8F4D-DBD27823B90C}"/>
                </a:ext>
              </a:extLst>
            </p:cNvPr>
            <p:cNvSpPr/>
            <p:nvPr/>
          </p:nvSpPr>
          <p:spPr>
            <a:xfrm>
              <a:off x="8103466" y="5231229"/>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BB770F18-9416-4CC8-91F9-173C1F0189F5}"/>
                </a:ext>
              </a:extLst>
            </p:cNvPr>
            <p:cNvSpPr/>
            <p:nvPr/>
          </p:nvSpPr>
          <p:spPr>
            <a:xfrm>
              <a:off x="8675253" y="5237921"/>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Connector: Curved 49">
              <a:extLst>
                <a:ext uri="{FF2B5EF4-FFF2-40B4-BE49-F238E27FC236}">
                  <a16:creationId xmlns:a16="http://schemas.microsoft.com/office/drawing/2014/main" id="{150BB452-5A20-4B86-A1FB-5DF8E2F7A470}"/>
                </a:ext>
              </a:extLst>
            </p:cNvPr>
            <p:cNvCxnSpPr>
              <a:cxnSpLocks/>
              <a:stCxn id="43" idx="2"/>
              <a:endCxn id="45" idx="0"/>
            </p:cNvCxnSpPr>
            <p:nvPr/>
          </p:nvCxnSpPr>
          <p:spPr>
            <a:xfrm rot="5400000" flipH="1" flipV="1">
              <a:off x="8411239" y="5120647"/>
              <a:ext cx="337239" cy="571787"/>
            </a:xfrm>
            <a:prstGeom prst="curvedConnector5">
              <a:avLst>
                <a:gd name="adj1" fmla="val -67786"/>
                <a:gd name="adj2" fmla="val 50000"/>
                <a:gd name="adj3" fmla="val 167786"/>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50">
              <a:extLst>
                <a:ext uri="{FF2B5EF4-FFF2-40B4-BE49-F238E27FC236}">
                  <a16:creationId xmlns:a16="http://schemas.microsoft.com/office/drawing/2014/main" id="{91632A42-1693-4BD5-B652-4D9DE521D690}"/>
                </a:ext>
              </a:extLst>
            </p:cNvPr>
            <p:cNvSpPr/>
            <p:nvPr/>
          </p:nvSpPr>
          <p:spPr>
            <a:xfrm>
              <a:off x="9255061" y="5237921"/>
              <a:ext cx="381000" cy="3439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cxnSp>
          <p:nvCxnSpPr>
            <p:cNvPr id="52" name="Connector: Curved 51">
              <a:extLst>
                <a:ext uri="{FF2B5EF4-FFF2-40B4-BE49-F238E27FC236}">
                  <a16:creationId xmlns:a16="http://schemas.microsoft.com/office/drawing/2014/main" id="{FA995C6C-E0E1-42EC-AD36-75823B87D316}"/>
                </a:ext>
              </a:extLst>
            </p:cNvPr>
            <p:cNvCxnSpPr>
              <a:cxnSpLocks/>
              <a:stCxn id="45" idx="2"/>
              <a:endCxn id="51" idx="0"/>
            </p:cNvCxnSpPr>
            <p:nvPr/>
          </p:nvCxnSpPr>
          <p:spPr>
            <a:xfrm rot="5400000" flipH="1" flipV="1">
              <a:off x="8983691" y="5119983"/>
              <a:ext cx="343931" cy="579808"/>
            </a:xfrm>
            <a:prstGeom prst="curvedConnector5">
              <a:avLst>
                <a:gd name="adj1" fmla="val -66467"/>
                <a:gd name="adj2" fmla="val 50000"/>
                <a:gd name="adj3" fmla="val 166467"/>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54" name="Google Shape;169;p30">
            <a:extLst>
              <a:ext uri="{FF2B5EF4-FFF2-40B4-BE49-F238E27FC236}">
                <a16:creationId xmlns:a16="http://schemas.microsoft.com/office/drawing/2014/main" id="{73BA9799-1DDD-4C90-A61A-ECF531722B65}"/>
              </a:ext>
            </a:extLst>
          </p:cNvPr>
          <p:cNvSpPr txBox="1">
            <a:spLocks/>
          </p:cNvSpPr>
          <p:nvPr/>
        </p:nvSpPr>
        <p:spPr>
          <a:xfrm flipH="1">
            <a:off x="4768786" y="5532662"/>
            <a:ext cx="3839796" cy="73541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chemeClr val="bg1"/>
                </a:solidFill>
              </a:rPr>
              <a:t>Adding the output data to the TXN and send it to Blockchain</a:t>
            </a:r>
          </a:p>
        </p:txBody>
      </p:sp>
      <p:sp>
        <p:nvSpPr>
          <p:cNvPr id="56" name="Google Shape;169;p30">
            <a:extLst>
              <a:ext uri="{FF2B5EF4-FFF2-40B4-BE49-F238E27FC236}">
                <a16:creationId xmlns:a16="http://schemas.microsoft.com/office/drawing/2014/main" id="{668A0FB8-E7AD-41B4-BDFC-7884DEE16472}"/>
              </a:ext>
            </a:extLst>
          </p:cNvPr>
          <p:cNvSpPr txBox="1">
            <a:spLocks/>
          </p:cNvSpPr>
          <p:nvPr/>
        </p:nvSpPr>
        <p:spPr>
          <a:xfrm flipH="1">
            <a:off x="7786540" y="3190821"/>
            <a:ext cx="3839796" cy="121510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400" b="1" i="1" dirty="0">
                <a:solidFill>
                  <a:schemeClr val="bg1"/>
                </a:solidFill>
              </a:rPr>
              <a:t>Now everyone can access the output data from checking Blockchain</a:t>
            </a:r>
          </a:p>
        </p:txBody>
      </p:sp>
    </p:spTree>
    <p:extLst>
      <p:ext uri="{BB962C8B-B14F-4D97-AF65-F5344CB8AC3E}">
        <p14:creationId xmlns:p14="http://schemas.microsoft.com/office/powerpoint/2010/main" val="47050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500"/>
                                        <p:tgtEl>
                                          <p:spTgt spid="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54" grpId="0"/>
      <p:bldP spid="5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884DE561-28A7-4F48-834A-7BE40E8B29FE}"/>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16" name="Google Shape;928;p65">
            <a:extLst>
              <a:ext uri="{FF2B5EF4-FFF2-40B4-BE49-F238E27FC236}">
                <a16:creationId xmlns:a16="http://schemas.microsoft.com/office/drawing/2014/main" id="{17910706-AEEC-40B8-9236-09D7E065FF3A}"/>
              </a:ext>
            </a:extLst>
          </p:cNvPr>
          <p:cNvSpPr/>
          <p:nvPr/>
        </p:nvSpPr>
        <p:spPr>
          <a:xfrm>
            <a:off x="0" y="6068300"/>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8;p65">
            <a:extLst>
              <a:ext uri="{FF2B5EF4-FFF2-40B4-BE49-F238E27FC236}">
                <a16:creationId xmlns:a16="http://schemas.microsoft.com/office/drawing/2014/main" id="{9FD034E6-2FC0-4D93-BD36-8023B5D95348}"/>
              </a:ext>
            </a:extLst>
          </p:cNvPr>
          <p:cNvSpPr/>
          <p:nvPr/>
        </p:nvSpPr>
        <p:spPr>
          <a:xfrm>
            <a:off x="8070451" y="870856"/>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0;p35">
            <a:extLst>
              <a:ext uri="{FF2B5EF4-FFF2-40B4-BE49-F238E27FC236}">
                <a16:creationId xmlns:a16="http://schemas.microsoft.com/office/drawing/2014/main" id="{0670DFD2-CF5B-4682-8068-9F26E242DA1E}"/>
              </a:ext>
            </a:extLst>
          </p:cNvPr>
          <p:cNvSpPr txBox="1">
            <a:spLocks/>
          </p:cNvSpPr>
          <p:nvPr/>
        </p:nvSpPr>
        <p:spPr>
          <a:xfrm>
            <a:off x="5338186" y="2146494"/>
            <a:ext cx="1515629" cy="1271619"/>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9600" b="1" dirty="0">
                <a:solidFill>
                  <a:srgbClr val="C9B18E"/>
                </a:solidFill>
              </a:rPr>
              <a:t>04</a:t>
            </a:r>
          </a:p>
        </p:txBody>
      </p:sp>
      <p:sp>
        <p:nvSpPr>
          <p:cNvPr id="7" name="Google Shape;269;p35">
            <a:extLst>
              <a:ext uri="{FF2B5EF4-FFF2-40B4-BE49-F238E27FC236}">
                <a16:creationId xmlns:a16="http://schemas.microsoft.com/office/drawing/2014/main" id="{484937DB-F1C4-488A-B837-99BC432E6489}"/>
              </a:ext>
            </a:extLst>
          </p:cNvPr>
          <p:cNvSpPr txBox="1">
            <a:spLocks/>
          </p:cNvSpPr>
          <p:nvPr/>
        </p:nvSpPr>
        <p:spPr>
          <a:xfrm>
            <a:off x="1929013" y="3439888"/>
            <a:ext cx="8333973"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rgbClr val="C9B18E"/>
                </a:solidFill>
              </a:rPr>
              <a:t>Re-Ce</a:t>
            </a:r>
            <a:r>
              <a:rPr lang="en-US" sz="6000" b="1" dirty="0">
                <a:solidFill>
                  <a:schemeClr val="bg1"/>
                </a:solidFill>
              </a:rPr>
              <a:t>ntralized</a:t>
            </a:r>
            <a:r>
              <a:rPr lang="en-US" sz="6000" b="1" dirty="0">
                <a:solidFill>
                  <a:srgbClr val="C9B18E"/>
                </a:solidFill>
              </a:rPr>
              <a:t> </a:t>
            </a:r>
            <a:r>
              <a:rPr lang="en-US" sz="6000" b="1" dirty="0">
                <a:solidFill>
                  <a:schemeClr val="bg1"/>
                </a:solidFill>
              </a:rPr>
              <a:t>T</a:t>
            </a:r>
            <a:r>
              <a:rPr lang="en-US" sz="6000" b="1" dirty="0">
                <a:solidFill>
                  <a:srgbClr val="FF9933"/>
                </a:solidFill>
              </a:rPr>
              <a:t>rans</a:t>
            </a:r>
            <a:r>
              <a:rPr lang="en-US" sz="6000" b="1" dirty="0">
                <a:solidFill>
                  <a:schemeClr val="bg1"/>
                </a:solidFill>
              </a:rPr>
              <a:t>action</a:t>
            </a:r>
          </a:p>
        </p:txBody>
      </p:sp>
    </p:spTree>
    <p:extLst>
      <p:ext uri="{BB962C8B-B14F-4D97-AF65-F5344CB8AC3E}">
        <p14:creationId xmlns:p14="http://schemas.microsoft.com/office/powerpoint/2010/main" val="3672111220"/>
      </p:ext>
    </p:extLst>
  </p:cSld>
  <p:clrMapOvr>
    <a:masterClrMapping/>
  </p:clrMapOvr>
  <p:transition spd="slow">
    <p:push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884DE561-28A7-4F48-834A-7BE40E8B29FE}"/>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8" name="Google Shape;269;p35">
            <a:extLst>
              <a:ext uri="{FF2B5EF4-FFF2-40B4-BE49-F238E27FC236}">
                <a16:creationId xmlns:a16="http://schemas.microsoft.com/office/drawing/2014/main" id="{B4637DAD-0D6A-455D-9B90-F54D17C69861}"/>
              </a:ext>
            </a:extLst>
          </p:cNvPr>
          <p:cNvSpPr txBox="1">
            <a:spLocks/>
          </p:cNvSpPr>
          <p:nvPr/>
        </p:nvSpPr>
        <p:spPr>
          <a:xfrm>
            <a:off x="3092051" y="3439888"/>
            <a:ext cx="6286266"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rgbClr val="C9B18E"/>
                </a:solidFill>
              </a:rPr>
              <a:t>O</a:t>
            </a:r>
            <a:r>
              <a:rPr lang="en-US" sz="6000" b="1" dirty="0">
                <a:solidFill>
                  <a:schemeClr val="bg1"/>
                </a:solidFill>
              </a:rPr>
              <a:t>riginal</a:t>
            </a:r>
            <a:r>
              <a:rPr lang="en-US" sz="6000" b="1" dirty="0">
                <a:solidFill>
                  <a:srgbClr val="C9B18E"/>
                </a:solidFill>
              </a:rPr>
              <a:t> </a:t>
            </a:r>
            <a:r>
              <a:rPr lang="en-US" sz="6000" b="1" dirty="0">
                <a:solidFill>
                  <a:schemeClr val="bg1"/>
                </a:solidFill>
              </a:rPr>
              <a:t>Tr</a:t>
            </a:r>
            <a:r>
              <a:rPr lang="en-US" sz="6000" b="1" dirty="0">
                <a:solidFill>
                  <a:srgbClr val="FF9933"/>
                </a:solidFill>
              </a:rPr>
              <a:t>a</a:t>
            </a:r>
            <a:r>
              <a:rPr lang="en-US" sz="6000" b="1" dirty="0">
                <a:solidFill>
                  <a:schemeClr val="bg1"/>
                </a:solidFill>
              </a:rPr>
              <a:t>nsaction</a:t>
            </a:r>
          </a:p>
        </p:txBody>
      </p:sp>
      <p:sp>
        <p:nvSpPr>
          <p:cNvPr id="9" name="Google Shape;270;p35">
            <a:extLst>
              <a:ext uri="{FF2B5EF4-FFF2-40B4-BE49-F238E27FC236}">
                <a16:creationId xmlns:a16="http://schemas.microsoft.com/office/drawing/2014/main" id="{364CA6DC-0888-4C1F-BAB7-B692943B1E86}"/>
              </a:ext>
            </a:extLst>
          </p:cNvPr>
          <p:cNvSpPr txBox="1">
            <a:spLocks/>
          </p:cNvSpPr>
          <p:nvPr/>
        </p:nvSpPr>
        <p:spPr>
          <a:xfrm>
            <a:off x="5338186" y="2146494"/>
            <a:ext cx="1515629" cy="1271619"/>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9600" b="1" dirty="0">
                <a:solidFill>
                  <a:srgbClr val="C9B18E"/>
                </a:solidFill>
              </a:rPr>
              <a:t>01</a:t>
            </a:r>
          </a:p>
        </p:txBody>
      </p:sp>
      <p:sp>
        <p:nvSpPr>
          <p:cNvPr id="16" name="Google Shape;928;p65">
            <a:extLst>
              <a:ext uri="{FF2B5EF4-FFF2-40B4-BE49-F238E27FC236}">
                <a16:creationId xmlns:a16="http://schemas.microsoft.com/office/drawing/2014/main" id="{17910706-AEEC-40B8-9236-09D7E065FF3A}"/>
              </a:ext>
            </a:extLst>
          </p:cNvPr>
          <p:cNvSpPr/>
          <p:nvPr/>
        </p:nvSpPr>
        <p:spPr>
          <a:xfrm>
            <a:off x="3026736" y="921656"/>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8;p65">
            <a:extLst>
              <a:ext uri="{FF2B5EF4-FFF2-40B4-BE49-F238E27FC236}">
                <a16:creationId xmlns:a16="http://schemas.microsoft.com/office/drawing/2014/main" id="{9FD034E6-2FC0-4D93-BD36-8023B5D95348}"/>
              </a:ext>
            </a:extLst>
          </p:cNvPr>
          <p:cNvSpPr/>
          <p:nvPr/>
        </p:nvSpPr>
        <p:spPr>
          <a:xfrm>
            <a:off x="9862965" y="5979885"/>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5263771"/>
      </p:ext>
    </p:extLst>
  </p:cSld>
  <p:clrMapOvr>
    <a:masterClrMapping/>
  </p:clrMapOvr>
  <p:transition spd="slow">
    <p:push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9;p30">
            <a:extLst>
              <a:ext uri="{FF2B5EF4-FFF2-40B4-BE49-F238E27FC236}">
                <a16:creationId xmlns:a16="http://schemas.microsoft.com/office/drawing/2014/main" id="{3D203D79-816A-4AE2-BD8A-74BF40A1D3A5}"/>
              </a:ext>
            </a:extLst>
          </p:cNvPr>
          <p:cNvSpPr txBox="1">
            <a:spLocks/>
          </p:cNvSpPr>
          <p:nvPr/>
        </p:nvSpPr>
        <p:spPr>
          <a:xfrm>
            <a:off x="0" y="55916"/>
            <a:ext cx="622300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400" b="1" dirty="0">
                <a:solidFill>
                  <a:srgbClr val="C9B18E"/>
                </a:solidFill>
              </a:rPr>
              <a:t>Re-Ce</a:t>
            </a:r>
            <a:r>
              <a:rPr lang="en-US" sz="4400" b="1" dirty="0">
                <a:solidFill>
                  <a:schemeClr val="bg1"/>
                </a:solidFill>
              </a:rPr>
              <a:t>ntralized</a:t>
            </a:r>
            <a:r>
              <a:rPr lang="en-US" sz="4400" b="1" dirty="0">
                <a:solidFill>
                  <a:srgbClr val="C9B18E"/>
                </a:solidFill>
              </a:rPr>
              <a:t> </a:t>
            </a:r>
            <a:r>
              <a:rPr lang="en-US" sz="4400" b="1" dirty="0">
                <a:solidFill>
                  <a:schemeClr val="bg1"/>
                </a:solidFill>
              </a:rPr>
              <a:t>T</a:t>
            </a:r>
            <a:r>
              <a:rPr lang="en-US" sz="4400" b="1" dirty="0">
                <a:solidFill>
                  <a:srgbClr val="FF9933"/>
                </a:solidFill>
              </a:rPr>
              <a:t>rans</a:t>
            </a:r>
            <a:r>
              <a:rPr lang="en-US" sz="4400" b="1" dirty="0">
                <a:solidFill>
                  <a:schemeClr val="bg1"/>
                </a:solidFill>
              </a:rPr>
              <a:t>action</a:t>
            </a:r>
          </a:p>
        </p:txBody>
      </p:sp>
      <p:sp>
        <p:nvSpPr>
          <p:cNvPr id="5" name="Rectangle 4">
            <a:extLst>
              <a:ext uri="{FF2B5EF4-FFF2-40B4-BE49-F238E27FC236}">
                <a16:creationId xmlns:a16="http://schemas.microsoft.com/office/drawing/2014/main" id="{5052A47D-1E94-4199-B41B-953A6E4BF86B}"/>
              </a:ext>
            </a:extLst>
          </p:cNvPr>
          <p:cNvSpPr/>
          <p:nvPr/>
        </p:nvSpPr>
        <p:spPr>
          <a:xfrm>
            <a:off x="1656650" y="1586055"/>
            <a:ext cx="7972839" cy="3058245"/>
          </a:xfrm>
          <a:prstGeom prst="rect">
            <a:avLst/>
          </a:prstGeom>
          <a:noFill/>
          <a:ln w="57150">
            <a:solidFill>
              <a:srgbClr val="FF9933"/>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7" name="Rectangle 6">
            <a:extLst>
              <a:ext uri="{FF2B5EF4-FFF2-40B4-BE49-F238E27FC236}">
                <a16:creationId xmlns:a16="http://schemas.microsoft.com/office/drawing/2014/main" id="{810FC449-FFAB-4DD0-BC24-1B9A054D09C1}"/>
              </a:ext>
            </a:extLst>
          </p:cNvPr>
          <p:cNvSpPr/>
          <p:nvPr/>
        </p:nvSpPr>
        <p:spPr>
          <a:xfrm>
            <a:off x="4453638" y="2162722"/>
            <a:ext cx="2168206" cy="491778"/>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Central Bank</a:t>
            </a:r>
          </a:p>
        </p:txBody>
      </p:sp>
      <p:sp>
        <p:nvSpPr>
          <p:cNvPr id="8" name="Rectangle 7">
            <a:extLst>
              <a:ext uri="{FF2B5EF4-FFF2-40B4-BE49-F238E27FC236}">
                <a16:creationId xmlns:a16="http://schemas.microsoft.com/office/drawing/2014/main" id="{51A115BE-6A9D-4AE4-8BC6-719E25D3DECF}"/>
              </a:ext>
            </a:extLst>
          </p:cNvPr>
          <p:cNvSpPr/>
          <p:nvPr/>
        </p:nvSpPr>
        <p:spPr>
          <a:xfrm>
            <a:off x="3889516" y="3722941"/>
            <a:ext cx="3296450" cy="491778"/>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C</a:t>
            </a:r>
            <a:r>
              <a:rPr lang="en-US" altLang="zh-CN" sz="2800" dirty="0"/>
              <a:t>ommercial</a:t>
            </a:r>
            <a:r>
              <a:rPr lang="en-US" sz="2800" dirty="0"/>
              <a:t> Bank</a:t>
            </a:r>
          </a:p>
        </p:txBody>
      </p:sp>
      <p:sp>
        <p:nvSpPr>
          <p:cNvPr id="9" name="Rectangle 8">
            <a:extLst>
              <a:ext uri="{FF2B5EF4-FFF2-40B4-BE49-F238E27FC236}">
                <a16:creationId xmlns:a16="http://schemas.microsoft.com/office/drawing/2014/main" id="{9543E504-7D06-4867-8E08-8EB12BB36F88}"/>
              </a:ext>
            </a:extLst>
          </p:cNvPr>
          <p:cNvSpPr/>
          <p:nvPr/>
        </p:nvSpPr>
        <p:spPr>
          <a:xfrm>
            <a:off x="3730805" y="5169459"/>
            <a:ext cx="3654946" cy="491778"/>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0" dirty="0">
                <a:solidFill>
                  <a:schemeClr val="bg1"/>
                </a:solidFill>
                <a:effectLst/>
                <a:latin typeface="Google Sans"/>
              </a:rPr>
              <a:t>Individual / Enterprise</a:t>
            </a:r>
            <a:endParaRPr lang="en-US" sz="2000" b="1" dirty="0">
              <a:solidFill>
                <a:schemeClr val="bg1"/>
              </a:solidFill>
            </a:endParaRPr>
          </a:p>
        </p:txBody>
      </p:sp>
      <p:cxnSp>
        <p:nvCxnSpPr>
          <p:cNvPr id="11" name="Connector: Curved 10">
            <a:extLst>
              <a:ext uri="{FF2B5EF4-FFF2-40B4-BE49-F238E27FC236}">
                <a16:creationId xmlns:a16="http://schemas.microsoft.com/office/drawing/2014/main" id="{A37278C6-9B13-4ED4-A444-BECB363A8CE4}"/>
              </a:ext>
            </a:extLst>
          </p:cNvPr>
          <p:cNvCxnSpPr>
            <a:cxnSpLocks/>
            <a:stCxn id="9" idx="3"/>
            <a:endCxn id="8" idx="3"/>
          </p:cNvCxnSpPr>
          <p:nvPr/>
        </p:nvCxnSpPr>
        <p:spPr>
          <a:xfrm flipH="1" flipV="1">
            <a:off x="7185966" y="3968830"/>
            <a:ext cx="199785" cy="1446518"/>
          </a:xfrm>
          <a:prstGeom prst="curvedConnector3">
            <a:avLst>
              <a:gd name="adj1" fmla="val -349038"/>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nector: Curved 11">
            <a:extLst>
              <a:ext uri="{FF2B5EF4-FFF2-40B4-BE49-F238E27FC236}">
                <a16:creationId xmlns:a16="http://schemas.microsoft.com/office/drawing/2014/main" id="{7D7DD050-1859-448E-9718-0B656B81F6F2}"/>
              </a:ext>
            </a:extLst>
          </p:cNvPr>
          <p:cNvCxnSpPr>
            <a:cxnSpLocks/>
            <a:stCxn id="8" idx="1"/>
            <a:endCxn id="9" idx="1"/>
          </p:cNvCxnSpPr>
          <p:nvPr/>
        </p:nvCxnSpPr>
        <p:spPr>
          <a:xfrm rot="10800000" flipV="1">
            <a:off x="3730806" y="3968830"/>
            <a:ext cx="158711" cy="1446518"/>
          </a:xfrm>
          <a:prstGeom prst="curvedConnector3">
            <a:avLst>
              <a:gd name="adj1" fmla="val 626515"/>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E895F106-1B3A-49CE-AC01-FD2E507BE09B}"/>
              </a:ext>
            </a:extLst>
          </p:cNvPr>
          <p:cNvCxnSpPr>
            <a:cxnSpLocks/>
          </p:cNvCxnSpPr>
          <p:nvPr/>
        </p:nvCxnSpPr>
        <p:spPr>
          <a:xfrm rot="5760000" flipH="1" flipV="1">
            <a:off x="5487780" y="4937978"/>
            <a:ext cx="183135" cy="1446518"/>
          </a:xfrm>
          <a:prstGeom prst="curvedConnector3">
            <a:avLst>
              <a:gd name="adj1" fmla="val -178419"/>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Curved 29">
            <a:extLst>
              <a:ext uri="{FF2B5EF4-FFF2-40B4-BE49-F238E27FC236}">
                <a16:creationId xmlns:a16="http://schemas.microsoft.com/office/drawing/2014/main" id="{AA133998-FAF8-4491-AF19-5314B9BE1211}"/>
              </a:ext>
            </a:extLst>
          </p:cNvPr>
          <p:cNvCxnSpPr>
            <a:cxnSpLocks/>
          </p:cNvCxnSpPr>
          <p:nvPr/>
        </p:nvCxnSpPr>
        <p:spPr>
          <a:xfrm rot="16560000" flipH="1" flipV="1">
            <a:off x="5487781" y="2999681"/>
            <a:ext cx="183135" cy="1446518"/>
          </a:xfrm>
          <a:prstGeom prst="curvedConnector3">
            <a:avLst>
              <a:gd name="adj1" fmla="val -197304"/>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Curved 31">
            <a:extLst>
              <a:ext uri="{FF2B5EF4-FFF2-40B4-BE49-F238E27FC236}">
                <a16:creationId xmlns:a16="http://schemas.microsoft.com/office/drawing/2014/main" id="{165932B9-C218-4400-ADE8-51FA03D09C5B}"/>
              </a:ext>
            </a:extLst>
          </p:cNvPr>
          <p:cNvCxnSpPr>
            <a:cxnSpLocks/>
            <a:stCxn id="8" idx="3"/>
            <a:endCxn id="7" idx="3"/>
          </p:cNvCxnSpPr>
          <p:nvPr/>
        </p:nvCxnSpPr>
        <p:spPr>
          <a:xfrm flipH="1" flipV="1">
            <a:off x="6621844" y="2408611"/>
            <a:ext cx="564122" cy="1560219"/>
          </a:xfrm>
          <a:prstGeom prst="curvedConnector3">
            <a:avLst>
              <a:gd name="adj1" fmla="val -100456"/>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0" name="Google Shape;169;p30">
            <a:extLst>
              <a:ext uri="{FF2B5EF4-FFF2-40B4-BE49-F238E27FC236}">
                <a16:creationId xmlns:a16="http://schemas.microsoft.com/office/drawing/2014/main" id="{A8E2AC27-0302-43E9-8CBD-0242213EA586}"/>
              </a:ext>
            </a:extLst>
          </p:cNvPr>
          <p:cNvSpPr txBox="1">
            <a:spLocks/>
          </p:cNvSpPr>
          <p:nvPr/>
        </p:nvSpPr>
        <p:spPr>
          <a:xfrm flipH="1">
            <a:off x="1656650" y="1586055"/>
            <a:ext cx="2400417"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rgbClr val="FFFFFF"/>
                </a:solidFill>
              </a:rPr>
              <a:t>Prototype System</a:t>
            </a:r>
            <a:endParaRPr lang="en-US" sz="2400" b="1" i="1" dirty="0">
              <a:solidFill>
                <a:srgbClr val="FFFFFF"/>
              </a:solidFill>
            </a:endParaRPr>
          </a:p>
        </p:txBody>
      </p:sp>
      <p:sp>
        <p:nvSpPr>
          <p:cNvPr id="41" name="Google Shape;169;p30">
            <a:extLst>
              <a:ext uri="{FF2B5EF4-FFF2-40B4-BE49-F238E27FC236}">
                <a16:creationId xmlns:a16="http://schemas.microsoft.com/office/drawing/2014/main" id="{32A2ED34-2C0F-4FCB-8E97-821596620A28}"/>
              </a:ext>
            </a:extLst>
          </p:cNvPr>
          <p:cNvSpPr txBox="1">
            <a:spLocks/>
          </p:cNvSpPr>
          <p:nvPr/>
        </p:nvSpPr>
        <p:spPr>
          <a:xfrm flipH="1">
            <a:off x="7983334" y="4887837"/>
            <a:ext cx="899701"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Debit</a:t>
            </a:r>
            <a:endParaRPr lang="en-US" sz="2400" b="1" i="1" dirty="0">
              <a:solidFill>
                <a:schemeClr val="bg1"/>
              </a:solidFill>
            </a:endParaRPr>
          </a:p>
        </p:txBody>
      </p:sp>
      <p:sp>
        <p:nvSpPr>
          <p:cNvPr id="42" name="Google Shape;169;p30">
            <a:extLst>
              <a:ext uri="{FF2B5EF4-FFF2-40B4-BE49-F238E27FC236}">
                <a16:creationId xmlns:a16="http://schemas.microsoft.com/office/drawing/2014/main" id="{060288EE-7278-4A35-A541-5CD4BAD50AD1}"/>
              </a:ext>
            </a:extLst>
          </p:cNvPr>
          <p:cNvSpPr txBox="1">
            <a:spLocks/>
          </p:cNvSpPr>
          <p:nvPr/>
        </p:nvSpPr>
        <p:spPr>
          <a:xfrm flipH="1">
            <a:off x="2091931" y="4887837"/>
            <a:ext cx="1051701"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Credit</a:t>
            </a:r>
            <a:endParaRPr lang="en-US" sz="2400" b="1" i="1" dirty="0">
              <a:solidFill>
                <a:schemeClr val="bg1"/>
              </a:solidFill>
            </a:endParaRPr>
          </a:p>
        </p:txBody>
      </p:sp>
      <p:sp>
        <p:nvSpPr>
          <p:cNvPr id="43" name="Google Shape;169;p30">
            <a:extLst>
              <a:ext uri="{FF2B5EF4-FFF2-40B4-BE49-F238E27FC236}">
                <a16:creationId xmlns:a16="http://schemas.microsoft.com/office/drawing/2014/main" id="{30BE671C-6353-480F-89D9-1060B65C51A1}"/>
              </a:ext>
            </a:extLst>
          </p:cNvPr>
          <p:cNvSpPr txBox="1">
            <a:spLocks/>
          </p:cNvSpPr>
          <p:nvPr/>
        </p:nvSpPr>
        <p:spPr>
          <a:xfrm flipH="1">
            <a:off x="4850479" y="6144697"/>
            <a:ext cx="1653810"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Circulation</a:t>
            </a:r>
            <a:endParaRPr lang="en-US" sz="2400" b="1" i="1" dirty="0">
              <a:solidFill>
                <a:schemeClr val="bg1"/>
              </a:solidFill>
            </a:endParaRPr>
          </a:p>
        </p:txBody>
      </p:sp>
      <p:sp>
        <p:nvSpPr>
          <p:cNvPr id="72" name="Google Shape;169;p30">
            <a:extLst>
              <a:ext uri="{FF2B5EF4-FFF2-40B4-BE49-F238E27FC236}">
                <a16:creationId xmlns:a16="http://schemas.microsoft.com/office/drawing/2014/main" id="{2F8E4AA8-1027-4947-B3F3-78B25DBF23E7}"/>
              </a:ext>
            </a:extLst>
          </p:cNvPr>
          <p:cNvSpPr txBox="1">
            <a:spLocks/>
          </p:cNvSpPr>
          <p:nvPr/>
        </p:nvSpPr>
        <p:spPr>
          <a:xfrm flipH="1">
            <a:off x="5241973" y="2885225"/>
            <a:ext cx="802192"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TRF</a:t>
            </a:r>
            <a:endParaRPr lang="en-US" sz="2400" b="1" i="1" dirty="0">
              <a:solidFill>
                <a:schemeClr val="bg1"/>
              </a:solidFill>
            </a:endParaRPr>
          </a:p>
        </p:txBody>
      </p:sp>
      <p:sp>
        <p:nvSpPr>
          <p:cNvPr id="78" name="Google Shape;169;p30">
            <a:extLst>
              <a:ext uri="{FF2B5EF4-FFF2-40B4-BE49-F238E27FC236}">
                <a16:creationId xmlns:a16="http://schemas.microsoft.com/office/drawing/2014/main" id="{64FC527E-3219-409F-8B4C-41B9D4C64ED8}"/>
              </a:ext>
            </a:extLst>
          </p:cNvPr>
          <p:cNvSpPr txBox="1">
            <a:spLocks/>
          </p:cNvSpPr>
          <p:nvPr/>
        </p:nvSpPr>
        <p:spPr>
          <a:xfrm flipH="1">
            <a:off x="2409977" y="2885224"/>
            <a:ext cx="899701"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Issue</a:t>
            </a:r>
            <a:endParaRPr lang="en-US" sz="2400" b="1" i="1" dirty="0">
              <a:solidFill>
                <a:schemeClr val="bg1"/>
              </a:solidFill>
            </a:endParaRPr>
          </a:p>
        </p:txBody>
      </p:sp>
      <p:cxnSp>
        <p:nvCxnSpPr>
          <p:cNvPr id="79" name="Connector: Curved 78">
            <a:extLst>
              <a:ext uri="{FF2B5EF4-FFF2-40B4-BE49-F238E27FC236}">
                <a16:creationId xmlns:a16="http://schemas.microsoft.com/office/drawing/2014/main" id="{83043C35-8454-4EA8-919E-7EF2D371A6E6}"/>
              </a:ext>
            </a:extLst>
          </p:cNvPr>
          <p:cNvCxnSpPr>
            <a:cxnSpLocks/>
            <a:stCxn id="7" idx="1"/>
            <a:endCxn id="8" idx="1"/>
          </p:cNvCxnSpPr>
          <p:nvPr/>
        </p:nvCxnSpPr>
        <p:spPr>
          <a:xfrm rot="10800000" flipV="1">
            <a:off x="3889516" y="2408610"/>
            <a:ext cx="564122" cy="1560219"/>
          </a:xfrm>
          <a:prstGeom prst="curvedConnector3">
            <a:avLst>
              <a:gd name="adj1" fmla="val 223612"/>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3" name="Google Shape;169;p30">
            <a:extLst>
              <a:ext uri="{FF2B5EF4-FFF2-40B4-BE49-F238E27FC236}">
                <a16:creationId xmlns:a16="http://schemas.microsoft.com/office/drawing/2014/main" id="{84DCEB36-3D5D-4E51-8777-C7EC3640FABE}"/>
              </a:ext>
            </a:extLst>
          </p:cNvPr>
          <p:cNvSpPr txBox="1">
            <a:spLocks/>
          </p:cNvSpPr>
          <p:nvPr/>
        </p:nvSpPr>
        <p:spPr>
          <a:xfrm flipH="1">
            <a:off x="7723099" y="2885224"/>
            <a:ext cx="1420170" cy="48293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400" b="1" i="1" dirty="0">
                <a:solidFill>
                  <a:schemeClr val="bg1"/>
                </a:solidFill>
              </a:rPr>
              <a:t>Withdraw</a:t>
            </a:r>
            <a:endParaRPr lang="en-US" sz="2400" b="1" i="1" dirty="0">
              <a:solidFill>
                <a:schemeClr val="bg1"/>
              </a:solidFill>
            </a:endParaRPr>
          </a:p>
        </p:txBody>
      </p:sp>
      <p:pic>
        <p:nvPicPr>
          <p:cNvPr id="85" name="Picture 84" descr="A picture containing text, clipart&#10;&#10;Description automatically generated">
            <a:extLst>
              <a:ext uri="{FF2B5EF4-FFF2-40B4-BE49-F238E27FC236}">
                <a16:creationId xmlns:a16="http://schemas.microsoft.com/office/drawing/2014/main" id="{350CA6EF-77F0-4842-82A2-0AB400781DDF}"/>
              </a:ext>
            </a:extLst>
          </p:cNvPr>
          <p:cNvPicPr>
            <a:picLocks noChangeAspect="1"/>
          </p:cNvPicPr>
          <p:nvPr/>
        </p:nvPicPr>
        <p:blipFill>
          <a:blip r:embed="rId3"/>
          <a:stretch>
            <a:fillRect/>
          </a:stretch>
        </p:blipFill>
        <p:spPr>
          <a:xfrm>
            <a:off x="11626336" y="6627628"/>
            <a:ext cx="565665" cy="233213"/>
          </a:xfrm>
          <a:prstGeom prst="rect">
            <a:avLst/>
          </a:prstGeom>
        </p:spPr>
      </p:pic>
    </p:spTree>
    <p:extLst>
      <p:ext uri="{BB962C8B-B14F-4D97-AF65-F5344CB8AC3E}">
        <p14:creationId xmlns:p14="http://schemas.microsoft.com/office/powerpoint/2010/main" val="3744408470"/>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9;p30">
            <a:extLst>
              <a:ext uri="{FF2B5EF4-FFF2-40B4-BE49-F238E27FC236}">
                <a16:creationId xmlns:a16="http://schemas.microsoft.com/office/drawing/2014/main" id="{3D203D79-816A-4AE2-BD8A-74BF40A1D3A5}"/>
              </a:ext>
            </a:extLst>
          </p:cNvPr>
          <p:cNvSpPr txBox="1">
            <a:spLocks/>
          </p:cNvSpPr>
          <p:nvPr/>
        </p:nvSpPr>
        <p:spPr>
          <a:xfrm>
            <a:off x="0" y="55916"/>
            <a:ext cx="622300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400" b="1" dirty="0">
                <a:solidFill>
                  <a:srgbClr val="C9B18E"/>
                </a:solidFill>
              </a:rPr>
              <a:t>Re-Ce</a:t>
            </a:r>
            <a:r>
              <a:rPr lang="en-US" sz="4400" b="1" dirty="0">
                <a:solidFill>
                  <a:schemeClr val="bg1"/>
                </a:solidFill>
              </a:rPr>
              <a:t>ntralized</a:t>
            </a:r>
            <a:r>
              <a:rPr lang="en-US" sz="4400" b="1" dirty="0">
                <a:solidFill>
                  <a:srgbClr val="C9B18E"/>
                </a:solidFill>
              </a:rPr>
              <a:t> </a:t>
            </a:r>
            <a:r>
              <a:rPr lang="en-US" sz="4400" b="1" dirty="0">
                <a:solidFill>
                  <a:schemeClr val="bg1"/>
                </a:solidFill>
              </a:rPr>
              <a:t>T</a:t>
            </a:r>
            <a:r>
              <a:rPr lang="en-US" sz="4400" b="1" dirty="0">
                <a:solidFill>
                  <a:srgbClr val="FF9933"/>
                </a:solidFill>
              </a:rPr>
              <a:t>rans</a:t>
            </a:r>
            <a:r>
              <a:rPr lang="en-US" sz="4400" b="1" dirty="0">
                <a:solidFill>
                  <a:schemeClr val="bg1"/>
                </a:solidFill>
              </a:rPr>
              <a:t>action</a:t>
            </a:r>
          </a:p>
        </p:txBody>
      </p:sp>
      <p:pic>
        <p:nvPicPr>
          <p:cNvPr id="4" name="Picture 3" descr="A picture containing text, clipart&#10;&#10;Description automatically generated">
            <a:extLst>
              <a:ext uri="{FF2B5EF4-FFF2-40B4-BE49-F238E27FC236}">
                <a16:creationId xmlns:a16="http://schemas.microsoft.com/office/drawing/2014/main" id="{C5883AB9-28D8-414A-B00E-9092BF2A7209}"/>
              </a:ext>
            </a:extLst>
          </p:cNvPr>
          <p:cNvPicPr>
            <a:picLocks noChangeAspect="1"/>
          </p:cNvPicPr>
          <p:nvPr/>
        </p:nvPicPr>
        <p:blipFill>
          <a:blip r:embed="rId3"/>
          <a:stretch>
            <a:fillRect/>
          </a:stretch>
        </p:blipFill>
        <p:spPr>
          <a:xfrm>
            <a:off x="11626336" y="6627628"/>
            <a:ext cx="565665" cy="233213"/>
          </a:xfrm>
          <a:prstGeom prst="rect">
            <a:avLst/>
          </a:prstGeom>
        </p:spPr>
      </p:pic>
      <mc:AlternateContent xmlns:mc="http://schemas.openxmlformats.org/markup-compatibility/2006" xmlns:a14="http://schemas.microsoft.com/office/drawing/2010/main">
        <mc:Choice Requires="a14">
          <p:sp>
            <p:nvSpPr>
              <p:cNvPr id="6" name="Google Shape;169;p30">
                <a:extLst>
                  <a:ext uri="{FF2B5EF4-FFF2-40B4-BE49-F238E27FC236}">
                    <a16:creationId xmlns:a16="http://schemas.microsoft.com/office/drawing/2014/main" id="{CAA4B7F5-1A96-49F3-830C-E02392745228}"/>
                  </a:ext>
                </a:extLst>
              </p:cNvPr>
              <p:cNvSpPr txBox="1">
                <a:spLocks/>
              </p:cNvSpPr>
              <p:nvPr/>
            </p:nvSpPr>
            <p:spPr>
              <a:xfrm>
                <a:off x="2247527" y="2452968"/>
                <a:ext cx="7048500" cy="1381723"/>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14:m>
                  <m:oMath xmlns:m="http://schemas.openxmlformats.org/officeDocument/2006/math">
                    <m:sSub>
                      <m:sSubPr>
                        <m:ctrlPr>
                          <a:rPr lang="en-US" sz="2800" b="1" i="1" dirty="0" smtClean="0">
                            <a:solidFill>
                              <a:schemeClr val="bg1"/>
                            </a:solidFill>
                            <a:latin typeface="Cambria Math" panose="02040503050406030204" pitchFamily="18" charset="0"/>
                          </a:rPr>
                        </m:ctrlPr>
                      </m:sSubPr>
                      <m:e>
                        <m:r>
                          <a:rPr lang="en-US" sz="2800" b="1" i="1" dirty="0" smtClean="0">
                            <a:solidFill>
                              <a:schemeClr val="bg1"/>
                            </a:solidFill>
                            <a:latin typeface="Cambria Math" panose="02040503050406030204" pitchFamily="18" charset="0"/>
                          </a:rPr>
                          <m:t>𝑬𝑿𝑷</m:t>
                        </m:r>
                      </m:e>
                      <m:sub>
                        <m:r>
                          <a:rPr lang="en-US" sz="2800" b="1" i="1" dirty="0" smtClean="0">
                            <a:solidFill>
                              <a:schemeClr val="bg1"/>
                            </a:solidFill>
                            <a:latin typeface="Cambria Math" panose="02040503050406030204" pitchFamily="18" charset="0"/>
                          </a:rPr>
                          <m:t>𝑬</m:t>
                        </m:r>
                        <m:r>
                          <a:rPr lang="en-US" sz="2800" b="1" i="1" dirty="0" smtClean="0">
                            <a:solidFill>
                              <a:schemeClr val="bg1"/>
                            </a:solidFill>
                            <a:latin typeface="Cambria Math" panose="02040503050406030204" pitchFamily="18" charset="0"/>
                          </a:rPr>
                          <m:t>−</m:t>
                        </m:r>
                        <m:r>
                          <a:rPr lang="en-US" sz="2800" b="1" i="1" dirty="0" smtClean="0">
                            <a:solidFill>
                              <a:schemeClr val="bg1"/>
                            </a:solidFill>
                            <a:latin typeface="Cambria Math" panose="02040503050406030204" pitchFamily="18" charset="0"/>
                          </a:rPr>
                          <m:t>𝑪𝑵𝒀</m:t>
                        </m:r>
                      </m:sub>
                    </m:sSub>
                    <m:r>
                      <a:rPr lang="en-US" sz="2800" b="1" i="1" dirty="0" smtClean="0">
                        <a:solidFill>
                          <a:schemeClr val="bg1"/>
                        </a:solidFill>
                        <a:latin typeface="Cambria Math" panose="02040503050406030204" pitchFamily="18" charset="0"/>
                        <a:ea typeface="Cambria Math" panose="02040503050406030204" pitchFamily="18" charset="0"/>
                      </a:rPr>
                      <m:t>=</m:t>
                    </m:r>
                    <m:r>
                      <a:rPr lang="en-US" sz="2800" b="1" i="1" dirty="0" smtClean="0">
                        <a:solidFill>
                          <a:schemeClr val="bg1"/>
                        </a:solidFill>
                        <a:latin typeface="Cambria Math" panose="02040503050406030204" pitchFamily="18" charset="0"/>
                      </a:rPr>
                      <m:t> </m:t>
                    </m:r>
                    <m:r>
                      <a:rPr lang="en-US" sz="2800" b="1" i="1" dirty="0" smtClean="0">
                        <a:solidFill>
                          <a:schemeClr val="bg1"/>
                        </a:solidFill>
                        <a:latin typeface="Cambria Math" panose="02040503050406030204" pitchFamily="18" charset="0"/>
                      </a:rPr>
                      <m:t>𝑺𝒊𝒈𝒏</m:t>
                    </m:r>
                    <m:r>
                      <a:rPr lang="en-US" sz="2800" b="1" i="1" dirty="0" smtClean="0">
                        <a:solidFill>
                          <a:schemeClr val="bg1"/>
                        </a:solidFill>
                        <a:latin typeface="Cambria Math" panose="02040503050406030204" pitchFamily="18" charset="0"/>
                      </a:rPr>
                      <m:t>(</m:t>
                    </m:r>
                    <m:r>
                      <a:rPr lang="en-US" sz="2800" b="1" i="1" dirty="0" smtClean="0">
                        <a:solidFill>
                          <a:schemeClr val="bg1"/>
                        </a:solidFill>
                        <a:latin typeface="Cambria Math" panose="02040503050406030204" pitchFamily="18" charset="0"/>
                      </a:rPr>
                      <m:t>𝑪𝒓𝒚𝒑𝒕𝒐</m:t>
                    </m:r>
                    <m:r>
                      <a:rPr lang="en-US" sz="2800" b="1" i="1" dirty="0" smtClean="0">
                        <a:solidFill>
                          <a:schemeClr val="bg1"/>
                        </a:solidFill>
                        <a:latin typeface="Cambria Math" panose="02040503050406030204" pitchFamily="18" charset="0"/>
                      </a:rPr>
                      <m:t>(</m:t>
                    </m:r>
                    <m:r>
                      <a:rPr lang="en-US" sz="2800" b="1" i="1" dirty="0" smtClean="0">
                        <a:solidFill>
                          <a:srgbClr val="3BC0A0"/>
                        </a:solidFill>
                        <a:latin typeface="Cambria Math" panose="02040503050406030204" pitchFamily="18" charset="0"/>
                      </a:rPr>
                      <m:t>𝑨𝑻𝑻𝑹</m:t>
                    </m:r>
                    <m:r>
                      <a:rPr lang="en-US" sz="2800" b="1" i="1" dirty="0" smtClean="0">
                        <a:solidFill>
                          <a:schemeClr val="bg1"/>
                        </a:solidFill>
                        <a:latin typeface="Cambria Math" panose="02040503050406030204" pitchFamily="18" charset="0"/>
                      </a:rPr>
                      <m:t>)</m:t>
                    </m:r>
                  </m:oMath>
                </a14:m>
                <a:r>
                  <a:rPr lang="en-US" sz="2800" b="1" dirty="0">
                    <a:solidFill>
                      <a:schemeClr val="bg1"/>
                    </a:solidFill>
                  </a:rPr>
                  <a:t>)</a:t>
                </a:r>
              </a:p>
              <a:p>
                <a:pPr>
                  <a:spcBef>
                    <a:spcPts val="0"/>
                  </a:spcBef>
                </a:pPr>
                <a:endParaRPr lang="en-US" sz="2800" b="1" dirty="0">
                  <a:solidFill>
                    <a:schemeClr val="bg1"/>
                  </a:solidFill>
                </a:endParaRPr>
              </a:p>
              <a:p>
                <a:pPr>
                  <a:spcBef>
                    <a:spcPts val="0"/>
                  </a:spcBef>
                </a:pPr>
                <a14:m>
                  <m:oMathPara xmlns:m="http://schemas.openxmlformats.org/officeDocument/2006/math">
                    <m:oMathParaPr>
                      <m:jc m:val="center"/>
                    </m:oMathParaPr>
                    <m:oMath xmlns:m="http://schemas.openxmlformats.org/officeDocument/2006/math">
                      <m:r>
                        <a:rPr lang="en-US" sz="2800" b="1" i="1" dirty="0" smtClean="0">
                          <a:solidFill>
                            <a:srgbClr val="3BC0A0"/>
                          </a:solidFill>
                          <a:latin typeface="Cambria Math" panose="02040503050406030204" pitchFamily="18" charset="0"/>
                        </a:rPr>
                        <m:t>𝑨𝑻𝑻𝑹</m:t>
                      </m:r>
                      <m:r>
                        <a:rPr lang="en-US" sz="2800" b="1" i="1" dirty="0" smtClean="0">
                          <a:solidFill>
                            <a:schemeClr val="bg1"/>
                          </a:solidFill>
                          <a:latin typeface="Cambria Math" panose="02040503050406030204" pitchFamily="18" charset="0"/>
                          <a:ea typeface="Cambria Math" panose="02040503050406030204" pitchFamily="18" charset="0"/>
                        </a:rPr>
                        <m:t>∈{</m:t>
                      </m:r>
                      <m:r>
                        <a:rPr lang="en-US" sz="2800" b="1" i="1" dirty="0" smtClean="0">
                          <a:solidFill>
                            <a:srgbClr val="FF0000"/>
                          </a:solidFill>
                          <a:latin typeface="Cambria Math" panose="02040503050406030204" pitchFamily="18" charset="0"/>
                          <a:ea typeface="Cambria Math" panose="02040503050406030204" pitchFamily="18" charset="0"/>
                        </a:rPr>
                        <m:t>𝒊𝒅</m:t>
                      </m:r>
                      <m:r>
                        <a:rPr lang="en-US" sz="2800" b="1" i="1" dirty="0" smtClean="0">
                          <a:solidFill>
                            <a:schemeClr val="bg1"/>
                          </a:solidFill>
                          <a:latin typeface="Cambria Math" panose="02040503050406030204" pitchFamily="18" charset="0"/>
                          <a:ea typeface="Cambria Math" panose="02040503050406030204" pitchFamily="18" charset="0"/>
                        </a:rPr>
                        <m:t>, </m:t>
                      </m:r>
                      <m:r>
                        <a:rPr lang="en-US" sz="2800" b="1" i="1" dirty="0" smtClean="0">
                          <a:solidFill>
                            <a:srgbClr val="00B0F0"/>
                          </a:solidFill>
                          <a:latin typeface="Cambria Math" panose="02040503050406030204" pitchFamily="18" charset="0"/>
                          <a:ea typeface="Cambria Math" panose="02040503050406030204" pitchFamily="18" charset="0"/>
                        </a:rPr>
                        <m:t>𝒗𝒂𝒍𝒖𝒆</m:t>
                      </m:r>
                      <m:r>
                        <a:rPr lang="en-US" sz="2800" b="1" i="1" dirty="0" smtClean="0">
                          <a:solidFill>
                            <a:schemeClr val="bg1"/>
                          </a:solidFill>
                          <a:latin typeface="Cambria Math" panose="02040503050406030204" pitchFamily="18" charset="0"/>
                          <a:ea typeface="Cambria Math" panose="02040503050406030204" pitchFamily="18" charset="0"/>
                        </a:rPr>
                        <m:t>, </m:t>
                      </m:r>
                      <m:r>
                        <a:rPr lang="en-US" sz="2800" b="1" i="1" dirty="0" smtClean="0">
                          <a:solidFill>
                            <a:srgbClr val="FFFF00"/>
                          </a:solidFill>
                          <a:latin typeface="Cambria Math" panose="02040503050406030204" pitchFamily="18" charset="0"/>
                          <a:ea typeface="Cambria Math" panose="02040503050406030204" pitchFamily="18" charset="0"/>
                        </a:rPr>
                        <m:t>𝒐𝒘𝒏𝒆𝒓</m:t>
                      </m:r>
                      <m:r>
                        <a:rPr lang="en-US" sz="2800" b="1" i="1" dirty="0" smtClean="0">
                          <a:solidFill>
                            <a:schemeClr val="bg1"/>
                          </a:solidFill>
                          <a:latin typeface="Cambria Math" panose="02040503050406030204" pitchFamily="18" charset="0"/>
                          <a:ea typeface="Cambria Math" panose="02040503050406030204" pitchFamily="18" charset="0"/>
                        </a:rPr>
                        <m:t>, </m:t>
                      </m:r>
                      <m:r>
                        <a:rPr lang="en-US" sz="2800" b="1" i="1" dirty="0" smtClean="0">
                          <a:solidFill>
                            <a:schemeClr val="bg1"/>
                          </a:solidFill>
                          <a:latin typeface="Cambria Math" panose="02040503050406030204" pitchFamily="18" charset="0"/>
                          <a:ea typeface="Cambria Math" panose="02040503050406030204" pitchFamily="18" charset="0"/>
                        </a:rPr>
                        <m:t>𝒊𝒔𝒔𝒖𝒆𝒓</m:t>
                      </m:r>
                      <m:r>
                        <a:rPr lang="en-US" sz="2800" b="1" i="1" dirty="0" smtClean="0">
                          <a:solidFill>
                            <a:schemeClr val="bg1"/>
                          </a:solidFill>
                          <a:latin typeface="Cambria Math" panose="02040503050406030204" pitchFamily="18" charset="0"/>
                          <a:ea typeface="Cambria Math" panose="02040503050406030204" pitchFamily="18" charset="0"/>
                        </a:rPr>
                        <m:t>,</m:t>
                      </m:r>
                      <m:r>
                        <a:rPr lang="en-US" sz="2800" b="1" i="1" dirty="0" smtClean="0">
                          <a:solidFill>
                            <a:srgbClr val="C9B18E"/>
                          </a:solidFill>
                          <a:latin typeface="Cambria Math" panose="02040503050406030204" pitchFamily="18" charset="0"/>
                          <a:ea typeface="Cambria Math" panose="02040503050406030204" pitchFamily="18" charset="0"/>
                        </a:rPr>
                        <m:t>𝑬𝒙𝒕𝑺𝒆𝒕</m:t>
                      </m:r>
                      <m:r>
                        <a:rPr lang="en-US" sz="2800" b="1" i="1" dirty="0" smtClean="0">
                          <a:solidFill>
                            <a:schemeClr val="bg1"/>
                          </a:solidFill>
                          <a:latin typeface="Cambria Math" panose="02040503050406030204" pitchFamily="18" charset="0"/>
                          <a:ea typeface="Cambria Math" panose="02040503050406030204" pitchFamily="18" charset="0"/>
                        </a:rPr>
                        <m:t>}</m:t>
                      </m:r>
                    </m:oMath>
                  </m:oMathPara>
                </a14:m>
                <a:endParaRPr lang="en-US" sz="2800" b="1" dirty="0">
                  <a:solidFill>
                    <a:schemeClr val="bg1"/>
                  </a:solidFill>
                </a:endParaRPr>
              </a:p>
            </p:txBody>
          </p:sp>
        </mc:Choice>
        <mc:Fallback xmlns="">
          <p:sp>
            <p:nvSpPr>
              <p:cNvPr id="6" name="Google Shape;169;p30">
                <a:extLst>
                  <a:ext uri="{FF2B5EF4-FFF2-40B4-BE49-F238E27FC236}">
                    <a16:creationId xmlns:a16="http://schemas.microsoft.com/office/drawing/2014/main" id="{CAA4B7F5-1A96-49F3-830C-E02392745228}"/>
                  </a:ext>
                </a:extLst>
              </p:cNvPr>
              <p:cNvSpPr txBox="1">
                <a:spLocks noRot="1" noChangeAspect="1" noMove="1" noResize="1" noEditPoints="1" noAdjustHandles="1" noChangeArrowheads="1" noChangeShapeType="1" noTextEdit="1"/>
              </p:cNvSpPr>
              <p:nvPr/>
            </p:nvSpPr>
            <p:spPr>
              <a:xfrm>
                <a:off x="2247527" y="2452968"/>
                <a:ext cx="7048500" cy="1381723"/>
              </a:xfrm>
              <a:prstGeom prst="rect">
                <a:avLst/>
              </a:prstGeom>
              <a:blipFill>
                <a:blip r:embed="rId4"/>
                <a:stretch>
                  <a:fillRect l="-260" t="-441" r="-865" b="-4846"/>
                </a:stretch>
              </a:blipFill>
            </p:spPr>
            <p:txBody>
              <a:bodyPr/>
              <a:lstStyle/>
              <a:p>
                <a:r>
                  <a:rPr lang="en-US">
                    <a:noFill/>
                  </a:rPr>
                  <a:t> </a:t>
                </a:r>
              </a:p>
            </p:txBody>
          </p:sp>
        </mc:Fallback>
      </mc:AlternateContent>
      <p:sp>
        <p:nvSpPr>
          <p:cNvPr id="8" name="Google Shape;269;p35">
            <a:extLst>
              <a:ext uri="{FF2B5EF4-FFF2-40B4-BE49-F238E27FC236}">
                <a16:creationId xmlns:a16="http://schemas.microsoft.com/office/drawing/2014/main" id="{2D62EB88-2FF4-4670-98D5-0E3A65F803F4}"/>
              </a:ext>
            </a:extLst>
          </p:cNvPr>
          <p:cNvSpPr txBox="1">
            <a:spLocks/>
          </p:cNvSpPr>
          <p:nvPr/>
        </p:nvSpPr>
        <p:spPr>
          <a:xfrm>
            <a:off x="3895177" y="4275296"/>
            <a:ext cx="3254828" cy="93825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bg1"/>
                </a:solidFill>
              </a:rPr>
              <a:t>E-CNY Token</a:t>
            </a:r>
          </a:p>
        </p:txBody>
      </p:sp>
    </p:spTree>
    <p:extLst>
      <p:ext uri="{BB962C8B-B14F-4D97-AF65-F5344CB8AC3E}">
        <p14:creationId xmlns:p14="http://schemas.microsoft.com/office/powerpoint/2010/main" val="3973314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1" nodeType="withEffect">
                                  <p:stCondLst>
                                    <p:cond delay="0"/>
                                  </p:stCondLst>
                                  <p:childTnLst>
                                    <p:animMotion origin="layout" path="M -4.79167E-6 3.33333E-6 L -0.30351 -0.48195 " pathEditMode="relative" rAng="0" ptsTypes="AA">
                                      <p:cBhvr>
                                        <p:cTn id="6" dur="1000" fill="hold"/>
                                        <p:tgtEl>
                                          <p:spTgt spid="8"/>
                                        </p:tgtEl>
                                        <p:attrNameLst>
                                          <p:attrName>ppt_x</p:attrName>
                                          <p:attrName>ppt_y</p:attrName>
                                        </p:attrNameLst>
                                      </p:cBhvr>
                                      <p:rCtr x="-15182" y="-24097"/>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9;p30">
            <a:extLst>
              <a:ext uri="{FF2B5EF4-FFF2-40B4-BE49-F238E27FC236}">
                <a16:creationId xmlns:a16="http://schemas.microsoft.com/office/drawing/2014/main" id="{3D203D79-816A-4AE2-BD8A-74BF40A1D3A5}"/>
              </a:ext>
            </a:extLst>
          </p:cNvPr>
          <p:cNvSpPr txBox="1">
            <a:spLocks/>
          </p:cNvSpPr>
          <p:nvPr/>
        </p:nvSpPr>
        <p:spPr>
          <a:xfrm>
            <a:off x="0" y="55916"/>
            <a:ext cx="622300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400" b="1" dirty="0">
                <a:solidFill>
                  <a:srgbClr val="C9B18E"/>
                </a:solidFill>
              </a:rPr>
              <a:t>Re-Ce</a:t>
            </a:r>
            <a:r>
              <a:rPr lang="en-US" sz="4400" b="1" dirty="0">
                <a:solidFill>
                  <a:schemeClr val="bg1"/>
                </a:solidFill>
              </a:rPr>
              <a:t>ntralized</a:t>
            </a:r>
            <a:r>
              <a:rPr lang="en-US" sz="4400" b="1" dirty="0">
                <a:solidFill>
                  <a:srgbClr val="C9B18E"/>
                </a:solidFill>
              </a:rPr>
              <a:t> </a:t>
            </a:r>
            <a:r>
              <a:rPr lang="en-US" sz="4400" b="1" dirty="0">
                <a:solidFill>
                  <a:schemeClr val="bg1"/>
                </a:solidFill>
              </a:rPr>
              <a:t>T</a:t>
            </a:r>
            <a:r>
              <a:rPr lang="en-US" sz="4400" b="1" dirty="0">
                <a:solidFill>
                  <a:srgbClr val="FF9933"/>
                </a:solidFill>
              </a:rPr>
              <a:t>rans</a:t>
            </a:r>
            <a:r>
              <a:rPr lang="en-US" sz="4400" b="1" dirty="0">
                <a:solidFill>
                  <a:schemeClr val="bg1"/>
                </a:solidFill>
              </a:rPr>
              <a:t>action</a:t>
            </a:r>
          </a:p>
        </p:txBody>
      </p:sp>
      <p:pic>
        <p:nvPicPr>
          <p:cNvPr id="6" name="Picture 5" descr="A picture containing text, clipart&#10;&#10;Description automatically generated">
            <a:extLst>
              <a:ext uri="{FF2B5EF4-FFF2-40B4-BE49-F238E27FC236}">
                <a16:creationId xmlns:a16="http://schemas.microsoft.com/office/drawing/2014/main" id="{97E0F132-C49C-4701-A6A1-C1A197C193F4}"/>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8" name="Picture 7" descr="Graphical user interface, text, chat or text message&#10;&#10;Description automatically generated">
            <a:extLst>
              <a:ext uri="{FF2B5EF4-FFF2-40B4-BE49-F238E27FC236}">
                <a16:creationId xmlns:a16="http://schemas.microsoft.com/office/drawing/2014/main" id="{F7A5A0D1-C77E-4937-BF14-46D4FD859E6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6299" t="3452" r="14781" b="44858"/>
          <a:stretch/>
        </p:blipFill>
        <p:spPr>
          <a:xfrm>
            <a:off x="944282" y="1261782"/>
            <a:ext cx="4334436" cy="4334436"/>
          </a:xfrm>
          <a:prstGeom prst="rect">
            <a:avLst/>
          </a:prstGeom>
        </p:spPr>
      </p:pic>
      <p:pic>
        <p:nvPicPr>
          <p:cNvPr id="10" name="Picture 9" descr="Text&#10;&#10;Description automatically generated">
            <a:extLst>
              <a:ext uri="{FF2B5EF4-FFF2-40B4-BE49-F238E27FC236}">
                <a16:creationId xmlns:a16="http://schemas.microsoft.com/office/drawing/2014/main" id="{938C7A16-1AD7-4113-A52D-A970FAA85EA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6756" r="41581" b="10220"/>
          <a:stretch/>
        </p:blipFill>
        <p:spPr>
          <a:xfrm rot="5400000">
            <a:off x="6363254" y="1121527"/>
            <a:ext cx="4258236" cy="4538747"/>
          </a:xfrm>
          <a:prstGeom prst="rect">
            <a:avLst/>
          </a:prstGeom>
        </p:spPr>
      </p:pic>
    </p:spTree>
    <p:extLst>
      <p:ext uri="{BB962C8B-B14F-4D97-AF65-F5344CB8AC3E}">
        <p14:creationId xmlns:p14="http://schemas.microsoft.com/office/powerpoint/2010/main" val="28828366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9;p30">
            <a:extLst>
              <a:ext uri="{FF2B5EF4-FFF2-40B4-BE49-F238E27FC236}">
                <a16:creationId xmlns:a16="http://schemas.microsoft.com/office/drawing/2014/main" id="{3D203D79-816A-4AE2-BD8A-74BF40A1D3A5}"/>
              </a:ext>
            </a:extLst>
          </p:cNvPr>
          <p:cNvSpPr txBox="1">
            <a:spLocks/>
          </p:cNvSpPr>
          <p:nvPr/>
        </p:nvSpPr>
        <p:spPr>
          <a:xfrm>
            <a:off x="0" y="55916"/>
            <a:ext cx="6223000"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400" b="1" dirty="0">
                <a:solidFill>
                  <a:srgbClr val="C9B18E"/>
                </a:solidFill>
              </a:rPr>
              <a:t>Re-Ce</a:t>
            </a:r>
            <a:r>
              <a:rPr lang="en-US" sz="4400" b="1" dirty="0">
                <a:solidFill>
                  <a:schemeClr val="bg1"/>
                </a:solidFill>
              </a:rPr>
              <a:t>ntralized</a:t>
            </a:r>
            <a:r>
              <a:rPr lang="en-US" sz="4400" b="1" dirty="0">
                <a:solidFill>
                  <a:srgbClr val="C9B18E"/>
                </a:solidFill>
              </a:rPr>
              <a:t> </a:t>
            </a:r>
            <a:r>
              <a:rPr lang="en-US" sz="4400" b="1" dirty="0">
                <a:solidFill>
                  <a:schemeClr val="bg1"/>
                </a:solidFill>
              </a:rPr>
              <a:t>T</a:t>
            </a:r>
            <a:r>
              <a:rPr lang="en-US" sz="4400" b="1" dirty="0">
                <a:solidFill>
                  <a:srgbClr val="FF9933"/>
                </a:solidFill>
              </a:rPr>
              <a:t>rans</a:t>
            </a:r>
            <a:r>
              <a:rPr lang="en-US" sz="4400" b="1" dirty="0">
                <a:solidFill>
                  <a:schemeClr val="bg1"/>
                </a:solidFill>
              </a:rPr>
              <a:t>action</a:t>
            </a:r>
          </a:p>
        </p:txBody>
      </p:sp>
      <p:grpSp>
        <p:nvGrpSpPr>
          <p:cNvPr id="2" name="Group 1">
            <a:extLst>
              <a:ext uri="{FF2B5EF4-FFF2-40B4-BE49-F238E27FC236}">
                <a16:creationId xmlns:a16="http://schemas.microsoft.com/office/drawing/2014/main" id="{414D8473-45DA-4F1F-9A49-3397AB8F8B78}"/>
              </a:ext>
            </a:extLst>
          </p:cNvPr>
          <p:cNvGrpSpPr/>
          <p:nvPr/>
        </p:nvGrpSpPr>
        <p:grpSpPr>
          <a:xfrm>
            <a:off x="0" y="1917799"/>
            <a:ext cx="1137756" cy="1136276"/>
            <a:chOff x="6896862" y="1749130"/>
            <a:chExt cx="1005840" cy="1005840"/>
          </a:xfrm>
        </p:grpSpPr>
        <p:pic>
          <p:nvPicPr>
            <p:cNvPr id="4" name="Graphic 3" descr="User with solid fill">
              <a:extLst>
                <a:ext uri="{FF2B5EF4-FFF2-40B4-BE49-F238E27FC236}">
                  <a16:creationId xmlns:a16="http://schemas.microsoft.com/office/drawing/2014/main" id="{207BDC92-7260-42B0-97EB-348978EA7D3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96862" y="1749130"/>
              <a:ext cx="1005840" cy="1005840"/>
            </a:xfrm>
            <a:prstGeom prst="rect">
              <a:avLst/>
            </a:prstGeom>
          </p:spPr>
        </p:pic>
        <p:sp>
          <p:nvSpPr>
            <p:cNvPr id="6" name="Google Shape;169;p30">
              <a:extLst>
                <a:ext uri="{FF2B5EF4-FFF2-40B4-BE49-F238E27FC236}">
                  <a16:creationId xmlns:a16="http://schemas.microsoft.com/office/drawing/2014/main" id="{21E64D6A-CE7F-4871-80E8-D90E1718744E}"/>
                </a:ext>
              </a:extLst>
            </p:cNvPr>
            <p:cNvSpPr txBox="1">
              <a:spLocks/>
            </p:cNvSpPr>
            <p:nvPr/>
          </p:nvSpPr>
          <p:spPr>
            <a:xfrm>
              <a:off x="7226727" y="2234194"/>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pic>
        <p:nvPicPr>
          <p:cNvPr id="9" name="Picture 8" descr="A picture containing text, clipart&#10;&#10;Description automatically generated">
            <a:extLst>
              <a:ext uri="{FF2B5EF4-FFF2-40B4-BE49-F238E27FC236}">
                <a16:creationId xmlns:a16="http://schemas.microsoft.com/office/drawing/2014/main" id="{5A5B3FCA-68FD-4AC9-BC1F-B2AE22E9FF02}"/>
              </a:ext>
            </a:extLst>
          </p:cNvPr>
          <p:cNvPicPr>
            <a:picLocks noChangeAspect="1"/>
          </p:cNvPicPr>
          <p:nvPr/>
        </p:nvPicPr>
        <p:blipFill>
          <a:blip r:embed="rId5"/>
          <a:stretch>
            <a:fillRect/>
          </a:stretch>
        </p:blipFill>
        <p:spPr>
          <a:xfrm>
            <a:off x="11626336" y="6627628"/>
            <a:ext cx="565665" cy="233213"/>
          </a:xfrm>
          <a:prstGeom prst="rect">
            <a:avLst/>
          </a:prstGeom>
        </p:spPr>
      </p:pic>
      <p:grpSp>
        <p:nvGrpSpPr>
          <p:cNvPr id="34" name="Group 33">
            <a:extLst>
              <a:ext uri="{FF2B5EF4-FFF2-40B4-BE49-F238E27FC236}">
                <a16:creationId xmlns:a16="http://schemas.microsoft.com/office/drawing/2014/main" id="{494AAB5F-FE4A-47F1-A2FD-A7F34089A7C3}"/>
              </a:ext>
            </a:extLst>
          </p:cNvPr>
          <p:cNvGrpSpPr/>
          <p:nvPr/>
        </p:nvGrpSpPr>
        <p:grpSpPr>
          <a:xfrm>
            <a:off x="1528563" y="1782677"/>
            <a:ext cx="1743638" cy="1393607"/>
            <a:chOff x="5007598" y="2760138"/>
            <a:chExt cx="1743638" cy="1393607"/>
          </a:xfrm>
        </p:grpSpPr>
        <p:pic>
          <p:nvPicPr>
            <p:cNvPr id="11" name="Graphic 10" descr="Bank with solid fill">
              <a:extLst>
                <a:ext uri="{FF2B5EF4-FFF2-40B4-BE49-F238E27FC236}">
                  <a16:creationId xmlns:a16="http://schemas.microsoft.com/office/drawing/2014/main" id="{99CA9D99-401F-4A05-A4A0-5D0E32F329A7}"/>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63355" y="2760138"/>
              <a:ext cx="879909" cy="879909"/>
            </a:xfrm>
            <a:prstGeom prst="rect">
              <a:avLst/>
            </a:prstGeom>
          </p:spPr>
        </p:pic>
        <p:sp>
          <p:nvSpPr>
            <p:cNvPr id="30" name="Google Shape;269;p35">
              <a:extLst>
                <a:ext uri="{FF2B5EF4-FFF2-40B4-BE49-F238E27FC236}">
                  <a16:creationId xmlns:a16="http://schemas.microsoft.com/office/drawing/2014/main" id="{941E91D5-4BC9-4482-8EC9-8B5E629A1444}"/>
                </a:ext>
              </a:extLst>
            </p:cNvPr>
            <p:cNvSpPr txBox="1">
              <a:spLocks/>
            </p:cNvSpPr>
            <p:nvPr/>
          </p:nvSpPr>
          <p:spPr>
            <a:xfrm>
              <a:off x="5007598" y="3530230"/>
              <a:ext cx="1743638" cy="62351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b="1" dirty="0">
                  <a:solidFill>
                    <a:schemeClr val="bg1"/>
                  </a:solidFill>
                </a:rPr>
                <a:t>Commercial Bank / INST</a:t>
              </a:r>
              <a:endParaRPr lang="en-US" sz="2400" b="1" dirty="0">
                <a:solidFill>
                  <a:schemeClr val="bg1"/>
                </a:solidFill>
              </a:endParaRPr>
            </a:p>
          </p:txBody>
        </p:sp>
      </p:grpSp>
      <p:grpSp>
        <p:nvGrpSpPr>
          <p:cNvPr id="31" name="Group 30">
            <a:extLst>
              <a:ext uri="{FF2B5EF4-FFF2-40B4-BE49-F238E27FC236}">
                <a16:creationId xmlns:a16="http://schemas.microsoft.com/office/drawing/2014/main" id="{BDF172EA-453B-4B77-9807-CBB42260DACF}"/>
              </a:ext>
            </a:extLst>
          </p:cNvPr>
          <p:cNvGrpSpPr/>
          <p:nvPr/>
        </p:nvGrpSpPr>
        <p:grpSpPr>
          <a:xfrm>
            <a:off x="10771412" y="1886581"/>
            <a:ext cx="1137756" cy="1136276"/>
            <a:chOff x="6896862" y="1749130"/>
            <a:chExt cx="1005840" cy="1005840"/>
          </a:xfrm>
        </p:grpSpPr>
        <p:pic>
          <p:nvPicPr>
            <p:cNvPr id="32" name="Graphic 31" descr="User with solid fill">
              <a:extLst>
                <a:ext uri="{FF2B5EF4-FFF2-40B4-BE49-F238E27FC236}">
                  <a16:creationId xmlns:a16="http://schemas.microsoft.com/office/drawing/2014/main" id="{A3C5F71B-65E5-4067-A018-8148FF0F492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96862" y="1749130"/>
              <a:ext cx="1005840" cy="1005840"/>
            </a:xfrm>
            <a:prstGeom prst="rect">
              <a:avLst/>
            </a:prstGeom>
          </p:spPr>
        </p:pic>
        <p:sp>
          <p:nvSpPr>
            <p:cNvPr id="33" name="Google Shape;169;p30">
              <a:extLst>
                <a:ext uri="{FF2B5EF4-FFF2-40B4-BE49-F238E27FC236}">
                  <a16:creationId xmlns:a16="http://schemas.microsoft.com/office/drawing/2014/main" id="{45F007DB-6906-4E7F-9444-8A1AB79DBC47}"/>
                </a:ext>
              </a:extLst>
            </p:cNvPr>
            <p:cNvSpPr txBox="1">
              <a:spLocks/>
            </p:cNvSpPr>
            <p:nvPr/>
          </p:nvSpPr>
          <p:spPr>
            <a:xfrm>
              <a:off x="7226727" y="2234194"/>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cxnSp>
        <p:nvCxnSpPr>
          <p:cNvPr id="58" name="Straight Arrow Connector 57">
            <a:extLst>
              <a:ext uri="{FF2B5EF4-FFF2-40B4-BE49-F238E27FC236}">
                <a16:creationId xmlns:a16="http://schemas.microsoft.com/office/drawing/2014/main" id="{6FEDEF33-7066-4A09-B8FC-923A171E3A16}"/>
              </a:ext>
            </a:extLst>
          </p:cNvPr>
          <p:cNvCxnSpPr>
            <a:cxnSpLocks/>
          </p:cNvCxnSpPr>
          <p:nvPr/>
        </p:nvCxnSpPr>
        <p:spPr>
          <a:xfrm>
            <a:off x="1137756" y="2552769"/>
            <a:ext cx="469180"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81BAFBC-6FB6-4E24-A08B-82D1702C8F5E}"/>
              </a:ext>
            </a:extLst>
          </p:cNvPr>
          <p:cNvCxnSpPr>
            <a:cxnSpLocks/>
          </p:cNvCxnSpPr>
          <p:nvPr/>
        </p:nvCxnSpPr>
        <p:spPr>
          <a:xfrm>
            <a:off x="2455000" y="3277579"/>
            <a:ext cx="0" cy="54725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3CCC2E82-B66C-4194-BE99-FB6BA2DB8B53}"/>
              </a:ext>
            </a:extLst>
          </p:cNvPr>
          <p:cNvGrpSpPr/>
          <p:nvPr/>
        </p:nvGrpSpPr>
        <p:grpSpPr>
          <a:xfrm>
            <a:off x="1606936" y="3819761"/>
            <a:ext cx="1743638" cy="1007982"/>
            <a:chOff x="1985191" y="3254349"/>
            <a:chExt cx="1743638" cy="1007982"/>
          </a:xfrm>
        </p:grpSpPr>
        <p:pic>
          <p:nvPicPr>
            <p:cNvPr id="14" name="Graphic 13" descr="Wallet outline">
              <a:extLst>
                <a:ext uri="{FF2B5EF4-FFF2-40B4-BE49-F238E27FC236}">
                  <a16:creationId xmlns:a16="http://schemas.microsoft.com/office/drawing/2014/main" id="{7AF03BF8-0F68-40B0-94FD-D6DBC610964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536970" y="3254349"/>
              <a:ext cx="640080" cy="640080"/>
            </a:xfrm>
            <a:prstGeom prst="rect">
              <a:avLst/>
            </a:prstGeom>
          </p:spPr>
        </p:pic>
        <p:sp>
          <p:nvSpPr>
            <p:cNvPr id="84" name="Google Shape;269;p35">
              <a:extLst>
                <a:ext uri="{FF2B5EF4-FFF2-40B4-BE49-F238E27FC236}">
                  <a16:creationId xmlns:a16="http://schemas.microsoft.com/office/drawing/2014/main" id="{108D36ED-CE6D-4D1D-B99D-11F5B3DFB024}"/>
                </a:ext>
              </a:extLst>
            </p:cNvPr>
            <p:cNvSpPr txBox="1">
              <a:spLocks/>
            </p:cNvSpPr>
            <p:nvPr/>
          </p:nvSpPr>
          <p:spPr>
            <a:xfrm>
              <a:off x="1985191" y="3638816"/>
              <a:ext cx="1743638" cy="62351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1600" b="1" dirty="0">
                  <a:solidFill>
                    <a:schemeClr val="bg1"/>
                  </a:solidFill>
                </a:rPr>
                <a:t>DCEP Wallet</a:t>
              </a:r>
              <a:endParaRPr lang="en-US" sz="1600" b="1" dirty="0">
                <a:solidFill>
                  <a:schemeClr val="bg1"/>
                </a:solidFill>
              </a:endParaRPr>
            </a:p>
          </p:txBody>
        </p:sp>
      </p:grpSp>
      <p:cxnSp>
        <p:nvCxnSpPr>
          <p:cNvPr id="85" name="Straight Arrow Connector 84">
            <a:extLst>
              <a:ext uri="{FF2B5EF4-FFF2-40B4-BE49-F238E27FC236}">
                <a16:creationId xmlns:a16="http://schemas.microsoft.com/office/drawing/2014/main" id="{9AD4C8A3-40A4-4C22-B3DC-61792B7F0C75}"/>
              </a:ext>
            </a:extLst>
          </p:cNvPr>
          <p:cNvCxnSpPr>
            <a:cxnSpLocks/>
          </p:cNvCxnSpPr>
          <p:nvPr/>
        </p:nvCxnSpPr>
        <p:spPr>
          <a:xfrm>
            <a:off x="3229437" y="2540930"/>
            <a:ext cx="452302"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4B68F852-C48B-4891-A471-8A257536EA50}"/>
              </a:ext>
            </a:extLst>
          </p:cNvPr>
          <p:cNvGrpSpPr/>
          <p:nvPr/>
        </p:nvGrpSpPr>
        <p:grpSpPr>
          <a:xfrm>
            <a:off x="3604218" y="1832298"/>
            <a:ext cx="1271286" cy="1244841"/>
            <a:chOff x="5045369" y="1038999"/>
            <a:chExt cx="1271286" cy="1244841"/>
          </a:xfrm>
        </p:grpSpPr>
        <p:grpSp>
          <p:nvGrpSpPr>
            <p:cNvPr id="40" name="Group 39">
              <a:extLst>
                <a:ext uri="{FF2B5EF4-FFF2-40B4-BE49-F238E27FC236}">
                  <a16:creationId xmlns:a16="http://schemas.microsoft.com/office/drawing/2014/main" id="{8086C689-1C64-4ACE-95C8-9E0A2DD274FC}"/>
                </a:ext>
              </a:extLst>
            </p:cNvPr>
            <p:cNvGrpSpPr/>
            <p:nvPr/>
          </p:nvGrpSpPr>
          <p:grpSpPr>
            <a:xfrm>
              <a:off x="5273040" y="1038999"/>
              <a:ext cx="822960" cy="640080"/>
              <a:chOff x="6223000" y="1697379"/>
              <a:chExt cx="822960" cy="640080"/>
            </a:xfrm>
          </p:grpSpPr>
          <p:sp>
            <p:nvSpPr>
              <p:cNvPr id="86" name="Google Shape;113;p20">
                <a:extLst>
                  <a:ext uri="{FF2B5EF4-FFF2-40B4-BE49-F238E27FC236}">
                    <a16:creationId xmlns:a16="http://schemas.microsoft.com/office/drawing/2014/main" id="{E4243EF2-E8AB-4E6E-AC1F-80FE53FC83A7}"/>
                  </a:ext>
                </a:extLst>
              </p:cNvPr>
              <p:cNvSpPr/>
              <p:nvPr/>
            </p:nvSpPr>
            <p:spPr>
              <a:xfrm>
                <a:off x="6448092" y="1764792"/>
                <a:ext cx="365760" cy="36576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8;p23">
                <a:extLst>
                  <a:ext uri="{FF2B5EF4-FFF2-40B4-BE49-F238E27FC236}">
                    <a16:creationId xmlns:a16="http://schemas.microsoft.com/office/drawing/2014/main" id="{46222589-F9CC-49D0-9B15-E5A317DA8FCD}"/>
                  </a:ext>
                </a:extLst>
              </p:cNvPr>
              <p:cNvSpPr/>
              <p:nvPr/>
            </p:nvSpPr>
            <p:spPr>
              <a:xfrm>
                <a:off x="6223000" y="1697379"/>
                <a:ext cx="822960" cy="640080"/>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269;p35">
              <a:extLst>
                <a:ext uri="{FF2B5EF4-FFF2-40B4-BE49-F238E27FC236}">
                  <a16:creationId xmlns:a16="http://schemas.microsoft.com/office/drawing/2014/main" id="{54E0DA8D-E9BE-4774-948C-413BA7DBCE56}"/>
                </a:ext>
              </a:extLst>
            </p:cNvPr>
            <p:cNvSpPr txBox="1">
              <a:spLocks/>
            </p:cNvSpPr>
            <p:nvPr/>
          </p:nvSpPr>
          <p:spPr>
            <a:xfrm>
              <a:off x="5045369" y="1736585"/>
              <a:ext cx="1271286" cy="54725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b="1" dirty="0">
                  <a:solidFill>
                    <a:schemeClr val="bg1"/>
                  </a:solidFill>
                </a:rPr>
                <a:t>Front</a:t>
              </a:r>
            </a:p>
            <a:p>
              <a:pPr algn="ctr"/>
              <a:r>
                <a:rPr lang="en-US" altLang="zh-CN" sz="2400" b="1" dirty="0">
                  <a:solidFill>
                    <a:schemeClr val="bg1"/>
                  </a:solidFill>
                </a:rPr>
                <a:t>System</a:t>
              </a:r>
              <a:endParaRPr lang="en-US" sz="2400" b="1" dirty="0">
                <a:solidFill>
                  <a:schemeClr val="bg1"/>
                </a:solidFill>
              </a:endParaRPr>
            </a:p>
          </p:txBody>
        </p:sp>
      </p:grpSp>
      <p:grpSp>
        <p:nvGrpSpPr>
          <p:cNvPr id="91" name="Group 90">
            <a:extLst>
              <a:ext uri="{FF2B5EF4-FFF2-40B4-BE49-F238E27FC236}">
                <a16:creationId xmlns:a16="http://schemas.microsoft.com/office/drawing/2014/main" id="{17C54959-3197-4A08-B527-BCE95F568B22}"/>
              </a:ext>
            </a:extLst>
          </p:cNvPr>
          <p:cNvGrpSpPr/>
          <p:nvPr/>
        </p:nvGrpSpPr>
        <p:grpSpPr>
          <a:xfrm>
            <a:off x="5651500" y="1168243"/>
            <a:ext cx="1143000" cy="182880"/>
            <a:chOff x="9426576" y="5532479"/>
            <a:chExt cx="1143000" cy="182880"/>
          </a:xfrm>
        </p:grpSpPr>
        <p:sp>
          <p:nvSpPr>
            <p:cNvPr id="93" name="Rectangle: Rounded Corners 92">
              <a:extLst>
                <a:ext uri="{FF2B5EF4-FFF2-40B4-BE49-F238E27FC236}">
                  <a16:creationId xmlns:a16="http://schemas.microsoft.com/office/drawing/2014/main" id="{96D94FA2-02C2-4D92-971A-F5AB9E75D36F}"/>
                </a:ext>
              </a:extLst>
            </p:cNvPr>
            <p:cNvSpPr/>
            <p:nvPr/>
          </p:nvSpPr>
          <p:spPr>
            <a:xfrm>
              <a:off x="942657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Rounded Corners 96">
              <a:extLst>
                <a:ext uri="{FF2B5EF4-FFF2-40B4-BE49-F238E27FC236}">
                  <a16:creationId xmlns:a16="http://schemas.microsoft.com/office/drawing/2014/main" id="{644EAFBF-A9B8-437A-AF41-3A03591396B8}"/>
                </a:ext>
              </a:extLst>
            </p:cNvPr>
            <p:cNvSpPr/>
            <p:nvPr/>
          </p:nvSpPr>
          <p:spPr>
            <a:xfrm>
              <a:off x="974661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8" name="Connector: Curved 97">
              <a:extLst>
                <a:ext uri="{FF2B5EF4-FFF2-40B4-BE49-F238E27FC236}">
                  <a16:creationId xmlns:a16="http://schemas.microsoft.com/office/drawing/2014/main" id="{67EE90F3-A4B3-40A0-987B-46226AB73270}"/>
                </a:ext>
              </a:extLst>
            </p:cNvPr>
            <p:cNvCxnSpPr>
              <a:stCxn id="93" idx="2"/>
              <a:endCxn id="97" idx="0"/>
            </p:cNvCxnSpPr>
            <p:nvPr/>
          </p:nvCxnSpPr>
          <p:spPr>
            <a:xfrm rot="5400000" flipH="1" flipV="1">
              <a:off x="958659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0" name="Rectangle: Rounded Corners 99">
              <a:extLst>
                <a:ext uri="{FF2B5EF4-FFF2-40B4-BE49-F238E27FC236}">
                  <a16:creationId xmlns:a16="http://schemas.microsoft.com/office/drawing/2014/main" id="{69301C8D-0EF3-46B7-A1CF-B43A5696F459}"/>
                </a:ext>
              </a:extLst>
            </p:cNvPr>
            <p:cNvSpPr/>
            <p:nvPr/>
          </p:nvSpPr>
          <p:spPr>
            <a:xfrm>
              <a:off x="1006665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b="1" dirty="0">
                <a:solidFill>
                  <a:srgbClr val="FF9933"/>
                </a:solidFill>
              </a:endParaRPr>
            </a:p>
          </p:txBody>
        </p:sp>
        <p:cxnSp>
          <p:nvCxnSpPr>
            <p:cNvPr id="104" name="Connector: Curved 103">
              <a:extLst>
                <a:ext uri="{FF2B5EF4-FFF2-40B4-BE49-F238E27FC236}">
                  <a16:creationId xmlns:a16="http://schemas.microsoft.com/office/drawing/2014/main" id="{8D2FB5B6-A0DC-4528-B350-B096D1756B08}"/>
                </a:ext>
              </a:extLst>
            </p:cNvPr>
            <p:cNvCxnSpPr>
              <a:cxnSpLocks/>
              <a:stCxn id="97" idx="2"/>
              <a:endCxn id="100" idx="0"/>
            </p:cNvCxnSpPr>
            <p:nvPr/>
          </p:nvCxnSpPr>
          <p:spPr>
            <a:xfrm rot="5400000" flipH="1" flipV="1">
              <a:off x="990663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5" name="Rectangle: Rounded Corners 104">
              <a:extLst>
                <a:ext uri="{FF2B5EF4-FFF2-40B4-BE49-F238E27FC236}">
                  <a16:creationId xmlns:a16="http://schemas.microsoft.com/office/drawing/2014/main" id="{86B0BA6C-8623-4CC3-8EF1-D8E8D03031D0}"/>
                </a:ext>
              </a:extLst>
            </p:cNvPr>
            <p:cNvSpPr/>
            <p:nvPr/>
          </p:nvSpPr>
          <p:spPr>
            <a:xfrm>
              <a:off x="10386696" y="5532479"/>
              <a:ext cx="182880" cy="1828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6" name="Connector: Curved 105">
              <a:extLst>
                <a:ext uri="{FF2B5EF4-FFF2-40B4-BE49-F238E27FC236}">
                  <a16:creationId xmlns:a16="http://schemas.microsoft.com/office/drawing/2014/main" id="{D47A6001-CAFB-48ED-9863-EB85999AF5C1}"/>
                </a:ext>
              </a:extLst>
            </p:cNvPr>
            <p:cNvCxnSpPr>
              <a:cxnSpLocks/>
              <a:stCxn id="100" idx="2"/>
              <a:endCxn id="105" idx="0"/>
            </p:cNvCxnSpPr>
            <p:nvPr/>
          </p:nvCxnSpPr>
          <p:spPr>
            <a:xfrm rot="5400000" flipH="1" flipV="1">
              <a:off x="10226676" y="5463899"/>
              <a:ext cx="182880" cy="320040"/>
            </a:xfrm>
            <a:prstGeom prst="curvedConnector5">
              <a:avLst>
                <a:gd name="adj1" fmla="val -125000"/>
                <a:gd name="adj2" fmla="val 50000"/>
                <a:gd name="adj3" fmla="val 225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111" name="Google Shape;169;p30">
            <a:extLst>
              <a:ext uri="{FF2B5EF4-FFF2-40B4-BE49-F238E27FC236}">
                <a16:creationId xmlns:a16="http://schemas.microsoft.com/office/drawing/2014/main" id="{082B4031-605E-4D0E-B08E-71D7E6A49E2E}"/>
              </a:ext>
            </a:extLst>
          </p:cNvPr>
          <p:cNvSpPr txBox="1">
            <a:spLocks/>
          </p:cNvSpPr>
          <p:nvPr/>
        </p:nvSpPr>
        <p:spPr>
          <a:xfrm>
            <a:off x="3992493" y="5365342"/>
            <a:ext cx="4217894" cy="54350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i="1" dirty="0">
                <a:solidFill>
                  <a:schemeClr val="bg1"/>
                </a:solidFill>
              </a:rPr>
              <a:t>Sign</a:t>
            </a:r>
            <a:r>
              <a:rPr lang="en-US" sz="2800" b="1" dirty="0">
                <a:solidFill>
                  <a:schemeClr val="bg1"/>
                </a:solidFill>
              </a:rPr>
              <a:t>(</a:t>
            </a:r>
            <a:r>
              <a:rPr lang="en-US" sz="2800" b="1" i="1" dirty="0">
                <a:solidFill>
                  <a:schemeClr val="bg1"/>
                </a:solidFill>
              </a:rPr>
              <a:t>	</a:t>
            </a:r>
            <a:r>
              <a:rPr lang="en-US" sz="2800" b="1" dirty="0">
                <a:solidFill>
                  <a:schemeClr val="bg1"/>
                </a:solidFill>
              </a:rPr>
              <a:t>			   )</a:t>
            </a:r>
          </a:p>
        </p:txBody>
      </p:sp>
      <p:sp>
        <p:nvSpPr>
          <p:cNvPr id="112" name="Google Shape;169;p30">
            <a:extLst>
              <a:ext uri="{FF2B5EF4-FFF2-40B4-BE49-F238E27FC236}">
                <a16:creationId xmlns:a16="http://schemas.microsoft.com/office/drawing/2014/main" id="{7F464333-573F-4CCF-AF7A-04886CAE8D34}"/>
              </a:ext>
            </a:extLst>
          </p:cNvPr>
          <p:cNvSpPr txBox="1">
            <a:spLocks/>
          </p:cNvSpPr>
          <p:nvPr/>
        </p:nvSpPr>
        <p:spPr>
          <a:xfrm>
            <a:off x="4702670" y="5365342"/>
            <a:ext cx="3375211" cy="54350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i="1" dirty="0">
                <a:solidFill>
                  <a:schemeClr val="bg1"/>
                </a:solidFill>
              </a:rPr>
              <a:t>Crypto</a:t>
            </a:r>
            <a:r>
              <a:rPr lang="en-US" sz="2800" b="1" dirty="0">
                <a:solidFill>
                  <a:schemeClr val="bg1"/>
                </a:solidFill>
              </a:rPr>
              <a:t>( 		    )</a:t>
            </a:r>
          </a:p>
        </p:txBody>
      </p:sp>
      <p:sp>
        <p:nvSpPr>
          <p:cNvPr id="123" name="Rectangle 122">
            <a:extLst>
              <a:ext uri="{FF2B5EF4-FFF2-40B4-BE49-F238E27FC236}">
                <a16:creationId xmlns:a16="http://schemas.microsoft.com/office/drawing/2014/main" id="{518F1347-663E-43EA-8C65-FB3F850A133A}"/>
              </a:ext>
            </a:extLst>
          </p:cNvPr>
          <p:cNvSpPr/>
          <p:nvPr/>
        </p:nvSpPr>
        <p:spPr>
          <a:xfrm>
            <a:off x="5886085" y="5422364"/>
            <a:ext cx="383242" cy="386973"/>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124" name="Rectangle 123">
            <a:extLst>
              <a:ext uri="{FF2B5EF4-FFF2-40B4-BE49-F238E27FC236}">
                <a16:creationId xmlns:a16="http://schemas.microsoft.com/office/drawing/2014/main" id="{B1620E6B-FB81-4A8F-8B7B-733452927D77}"/>
              </a:ext>
            </a:extLst>
          </p:cNvPr>
          <p:cNvSpPr/>
          <p:nvPr/>
        </p:nvSpPr>
        <p:spPr>
          <a:xfrm>
            <a:off x="6269328" y="5422364"/>
            <a:ext cx="727158" cy="38697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Value</a:t>
            </a:r>
          </a:p>
        </p:txBody>
      </p:sp>
      <p:sp>
        <p:nvSpPr>
          <p:cNvPr id="125" name="Rectangle 124">
            <a:extLst>
              <a:ext uri="{FF2B5EF4-FFF2-40B4-BE49-F238E27FC236}">
                <a16:creationId xmlns:a16="http://schemas.microsoft.com/office/drawing/2014/main" id="{327FD19C-4C69-40CD-9F9D-6838293F8E7F}"/>
              </a:ext>
            </a:extLst>
          </p:cNvPr>
          <p:cNvSpPr/>
          <p:nvPr/>
        </p:nvSpPr>
        <p:spPr>
          <a:xfrm>
            <a:off x="6988424" y="5422364"/>
            <a:ext cx="874378" cy="38697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Owner</a:t>
            </a:r>
          </a:p>
        </p:txBody>
      </p:sp>
      <p:cxnSp>
        <p:nvCxnSpPr>
          <p:cNvPr id="126" name="Straight Arrow Connector 125">
            <a:extLst>
              <a:ext uri="{FF2B5EF4-FFF2-40B4-BE49-F238E27FC236}">
                <a16:creationId xmlns:a16="http://schemas.microsoft.com/office/drawing/2014/main" id="{90E0B740-4040-492A-B491-2DA202EF0BA9}"/>
              </a:ext>
            </a:extLst>
          </p:cNvPr>
          <p:cNvCxnSpPr>
            <a:cxnSpLocks/>
          </p:cNvCxnSpPr>
          <p:nvPr/>
        </p:nvCxnSpPr>
        <p:spPr>
          <a:xfrm>
            <a:off x="4799333" y="2529884"/>
            <a:ext cx="452302"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27" name="Group 126">
            <a:extLst>
              <a:ext uri="{FF2B5EF4-FFF2-40B4-BE49-F238E27FC236}">
                <a16:creationId xmlns:a16="http://schemas.microsoft.com/office/drawing/2014/main" id="{DFE662F2-6439-4557-9EBA-9B3A659A33D8}"/>
              </a:ext>
            </a:extLst>
          </p:cNvPr>
          <p:cNvGrpSpPr/>
          <p:nvPr/>
        </p:nvGrpSpPr>
        <p:grpSpPr>
          <a:xfrm>
            <a:off x="6096000" y="4125996"/>
            <a:ext cx="2373051" cy="951079"/>
            <a:chOff x="5140673" y="3783022"/>
            <a:chExt cx="2373051" cy="951079"/>
          </a:xfrm>
        </p:grpSpPr>
        <p:sp>
          <p:nvSpPr>
            <p:cNvPr id="128" name="Google Shape;269;p35">
              <a:extLst>
                <a:ext uri="{FF2B5EF4-FFF2-40B4-BE49-F238E27FC236}">
                  <a16:creationId xmlns:a16="http://schemas.microsoft.com/office/drawing/2014/main" id="{B0028669-9596-4006-9FC0-2E61543754E6}"/>
                </a:ext>
              </a:extLst>
            </p:cNvPr>
            <p:cNvSpPr txBox="1">
              <a:spLocks/>
            </p:cNvSpPr>
            <p:nvPr/>
          </p:nvSpPr>
          <p:spPr>
            <a:xfrm>
              <a:off x="5140673" y="4395673"/>
              <a:ext cx="2373051" cy="33842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i="1" dirty="0">
                  <a:solidFill>
                    <a:schemeClr val="bg1"/>
                  </a:solidFill>
                </a:rPr>
                <a:t>CB – </a:t>
              </a:r>
              <a:r>
                <a:rPr lang="en-US" sz="2000" b="1" i="1" dirty="0">
                  <a:solidFill>
                    <a:srgbClr val="FF9933"/>
                  </a:solidFill>
                </a:rPr>
                <a:t>Encrypt</a:t>
              </a:r>
              <a:r>
                <a:rPr lang="en-US" sz="2000" b="1" i="1" dirty="0">
                  <a:solidFill>
                    <a:schemeClr val="bg1"/>
                  </a:solidFill>
                </a:rPr>
                <a:t> </a:t>
              </a:r>
              <a:r>
                <a:rPr lang="en-US" sz="2000" b="1" i="1" dirty="0" err="1">
                  <a:solidFill>
                    <a:srgbClr val="C00000"/>
                  </a:solidFill>
                </a:rPr>
                <a:t>Pri</a:t>
              </a:r>
              <a:r>
                <a:rPr lang="en-US" sz="2000" b="1" i="1" dirty="0">
                  <a:solidFill>
                    <a:schemeClr val="bg1"/>
                  </a:solidFill>
                </a:rPr>
                <a:t>-Key</a:t>
              </a:r>
            </a:p>
          </p:txBody>
        </p:sp>
        <p:pic>
          <p:nvPicPr>
            <p:cNvPr id="129" name="Graphic 128" descr="Old Key with solid fill">
              <a:extLst>
                <a:ext uri="{FF2B5EF4-FFF2-40B4-BE49-F238E27FC236}">
                  <a16:creationId xmlns:a16="http://schemas.microsoft.com/office/drawing/2014/main" id="{C07951FD-BF7D-471F-86B1-B3441ECFA1CE}"/>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004863" y="3783022"/>
              <a:ext cx="655677" cy="655677"/>
            </a:xfrm>
            <a:prstGeom prst="rect">
              <a:avLst/>
            </a:prstGeom>
          </p:spPr>
        </p:pic>
      </p:grpSp>
      <p:grpSp>
        <p:nvGrpSpPr>
          <p:cNvPr id="130" name="Group 129">
            <a:extLst>
              <a:ext uri="{FF2B5EF4-FFF2-40B4-BE49-F238E27FC236}">
                <a16:creationId xmlns:a16="http://schemas.microsoft.com/office/drawing/2014/main" id="{7D6A81F4-B868-4C0C-8E44-0D0C48781501}"/>
              </a:ext>
            </a:extLst>
          </p:cNvPr>
          <p:cNvGrpSpPr/>
          <p:nvPr/>
        </p:nvGrpSpPr>
        <p:grpSpPr>
          <a:xfrm>
            <a:off x="3455588" y="4235776"/>
            <a:ext cx="2110998" cy="873055"/>
            <a:chOff x="3952131" y="5744872"/>
            <a:chExt cx="2110998" cy="873055"/>
          </a:xfrm>
        </p:grpSpPr>
        <p:sp>
          <p:nvSpPr>
            <p:cNvPr id="131" name="Google Shape;269;p35">
              <a:extLst>
                <a:ext uri="{FF2B5EF4-FFF2-40B4-BE49-F238E27FC236}">
                  <a16:creationId xmlns:a16="http://schemas.microsoft.com/office/drawing/2014/main" id="{45BD6FB3-F597-4706-90B7-573D1AE32BDE}"/>
                </a:ext>
              </a:extLst>
            </p:cNvPr>
            <p:cNvSpPr txBox="1">
              <a:spLocks/>
            </p:cNvSpPr>
            <p:nvPr/>
          </p:nvSpPr>
          <p:spPr>
            <a:xfrm>
              <a:off x="3952131" y="6279499"/>
              <a:ext cx="2110998" cy="33842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i="1" dirty="0">
                  <a:solidFill>
                    <a:schemeClr val="bg1"/>
                  </a:solidFill>
                </a:rPr>
                <a:t>CB – </a:t>
              </a:r>
              <a:r>
                <a:rPr lang="en-US" sz="2000" b="1" i="1" dirty="0">
                  <a:solidFill>
                    <a:srgbClr val="FF9933"/>
                  </a:solidFill>
                </a:rPr>
                <a:t>Sign</a:t>
              </a:r>
              <a:r>
                <a:rPr lang="en-US" sz="2000" b="1" i="1" dirty="0">
                  <a:solidFill>
                    <a:schemeClr val="bg1"/>
                  </a:solidFill>
                </a:rPr>
                <a:t> </a:t>
              </a:r>
              <a:r>
                <a:rPr lang="en-US" sz="2000" b="1" i="1" dirty="0">
                  <a:solidFill>
                    <a:srgbClr val="00B0F0"/>
                  </a:solidFill>
                </a:rPr>
                <a:t>Pub</a:t>
              </a:r>
              <a:r>
                <a:rPr lang="en-US" sz="2000" b="1" i="1" dirty="0">
                  <a:solidFill>
                    <a:schemeClr val="bg1"/>
                  </a:solidFill>
                </a:rPr>
                <a:t>-Key</a:t>
              </a:r>
            </a:p>
          </p:txBody>
        </p:sp>
        <p:pic>
          <p:nvPicPr>
            <p:cNvPr id="132" name="Graphic 131" descr="Key with solid fill">
              <a:extLst>
                <a:ext uri="{FF2B5EF4-FFF2-40B4-BE49-F238E27FC236}">
                  <a16:creationId xmlns:a16="http://schemas.microsoft.com/office/drawing/2014/main" id="{66769511-507D-4E3D-B02B-3424BB6BCDEE}"/>
                </a:ext>
              </a:extLst>
            </p:cNvPr>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556868" y="5744872"/>
              <a:ext cx="731520" cy="731520"/>
            </a:xfrm>
            <a:prstGeom prst="rect">
              <a:avLst/>
            </a:prstGeom>
          </p:spPr>
        </p:pic>
      </p:grpSp>
      <p:sp>
        <p:nvSpPr>
          <p:cNvPr id="133" name="Rectangle 132">
            <a:extLst>
              <a:ext uri="{FF2B5EF4-FFF2-40B4-BE49-F238E27FC236}">
                <a16:creationId xmlns:a16="http://schemas.microsoft.com/office/drawing/2014/main" id="{FB7B6708-00AA-491E-975E-EC52C2551E8F}"/>
              </a:ext>
            </a:extLst>
          </p:cNvPr>
          <p:cNvSpPr/>
          <p:nvPr/>
        </p:nvSpPr>
        <p:spPr>
          <a:xfrm>
            <a:off x="6996486" y="6357261"/>
            <a:ext cx="874378" cy="386973"/>
          </a:xfrm>
          <a:prstGeom prst="rect">
            <a:avLst/>
          </a:prstGeom>
          <a:solidFill>
            <a:srgbClr val="FF99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Owner</a:t>
            </a:r>
          </a:p>
        </p:txBody>
      </p:sp>
      <p:grpSp>
        <p:nvGrpSpPr>
          <p:cNvPr id="137" name="Group 136">
            <a:extLst>
              <a:ext uri="{FF2B5EF4-FFF2-40B4-BE49-F238E27FC236}">
                <a16:creationId xmlns:a16="http://schemas.microsoft.com/office/drawing/2014/main" id="{3C4D9199-6602-457C-853F-1D7E40119DBF}"/>
              </a:ext>
            </a:extLst>
          </p:cNvPr>
          <p:cNvGrpSpPr/>
          <p:nvPr/>
        </p:nvGrpSpPr>
        <p:grpSpPr>
          <a:xfrm>
            <a:off x="6096000" y="4125996"/>
            <a:ext cx="2373051" cy="951079"/>
            <a:chOff x="5140673" y="3783022"/>
            <a:chExt cx="2373051" cy="951079"/>
          </a:xfrm>
        </p:grpSpPr>
        <p:sp>
          <p:nvSpPr>
            <p:cNvPr id="138" name="Google Shape;269;p35">
              <a:extLst>
                <a:ext uri="{FF2B5EF4-FFF2-40B4-BE49-F238E27FC236}">
                  <a16:creationId xmlns:a16="http://schemas.microsoft.com/office/drawing/2014/main" id="{D1C0B093-1A9A-45E1-9E97-44CC0671CBB1}"/>
                </a:ext>
              </a:extLst>
            </p:cNvPr>
            <p:cNvSpPr txBox="1">
              <a:spLocks/>
            </p:cNvSpPr>
            <p:nvPr/>
          </p:nvSpPr>
          <p:spPr>
            <a:xfrm>
              <a:off x="5140673" y="4395673"/>
              <a:ext cx="2373051" cy="33842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i="1" dirty="0">
                  <a:solidFill>
                    <a:schemeClr val="bg1"/>
                  </a:solidFill>
                </a:rPr>
                <a:t>CB – </a:t>
              </a:r>
              <a:r>
                <a:rPr lang="en-US" sz="2000" b="1" i="1" dirty="0">
                  <a:solidFill>
                    <a:srgbClr val="FF9933"/>
                  </a:solidFill>
                </a:rPr>
                <a:t>Encrypt</a:t>
              </a:r>
              <a:r>
                <a:rPr lang="en-US" sz="2000" b="1" i="1" dirty="0">
                  <a:solidFill>
                    <a:schemeClr val="bg1"/>
                  </a:solidFill>
                </a:rPr>
                <a:t> </a:t>
              </a:r>
              <a:r>
                <a:rPr lang="en-US" sz="2000" b="1" i="1" dirty="0">
                  <a:solidFill>
                    <a:srgbClr val="00B0F0"/>
                  </a:solidFill>
                </a:rPr>
                <a:t>Pub</a:t>
              </a:r>
              <a:r>
                <a:rPr lang="en-US" sz="2000" b="1" i="1" dirty="0">
                  <a:solidFill>
                    <a:schemeClr val="bg1"/>
                  </a:solidFill>
                </a:rPr>
                <a:t>-Key</a:t>
              </a:r>
            </a:p>
          </p:txBody>
        </p:sp>
        <p:pic>
          <p:nvPicPr>
            <p:cNvPr id="139" name="Graphic 138" descr="Old Key with solid fill">
              <a:extLst>
                <a:ext uri="{FF2B5EF4-FFF2-40B4-BE49-F238E27FC236}">
                  <a16:creationId xmlns:a16="http://schemas.microsoft.com/office/drawing/2014/main" id="{455C7D70-716A-484D-9878-6664B34CFC59}"/>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004863" y="3783022"/>
              <a:ext cx="655677" cy="655677"/>
            </a:xfrm>
            <a:prstGeom prst="rect">
              <a:avLst/>
            </a:prstGeom>
          </p:spPr>
        </p:pic>
      </p:grpSp>
      <p:grpSp>
        <p:nvGrpSpPr>
          <p:cNvPr id="140" name="Group 139">
            <a:extLst>
              <a:ext uri="{FF2B5EF4-FFF2-40B4-BE49-F238E27FC236}">
                <a16:creationId xmlns:a16="http://schemas.microsoft.com/office/drawing/2014/main" id="{AD6139A7-5F19-407D-8874-38AAC3DDF3B7}"/>
              </a:ext>
            </a:extLst>
          </p:cNvPr>
          <p:cNvGrpSpPr/>
          <p:nvPr/>
        </p:nvGrpSpPr>
        <p:grpSpPr>
          <a:xfrm>
            <a:off x="3463076" y="4235584"/>
            <a:ext cx="1968195" cy="873055"/>
            <a:chOff x="3952131" y="5744872"/>
            <a:chExt cx="1968195" cy="873055"/>
          </a:xfrm>
        </p:grpSpPr>
        <p:sp>
          <p:nvSpPr>
            <p:cNvPr id="141" name="Google Shape;269;p35">
              <a:extLst>
                <a:ext uri="{FF2B5EF4-FFF2-40B4-BE49-F238E27FC236}">
                  <a16:creationId xmlns:a16="http://schemas.microsoft.com/office/drawing/2014/main" id="{D5B0F90C-00AD-4313-BE09-6A9D67754C02}"/>
                </a:ext>
              </a:extLst>
            </p:cNvPr>
            <p:cNvSpPr txBox="1">
              <a:spLocks/>
            </p:cNvSpPr>
            <p:nvPr/>
          </p:nvSpPr>
          <p:spPr>
            <a:xfrm>
              <a:off x="3952131" y="6279499"/>
              <a:ext cx="1968195" cy="33842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i="1" dirty="0">
                  <a:solidFill>
                    <a:schemeClr val="bg1"/>
                  </a:solidFill>
                </a:rPr>
                <a:t>CB – </a:t>
              </a:r>
              <a:r>
                <a:rPr lang="en-US" sz="2000" b="1" i="1" dirty="0">
                  <a:solidFill>
                    <a:srgbClr val="FF9933"/>
                  </a:solidFill>
                </a:rPr>
                <a:t>Sign</a:t>
              </a:r>
              <a:r>
                <a:rPr lang="en-US" sz="2000" b="1" i="1" dirty="0">
                  <a:solidFill>
                    <a:schemeClr val="bg1"/>
                  </a:solidFill>
                </a:rPr>
                <a:t> </a:t>
              </a:r>
              <a:r>
                <a:rPr lang="en-US" sz="2000" b="1" i="1" dirty="0" err="1">
                  <a:solidFill>
                    <a:srgbClr val="C00000"/>
                  </a:solidFill>
                </a:rPr>
                <a:t>Pri</a:t>
              </a:r>
              <a:r>
                <a:rPr lang="en-US" sz="2000" b="1" i="1" dirty="0">
                  <a:solidFill>
                    <a:schemeClr val="bg1"/>
                  </a:solidFill>
                </a:rPr>
                <a:t>-Key</a:t>
              </a:r>
            </a:p>
          </p:txBody>
        </p:sp>
        <p:pic>
          <p:nvPicPr>
            <p:cNvPr id="142" name="Graphic 141" descr="Key with solid fill">
              <a:extLst>
                <a:ext uri="{FF2B5EF4-FFF2-40B4-BE49-F238E27FC236}">
                  <a16:creationId xmlns:a16="http://schemas.microsoft.com/office/drawing/2014/main" id="{9875729F-4983-45D7-83DA-996C560FD6BB}"/>
                </a:ext>
              </a:extLst>
            </p:cNvPr>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556868" y="5744872"/>
              <a:ext cx="731520" cy="731520"/>
            </a:xfrm>
            <a:prstGeom prst="rect">
              <a:avLst/>
            </a:prstGeom>
          </p:spPr>
        </p:pic>
      </p:grpSp>
      <p:cxnSp>
        <p:nvCxnSpPr>
          <p:cNvPr id="145" name="Straight Arrow Connector 144">
            <a:extLst>
              <a:ext uri="{FF2B5EF4-FFF2-40B4-BE49-F238E27FC236}">
                <a16:creationId xmlns:a16="http://schemas.microsoft.com/office/drawing/2014/main" id="{953FA356-A1A1-46AE-975B-A9831E849180}"/>
              </a:ext>
            </a:extLst>
          </p:cNvPr>
          <p:cNvCxnSpPr>
            <a:cxnSpLocks/>
          </p:cNvCxnSpPr>
          <p:nvPr/>
        </p:nvCxnSpPr>
        <p:spPr>
          <a:xfrm flipV="1">
            <a:off x="4654849" y="1318883"/>
            <a:ext cx="774577" cy="34972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765D5177-C341-4088-8CEA-5AA0283D07E5}"/>
              </a:ext>
            </a:extLst>
          </p:cNvPr>
          <p:cNvGrpSpPr/>
          <p:nvPr/>
        </p:nvGrpSpPr>
        <p:grpSpPr>
          <a:xfrm>
            <a:off x="5429426" y="2066859"/>
            <a:ext cx="1453963" cy="1170357"/>
            <a:chOff x="5441758" y="2179927"/>
            <a:chExt cx="1453963" cy="1170357"/>
          </a:xfrm>
        </p:grpSpPr>
        <p:pic>
          <p:nvPicPr>
            <p:cNvPr id="68" name="Graphic 67">
              <a:extLst>
                <a:ext uri="{FF2B5EF4-FFF2-40B4-BE49-F238E27FC236}">
                  <a16:creationId xmlns:a16="http://schemas.microsoft.com/office/drawing/2014/main" id="{7A78EB70-ABBD-464F-B7A1-4B3934355E6D}"/>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441758" y="2179927"/>
              <a:ext cx="1453963" cy="699913"/>
            </a:xfrm>
            <a:prstGeom prst="rect">
              <a:avLst/>
            </a:prstGeom>
          </p:spPr>
        </p:pic>
        <p:sp>
          <p:nvSpPr>
            <p:cNvPr id="146" name="Google Shape;269;p35">
              <a:extLst>
                <a:ext uri="{FF2B5EF4-FFF2-40B4-BE49-F238E27FC236}">
                  <a16:creationId xmlns:a16="http://schemas.microsoft.com/office/drawing/2014/main" id="{45C1603A-B5BF-4D65-A5E6-6DAC4F7DD86D}"/>
                </a:ext>
              </a:extLst>
            </p:cNvPr>
            <p:cNvSpPr txBox="1">
              <a:spLocks/>
            </p:cNvSpPr>
            <p:nvPr/>
          </p:nvSpPr>
          <p:spPr>
            <a:xfrm>
              <a:off x="5460357" y="2803029"/>
              <a:ext cx="1271286" cy="54725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b="1" dirty="0">
                  <a:solidFill>
                    <a:schemeClr val="bg1"/>
                  </a:solidFill>
                </a:rPr>
                <a:t>Switch</a:t>
              </a:r>
              <a:endParaRPr lang="en-US" sz="2400" b="1" dirty="0">
                <a:solidFill>
                  <a:schemeClr val="bg1"/>
                </a:solidFill>
              </a:endParaRPr>
            </a:p>
          </p:txBody>
        </p:sp>
      </p:grpSp>
      <p:grpSp>
        <p:nvGrpSpPr>
          <p:cNvPr id="71" name="Group 70">
            <a:extLst>
              <a:ext uri="{FF2B5EF4-FFF2-40B4-BE49-F238E27FC236}">
                <a16:creationId xmlns:a16="http://schemas.microsoft.com/office/drawing/2014/main" id="{7F8588A8-5211-4A6F-AD9D-DFF9FEDBD48D}"/>
              </a:ext>
            </a:extLst>
          </p:cNvPr>
          <p:cNvGrpSpPr/>
          <p:nvPr/>
        </p:nvGrpSpPr>
        <p:grpSpPr>
          <a:xfrm>
            <a:off x="6883389" y="1737743"/>
            <a:ext cx="3997033" cy="3007835"/>
            <a:chOff x="6883389" y="1737743"/>
            <a:chExt cx="3997033" cy="3007835"/>
          </a:xfrm>
        </p:grpSpPr>
        <p:cxnSp>
          <p:nvCxnSpPr>
            <p:cNvPr id="144" name="Straight Arrow Connector 143">
              <a:extLst>
                <a:ext uri="{FF2B5EF4-FFF2-40B4-BE49-F238E27FC236}">
                  <a16:creationId xmlns:a16="http://schemas.microsoft.com/office/drawing/2014/main" id="{18381BC2-5B9C-46EC-AEEE-08BE4BD0A85B}"/>
                </a:ext>
              </a:extLst>
            </p:cNvPr>
            <p:cNvCxnSpPr>
              <a:cxnSpLocks/>
            </p:cNvCxnSpPr>
            <p:nvPr/>
          </p:nvCxnSpPr>
          <p:spPr>
            <a:xfrm>
              <a:off x="8420026" y="2509564"/>
              <a:ext cx="452302"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id="{F962ECA5-5327-49CC-BD4E-81B83BCC7B83}"/>
                </a:ext>
              </a:extLst>
            </p:cNvPr>
            <p:cNvCxnSpPr>
              <a:cxnSpLocks/>
            </p:cNvCxnSpPr>
            <p:nvPr/>
          </p:nvCxnSpPr>
          <p:spPr>
            <a:xfrm>
              <a:off x="6883389" y="2521984"/>
              <a:ext cx="452302"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48" name="Group 147">
              <a:extLst>
                <a:ext uri="{FF2B5EF4-FFF2-40B4-BE49-F238E27FC236}">
                  <a16:creationId xmlns:a16="http://schemas.microsoft.com/office/drawing/2014/main" id="{78791F4C-DF84-4E7D-A2DC-F37D611D8A72}"/>
                </a:ext>
              </a:extLst>
            </p:cNvPr>
            <p:cNvGrpSpPr/>
            <p:nvPr/>
          </p:nvGrpSpPr>
          <p:grpSpPr>
            <a:xfrm>
              <a:off x="7212274" y="1849957"/>
              <a:ext cx="1271286" cy="1244841"/>
              <a:chOff x="5045369" y="1038999"/>
              <a:chExt cx="1271286" cy="1244841"/>
            </a:xfrm>
          </p:grpSpPr>
          <p:grpSp>
            <p:nvGrpSpPr>
              <p:cNvPr id="149" name="Group 148">
                <a:extLst>
                  <a:ext uri="{FF2B5EF4-FFF2-40B4-BE49-F238E27FC236}">
                    <a16:creationId xmlns:a16="http://schemas.microsoft.com/office/drawing/2014/main" id="{2F6789FA-12A8-4F17-A6BD-A50F4BFFC298}"/>
                  </a:ext>
                </a:extLst>
              </p:cNvPr>
              <p:cNvGrpSpPr/>
              <p:nvPr/>
            </p:nvGrpSpPr>
            <p:grpSpPr>
              <a:xfrm>
                <a:off x="5273040" y="1038999"/>
                <a:ext cx="822960" cy="640080"/>
                <a:chOff x="6223000" y="1697379"/>
                <a:chExt cx="822960" cy="640080"/>
              </a:xfrm>
            </p:grpSpPr>
            <p:sp>
              <p:nvSpPr>
                <p:cNvPr id="151" name="Google Shape;113;p20">
                  <a:extLst>
                    <a:ext uri="{FF2B5EF4-FFF2-40B4-BE49-F238E27FC236}">
                      <a16:creationId xmlns:a16="http://schemas.microsoft.com/office/drawing/2014/main" id="{01FB78BC-B1D8-43B6-89B8-4AB085FA82E9}"/>
                    </a:ext>
                  </a:extLst>
                </p:cNvPr>
                <p:cNvSpPr/>
                <p:nvPr/>
              </p:nvSpPr>
              <p:spPr>
                <a:xfrm>
                  <a:off x="6448092" y="1764792"/>
                  <a:ext cx="365760" cy="36576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8;p23">
                  <a:extLst>
                    <a:ext uri="{FF2B5EF4-FFF2-40B4-BE49-F238E27FC236}">
                      <a16:creationId xmlns:a16="http://schemas.microsoft.com/office/drawing/2014/main" id="{EF156F3D-0AC8-4D25-9280-4DD6A4FF18CB}"/>
                    </a:ext>
                  </a:extLst>
                </p:cNvPr>
                <p:cNvSpPr/>
                <p:nvPr/>
              </p:nvSpPr>
              <p:spPr>
                <a:xfrm>
                  <a:off x="6223000" y="1697379"/>
                  <a:ext cx="822960" cy="640080"/>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269;p35">
                <a:extLst>
                  <a:ext uri="{FF2B5EF4-FFF2-40B4-BE49-F238E27FC236}">
                    <a16:creationId xmlns:a16="http://schemas.microsoft.com/office/drawing/2014/main" id="{4736D320-02C3-4FD0-A642-93D4BF06B9DC}"/>
                  </a:ext>
                </a:extLst>
              </p:cNvPr>
              <p:cNvSpPr txBox="1">
                <a:spLocks/>
              </p:cNvSpPr>
              <p:nvPr/>
            </p:nvSpPr>
            <p:spPr>
              <a:xfrm>
                <a:off x="5045369" y="1736585"/>
                <a:ext cx="1271286" cy="54725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b="1" dirty="0">
                    <a:solidFill>
                      <a:schemeClr val="bg1"/>
                    </a:solidFill>
                  </a:rPr>
                  <a:t>Front</a:t>
                </a:r>
              </a:p>
              <a:p>
                <a:pPr algn="ctr"/>
                <a:r>
                  <a:rPr lang="en-US" altLang="zh-CN" sz="2400" b="1" dirty="0">
                    <a:solidFill>
                      <a:schemeClr val="bg1"/>
                    </a:solidFill>
                  </a:rPr>
                  <a:t>System</a:t>
                </a:r>
                <a:endParaRPr lang="en-US" sz="2400" b="1" dirty="0">
                  <a:solidFill>
                    <a:schemeClr val="bg1"/>
                  </a:solidFill>
                </a:endParaRPr>
              </a:p>
            </p:txBody>
          </p:sp>
        </p:grpSp>
        <p:grpSp>
          <p:nvGrpSpPr>
            <p:cNvPr id="153" name="Group 152">
              <a:extLst>
                <a:ext uri="{FF2B5EF4-FFF2-40B4-BE49-F238E27FC236}">
                  <a16:creationId xmlns:a16="http://schemas.microsoft.com/office/drawing/2014/main" id="{730D03C4-1AD7-4E81-89CF-2A932B069246}"/>
                </a:ext>
              </a:extLst>
            </p:cNvPr>
            <p:cNvGrpSpPr/>
            <p:nvPr/>
          </p:nvGrpSpPr>
          <p:grpSpPr>
            <a:xfrm>
              <a:off x="8771493" y="1737743"/>
              <a:ext cx="1743638" cy="1393607"/>
              <a:chOff x="5007598" y="2760138"/>
              <a:chExt cx="1743638" cy="1393607"/>
            </a:xfrm>
          </p:grpSpPr>
          <p:pic>
            <p:nvPicPr>
              <p:cNvPr id="154" name="Graphic 153" descr="Bank with solid fill">
                <a:extLst>
                  <a:ext uri="{FF2B5EF4-FFF2-40B4-BE49-F238E27FC236}">
                    <a16:creationId xmlns:a16="http://schemas.microsoft.com/office/drawing/2014/main" id="{9968BEDB-CC33-46B0-BDAA-2B1483018666}"/>
                  </a:ext>
                </a:extLst>
              </p:cNvPr>
              <p:cNvPicPr>
                <a:picLocks noChangeAspect="1"/>
              </p:cNvPicPr>
              <p:nvPr/>
            </p:nvPicPr>
            <p:blipFill>
              <a:blip r:embed="rId1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63355" y="2760138"/>
                <a:ext cx="879909" cy="879909"/>
              </a:xfrm>
              <a:prstGeom prst="rect">
                <a:avLst/>
              </a:prstGeom>
            </p:spPr>
          </p:pic>
          <p:sp>
            <p:nvSpPr>
              <p:cNvPr id="155" name="Google Shape;269;p35">
                <a:extLst>
                  <a:ext uri="{FF2B5EF4-FFF2-40B4-BE49-F238E27FC236}">
                    <a16:creationId xmlns:a16="http://schemas.microsoft.com/office/drawing/2014/main" id="{069304A3-D647-4831-BA7E-2DD0918A1882}"/>
                  </a:ext>
                </a:extLst>
              </p:cNvPr>
              <p:cNvSpPr txBox="1">
                <a:spLocks/>
              </p:cNvSpPr>
              <p:nvPr/>
            </p:nvSpPr>
            <p:spPr>
              <a:xfrm>
                <a:off x="5007598" y="3530230"/>
                <a:ext cx="1743638" cy="62351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b="1" dirty="0">
                    <a:solidFill>
                      <a:schemeClr val="bg1"/>
                    </a:solidFill>
                  </a:rPr>
                  <a:t>Commercial Bank / INST</a:t>
                </a:r>
                <a:endParaRPr lang="en-US" sz="2400" b="1" dirty="0">
                  <a:solidFill>
                    <a:schemeClr val="bg1"/>
                  </a:solidFill>
                </a:endParaRPr>
              </a:p>
            </p:txBody>
          </p:sp>
        </p:grpSp>
        <p:cxnSp>
          <p:nvCxnSpPr>
            <p:cNvPr id="156" name="Straight Arrow Connector 155">
              <a:extLst>
                <a:ext uri="{FF2B5EF4-FFF2-40B4-BE49-F238E27FC236}">
                  <a16:creationId xmlns:a16="http://schemas.microsoft.com/office/drawing/2014/main" id="{9D993D9A-811D-4A3B-8E31-7781D698A750}"/>
                </a:ext>
              </a:extLst>
            </p:cNvPr>
            <p:cNvCxnSpPr>
              <a:cxnSpLocks/>
            </p:cNvCxnSpPr>
            <p:nvPr/>
          </p:nvCxnSpPr>
          <p:spPr>
            <a:xfrm>
              <a:off x="9668716" y="3176284"/>
              <a:ext cx="0" cy="54725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57" name="Group 156">
              <a:extLst>
                <a:ext uri="{FF2B5EF4-FFF2-40B4-BE49-F238E27FC236}">
                  <a16:creationId xmlns:a16="http://schemas.microsoft.com/office/drawing/2014/main" id="{75E488F0-4AE6-4F62-9E85-A2A1632C92CE}"/>
                </a:ext>
              </a:extLst>
            </p:cNvPr>
            <p:cNvGrpSpPr/>
            <p:nvPr/>
          </p:nvGrpSpPr>
          <p:grpSpPr>
            <a:xfrm>
              <a:off x="8810301" y="3737596"/>
              <a:ext cx="1743638" cy="1007982"/>
              <a:chOff x="1985191" y="3254349"/>
              <a:chExt cx="1743638" cy="1007982"/>
            </a:xfrm>
          </p:grpSpPr>
          <p:pic>
            <p:nvPicPr>
              <p:cNvPr id="158" name="Graphic 157" descr="Wallet outline">
                <a:extLst>
                  <a:ext uri="{FF2B5EF4-FFF2-40B4-BE49-F238E27FC236}">
                    <a16:creationId xmlns:a16="http://schemas.microsoft.com/office/drawing/2014/main" id="{BD8679BC-9625-44C9-834F-AC8ACFECDC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536970" y="3254349"/>
                <a:ext cx="640080" cy="640080"/>
              </a:xfrm>
              <a:prstGeom prst="rect">
                <a:avLst/>
              </a:prstGeom>
            </p:spPr>
          </p:pic>
          <p:sp>
            <p:nvSpPr>
              <p:cNvPr id="159" name="Google Shape;269;p35">
                <a:extLst>
                  <a:ext uri="{FF2B5EF4-FFF2-40B4-BE49-F238E27FC236}">
                    <a16:creationId xmlns:a16="http://schemas.microsoft.com/office/drawing/2014/main" id="{025723C0-C328-4E8B-BF32-0EFA77D9BAD1}"/>
                  </a:ext>
                </a:extLst>
              </p:cNvPr>
              <p:cNvSpPr txBox="1">
                <a:spLocks/>
              </p:cNvSpPr>
              <p:nvPr/>
            </p:nvSpPr>
            <p:spPr>
              <a:xfrm>
                <a:off x="1985191" y="3638816"/>
                <a:ext cx="1743638" cy="623515"/>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1600" b="1" dirty="0">
                    <a:solidFill>
                      <a:schemeClr val="bg1"/>
                    </a:solidFill>
                  </a:rPr>
                  <a:t>DCEP Wallet</a:t>
                </a:r>
                <a:endParaRPr lang="en-US" sz="1600" b="1" dirty="0">
                  <a:solidFill>
                    <a:schemeClr val="bg1"/>
                  </a:solidFill>
                </a:endParaRPr>
              </a:p>
            </p:txBody>
          </p:sp>
        </p:grpSp>
        <p:cxnSp>
          <p:nvCxnSpPr>
            <p:cNvPr id="160" name="Straight Arrow Connector 159">
              <a:extLst>
                <a:ext uri="{FF2B5EF4-FFF2-40B4-BE49-F238E27FC236}">
                  <a16:creationId xmlns:a16="http://schemas.microsoft.com/office/drawing/2014/main" id="{7DA1C323-FE99-415E-83E8-EBBCD07997FD}"/>
                </a:ext>
              </a:extLst>
            </p:cNvPr>
            <p:cNvCxnSpPr>
              <a:cxnSpLocks/>
            </p:cNvCxnSpPr>
            <p:nvPr/>
          </p:nvCxnSpPr>
          <p:spPr>
            <a:xfrm>
              <a:off x="10428120" y="2465765"/>
              <a:ext cx="452302"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161" name="Google Shape;269;p35">
            <a:extLst>
              <a:ext uri="{FF2B5EF4-FFF2-40B4-BE49-F238E27FC236}">
                <a16:creationId xmlns:a16="http://schemas.microsoft.com/office/drawing/2014/main" id="{97C28B78-CA6E-43F1-90C5-70ADC372BFB7}"/>
              </a:ext>
            </a:extLst>
          </p:cNvPr>
          <p:cNvSpPr txBox="1">
            <a:spLocks/>
          </p:cNvSpPr>
          <p:nvPr/>
        </p:nvSpPr>
        <p:spPr>
          <a:xfrm>
            <a:off x="750084" y="5149161"/>
            <a:ext cx="11159084" cy="93825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rPr>
              <a:t>The ledger has </a:t>
            </a:r>
            <a:r>
              <a:rPr lang="en-US" altLang="zh-CN" b="1" dirty="0">
                <a:solidFill>
                  <a:srgbClr val="C9B18E"/>
                </a:solidFill>
              </a:rPr>
              <a:t>return</a:t>
            </a:r>
            <a:r>
              <a:rPr lang="en-US" altLang="zh-CN" b="1" dirty="0">
                <a:solidFill>
                  <a:schemeClr val="bg1"/>
                </a:solidFill>
              </a:rPr>
              <a:t> to </a:t>
            </a:r>
            <a:r>
              <a:rPr lang="en-US" altLang="zh-CN" b="1" dirty="0">
                <a:solidFill>
                  <a:srgbClr val="FF9933"/>
                </a:solidFill>
              </a:rPr>
              <a:t>centralized</a:t>
            </a:r>
            <a:r>
              <a:rPr lang="en-US" altLang="zh-CN" b="1" dirty="0">
                <a:solidFill>
                  <a:schemeClr val="bg1"/>
                </a:solidFill>
              </a:rPr>
              <a:t> management</a:t>
            </a:r>
            <a:endParaRPr lang="en-US" b="1" dirty="0">
              <a:solidFill>
                <a:schemeClr val="bg1"/>
              </a:solidFill>
            </a:endParaRPr>
          </a:p>
        </p:txBody>
      </p:sp>
    </p:spTree>
    <p:extLst>
      <p:ext uri="{BB962C8B-B14F-4D97-AF65-F5344CB8AC3E}">
        <p14:creationId xmlns:p14="http://schemas.microsoft.com/office/powerpoint/2010/main" val="3591306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par>
                                <p:cTn id="16" presetID="10" presetClass="entr" presetSubtype="0" fill="hold" nodeType="with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fade">
                                      <p:cBhvr>
                                        <p:cTn id="31" dur="500"/>
                                        <p:tgtEl>
                                          <p:spTgt spid="85"/>
                                        </p:tgtEl>
                                      </p:cBhvr>
                                    </p:animEffect>
                                  </p:childTnLst>
                                </p:cTn>
                              </p:par>
                              <p:par>
                                <p:cTn id="32" presetID="10" presetClass="entr" presetSubtype="0" fill="hold"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fade">
                                      <p:cBhvr>
                                        <p:cTn id="34" dur="500"/>
                                        <p:tgtEl>
                                          <p:spTgt spid="4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11"/>
                                        </p:tgtEl>
                                        <p:attrNameLst>
                                          <p:attrName>style.visibility</p:attrName>
                                        </p:attrNameLst>
                                      </p:cBhvr>
                                      <p:to>
                                        <p:strVal val="visible"/>
                                      </p:to>
                                    </p:set>
                                    <p:animEffect transition="in" filter="fade">
                                      <p:cBhvr>
                                        <p:cTn id="39" dur="500"/>
                                        <p:tgtEl>
                                          <p:spTgt spid="11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2"/>
                                        </p:tgtEl>
                                        <p:attrNameLst>
                                          <p:attrName>style.visibility</p:attrName>
                                        </p:attrNameLst>
                                      </p:cBhvr>
                                      <p:to>
                                        <p:strVal val="visible"/>
                                      </p:to>
                                    </p:set>
                                    <p:animEffect transition="in" filter="fade">
                                      <p:cBhvr>
                                        <p:cTn id="42" dur="500"/>
                                        <p:tgtEl>
                                          <p:spTgt spid="11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23"/>
                                        </p:tgtEl>
                                        <p:attrNameLst>
                                          <p:attrName>style.visibility</p:attrName>
                                        </p:attrNameLst>
                                      </p:cBhvr>
                                      <p:to>
                                        <p:strVal val="visible"/>
                                      </p:to>
                                    </p:set>
                                    <p:animEffect transition="in" filter="fade">
                                      <p:cBhvr>
                                        <p:cTn id="45" dur="500"/>
                                        <p:tgtEl>
                                          <p:spTgt spid="12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24"/>
                                        </p:tgtEl>
                                        <p:attrNameLst>
                                          <p:attrName>style.visibility</p:attrName>
                                        </p:attrNameLst>
                                      </p:cBhvr>
                                      <p:to>
                                        <p:strVal val="visible"/>
                                      </p:to>
                                    </p:set>
                                    <p:animEffect transition="in" filter="fade">
                                      <p:cBhvr>
                                        <p:cTn id="48" dur="500"/>
                                        <p:tgtEl>
                                          <p:spTgt spid="12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25"/>
                                        </p:tgtEl>
                                        <p:attrNameLst>
                                          <p:attrName>style.visibility</p:attrName>
                                        </p:attrNameLst>
                                      </p:cBhvr>
                                      <p:to>
                                        <p:strVal val="visible"/>
                                      </p:to>
                                    </p:set>
                                    <p:animEffect transition="in" filter="fade">
                                      <p:cBhvr>
                                        <p:cTn id="51" dur="500"/>
                                        <p:tgtEl>
                                          <p:spTgt spid="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30"/>
                                        </p:tgtEl>
                                        <p:attrNameLst>
                                          <p:attrName>style.visibility</p:attrName>
                                        </p:attrNameLst>
                                      </p:cBhvr>
                                      <p:to>
                                        <p:strVal val="visible"/>
                                      </p:to>
                                    </p:set>
                                    <p:animEffect transition="in" filter="fade">
                                      <p:cBhvr>
                                        <p:cTn id="56" dur="500"/>
                                        <p:tgtEl>
                                          <p:spTgt spid="130"/>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grpId="1" nodeType="clickEffect">
                                  <p:stCondLst>
                                    <p:cond delay="0"/>
                                  </p:stCondLst>
                                  <p:childTnLst>
                                    <p:animEffect transition="out" filter="fade">
                                      <p:cBhvr>
                                        <p:cTn id="60" dur="500"/>
                                        <p:tgtEl>
                                          <p:spTgt spid="111"/>
                                        </p:tgtEl>
                                      </p:cBhvr>
                                    </p:animEffect>
                                    <p:set>
                                      <p:cBhvr>
                                        <p:cTn id="61" dur="1" fill="hold">
                                          <p:stCondLst>
                                            <p:cond delay="499"/>
                                          </p:stCondLst>
                                        </p:cTn>
                                        <p:tgtEl>
                                          <p:spTgt spid="111"/>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27"/>
                                        </p:tgtEl>
                                        <p:attrNameLst>
                                          <p:attrName>style.visibility</p:attrName>
                                        </p:attrNameLst>
                                      </p:cBhvr>
                                      <p:to>
                                        <p:strVal val="visible"/>
                                      </p:to>
                                    </p:set>
                                    <p:animEffect transition="in" filter="fade">
                                      <p:cBhvr>
                                        <p:cTn id="66" dur="500"/>
                                        <p:tgtEl>
                                          <p:spTgt spid="127"/>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xit" presetSubtype="0" fill="hold" grpId="1" nodeType="clickEffect">
                                  <p:stCondLst>
                                    <p:cond delay="0"/>
                                  </p:stCondLst>
                                  <p:childTnLst>
                                    <p:animEffect transition="out" filter="fade">
                                      <p:cBhvr>
                                        <p:cTn id="70" dur="500"/>
                                        <p:tgtEl>
                                          <p:spTgt spid="112"/>
                                        </p:tgtEl>
                                      </p:cBhvr>
                                    </p:animEffect>
                                    <p:set>
                                      <p:cBhvr>
                                        <p:cTn id="71" dur="1" fill="hold">
                                          <p:stCondLst>
                                            <p:cond delay="499"/>
                                          </p:stCondLst>
                                        </p:cTn>
                                        <p:tgtEl>
                                          <p:spTgt spid="11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nodeType="clickEffect">
                                  <p:stCondLst>
                                    <p:cond delay="0"/>
                                  </p:stCondLst>
                                  <p:childTnLst>
                                    <p:animEffect transition="out" filter="fade">
                                      <p:cBhvr>
                                        <p:cTn id="75" dur="500"/>
                                        <p:tgtEl>
                                          <p:spTgt spid="130"/>
                                        </p:tgtEl>
                                      </p:cBhvr>
                                    </p:animEffect>
                                    <p:set>
                                      <p:cBhvr>
                                        <p:cTn id="76" dur="1" fill="hold">
                                          <p:stCondLst>
                                            <p:cond delay="499"/>
                                          </p:stCondLst>
                                        </p:cTn>
                                        <p:tgtEl>
                                          <p:spTgt spid="130"/>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127"/>
                                        </p:tgtEl>
                                      </p:cBhvr>
                                    </p:animEffect>
                                    <p:set>
                                      <p:cBhvr>
                                        <p:cTn id="79" dur="1" fill="hold">
                                          <p:stCondLst>
                                            <p:cond delay="499"/>
                                          </p:stCondLst>
                                        </p:cTn>
                                        <p:tgtEl>
                                          <p:spTgt spid="127"/>
                                        </p:tgtEl>
                                        <p:attrNameLst>
                                          <p:attrName>style.visibility</p:attrName>
                                        </p:attrNameLst>
                                      </p:cBhvr>
                                      <p:to>
                                        <p:strVal val="hidden"/>
                                      </p:to>
                                    </p:set>
                                  </p:childTnLst>
                                </p:cTn>
                              </p:par>
                              <p:par>
                                <p:cTn id="80" presetID="42" presetClass="path" presetSubtype="0" accel="50000" decel="50000" fill="hold" grpId="1" nodeType="withEffect">
                                  <p:stCondLst>
                                    <p:cond delay="0"/>
                                  </p:stCondLst>
                                  <p:childTnLst>
                                    <p:animMotion origin="layout" path="M 2.21177E-17 2.96296E-6 L -0.09857 -0.00116 " pathEditMode="relative" rAng="0" ptsTypes="AA">
                                      <p:cBhvr>
                                        <p:cTn id="81" dur="1000" fill="hold"/>
                                        <p:tgtEl>
                                          <p:spTgt spid="123"/>
                                        </p:tgtEl>
                                        <p:attrNameLst>
                                          <p:attrName>ppt_x</p:attrName>
                                          <p:attrName>ppt_y</p:attrName>
                                        </p:attrNameLst>
                                      </p:cBhvr>
                                      <p:rCtr x="-5013" y="-46"/>
                                    </p:animMotion>
                                  </p:childTnLst>
                                </p:cTn>
                              </p:par>
                              <p:par>
                                <p:cTn id="82" presetID="42" presetClass="path" presetSubtype="0" accel="50000" decel="50000" fill="hold" grpId="1" nodeType="withEffect">
                                  <p:stCondLst>
                                    <p:cond delay="0"/>
                                  </p:stCondLst>
                                  <p:childTnLst>
                                    <p:animMotion origin="layout" path="M -4.375E-6 1.11022E-16 L 0.12266 -0.00208 " pathEditMode="relative" rAng="0" ptsTypes="AA">
                                      <p:cBhvr>
                                        <p:cTn id="83" dur="1000" fill="hold"/>
                                        <p:tgtEl>
                                          <p:spTgt spid="125"/>
                                        </p:tgtEl>
                                        <p:attrNameLst>
                                          <p:attrName>ppt_x</p:attrName>
                                          <p:attrName>ppt_y</p:attrName>
                                        </p:attrNameLst>
                                      </p:cBhvr>
                                      <p:rCtr x="6133" y="-116"/>
                                    </p:animMotion>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grpId="0" nodeType="clickEffect">
                                  <p:stCondLst>
                                    <p:cond delay="0"/>
                                  </p:stCondLst>
                                  <p:childTnLst>
                                    <p:set>
                                      <p:cBhvr>
                                        <p:cTn id="87" dur="1" fill="hold">
                                          <p:stCondLst>
                                            <p:cond delay="0"/>
                                          </p:stCondLst>
                                        </p:cTn>
                                        <p:tgtEl>
                                          <p:spTgt spid="133"/>
                                        </p:tgtEl>
                                        <p:attrNameLst>
                                          <p:attrName>style.visibility</p:attrName>
                                        </p:attrNameLst>
                                      </p:cBhvr>
                                      <p:to>
                                        <p:strVal val="visible"/>
                                      </p:to>
                                    </p:set>
                                    <p:animEffect transition="in" filter="fade">
                                      <p:cBhvr>
                                        <p:cTn id="88" dur="500"/>
                                        <p:tgtEl>
                                          <p:spTgt spid="133"/>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2" nodeType="clickEffect">
                                  <p:stCondLst>
                                    <p:cond delay="0"/>
                                  </p:stCondLst>
                                  <p:childTnLst>
                                    <p:animEffect transition="out" filter="fade">
                                      <p:cBhvr>
                                        <p:cTn id="92" dur="500"/>
                                        <p:tgtEl>
                                          <p:spTgt spid="125"/>
                                        </p:tgtEl>
                                      </p:cBhvr>
                                    </p:animEffect>
                                    <p:set>
                                      <p:cBhvr>
                                        <p:cTn id="93" dur="1" fill="hold">
                                          <p:stCondLst>
                                            <p:cond delay="499"/>
                                          </p:stCondLst>
                                        </p:cTn>
                                        <p:tgtEl>
                                          <p:spTgt spid="125"/>
                                        </p:tgtEl>
                                        <p:attrNameLst>
                                          <p:attrName>style.visibility</p:attrName>
                                        </p:attrNameLst>
                                      </p:cBhvr>
                                      <p:to>
                                        <p:strVal val="hidden"/>
                                      </p:to>
                                    </p:set>
                                  </p:childTnLst>
                                </p:cTn>
                              </p:par>
                              <p:par>
                                <p:cTn id="94" presetID="42" presetClass="path" presetSubtype="0" accel="50000" decel="50000" fill="hold" grpId="2" nodeType="withEffect">
                                  <p:stCondLst>
                                    <p:cond delay="0"/>
                                  </p:stCondLst>
                                  <p:childTnLst>
                                    <p:animMotion origin="layout" path="M -0.09857 -0.00116 L 2.5E-6 -0.00093 " pathEditMode="relative" rAng="0" ptsTypes="AA">
                                      <p:cBhvr>
                                        <p:cTn id="95" dur="1000" fill="hold"/>
                                        <p:tgtEl>
                                          <p:spTgt spid="123"/>
                                        </p:tgtEl>
                                        <p:attrNameLst>
                                          <p:attrName>ppt_x</p:attrName>
                                          <p:attrName>ppt_y</p:attrName>
                                        </p:attrNameLst>
                                      </p:cBhvr>
                                      <p:rCtr x="4922" y="93"/>
                                    </p:animMotion>
                                  </p:childTnLst>
                                </p:cTn>
                              </p:par>
                              <p:par>
                                <p:cTn id="96" presetID="42" presetClass="path" presetSubtype="0" accel="50000" decel="50000" fill="hold" grpId="1" nodeType="withEffect">
                                  <p:stCondLst>
                                    <p:cond delay="0"/>
                                  </p:stCondLst>
                                  <p:childTnLst>
                                    <p:animMotion origin="layout" path="M 4.58333E-6 -0.00092 L -0.00065 -0.13634 " pathEditMode="relative" rAng="0" ptsTypes="AA">
                                      <p:cBhvr>
                                        <p:cTn id="97" dur="1000" fill="hold"/>
                                        <p:tgtEl>
                                          <p:spTgt spid="133"/>
                                        </p:tgtEl>
                                        <p:attrNameLst>
                                          <p:attrName>ppt_x</p:attrName>
                                          <p:attrName>ppt_y</p:attrName>
                                        </p:attrNameLst>
                                      </p:cBhvr>
                                      <p:rCtr x="-65" y="-6736"/>
                                    </p:animMotion>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137"/>
                                        </p:tgtEl>
                                        <p:attrNameLst>
                                          <p:attrName>style.visibility</p:attrName>
                                        </p:attrNameLst>
                                      </p:cBhvr>
                                      <p:to>
                                        <p:strVal val="visible"/>
                                      </p:to>
                                    </p:set>
                                    <p:animEffect transition="in" filter="fade">
                                      <p:cBhvr>
                                        <p:cTn id="102" dur="500"/>
                                        <p:tgtEl>
                                          <p:spTgt spid="137"/>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2" nodeType="clickEffect">
                                  <p:stCondLst>
                                    <p:cond delay="0"/>
                                  </p:stCondLst>
                                  <p:childTnLst>
                                    <p:set>
                                      <p:cBhvr>
                                        <p:cTn id="106" dur="1" fill="hold">
                                          <p:stCondLst>
                                            <p:cond delay="0"/>
                                          </p:stCondLst>
                                        </p:cTn>
                                        <p:tgtEl>
                                          <p:spTgt spid="112"/>
                                        </p:tgtEl>
                                        <p:attrNameLst>
                                          <p:attrName>style.visibility</p:attrName>
                                        </p:attrNameLst>
                                      </p:cBhvr>
                                      <p:to>
                                        <p:strVal val="visible"/>
                                      </p:to>
                                    </p:set>
                                    <p:animEffect transition="in" filter="fade">
                                      <p:cBhvr>
                                        <p:cTn id="107" dur="500"/>
                                        <p:tgtEl>
                                          <p:spTgt spid="112"/>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140"/>
                                        </p:tgtEl>
                                        <p:attrNameLst>
                                          <p:attrName>style.visibility</p:attrName>
                                        </p:attrNameLst>
                                      </p:cBhvr>
                                      <p:to>
                                        <p:strVal val="visible"/>
                                      </p:to>
                                    </p:set>
                                    <p:animEffect transition="in" filter="fade">
                                      <p:cBhvr>
                                        <p:cTn id="112" dur="500"/>
                                        <p:tgtEl>
                                          <p:spTgt spid="140"/>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2" nodeType="clickEffect">
                                  <p:stCondLst>
                                    <p:cond delay="0"/>
                                  </p:stCondLst>
                                  <p:childTnLst>
                                    <p:set>
                                      <p:cBhvr>
                                        <p:cTn id="116" dur="1" fill="hold">
                                          <p:stCondLst>
                                            <p:cond delay="0"/>
                                          </p:stCondLst>
                                        </p:cTn>
                                        <p:tgtEl>
                                          <p:spTgt spid="111"/>
                                        </p:tgtEl>
                                        <p:attrNameLst>
                                          <p:attrName>style.visibility</p:attrName>
                                        </p:attrNameLst>
                                      </p:cBhvr>
                                      <p:to>
                                        <p:strVal val="visible"/>
                                      </p:to>
                                    </p:set>
                                    <p:animEffect transition="in" filter="fade">
                                      <p:cBhvr>
                                        <p:cTn id="117" dur="500"/>
                                        <p:tgtEl>
                                          <p:spTgt spid="111"/>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xit" presetSubtype="0" fill="hold" nodeType="clickEffect">
                                  <p:stCondLst>
                                    <p:cond delay="0"/>
                                  </p:stCondLst>
                                  <p:childTnLst>
                                    <p:animEffect transition="out" filter="fade">
                                      <p:cBhvr>
                                        <p:cTn id="121" dur="500"/>
                                        <p:tgtEl>
                                          <p:spTgt spid="137"/>
                                        </p:tgtEl>
                                      </p:cBhvr>
                                    </p:animEffect>
                                    <p:set>
                                      <p:cBhvr>
                                        <p:cTn id="122" dur="1" fill="hold">
                                          <p:stCondLst>
                                            <p:cond delay="499"/>
                                          </p:stCondLst>
                                        </p:cTn>
                                        <p:tgtEl>
                                          <p:spTgt spid="137"/>
                                        </p:tgtEl>
                                        <p:attrNameLst>
                                          <p:attrName>style.visibility</p:attrName>
                                        </p:attrNameLst>
                                      </p:cBhvr>
                                      <p:to>
                                        <p:strVal val="hidden"/>
                                      </p:to>
                                    </p:set>
                                  </p:childTnLst>
                                </p:cTn>
                              </p:par>
                              <p:par>
                                <p:cTn id="123" presetID="10" presetClass="exit" presetSubtype="0" fill="hold" nodeType="withEffect">
                                  <p:stCondLst>
                                    <p:cond delay="0"/>
                                  </p:stCondLst>
                                  <p:childTnLst>
                                    <p:animEffect transition="out" filter="fade">
                                      <p:cBhvr>
                                        <p:cTn id="124" dur="500"/>
                                        <p:tgtEl>
                                          <p:spTgt spid="140"/>
                                        </p:tgtEl>
                                      </p:cBhvr>
                                    </p:animEffect>
                                    <p:set>
                                      <p:cBhvr>
                                        <p:cTn id="125" dur="1" fill="hold">
                                          <p:stCondLst>
                                            <p:cond delay="499"/>
                                          </p:stCondLst>
                                        </p:cTn>
                                        <p:tgtEl>
                                          <p:spTgt spid="140"/>
                                        </p:tgtEl>
                                        <p:attrNameLst>
                                          <p:attrName>style.visibility</p:attrName>
                                        </p:attrNameLst>
                                      </p:cBhvr>
                                      <p:to>
                                        <p:strVal val="hidden"/>
                                      </p:to>
                                    </p:se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nodeType="clickEffect">
                                  <p:stCondLst>
                                    <p:cond delay="0"/>
                                  </p:stCondLst>
                                  <p:childTnLst>
                                    <p:set>
                                      <p:cBhvr>
                                        <p:cTn id="129" dur="1" fill="hold">
                                          <p:stCondLst>
                                            <p:cond delay="0"/>
                                          </p:stCondLst>
                                        </p:cTn>
                                        <p:tgtEl>
                                          <p:spTgt spid="145"/>
                                        </p:tgtEl>
                                        <p:attrNameLst>
                                          <p:attrName>style.visibility</p:attrName>
                                        </p:attrNameLst>
                                      </p:cBhvr>
                                      <p:to>
                                        <p:strVal val="visible"/>
                                      </p:to>
                                    </p:set>
                                    <p:animEffect transition="in" filter="fade">
                                      <p:cBhvr>
                                        <p:cTn id="130" dur="500"/>
                                        <p:tgtEl>
                                          <p:spTgt spid="145"/>
                                        </p:tgtEl>
                                      </p:cBhvr>
                                    </p:animEffect>
                                  </p:childTnLst>
                                </p:cTn>
                              </p:par>
                              <p:par>
                                <p:cTn id="131" presetID="10" presetClass="entr" presetSubtype="0" fill="hold" nodeType="withEffect">
                                  <p:stCondLst>
                                    <p:cond delay="0"/>
                                  </p:stCondLst>
                                  <p:childTnLst>
                                    <p:set>
                                      <p:cBhvr>
                                        <p:cTn id="132" dur="1" fill="hold">
                                          <p:stCondLst>
                                            <p:cond delay="0"/>
                                          </p:stCondLst>
                                        </p:cTn>
                                        <p:tgtEl>
                                          <p:spTgt spid="91"/>
                                        </p:tgtEl>
                                        <p:attrNameLst>
                                          <p:attrName>style.visibility</p:attrName>
                                        </p:attrNameLst>
                                      </p:cBhvr>
                                      <p:to>
                                        <p:strVal val="visible"/>
                                      </p:to>
                                    </p:set>
                                    <p:animEffect transition="in" filter="fade">
                                      <p:cBhvr>
                                        <p:cTn id="133" dur="500"/>
                                        <p:tgtEl>
                                          <p:spTgt spid="91"/>
                                        </p:tgtEl>
                                      </p:cBhvr>
                                    </p:animEffect>
                                  </p:childTnLst>
                                </p:cTn>
                              </p:par>
                            </p:childTnLst>
                          </p:cTn>
                        </p:par>
                      </p:childTnLst>
                    </p:cTn>
                  </p:par>
                  <p:par>
                    <p:cTn id="134" fill="hold">
                      <p:stCondLst>
                        <p:cond delay="indefinite"/>
                      </p:stCondLst>
                      <p:childTnLst>
                        <p:par>
                          <p:cTn id="135" fill="hold">
                            <p:stCondLst>
                              <p:cond delay="0"/>
                            </p:stCondLst>
                            <p:childTnLst>
                              <p:par>
                                <p:cTn id="136" presetID="10" presetClass="entr" presetSubtype="0" fill="hold" nodeType="clickEffect">
                                  <p:stCondLst>
                                    <p:cond delay="0"/>
                                  </p:stCondLst>
                                  <p:childTnLst>
                                    <p:set>
                                      <p:cBhvr>
                                        <p:cTn id="137" dur="1" fill="hold">
                                          <p:stCondLst>
                                            <p:cond delay="0"/>
                                          </p:stCondLst>
                                        </p:cTn>
                                        <p:tgtEl>
                                          <p:spTgt spid="126"/>
                                        </p:tgtEl>
                                        <p:attrNameLst>
                                          <p:attrName>style.visibility</p:attrName>
                                        </p:attrNameLst>
                                      </p:cBhvr>
                                      <p:to>
                                        <p:strVal val="visible"/>
                                      </p:to>
                                    </p:set>
                                    <p:animEffect transition="in" filter="fade">
                                      <p:cBhvr>
                                        <p:cTn id="138" dur="500"/>
                                        <p:tgtEl>
                                          <p:spTgt spid="126"/>
                                        </p:tgtEl>
                                      </p:cBhvr>
                                    </p:animEffect>
                                  </p:childTnLst>
                                </p:cTn>
                              </p:par>
                              <p:par>
                                <p:cTn id="139" presetID="10" presetClass="entr" presetSubtype="0" fill="hold" nodeType="withEffect">
                                  <p:stCondLst>
                                    <p:cond delay="0"/>
                                  </p:stCondLst>
                                  <p:childTnLst>
                                    <p:set>
                                      <p:cBhvr>
                                        <p:cTn id="140" dur="1" fill="hold">
                                          <p:stCondLst>
                                            <p:cond delay="0"/>
                                          </p:stCondLst>
                                        </p:cTn>
                                        <p:tgtEl>
                                          <p:spTgt spid="69"/>
                                        </p:tgtEl>
                                        <p:attrNameLst>
                                          <p:attrName>style.visibility</p:attrName>
                                        </p:attrNameLst>
                                      </p:cBhvr>
                                      <p:to>
                                        <p:strVal val="visible"/>
                                      </p:to>
                                    </p:set>
                                    <p:animEffect transition="in" filter="fade">
                                      <p:cBhvr>
                                        <p:cTn id="141" dur="500"/>
                                        <p:tgtEl>
                                          <p:spTgt spid="69"/>
                                        </p:tgtEl>
                                      </p:cBhvr>
                                    </p:animEffect>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nodeType="clickEffect">
                                  <p:stCondLst>
                                    <p:cond delay="0"/>
                                  </p:stCondLst>
                                  <p:childTnLst>
                                    <p:set>
                                      <p:cBhvr>
                                        <p:cTn id="145" dur="1" fill="hold">
                                          <p:stCondLst>
                                            <p:cond delay="0"/>
                                          </p:stCondLst>
                                        </p:cTn>
                                        <p:tgtEl>
                                          <p:spTgt spid="71"/>
                                        </p:tgtEl>
                                        <p:attrNameLst>
                                          <p:attrName>style.visibility</p:attrName>
                                        </p:attrNameLst>
                                      </p:cBhvr>
                                      <p:to>
                                        <p:strVal val="visible"/>
                                      </p:to>
                                    </p:set>
                                    <p:animEffect transition="in" filter="fade">
                                      <p:cBhvr>
                                        <p:cTn id="146" dur="500"/>
                                        <p:tgtEl>
                                          <p:spTgt spid="71"/>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xit" presetSubtype="0" fill="hold" grpId="3" nodeType="clickEffect">
                                  <p:stCondLst>
                                    <p:cond delay="0"/>
                                  </p:stCondLst>
                                  <p:childTnLst>
                                    <p:animEffect transition="out" filter="fade">
                                      <p:cBhvr>
                                        <p:cTn id="150" dur="500"/>
                                        <p:tgtEl>
                                          <p:spTgt spid="111"/>
                                        </p:tgtEl>
                                      </p:cBhvr>
                                    </p:animEffect>
                                    <p:set>
                                      <p:cBhvr>
                                        <p:cTn id="151" dur="1" fill="hold">
                                          <p:stCondLst>
                                            <p:cond delay="499"/>
                                          </p:stCondLst>
                                        </p:cTn>
                                        <p:tgtEl>
                                          <p:spTgt spid="111"/>
                                        </p:tgtEl>
                                        <p:attrNameLst>
                                          <p:attrName>style.visibility</p:attrName>
                                        </p:attrNameLst>
                                      </p:cBhvr>
                                      <p:to>
                                        <p:strVal val="hidden"/>
                                      </p:to>
                                    </p:set>
                                  </p:childTnLst>
                                </p:cTn>
                              </p:par>
                              <p:par>
                                <p:cTn id="152" presetID="10" presetClass="exit" presetSubtype="0" fill="hold" grpId="3" nodeType="withEffect">
                                  <p:stCondLst>
                                    <p:cond delay="0"/>
                                  </p:stCondLst>
                                  <p:childTnLst>
                                    <p:animEffect transition="out" filter="fade">
                                      <p:cBhvr>
                                        <p:cTn id="153" dur="500"/>
                                        <p:tgtEl>
                                          <p:spTgt spid="112"/>
                                        </p:tgtEl>
                                      </p:cBhvr>
                                    </p:animEffect>
                                    <p:set>
                                      <p:cBhvr>
                                        <p:cTn id="154" dur="1" fill="hold">
                                          <p:stCondLst>
                                            <p:cond delay="499"/>
                                          </p:stCondLst>
                                        </p:cTn>
                                        <p:tgtEl>
                                          <p:spTgt spid="112"/>
                                        </p:tgtEl>
                                        <p:attrNameLst>
                                          <p:attrName>style.visibility</p:attrName>
                                        </p:attrNameLst>
                                      </p:cBhvr>
                                      <p:to>
                                        <p:strVal val="hidden"/>
                                      </p:to>
                                    </p:set>
                                  </p:childTnLst>
                                </p:cTn>
                              </p:par>
                              <p:par>
                                <p:cTn id="155" presetID="10" presetClass="exit" presetSubtype="0" fill="hold" grpId="3" nodeType="withEffect">
                                  <p:stCondLst>
                                    <p:cond delay="0"/>
                                  </p:stCondLst>
                                  <p:childTnLst>
                                    <p:animEffect transition="out" filter="fade">
                                      <p:cBhvr>
                                        <p:cTn id="156" dur="500"/>
                                        <p:tgtEl>
                                          <p:spTgt spid="123"/>
                                        </p:tgtEl>
                                      </p:cBhvr>
                                    </p:animEffect>
                                    <p:set>
                                      <p:cBhvr>
                                        <p:cTn id="157" dur="1" fill="hold">
                                          <p:stCondLst>
                                            <p:cond delay="499"/>
                                          </p:stCondLst>
                                        </p:cTn>
                                        <p:tgtEl>
                                          <p:spTgt spid="123"/>
                                        </p:tgtEl>
                                        <p:attrNameLst>
                                          <p:attrName>style.visibility</p:attrName>
                                        </p:attrNameLst>
                                      </p:cBhvr>
                                      <p:to>
                                        <p:strVal val="hidden"/>
                                      </p:to>
                                    </p:set>
                                  </p:childTnLst>
                                </p:cTn>
                              </p:par>
                              <p:par>
                                <p:cTn id="158" presetID="10" presetClass="exit" presetSubtype="0" fill="hold" grpId="1" nodeType="withEffect">
                                  <p:stCondLst>
                                    <p:cond delay="0"/>
                                  </p:stCondLst>
                                  <p:childTnLst>
                                    <p:animEffect transition="out" filter="fade">
                                      <p:cBhvr>
                                        <p:cTn id="159" dur="500"/>
                                        <p:tgtEl>
                                          <p:spTgt spid="124"/>
                                        </p:tgtEl>
                                      </p:cBhvr>
                                    </p:animEffect>
                                    <p:set>
                                      <p:cBhvr>
                                        <p:cTn id="160" dur="1" fill="hold">
                                          <p:stCondLst>
                                            <p:cond delay="499"/>
                                          </p:stCondLst>
                                        </p:cTn>
                                        <p:tgtEl>
                                          <p:spTgt spid="124"/>
                                        </p:tgtEl>
                                        <p:attrNameLst>
                                          <p:attrName>style.visibility</p:attrName>
                                        </p:attrNameLst>
                                      </p:cBhvr>
                                      <p:to>
                                        <p:strVal val="hidden"/>
                                      </p:to>
                                    </p:set>
                                  </p:childTnLst>
                                </p:cTn>
                              </p:par>
                              <p:par>
                                <p:cTn id="161" presetID="10" presetClass="exit" presetSubtype="0" fill="hold" grpId="3" nodeType="withEffect">
                                  <p:stCondLst>
                                    <p:cond delay="0"/>
                                  </p:stCondLst>
                                  <p:childTnLst>
                                    <p:animEffect transition="out" filter="fade">
                                      <p:cBhvr>
                                        <p:cTn id="162" dur="500"/>
                                        <p:tgtEl>
                                          <p:spTgt spid="125"/>
                                        </p:tgtEl>
                                      </p:cBhvr>
                                    </p:animEffect>
                                    <p:set>
                                      <p:cBhvr>
                                        <p:cTn id="163" dur="1" fill="hold">
                                          <p:stCondLst>
                                            <p:cond delay="499"/>
                                          </p:stCondLst>
                                        </p:cTn>
                                        <p:tgtEl>
                                          <p:spTgt spid="125"/>
                                        </p:tgtEl>
                                        <p:attrNameLst>
                                          <p:attrName>style.visibility</p:attrName>
                                        </p:attrNameLst>
                                      </p:cBhvr>
                                      <p:to>
                                        <p:strVal val="hidden"/>
                                      </p:to>
                                    </p:set>
                                  </p:childTnLst>
                                </p:cTn>
                              </p:par>
                              <p:par>
                                <p:cTn id="164" presetID="10" presetClass="exit" presetSubtype="0" fill="hold" grpId="2" nodeType="withEffect">
                                  <p:stCondLst>
                                    <p:cond delay="0"/>
                                  </p:stCondLst>
                                  <p:childTnLst>
                                    <p:animEffect transition="out" filter="fade">
                                      <p:cBhvr>
                                        <p:cTn id="165" dur="500"/>
                                        <p:tgtEl>
                                          <p:spTgt spid="133"/>
                                        </p:tgtEl>
                                      </p:cBhvr>
                                    </p:animEffect>
                                    <p:set>
                                      <p:cBhvr>
                                        <p:cTn id="166" dur="1" fill="hold">
                                          <p:stCondLst>
                                            <p:cond delay="499"/>
                                          </p:stCondLst>
                                        </p:cTn>
                                        <p:tgtEl>
                                          <p:spTgt spid="133"/>
                                        </p:tgtEl>
                                        <p:attrNameLst>
                                          <p:attrName>style.visibility</p:attrName>
                                        </p:attrNameLst>
                                      </p:cBhvr>
                                      <p:to>
                                        <p:strVal val="hidden"/>
                                      </p:to>
                                    </p:set>
                                  </p:childTnLst>
                                </p:cTn>
                              </p:par>
                              <p:par>
                                <p:cTn id="167" presetID="10" presetClass="entr" presetSubtype="0" fill="hold" grpId="0" nodeType="withEffect">
                                  <p:stCondLst>
                                    <p:cond delay="0"/>
                                  </p:stCondLst>
                                  <p:childTnLst>
                                    <p:set>
                                      <p:cBhvr>
                                        <p:cTn id="168" dur="1" fill="hold">
                                          <p:stCondLst>
                                            <p:cond delay="0"/>
                                          </p:stCondLst>
                                        </p:cTn>
                                        <p:tgtEl>
                                          <p:spTgt spid="161"/>
                                        </p:tgtEl>
                                        <p:attrNameLst>
                                          <p:attrName>style.visibility</p:attrName>
                                        </p:attrNameLst>
                                      </p:cBhvr>
                                      <p:to>
                                        <p:strVal val="visible"/>
                                      </p:to>
                                    </p:set>
                                    <p:animEffect transition="in" filter="fade">
                                      <p:cBhvr>
                                        <p:cTn id="169"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111" grpId="1"/>
      <p:bldP spid="111" grpId="2"/>
      <p:bldP spid="111" grpId="3"/>
      <p:bldP spid="112" grpId="0"/>
      <p:bldP spid="112" grpId="1"/>
      <p:bldP spid="112" grpId="2"/>
      <p:bldP spid="112" grpId="3"/>
      <p:bldP spid="123" grpId="0" animBg="1"/>
      <p:bldP spid="123" grpId="1" animBg="1"/>
      <p:bldP spid="123" grpId="2" animBg="1"/>
      <p:bldP spid="123" grpId="3" animBg="1"/>
      <p:bldP spid="124" grpId="0" animBg="1"/>
      <p:bldP spid="124" grpId="1" animBg="1"/>
      <p:bldP spid="125" grpId="0" animBg="1"/>
      <p:bldP spid="125" grpId="1" animBg="1"/>
      <p:bldP spid="125" grpId="2" animBg="1"/>
      <p:bldP spid="125" grpId="3" animBg="1"/>
      <p:bldP spid="133" grpId="0" animBg="1"/>
      <p:bldP spid="133" grpId="1" animBg="1"/>
      <p:bldP spid="133" grpId="2" animBg="1"/>
      <p:bldP spid="16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97E0F132-C49C-4701-A6A1-C1A197C193F4}"/>
              </a:ext>
            </a:extLst>
          </p:cNvPr>
          <p:cNvPicPr>
            <a:picLocks noChangeAspect="1"/>
          </p:cNvPicPr>
          <p:nvPr/>
        </p:nvPicPr>
        <p:blipFill>
          <a:blip r:embed="rId2"/>
          <a:stretch>
            <a:fillRect/>
          </a:stretch>
        </p:blipFill>
        <p:spPr>
          <a:xfrm>
            <a:off x="11626336" y="6627628"/>
            <a:ext cx="565665" cy="233213"/>
          </a:xfrm>
          <a:prstGeom prst="rect">
            <a:avLst/>
          </a:prstGeom>
        </p:spPr>
      </p:pic>
      <p:sp>
        <p:nvSpPr>
          <p:cNvPr id="9" name="Google Shape;269;p35">
            <a:extLst>
              <a:ext uri="{FF2B5EF4-FFF2-40B4-BE49-F238E27FC236}">
                <a16:creationId xmlns:a16="http://schemas.microsoft.com/office/drawing/2014/main" id="{2C552988-87AB-4114-A63C-5112EF91FD81}"/>
              </a:ext>
            </a:extLst>
          </p:cNvPr>
          <p:cNvSpPr txBox="1">
            <a:spLocks/>
          </p:cNvSpPr>
          <p:nvPr/>
        </p:nvSpPr>
        <p:spPr>
          <a:xfrm>
            <a:off x="2335065" y="3418113"/>
            <a:ext cx="7521870"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chemeClr val="bg1"/>
                </a:solidFill>
              </a:rPr>
              <a:t>T</a:t>
            </a:r>
            <a:r>
              <a:rPr lang="en-US" sz="6000" b="1" dirty="0">
                <a:solidFill>
                  <a:srgbClr val="C9B18E"/>
                </a:solidFill>
              </a:rPr>
              <a:t>ime</a:t>
            </a:r>
            <a:r>
              <a:rPr lang="en-US" sz="6000" b="1" dirty="0">
                <a:solidFill>
                  <a:schemeClr val="bg1"/>
                </a:solidFill>
              </a:rPr>
              <a:t> for Sum</a:t>
            </a:r>
            <a:r>
              <a:rPr lang="en-US" sz="6000" b="1" dirty="0">
                <a:solidFill>
                  <a:srgbClr val="FF9933"/>
                </a:solidFill>
              </a:rPr>
              <a:t>mar</a:t>
            </a:r>
            <a:r>
              <a:rPr lang="en-US" sz="6000" b="1" dirty="0">
                <a:solidFill>
                  <a:schemeClr val="bg1"/>
                </a:solidFill>
              </a:rPr>
              <a:t>i</a:t>
            </a:r>
            <a:r>
              <a:rPr lang="en-US" sz="6000" b="1" dirty="0">
                <a:solidFill>
                  <a:srgbClr val="FF9933"/>
                </a:solidFill>
              </a:rPr>
              <a:t>za</a:t>
            </a:r>
            <a:r>
              <a:rPr lang="en-US" sz="6000" b="1" dirty="0">
                <a:solidFill>
                  <a:schemeClr val="bg1"/>
                </a:solidFill>
              </a:rPr>
              <a:t>tion</a:t>
            </a:r>
          </a:p>
        </p:txBody>
      </p:sp>
      <p:sp>
        <p:nvSpPr>
          <p:cNvPr id="10" name="Google Shape;270;p35">
            <a:extLst>
              <a:ext uri="{FF2B5EF4-FFF2-40B4-BE49-F238E27FC236}">
                <a16:creationId xmlns:a16="http://schemas.microsoft.com/office/drawing/2014/main" id="{4D943407-A52B-4702-A2D8-E6D064C507F3}"/>
              </a:ext>
            </a:extLst>
          </p:cNvPr>
          <p:cNvSpPr txBox="1">
            <a:spLocks/>
          </p:cNvSpPr>
          <p:nvPr/>
        </p:nvSpPr>
        <p:spPr>
          <a:xfrm>
            <a:off x="5338186" y="2146494"/>
            <a:ext cx="1515629" cy="1271619"/>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9600" b="1" dirty="0">
                <a:solidFill>
                  <a:srgbClr val="C9B18E"/>
                </a:solidFill>
              </a:rPr>
              <a:t>05</a:t>
            </a:r>
          </a:p>
        </p:txBody>
      </p:sp>
      <p:sp>
        <p:nvSpPr>
          <p:cNvPr id="11" name="Google Shape;921;p65">
            <a:extLst>
              <a:ext uri="{FF2B5EF4-FFF2-40B4-BE49-F238E27FC236}">
                <a16:creationId xmlns:a16="http://schemas.microsoft.com/office/drawing/2014/main" id="{2F886BEC-19C2-475E-A0F3-CB15C08C8C0D}"/>
              </a:ext>
            </a:extLst>
          </p:cNvPr>
          <p:cNvSpPr/>
          <p:nvPr/>
        </p:nvSpPr>
        <p:spPr>
          <a:xfrm>
            <a:off x="0" y="4540513"/>
            <a:ext cx="3697357" cy="2317487"/>
          </a:xfrm>
          <a:custGeom>
            <a:avLst/>
            <a:gdLst/>
            <a:ahLst/>
            <a:cxnLst/>
            <a:rect l="l" t="t" r="r" b="b"/>
            <a:pathLst>
              <a:path w="78754" h="49001" extrusionOk="0">
                <a:moveTo>
                  <a:pt x="6538" y="0"/>
                </a:moveTo>
                <a:cubicBezTo>
                  <a:pt x="6497" y="28"/>
                  <a:pt x="6470" y="41"/>
                  <a:pt x="6443" y="68"/>
                </a:cubicBezTo>
                <a:lnTo>
                  <a:pt x="6511" y="150"/>
                </a:lnTo>
                <a:cubicBezTo>
                  <a:pt x="6538" y="123"/>
                  <a:pt x="6565" y="96"/>
                  <a:pt x="6592" y="68"/>
                </a:cubicBezTo>
                <a:cubicBezTo>
                  <a:pt x="6592" y="55"/>
                  <a:pt x="6552" y="0"/>
                  <a:pt x="6538" y="0"/>
                </a:cubicBezTo>
                <a:close/>
                <a:moveTo>
                  <a:pt x="10085" y="177"/>
                </a:moveTo>
                <a:cubicBezTo>
                  <a:pt x="10058" y="177"/>
                  <a:pt x="10031" y="218"/>
                  <a:pt x="10004" y="245"/>
                </a:cubicBezTo>
                <a:cubicBezTo>
                  <a:pt x="10018" y="259"/>
                  <a:pt x="10031" y="299"/>
                  <a:pt x="10058" y="299"/>
                </a:cubicBezTo>
                <a:cubicBezTo>
                  <a:pt x="10072" y="299"/>
                  <a:pt x="10113" y="272"/>
                  <a:pt x="10181" y="231"/>
                </a:cubicBezTo>
                <a:cubicBezTo>
                  <a:pt x="10126" y="204"/>
                  <a:pt x="10099" y="177"/>
                  <a:pt x="10085" y="177"/>
                </a:cubicBezTo>
                <a:close/>
                <a:moveTo>
                  <a:pt x="7353" y="231"/>
                </a:moveTo>
                <a:cubicBezTo>
                  <a:pt x="7313" y="272"/>
                  <a:pt x="7258" y="299"/>
                  <a:pt x="7258" y="327"/>
                </a:cubicBezTo>
                <a:cubicBezTo>
                  <a:pt x="7258" y="367"/>
                  <a:pt x="7299" y="408"/>
                  <a:pt x="7340" y="463"/>
                </a:cubicBezTo>
                <a:cubicBezTo>
                  <a:pt x="7381" y="408"/>
                  <a:pt x="7435" y="367"/>
                  <a:pt x="7435" y="340"/>
                </a:cubicBezTo>
                <a:cubicBezTo>
                  <a:pt x="7435" y="299"/>
                  <a:pt x="7381" y="272"/>
                  <a:pt x="7353" y="231"/>
                </a:cubicBezTo>
                <a:close/>
                <a:moveTo>
                  <a:pt x="4608" y="299"/>
                </a:moveTo>
                <a:cubicBezTo>
                  <a:pt x="4567" y="327"/>
                  <a:pt x="4540" y="367"/>
                  <a:pt x="4526" y="408"/>
                </a:cubicBezTo>
                <a:cubicBezTo>
                  <a:pt x="4526" y="435"/>
                  <a:pt x="4594" y="490"/>
                  <a:pt x="4635" y="490"/>
                </a:cubicBezTo>
                <a:cubicBezTo>
                  <a:pt x="4676" y="490"/>
                  <a:pt x="4730" y="449"/>
                  <a:pt x="4812" y="422"/>
                </a:cubicBezTo>
                <a:cubicBezTo>
                  <a:pt x="4689" y="340"/>
                  <a:pt x="4635" y="299"/>
                  <a:pt x="4608" y="299"/>
                </a:cubicBezTo>
                <a:close/>
                <a:moveTo>
                  <a:pt x="10925" y="459"/>
                </a:moveTo>
                <a:cubicBezTo>
                  <a:pt x="10921" y="459"/>
                  <a:pt x="10917" y="460"/>
                  <a:pt x="10915" y="463"/>
                </a:cubicBezTo>
                <a:lnTo>
                  <a:pt x="10901" y="463"/>
                </a:lnTo>
                <a:cubicBezTo>
                  <a:pt x="10874" y="476"/>
                  <a:pt x="10860" y="517"/>
                  <a:pt x="10847" y="544"/>
                </a:cubicBezTo>
                <a:cubicBezTo>
                  <a:pt x="10874" y="558"/>
                  <a:pt x="10901" y="585"/>
                  <a:pt x="10915" y="585"/>
                </a:cubicBezTo>
                <a:cubicBezTo>
                  <a:pt x="10942" y="585"/>
                  <a:pt x="10969" y="558"/>
                  <a:pt x="11037" y="503"/>
                </a:cubicBezTo>
                <a:cubicBezTo>
                  <a:pt x="10981" y="481"/>
                  <a:pt x="10944" y="459"/>
                  <a:pt x="10925" y="459"/>
                </a:cubicBezTo>
                <a:close/>
                <a:moveTo>
                  <a:pt x="8182" y="474"/>
                </a:moveTo>
                <a:cubicBezTo>
                  <a:pt x="8178" y="474"/>
                  <a:pt x="8173" y="475"/>
                  <a:pt x="8169" y="476"/>
                </a:cubicBezTo>
                <a:lnTo>
                  <a:pt x="8155" y="476"/>
                </a:lnTo>
                <a:cubicBezTo>
                  <a:pt x="8101" y="490"/>
                  <a:pt x="8074" y="544"/>
                  <a:pt x="8060" y="598"/>
                </a:cubicBezTo>
                <a:cubicBezTo>
                  <a:pt x="8074" y="639"/>
                  <a:pt x="8115" y="680"/>
                  <a:pt x="8169" y="694"/>
                </a:cubicBezTo>
                <a:cubicBezTo>
                  <a:pt x="8210" y="694"/>
                  <a:pt x="8251" y="626"/>
                  <a:pt x="8319" y="571"/>
                </a:cubicBezTo>
                <a:cubicBezTo>
                  <a:pt x="8258" y="523"/>
                  <a:pt x="8219" y="474"/>
                  <a:pt x="8182" y="474"/>
                </a:cubicBezTo>
                <a:close/>
                <a:moveTo>
                  <a:pt x="5451" y="517"/>
                </a:moveTo>
                <a:lnTo>
                  <a:pt x="5437" y="531"/>
                </a:lnTo>
                <a:cubicBezTo>
                  <a:pt x="5383" y="544"/>
                  <a:pt x="5355" y="612"/>
                  <a:pt x="5315" y="653"/>
                </a:cubicBezTo>
                <a:cubicBezTo>
                  <a:pt x="5355" y="694"/>
                  <a:pt x="5410" y="748"/>
                  <a:pt x="5464" y="762"/>
                </a:cubicBezTo>
                <a:cubicBezTo>
                  <a:pt x="5491" y="762"/>
                  <a:pt x="5532" y="694"/>
                  <a:pt x="5586" y="626"/>
                </a:cubicBezTo>
                <a:cubicBezTo>
                  <a:pt x="5532" y="571"/>
                  <a:pt x="5478" y="517"/>
                  <a:pt x="5451" y="517"/>
                </a:cubicBezTo>
                <a:close/>
                <a:moveTo>
                  <a:pt x="2704" y="689"/>
                </a:moveTo>
                <a:cubicBezTo>
                  <a:pt x="2660" y="689"/>
                  <a:pt x="2623" y="707"/>
                  <a:pt x="2623" y="816"/>
                </a:cubicBezTo>
                <a:lnTo>
                  <a:pt x="2800" y="748"/>
                </a:lnTo>
                <a:lnTo>
                  <a:pt x="2773" y="694"/>
                </a:lnTo>
                <a:cubicBezTo>
                  <a:pt x="2750" y="694"/>
                  <a:pt x="2726" y="689"/>
                  <a:pt x="2704" y="689"/>
                </a:cubicBezTo>
                <a:close/>
                <a:moveTo>
                  <a:pt x="11757" y="639"/>
                </a:moveTo>
                <a:cubicBezTo>
                  <a:pt x="11717" y="694"/>
                  <a:pt x="11676" y="734"/>
                  <a:pt x="11676" y="775"/>
                </a:cubicBezTo>
                <a:cubicBezTo>
                  <a:pt x="11676" y="789"/>
                  <a:pt x="11730" y="843"/>
                  <a:pt x="11744" y="843"/>
                </a:cubicBezTo>
                <a:cubicBezTo>
                  <a:pt x="11785" y="830"/>
                  <a:pt x="11812" y="789"/>
                  <a:pt x="11839" y="748"/>
                </a:cubicBezTo>
                <a:cubicBezTo>
                  <a:pt x="11839" y="734"/>
                  <a:pt x="11798" y="694"/>
                  <a:pt x="11757" y="639"/>
                </a:cubicBezTo>
                <a:close/>
                <a:moveTo>
                  <a:pt x="8998" y="707"/>
                </a:moveTo>
                <a:cubicBezTo>
                  <a:pt x="8944" y="721"/>
                  <a:pt x="8889" y="775"/>
                  <a:pt x="8876" y="830"/>
                </a:cubicBezTo>
                <a:cubicBezTo>
                  <a:pt x="8876" y="857"/>
                  <a:pt x="8944" y="938"/>
                  <a:pt x="8985" y="938"/>
                </a:cubicBezTo>
                <a:cubicBezTo>
                  <a:pt x="9012" y="938"/>
                  <a:pt x="9080" y="898"/>
                  <a:pt x="9188" y="843"/>
                </a:cubicBezTo>
                <a:cubicBezTo>
                  <a:pt x="9093" y="775"/>
                  <a:pt x="9039" y="707"/>
                  <a:pt x="8998" y="707"/>
                </a:cubicBezTo>
                <a:close/>
                <a:moveTo>
                  <a:pt x="6256" y="746"/>
                </a:moveTo>
                <a:cubicBezTo>
                  <a:pt x="6173" y="746"/>
                  <a:pt x="6118" y="811"/>
                  <a:pt x="6130" y="898"/>
                </a:cubicBezTo>
                <a:cubicBezTo>
                  <a:pt x="6130" y="967"/>
                  <a:pt x="6189" y="1026"/>
                  <a:pt x="6256" y="1026"/>
                </a:cubicBezTo>
                <a:cubicBezTo>
                  <a:pt x="6268" y="1026"/>
                  <a:pt x="6281" y="1024"/>
                  <a:pt x="6293" y="1020"/>
                </a:cubicBezTo>
                <a:cubicBezTo>
                  <a:pt x="6348" y="1006"/>
                  <a:pt x="6388" y="938"/>
                  <a:pt x="6470" y="870"/>
                </a:cubicBezTo>
                <a:cubicBezTo>
                  <a:pt x="6375" y="816"/>
                  <a:pt x="6334" y="748"/>
                  <a:pt x="6280" y="748"/>
                </a:cubicBezTo>
                <a:cubicBezTo>
                  <a:pt x="6271" y="747"/>
                  <a:pt x="6264" y="746"/>
                  <a:pt x="6256" y="746"/>
                </a:cubicBezTo>
                <a:close/>
                <a:moveTo>
                  <a:pt x="12568" y="935"/>
                </a:moveTo>
                <a:cubicBezTo>
                  <a:pt x="12561" y="935"/>
                  <a:pt x="12553" y="936"/>
                  <a:pt x="12546" y="938"/>
                </a:cubicBezTo>
                <a:cubicBezTo>
                  <a:pt x="12519" y="938"/>
                  <a:pt x="12505" y="993"/>
                  <a:pt x="12478" y="1033"/>
                </a:cubicBezTo>
                <a:cubicBezTo>
                  <a:pt x="12519" y="1061"/>
                  <a:pt x="12559" y="1074"/>
                  <a:pt x="12600" y="1088"/>
                </a:cubicBezTo>
                <a:cubicBezTo>
                  <a:pt x="12627" y="1088"/>
                  <a:pt x="12654" y="1033"/>
                  <a:pt x="12695" y="979"/>
                </a:cubicBezTo>
                <a:cubicBezTo>
                  <a:pt x="12640" y="957"/>
                  <a:pt x="12602" y="935"/>
                  <a:pt x="12568" y="935"/>
                </a:cubicBezTo>
                <a:close/>
                <a:moveTo>
                  <a:pt x="3507" y="762"/>
                </a:moveTo>
                <a:cubicBezTo>
                  <a:pt x="3452" y="870"/>
                  <a:pt x="3385" y="938"/>
                  <a:pt x="3385" y="993"/>
                </a:cubicBezTo>
                <a:cubicBezTo>
                  <a:pt x="3385" y="1033"/>
                  <a:pt x="3466" y="1101"/>
                  <a:pt x="3520" y="1115"/>
                </a:cubicBezTo>
                <a:cubicBezTo>
                  <a:pt x="3527" y="1116"/>
                  <a:pt x="3534" y="1116"/>
                  <a:pt x="3541" y="1116"/>
                </a:cubicBezTo>
                <a:cubicBezTo>
                  <a:pt x="3625" y="1116"/>
                  <a:pt x="3682" y="1041"/>
                  <a:pt x="3656" y="965"/>
                </a:cubicBezTo>
                <a:cubicBezTo>
                  <a:pt x="3643" y="911"/>
                  <a:pt x="3588" y="857"/>
                  <a:pt x="3507" y="762"/>
                </a:cubicBezTo>
                <a:close/>
                <a:moveTo>
                  <a:pt x="9820" y="938"/>
                </a:moveTo>
                <a:cubicBezTo>
                  <a:pt x="9756" y="938"/>
                  <a:pt x="9691" y="979"/>
                  <a:pt x="9691" y="1061"/>
                </a:cubicBezTo>
                <a:cubicBezTo>
                  <a:pt x="9691" y="1115"/>
                  <a:pt x="9759" y="1169"/>
                  <a:pt x="9827" y="1251"/>
                </a:cubicBezTo>
                <a:cubicBezTo>
                  <a:pt x="9882" y="1169"/>
                  <a:pt x="9950" y="1115"/>
                  <a:pt x="9950" y="1061"/>
                </a:cubicBezTo>
                <a:cubicBezTo>
                  <a:pt x="9950" y="979"/>
                  <a:pt x="9885" y="938"/>
                  <a:pt x="9820" y="938"/>
                </a:cubicBezTo>
                <a:close/>
                <a:moveTo>
                  <a:pt x="13402" y="1129"/>
                </a:moveTo>
                <a:cubicBezTo>
                  <a:pt x="13361" y="1183"/>
                  <a:pt x="13320" y="1224"/>
                  <a:pt x="13320" y="1237"/>
                </a:cubicBezTo>
                <a:cubicBezTo>
                  <a:pt x="13334" y="1278"/>
                  <a:pt x="13375" y="1319"/>
                  <a:pt x="13416" y="1332"/>
                </a:cubicBezTo>
                <a:cubicBezTo>
                  <a:pt x="13416" y="1332"/>
                  <a:pt x="13484" y="1278"/>
                  <a:pt x="13484" y="1265"/>
                </a:cubicBezTo>
                <a:cubicBezTo>
                  <a:pt x="13484" y="1237"/>
                  <a:pt x="13443" y="1197"/>
                  <a:pt x="13402" y="1129"/>
                </a:cubicBezTo>
                <a:close/>
                <a:moveTo>
                  <a:pt x="4350" y="979"/>
                </a:moveTo>
                <a:cubicBezTo>
                  <a:pt x="4268" y="1101"/>
                  <a:pt x="4186" y="1156"/>
                  <a:pt x="4186" y="1224"/>
                </a:cubicBezTo>
                <a:lnTo>
                  <a:pt x="4173" y="1237"/>
                </a:lnTo>
                <a:cubicBezTo>
                  <a:pt x="4173" y="1278"/>
                  <a:pt x="4268" y="1373"/>
                  <a:pt x="4322" y="1387"/>
                </a:cubicBezTo>
                <a:cubicBezTo>
                  <a:pt x="4337" y="1391"/>
                  <a:pt x="4351" y="1393"/>
                  <a:pt x="4365" y="1393"/>
                </a:cubicBezTo>
                <a:cubicBezTo>
                  <a:pt x="4443" y="1393"/>
                  <a:pt x="4511" y="1330"/>
                  <a:pt x="4499" y="1237"/>
                </a:cubicBezTo>
                <a:cubicBezTo>
                  <a:pt x="4499" y="1169"/>
                  <a:pt x="4418" y="1101"/>
                  <a:pt x="4350" y="979"/>
                </a:cubicBezTo>
                <a:close/>
                <a:moveTo>
                  <a:pt x="7062" y="1002"/>
                </a:moveTo>
                <a:cubicBezTo>
                  <a:pt x="6982" y="1002"/>
                  <a:pt x="6922" y="1087"/>
                  <a:pt x="6946" y="1183"/>
                </a:cubicBezTo>
                <a:cubicBezTo>
                  <a:pt x="6959" y="1237"/>
                  <a:pt x="7027" y="1292"/>
                  <a:pt x="7109" y="1400"/>
                </a:cubicBezTo>
                <a:cubicBezTo>
                  <a:pt x="7177" y="1278"/>
                  <a:pt x="7258" y="1210"/>
                  <a:pt x="7258" y="1142"/>
                </a:cubicBezTo>
                <a:cubicBezTo>
                  <a:pt x="7258" y="1101"/>
                  <a:pt x="7163" y="1020"/>
                  <a:pt x="7095" y="1006"/>
                </a:cubicBezTo>
                <a:cubicBezTo>
                  <a:pt x="7084" y="1003"/>
                  <a:pt x="7073" y="1002"/>
                  <a:pt x="7062" y="1002"/>
                </a:cubicBezTo>
                <a:close/>
                <a:moveTo>
                  <a:pt x="1631" y="1142"/>
                </a:moveTo>
                <a:cubicBezTo>
                  <a:pt x="1563" y="1169"/>
                  <a:pt x="1509" y="1224"/>
                  <a:pt x="1482" y="1292"/>
                </a:cubicBezTo>
                <a:cubicBezTo>
                  <a:pt x="1468" y="1319"/>
                  <a:pt x="1550" y="1414"/>
                  <a:pt x="1604" y="1414"/>
                </a:cubicBezTo>
                <a:cubicBezTo>
                  <a:pt x="1609" y="1415"/>
                  <a:pt x="1614" y="1416"/>
                  <a:pt x="1619" y="1416"/>
                </a:cubicBezTo>
                <a:cubicBezTo>
                  <a:pt x="1671" y="1416"/>
                  <a:pt x="1737" y="1355"/>
                  <a:pt x="1849" y="1305"/>
                </a:cubicBezTo>
                <a:cubicBezTo>
                  <a:pt x="1740" y="1224"/>
                  <a:pt x="1685" y="1142"/>
                  <a:pt x="1631" y="1142"/>
                </a:cubicBezTo>
                <a:close/>
                <a:moveTo>
                  <a:pt x="10658" y="1208"/>
                </a:moveTo>
                <a:cubicBezTo>
                  <a:pt x="10611" y="1208"/>
                  <a:pt x="10520" y="1268"/>
                  <a:pt x="10520" y="1305"/>
                </a:cubicBezTo>
                <a:cubicBezTo>
                  <a:pt x="10520" y="1373"/>
                  <a:pt x="10561" y="1441"/>
                  <a:pt x="10616" y="1482"/>
                </a:cubicBezTo>
                <a:cubicBezTo>
                  <a:pt x="10621" y="1483"/>
                  <a:pt x="10627" y="1484"/>
                  <a:pt x="10633" y="1484"/>
                </a:cubicBezTo>
                <a:cubicBezTo>
                  <a:pt x="10685" y="1484"/>
                  <a:pt x="10751" y="1435"/>
                  <a:pt x="10860" y="1387"/>
                </a:cubicBezTo>
                <a:cubicBezTo>
                  <a:pt x="10779" y="1292"/>
                  <a:pt x="10724" y="1224"/>
                  <a:pt x="10670" y="1210"/>
                </a:cubicBezTo>
                <a:cubicBezTo>
                  <a:pt x="10666" y="1209"/>
                  <a:pt x="10662" y="1208"/>
                  <a:pt x="10658" y="1208"/>
                </a:cubicBezTo>
                <a:close/>
                <a:moveTo>
                  <a:pt x="7892" y="1236"/>
                </a:moveTo>
                <a:cubicBezTo>
                  <a:pt x="7806" y="1236"/>
                  <a:pt x="7736" y="1325"/>
                  <a:pt x="7761" y="1414"/>
                </a:cubicBezTo>
                <a:cubicBezTo>
                  <a:pt x="7788" y="1482"/>
                  <a:pt x="7856" y="1536"/>
                  <a:pt x="7924" y="1550"/>
                </a:cubicBezTo>
                <a:cubicBezTo>
                  <a:pt x="7992" y="1550"/>
                  <a:pt x="8060" y="1468"/>
                  <a:pt x="8169" y="1387"/>
                </a:cubicBezTo>
                <a:cubicBezTo>
                  <a:pt x="8060" y="1319"/>
                  <a:pt x="7992" y="1251"/>
                  <a:pt x="7911" y="1237"/>
                </a:cubicBezTo>
                <a:cubicBezTo>
                  <a:pt x="7905" y="1236"/>
                  <a:pt x="7898" y="1236"/>
                  <a:pt x="7892" y="1236"/>
                </a:cubicBezTo>
                <a:close/>
                <a:moveTo>
                  <a:pt x="14245" y="1455"/>
                </a:moveTo>
                <a:cubicBezTo>
                  <a:pt x="14204" y="1468"/>
                  <a:pt x="14163" y="1496"/>
                  <a:pt x="14136" y="1523"/>
                </a:cubicBezTo>
                <a:cubicBezTo>
                  <a:pt x="14177" y="1550"/>
                  <a:pt x="14204" y="1591"/>
                  <a:pt x="14245" y="1604"/>
                </a:cubicBezTo>
                <a:cubicBezTo>
                  <a:pt x="14248" y="1606"/>
                  <a:pt x="14250" y="1606"/>
                  <a:pt x="14253" y="1606"/>
                </a:cubicBezTo>
                <a:cubicBezTo>
                  <a:pt x="14275" y="1606"/>
                  <a:pt x="14290" y="1559"/>
                  <a:pt x="14326" y="1523"/>
                </a:cubicBezTo>
                <a:cubicBezTo>
                  <a:pt x="14286" y="1496"/>
                  <a:pt x="14258" y="1455"/>
                  <a:pt x="14245" y="1455"/>
                </a:cubicBezTo>
                <a:close/>
                <a:moveTo>
                  <a:pt x="5152" y="1224"/>
                </a:moveTo>
                <a:cubicBezTo>
                  <a:pt x="5084" y="1332"/>
                  <a:pt x="5016" y="1400"/>
                  <a:pt x="5002" y="1468"/>
                </a:cubicBezTo>
                <a:cubicBezTo>
                  <a:pt x="4978" y="1563"/>
                  <a:pt x="5057" y="1637"/>
                  <a:pt x="5141" y="1637"/>
                </a:cubicBezTo>
                <a:cubicBezTo>
                  <a:pt x="5153" y="1637"/>
                  <a:pt x="5166" y="1635"/>
                  <a:pt x="5179" y="1631"/>
                </a:cubicBezTo>
                <a:cubicBezTo>
                  <a:pt x="5247" y="1604"/>
                  <a:pt x="5355" y="1523"/>
                  <a:pt x="5342" y="1468"/>
                </a:cubicBezTo>
                <a:cubicBezTo>
                  <a:pt x="5328" y="1414"/>
                  <a:pt x="5247" y="1332"/>
                  <a:pt x="5152" y="1224"/>
                </a:cubicBezTo>
                <a:close/>
                <a:moveTo>
                  <a:pt x="11472" y="1455"/>
                </a:moveTo>
                <a:cubicBezTo>
                  <a:pt x="11404" y="1468"/>
                  <a:pt x="11350" y="1523"/>
                  <a:pt x="11322" y="1591"/>
                </a:cubicBezTo>
                <a:cubicBezTo>
                  <a:pt x="11322" y="1618"/>
                  <a:pt x="11404" y="1727"/>
                  <a:pt x="11458" y="1727"/>
                </a:cubicBezTo>
                <a:cubicBezTo>
                  <a:pt x="11499" y="1727"/>
                  <a:pt x="11581" y="1672"/>
                  <a:pt x="11703" y="1604"/>
                </a:cubicBezTo>
                <a:cubicBezTo>
                  <a:pt x="11594" y="1523"/>
                  <a:pt x="11526" y="1455"/>
                  <a:pt x="11472" y="1455"/>
                </a:cubicBezTo>
                <a:close/>
                <a:moveTo>
                  <a:pt x="2447" y="1346"/>
                </a:moveTo>
                <a:cubicBezTo>
                  <a:pt x="2338" y="1346"/>
                  <a:pt x="2256" y="1428"/>
                  <a:pt x="2284" y="1523"/>
                </a:cubicBezTo>
                <a:cubicBezTo>
                  <a:pt x="2297" y="1591"/>
                  <a:pt x="2365" y="1659"/>
                  <a:pt x="2460" y="1767"/>
                </a:cubicBezTo>
                <a:cubicBezTo>
                  <a:pt x="2528" y="1659"/>
                  <a:pt x="2610" y="1591"/>
                  <a:pt x="2623" y="1523"/>
                </a:cubicBezTo>
                <a:cubicBezTo>
                  <a:pt x="2637" y="1414"/>
                  <a:pt x="2555" y="1346"/>
                  <a:pt x="2447" y="1346"/>
                </a:cubicBezTo>
                <a:close/>
                <a:moveTo>
                  <a:pt x="8753" y="1482"/>
                </a:moveTo>
                <a:cubicBezTo>
                  <a:pt x="8645" y="1482"/>
                  <a:pt x="8563" y="1536"/>
                  <a:pt x="8577" y="1645"/>
                </a:cubicBezTo>
                <a:cubicBezTo>
                  <a:pt x="8590" y="1713"/>
                  <a:pt x="8672" y="1781"/>
                  <a:pt x="8753" y="1890"/>
                </a:cubicBezTo>
                <a:cubicBezTo>
                  <a:pt x="8835" y="1795"/>
                  <a:pt x="8903" y="1713"/>
                  <a:pt x="8917" y="1645"/>
                </a:cubicBezTo>
                <a:cubicBezTo>
                  <a:pt x="8930" y="1536"/>
                  <a:pt x="8849" y="1482"/>
                  <a:pt x="8753" y="1482"/>
                </a:cubicBezTo>
                <a:close/>
                <a:moveTo>
                  <a:pt x="15060" y="1699"/>
                </a:moveTo>
                <a:cubicBezTo>
                  <a:pt x="15047" y="1713"/>
                  <a:pt x="14992" y="1740"/>
                  <a:pt x="14979" y="1767"/>
                </a:cubicBezTo>
                <a:cubicBezTo>
                  <a:pt x="14979" y="1795"/>
                  <a:pt x="15019" y="1822"/>
                  <a:pt x="15060" y="1890"/>
                </a:cubicBezTo>
                <a:cubicBezTo>
                  <a:pt x="15087" y="1822"/>
                  <a:pt x="15115" y="1795"/>
                  <a:pt x="15115" y="1754"/>
                </a:cubicBezTo>
                <a:cubicBezTo>
                  <a:pt x="15115" y="1740"/>
                  <a:pt x="15074" y="1699"/>
                  <a:pt x="15060" y="1699"/>
                </a:cubicBezTo>
                <a:close/>
                <a:moveTo>
                  <a:pt x="6021" y="1441"/>
                </a:moveTo>
                <a:cubicBezTo>
                  <a:pt x="5926" y="1564"/>
                  <a:pt x="5831" y="1618"/>
                  <a:pt x="5818" y="1699"/>
                </a:cubicBezTo>
                <a:cubicBezTo>
                  <a:pt x="5790" y="1808"/>
                  <a:pt x="5872" y="1890"/>
                  <a:pt x="5981" y="1903"/>
                </a:cubicBezTo>
                <a:cubicBezTo>
                  <a:pt x="5989" y="1904"/>
                  <a:pt x="5997" y="1905"/>
                  <a:pt x="6004" y="1905"/>
                </a:cubicBezTo>
                <a:cubicBezTo>
                  <a:pt x="6103" y="1905"/>
                  <a:pt x="6184" y="1827"/>
                  <a:pt x="6171" y="1727"/>
                </a:cubicBezTo>
                <a:cubicBezTo>
                  <a:pt x="6171" y="1645"/>
                  <a:pt x="6089" y="1577"/>
                  <a:pt x="6021" y="1441"/>
                </a:cubicBezTo>
                <a:close/>
                <a:moveTo>
                  <a:pt x="12301" y="1686"/>
                </a:moveTo>
                <a:cubicBezTo>
                  <a:pt x="12260" y="1686"/>
                  <a:pt x="12179" y="1754"/>
                  <a:pt x="12152" y="1808"/>
                </a:cubicBezTo>
                <a:cubicBezTo>
                  <a:pt x="12113" y="1884"/>
                  <a:pt x="12170" y="1973"/>
                  <a:pt x="12256" y="1973"/>
                </a:cubicBezTo>
                <a:cubicBezTo>
                  <a:pt x="12262" y="1973"/>
                  <a:pt x="12268" y="1972"/>
                  <a:pt x="12274" y="1971"/>
                </a:cubicBezTo>
                <a:cubicBezTo>
                  <a:pt x="12342" y="1971"/>
                  <a:pt x="12396" y="1917"/>
                  <a:pt x="12519" y="1849"/>
                </a:cubicBezTo>
                <a:cubicBezTo>
                  <a:pt x="12423" y="1767"/>
                  <a:pt x="12369" y="1699"/>
                  <a:pt x="12301" y="1686"/>
                </a:cubicBezTo>
                <a:close/>
                <a:moveTo>
                  <a:pt x="3279" y="1616"/>
                </a:moveTo>
                <a:cubicBezTo>
                  <a:pt x="3181" y="1616"/>
                  <a:pt x="3098" y="1694"/>
                  <a:pt x="3085" y="1795"/>
                </a:cubicBezTo>
                <a:cubicBezTo>
                  <a:pt x="3072" y="1890"/>
                  <a:pt x="3167" y="1985"/>
                  <a:pt x="3276" y="1985"/>
                </a:cubicBezTo>
                <a:cubicBezTo>
                  <a:pt x="3283" y="1986"/>
                  <a:pt x="3290" y="1986"/>
                  <a:pt x="3297" y="1986"/>
                </a:cubicBezTo>
                <a:cubicBezTo>
                  <a:pt x="3384" y="1986"/>
                  <a:pt x="3466" y="1909"/>
                  <a:pt x="3466" y="1808"/>
                </a:cubicBezTo>
                <a:cubicBezTo>
                  <a:pt x="3466" y="1713"/>
                  <a:pt x="3398" y="1618"/>
                  <a:pt x="3303" y="1618"/>
                </a:cubicBezTo>
                <a:cubicBezTo>
                  <a:pt x="3295" y="1617"/>
                  <a:pt x="3287" y="1616"/>
                  <a:pt x="3279" y="1616"/>
                </a:cubicBezTo>
                <a:close/>
                <a:moveTo>
                  <a:pt x="523" y="1698"/>
                </a:moveTo>
                <a:cubicBezTo>
                  <a:pt x="437" y="1698"/>
                  <a:pt x="368" y="1775"/>
                  <a:pt x="381" y="1876"/>
                </a:cubicBezTo>
                <a:cubicBezTo>
                  <a:pt x="381" y="1959"/>
                  <a:pt x="442" y="2031"/>
                  <a:pt x="520" y="2031"/>
                </a:cubicBezTo>
                <a:cubicBezTo>
                  <a:pt x="532" y="2031"/>
                  <a:pt x="545" y="2029"/>
                  <a:pt x="557" y="2026"/>
                </a:cubicBezTo>
                <a:cubicBezTo>
                  <a:pt x="639" y="2012"/>
                  <a:pt x="693" y="1931"/>
                  <a:pt x="802" y="1849"/>
                </a:cubicBezTo>
                <a:cubicBezTo>
                  <a:pt x="680" y="1767"/>
                  <a:pt x="612" y="1699"/>
                  <a:pt x="544" y="1699"/>
                </a:cubicBezTo>
                <a:cubicBezTo>
                  <a:pt x="537" y="1698"/>
                  <a:pt x="530" y="1698"/>
                  <a:pt x="523" y="1698"/>
                </a:cubicBezTo>
                <a:close/>
                <a:moveTo>
                  <a:pt x="9532" y="1725"/>
                </a:moveTo>
                <a:cubicBezTo>
                  <a:pt x="9439" y="1725"/>
                  <a:pt x="9393" y="1803"/>
                  <a:pt x="9406" y="1903"/>
                </a:cubicBezTo>
                <a:cubicBezTo>
                  <a:pt x="9406" y="2003"/>
                  <a:pt x="9474" y="2068"/>
                  <a:pt x="9548" y="2068"/>
                </a:cubicBezTo>
                <a:cubicBezTo>
                  <a:pt x="9555" y="2068"/>
                  <a:pt x="9562" y="2068"/>
                  <a:pt x="9569" y="2066"/>
                </a:cubicBezTo>
                <a:cubicBezTo>
                  <a:pt x="9664" y="2053"/>
                  <a:pt x="9719" y="1971"/>
                  <a:pt x="9841" y="1876"/>
                </a:cubicBezTo>
                <a:cubicBezTo>
                  <a:pt x="9705" y="1795"/>
                  <a:pt x="9637" y="1727"/>
                  <a:pt x="9555" y="1727"/>
                </a:cubicBezTo>
                <a:cubicBezTo>
                  <a:pt x="9547" y="1726"/>
                  <a:pt x="9540" y="1725"/>
                  <a:pt x="9532" y="1725"/>
                </a:cubicBezTo>
                <a:close/>
                <a:moveTo>
                  <a:pt x="6879" y="1790"/>
                </a:moveTo>
                <a:cubicBezTo>
                  <a:pt x="6865" y="1790"/>
                  <a:pt x="6851" y="1791"/>
                  <a:pt x="6837" y="1795"/>
                </a:cubicBezTo>
                <a:cubicBezTo>
                  <a:pt x="6755" y="1822"/>
                  <a:pt x="6701" y="1903"/>
                  <a:pt x="6579" y="1998"/>
                </a:cubicBezTo>
                <a:cubicBezTo>
                  <a:pt x="6715" y="2080"/>
                  <a:pt x="6783" y="2162"/>
                  <a:pt x="6864" y="2175"/>
                </a:cubicBezTo>
                <a:cubicBezTo>
                  <a:pt x="6873" y="2176"/>
                  <a:pt x="6882" y="2177"/>
                  <a:pt x="6890" y="2177"/>
                </a:cubicBezTo>
                <a:cubicBezTo>
                  <a:pt x="6996" y="2177"/>
                  <a:pt x="7054" y="2098"/>
                  <a:pt x="7054" y="1985"/>
                </a:cubicBezTo>
                <a:cubicBezTo>
                  <a:pt x="7066" y="1877"/>
                  <a:pt x="6983" y="1790"/>
                  <a:pt x="6879" y="1790"/>
                </a:cubicBezTo>
                <a:close/>
                <a:moveTo>
                  <a:pt x="13117" y="1849"/>
                </a:moveTo>
                <a:cubicBezTo>
                  <a:pt x="13049" y="1971"/>
                  <a:pt x="12981" y="2026"/>
                  <a:pt x="12981" y="2094"/>
                </a:cubicBezTo>
                <a:cubicBezTo>
                  <a:pt x="12970" y="2169"/>
                  <a:pt x="13028" y="2228"/>
                  <a:pt x="13100" y="2228"/>
                </a:cubicBezTo>
                <a:cubicBezTo>
                  <a:pt x="13119" y="2228"/>
                  <a:pt x="13138" y="2224"/>
                  <a:pt x="13157" y="2216"/>
                </a:cubicBezTo>
                <a:cubicBezTo>
                  <a:pt x="13198" y="2202"/>
                  <a:pt x="13266" y="2121"/>
                  <a:pt x="13266" y="2080"/>
                </a:cubicBezTo>
                <a:cubicBezTo>
                  <a:pt x="13266" y="2026"/>
                  <a:pt x="13198" y="1958"/>
                  <a:pt x="13117" y="1849"/>
                </a:cubicBezTo>
                <a:close/>
                <a:moveTo>
                  <a:pt x="4105" y="1835"/>
                </a:moveTo>
                <a:cubicBezTo>
                  <a:pt x="3996" y="1835"/>
                  <a:pt x="3901" y="1917"/>
                  <a:pt x="3901" y="2012"/>
                </a:cubicBezTo>
                <a:cubicBezTo>
                  <a:pt x="3887" y="2134"/>
                  <a:pt x="3969" y="2243"/>
                  <a:pt x="4091" y="2243"/>
                </a:cubicBezTo>
                <a:cubicBezTo>
                  <a:pt x="4098" y="2244"/>
                  <a:pt x="4105" y="2244"/>
                  <a:pt x="4112" y="2244"/>
                </a:cubicBezTo>
                <a:cubicBezTo>
                  <a:pt x="4214" y="2244"/>
                  <a:pt x="4310" y="2155"/>
                  <a:pt x="4322" y="2053"/>
                </a:cubicBezTo>
                <a:lnTo>
                  <a:pt x="4309" y="2053"/>
                </a:lnTo>
                <a:cubicBezTo>
                  <a:pt x="4309" y="1931"/>
                  <a:pt x="4214" y="1835"/>
                  <a:pt x="4105" y="1835"/>
                </a:cubicBezTo>
                <a:close/>
                <a:moveTo>
                  <a:pt x="1363" y="1915"/>
                </a:moveTo>
                <a:cubicBezTo>
                  <a:pt x="1264" y="1915"/>
                  <a:pt x="1183" y="1994"/>
                  <a:pt x="1183" y="2107"/>
                </a:cubicBezTo>
                <a:cubicBezTo>
                  <a:pt x="1183" y="2216"/>
                  <a:pt x="1264" y="2298"/>
                  <a:pt x="1373" y="2298"/>
                </a:cubicBezTo>
                <a:cubicBezTo>
                  <a:pt x="1381" y="2299"/>
                  <a:pt x="1389" y="2299"/>
                  <a:pt x="1397" y="2299"/>
                </a:cubicBezTo>
                <a:cubicBezTo>
                  <a:pt x="1497" y="2299"/>
                  <a:pt x="1589" y="2221"/>
                  <a:pt x="1577" y="2107"/>
                </a:cubicBezTo>
                <a:cubicBezTo>
                  <a:pt x="1577" y="1998"/>
                  <a:pt x="1495" y="1917"/>
                  <a:pt x="1386" y="1917"/>
                </a:cubicBezTo>
                <a:cubicBezTo>
                  <a:pt x="1379" y="1916"/>
                  <a:pt x="1371" y="1915"/>
                  <a:pt x="1363" y="1915"/>
                </a:cubicBezTo>
                <a:close/>
                <a:moveTo>
                  <a:pt x="5736" y="2311"/>
                </a:moveTo>
                <a:cubicBezTo>
                  <a:pt x="5740" y="2311"/>
                  <a:pt x="5744" y="2311"/>
                  <a:pt x="5748" y="2311"/>
                </a:cubicBezTo>
                <a:lnTo>
                  <a:pt x="5748" y="2311"/>
                </a:lnTo>
                <a:cubicBezTo>
                  <a:pt x="5748" y="2311"/>
                  <a:pt x="5749" y="2311"/>
                  <a:pt x="5750" y="2311"/>
                </a:cubicBezTo>
                <a:close/>
                <a:moveTo>
                  <a:pt x="10419" y="1984"/>
                </a:moveTo>
                <a:cubicBezTo>
                  <a:pt x="10412" y="1984"/>
                  <a:pt x="10405" y="1984"/>
                  <a:pt x="10398" y="1985"/>
                </a:cubicBezTo>
                <a:cubicBezTo>
                  <a:pt x="10289" y="1985"/>
                  <a:pt x="10181" y="2094"/>
                  <a:pt x="10235" y="2175"/>
                </a:cubicBezTo>
                <a:cubicBezTo>
                  <a:pt x="10262" y="2257"/>
                  <a:pt x="10317" y="2311"/>
                  <a:pt x="10398" y="2352"/>
                </a:cubicBezTo>
                <a:cubicBezTo>
                  <a:pt x="10409" y="2355"/>
                  <a:pt x="10420" y="2357"/>
                  <a:pt x="10431" y="2357"/>
                </a:cubicBezTo>
                <a:cubicBezTo>
                  <a:pt x="10514" y="2357"/>
                  <a:pt x="10588" y="2271"/>
                  <a:pt x="10588" y="2175"/>
                </a:cubicBezTo>
                <a:cubicBezTo>
                  <a:pt x="10601" y="2073"/>
                  <a:pt x="10519" y="1984"/>
                  <a:pt x="10419" y="1984"/>
                </a:cubicBezTo>
                <a:close/>
                <a:moveTo>
                  <a:pt x="7648" y="2035"/>
                </a:moveTo>
                <a:cubicBezTo>
                  <a:pt x="7551" y="2035"/>
                  <a:pt x="7463" y="2145"/>
                  <a:pt x="7476" y="2243"/>
                </a:cubicBezTo>
                <a:cubicBezTo>
                  <a:pt x="7488" y="2355"/>
                  <a:pt x="7580" y="2422"/>
                  <a:pt x="7679" y="2422"/>
                </a:cubicBezTo>
                <a:cubicBezTo>
                  <a:pt x="7688" y="2422"/>
                  <a:pt x="7698" y="2421"/>
                  <a:pt x="7707" y="2420"/>
                </a:cubicBezTo>
                <a:cubicBezTo>
                  <a:pt x="7788" y="2393"/>
                  <a:pt x="7843" y="2298"/>
                  <a:pt x="7952" y="2202"/>
                </a:cubicBezTo>
                <a:cubicBezTo>
                  <a:pt x="7870" y="2134"/>
                  <a:pt x="7775" y="2080"/>
                  <a:pt x="7680" y="2039"/>
                </a:cubicBezTo>
                <a:cubicBezTo>
                  <a:pt x="7669" y="2037"/>
                  <a:pt x="7659" y="2035"/>
                  <a:pt x="7648" y="2035"/>
                </a:cubicBezTo>
                <a:close/>
                <a:moveTo>
                  <a:pt x="13946" y="2216"/>
                </a:moveTo>
                <a:cubicBezTo>
                  <a:pt x="13878" y="2230"/>
                  <a:pt x="13823" y="2284"/>
                  <a:pt x="13823" y="2352"/>
                </a:cubicBezTo>
                <a:cubicBezTo>
                  <a:pt x="13823" y="2393"/>
                  <a:pt x="13891" y="2488"/>
                  <a:pt x="13932" y="2488"/>
                </a:cubicBezTo>
                <a:cubicBezTo>
                  <a:pt x="13973" y="2488"/>
                  <a:pt x="14054" y="2420"/>
                  <a:pt x="14190" y="2352"/>
                </a:cubicBezTo>
                <a:cubicBezTo>
                  <a:pt x="14068" y="2284"/>
                  <a:pt x="14000" y="2216"/>
                  <a:pt x="13946" y="2216"/>
                </a:cubicBezTo>
                <a:close/>
                <a:moveTo>
                  <a:pt x="4934" y="2080"/>
                </a:moveTo>
                <a:cubicBezTo>
                  <a:pt x="4929" y="2080"/>
                  <a:pt x="4925" y="2080"/>
                  <a:pt x="4920" y="2080"/>
                </a:cubicBezTo>
                <a:cubicBezTo>
                  <a:pt x="4621" y="2080"/>
                  <a:pt x="4633" y="2504"/>
                  <a:pt x="4910" y="2504"/>
                </a:cubicBezTo>
                <a:cubicBezTo>
                  <a:pt x="4922" y="2504"/>
                  <a:pt x="4934" y="2503"/>
                  <a:pt x="4948" y="2501"/>
                </a:cubicBezTo>
                <a:cubicBezTo>
                  <a:pt x="5215" y="2475"/>
                  <a:pt x="5193" y="2080"/>
                  <a:pt x="4934" y="2080"/>
                </a:cubicBezTo>
                <a:close/>
                <a:moveTo>
                  <a:pt x="2216" y="2134"/>
                </a:moveTo>
                <a:cubicBezTo>
                  <a:pt x="2093" y="2134"/>
                  <a:pt x="1998" y="2230"/>
                  <a:pt x="1998" y="2338"/>
                </a:cubicBezTo>
                <a:cubicBezTo>
                  <a:pt x="1985" y="2461"/>
                  <a:pt x="2080" y="2556"/>
                  <a:pt x="2202" y="2569"/>
                </a:cubicBezTo>
                <a:cubicBezTo>
                  <a:pt x="2311" y="2569"/>
                  <a:pt x="2406" y="2474"/>
                  <a:pt x="2419" y="2365"/>
                </a:cubicBezTo>
                <a:cubicBezTo>
                  <a:pt x="2419" y="2243"/>
                  <a:pt x="2338" y="2148"/>
                  <a:pt x="2216" y="2134"/>
                </a:cubicBezTo>
                <a:close/>
                <a:moveTo>
                  <a:pt x="11197" y="2229"/>
                </a:moveTo>
                <a:cubicBezTo>
                  <a:pt x="11097" y="2229"/>
                  <a:pt x="11025" y="2343"/>
                  <a:pt x="11051" y="2433"/>
                </a:cubicBezTo>
                <a:cubicBezTo>
                  <a:pt x="11051" y="2522"/>
                  <a:pt x="11121" y="2598"/>
                  <a:pt x="11206" y="2598"/>
                </a:cubicBezTo>
                <a:cubicBezTo>
                  <a:pt x="11213" y="2598"/>
                  <a:pt x="11220" y="2598"/>
                  <a:pt x="11227" y="2597"/>
                </a:cubicBezTo>
                <a:cubicBezTo>
                  <a:pt x="11336" y="2597"/>
                  <a:pt x="11418" y="2501"/>
                  <a:pt x="11418" y="2352"/>
                </a:cubicBezTo>
                <a:cubicBezTo>
                  <a:pt x="11350" y="2298"/>
                  <a:pt x="11282" y="2257"/>
                  <a:pt x="11214" y="2230"/>
                </a:cubicBezTo>
                <a:cubicBezTo>
                  <a:pt x="11208" y="2229"/>
                  <a:pt x="11203" y="2229"/>
                  <a:pt x="11197" y="2229"/>
                </a:cubicBezTo>
                <a:close/>
                <a:moveTo>
                  <a:pt x="8495" y="2270"/>
                </a:moveTo>
                <a:cubicBezTo>
                  <a:pt x="8386" y="2270"/>
                  <a:pt x="8291" y="2352"/>
                  <a:pt x="8305" y="2474"/>
                </a:cubicBezTo>
                <a:cubicBezTo>
                  <a:pt x="8291" y="2583"/>
                  <a:pt x="8386" y="2692"/>
                  <a:pt x="8509" y="2692"/>
                </a:cubicBezTo>
                <a:cubicBezTo>
                  <a:pt x="8618" y="2692"/>
                  <a:pt x="8726" y="2583"/>
                  <a:pt x="8726" y="2474"/>
                </a:cubicBezTo>
                <a:cubicBezTo>
                  <a:pt x="8713" y="2352"/>
                  <a:pt x="8618" y="2270"/>
                  <a:pt x="8495" y="2270"/>
                </a:cubicBezTo>
                <a:close/>
                <a:moveTo>
                  <a:pt x="5748" y="2311"/>
                </a:moveTo>
                <a:lnTo>
                  <a:pt x="5748" y="2311"/>
                </a:lnTo>
                <a:cubicBezTo>
                  <a:pt x="5626" y="2326"/>
                  <a:pt x="5532" y="2420"/>
                  <a:pt x="5532" y="2529"/>
                </a:cubicBezTo>
                <a:cubicBezTo>
                  <a:pt x="5532" y="2651"/>
                  <a:pt x="5614" y="2746"/>
                  <a:pt x="5736" y="2760"/>
                </a:cubicBezTo>
                <a:cubicBezTo>
                  <a:pt x="6031" y="2760"/>
                  <a:pt x="6035" y="2323"/>
                  <a:pt x="5748" y="2311"/>
                </a:cubicBezTo>
                <a:close/>
                <a:moveTo>
                  <a:pt x="14802" y="2474"/>
                </a:moveTo>
                <a:cubicBezTo>
                  <a:pt x="14748" y="2488"/>
                  <a:pt x="14693" y="2542"/>
                  <a:pt x="14680" y="2597"/>
                </a:cubicBezTo>
                <a:cubicBezTo>
                  <a:pt x="14680" y="2651"/>
                  <a:pt x="14748" y="2692"/>
                  <a:pt x="14816" y="2787"/>
                </a:cubicBezTo>
                <a:cubicBezTo>
                  <a:pt x="14870" y="2692"/>
                  <a:pt x="14938" y="2637"/>
                  <a:pt x="14924" y="2597"/>
                </a:cubicBezTo>
                <a:cubicBezTo>
                  <a:pt x="14911" y="2529"/>
                  <a:pt x="14856" y="2488"/>
                  <a:pt x="14802" y="2474"/>
                </a:cubicBezTo>
                <a:close/>
                <a:moveTo>
                  <a:pt x="12066" y="2473"/>
                </a:moveTo>
                <a:cubicBezTo>
                  <a:pt x="12059" y="2473"/>
                  <a:pt x="12051" y="2473"/>
                  <a:pt x="12043" y="2474"/>
                </a:cubicBezTo>
                <a:cubicBezTo>
                  <a:pt x="11934" y="2474"/>
                  <a:pt x="11852" y="2569"/>
                  <a:pt x="11866" y="2678"/>
                </a:cubicBezTo>
                <a:cubicBezTo>
                  <a:pt x="11866" y="2778"/>
                  <a:pt x="11957" y="2843"/>
                  <a:pt x="12045" y="2843"/>
                </a:cubicBezTo>
                <a:cubicBezTo>
                  <a:pt x="12054" y="2843"/>
                  <a:pt x="12062" y="2842"/>
                  <a:pt x="12070" y="2841"/>
                </a:cubicBezTo>
                <a:cubicBezTo>
                  <a:pt x="12179" y="2841"/>
                  <a:pt x="12247" y="2760"/>
                  <a:pt x="12233" y="2651"/>
                </a:cubicBezTo>
                <a:cubicBezTo>
                  <a:pt x="12246" y="2550"/>
                  <a:pt x="12165" y="2473"/>
                  <a:pt x="12066" y="2473"/>
                </a:cubicBezTo>
                <a:close/>
                <a:moveTo>
                  <a:pt x="3033" y="2405"/>
                </a:moveTo>
                <a:cubicBezTo>
                  <a:pt x="2757" y="2405"/>
                  <a:pt x="2727" y="2828"/>
                  <a:pt x="3018" y="2855"/>
                </a:cubicBezTo>
                <a:cubicBezTo>
                  <a:pt x="3153" y="2855"/>
                  <a:pt x="3262" y="2760"/>
                  <a:pt x="3262" y="2624"/>
                </a:cubicBezTo>
                <a:cubicBezTo>
                  <a:pt x="3262" y="2515"/>
                  <a:pt x="3167" y="2406"/>
                  <a:pt x="3058" y="2406"/>
                </a:cubicBezTo>
                <a:cubicBezTo>
                  <a:pt x="3050" y="2405"/>
                  <a:pt x="3041" y="2405"/>
                  <a:pt x="3033" y="2405"/>
                </a:cubicBezTo>
                <a:close/>
                <a:moveTo>
                  <a:pt x="285" y="2474"/>
                </a:moveTo>
                <a:cubicBezTo>
                  <a:pt x="150" y="2474"/>
                  <a:pt x="109" y="2569"/>
                  <a:pt x="109" y="2678"/>
                </a:cubicBezTo>
                <a:cubicBezTo>
                  <a:pt x="109" y="2800"/>
                  <a:pt x="136" y="2882"/>
                  <a:pt x="272" y="2896"/>
                </a:cubicBezTo>
                <a:cubicBezTo>
                  <a:pt x="279" y="2896"/>
                  <a:pt x="286" y="2897"/>
                  <a:pt x="293" y="2897"/>
                </a:cubicBezTo>
                <a:cubicBezTo>
                  <a:pt x="394" y="2897"/>
                  <a:pt x="489" y="2806"/>
                  <a:pt x="489" y="2692"/>
                </a:cubicBezTo>
                <a:cubicBezTo>
                  <a:pt x="489" y="2583"/>
                  <a:pt x="394" y="2474"/>
                  <a:pt x="285" y="2474"/>
                </a:cubicBezTo>
                <a:close/>
                <a:moveTo>
                  <a:pt x="9338" y="2515"/>
                </a:moveTo>
                <a:cubicBezTo>
                  <a:pt x="9216" y="2515"/>
                  <a:pt x="9120" y="2597"/>
                  <a:pt x="9120" y="2719"/>
                </a:cubicBezTo>
                <a:cubicBezTo>
                  <a:pt x="9120" y="2828"/>
                  <a:pt x="9216" y="2923"/>
                  <a:pt x="9324" y="2936"/>
                </a:cubicBezTo>
                <a:cubicBezTo>
                  <a:pt x="9447" y="2936"/>
                  <a:pt x="9542" y="2841"/>
                  <a:pt x="9542" y="2719"/>
                </a:cubicBezTo>
                <a:cubicBezTo>
                  <a:pt x="9542" y="2610"/>
                  <a:pt x="9447" y="2515"/>
                  <a:pt x="9338" y="2515"/>
                </a:cubicBezTo>
                <a:close/>
                <a:moveTo>
                  <a:pt x="15604" y="2732"/>
                </a:moveTo>
                <a:cubicBezTo>
                  <a:pt x="15577" y="2773"/>
                  <a:pt x="15509" y="2814"/>
                  <a:pt x="15509" y="2855"/>
                </a:cubicBezTo>
                <a:cubicBezTo>
                  <a:pt x="15509" y="2896"/>
                  <a:pt x="15563" y="2936"/>
                  <a:pt x="15618" y="3004"/>
                </a:cubicBezTo>
                <a:cubicBezTo>
                  <a:pt x="15686" y="2936"/>
                  <a:pt x="15753" y="2882"/>
                  <a:pt x="15740" y="2855"/>
                </a:cubicBezTo>
                <a:lnTo>
                  <a:pt x="15726" y="2855"/>
                </a:lnTo>
                <a:cubicBezTo>
                  <a:pt x="15713" y="2814"/>
                  <a:pt x="15658" y="2773"/>
                  <a:pt x="15604" y="2732"/>
                </a:cubicBezTo>
                <a:close/>
                <a:moveTo>
                  <a:pt x="6581" y="2593"/>
                </a:moveTo>
                <a:cubicBezTo>
                  <a:pt x="6474" y="2593"/>
                  <a:pt x="6368" y="2664"/>
                  <a:pt x="6361" y="2814"/>
                </a:cubicBezTo>
                <a:cubicBezTo>
                  <a:pt x="6347" y="2970"/>
                  <a:pt x="6466" y="3052"/>
                  <a:pt x="6586" y="3052"/>
                </a:cubicBezTo>
                <a:cubicBezTo>
                  <a:pt x="6695" y="3052"/>
                  <a:pt x="6803" y="2984"/>
                  <a:pt x="6810" y="2841"/>
                </a:cubicBezTo>
                <a:cubicBezTo>
                  <a:pt x="6817" y="2678"/>
                  <a:pt x="6698" y="2593"/>
                  <a:pt x="6581" y="2593"/>
                </a:cubicBezTo>
                <a:close/>
                <a:moveTo>
                  <a:pt x="12862" y="2717"/>
                </a:moveTo>
                <a:cubicBezTo>
                  <a:pt x="12765" y="2717"/>
                  <a:pt x="12695" y="2794"/>
                  <a:pt x="12695" y="2882"/>
                </a:cubicBezTo>
                <a:cubicBezTo>
                  <a:pt x="12682" y="2991"/>
                  <a:pt x="12763" y="3086"/>
                  <a:pt x="12872" y="3099"/>
                </a:cubicBezTo>
                <a:cubicBezTo>
                  <a:pt x="12967" y="3099"/>
                  <a:pt x="13062" y="3031"/>
                  <a:pt x="13076" y="2923"/>
                </a:cubicBezTo>
                <a:cubicBezTo>
                  <a:pt x="13089" y="2814"/>
                  <a:pt x="12994" y="2719"/>
                  <a:pt x="12885" y="2719"/>
                </a:cubicBezTo>
                <a:cubicBezTo>
                  <a:pt x="12877" y="2718"/>
                  <a:pt x="12870" y="2717"/>
                  <a:pt x="12862" y="2717"/>
                </a:cubicBezTo>
                <a:close/>
                <a:moveTo>
                  <a:pt x="3868" y="2636"/>
                </a:moveTo>
                <a:cubicBezTo>
                  <a:pt x="3861" y="2636"/>
                  <a:pt x="3854" y="2637"/>
                  <a:pt x="3847" y="2637"/>
                </a:cubicBezTo>
                <a:cubicBezTo>
                  <a:pt x="3724" y="2637"/>
                  <a:pt x="3616" y="2746"/>
                  <a:pt x="3616" y="2882"/>
                </a:cubicBezTo>
                <a:cubicBezTo>
                  <a:pt x="3628" y="3010"/>
                  <a:pt x="3738" y="3114"/>
                  <a:pt x="3864" y="3114"/>
                </a:cubicBezTo>
                <a:cubicBezTo>
                  <a:pt x="3872" y="3114"/>
                  <a:pt x="3880" y="3114"/>
                  <a:pt x="3887" y="3113"/>
                </a:cubicBezTo>
                <a:cubicBezTo>
                  <a:pt x="4010" y="3099"/>
                  <a:pt x="4105" y="2977"/>
                  <a:pt x="4091" y="2855"/>
                </a:cubicBezTo>
                <a:cubicBezTo>
                  <a:pt x="4091" y="2739"/>
                  <a:pt x="3983" y="2636"/>
                  <a:pt x="3868" y="2636"/>
                </a:cubicBezTo>
                <a:close/>
                <a:moveTo>
                  <a:pt x="1101" y="2705"/>
                </a:moveTo>
                <a:cubicBezTo>
                  <a:pt x="965" y="2705"/>
                  <a:pt x="870" y="2814"/>
                  <a:pt x="884" y="2950"/>
                </a:cubicBezTo>
                <a:cubicBezTo>
                  <a:pt x="884" y="3059"/>
                  <a:pt x="979" y="3154"/>
                  <a:pt x="1101" y="3154"/>
                </a:cubicBezTo>
                <a:cubicBezTo>
                  <a:pt x="1108" y="3155"/>
                  <a:pt x="1115" y="3155"/>
                  <a:pt x="1122" y="3155"/>
                </a:cubicBezTo>
                <a:cubicBezTo>
                  <a:pt x="1235" y="3155"/>
                  <a:pt x="1332" y="3052"/>
                  <a:pt x="1332" y="2936"/>
                </a:cubicBezTo>
                <a:cubicBezTo>
                  <a:pt x="1332" y="2800"/>
                  <a:pt x="1223" y="2705"/>
                  <a:pt x="1101" y="2705"/>
                </a:cubicBezTo>
                <a:close/>
                <a:moveTo>
                  <a:pt x="16479" y="2989"/>
                </a:moveTo>
                <a:cubicBezTo>
                  <a:pt x="16477" y="2989"/>
                  <a:pt x="16475" y="2989"/>
                  <a:pt x="16474" y="2991"/>
                </a:cubicBezTo>
                <a:cubicBezTo>
                  <a:pt x="16419" y="3004"/>
                  <a:pt x="16379" y="3045"/>
                  <a:pt x="16365" y="3099"/>
                </a:cubicBezTo>
                <a:cubicBezTo>
                  <a:pt x="16365" y="3112"/>
                  <a:pt x="16423" y="3183"/>
                  <a:pt x="16443" y="3183"/>
                </a:cubicBezTo>
                <a:cubicBezTo>
                  <a:pt x="16444" y="3183"/>
                  <a:pt x="16446" y="3182"/>
                  <a:pt x="16447" y="3181"/>
                </a:cubicBezTo>
                <a:cubicBezTo>
                  <a:pt x="16474" y="3181"/>
                  <a:pt x="16528" y="3127"/>
                  <a:pt x="16596" y="3086"/>
                </a:cubicBezTo>
                <a:cubicBezTo>
                  <a:pt x="16548" y="3037"/>
                  <a:pt x="16499" y="2989"/>
                  <a:pt x="16479" y="2989"/>
                </a:cubicBezTo>
                <a:close/>
                <a:moveTo>
                  <a:pt x="10168" y="2773"/>
                </a:moveTo>
                <a:cubicBezTo>
                  <a:pt x="9894" y="2773"/>
                  <a:pt x="9872" y="3195"/>
                  <a:pt x="10153" y="3208"/>
                </a:cubicBezTo>
                <a:cubicBezTo>
                  <a:pt x="10158" y="3208"/>
                  <a:pt x="10162" y="3209"/>
                  <a:pt x="10167" y="3209"/>
                </a:cubicBezTo>
                <a:cubicBezTo>
                  <a:pt x="10440" y="3209"/>
                  <a:pt x="10462" y="2800"/>
                  <a:pt x="10181" y="2773"/>
                </a:cubicBezTo>
                <a:cubicBezTo>
                  <a:pt x="10176" y="2773"/>
                  <a:pt x="10172" y="2773"/>
                  <a:pt x="10168" y="2773"/>
                </a:cubicBezTo>
                <a:close/>
                <a:moveTo>
                  <a:pt x="7408" y="2828"/>
                </a:moveTo>
                <a:cubicBezTo>
                  <a:pt x="7272" y="2828"/>
                  <a:pt x="7177" y="2936"/>
                  <a:pt x="7177" y="3059"/>
                </a:cubicBezTo>
                <a:cubicBezTo>
                  <a:pt x="7177" y="3174"/>
                  <a:pt x="7273" y="3277"/>
                  <a:pt x="7387" y="3277"/>
                </a:cubicBezTo>
                <a:cubicBezTo>
                  <a:pt x="7394" y="3277"/>
                  <a:pt x="7401" y="3277"/>
                  <a:pt x="7408" y="3276"/>
                </a:cubicBezTo>
                <a:cubicBezTo>
                  <a:pt x="7415" y="3277"/>
                  <a:pt x="7422" y="3277"/>
                  <a:pt x="7429" y="3277"/>
                </a:cubicBezTo>
                <a:cubicBezTo>
                  <a:pt x="7542" y="3277"/>
                  <a:pt x="7639" y="3174"/>
                  <a:pt x="7639" y="3059"/>
                </a:cubicBezTo>
                <a:cubicBezTo>
                  <a:pt x="7639" y="2923"/>
                  <a:pt x="7530" y="2828"/>
                  <a:pt x="7408" y="2828"/>
                </a:cubicBezTo>
                <a:close/>
                <a:moveTo>
                  <a:pt x="4676" y="2868"/>
                </a:moveTo>
                <a:cubicBezTo>
                  <a:pt x="4540" y="2868"/>
                  <a:pt x="4431" y="2991"/>
                  <a:pt x="4445" y="3127"/>
                </a:cubicBezTo>
                <a:cubicBezTo>
                  <a:pt x="4445" y="3263"/>
                  <a:pt x="4553" y="3358"/>
                  <a:pt x="4676" y="3358"/>
                </a:cubicBezTo>
                <a:cubicBezTo>
                  <a:pt x="4812" y="3358"/>
                  <a:pt x="4920" y="3249"/>
                  <a:pt x="4934" y="3113"/>
                </a:cubicBezTo>
                <a:cubicBezTo>
                  <a:pt x="4920" y="2977"/>
                  <a:pt x="4812" y="2868"/>
                  <a:pt x="4676" y="2868"/>
                </a:cubicBezTo>
                <a:close/>
                <a:moveTo>
                  <a:pt x="13715" y="2991"/>
                </a:moveTo>
                <a:cubicBezTo>
                  <a:pt x="13606" y="2991"/>
                  <a:pt x="13497" y="3086"/>
                  <a:pt x="13524" y="3181"/>
                </a:cubicBezTo>
                <a:cubicBezTo>
                  <a:pt x="13552" y="3263"/>
                  <a:pt x="13606" y="3331"/>
                  <a:pt x="13687" y="3358"/>
                </a:cubicBezTo>
                <a:cubicBezTo>
                  <a:pt x="13703" y="3364"/>
                  <a:pt x="13719" y="3367"/>
                  <a:pt x="13734" y="3367"/>
                </a:cubicBezTo>
                <a:cubicBezTo>
                  <a:pt x="13815" y="3367"/>
                  <a:pt x="13891" y="3286"/>
                  <a:pt x="13891" y="3195"/>
                </a:cubicBezTo>
                <a:cubicBezTo>
                  <a:pt x="13905" y="3086"/>
                  <a:pt x="13823" y="2991"/>
                  <a:pt x="13715" y="2991"/>
                </a:cubicBezTo>
                <a:close/>
                <a:moveTo>
                  <a:pt x="1930" y="2936"/>
                </a:moveTo>
                <a:cubicBezTo>
                  <a:pt x="1925" y="2936"/>
                  <a:pt x="1921" y="2936"/>
                  <a:pt x="1917" y="2936"/>
                </a:cubicBezTo>
                <a:cubicBezTo>
                  <a:pt x="1781" y="2936"/>
                  <a:pt x="1672" y="3059"/>
                  <a:pt x="1699" y="3195"/>
                </a:cubicBezTo>
                <a:lnTo>
                  <a:pt x="1685" y="3195"/>
                </a:lnTo>
                <a:cubicBezTo>
                  <a:pt x="1699" y="3331"/>
                  <a:pt x="1808" y="3426"/>
                  <a:pt x="1944" y="3426"/>
                </a:cubicBezTo>
                <a:cubicBezTo>
                  <a:pt x="2252" y="3412"/>
                  <a:pt x="2243" y="2936"/>
                  <a:pt x="1930" y="2936"/>
                </a:cubicBezTo>
                <a:close/>
                <a:moveTo>
                  <a:pt x="17308" y="3288"/>
                </a:moveTo>
                <a:cubicBezTo>
                  <a:pt x="17306" y="3288"/>
                  <a:pt x="17304" y="3288"/>
                  <a:pt x="17303" y="3290"/>
                </a:cubicBezTo>
                <a:cubicBezTo>
                  <a:pt x="17262" y="3303"/>
                  <a:pt x="17235" y="3331"/>
                  <a:pt x="17208" y="3371"/>
                </a:cubicBezTo>
                <a:cubicBezTo>
                  <a:pt x="17235" y="3385"/>
                  <a:pt x="17249" y="3426"/>
                  <a:pt x="17276" y="3439"/>
                </a:cubicBezTo>
                <a:cubicBezTo>
                  <a:pt x="17303" y="3439"/>
                  <a:pt x="17344" y="3398"/>
                  <a:pt x="17385" y="3371"/>
                </a:cubicBezTo>
                <a:cubicBezTo>
                  <a:pt x="17348" y="3335"/>
                  <a:pt x="17323" y="3288"/>
                  <a:pt x="17308" y="3288"/>
                </a:cubicBezTo>
                <a:close/>
                <a:moveTo>
                  <a:pt x="10983" y="3018"/>
                </a:moveTo>
                <a:cubicBezTo>
                  <a:pt x="10860" y="3018"/>
                  <a:pt x="10765" y="3127"/>
                  <a:pt x="10765" y="3249"/>
                </a:cubicBezTo>
                <a:cubicBezTo>
                  <a:pt x="10765" y="3358"/>
                  <a:pt x="10860" y="3453"/>
                  <a:pt x="10983" y="3453"/>
                </a:cubicBezTo>
                <a:cubicBezTo>
                  <a:pt x="11241" y="3439"/>
                  <a:pt x="11254" y="3045"/>
                  <a:pt x="10983" y="3018"/>
                </a:cubicBezTo>
                <a:close/>
                <a:moveTo>
                  <a:pt x="8237" y="3072"/>
                </a:moveTo>
                <a:cubicBezTo>
                  <a:pt x="8101" y="3072"/>
                  <a:pt x="7992" y="3167"/>
                  <a:pt x="7992" y="3303"/>
                </a:cubicBezTo>
                <a:lnTo>
                  <a:pt x="8006" y="3303"/>
                </a:lnTo>
                <a:cubicBezTo>
                  <a:pt x="8006" y="3439"/>
                  <a:pt x="8115" y="3534"/>
                  <a:pt x="8237" y="3534"/>
                </a:cubicBezTo>
                <a:cubicBezTo>
                  <a:pt x="8550" y="3534"/>
                  <a:pt x="8550" y="3072"/>
                  <a:pt x="8237" y="3072"/>
                </a:cubicBezTo>
                <a:close/>
                <a:moveTo>
                  <a:pt x="5518" y="3113"/>
                </a:moveTo>
                <a:cubicBezTo>
                  <a:pt x="5383" y="3113"/>
                  <a:pt x="5274" y="3208"/>
                  <a:pt x="5260" y="3344"/>
                </a:cubicBezTo>
                <a:cubicBezTo>
                  <a:pt x="5260" y="3480"/>
                  <a:pt x="5355" y="3602"/>
                  <a:pt x="5491" y="3616"/>
                </a:cubicBezTo>
                <a:cubicBezTo>
                  <a:pt x="5496" y="3616"/>
                  <a:pt x="5500" y="3616"/>
                  <a:pt x="5505" y="3616"/>
                </a:cubicBezTo>
                <a:cubicBezTo>
                  <a:pt x="5832" y="3616"/>
                  <a:pt x="5854" y="3126"/>
                  <a:pt x="5518" y="3113"/>
                </a:cubicBezTo>
                <a:close/>
                <a:moveTo>
                  <a:pt x="14544" y="3235"/>
                </a:moveTo>
                <a:cubicBezTo>
                  <a:pt x="14435" y="3235"/>
                  <a:pt x="14353" y="3331"/>
                  <a:pt x="14367" y="3426"/>
                </a:cubicBezTo>
                <a:cubicBezTo>
                  <a:pt x="14381" y="3507"/>
                  <a:pt x="14449" y="3562"/>
                  <a:pt x="14530" y="3670"/>
                </a:cubicBezTo>
                <a:cubicBezTo>
                  <a:pt x="14612" y="3562"/>
                  <a:pt x="14693" y="3494"/>
                  <a:pt x="14707" y="3412"/>
                </a:cubicBezTo>
                <a:cubicBezTo>
                  <a:pt x="14720" y="3317"/>
                  <a:pt x="14639" y="3249"/>
                  <a:pt x="14544" y="3235"/>
                </a:cubicBezTo>
                <a:close/>
                <a:moveTo>
                  <a:pt x="11821" y="3261"/>
                </a:moveTo>
                <a:cubicBezTo>
                  <a:pt x="11814" y="3261"/>
                  <a:pt x="11806" y="3262"/>
                  <a:pt x="11798" y="3263"/>
                </a:cubicBezTo>
                <a:cubicBezTo>
                  <a:pt x="11676" y="3276"/>
                  <a:pt x="11581" y="3371"/>
                  <a:pt x="11594" y="3494"/>
                </a:cubicBezTo>
                <a:cubicBezTo>
                  <a:pt x="11594" y="3602"/>
                  <a:pt x="11689" y="3698"/>
                  <a:pt x="11798" y="3698"/>
                </a:cubicBezTo>
                <a:cubicBezTo>
                  <a:pt x="11934" y="3698"/>
                  <a:pt x="12029" y="3602"/>
                  <a:pt x="12029" y="3466"/>
                </a:cubicBezTo>
                <a:cubicBezTo>
                  <a:pt x="12029" y="3352"/>
                  <a:pt x="11934" y="3261"/>
                  <a:pt x="11821" y="3261"/>
                </a:cubicBezTo>
                <a:close/>
                <a:moveTo>
                  <a:pt x="2800" y="3195"/>
                </a:moveTo>
                <a:cubicBezTo>
                  <a:pt x="2651" y="3195"/>
                  <a:pt x="2528" y="3317"/>
                  <a:pt x="2542" y="3466"/>
                </a:cubicBezTo>
                <a:cubicBezTo>
                  <a:pt x="2542" y="3595"/>
                  <a:pt x="2639" y="3699"/>
                  <a:pt x="2764" y="3699"/>
                </a:cubicBezTo>
                <a:cubicBezTo>
                  <a:pt x="2771" y="3699"/>
                  <a:pt x="2779" y="3698"/>
                  <a:pt x="2786" y="3698"/>
                </a:cubicBezTo>
                <a:cubicBezTo>
                  <a:pt x="2922" y="3698"/>
                  <a:pt x="3031" y="3589"/>
                  <a:pt x="3031" y="3453"/>
                </a:cubicBezTo>
                <a:cubicBezTo>
                  <a:pt x="3031" y="3317"/>
                  <a:pt x="2936" y="3208"/>
                  <a:pt x="2800" y="3195"/>
                </a:cubicBezTo>
                <a:close/>
                <a:moveTo>
                  <a:pt x="136" y="3331"/>
                </a:moveTo>
                <a:lnTo>
                  <a:pt x="136" y="3725"/>
                </a:lnTo>
                <a:cubicBezTo>
                  <a:pt x="326" y="3494"/>
                  <a:pt x="326" y="3494"/>
                  <a:pt x="136" y="3331"/>
                </a:cubicBezTo>
                <a:close/>
                <a:moveTo>
                  <a:pt x="9054" y="3316"/>
                </a:moveTo>
                <a:cubicBezTo>
                  <a:pt x="8930" y="3316"/>
                  <a:pt x="8834" y="3406"/>
                  <a:pt x="8821" y="3521"/>
                </a:cubicBezTo>
                <a:cubicBezTo>
                  <a:pt x="8808" y="3657"/>
                  <a:pt x="8917" y="3779"/>
                  <a:pt x="9066" y="3779"/>
                </a:cubicBezTo>
                <a:cubicBezTo>
                  <a:pt x="9324" y="3752"/>
                  <a:pt x="9338" y="3358"/>
                  <a:pt x="9080" y="3317"/>
                </a:cubicBezTo>
                <a:cubicBezTo>
                  <a:pt x="9071" y="3316"/>
                  <a:pt x="9062" y="3316"/>
                  <a:pt x="9054" y="3316"/>
                </a:cubicBezTo>
                <a:close/>
                <a:moveTo>
                  <a:pt x="15323" y="3503"/>
                </a:moveTo>
                <a:cubicBezTo>
                  <a:pt x="15238" y="3503"/>
                  <a:pt x="15196" y="3586"/>
                  <a:pt x="15196" y="3670"/>
                </a:cubicBezTo>
                <a:cubicBezTo>
                  <a:pt x="15184" y="3758"/>
                  <a:pt x="15253" y="3835"/>
                  <a:pt x="15338" y="3835"/>
                </a:cubicBezTo>
                <a:cubicBezTo>
                  <a:pt x="15345" y="3835"/>
                  <a:pt x="15352" y="3834"/>
                  <a:pt x="15359" y="3833"/>
                </a:cubicBezTo>
                <a:cubicBezTo>
                  <a:pt x="15427" y="3820"/>
                  <a:pt x="15495" y="3752"/>
                  <a:pt x="15604" y="3657"/>
                </a:cubicBezTo>
                <a:cubicBezTo>
                  <a:pt x="15482" y="3589"/>
                  <a:pt x="15427" y="3521"/>
                  <a:pt x="15359" y="3507"/>
                </a:cubicBezTo>
                <a:cubicBezTo>
                  <a:pt x="15346" y="3504"/>
                  <a:pt x="15334" y="3503"/>
                  <a:pt x="15323" y="3503"/>
                </a:cubicBezTo>
                <a:close/>
                <a:moveTo>
                  <a:pt x="6310" y="3383"/>
                </a:moveTo>
                <a:cubicBezTo>
                  <a:pt x="5984" y="3383"/>
                  <a:pt x="5980" y="3888"/>
                  <a:pt x="6321" y="3888"/>
                </a:cubicBezTo>
                <a:cubicBezTo>
                  <a:pt x="6325" y="3888"/>
                  <a:pt x="6330" y="3888"/>
                  <a:pt x="6334" y="3888"/>
                </a:cubicBezTo>
                <a:cubicBezTo>
                  <a:pt x="6343" y="3888"/>
                  <a:pt x="6351" y="3889"/>
                  <a:pt x="6359" y="3889"/>
                </a:cubicBezTo>
                <a:cubicBezTo>
                  <a:pt x="6684" y="3889"/>
                  <a:pt x="6692" y="3385"/>
                  <a:pt x="6361" y="3385"/>
                </a:cubicBezTo>
                <a:cubicBezTo>
                  <a:pt x="6356" y="3385"/>
                  <a:pt x="6352" y="3385"/>
                  <a:pt x="6348" y="3385"/>
                </a:cubicBezTo>
                <a:cubicBezTo>
                  <a:pt x="6335" y="3383"/>
                  <a:pt x="6322" y="3383"/>
                  <a:pt x="6310" y="3383"/>
                </a:cubicBezTo>
                <a:close/>
                <a:moveTo>
                  <a:pt x="12641" y="3507"/>
                </a:moveTo>
                <a:cubicBezTo>
                  <a:pt x="12519" y="3507"/>
                  <a:pt x="12410" y="3602"/>
                  <a:pt x="12410" y="3725"/>
                </a:cubicBezTo>
                <a:lnTo>
                  <a:pt x="12396" y="3725"/>
                </a:lnTo>
                <a:cubicBezTo>
                  <a:pt x="12410" y="3847"/>
                  <a:pt x="12491" y="3942"/>
                  <a:pt x="12614" y="3942"/>
                </a:cubicBezTo>
                <a:cubicBezTo>
                  <a:pt x="12627" y="3944"/>
                  <a:pt x="12639" y="3945"/>
                  <a:pt x="12651" y="3945"/>
                </a:cubicBezTo>
                <a:cubicBezTo>
                  <a:pt x="12928" y="3945"/>
                  <a:pt x="12941" y="3507"/>
                  <a:pt x="12641" y="3507"/>
                </a:cubicBezTo>
                <a:close/>
                <a:moveTo>
                  <a:pt x="3614" y="3438"/>
                </a:moveTo>
                <a:cubicBezTo>
                  <a:pt x="3605" y="3438"/>
                  <a:pt x="3597" y="3438"/>
                  <a:pt x="3588" y="3439"/>
                </a:cubicBezTo>
                <a:cubicBezTo>
                  <a:pt x="3452" y="3453"/>
                  <a:pt x="3344" y="3562"/>
                  <a:pt x="3357" y="3698"/>
                </a:cubicBezTo>
                <a:cubicBezTo>
                  <a:pt x="3344" y="3839"/>
                  <a:pt x="3466" y="3957"/>
                  <a:pt x="3606" y="3957"/>
                </a:cubicBezTo>
                <a:cubicBezTo>
                  <a:pt x="3614" y="3957"/>
                  <a:pt x="3622" y="3956"/>
                  <a:pt x="3629" y="3956"/>
                </a:cubicBezTo>
                <a:cubicBezTo>
                  <a:pt x="3765" y="3956"/>
                  <a:pt x="3887" y="3833"/>
                  <a:pt x="3887" y="3684"/>
                </a:cubicBezTo>
                <a:cubicBezTo>
                  <a:pt x="3875" y="3543"/>
                  <a:pt x="3753" y="3438"/>
                  <a:pt x="3614" y="3438"/>
                </a:cubicBezTo>
                <a:close/>
                <a:moveTo>
                  <a:pt x="859" y="3497"/>
                </a:moveTo>
                <a:cubicBezTo>
                  <a:pt x="726" y="3497"/>
                  <a:pt x="591" y="3585"/>
                  <a:pt x="598" y="3765"/>
                </a:cubicBezTo>
                <a:cubicBezTo>
                  <a:pt x="612" y="3901"/>
                  <a:pt x="720" y="4010"/>
                  <a:pt x="856" y="4010"/>
                </a:cubicBezTo>
                <a:cubicBezTo>
                  <a:pt x="864" y="4011"/>
                  <a:pt x="872" y="4011"/>
                  <a:pt x="879" y="4011"/>
                </a:cubicBezTo>
                <a:cubicBezTo>
                  <a:pt x="1006" y="4011"/>
                  <a:pt x="1115" y="3907"/>
                  <a:pt x="1115" y="3779"/>
                </a:cubicBezTo>
                <a:cubicBezTo>
                  <a:pt x="1135" y="3592"/>
                  <a:pt x="998" y="3497"/>
                  <a:pt x="859" y="3497"/>
                </a:cubicBezTo>
                <a:close/>
                <a:moveTo>
                  <a:pt x="9882" y="3575"/>
                </a:moveTo>
                <a:cubicBezTo>
                  <a:pt x="9759" y="3575"/>
                  <a:pt x="9651" y="3684"/>
                  <a:pt x="9651" y="3806"/>
                </a:cubicBezTo>
                <a:cubicBezTo>
                  <a:pt x="9637" y="3929"/>
                  <a:pt x="9732" y="4051"/>
                  <a:pt x="9854" y="4065"/>
                </a:cubicBezTo>
                <a:cubicBezTo>
                  <a:pt x="9990" y="4065"/>
                  <a:pt x="10113" y="3969"/>
                  <a:pt x="10126" y="3833"/>
                </a:cubicBezTo>
                <a:cubicBezTo>
                  <a:pt x="10126" y="3698"/>
                  <a:pt x="10018" y="3575"/>
                  <a:pt x="9882" y="3575"/>
                </a:cubicBezTo>
                <a:close/>
                <a:moveTo>
                  <a:pt x="16187" y="3791"/>
                </a:moveTo>
                <a:cubicBezTo>
                  <a:pt x="16183" y="3791"/>
                  <a:pt x="16179" y="3792"/>
                  <a:pt x="16175" y="3793"/>
                </a:cubicBezTo>
                <a:cubicBezTo>
                  <a:pt x="16107" y="3806"/>
                  <a:pt x="16052" y="3861"/>
                  <a:pt x="16025" y="3942"/>
                </a:cubicBezTo>
                <a:cubicBezTo>
                  <a:pt x="16014" y="4025"/>
                  <a:pt x="16084" y="4097"/>
                  <a:pt x="16164" y="4097"/>
                </a:cubicBezTo>
                <a:cubicBezTo>
                  <a:pt x="16177" y="4097"/>
                  <a:pt x="16189" y="4095"/>
                  <a:pt x="16202" y="4092"/>
                </a:cubicBezTo>
                <a:cubicBezTo>
                  <a:pt x="16256" y="4092"/>
                  <a:pt x="16311" y="4010"/>
                  <a:pt x="16406" y="3929"/>
                </a:cubicBezTo>
                <a:cubicBezTo>
                  <a:pt x="16305" y="3866"/>
                  <a:pt x="16240" y="3791"/>
                  <a:pt x="16187" y="3791"/>
                </a:cubicBezTo>
                <a:close/>
                <a:moveTo>
                  <a:pt x="7163" y="3616"/>
                </a:moveTo>
                <a:cubicBezTo>
                  <a:pt x="7158" y="3616"/>
                  <a:pt x="7154" y="3616"/>
                  <a:pt x="7150" y="3616"/>
                </a:cubicBezTo>
                <a:cubicBezTo>
                  <a:pt x="7014" y="3630"/>
                  <a:pt x="6891" y="3752"/>
                  <a:pt x="6905" y="3888"/>
                </a:cubicBezTo>
                <a:cubicBezTo>
                  <a:pt x="6918" y="4024"/>
                  <a:pt x="7027" y="4132"/>
                  <a:pt x="7177" y="4132"/>
                </a:cubicBezTo>
                <a:cubicBezTo>
                  <a:pt x="7499" y="4119"/>
                  <a:pt x="7490" y="3616"/>
                  <a:pt x="7163" y="3616"/>
                </a:cubicBezTo>
                <a:close/>
                <a:moveTo>
                  <a:pt x="4447" y="3669"/>
                </a:moveTo>
                <a:cubicBezTo>
                  <a:pt x="4307" y="3669"/>
                  <a:pt x="4186" y="3774"/>
                  <a:pt x="4173" y="3915"/>
                </a:cubicBezTo>
                <a:cubicBezTo>
                  <a:pt x="4159" y="4065"/>
                  <a:pt x="4282" y="4200"/>
                  <a:pt x="4431" y="4200"/>
                </a:cubicBezTo>
                <a:cubicBezTo>
                  <a:pt x="4439" y="4201"/>
                  <a:pt x="4446" y="4201"/>
                  <a:pt x="4454" y="4201"/>
                </a:cubicBezTo>
                <a:cubicBezTo>
                  <a:pt x="4593" y="4201"/>
                  <a:pt x="4703" y="4084"/>
                  <a:pt x="4703" y="3942"/>
                </a:cubicBezTo>
                <a:cubicBezTo>
                  <a:pt x="4717" y="3806"/>
                  <a:pt x="4608" y="3684"/>
                  <a:pt x="4472" y="3670"/>
                </a:cubicBezTo>
                <a:cubicBezTo>
                  <a:pt x="4463" y="3670"/>
                  <a:pt x="4455" y="3669"/>
                  <a:pt x="4447" y="3669"/>
                </a:cubicBezTo>
                <a:close/>
                <a:moveTo>
                  <a:pt x="13456" y="3779"/>
                </a:moveTo>
                <a:cubicBezTo>
                  <a:pt x="13334" y="3793"/>
                  <a:pt x="13252" y="3874"/>
                  <a:pt x="13252" y="3997"/>
                </a:cubicBezTo>
                <a:cubicBezTo>
                  <a:pt x="13239" y="4119"/>
                  <a:pt x="13348" y="4228"/>
                  <a:pt x="13470" y="4228"/>
                </a:cubicBezTo>
                <a:cubicBezTo>
                  <a:pt x="13579" y="4214"/>
                  <a:pt x="13674" y="4132"/>
                  <a:pt x="13687" y="4010"/>
                </a:cubicBezTo>
                <a:cubicBezTo>
                  <a:pt x="13687" y="3888"/>
                  <a:pt x="13579" y="3779"/>
                  <a:pt x="13456" y="3779"/>
                </a:cubicBezTo>
                <a:close/>
                <a:moveTo>
                  <a:pt x="1676" y="3737"/>
                </a:moveTo>
                <a:cubicBezTo>
                  <a:pt x="1536" y="3737"/>
                  <a:pt x="1414" y="3855"/>
                  <a:pt x="1414" y="3997"/>
                </a:cubicBezTo>
                <a:cubicBezTo>
                  <a:pt x="1414" y="4146"/>
                  <a:pt x="1522" y="4268"/>
                  <a:pt x="1672" y="4282"/>
                </a:cubicBezTo>
                <a:cubicBezTo>
                  <a:pt x="1821" y="4282"/>
                  <a:pt x="1944" y="4173"/>
                  <a:pt x="1957" y="4024"/>
                </a:cubicBezTo>
                <a:cubicBezTo>
                  <a:pt x="1971" y="3861"/>
                  <a:pt x="1849" y="3738"/>
                  <a:pt x="1699" y="3738"/>
                </a:cubicBezTo>
                <a:cubicBezTo>
                  <a:pt x="1691" y="3738"/>
                  <a:pt x="1684" y="3737"/>
                  <a:pt x="1676" y="3737"/>
                </a:cubicBezTo>
                <a:close/>
                <a:moveTo>
                  <a:pt x="10738" y="3833"/>
                </a:moveTo>
                <a:cubicBezTo>
                  <a:pt x="10602" y="3833"/>
                  <a:pt x="10507" y="3929"/>
                  <a:pt x="10507" y="4051"/>
                </a:cubicBezTo>
                <a:cubicBezTo>
                  <a:pt x="10493" y="4200"/>
                  <a:pt x="10602" y="4309"/>
                  <a:pt x="10752" y="4309"/>
                </a:cubicBezTo>
                <a:cubicBezTo>
                  <a:pt x="10874" y="4296"/>
                  <a:pt x="10983" y="4200"/>
                  <a:pt x="10983" y="4078"/>
                </a:cubicBezTo>
                <a:cubicBezTo>
                  <a:pt x="10983" y="3942"/>
                  <a:pt x="10874" y="3833"/>
                  <a:pt x="10738" y="3833"/>
                </a:cubicBezTo>
                <a:close/>
                <a:moveTo>
                  <a:pt x="17031" y="3997"/>
                </a:moveTo>
                <a:cubicBezTo>
                  <a:pt x="16950" y="4078"/>
                  <a:pt x="16895" y="4132"/>
                  <a:pt x="16895" y="4173"/>
                </a:cubicBezTo>
                <a:cubicBezTo>
                  <a:pt x="16895" y="4228"/>
                  <a:pt x="16963" y="4309"/>
                  <a:pt x="17004" y="4309"/>
                </a:cubicBezTo>
                <a:cubicBezTo>
                  <a:pt x="17072" y="4296"/>
                  <a:pt x="17126" y="4255"/>
                  <a:pt x="17140" y="4187"/>
                </a:cubicBezTo>
                <a:cubicBezTo>
                  <a:pt x="17140" y="4146"/>
                  <a:pt x="17086" y="4092"/>
                  <a:pt x="17031" y="3997"/>
                </a:cubicBezTo>
                <a:close/>
                <a:moveTo>
                  <a:pt x="7992" y="3874"/>
                </a:moveTo>
                <a:cubicBezTo>
                  <a:pt x="7856" y="3874"/>
                  <a:pt x="7734" y="3969"/>
                  <a:pt x="7734" y="4119"/>
                </a:cubicBezTo>
                <a:cubicBezTo>
                  <a:pt x="7720" y="4255"/>
                  <a:pt x="7829" y="4377"/>
                  <a:pt x="7965" y="4377"/>
                </a:cubicBezTo>
                <a:cubicBezTo>
                  <a:pt x="7973" y="4378"/>
                  <a:pt x="7980" y="4378"/>
                  <a:pt x="7988" y="4378"/>
                </a:cubicBezTo>
                <a:cubicBezTo>
                  <a:pt x="8127" y="4378"/>
                  <a:pt x="8237" y="4261"/>
                  <a:pt x="8237" y="4119"/>
                </a:cubicBezTo>
                <a:cubicBezTo>
                  <a:pt x="8237" y="3983"/>
                  <a:pt x="8128" y="3874"/>
                  <a:pt x="7992" y="3874"/>
                </a:cubicBezTo>
                <a:close/>
                <a:moveTo>
                  <a:pt x="5247" y="3915"/>
                </a:moveTo>
                <a:cubicBezTo>
                  <a:pt x="5097" y="3929"/>
                  <a:pt x="4988" y="4051"/>
                  <a:pt x="5002" y="4200"/>
                </a:cubicBezTo>
                <a:cubicBezTo>
                  <a:pt x="5002" y="4342"/>
                  <a:pt x="5112" y="4460"/>
                  <a:pt x="5251" y="4460"/>
                </a:cubicBezTo>
                <a:cubicBezTo>
                  <a:pt x="5259" y="4460"/>
                  <a:pt x="5266" y="4459"/>
                  <a:pt x="5274" y="4459"/>
                </a:cubicBezTo>
                <a:cubicBezTo>
                  <a:pt x="5423" y="4445"/>
                  <a:pt x="5546" y="4323"/>
                  <a:pt x="5546" y="4173"/>
                </a:cubicBezTo>
                <a:cubicBezTo>
                  <a:pt x="5518" y="4024"/>
                  <a:pt x="5396" y="3915"/>
                  <a:pt x="5247" y="3915"/>
                </a:cubicBezTo>
                <a:close/>
                <a:moveTo>
                  <a:pt x="14299" y="4037"/>
                </a:moveTo>
                <a:cubicBezTo>
                  <a:pt x="14294" y="4037"/>
                  <a:pt x="14290" y="4037"/>
                  <a:pt x="14286" y="4037"/>
                </a:cubicBezTo>
                <a:cubicBezTo>
                  <a:pt x="13986" y="4037"/>
                  <a:pt x="13998" y="4461"/>
                  <a:pt x="14275" y="4461"/>
                </a:cubicBezTo>
                <a:cubicBezTo>
                  <a:pt x="14287" y="4461"/>
                  <a:pt x="14299" y="4460"/>
                  <a:pt x="14313" y="4459"/>
                </a:cubicBezTo>
                <a:cubicBezTo>
                  <a:pt x="14567" y="4432"/>
                  <a:pt x="14558" y="4037"/>
                  <a:pt x="14299" y="4037"/>
                </a:cubicBezTo>
                <a:close/>
                <a:moveTo>
                  <a:pt x="2501" y="3997"/>
                </a:moveTo>
                <a:cubicBezTo>
                  <a:pt x="2351" y="3997"/>
                  <a:pt x="2243" y="4119"/>
                  <a:pt x="2229" y="4268"/>
                </a:cubicBezTo>
                <a:cubicBezTo>
                  <a:pt x="2229" y="4418"/>
                  <a:pt x="2338" y="4554"/>
                  <a:pt x="2487" y="4554"/>
                </a:cubicBezTo>
                <a:cubicBezTo>
                  <a:pt x="2492" y="4554"/>
                  <a:pt x="2497" y="4554"/>
                  <a:pt x="2501" y="4554"/>
                </a:cubicBezTo>
                <a:cubicBezTo>
                  <a:pt x="2868" y="4554"/>
                  <a:pt x="2877" y="4010"/>
                  <a:pt x="2501" y="3997"/>
                </a:cubicBezTo>
                <a:close/>
                <a:moveTo>
                  <a:pt x="11577" y="4062"/>
                </a:moveTo>
                <a:cubicBezTo>
                  <a:pt x="11565" y="4062"/>
                  <a:pt x="11553" y="4063"/>
                  <a:pt x="11540" y="4065"/>
                </a:cubicBezTo>
                <a:cubicBezTo>
                  <a:pt x="11418" y="4078"/>
                  <a:pt x="11309" y="4173"/>
                  <a:pt x="11309" y="4296"/>
                </a:cubicBezTo>
                <a:cubicBezTo>
                  <a:pt x="11309" y="4445"/>
                  <a:pt x="11418" y="4554"/>
                  <a:pt x="11553" y="4554"/>
                </a:cubicBezTo>
                <a:cubicBezTo>
                  <a:pt x="11558" y="4554"/>
                  <a:pt x="11562" y="4554"/>
                  <a:pt x="11566" y="4554"/>
                </a:cubicBezTo>
                <a:cubicBezTo>
                  <a:pt x="11894" y="4554"/>
                  <a:pt x="11890" y="4062"/>
                  <a:pt x="11577" y="4062"/>
                </a:cubicBezTo>
                <a:close/>
                <a:moveTo>
                  <a:pt x="17847" y="4323"/>
                </a:moveTo>
                <a:cubicBezTo>
                  <a:pt x="17806" y="4350"/>
                  <a:pt x="17738" y="4391"/>
                  <a:pt x="17738" y="4431"/>
                </a:cubicBezTo>
                <a:cubicBezTo>
                  <a:pt x="17724" y="4472"/>
                  <a:pt x="17779" y="4513"/>
                  <a:pt x="17819" y="4581"/>
                </a:cubicBezTo>
                <a:cubicBezTo>
                  <a:pt x="17874" y="4513"/>
                  <a:pt x="17942" y="4472"/>
                  <a:pt x="17942" y="4445"/>
                </a:cubicBezTo>
                <a:cubicBezTo>
                  <a:pt x="17942" y="4404"/>
                  <a:pt x="17874" y="4364"/>
                  <a:pt x="17847" y="4323"/>
                </a:cubicBezTo>
                <a:close/>
                <a:moveTo>
                  <a:pt x="8810" y="4132"/>
                </a:moveTo>
                <a:cubicBezTo>
                  <a:pt x="8463" y="4132"/>
                  <a:pt x="8463" y="4663"/>
                  <a:pt x="8810" y="4663"/>
                </a:cubicBezTo>
                <a:cubicBezTo>
                  <a:pt x="8818" y="4663"/>
                  <a:pt x="8826" y="4663"/>
                  <a:pt x="8835" y="4663"/>
                </a:cubicBezTo>
                <a:cubicBezTo>
                  <a:pt x="9161" y="4635"/>
                  <a:pt x="9161" y="4160"/>
                  <a:pt x="8835" y="4132"/>
                </a:cubicBezTo>
                <a:cubicBezTo>
                  <a:pt x="8826" y="4132"/>
                  <a:pt x="8818" y="4132"/>
                  <a:pt x="8810" y="4132"/>
                </a:cubicBezTo>
                <a:close/>
                <a:moveTo>
                  <a:pt x="15130" y="4290"/>
                </a:moveTo>
                <a:cubicBezTo>
                  <a:pt x="15116" y="4290"/>
                  <a:pt x="15102" y="4292"/>
                  <a:pt x="15087" y="4296"/>
                </a:cubicBezTo>
                <a:cubicBezTo>
                  <a:pt x="14979" y="4296"/>
                  <a:pt x="14897" y="4391"/>
                  <a:pt x="14911" y="4499"/>
                </a:cubicBezTo>
                <a:cubicBezTo>
                  <a:pt x="14911" y="4614"/>
                  <a:pt x="15006" y="4705"/>
                  <a:pt x="15119" y="4705"/>
                </a:cubicBezTo>
                <a:cubicBezTo>
                  <a:pt x="15126" y="4705"/>
                  <a:pt x="15134" y="4704"/>
                  <a:pt x="15142" y="4703"/>
                </a:cubicBezTo>
                <a:cubicBezTo>
                  <a:pt x="15251" y="4690"/>
                  <a:pt x="15332" y="4581"/>
                  <a:pt x="15332" y="4472"/>
                </a:cubicBezTo>
                <a:cubicBezTo>
                  <a:pt x="15308" y="4366"/>
                  <a:pt x="15223" y="4290"/>
                  <a:pt x="15130" y="4290"/>
                </a:cubicBezTo>
                <a:close/>
                <a:moveTo>
                  <a:pt x="6103" y="4187"/>
                </a:moveTo>
                <a:cubicBezTo>
                  <a:pt x="5953" y="4187"/>
                  <a:pt x="5818" y="4309"/>
                  <a:pt x="5818" y="4472"/>
                </a:cubicBezTo>
                <a:cubicBezTo>
                  <a:pt x="5831" y="4622"/>
                  <a:pt x="5953" y="4731"/>
                  <a:pt x="6103" y="4731"/>
                </a:cubicBezTo>
                <a:cubicBezTo>
                  <a:pt x="6239" y="4731"/>
                  <a:pt x="6361" y="4608"/>
                  <a:pt x="6361" y="4472"/>
                </a:cubicBezTo>
                <a:cubicBezTo>
                  <a:pt x="6361" y="4323"/>
                  <a:pt x="6252" y="4200"/>
                  <a:pt x="6103" y="4187"/>
                </a:cubicBezTo>
                <a:close/>
                <a:moveTo>
                  <a:pt x="18649" y="4622"/>
                </a:moveTo>
                <a:cubicBezTo>
                  <a:pt x="18635" y="4622"/>
                  <a:pt x="18594" y="4663"/>
                  <a:pt x="18594" y="4676"/>
                </a:cubicBezTo>
                <a:cubicBezTo>
                  <a:pt x="18608" y="4717"/>
                  <a:pt x="18635" y="4758"/>
                  <a:pt x="18662" y="4785"/>
                </a:cubicBezTo>
                <a:lnTo>
                  <a:pt x="18730" y="4676"/>
                </a:lnTo>
                <a:cubicBezTo>
                  <a:pt x="18703" y="4649"/>
                  <a:pt x="18676" y="4635"/>
                  <a:pt x="18649" y="4622"/>
                </a:cubicBezTo>
                <a:close/>
                <a:moveTo>
                  <a:pt x="3356" y="4240"/>
                </a:moveTo>
                <a:cubicBezTo>
                  <a:pt x="3347" y="4240"/>
                  <a:pt x="3339" y="4241"/>
                  <a:pt x="3330" y="4241"/>
                </a:cubicBezTo>
                <a:cubicBezTo>
                  <a:pt x="2990" y="4255"/>
                  <a:pt x="2977" y="4771"/>
                  <a:pt x="3317" y="4812"/>
                </a:cubicBezTo>
                <a:cubicBezTo>
                  <a:pt x="3325" y="4813"/>
                  <a:pt x="3334" y="4813"/>
                  <a:pt x="3342" y="4813"/>
                </a:cubicBezTo>
                <a:cubicBezTo>
                  <a:pt x="3716" y="4813"/>
                  <a:pt x="3729" y="4240"/>
                  <a:pt x="3356" y="4240"/>
                </a:cubicBezTo>
                <a:close/>
                <a:moveTo>
                  <a:pt x="12383" y="4336"/>
                </a:moveTo>
                <a:cubicBezTo>
                  <a:pt x="12260" y="4336"/>
                  <a:pt x="12152" y="4431"/>
                  <a:pt x="12152" y="4567"/>
                </a:cubicBezTo>
                <a:cubicBezTo>
                  <a:pt x="12138" y="4703"/>
                  <a:pt x="12233" y="4826"/>
                  <a:pt x="12383" y="4826"/>
                </a:cubicBezTo>
                <a:cubicBezTo>
                  <a:pt x="12519" y="4826"/>
                  <a:pt x="12627" y="4731"/>
                  <a:pt x="12641" y="4595"/>
                </a:cubicBezTo>
                <a:cubicBezTo>
                  <a:pt x="12641" y="4445"/>
                  <a:pt x="12532" y="4336"/>
                  <a:pt x="12383" y="4336"/>
                </a:cubicBezTo>
                <a:close/>
                <a:moveTo>
                  <a:pt x="612" y="4296"/>
                </a:moveTo>
                <a:cubicBezTo>
                  <a:pt x="449" y="4296"/>
                  <a:pt x="326" y="4431"/>
                  <a:pt x="340" y="4595"/>
                </a:cubicBezTo>
                <a:cubicBezTo>
                  <a:pt x="340" y="4744"/>
                  <a:pt x="462" y="4866"/>
                  <a:pt x="612" y="4866"/>
                </a:cubicBezTo>
                <a:cubicBezTo>
                  <a:pt x="761" y="4866"/>
                  <a:pt x="897" y="4744"/>
                  <a:pt x="897" y="4595"/>
                </a:cubicBezTo>
                <a:cubicBezTo>
                  <a:pt x="897" y="4431"/>
                  <a:pt x="775" y="4296"/>
                  <a:pt x="612" y="4296"/>
                </a:cubicBezTo>
                <a:close/>
                <a:moveTo>
                  <a:pt x="9623" y="4391"/>
                </a:moveTo>
                <a:cubicBezTo>
                  <a:pt x="9474" y="4404"/>
                  <a:pt x="9365" y="4527"/>
                  <a:pt x="9379" y="4676"/>
                </a:cubicBezTo>
                <a:cubicBezTo>
                  <a:pt x="9392" y="4812"/>
                  <a:pt x="9515" y="4921"/>
                  <a:pt x="9651" y="4921"/>
                </a:cubicBezTo>
                <a:cubicBezTo>
                  <a:pt x="9800" y="4907"/>
                  <a:pt x="9909" y="4771"/>
                  <a:pt x="9895" y="4622"/>
                </a:cubicBezTo>
                <a:cubicBezTo>
                  <a:pt x="9882" y="4486"/>
                  <a:pt x="9773" y="4391"/>
                  <a:pt x="9623" y="4391"/>
                </a:cubicBezTo>
                <a:close/>
                <a:moveTo>
                  <a:pt x="6928" y="4430"/>
                </a:moveTo>
                <a:cubicBezTo>
                  <a:pt x="6920" y="4430"/>
                  <a:pt x="6913" y="4431"/>
                  <a:pt x="6905" y="4431"/>
                </a:cubicBezTo>
                <a:cubicBezTo>
                  <a:pt x="6755" y="4445"/>
                  <a:pt x="6647" y="4581"/>
                  <a:pt x="6660" y="4731"/>
                </a:cubicBezTo>
                <a:cubicBezTo>
                  <a:pt x="6660" y="4872"/>
                  <a:pt x="6769" y="4976"/>
                  <a:pt x="6907" y="4976"/>
                </a:cubicBezTo>
                <a:cubicBezTo>
                  <a:pt x="6915" y="4976"/>
                  <a:pt x="6924" y="4976"/>
                  <a:pt x="6932" y="4975"/>
                </a:cubicBezTo>
                <a:cubicBezTo>
                  <a:pt x="7082" y="4975"/>
                  <a:pt x="7204" y="4853"/>
                  <a:pt x="7204" y="4703"/>
                </a:cubicBezTo>
                <a:cubicBezTo>
                  <a:pt x="7191" y="4549"/>
                  <a:pt x="7068" y="4430"/>
                  <a:pt x="6928" y="4430"/>
                </a:cubicBezTo>
                <a:close/>
                <a:moveTo>
                  <a:pt x="15935" y="4566"/>
                </a:moveTo>
                <a:cubicBezTo>
                  <a:pt x="15929" y="4566"/>
                  <a:pt x="15923" y="4567"/>
                  <a:pt x="15917" y="4567"/>
                </a:cubicBezTo>
                <a:cubicBezTo>
                  <a:pt x="15808" y="4595"/>
                  <a:pt x="15726" y="4663"/>
                  <a:pt x="15740" y="4785"/>
                </a:cubicBezTo>
                <a:cubicBezTo>
                  <a:pt x="15767" y="4866"/>
                  <a:pt x="15849" y="4921"/>
                  <a:pt x="15944" y="5043"/>
                </a:cubicBezTo>
                <a:cubicBezTo>
                  <a:pt x="16039" y="4921"/>
                  <a:pt x="16107" y="4853"/>
                  <a:pt x="16134" y="4771"/>
                </a:cubicBezTo>
                <a:cubicBezTo>
                  <a:pt x="16160" y="4669"/>
                  <a:pt x="16040" y="4566"/>
                  <a:pt x="15935" y="4566"/>
                </a:cubicBezTo>
                <a:close/>
                <a:moveTo>
                  <a:pt x="4166" y="4476"/>
                </a:moveTo>
                <a:cubicBezTo>
                  <a:pt x="4020" y="4476"/>
                  <a:pt x="3874" y="4574"/>
                  <a:pt x="3874" y="4771"/>
                </a:cubicBezTo>
                <a:cubicBezTo>
                  <a:pt x="3874" y="4962"/>
                  <a:pt x="4020" y="5057"/>
                  <a:pt x="4166" y="5057"/>
                </a:cubicBezTo>
                <a:cubicBezTo>
                  <a:pt x="4312" y="5057"/>
                  <a:pt x="4458" y="4962"/>
                  <a:pt x="4458" y="4771"/>
                </a:cubicBezTo>
                <a:cubicBezTo>
                  <a:pt x="4458" y="4574"/>
                  <a:pt x="4312" y="4476"/>
                  <a:pt x="4166" y="4476"/>
                </a:cubicBezTo>
                <a:close/>
                <a:moveTo>
                  <a:pt x="13225" y="4581"/>
                </a:moveTo>
                <a:cubicBezTo>
                  <a:pt x="13089" y="4581"/>
                  <a:pt x="12967" y="4690"/>
                  <a:pt x="12967" y="4826"/>
                </a:cubicBezTo>
                <a:cubicBezTo>
                  <a:pt x="12967" y="4962"/>
                  <a:pt x="13089" y="5070"/>
                  <a:pt x="13225" y="5070"/>
                </a:cubicBezTo>
                <a:cubicBezTo>
                  <a:pt x="13361" y="5070"/>
                  <a:pt x="13470" y="4948"/>
                  <a:pt x="13456" y="4812"/>
                </a:cubicBezTo>
                <a:cubicBezTo>
                  <a:pt x="13456" y="4690"/>
                  <a:pt x="13348" y="4581"/>
                  <a:pt x="13225" y="4581"/>
                </a:cubicBezTo>
                <a:close/>
                <a:moveTo>
                  <a:pt x="1418" y="4539"/>
                </a:moveTo>
                <a:cubicBezTo>
                  <a:pt x="1265" y="4539"/>
                  <a:pt x="1142" y="4670"/>
                  <a:pt x="1155" y="4812"/>
                </a:cubicBezTo>
                <a:cubicBezTo>
                  <a:pt x="1142" y="4975"/>
                  <a:pt x="1264" y="5111"/>
                  <a:pt x="1427" y="5125"/>
                </a:cubicBezTo>
                <a:cubicBezTo>
                  <a:pt x="1590" y="5125"/>
                  <a:pt x="1726" y="5002"/>
                  <a:pt x="1740" y="4853"/>
                </a:cubicBezTo>
                <a:cubicBezTo>
                  <a:pt x="1753" y="4684"/>
                  <a:pt x="1629" y="4539"/>
                  <a:pt x="1463" y="4539"/>
                </a:cubicBezTo>
                <a:cubicBezTo>
                  <a:pt x="1456" y="4539"/>
                  <a:pt x="1448" y="4540"/>
                  <a:pt x="1441" y="4540"/>
                </a:cubicBezTo>
                <a:cubicBezTo>
                  <a:pt x="1433" y="4540"/>
                  <a:pt x="1426" y="4539"/>
                  <a:pt x="1418" y="4539"/>
                </a:cubicBezTo>
                <a:close/>
                <a:moveTo>
                  <a:pt x="10452" y="4622"/>
                </a:moveTo>
                <a:cubicBezTo>
                  <a:pt x="10317" y="4635"/>
                  <a:pt x="10208" y="4744"/>
                  <a:pt x="10208" y="4880"/>
                </a:cubicBezTo>
                <a:cubicBezTo>
                  <a:pt x="10194" y="5016"/>
                  <a:pt x="10303" y="5152"/>
                  <a:pt x="10452" y="5152"/>
                </a:cubicBezTo>
                <a:cubicBezTo>
                  <a:pt x="10602" y="5152"/>
                  <a:pt x="10724" y="5043"/>
                  <a:pt x="10724" y="4894"/>
                </a:cubicBezTo>
                <a:cubicBezTo>
                  <a:pt x="10724" y="4744"/>
                  <a:pt x="10602" y="4635"/>
                  <a:pt x="10452" y="4622"/>
                </a:cubicBezTo>
                <a:close/>
                <a:moveTo>
                  <a:pt x="16770" y="4838"/>
                </a:moveTo>
                <a:cubicBezTo>
                  <a:pt x="16762" y="4838"/>
                  <a:pt x="16754" y="4838"/>
                  <a:pt x="16746" y="4839"/>
                </a:cubicBezTo>
                <a:cubicBezTo>
                  <a:pt x="16637" y="4839"/>
                  <a:pt x="16555" y="4921"/>
                  <a:pt x="16583" y="5016"/>
                </a:cubicBezTo>
                <a:cubicBezTo>
                  <a:pt x="16596" y="5111"/>
                  <a:pt x="16678" y="5152"/>
                  <a:pt x="16719" y="5206"/>
                </a:cubicBezTo>
                <a:cubicBezTo>
                  <a:pt x="16895" y="5193"/>
                  <a:pt x="16963" y="5084"/>
                  <a:pt x="16936" y="4975"/>
                </a:cubicBezTo>
                <a:cubicBezTo>
                  <a:pt x="16924" y="4901"/>
                  <a:pt x="16854" y="4838"/>
                  <a:pt x="16770" y="4838"/>
                </a:cubicBezTo>
                <a:close/>
                <a:moveTo>
                  <a:pt x="7734" y="4676"/>
                </a:moveTo>
                <a:cubicBezTo>
                  <a:pt x="7585" y="4676"/>
                  <a:pt x="7476" y="4798"/>
                  <a:pt x="7462" y="4948"/>
                </a:cubicBezTo>
                <a:cubicBezTo>
                  <a:pt x="7462" y="5111"/>
                  <a:pt x="7598" y="5233"/>
                  <a:pt x="7761" y="5233"/>
                </a:cubicBezTo>
                <a:cubicBezTo>
                  <a:pt x="7911" y="5220"/>
                  <a:pt x="8019" y="5098"/>
                  <a:pt x="8019" y="4948"/>
                </a:cubicBezTo>
                <a:cubicBezTo>
                  <a:pt x="8006" y="4798"/>
                  <a:pt x="7884" y="4676"/>
                  <a:pt x="7734" y="4676"/>
                </a:cubicBezTo>
                <a:close/>
                <a:moveTo>
                  <a:pt x="14020" y="4838"/>
                </a:moveTo>
                <a:cubicBezTo>
                  <a:pt x="13894" y="4838"/>
                  <a:pt x="13797" y="4955"/>
                  <a:pt x="13810" y="5084"/>
                </a:cubicBezTo>
                <a:cubicBezTo>
                  <a:pt x="13810" y="5220"/>
                  <a:pt x="13919" y="5315"/>
                  <a:pt x="14041" y="5315"/>
                </a:cubicBezTo>
                <a:cubicBezTo>
                  <a:pt x="14177" y="5315"/>
                  <a:pt x="14286" y="5193"/>
                  <a:pt x="14286" y="5057"/>
                </a:cubicBezTo>
                <a:cubicBezTo>
                  <a:pt x="14272" y="4934"/>
                  <a:pt x="14177" y="4839"/>
                  <a:pt x="14041" y="4839"/>
                </a:cubicBezTo>
                <a:cubicBezTo>
                  <a:pt x="14034" y="4839"/>
                  <a:pt x="14027" y="4838"/>
                  <a:pt x="14020" y="4838"/>
                </a:cubicBezTo>
                <a:close/>
                <a:moveTo>
                  <a:pt x="5002" y="4744"/>
                </a:moveTo>
                <a:cubicBezTo>
                  <a:pt x="4621" y="4744"/>
                  <a:pt x="4585" y="5315"/>
                  <a:pt x="4975" y="5342"/>
                </a:cubicBezTo>
                <a:cubicBezTo>
                  <a:pt x="5138" y="5342"/>
                  <a:pt x="5274" y="5220"/>
                  <a:pt x="5287" y="5057"/>
                </a:cubicBezTo>
                <a:cubicBezTo>
                  <a:pt x="5287" y="4907"/>
                  <a:pt x="5165" y="4771"/>
                  <a:pt x="5016" y="4744"/>
                </a:cubicBezTo>
                <a:cubicBezTo>
                  <a:pt x="5011" y="4744"/>
                  <a:pt x="5007" y="4744"/>
                  <a:pt x="5002" y="4744"/>
                </a:cubicBezTo>
                <a:close/>
                <a:moveTo>
                  <a:pt x="11295" y="4866"/>
                </a:moveTo>
                <a:cubicBezTo>
                  <a:pt x="11146" y="4866"/>
                  <a:pt x="11023" y="4989"/>
                  <a:pt x="11023" y="5138"/>
                </a:cubicBezTo>
                <a:cubicBezTo>
                  <a:pt x="11023" y="5288"/>
                  <a:pt x="11146" y="5397"/>
                  <a:pt x="11295" y="5397"/>
                </a:cubicBezTo>
                <a:cubicBezTo>
                  <a:pt x="11445" y="5397"/>
                  <a:pt x="11567" y="5261"/>
                  <a:pt x="11553" y="5111"/>
                </a:cubicBezTo>
                <a:cubicBezTo>
                  <a:pt x="11540" y="4975"/>
                  <a:pt x="11431" y="4866"/>
                  <a:pt x="11295" y="4866"/>
                </a:cubicBezTo>
                <a:close/>
                <a:moveTo>
                  <a:pt x="2284" y="4798"/>
                </a:moveTo>
                <a:cubicBezTo>
                  <a:pt x="2120" y="4798"/>
                  <a:pt x="1971" y="4921"/>
                  <a:pt x="1957" y="5098"/>
                </a:cubicBezTo>
                <a:cubicBezTo>
                  <a:pt x="1971" y="5274"/>
                  <a:pt x="2107" y="5410"/>
                  <a:pt x="2284" y="5410"/>
                </a:cubicBezTo>
                <a:cubicBezTo>
                  <a:pt x="2433" y="5397"/>
                  <a:pt x="2569" y="5274"/>
                  <a:pt x="2569" y="5111"/>
                </a:cubicBezTo>
                <a:cubicBezTo>
                  <a:pt x="2569" y="4948"/>
                  <a:pt x="2447" y="4812"/>
                  <a:pt x="2284" y="4798"/>
                </a:cubicBezTo>
                <a:close/>
                <a:moveTo>
                  <a:pt x="17566" y="5098"/>
                </a:moveTo>
                <a:cubicBezTo>
                  <a:pt x="17496" y="5098"/>
                  <a:pt x="17439" y="5149"/>
                  <a:pt x="17439" y="5233"/>
                </a:cubicBezTo>
                <a:cubicBezTo>
                  <a:pt x="17401" y="5322"/>
                  <a:pt x="17470" y="5411"/>
                  <a:pt x="17557" y="5411"/>
                </a:cubicBezTo>
                <a:cubicBezTo>
                  <a:pt x="17563" y="5411"/>
                  <a:pt x="17569" y="5411"/>
                  <a:pt x="17575" y="5410"/>
                </a:cubicBezTo>
                <a:cubicBezTo>
                  <a:pt x="17643" y="5410"/>
                  <a:pt x="17697" y="5356"/>
                  <a:pt x="17806" y="5301"/>
                </a:cubicBezTo>
                <a:cubicBezTo>
                  <a:pt x="17724" y="5206"/>
                  <a:pt x="17684" y="5138"/>
                  <a:pt x="17629" y="5111"/>
                </a:cubicBezTo>
                <a:cubicBezTo>
                  <a:pt x="17608" y="5102"/>
                  <a:pt x="17586" y="5098"/>
                  <a:pt x="17566" y="5098"/>
                </a:cubicBezTo>
                <a:close/>
                <a:moveTo>
                  <a:pt x="8563" y="4948"/>
                </a:moveTo>
                <a:cubicBezTo>
                  <a:pt x="8414" y="4948"/>
                  <a:pt x="8291" y="5070"/>
                  <a:pt x="8291" y="5220"/>
                </a:cubicBezTo>
                <a:cubicBezTo>
                  <a:pt x="8291" y="5369"/>
                  <a:pt x="8414" y="5505"/>
                  <a:pt x="8563" y="5505"/>
                </a:cubicBezTo>
                <a:cubicBezTo>
                  <a:pt x="8713" y="5505"/>
                  <a:pt x="8835" y="5397"/>
                  <a:pt x="8849" y="5247"/>
                </a:cubicBezTo>
                <a:cubicBezTo>
                  <a:pt x="8862" y="5084"/>
                  <a:pt x="8726" y="4948"/>
                  <a:pt x="8563" y="4948"/>
                </a:cubicBezTo>
                <a:close/>
                <a:moveTo>
                  <a:pt x="14870" y="5084"/>
                </a:moveTo>
                <a:cubicBezTo>
                  <a:pt x="14734" y="5084"/>
                  <a:pt x="14625" y="5193"/>
                  <a:pt x="14625" y="5329"/>
                </a:cubicBezTo>
                <a:cubicBezTo>
                  <a:pt x="14638" y="5456"/>
                  <a:pt x="14734" y="5547"/>
                  <a:pt x="14847" y="5547"/>
                </a:cubicBezTo>
                <a:cubicBezTo>
                  <a:pt x="14854" y="5547"/>
                  <a:pt x="14862" y="5547"/>
                  <a:pt x="14870" y="5546"/>
                </a:cubicBezTo>
                <a:cubicBezTo>
                  <a:pt x="15183" y="5546"/>
                  <a:pt x="15183" y="5084"/>
                  <a:pt x="14870" y="5084"/>
                </a:cubicBezTo>
                <a:close/>
                <a:moveTo>
                  <a:pt x="5804" y="4989"/>
                </a:moveTo>
                <a:cubicBezTo>
                  <a:pt x="5654" y="5002"/>
                  <a:pt x="5532" y="5138"/>
                  <a:pt x="5518" y="5288"/>
                </a:cubicBezTo>
                <a:cubicBezTo>
                  <a:pt x="5532" y="5451"/>
                  <a:pt x="5654" y="5573"/>
                  <a:pt x="5804" y="5587"/>
                </a:cubicBezTo>
                <a:cubicBezTo>
                  <a:pt x="5967" y="5587"/>
                  <a:pt x="6103" y="5465"/>
                  <a:pt x="6103" y="5301"/>
                </a:cubicBezTo>
                <a:cubicBezTo>
                  <a:pt x="6117" y="5138"/>
                  <a:pt x="5981" y="4989"/>
                  <a:pt x="5804" y="4989"/>
                </a:cubicBezTo>
                <a:close/>
                <a:moveTo>
                  <a:pt x="18404" y="5315"/>
                </a:moveTo>
                <a:cubicBezTo>
                  <a:pt x="18350" y="5397"/>
                  <a:pt x="18282" y="5465"/>
                  <a:pt x="18295" y="5505"/>
                </a:cubicBezTo>
                <a:cubicBezTo>
                  <a:pt x="18295" y="5560"/>
                  <a:pt x="18377" y="5600"/>
                  <a:pt x="18418" y="5641"/>
                </a:cubicBezTo>
                <a:cubicBezTo>
                  <a:pt x="18458" y="5587"/>
                  <a:pt x="18540" y="5546"/>
                  <a:pt x="18540" y="5492"/>
                </a:cubicBezTo>
                <a:cubicBezTo>
                  <a:pt x="18540" y="5451"/>
                  <a:pt x="18472" y="5397"/>
                  <a:pt x="18404" y="5315"/>
                </a:cubicBezTo>
                <a:close/>
                <a:moveTo>
                  <a:pt x="3124" y="5042"/>
                </a:moveTo>
                <a:cubicBezTo>
                  <a:pt x="3116" y="5042"/>
                  <a:pt x="3108" y="5043"/>
                  <a:pt x="3099" y="5043"/>
                </a:cubicBezTo>
                <a:cubicBezTo>
                  <a:pt x="2718" y="5057"/>
                  <a:pt x="2705" y="5614"/>
                  <a:pt x="3085" y="5655"/>
                </a:cubicBezTo>
                <a:cubicBezTo>
                  <a:pt x="3098" y="5656"/>
                  <a:pt x="3110" y="5657"/>
                  <a:pt x="3122" y="5657"/>
                </a:cubicBezTo>
                <a:cubicBezTo>
                  <a:pt x="3513" y="5657"/>
                  <a:pt x="3521" y="5042"/>
                  <a:pt x="3124" y="5042"/>
                </a:cubicBezTo>
                <a:close/>
                <a:moveTo>
                  <a:pt x="12133" y="5151"/>
                </a:moveTo>
                <a:cubicBezTo>
                  <a:pt x="12126" y="5151"/>
                  <a:pt x="12118" y="5151"/>
                  <a:pt x="12111" y="5152"/>
                </a:cubicBezTo>
                <a:cubicBezTo>
                  <a:pt x="12104" y="5151"/>
                  <a:pt x="12097" y="5151"/>
                  <a:pt x="12090" y="5151"/>
                </a:cubicBezTo>
                <a:cubicBezTo>
                  <a:pt x="11950" y="5151"/>
                  <a:pt x="11840" y="5281"/>
                  <a:pt x="11852" y="5424"/>
                </a:cubicBezTo>
                <a:cubicBezTo>
                  <a:pt x="11852" y="5560"/>
                  <a:pt x="11961" y="5668"/>
                  <a:pt x="12111" y="5668"/>
                </a:cubicBezTo>
                <a:cubicBezTo>
                  <a:pt x="12118" y="5669"/>
                  <a:pt x="12126" y="5669"/>
                  <a:pt x="12133" y="5669"/>
                </a:cubicBezTo>
                <a:cubicBezTo>
                  <a:pt x="12272" y="5669"/>
                  <a:pt x="12383" y="5552"/>
                  <a:pt x="12383" y="5410"/>
                </a:cubicBezTo>
                <a:cubicBezTo>
                  <a:pt x="12383" y="5268"/>
                  <a:pt x="12272" y="5151"/>
                  <a:pt x="12133" y="5151"/>
                </a:cubicBezTo>
                <a:close/>
                <a:moveTo>
                  <a:pt x="351" y="5110"/>
                </a:moveTo>
                <a:cubicBezTo>
                  <a:pt x="206" y="5110"/>
                  <a:pt x="122" y="5205"/>
                  <a:pt x="122" y="5397"/>
                </a:cubicBezTo>
                <a:cubicBezTo>
                  <a:pt x="122" y="5614"/>
                  <a:pt x="177" y="5696"/>
                  <a:pt x="340" y="5709"/>
                </a:cubicBezTo>
                <a:cubicBezTo>
                  <a:pt x="349" y="5710"/>
                  <a:pt x="358" y="5710"/>
                  <a:pt x="367" y="5710"/>
                </a:cubicBezTo>
                <a:cubicBezTo>
                  <a:pt x="531" y="5710"/>
                  <a:pt x="666" y="5591"/>
                  <a:pt x="666" y="5424"/>
                </a:cubicBezTo>
                <a:cubicBezTo>
                  <a:pt x="680" y="5261"/>
                  <a:pt x="557" y="5111"/>
                  <a:pt x="381" y="5111"/>
                </a:cubicBezTo>
                <a:cubicBezTo>
                  <a:pt x="370" y="5110"/>
                  <a:pt x="360" y="5110"/>
                  <a:pt x="351" y="5110"/>
                </a:cubicBezTo>
                <a:close/>
                <a:moveTo>
                  <a:pt x="9392" y="5193"/>
                </a:moveTo>
                <a:cubicBezTo>
                  <a:pt x="9243" y="5193"/>
                  <a:pt x="9134" y="5301"/>
                  <a:pt x="9107" y="5451"/>
                </a:cubicBezTo>
                <a:cubicBezTo>
                  <a:pt x="9107" y="5600"/>
                  <a:pt x="9229" y="5736"/>
                  <a:pt x="9392" y="5750"/>
                </a:cubicBezTo>
                <a:cubicBezTo>
                  <a:pt x="9528" y="5750"/>
                  <a:pt x="9651" y="5641"/>
                  <a:pt x="9664" y="5492"/>
                </a:cubicBezTo>
                <a:cubicBezTo>
                  <a:pt x="9678" y="5329"/>
                  <a:pt x="9555" y="5193"/>
                  <a:pt x="9392" y="5193"/>
                </a:cubicBezTo>
                <a:close/>
                <a:moveTo>
                  <a:pt x="15686" y="5356"/>
                </a:moveTo>
                <a:cubicBezTo>
                  <a:pt x="15563" y="5369"/>
                  <a:pt x="15468" y="5478"/>
                  <a:pt x="15468" y="5600"/>
                </a:cubicBezTo>
                <a:cubicBezTo>
                  <a:pt x="15468" y="5723"/>
                  <a:pt x="15577" y="5831"/>
                  <a:pt x="15699" y="5831"/>
                </a:cubicBezTo>
                <a:cubicBezTo>
                  <a:pt x="15821" y="5818"/>
                  <a:pt x="15917" y="5709"/>
                  <a:pt x="15917" y="5587"/>
                </a:cubicBezTo>
                <a:cubicBezTo>
                  <a:pt x="15917" y="5465"/>
                  <a:pt x="15808" y="5356"/>
                  <a:pt x="15686" y="5356"/>
                </a:cubicBezTo>
                <a:close/>
                <a:moveTo>
                  <a:pt x="6674" y="5233"/>
                </a:moveTo>
                <a:cubicBezTo>
                  <a:pt x="6511" y="5233"/>
                  <a:pt x="6388" y="5369"/>
                  <a:pt x="6375" y="5532"/>
                </a:cubicBezTo>
                <a:cubicBezTo>
                  <a:pt x="6375" y="5682"/>
                  <a:pt x="6497" y="5818"/>
                  <a:pt x="6647" y="5831"/>
                </a:cubicBezTo>
                <a:cubicBezTo>
                  <a:pt x="6654" y="5832"/>
                  <a:pt x="6662" y="5832"/>
                  <a:pt x="6669" y="5832"/>
                </a:cubicBezTo>
                <a:cubicBezTo>
                  <a:pt x="6836" y="5832"/>
                  <a:pt x="6972" y="5689"/>
                  <a:pt x="6959" y="5532"/>
                </a:cubicBezTo>
                <a:cubicBezTo>
                  <a:pt x="6959" y="5369"/>
                  <a:pt x="6837" y="5247"/>
                  <a:pt x="6674" y="5233"/>
                </a:cubicBezTo>
                <a:close/>
                <a:moveTo>
                  <a:pt x="19260" y="5682"/>
                </a:moveTo>
                <a:cubicBezTo>
                  <a:pt x="19206" y="5696"/>
                  <a:pt x="19152" y="5736"/>
                  <a:pt x="19152" y="5764"/>
                </a:cubicBezTo>
                <a:cubicBezTo>
                  <a:pt x="19152" y="5804"/>
                  <a:pt x="19179" y="5845"/>
                  <a:pt x="19233" y="5872"/>
                </a:cubicBezTo>
                <a:cubicBezTo>
                  <a:pt x="19260" y="5872"/>
                  <a:pt x="19301" y="5831"/>
                  <a:pt x="19342" y="5804"/>
                </a:cubicBezTo>
                <a:lnTo>
                  <a:pt x="19396" y="5736"/>
                </a:lnTo>
                <a:cubicBezTo>
                  <a:pt x="19342" y="5709"/>
                  <a:pt x="19301" y="5682"/>
                  <a:pt x="19260" y="5682"/>
                </a:cubicBezTo>
                <a:close/>
                <a:moveTo>
                  <a:pt x="3915" y="5288"/>
                </a:moveTo>
                <a:cubicBezTo>
                  <a:pt x="3738" y="5288"/>
                  <a:pt x="3602" y="5437"/>
                  <a:pt x="3616" y="5600"/>
                </a:cubicBezTo>
                <a:cubicBezTo>
                  <a:pt x="3616" y="5777"/>
                  <a:pt x="3765" y="5899"/>
                  <a:pt x="3942" y="5899"/>
                </a:cubicBezTo>
                <a:cubicBezTo>
                  <a:pt x="4091" y="5886"/>
                  <a:pt x="4227" y="5764"/>
                  <a:pt x="4214" y="5600"/>
                </a:cubicBezTo>
                <a:cubicBezTo>
                  <a:pt x="4227" y="5424"/>
                  <a:pt x="4091" y="5288"/>
                  <a:pt x="3915" y="5288"/>
                </a:cubicBezTo>
                <a:close/>
                <a:moveTo>
                  <a:pt x="12919" y="5396"/>
                </a:moveTo>
                <a:cubicBezTo>
                  <a:pt x="12779" y="5396"/>
                  <a:pt x="12668" y="5526"/>
                  <a:pt x="12668" y="5668"/>
                </a:cubicBezTo>
                <a:cubicBezTo>
                  <a:pt x="12681" y="5809"/>
                  <a:pt x="12790" y="5914"/>
                  <a:pt x="12928" y="5914"/>
                </a:cubicBezTo>
                <a:cubicBezTo>
                  <a:pt x="12937" y="5914"/>
                  <a:pt x="12945" y="5914"/>
                  <a:pt x="12953" y="5913"/>
                </a:cubicBezTo>
                <a:cubicBezTo>
                  <a:pt x="13302" y="5913"/>
                  <a:pt x="13294" y="5396"/>
                  <a:pt x="12953" y="5396"/>
                </a:cubicBezTo>
                <a:cubicBezTo>
                  <a:pt x="12949" y="5396"/>
                  <a:pt x="12944" y="5396"/>
                  <a:pt x="12940" y="5397"/>
                </a:cubicBezTo>
                <a:cubicBezTo>
                  <a:pt x="12933" y="5396"/>
                  <a:pt x="12926" y="5396"/>
                  <a:pt x="12919" y="5396"/>
                </a:cubicBezTo>
                <a:close/>
                <a:moveTo>
                  <a:pt x="10231" y="5435"/>
                </a:moveTo>
                <a:cubicBezTo>
                  <a:pt x="10219" y="5435"/>
                  <a:pt x="10207" y="5436"/>
                  <a:pt x="10194" y="5437"/>
                </a:cubicBezTo>
                <a:cubicBezTo>
                  <a:pt x="9841" y="5478"/>
                  <a:pt x="9868" y="5981"/>
                  <a:pt x="10221" y="5995"/>
                </a:cubicBezTo>
                <a:cubicBezTo>
                  <a:pt x="10226" y="5995"/>
                  <a:pt x="10230" y="5995"/>
                  <a:pt x="10234" y="5995"/>
                </a:cubicBezTo>
                <a:cubicBezTo>
                  <a:pt x="10603" y="5995"/>
                  <a:pt x="10586" y="5435"/>
                  <a:pt x="10231" y="5435"/>
                </a:cubicBezTo>
                <a:close/>
                <a:moveTo>
                  <a:pt x="1196" y="5369"/>
                </a:moveTo>
                <a:cubicBezTo>
                  <a:pt x="1033" y="5369"/>
                  <a:pt x="884" y="5505"/>
                  <a:pt x="884" y="5682"/>
                </a:cubicBezTo>
                <a:cubicBezTo>
                  <a:pt x="884" y="5845"/>
                  <a:pt x="1006" y="5995"/>
                  <a:pt x="1183" y="6008"/>
                </a:cubicBezTo>
                <a:cubicBezTo>
                  <a:pt x="1604" y="6008"/>
                  <a:pt x="1618" y="5383"/>
                  <a:pt x="1196" y="5369"/>
                </a:cubicBezTo>
                <a:close/>
                <a:moveTo>
                  <a:pt x="16528" y="5614"/>
                </a:moveTo>
                <a:cubicBezTo>
                  <a:pt x="16229" y="5614"/>
                  <a:pt x="16229" y="6063"/>
                  <a:pt x="16528" y="6063"/>
                </a:cubicBezTo>
                <a:cubicBezTo>
                  <a:pt x="16827" y="6063"/>
                  <a:pt x="16827" y="5614"/>
                  <a:pt x="16528" y="5614"/>
                </a:cubicBezTo>
                <a:close/>
                <a:moveTo>
                  <a:pt x="7503" y="5478"/>
                </a:moveTo>
                <a:cubicBezTo>
                  <a:pt x="7122" y="5478"/>
                  <a:pt x="7100" y="6049"/>
                  <a:pt x="7489" y="6076"/>
                </a:cubicBezTo>
                <a:cubicBezTo>
                  <a:pt x="7639" y="6076"/>
                  <a:pt x="7775" y="5954"/>
                  <a:pt x="7788" y="5791"/>
                </a:cubicBezTo>
                <a:cubicBezTo>
                  <a:pt x="7788" y="5641"/>
                  <a:pt x="7680" y="5505"/>
                  <a:pt x="7517" y="5478"/>
                </a:cubicBezTo>
                <a:cubicBezTo>
                  <a:pt x="7512" y="5478"/>
                  <a:pt x="7508" y="5478"/>
                  <a:pt x="7503" y="5478"/>
                </a:cubicBezTo>
                <a:close/>
                <a:moveTo>
                  <a:pt x="13778" y="5640"/>
                </a:moveTo>
                <a:cubicBezTo>
                  <a:pt x="13771" y="5640"/>
                  <a:pt x="13763" y="5641"/>
                  <a:pt x="13755" y="5641"/>
                </a:cubicBezTo>
                <a:cubicBezTo>
                  <a:pt x="13416" y="5641"/>
                  <a:pt x="13416" y="6158"/>
                  <a:pt x="13755" y="6158"/>
                </a:cubicBezTo>
                <a:cubicBezTo>
                  <a:pt x="13905" y="6158"/>
                  <a:pt x="14027" y="6049"/>
                  <a:pt x="14027" y="5899"/>
                </a:cubicBezTo>
                <a:cubicBezTo>
                  <a:pt x="14027" y="5758"/>
                  <a:pt x="13917" y="5640"/>
                  <a:pt x="13778" y="5640"/>
                </a:cubicBezTo>
                <a:close/>
                <a:moveTo>
                  <a:pt x="4744" y="5560"/>
                </a:moveTo>
                <a:cubicBezTo>
                  <a:pt x="4581" y="5560"/>
                  <a:pt x="4445" y="5696"/>
                  <a:pt x="4445" y="5872"/>
                </a:cubicBezTo>
                <a:cubicBezTo>
                  <a:pt x="4445" y="6035"/>
                  <a:pt x="4581" y="6171"/>
                  <a:pt x="4744" y="6171"/>
                </a:cubicBezTo>
                <a:cubicBezTo>
                  <a:pt x="4920" y="6158"/>
                  <a:pt x="5043" y="6035"/>
                  <a:pt x="5056" y="5872"/>
                </a:cubicBezTo>
                <a:cubicBezTo>
                  <a:pt x="5056" y="5696"/>
                  <a:pt x="4907" y="5560"/>
                  <a:pt x="4744" y="5560"/>
                </a:cubicBezTo>
                <a:close/>
                <a:moveTo>
                  <a:pt x="2025" y="5600"/>
                </a:moveTo>
                <a:lnTo>
                  <a:pt x="2025" y="5600"/>
                </a:lnTo>
                <a:cubicBezTo>
                  <a:pt x="1631" y="5628"/>
                  <a:pt x="1618" y="6212"/>
                  <a:pt x="2012" y="6253"/>
                </a:cubicBezTo>
                <a:cubicBezTo>
                  <a:pt x="2419" y="6239"/>
                  <a:pt x="2433" y="5641"/>
                  <a:pt x="2025" y="5600"/>
                </a:cubicBezTo>
                <a:close/>
                <a:moveTo>
                  <a:pt x="11050" y="5682"/>
                </a:moveTo>
                <a:cubicBezTo>
                  <a:pt x="11046" y="5682"/>
                  <a:pt x="11041" y="5682"/>
                  <a:pt x="11037" y="5682"/>
                </a:cubicBezTo>
                <a:cubicBezTo>
                  <a:pt x="10656" y="5682"/>
                  <a:pt x="10670" y="6253"/>
                  <a:pt x="11051" y="6253"/>
                </a:cubicBezTo>
                <a:cubicBezTo>
                  <a:pt x="11427" y="6239"/>
                  <a:pt x="11418" y="5682"/>
                  <a:pt x="11050" y="5682"/>
                </a:cubicBezTo>
                <a:close/>
                <a:moveTo>
                  <a:pt x="8306" y="5763"/>
                </a:moveTo>
                <a:cubicBezTo>
                  <a:pt x="7923" y="5763"/>
                  <a:pt x="7919" y="6336"/>
                  <a:pt x="8294" y="6336"/>
                </a:cubicBezTo>
                <a:cubicBezTo>
                  <a:pt x="8306" y="6336"/>
                  <a:pt x="8319" y="6336"/>
                  <a:pt x="8332" y="6334"/>
                </a:cubicBezTo>
                <a:cubicBezTo>
                  <a:pt x="8345" y="6336"/>
                  <a:pt x="8357" y="6336"/>
                  <a:pt x="8369" y="6336"/>
                </a:cubicBezTo>
                <a:cubicBezTo>
                  <a:pt x="8731" y="6336"/>
                  <a:pt x="8728" y="5763"/>
                  <a:pt x="8357" y="5763"/>
                </a:cubicBezTo>
                <a:cubicBezTo>
                  <a:pt x="8349" y="5763"/>
                  <a:pt x="8341" y="5763"/>
                  <a:pt x="8332" y="5764"/>
                </a:cubicBezTo>
                <a:cubicBezTo>
                  <a:pt x="8323" y="5763"/>
                  <a:pt x="8315" y="5763"/>
                  <a:pt x="8306" y="5763"/>
                </a:cubicBezTo>
                <a:close/>
                <a:moveTo>
                  <a:pt x="17357" y="5886"/>
                </a:moveTo>
                <a:cubicBezTo>
                  <a:pt x="17235" y="5886"/>
                  <a:pt x="17113" y="5981"/>
                  <a:pt x="17153" y="6090"/>
                </a:cubicBezTo>
                <a:cubicBezTo>
                  <a:pt x="17181" y="6198"/>
                  <a:pt x="17249" y="6239"/>
                  <a:pt x="17330" y="6348"/>
                </a:cubicBezTo>
                <a:cubicBezTo>
                  <a:pt x="17425" y="6239"/>
                  <a:pt x="17507" y="6185"/>
                  <a:pt x="17534" y="6103"/>
                </a:cubicBezTo>
                <a:cubicBezTo>
                  <a:pt x="17561" y="5995"/>
                  <a:pt x="17480" y="5886"/>
                  <a:pt x="17357" y="5886"/>
                </a:cubicBezTo>
                <a:close/>
                <a:moveTo>
                  <a:pt x="14563" y="5882"/>
                </a:moveTo>
                <a:cubicBezTo>
                  <a:pt x="14234" y="5882"/>
                  <a:pt x="14221" y="6403"/>
                  <a:pt x="14572" y="6403"/>
                </a:cubicBezTo>
                <a:cubicBezTo>
                  <a:pt x="14576" y="6403"/>
                  <a:pt x="14580" y="6403"/>
                  <a:pt x="14585" y="6402"/>
                </a:cubicBezTo>
                <a:cubicBezTo>
                  <a:pt x="14720" y="6402"/>
                  <a:pt x="14856" y="6294"/>
                  <a:pt x="14856" y="6144"/>
                </a:cubicBezTo>
                <a:cubicBezTo>
                  <a:pt x="14856" y="6008"/>
                  <a:pt x="14748" y="5886"/>
                  <a:pt x="14612" y="5886"/>
                </a:cubicBezTo>
                <a:cubicBezTo>
                  <a:pt x="14595" y="5883"/>
                  <a:pt x="14579" y="5882"/>
                  <a:pt x="14563" y="5882"/>
                </a:cubicBezTo>
                <a:close/>
                <a:moveTo>
                  <a:pt x="5573" y="5804"/>
                </a:moveTo>
                <a:cubicBezTo>
                  <a:pt x="5396" y="5804"/>
                  <a:pt x="5260" y="5940"/>
                  <a:pt x="5260" y="6117"/>
                </a:cubicBezTo>
                <a:cubicBezTo>
                  <a:pt x="5260" y="6280"/>
                  <a:pt x="5396" y="6416"/>
                  <a:pt x="5573" y="6430"/>
                </a:cubicBezTo>
                <a:cubicBezTo>
                  <a:pt x="5736" y="6430"/>
                  <a:pt x="5872" y="6280"/>
                  <a:pt x="5872" y="6117"/>
                </a:cubicBezTo>
                <a:cubicBezTo>
                  <a:pt x="5872" y="5940"/>
                  <a:pt x="5736" y="5804"/>
                  <a:pt x="5573" y="5804"/>
                </a:cubicBezTo>
                <a:close/>
                <a:moveTo>
                  <a:pt x="2854" y="5859"/>
                </a:moveTo>
                <a:cubicBezTo>
                  <a:pt x="2678" y="5859"/>
                  <a:pt x="2542" y="5995"/>
                  <a:pt x="2528" y="6171"/>
                </a:cubicBezTo>
                <a:cubicBezTo>
                  <a:pt x="2528" y="6334"/>
                  <a:pt x="2651" y="6470"/>
                  <a:pt x="2827" y="6498"/>
                </a:cubicBezTo>
                <a:cubicBezTo>
                  <a:pt x="2835" y="6498"/>
                  <a:pt x="2844" y="6498"/>
                  <a:pt x="2852" y="6498"/>
                </a:cubicBezTo>
                <a:cubicBezTo>
                  <a:pt x="3017" y="6498"/>
                  <a:pt x="3154" y="6367"/>
                  <a:pt x="3167" y="6198"/>
                </a:cubicBezTo>
                <a:cubicBezTo>
                  <a:pt x="3167" y="6022"/>
                  <a:pt x="3031" y="5872"/>
                  <a:pt x="2854" y="5859"/>
                </a:cubicBezTo>
                <a:close/>
                <a:moveTo>
                  <a:pt x="11904" y="5952"/>
                </a:moveTo>
                <a:cubicBezTo>
                  <a:pt x="11891" y="5952"/>
                  <a:pt x="11879" y="5953"/>
                  <a:pt x="11866" y="5954"/>
                </a:cubicBezTo>
                <a:cubicBezTo>
                  <a:pt x="11526" y="5981"/>
                  <a:pt x="11526" y="6484"/>
                  <a:pt x="11866" y="6511"/>
                </a:cubicBezTo>
                <a:cubicBezTo>
                  <a:pt x="11875" y="6512"/>
                  <a:pt x="11883" y="6512"/>
                  <a:pt x="11892" y="6512"/>
                </a:cubicBezTo>
                <a:cubicBezTo>
                  <a:pt x="12261" y="6512"/>
                  <a:pt x="12265" y="5952"/>
                  <a:pt x="11904" y="5952"/>
                </a:cubicBezTo>
                <a:close/>
                <a:moveTo>
                  <a:pt x="148" y="5939"/>
                </a:moveTo>
                <a:cubicBezTo>
                  <a:pt x="139" y="5939"/>
                  <a:pt x="131" y="5939"/>
                  <a:pt x="122" y="5940"/>
                </a:cubicBezTo>
                <a:lnTo>
                  <a:pt x="122" y="6552"/>
                </a:lnTo>
                <a:cubicBezTo>
                  <a:pt x="381" y="6443"/>
                  <a:pt x="449" y="6362"/>
                  <a:pt x="408" y="6198"/>
                </a:cubicBezTo>
                <a:cubicBezTo>
                  <a:pt x="408" y="6045"/>
                  <a:pt x="287" y="5939"/>
                  <a:pt x="148" y="5939"/>
                </a:cubicBezTo>
                <a:close/>
                <a:moveTo>
                  <a:pt x="18207" y="6153"/>
                </a:moveTo>
                <a:cubicBezTo>
                  <a:pt x="18196" y="6153"/>
                  <a:pt x="18184" y="6155"/>
                  <a:pt x="18173" y="6158"/>
                </a:cubicBezTo>
                <a:cubicBezTo>
                  <a:pt x="18105" y="6171"/>
                  <a:pt x="17996" y="6253"/>
                  <a:pt x="17996" y="6321"/>
                </a:cubicBezTo>
                <a:cubicBezTo>
                  <a:pt x="17996" y="6375"/>
                  <a:pt x="18091" y="6457"/>
                  <a:pt x="18173" y="6579"/>
                </a:cubicBezTo>
                <a:cubicBezTo>
                  <a:pt x="18254" y="6470"/>
                  <a:pt x="18322" y="6416"/>
                  <a:pt x="18336" y="6334"/>
                </a:cubicBezTo>
                <a:cubicBezTo>
                  <a:pt x="18360" y="6249"/>
                  <a:pt x="18298" y="6153"/>
                  <a:pt x="18207" y="6153"/>
                </a:cubicBezTo>
                <a:close/>
                <a:moveTo>
                  <a:pt x="9148" y="6008"/>
                </a:moveTo>
                <a:cubicBezTo>
                  <a:pt x="8889" y="6022"/>
                  <a:pt x="8767" y="6321"/>
                  <a:pt x="8957" y="6498"/>
                </a:cubicBezTo>
                <a:cubicBezTo>
                  <a:pt x="9015" y="6555"/>
                  <a:pt x="9086" y="6581"/>
                  <a:pt x="9157" y="6581"/>
                </a:cubicBezTo>
                <a:cubicBezTo>
                  <a:pt x="9304" y="6581"/>
                  <a:pt x="9447" y="6468"/>
                  <a:pt x="9447" y="6294"/>
                </a:cubicBezTo>
                <a:cubicBezTo>
                  <a:pt x="9447" y="6131"/>
                  <a:pt x="9311" y="6008"/>
                  <a:pt x="9148" y="6008"/>
                </a:cubicBezTo>
                <a:close/>
                <a:moveTo>
                  <a:pt x="6402" y="6049"/>
                </a:moveTo>
                <a:cubicBezTo>
                  <a:pt x="6239" y="6049"/>
                  <a:pt x="6103" y="6171"/>
                  <a:pt x="6089" y="6334"/>
                </a:cubicBezTo>
                <a:cubicBezTo>
                  <a:pt x="6076" y="6498"/>
                  <a:pt x="6198" y="6661"/>
                  <a:pt x="6375" y="6674"/>
                </a:cubicBezTo>
                <a:cubicBezTo>
                  <a:pt x="6552" y="6674"/>
                  <a:pt x="6687" y="6538"/>
                  <a:pt x="6701" y="6375"/>
                </a:cubicBezTo>
                <a:cubicBezTo>
                  <a:pt x="6715" y="6198"/>
                  <a:pt x="6579" y="6063"/>
                  <a:pt x="6402" y="6049"/>
                </a:cubicBezTo>
                <a:close/>
                <a:moveTo>
                  <a:pt x="15431" y="6156"/>
                </a:moveTo>
                <a:cubicBezTo>
                  <a:pt x="15095" y="6156"/>
                  <a:pt x="15087" y="6675"/>
                  <a:pt x="15429" y="6675"/>
                </a:cubicBezTo>
                <a:cubicBezTo>
                  <a:pt x="15437" y="6675"/>
                  <a:pt x="15446" y="6675"/>
                  <a:pt x="15454" y="6674"/>
                </a:cubicBezTo>
                <a:cubicBezTo>
                  <a:pt x="15590" y="6661"/>
                  <a:pt x="15686" y="6552"/>
                  <a:pt x="15699" y="6430"/>
                </a:cubicBezTo>
                <a:cubicBezTo>
                  <a:pt x="15699" y="6294"/>
                  <a:pt x="15590" y="6171"/>
                  <a:pt x="15468" y="6158"/>
                </a:cubicBezTo>
                <a:cubicBezTo>
                  <a:pt x="15455" y="6156"/>
                  <a:pt x="15443" y="6156"/>
                  <a:pt x="15431" y="6156"/>
                </a:cubicBezTo>
                <a:close/>
                <a:moveTo>
                  <a:pt x="18988" y="6457"/>
                </a:moveTo>
                <a:cubicBezTo>
                  <a:pt x="18920" y="6498"/>
                  <a:pt x="18866" y="6552"/>
                  <a:pt x="18852" y="6620"/>
                </a:cubicBezTo>
                <a:cubicBezTo>
                  <a:pt x="18852" y="6661"/>
                  <a:pt x="18948" y="6742"/>
                  <a:pt x="18988" y="6742"/>
                </a:cubicBezTo>
                <a:cubicBezTo>
                  <a:pt x="19043" y="6742"/>
                  <a:pt x="19111" y="6674"/>
                  <a:pt x="19219" y="6593"/>
                </a:cubicBezTo>
                <a:cubicBezTo>
                  <a:pt x="19097" y="6525"/>
                  <a:pt x="19029" y="6457"/>
                  <a:pt x="18988" y="6457"/>
                </a:cubicBezTo>
                <a:close/>
                <a:moveTo>
                  <a:pt x="3670" y="6090"/>
                </a:moveTo>
                <a:cubicBezTo>
                  <a:pt x="3385" y="6090"/>
                  <a:pt x="3235" y="6443"/>
                  <a:pt x="3439" y="6647"/>
                </a:cubicBezTo>
                <a:cubicBezTo>
                  <a:pt x="3506" y="6714"/>
                  <a:pt x="3589" y="6744"/>
                  <a:pt x="3670" y="6744"/>
                </a:cubicBezTo>
                <a:cubicBezTo>
                  <a:pt x="3837" y="6744"/>
                  <a:pt x="3996" y="6617"/>
                  <a:pt x="3996" y="6416"/>
                </a:cubicBezTo>
                <a:cubicBezTo>
                  <a:pt x="3996" y="6239"/>
                  <a:pt x="3847" y="6103"/>
                  <a:pt x="3670" y="6090"/>
                </a:cubicBezTo>
                <a:close/>
                <a:moveTo>
                  <a:pt x="12659" y="6210"/>
                </a:moveTo>
                <a:cubicBezTo>
                  <a:pt x="12309" y="6210"/>
                  <a:pt x="12313" y="6770"/>
                  <a:pt x="12671" y="6770"/>
                </a:cubicBezTo>
                <a:cubicBezTo>
                  <a:pt x="12679" y="6770"/>
                  <a:pt x="12687" y="6770"/>
                  <a:pt x="12695" y="6769"/>
                </a:cubicBezTo>
                <a:cubicBezTo>
                  <a:pt x="12872" y="6769"/>
                  <a:pt x="12994" y="6633"/>
                  <a:pt x="12981" y="6457"/>
                </a:cubicBezTo>
                <a:cubicBezTo>
                  <a:pt x="12968" y="6316"/>
                  <a:pt x="12858" y="6211"/>
                  <a:pt x="12720" y="6211"/>
                </a:cubicBezTo>
                <a:cubicBezTo>
                  <a:pt x="12712" y="6211"/>
                  <a:pt x="12704" y="6211"/>
                  <a:pt x="12695" y="6212"/>
                </a:cubicBezTo>
                <a:cubicBezTo>
                  <a:pt x="12683" y="6211"/>
                  <a:pt x="12671" y="6210"/>
                  <a:pt x="12659" y="6210"/>
                </a:cubicBezTo>
                <a:close/>
                <a:moveTo>
                  <a:pt x="9977" y="6253"/>
                </a:moveTo>
                <a:cubicBezTo>
                  <a:pt x="9596" y="6253"/>
                  <a:pt x="9596" y="6824"/>
                  <a:pt x="9977" y="6824"/>
                </a:cubicBezTo>
                <a:cubicBezTo>
                  <a:pt x="10357" y="6824"/>
                  <a:pt x="10357" y="6253"/>
                  <a:pt x="9977" y="6253"/>
                </a:cubicBezTo>
                <a:close/>
                <a:moveTo>
                  <a:pt x="947" y="6198"/>
                </a:moveTo>
                <a:cubicBezTo>
                  <a:pt x="939" y="6198"/>
                  <a:pt x="932" y="6198"/>
                  <a:pt x="924" y="6198"/>
                </a:cubicBezTo>
                <a:cubicBezTo>
                  <a:pt x="916" y="6198"/>
                  <a:pt x="908" y="6198"/>
                  <a:pt x="900" y="6198"/>
                </a:cubicBezTo>
                <a:cubicBezTo>
                  <a:pt x="722" y="6198"/>
                  <a:pt x="585" y="6342"/>
                  <a:pt x="598" y="6525"/>
                </a:cubicBezTo>
                <a:cubicBezTo>
                  <a:pt x="598" y="6701"/>
                  <a:pt x="748" y="6837"/>
                  <a:pt x="924" y="6837"/>
                </a:cubicBezTo>
                <a:cubicBezTo>
                  <a:pt x="1101" y="6837"/>
                  <a:pt x="1264" y="6688"/>
                  <a:pt x="1264" y="6498"/>
                </a:cubicBezTo>
                <a:cubicBezTo>
                  <a:pt x="1238" y="6329"/>
                  <a:pt x="1101" y="6198"/>
                  <a:pt x="947" y="6198"/>
                </a:cubicBezTo>
                <a:close/>
                <a:moveTo>
                  <a:pt x="7218" y="6294"/>
                </a:moveTo>
                <a:cubicBezTo>
                  <a:pt x="7054" y="6307"/>
                  <a:pt x="6918" y="6443"/>
                  <a:pt x="6918" y="6606"/>
                </a:cubicBezTo>
                <a:cubicBezTo>
                  <a:pt x="6918" y="6769"/>
                  <a:pt x="7041" y="6892"/>
                  <a:pt x="7204" y="6905"/>
                </a:cubicBezTo>
                <a:cubicBezTo>
                  <a:pt x="7212" y="6906"/>
                  <a:pt x="7220" y="6906"/>
                  <a:pt x="7228" y="6906"/>
                </a:cubicBezTo>
                <a:cubicBezTo>
                  <a:pt x="7393" y="6906"/>
                  <a:pt x="7517" y="6775"/>
                  <a:pt x="7517" y="6606"/>
                </a:cubicBezTo>
                <a:cubicBezTo>
                  <a:pt x="7530" y="6443"/>
                  <a:pt x="7394" y="6294"/>
                  <a:pt x="7218" y="6294"/>
                </a:cubicBezTo>
                <a:close/>
                <a:moveTo>
                  <a:pt x="16284" y="6416"/>
                </a:moveTo>
                <a:lnTo>
                  <a:pt x="16270" y="6430"/>
                </a:lnTo>
                <a:cubicBezTo>
                  <a:pt x="16134" y="6430"/>
                  <a:pt x="16025" y="6538"/>
                  <a:pt x="16025" y="6674"/>
                </a:cubicBezTo>
                <a:cubicBezTo>
                  <a:pt x="16025" y="6797"/>
                  <a:pt x="16120" y="6905"/>
                  <a:pt x="16243" y="6919"/>
                </a:cubicBezTo>
                <a:cubicBezTo>
                  <a:pt x="16251" y="6920"/>
                  <a:pt x="16258" y="6920"/>
                  <a:pt x="16266" y="6920"/>
                </a:cubicBezTo>
                <a:cubicBezTo>
                  <a:pt x="16392" y="6920"/>
                  <a:pt x="16502" y="6816"/>
                  <a:pt x="16515" y="6688"/>
                </a:cubicBezTo>
                <a:cubicBezTo>
                  <a:pt x="16528" y="6552"/>
                  <a:pt x="16419" y="6430"/>
                  <a:pt x="16284" y="6416"/>
                </a:cubicBezTo>
                <a:close/>
                <a:moveTo>
                  <a:pt x="19804" y="6756"/>
                </a:moveTo>
                <a:cubicBezTo>
                  <a:pt x="19790" y="6756"/>
                  <a:pt x="19709" y="6824"/>
                  <a:pt x="19709" y="6837"/>
                </a:cubicBezTo>
                <a:cubicBezTo>
                  <a:pt x="19722" y="6865"/>
                  <a:pt x="19777" y="6919"/>
                  <a:pt x="19818" y="6973"/>
                </a:cubicBezTo>
                <a:cubicBezTo>
                  <a:pt x="19872" y="6919"/>
                  <a:pt x="19926" y="6878"/>
                  <a:pt x="19926" y="6851"/>
                </a:cubicBezTo>
                <a:lnTo>
                  <a:pt x="19913" y="6851"/>
                </a:lnTo>
                <a:cubicBezTo>
                  <a:pt x="19899" y="6810"/>
                  <a:pt x="19858" y="6769"/>
                  <a:pt x="19804" y="6756"/>
                </a:cubicBezTo>
                <a:close/>
                <a:moveTo>
                  <a:pt x="13515" y="6442"/>
                </a:moveTo>
                <a:cubicBezTo>
                  <a:pt x="13363" y="6442"/>
                  <a:pt x="13239" y="6573"/>
                  <a:pt x="13239" y="6729"/>
                </a:cubicBezTo>
                <a:cubicBezTo>
                  <a:pt x="13239" y="6878"/>
                  <a:pt x="13361" y="7000"/>
                  <a:pt x="13511" y="7000"/>
                </a:cubicBezTo>
                <a:cubicBezTo>
                  <a:pt x="13674" y="7000"/>
                  <a:pt x="13810" y="6878"/>
                  <a:pt x="13810" y="6715"/>
                </a:cubicBezTo>
                <a:cubicBezTo>
                  <a:pt x="13796" y="6565"/>
                  <a:pt x="13687" y="6443"/>
                  <a:pt x="13538" y="6443"/>
                </a:cubicBezTo>
                <a:cubicBezTo>
                  <a:pt x="13530" y="6443"/>
                  <a:pt x="13523" y="6442"/>
                  <a:pt x="13515" y="6442"/>
                </a:cubicBezTo>
                <a:close/>
                <a:moveTo>
                  <a:pt x="4488" y="6373"/>
                </a:moveTo>
                <a:cubicBezTo>
                  <a:pt x="4076" y="6373"/>
                  <a:pt x="4050" y="7014"/>
                  <a:pt x="4485" y="7014"/>
                </a:cubicBezTo>
                <a:cubicBezTo>
                  <a:pt x="4494" y="7015"/>
                  <a:pt x="4502" y="7015"/>
                  <a:pt x="4509" y="7015"/>
                </a:cubicBezTo>
                <a:cubicBezTo>
                  <a:pt x="4688" y="7015"/>
                  <a:pt x="4825" y="6870"/>
                  <a:pt x="4825" y="6688"/>
                </a:cubicBezTo>
                <a:cubicBezTo>
                  <a:pt x="4825" y="6525"/>
                  <a:pt x="4689" y="6375"/>
                  <a:pt x="4526" y="6375"/>
                </a:cubicBezTo>
                <a:cubicBezTo>
                  <a:pt x="4513" y="6374"/>
                  <a:pt x="4500" y="6373"/>
                  <a:pt x="4488" y="6373"/>
                </a:cubicBezTo>
                <a:close/>
                <a:moveTo>
                  <a:pt x="10854" y="6494"/>
                </a:moveTo>
                <a:cubicBezTo>
                  <a:pt x="10839" y="6494"/>
                  <a:pt x="10823" y="6495"/>
                  <a:pt x="10806" y="6498"/>
                </a:cubicBezTo>
                <a:cubicBezTo>
                  <a:pt x="10797" y="6497"/>
                  <a:pt x="10789" y="6497"/>
                  <a:pt x="10780" y="6497"/>
                </a:cubicBezTo>
                <a:cubicBezTo>
                  <a:pt x="10398" y="6497"/>
                  <a:pt x="10406" y="7070"/>
                  <a:pt x="10782" y="7070"/>
                </a:cubicBezTo>
                <a:cubicBezTo>
                  <a:pt x="10794" y="7070"/>
                  <a:pt x="10806" y="7070"/>
                  <a:pt x="10819" y="7068"/>
                </a:cubicBezTo>
                <a:cubicBezTo>
                  <a:pt x="10824" y="7069"/>
                  <a:pt x="10828" y="7069"/>
                  <a:pt x="10832" y="7069"/>
                </a:cubicBezTo>
                <a:cubicBezTo>
                  <a:pt x="11211" y="7069"/>
                  <a:pt x="11210" y="6494"/>
                  <a:pt x="10854" y="6494"/>
                </a:cubicBezTo>
                <a:close/>
                <a:moveTo>
                  <a:pt x="1753" y="6416"/>
                </a:moveTo>
                <a:cubicBezTo>
                  <a:pt x="1563" y="6416"/>
                  <a:pt x="1400" y="6565"/>
                  <a:pt x="1414" y="6769"/>
                </a:cubicBezTo>
                <a:cubicBezTo>
                  <a:pt x="1414" y="6946"/>
                  <a:pt x="1563" y="7096"/>
                  <a:pt x="1740" y="7096"/>
                </a:cubicBezTo>
                <a:cubicBezTo>
                  <a:pt x="1944" y="7096"/>
                  <a:pt x="2093" y="6932"/>
                  <a:pt x="2093" y="6742"/>
                </a:cubicBezTo>
                <a:cubicBezTo>
                  <a:pt x="2093" y="6565"/>
                  <a:pt x="1944" y="6416"/>
                  <a:pt x="1753" y="6416"/>
                </a:cubicBezTo>
                <a:close/>
                <a:moveTo>
                  <a:pt x="17123" y="6685"/>
                </a:moveTo>
                <a:cubicBezTo>
                  <a:pt x="17111" y="6685"/>
                  <a:pt x="17099" y="6686"/>
                  <a:pt x="17086" y="6688"/>
                </a:cubicBezTo>
                <a:cubicBezTo>
                  <a:pt x="17081" y="6688"/>
                  <a:pt x="17077" y="6688"/>
                  <a:pt x="17073" y="6688"/>
                </a:cubicBezTo>
                <a:cubicBezTo>
                  <a:pt x="16773" y="6688"/>
                  <a:pt x="16801" y="7139"/>
                  <a:pt x="17077" y="7139"/>
                </a:cubicBezTo>
                <a:cubicBezTo>
                  <a:pt x="17089" y="7139"/>
                  <a:pt x="17101" y="7138"/>
                  <a:pt x="17113" y="7136"/>
                </a:cubicBezTo>
                <a:cubicBezTo>
                  <a:pt x="17426" y="7136"/>
                  <a:pt x="17413" y="6685"/>
                  <a:pt x="17123" y="6685"/>
                </a:cubicBezTo>
                <a:close/>
                <a:moveTo>
                  <a:pt x="136" y="6973"/>
                </a:moveTo>
                <a:lnTo>
                  <a:pt x="136" y="7164"/>
                </a:lnTo>
                <a:lnTo>
                  <a:pt x="150" y="7177"/>
                </a:lnTo>
                <a:cubicBezTo>
                  <a:pt x="163" y="7136"/>
                  <a:pt x="177" y="7109"/>
                  <a:pt x="177" y="7068"/>
                </a:cubicBezTo>
                <a:cubicBezTo>
                  <a:pt x="177" y="7041"/>
                  <a:pt x="163" y="7000"/>
                  <a:pt x="150" y="6973"/>
                </a:cubicBezTo>
                <a:close/>
                <a:moveTo>
                  <a:pt x="8033" y="6565"/>
                </a:moveTo>
                <a:cubicBezTo>
                  <a:pt x="7856" y="6579"/>
                  <a:pt x="7720" y="6742"/>
                  <a:pt x="7748" y="6905"/>
                </a:cubicBezTo>
                <a:cubicBezTo>
                  <a:pt x="7761" y="7060"/>
                  <a:pt x="7884" y="7178"/>
                  <a:pt x="8036" y="7178"/>
                </a:cubicBezTo>
                <a:cubicBezTo>
                  <a:pt x="8044" y="7178"/>
                  <a:pt x="8052" y="7178"/>
                  <a:pt x="8060" y="7177"/>
                </a:cubicBezTo>
                <a:cubicBezTo>
                  <a:pt x="8223" y="7177"/>
                  <a:pt x="8359" y="7041"/>
                  <a:pt x="8359" y="6865"/>
                </a:cubicBezTo>
                <a:cubicBezTo>
                  <a:pt x="8346" y="6701"/>
                  <a:pt x="8210" y="6565"/>
                  <a:pt x="8033" y="6565"/>
                </a:cubicBezTo>
                <a:close/>
                <a:moveTo>
                  <a:pt x="14353" y="6688"/>
                </a:moveTo>
                <a:cubicBezTo>
                  <a:pt x="14190" y="6688"/>
                  <a:pt x="14068" y="6824"/>
                  <a:pt x="14068" y="6973"/>
                </a:cubicBezTo>
                <a:cubicBezTo>
                  <a:pt x="14068" y="7128"/>
                  <a:pt x="14203" y="7246"/>
                  <a:pt x="14344" y="7246"/>
                </a:cubicBezTo>
                <a:cubicBezTo>
                  <a:pt x="14352" y="7246"/>
                  <a:pt x="14359" y="7246"/>
                  <a:pt x="14367" y="7245"/>
                </a:cubicBezTo>
                <a:cubicBezTo>
                  <a:pt x="14517" y="7231"/>
                  <a:pt x="14625" y="7109"/>
                  <a:pt x="14625" y="6960"/>
                </a:cubicBezTo>
                <a:cubicBezTo>
                  <a:pt x="14612" y="6810"/>
                  <a:pt x="14503" y="6688"/>
                  <a:pt x="14353" y="6688"/>
                </a:cubicBezTo>
                <a:close/>
                <a:moveTo>
                  <a:pt x="5314" y="6610"/>
                </a:moveTo>
                <a:cubicBezTo>
                  <a:pt x="5238" y="6610"/>
                  <a:pt x="5160" y="6638"/>
                  <a:pt x="5097" y="6701"/>
                </a:cubicBezTo>
                <a:cubicBezTo>
                  <a:pt x="4893" y="6905"/>
                  <a:pt x="5043" y="7259"/>
                  <a:pt x="5342" y="7259"/>
                </a:cubicBezTo>
                <a:cubicBezTo>
                  <a:pt x="5505" y="7259"/>
                  <a:pt x="5641" y="7123"/>
                  <a:pt x="5641" y="6946"/>
                </a:cubicBezTo>
                <a:cubicBezTo>
                  <a:pt x="5650" y="6749"/>
                  <a:pt x="5485" y="6610"/>
                  <a:pt x="5314" y="6610"/>
                </a:cubicBezTo>
                <a:close/>
                <a:moveTo>
                  <a:pt x="2623" y="6661"/>
                </a:moveTo>
                <a:cubicBezTo>
                  <a:pt x="2419" y="6661"/>
                  <a:pt x="2270" y="6810"/>
                  <a:pt x="2270" y="7000"/>
                </a:cubicBezTo>
                <a:cubicBezTo>
                  <a:pt x="2270" y="7177"/>
                  <a:pt x="2419" y="7327"/>
                  <a:pt x="2596" y="7340"/>
                </a:cubicBezTo>
                <a:cubicBezTo>
                  <a:pt x="2786" y="7340"/>
                  <a:pt x="2936" y="7191"/>
                  <a:pt x="2936" y="7000"/>
                </a:cubicBezTo>
                <a:cubicBezTo>
                  <a:pt x="2936" y="6824"/>
                  <a:pt x="2800" y="6674"/>
                  <a:pt x="2623" y="6661"/>
                </a:cubicBezTo>
                <a:close/>
                <a:moveTo>
                  <a:pt x="11621" y="6756"/>
                </a:moveTo>
                <a:cubicBezTo>
                  <a:pt x="11458" y="6769"/>
                  <a:pt x="11336" y="6892"/>
                  <a:pt x="11322" y="7055"/>
                </a:cubicBezTo>
                <a:cubicBezTo>
                  <a:pt x="11322" y="7218"/>
                  <a:pt x="11458" y="7367"/>
                  <a:pt x="11635" y="7367"/>
                </a:cubicBezTo>
                <a:cubicBezTo>
                  <a:pt x="12002" y="7327"/>
                  <a:pt x="11988" y="6783"/>
                  <a:pt x="11621" y="6769"/>
                </a:cubicBezTo>
                <a:lnTo>
                  <a:pt x="11621" y="6756"/>
                </a:lnTo>
                <a:close/>
                <a:moveTo>
                  <a:pt x="17916" y="6931"/>
                </a:moveTo>
                <a:cubicBezTo>
                  <a:pt x="17633" y="6931"/>
                  <a:pt x="17624" y="7368"/>
                  <a:pt x="17915" y="7368"/>
                </a:cubicBezTo>
                <a:cubicBezTo>
                  <a:pt x="17919" y="7368"/>
                  <a:pt x="17924" y="7368"/>
                  <a:pt x="17928" y="7367"/>
                </a:cubicBezTo>
                <a:cubicBezTo>
                  <a:pt x="18186" y="7354"/>
                  <a:pt x="18214" y="6973"/>
                  <a:pt x="17942" y="6932"/>
                </a:cubicBezTo>
                <a:cubicBezTo>
                  <a:pt x="17933" y="6932"/>
                  <a:pt x="17925" y="6931"/>
                  <a:pt x="17916" y="6931"/>
                </a:cubicBezTo>
                <a:close/>
                <a:moveTo>
                  <a:pt x="8876" y="6824"/>
                </a:moveTo>
                <a:cubicBezTo>
                  <a:pt x="8699" y="6824"/>
                  <a:pt x="8563" y="6960"/>
                  <a:pt x="8563" y="7136"/>
                </a:cubicBezTo>
                <a:cubicBezTo>
                  <a:pt x="8576" y="7292"/>
                  <a:pt x="8700" y="7423"/>
                  <a:pt x="8865" y="7423"/>
                </a:cubicBezTo>
                <a:cubicBezTo>
                  <a:pt x="8873" y="7423"/>
                  <a:pt x="8881" y="7422"/>
                  <a:pt x="8889" y="7422"/>
                </a:cubicBezTo>
                <a:cubicBezTo>
                  <a:pt x="9270" y="7395"/>
                  <a:pt x="9256" y="6837"/>
                  <a:pt x="8876" y="6824"/>
                </a:cubicBezTo>
                <a:close/>
                <a:moveTo>
                  <a:pt x="6148" y="6858"/>
                </a:moveTo>
                <a:cubicBezTo>
                  <a:pt x="6070" y="6858"/>
                  <a:pt x="5991" y="6885"/>
                  <a:pt x="5926" y="6946"/>
                </a:cubicBezTo>
                <a:cubicBezTo>
                  <a:pt x="5722" y="7150"/>
                  <a:pt x="5858" y="7490"/>
                  <a:pt x="6144" y="7503"/>
                </a:cubicBezTo>
                <a:cubicBezTo>
                  <a:pt x="6334" y="7503"/>
                  <a:pt x="6484" y="7354"/>
                  <a:pt x="6470" y="7177"/>
                </a:cubicBezTo>
                <a:cubicBezTo>
                  <a:pt x="6470" y="6983"/>
                  <a:pt x="6312" y="6858"/>
                  <a:pt x="6148" y="6858"/>
                </a:cubicBezTo>
                <a:close/>
                <a:moveTo>
                  <a:pt x="15169" y="6973"/>
                </a:moveTo>
                <a:cubicBezTo>
                  <a:pt x="15019" y="6973"/>
                  <a:pt x="14897" y="7096"/>
                  <a:pt x="14911" y="7245"/>
                </a:cubicBezTo>
                <a:cubicBezTo>
                  <a:pt x="14897" y="7395"/>
                  <a:pt x="15019" y="7517"/>
                  <a:pt x="15169" y="7517"/>
                </a:cubicBezTo>
                <a:cubicBezTo>
                  <a:pt x="15319" y="7517"/>
                  <a:pt x="15454" y="7395"/>
                  <a:pt x="15454" y="7231"/>
                </a:cubicBezTo>
                <a:cubicBezTo>
                  <a:pt x="15441" y="7082"/>
                  <a:pt x="15319" y="6973"/>
                  <a:pt x="15169" y="6973"/>
                </a:cubicBezTo>
                <a:close/>
                <a:moveTo>
                  <a:pt x="3425" y="6905"/>
                </a:moveTo>
                <a:cubicBezTo>
                  <a:pt x="3235" y="6905"/>
                  <a:pt x="3099" y="7055"/>
                  <a:pt x="3099" y="7231"/>
                </a:cubicBezTo>
                <a:cubicBezTo>
                  <a:pt x="3085" y="7435"/>
                  <a:pt x="3249" y="7585"/>
                  <a:pt x="3439" y="7585"/>
                </a:cubicBezTo>
                <a:cubicBezTo>
                  <a:pt x="3616" y="7571"/>
                  <a:pt x="3765" y="7435"/>
                  <a:pt x="3779" y="7245"/>
                </a:cubicBezTo>
                <a:cubicBezTo>
                  <a:pt x="3779" y="7055"/>
                  <a:pt x="3616" y="6905"/>
                  <a:pt x="3425" y="6905"/>
                </a:cubicBezTo>
                <a:close/>
                <a:moveTo>
                  <a:pt x="12450" y="7000"/>
                </a:moveTo>
                <a:cubicBezTo>
                  <a:pt x="12441" y="7000"/>
                  <a:pt x="12432" y="7000"/>
                  <a:pt x="12423" y="7000"/>
                </a:cubicBezTo>
                <a:lnTo>
                  <a:pt x="12437" y="7000"/>
                </a:lnTo>
                <a:cubicBezTo>
                  <a:pt x="12274" y="7028"/>
                  <a:pt x="12152" y="7150"/>
                  <a:pt x="12152" y="7313"/>
                </a:cubicBezTo>
                <a:cubicBezTo>
                  <a:pt x="12164" y="7469"/>
                  <a:pt x="12289" y="7599"/>
                  <a:pt x="12453" y="7599"/>
                </a:cubicBezTo>
                <a:cubicBezTo>
                  <a:pt x="12461" y="7599"/>
                  <a:pt x="12470" y="7599"/>
                  <a:pt x="12478" y="7598"/>
                </a:cubicBezTo>
                <a:cubicBezTo>
                  <a:pt x="12863" y="7572"/>
                  <a:pt x="12833" y="7000"/>
                  <a:pt x="12450" y="7000"/>
                </a:cubicBezTo>
                <a:close/>
                <a:moveTo>
                  <a:pt x="18781" y="7240"/>
                </a:moveTo>
                <a:cubicBezTo>
                  <a:pt x="18769" y="7240"/>
                  <a:pt x="18757" y="7242"/>
                  <a:pt x="18744" y="7245"/>
                </a:cubicBezTo>
                <a:cubicBezTo>
                  <a:pt x="18737" y="7244"/>
                  <a:pt x="18730" y="7244"/>
                  <a:pt x="18723" y="7244"/>
                </a:cubicBezTo>
                <a:cubicBezTo>
                  <a:pt x="18625" y="7244"/>
                  <a:pt x="18554" y="7334"/>
                  <a:pt x="18567" y="7435"/>
                </a:cubicBezTo>
                <a:cubicBezTo>
                  <a:pt x="18555" y="7531"/>
                  <a:pt x="18628" y="7617"/>
                  <a:pt x="18720" y="7617"/>
                </a:cubicBezTo>
                <a:cubicBezTo>
                  <a:pt x="18732" y="7617"/>
                  <a:pt x="18745" y="7615"/>
                  <a:pt x="18757" y="7612"/>
                </a:cubicBezTo>
                <a:cubicBezTo>
                  <a:pt x="18764" y="7613"/>
                  <a:pt x="18771" y="7613"/>
                  <a:pt x="18778" y="7613"/>
                </a:cubicBezTo>
                <a:cubicBezTo>
                  <a:pt x="18878" y="7613"/>
                  <a:pt x="18960" y="7524"/>
                  <a:pt x="18948" y="7422"/>
                </a:cubicBezTo>
                <a:cubicBezTo>
                  <a:pt x="18948" y="7326"/>
                  <a:pt x="18873" y="7240"/>
                  <a:pt x="18781" y="7240"/>
                </a:cubicBezTo>
                <a:close/>
                <a:moveTo>
                  <a:pt x="9678" y="7055"/>
                </a:moveTo>
                <a:cubicBezTo>
                  <a:pt x="9528" y="7068"/>
                  <a:pt x="9392" y="7191"/>
                  <a:pt x="9406" y="7354"/>
                </a:cubicBezTo>
                <a:cubicBezTo>
                  <a:pt x="9392" y="7531"/>
                  <a:pt x="9528" y="7666"/>
                  <a:pt x="9705" y="7666"/>
                </a:cubicBezTo>
                <a:cubicBezTo>
                  <a:pt x="9868" y="7666"/>
                  <a:pt x="10004" y="7531"/>
                  <a:pt x="10004" y="7354"/>
                </a:cubicBezTo>
                <a:cubicBezTo>
                  <a:pt x="10004" y="7191"/>
                  <a:pt x="9854" y="7055"/>
                  <a:pt x="9678" y="7055"/>
                </a:cubicBezTo>
                <a:close/>
                <a:moveTo>
                  <a:pt x="666" y="6987"/>
                </a:moveTo>
                <a:cubicBezTo>
                  <a:pt x="476" y="6987"/>
                  <a:pt x="326" y="7150"/>
                  <a:pt x="326" y="7340"/>
                </a:cubicBezTo>
                <a:cubicBezTo>
                  <a:pt x="326" y="7517"/>
                  <a:pt x="476" y="7680"/>
                  <a:pt x="666" y="7680"/>
                </a:cubicBezTo>
                <a:cubicBezTo>
                  <a:pt x="1128" y="7680"/>
                  <a:pt x="1128" y="6987"/>
                  <a:pt x="666" y="6987"/>
                </a:cubicBezTo>
                <a:close/>
                <a:moveTo>
                  <a:pt x="6970" y="7109"/>
                </a:moveTo>
                <a:cubicBezTo>
                  <a:pt x="6896" y="7109"/>
                  <a:pt x="6820" y="7134"/>
                  <a:pt x="6755" y="7191"/>
                </a:cubicBezTo>
                <a:cubicBezTo>
                  <a:pt x="6552" y="7381"/>
                  <a:pt x="6687" y="7734"/>
                  <a:pt x="6973" y="7748"/>
                </a:cubicBezTo>
                <a:cubicBezTo>
                  <a:pt x="7150" y="7748"/>
                  <a:pt x="7285" y="7612"/>
                  <a:pt x="7299" y="7449"/>
                </a:cubicBezTo>
                <a:cubicBezTo>
                  <a:pt x="7309" y="7249"/>
                  <a:pt x="7144" y="7109"/>
                  <a:pt x="6970" y="7109"/>
                </a:cubicBezTo>
                <a:close/>
                <a:moveTo>
                  <a:pt x="16012" y="7231"/>
                </a:moveTo>
                <a:cubicBezTo>
                  <a:pt x="16007" y="7231"/>
                  <a:pt x="16003" y="7231"/>
                  <a:pt x="15998" y="7231"/>
                </a:cubicBezTo>
                <a:cubicBezTo>
                  <a:pt x="15849" y="7231"/>
                  <a:pt x="15726" y="7354"/>
                  <a:pt x="15726" y="7503"/>
                </a:cubicBezTo>
                <a:cubicBezTo>
                  <a:pt x="15739" y="7644"/>
                  <a:pt x="15849" y="7749"/>
                  <a:pt x="15987" y="7749"/>
                </a:cubicBezTo>
                <a:cubicBezTo>
                  <a:pt x="15995" y="7749"/>
                  <a:pt x="16003" y="7749"/>
                  <a:pt x="16012" y="7748"/>
                </a:cubicBezTo>
                <a:cubicBezTo>
                  <a:pt x="16361" y="7735"/>
                  <a:pt x="16352" y="7231"/>
                  <a:pt x="16012" y="7231"/>
                </a:cubicBezTo>
                <a:close/>
                <a:moveTo>
                  <a:pt x="19573" y="7463"/>
                </a:moveTo>
                <a:cubicBezTo>
                  <a:pt x="19491" y="7571"/>
                  <a:pt x="19423" y="7626"/>
                  <a:pt x="19437" y="7680"/>
                </a:cubicBezTo>
                <a:cubicBezTo>
                  <a:pt x="19464" y="7748"/>
                  <a:pt x="19519" y="7802"/>
                  <a:pt x="19586" y="7830"/>
                </a:cubicBezTo>
                <a:cubicBezTo>
                  <a:pt x="19594" y="7832"/>
                  <a:pt x="19603" y="7833"/>
                  <a:pt x="19611" y="7833"/>
                </a:cubicBezTo>
                <a:cubicBezTo>
                  <a:pt x="19688" y="7833"/>
                  <a:pt x="19773" y="7727"/>
                  <a:pt x="19736" y="7653"/>
                </a:cubicBezTo>
                <a:cubicBezTo>
                  <a:pt x="19709" y="7585"/>
                  <a:pt x="19641" y="7544"/>
                  <a:pt x="19573" y="7463"/>
                </a:cubicBezTo>
                <a:close/>
                <a:moveTo>
                  <a:pt x="13293" y="7259"/>
                </a:moveTo>
                <a:cubicBezTo>
                  <a:pt x="13117" y="7259"/>
                  <a:pt x="12981" y="7395"/>
                  <a:pt x="12981" y="7571"/>
                </a:cubicBezTo>
                <a:cubicBezTo>
                  <a:pt x="12994" y="7721"/>
                  <a:pt x="13117" y="7843"/>
                  <a:pt x="13280" y="7857"/>
                </a:cubicBezTo>
                <a:cubicBezTo>
                  <a:pt x="13443" y="7843"/>
                  <a:pt x="13565" y="7721"/>
                  <a:pt x="13565" y="7571"/>
                </a:cubicBezTo>
                <a:cubicBezTo>
                  <a:pt x="13579" y="7408"/>
                  <a:pt x="13456" y="7259"/>
                  <a:pt x="13293" y="7259"/>
                </a:cubicBezTo>
                <a:close/>
                <a:moveTo>
                  <a:pt x="4268" y="7177"/>
                </a:moveTo>
                <a:cubicBezTo>
                  <a:pt x="3810" y="7191"/>
                  <a:pt x="3819" y="7857"/>
                  <a:pt x="4268" y="7857"/>
                </a:cubicBezTo>
                <a:cubicBezTo>
                  <a:pt x="4272" y="7857"/>
                  <a:pt x="4277" y="7857"/>
                  <a:pt x="4282" y="7857"/>
                </a:cubicBezTo>
                <a:cubicBezTo>
                  <a:pt x="4458" y="7857"/>
                  <a:pt x="4594" y="7707"/>
                  <a:pt x="4594" y="7517"/>
                </a:cubicBezTo>
                <a:cubicBezTo>
                  <a:pt x="4594" y="7340"/>
                  <a:pt x="4445" y="7191"/>
                  <a:pt x="4268" y="7177"/>
                </a:cubicBezTo>
                <a:close/>
                <a:moveTo>
                  <a:pt x="10521" y="7299"/>
                </a:moveTo>
                <a:cubicBezTo>
                  <a:pt x="10126" y="7299"/>
                  <a:pt x="10104" y="7898"/>
                  <a:pt x="10507" y="7911"/>
                </a:cubicBezTo>
                <a:cubicBezTo>
                  <a:pt x="10515" y="7912"/>
                  <a:pt x="10523" y="7912"/>
                  <a:pt x="10531" y="7912"/>
                </a:cubicBezTo>
                <a:cubicBezTo>
                  <a:pt x="10697" y="7912"/>
                  <a:pt x="10833" y="7781"/>
                  <a:pt x="10833" y="7626"/>
                </a:cubicBezTo>
                <a:cubicBezTo>
                  <a:pt x="10833" y="7449"/>
                  <a:pt x="10697" y="7299"/>
                  <a:pt x="10534" y="7299"/>
                </a:cubicBezTo>
                <a:cubicBezTo>
                  <a:pt x="10530" y="7299"/>
                  <a:pt x="10525" y="7299"/>
                  <a:pt x="10521" y="7299"/>
                </a:cubicBezTo>
                <a:close/>
                <a:moveTo>
                  <a:pt x="1507" y="7220"/>
                </a:moveTo>
                <a:cubicBezTo>
                  <a:pt x="1427" y="7220"/>
                  <a:pt x="1346" y="7248"/>
                  <a:pt x="1278" y="7313"/>
                </a:cubicBezTo>
                <a:cubicBezTo>
                  <a:pt x="1033" y="7517"/>
                  <a:pt x="1169" y="7911"/>
                  <a:pt x="1495" y="7925"/>
                </a:cubicBezTo>
                <a:cubicBezTo>
                  <a:pt x="1503" y="7925"/>
                  <a:pt x="1511" y="7926"/>
                  <a:pt x="1519" y="7926"/>
                </a:cubicBezTo>
                <a:cubicBezTo>
                  <a:pt x="1699" y="7926"/>
                  <a:pt x="1849" y="7781"/>
                  <a:pt x="1862" y="7598"/>
                </a:cubicBezTo>
                <a:cubicBezTo>
                  <a:pt x="1872" y="7379"/>
                  <a:pt x="1694" y="7220"/>
                  <a:pt x="1507" y="7220"/>
                </a:cubicBezTo>
                <a:close/>
                <a:moveTo>
                  <a:pt x="16827" y="7476"/>
                </a:moveTo>
                <a:cubicBezTo>
                  <a:pt x="16492" y="7490"/>
                  <a:pt x="16501" y="7993"/>
                  <a:pt x="16828" y="7993"/>
                </a:cubicBezTo>
                <a:cubicBezTo>
                  <a:pt x="16832" y="7993"/>
                  <a:pt x="16836" y="7993"/>
                  <a:pt x="16841" y="7993"/>
                </a:cubicBezTo>
                <a:cubicBezTo>
                  <a:pt x="16977" y="7993"/>
                  <a:pt x="17086" y="7870"/>
                  <a:pt x="17086" y="7734"/>
                </a:cubicBezTo>
                <a:cubicBezTo>
                  <a:pt x="17086" y="7585"/>
                  <a:pt x="16963" y="7476"/>
                  <a:pt x="16827" y="7476"/>
                </a:cubicBezTo>
                <a:close/>
                <a:moveTo>
                  <a:pt x="20416" y="7816"/>
                </a:moveTo>
                <a:cubicBezTo>
                  <a:pt x="20361" y="7830"/>
                  <a:pt x="20320" y="7857"/>
                  <a:pt x="20307" y="7911"/>
                </a:cubicBezTo>
                <a:cubicBezTo>
                  <a:pt x="20307" y="7965"/>
                  <a:pt x="20348" y="8006"/>
                  <a:pt x="20402" y="8020"/>
                </a:cubicBezTo>
                <a:cubicBezTo>
                  <a:pt x="20443" y="8020"/>
                  <a:pt x="20484" y="7965"/>
                  <a:pt x="20552" y="7925"/>
                </a:cubicBezTo>
                <a:cubicBezTo>
                  <a:pt x="20497" y="7870"/>
                  <a:pt x="20456" y="7816"/>
                  <a:pt x="20416" y="7816"/>
                </a:cubicBezTo>
                <a:close/>
                <a:moveTo>
                  <a:pt x="7800" y="7381"/>
                </a:moveTo>
                <a:cubicBezTo>
                  <a:pt x="7524" y="7381"/>
                  <a:pt x="7371" y="7725"/>
                  <a:pt x="7571" y="7925"/>
                </a:cubicBezTo>
                <a:cubicBezTo>
                  <a:pt x="7638" y="7996"/>
                  <a:pt x="7721" y="8028"/>
                  <a:pt x="7802" y="8028"/>
                </a:cubicBezTo>
                <a:cubicBezTo>
                  <a:pt x="7969" y="8028"/>
                  <a:pt x="8128" y="7895"/>
                  <a:pt x="8128" y="7694"/>
                </a:cubicBezTo>
                <a:cubicBezTo>
                  <a:pt x="8115" y="7531"/>
                  <a:pt x="7979" y="7395"/>
                  <a:pt x="7816" y="7381"/>
                </a:cubicBezTo>
                <a:cubicBezTo>
                  <a:pt x="7810" y="7381"/>
                  <a:pt x="7805" y="7381"/>
                  <a:pt x="7800" y="7381"/>
                </a:cubicBezTo>
                <a:close/>
                <a:moveTo>
                  <a:pt x="5087" y="7435"/>
                </a:moveTo>
                <a:cubicBezTo>
                  <a:pt x="4907" y="7435"/>
                  <a:pt x="4757" y="7579"/>
                  <a:pt x="4744" y="7762"/>
                </a:cubicBezTo>
                <a:cubicBezTo>
                  <a:pt x="4744" y="7938"/>
                  <a:pt x="4880" y="8088"/>
                  <a:pt x="5056" y="8101"/>
                </a:cubicBezTo>
                <a:cubicBezTo>
                  <a:pt x="5064" y="8102"/>
                  <a:pt x="5072" y="8102"/>
                  <a:pt x="5080" y="8102"/>
                </a:cubicBezTo>
                <a:cubicBezTo>
                  <a:pt x="5260" y="8102"/>
                  <a:pt x="5410" y="7957"/>
                  <a:pt x="5423" y="7775"/>
                </a:cubicBezTo>
                <a:cubicBezTo>
                  <a:pt x="5423" y="7598"/>
                  <a:pt x="5287" y="7449"/>
                  <a:pt x="5111" y="7435"/>
                </a:cubicBezTo>
                <a:cubicBezTo>
                  <a:pt x="5103" y="7435"/>
                  <a:pt x="5095" y="7435"/>
                  <a:pt x="5087" y="7435"/>
                </a:cubicBezTo>
                <a:close/>
                <a:moveTo>
                  <a:pt x="14095" y="7531"/>
                </a:moveTo>
                <a:cubicBezTo>
                  <a:pt x="13837" y="7544"/>
                  <a:pt x="13728" y="7857"/>
                  <a:pt x="13905" y="8033"/>
                </a:cubicBezTo>
                <a:cubicBezTo>
                  <a:pt x="13964" y="8089"/>
                  <a:pt x="14036" y="8113"/>
                  <a:pt x="14105" y="8113"/>
                </a:cubicBezTo>
                <a:cubicBezTo>
                  <a:pt x="14259" y="8113"/>
                  <a:pt x="14404" y="7994"/>
                  <a:pt x="14394" y="7816"/>
                </a:cubicBezTo>
                <a:cubicBezTo>
                  <a:pt x="14394" y="7653"/>
                  <a:pt x="14258" y="7531"/>
                  <a:pt x="14095" y="7531"/>
                </a:cubicBezTo>
                <a:close/>
                <a:moveTo>
                  <a:pt x="2314" y="7475"/>
                </a:moveTo>
                <a:cubicBezTo>
                  <a:pt x="2134" y="7475"/>
                  <a:pt x="1984" y="7620"/>
                  <a:pt x="1971" y="7802"/>
                </a:cubicBezTo>
                <a:cubicBezTo>
                  <a:pt x="1952" y="8029"/>
                  <a:pt x="2130" y="8184"/>
                  <a:pt x="2323" y="8184"/>
                </a:cubicBezTo>
                <a:cubicBezTo>
                  <a:pt x="2407" y="8184"/>
                  <a:pt x="2494" y="8154"/>
                  <a:pt x="2569" y="8088"/>
                </a:cubicBezTo>
                <a:cubicBezTo>
                  <a:pt x="2800" y="7884"/>
                  <a:pt x="2664" y="7490"/>
                  <a:pt x="2338" y="7476"/>
                </a:cubicBezTo>
                <a:cubicBezTo>
                  <a:pt x="2330" y="7476"/>
                  <a:pt x="2322" y="7475"/>
                  <a:pt x="2314" y="7475"/>
                </a:cubicBezTo>
                <a:close/>
                <a:moveTo>
                  <a:pt x="11351" y="7571"/>
                </a:moveTo>
                <a:cubicBezTo>
                  <a:pt x="10941" y="7571"/>
                  <a:pt x="10937" y="8198"/>
                  <a:pt x="11339" y="8198"/>
                </a:cubicBezTo>
                <a:cubicBezTo>
                  <a:pt x="11351" y="8198"/>
                  <a:pt x="11364" y="8198"/>
                  <a:pt x="11377" y="8197"/>
                </a:cubicBezTo>
                <a:cubicBezTo>
                  <a:pt x="11553" y="8197"/>
                  <a:pt x="11689" y="8061"/>
                  <a:pt x="11689" y="7884"/>
                </a:cubicBezTo>
                <a:cubicBezTo>
                  <a:pt x="11689" y="7721"/>
                  <a:pt x="11553" y="7571"/>
                  <a:pt x="11377" y="7571"/>
                </a:cubicBezTo>
                <a:cubicBezTo>
                  <a:pt x="11368" y="7571"/>
                  <a:pt x="11360" y="7571"/>
                  <a:pt x="11351" y="7571"/>
                </a:cubicBezTo>
                <a:close/>
                <a:moveTo>
                  <a:pt x="17633" y="7774"/>
                </a:moveTo>
                <a:cubicBezTo>
                  <a:pt x="17521" y="7774"/>
                  <a:pt x="17424" y="7865"/>
                  <a:pt x="17412" y="7979"/>
                </a:cubicBezTo>
                <a:cubicBezTo>
                  <a:pt x="17398" y="8115"/>
                  <a:pt x="17493" y="8237"/>
                  <a:pt x="17629" y="8251"/>
                </a:cubicBezTo>
                <a:cubicBezTo>
                  <a:pt x="17637" y="8252"/>
                  <a:pt x="17645" y="8252"/>
                  <a:pt x="17652" y="8252"/>
                </a:cubicBezTo>
                <a:cubicBezTo>
                  <a:pt x="17779" y="8252"/>
                  <a:pt x="17888" y="8148"/>
                  <a:pt x="17901" y="8020"/>
                </a:cubicBezTo>
                <a:cubicBezTo>
                  <a:pt x="17901" y="7884"/>
                  <a:pt x="17792" y="7775"/>
                  <a:pt x="17656" y="7775"/>
                </a:cubicBezTo>
                <a:cubicBezTo>
                  <a:pt x="17649" y="7774"/>
                  <a:pt x="17641" y="7774"/>
                  <a:pt x="17633" y="7774"/>
                </a:cubicBezTo>
                <a:close/>
                <a:moveTo>
                  <a:pt x="8631" y="7625"/>
                </a:moveTo>
                <a:cubicBezTo>
                  <a:pt x="8626" y="7625"/>
                  <a:pt x="8622" y="7626"/>
                  <a:pt x="8618" y="7626"/>
                </a:cubicBezTo>
                <a:cubicBezTo>
                  <a:pt x="8441" y="7639"/>
                  <a:pt x="8305" y="7802"/>
                  <a:pt x="8319" y="7979"/>
                </a:cubicBezTo>
                <a:cubicBezTo>
                  <a:pt x="8332" y="8142"/>
                  <a:pt x="8468" y="8265"/>
                  <a:pt x="8645" y="8265"/>
                </a:cubicBezTo>
                <a:cubicBezTo>
                  <a:pt x="9062" y="8251"/>
                  <a:pt x="9039" y="7625"/>
                  <a:pt x="8631" y="7625"/>
                </a:cubicBezTo>
                <a:close/>
                <a:moveTo>
                  <a:pt x="5899" y="7666"/>
                </a:moveTo>
                <a:cubicBezTo>
                  <a:pt x="5722" y="7680"/>
                  <a:pt x="5573" y="7830"/>
                  <a:pt x="5559" y="8006"/>
                </a:cubicBezTo>
                <a:cubicBezTo>
                  <a:pt x="5559" y="8202"/>
                  <a:pt x="5709" y="8347"/>
                  <a:pt x="5889" y="8347"/>
                </a:cubicBezTo>
                <a:cubicBezTo>
                  <a:pt x="5897" y="8347"/>
                  <a:pt x="5905" y="8347"/>
                  <a:pt x="5913" y="8346"/>
                </a:cubicBezTo>
                <a:cubicBezTo>
                  <a:pt x="6103" y="8346"/>
                  <a:pt x="6239" y="8183"/>
                  <a:pt x="6225" y="8006"/>
                </a:cubicBezTo>
                <a:cubicBezTo>
                  <a:pt x="6225" y="7830"/>
                  <a:pt x="6076" y="7680"/>
                  <a:pt x="5899" y="7680"/>
                </a:cubicBezTo>
                <a:lnTo>
                  <a:pt x="5899" y="7666"/>
                </a:lnTo>
                <a:close/>
                <a:moveTo>
                  <a:pt x="14941" y="7788"/>
                </a:moveTo>
                <a:cubicBezTo>
                  <a:pt x="14935" y="7788"/>
                  <a:pt x="14930" y="7788"/>
                  <a:pt x="14924" y="7789"/>
                </a:cubicBezTo>
                <a:cubicBezTo>
                  <a:pt x="14761" y="7789"/>
                  <a:pt x="14639" y="7911"/>
                  <a:pt x="14639" y="8074"/>
                </a:cubicBezTo>
                <a:cubicBezTo>
                  <a:pt x="14639" y="8246"/>
                  <a:pt x="14783" y="8357"/>
                  <a:pt x="14931" y="8357"/>
                </a:cubicBezTo>
                <a:cubicBezTo>
                  <a:pt x="15006" y="8357"/>
                  <a:pt x="15082" y="8329"/>
                  <a:pt x="15142" y="8265"/>
                </a:cubicBezTo>
                <a:cubicBezTo>
                  <a:pt x="15315" y="8092"/>
                  <a:pt x="15188" y="7788"/>
                  <a:pt x="14941" y="7788"/>
                </a:cubicBezTo>
                <a:close/>
                <a:moveTo>
                  <a:pt x="3141" y="7720"/>
                </a:moveTo>
                <a:cubicBezTo>
                  <a:pt x="2950" y="7720"/>
                  <a:pt x="2800" y="7865"/>
                  <a:pt x="2800" y="8061"/>
                </a:cubicBezTo>
                <a:cubicBezTo>
                  <a:pt x="2787" y="8257"/>
                  <a:pt x="2950" y="8415"/>
                  <a:pt x="3143" y="8415"/>
                </a:cubicBezTo>
                <a:cubicBezTo>
                  <a:pt x="3151" y="8415"/>
                  <a:pt x="3159" y="8415"/>
                  <a:pt x="3167" y="8414"/>
                </a:cubicBezTo>
                <a:cubicBezTo>
                  <a:pt x="3629" y="8414"/>
                  <a:pt x="3629" y="7721"/>
                  <a:pt x="3167" y="7721"/>
                </a:cubicBezTo>
                <a:cubicBezTo>
                  <a:pt x="3158" y="7720"/>
                  <a:pt x="3150" y="7720"/>
                  <a:pt x="3141" y="7720"/>
                </a:cubicBezTo>
                <a:close/>
                <a:moveTo>
                  <a:pt x="12206" y="7830"/>
                </a:moveTo>
                <a:cubicBezTo>
                  <a:pt x="12029" y="7830"/>
                  <a:pt x="11893" y="7965"/>
                  <a:pt x="11907" y="8142"/>
                </a:cubicBezTo>
                <a:cubicBezTo>
                  <a:pt x="11907" y="8319"/>
                  <a:pt x="12043" y="8455"/>
                  <a:pt x="12219" y="8455"/>
                </a:cubicBezTo>
                <a:cubicBezTo>
                  <a:pt x="12383" y="8441"/>
                  <a:pt x="12519" y="8305"/>
                  <a:pt x="12519" y="8129"/>
                </a:cubicBezTo>
                <a:cubicBezTo>
                  <a:pt x="12505" y="7965"/>
                  <a:pt x="12369" y="7830"/>
                  <a:pt x="12206" y="7830"/>
                </a:cubicBezTo>
                <a:close/>
                <a:moveTo>
                  <a:pt x="18481" y="8032"/>
                </a:moveTo>
                <a:cubicBezTo>
                  <a:pt x="18474" y="8032"/>
                  <a:pt x="18466" y="8033"/>
                  <a:pt x="18458" y="8033"/>
                </a:cubicBezTo>
                <a:cubicBezTo>
                  <a:pt x="18336" y="8033"/>
                  <a:pt x="18241" y="8142"/>
                  <a:pt x="18254" y="8265"/>
                </a:cubicBezTo>
                <a:cubicBezTo>
                  <a:pt x="18254" y="8379"/>
                  <a:pt x="18338" y="8470"/>
                  <a:pt x="18449" y="8470"/>
                </a:cubicBezTo>
                <a:cubicBezTo>
                  <a:pt x="18456" y="8470"/>
                  <a:pt x="18464" y="8469"/>
                  <a:pt x="18472" y="8468"/>
                </a:cubicBezTo>
                <a:cubicBezTo>
                  <a:pt x="18480" y="8469"/>
                  <a:pt x="18487" y="8470"/>
                  <a:pt x="18495" y="8470"/>
                </a:cubicBezTo>
                <a:cubicBezTo>
                  <a:pt x="18608" y="8470"/>
                  <a:pt x="18703" y="8378"/>
                  <a:pt x="18703" y="8251"/>
                </a:cubicBezTo>
                <a:cubicBezTo>
                  <a:pt x="18703" y="8136"/>
                  <a:pt x="18606" y="8032"/>
                  <a:pt x="18481" y="8032"/>
                </a:cubicBezTo>
                <a:close/>
                <a:moveTo>
                  <a:pt x="9460" y="7870"/>
                </a:moveTo>
                <a:cubicBezTo>
                  <a:pt x="9038" y="7870"/>
                  <a:pt x="9016" y="8496"/>
                  <a:pt x="9447" y="8509"/>
                </a:cubicBezTo>
                <a:cubicBezTo>
                  <a:pt x="9610" y="8509"/>
                  <a:pt x="9746" y="8387"/>
                  <a:pt x="9773" y="8224"/>
                </a:cubicBezTo>
                <a:cubicBezTo>
                  <a:pt x="9786" y="8047"/>
                  <a:pt x="9651" y="7884"/>
                  <a:pt x="9474" y="7870"/>
                </a:cubicBezTo>
                <a:cubicBezTo>
                  <a:pt x="9469" y="7870"/>
                  <a:pt x="9465" y="7870"/>
                  <a:pt x="9460" y="7870"/>
                </a:cubicBezTo>
                <a:close/>
                <a:moveTo>
                  <a:pt x="460" y="7801"/>
                </a:moveTo>
                <a:cubicBezTo>
                  <a:pt x="447" y="7801"/>
                  <a:pt x="435" y="7801"/>
                  <a:pt x="421" y="7802"/>
                </a:cubicBezTo>
                <a:cubicBezTo>
                  <a:pt x="231" y="7802"/>
                  <a:pt x="122" y="7925"/>
                  <a:pt x="122" y="8169"/>
                </a:cubicBezTo>
                <a:cubicBezTo>
                  <a:pt x="122" y="8400"/>
                  <a:pt x="218" y="8523"/>
                  <a:pt x="421" y="8523"/>
                </a:cubicBezTo>
                <a:cubicBezTo>
                  <a:pt x="435" y="8524"/>
                  <a:pt x="447" y="8524"/>
                  <a:pt x="460" y="8524"/>
                </a:cubicBezTo>
                <a:cubicBezTo>
                  <a:pt x="939" y="8524"/>
                  <a:pt x="939" y="7801"/>
                  <a:pt x="460" y="7801"/>
                </a:cubicBezTo>
                <a:close/>
                <a:moveTo>
                  <a:pt x="15762" y="8032"/>
                </a:moveTo>
                <a:cubicBezTo>
                  <a:pt x="15755" y="8032"/>
                  <a:pt x="15747" y="8033"/>
                  <a:pt x="15740" y="8033"/>
                </a:cubicBezTo>
                <a:cubicBezTo>
                  <a:pt x="15577" y="8033"/>
                  <a:pt x="15454" y="8169"/>
                  <a:pt x="15468" y="8332"/>
                </a:cubicBezTo>
                <a:cubicBezTo>
                  <a:pt x="15482" y="8482"/>
                  <a:pt x="15604" y="8591"/>
                  <a:pt x="15753" y="8591"/>
                </a:cubicBezTo>
                <a:cubicBezTo>
                  <a:pt x="15760" y="8591"/>
                  <a:pt x="15767" y="8592"/>
                  <a:pt x="15774" y="8592"/>
                </a:cubicBezTo>
                <a:cubicBezTo>
                  <a:pt x="15915" y="8592"/>
                  <a:pt x="16039" y="8461"/>
                  <a:pt x="16039" y="8305"/>
                </a:cubicBezTo>
                <a:cubicBezTo>
                  <a:pt x="16039" y="8163"/>
                  <a:pt x="15915" y="8032"/>
                  <a:pt x="15762" y="8032"/>
                </a:cubicBezTo>
                <a:close/>
                <a:moveTo>
                  <a:pt x="6787" y="7917"/>
                </a:moveTo>
                <a:cubicBezTo>
                  <a:pt x="6769" y="7917"/>
                  <a:pt x="6749" y="7920"/>
                  <a:pt x="6728" y="7925"/>
                </a:cubicBezTo>
                <a:cubicBezTo>
                  <a:pt x="6361" y="8006"/>
                  <a:pt x="6375" y="8509"/>
                  <a:pt x="6728" y="8591"/>
                </a:cubicBezTo>
                <a:cubicBezTo>
                  <a:pt x="6744" y="8593"/>
                  <a:pt x="6759" y="8595"/>
                  <a:pt x="6773" y="8595"/>
                </a:cubicBezTo>
                <a:cubicBezTo>
                  <a:pt x="7101" y="8595"/>
                  <a:pt x="7096" y="7917"/>
                  <a:pt x="6787" y="7917"/>
                </a:cubicBezTo>
                <a:close/>
                <a:moveTo>
                  <a:pt x="13044" y="8073"/>
                </a:moveTo>
                <a:cubicBezTo>
                  <a:pt x="13036" y="8073"/>
                  <a:pt x="13029" y="8074"/>
                  <a:pt x="13021" y="8074"/>
                </a:cubicBezTo>
                <a:cubicBezTo>
                  <a:pt x="12845" y="8088"/>
                  <a:pt x="12722" y="8224"/>
                  <a:pt x="12722" y="8400"/>
                </a:cubicBezTo>
                <a:cubicBezTo>
                  <a:pt x="12736" y="8564"/>
                  <a:pt x="12872" y="8699"/>
                  <a:pt x="13049" y="8699"/>
                </a:cubicBezTo>
                <a:cubicBezTo>
                  <a:pt x="13212" y="8686"/>
                  <a:pt x="13348" y="8536"/>
                  <a:pt x="13334" y="8373"/>
                </a:cubicBezTo>
                <a:cubicBezTo>
                  <a:pt x="13334" y="8205"/>
                  <a:pt x="13198" y="8073"/>
                  <a:pt x="13044" y="8073"/>
                </a:cubicBezTo>
                <a:close/>
                <a:moveTo>
                  <a:pt x="3947" y="7990"/>
                </a:moveTo>
                <a:cubicBezTo>
                  <a:pt x="3496" y="7990"/>
                  <a:pt x="3483" y="8700"/>
                  <a:pt x="3956" y="8700"/>
                </a:cubicBezTo>
                <a:cubicBezTo>
                  <a:pt x="3960" y="8700"/>
                  <a:pt x="3965" y="8700"/>
                  <a:pt x="3969" y="8699"/>
                </a:cubicBezTo>
                <a:cubicBezTo>
                  <a:pt x="4418" y="8686"/>
                  <a:pt x="4445" y="8033"/>
                  <a:pt x="3996" y="7993"/>
                </a:cubicBezTo>
                <a:cubicBezTo>
                  <a:pt x="3979" y="7991"/>
                  <a:pt x="3963" y="7990"/>
                  <a:pt x="3947" y="7990"/>
                </a:cubicBezTo>
                <a:close/>
                <a:moveTo>
                  <a:pt x="19283" y="8288"/>
                </a:moveTo>
                <a:cubicBezTo>
                  <a:pt x="19186" y="8288"/>
                  <a:pt x="19097" y="8397"/>
                  <a:pt x="19097" y="8496"/>
                </a:cubicBezTo>
                <a:cubicBezTo>
                  <a:pt x="19097" y="8604"/>
                  <a:pt x="19179" y="8686"/>
                  <a:pt x="19287" y="8699"/>
                </a:cubicBezTo>
                <a:cubicBezTo>
                  <a:pt x="19294" y="8700"/>
                  <a:pt x="19300" y="8701"/>
                  <a:pt x="19306" y="8701"/>
                </a:cubicBezTo>
                <a:cubicBezTo>
                  <a:pt x="19408" y="8701"/>
                  <a:pt x="19505" y="8595"/>
                  <a:pt x="19505" y="8441"/>
                </a:cubicBezTo>
                <a:cubicBezTo>
                  <a:pt x="19451" y="8387"/>
                  <a:pt x="19383" y="8332"/>
                  <a:pt x="19315" y="8305"/>
                </a:cubicBezTo>
                <a:lnTo>
                  <a:pt x="19315" y="8292"/>
                </a:lnTo>
                <a:cubicBezTo>
                  <a:pt x="19304" y="8289"/>
                  <a:pt x="19294" y="8288"/>
                  <a:pt x="19283" y="8288"/>
                </a:cubicBezTo>
                <a:close/>
                <a:moveTo>
                  <a:pt x="1291" y="8033"/>
                </a:moveTo>
                <a:cubicBezTo>
                  <a:pt x="1286" y="8033"/>
                  <a:pt x="1282" y="8033"/>
                  <a:pt x="1278" y="8033"/>
                </a:cubicBezTo>
                <a:cubicBezTo>
                  <a:pt x="1074" y="8033"/>
                  <a:pt x="897" y="8197"/>
                  <a:pt x="897" y="8400"/>
                </a:cubicBezTo>
                <a:lnTo>
                  <a:pt x="897" y="8414"/>
                </a:lnTo>
                <a:cubicBezTo>
                  <a:pt x="897" y="8610"/>
                  <a:pt x="1048" y="8768"/>
                  <a:pt x="1240" y="8768"/>
                </a:cubicBezTo>
                <a:cubicBezTo>
                  <a:pt x="1248" y="8768"/>
                  <a:pt x="1256" y="8768"/>
                  <a:pt x="1264" y="8767"/>
                </a:cubicBezTo>
                <a:cubicBezTo>
                  <a:pt x="1281" y="8769"/>
                  <a:pt x="1297" y="8770"/>
                  <a:pt x="1313" y="8770"/>
                </a:cubicBezTo>
                <a:cubicBezTo>
                  <a:pt x="1777" y="8770"/>
                  <a:pt x="1777" y="8033"/>
                  <a:pt x="1291" y="8033"/>
                </a:cubicBezTo>
                <a:close/>
                <a:moveTo>
                  <a:pt x="10279" y="8155"/>
                </a:moveTo>
                <a:cubicBezTo>
                  <a:pt x="10100" y="8155"/>
                  <a:pt x="9964" y="8299"/>
                  <a:pt x="9977" y="8468"/>
                </a:cubicBezTo>
                <a:cubicBezTo>
                  <a:pt x="9977" y="8631"/>
                  <a:pt x="10099" y="8767"/>
                  <a:pt x="10262" y="8781"/>
                </a:cubicBezTo>
                <a:cubicBezTo>
                  <a:pt x="10271" y="8782"/>
                  <a:pt x="10280" y="8782"/>
                  <a:pt x="10289" y="8782"/>
                </a:cubicBezTo>
                <a:cubicBezTo>
                  <a:pt x="10454" y="8782"/>
                  <a:pt x="10589" y="8663"/>
                  <a:pt x="10602" y="8496"/>
                </a:cubicBezTo>
                <a:cubicBezTo>
                  <a:pt x="10616" y="8319"/>
                  <a:pt x="10480" y="8156"/>
                  <a:pt x="10303" y="8156"/>
                </a:cubicBezTo>
                <a:cubicBezTo>
                  <a:pt x="10295" y="8155"/>
                  <a:pt x="10287" y="8155"/>
                  <a:pt x="10279" y="8155"/>
                </a:cubicBezTo>
                <a:close/>
                <a:moveTo>
                  <a:pt x="16583" y="8278"/>
                </a:moveTo>
                <a:lnTo>
                  <a:pt x="16583" y="8292"/>
                </a:lnTo>
                <a:cubicBezTo>
                  <a:pt x="16576" y="8291"/>
                  <a:pt x="16569" y="8291"/>
                  <a:pt x="16562" y="8291"/>
                </a:cubicBezTo>
                <a:cubicBezTo>
                  <a:pt x="16409" y="8291"/>
                  <a:pt x="16298" y="8435"/>
                  <a:pt x="16311" y="8591"/>
                </a:cubicBezTo>
                <a:cubicBezTo>
                  <a:pt x="16311" y="8727"/>
                  <a:pt x="16447" y="8849"/>
                  <a:pt x="16596" y="8849"/>
                </a:cubicBezTo>
                <a:cubicBezTo>
                  <a:pt x="16732" y="8835"/>
                  <a:pt x="16854" y="8713"/>
                  <a:pt x="16854" y="8564"/>
                </a:cubicBezTo>
                <a:cubicBezTo>
                  <a:pt x="16854" y="8414"/>
                  <a:pt x="16746" y="8292"/>
                  <a:pt x="16583" y="8278"/>
                </a:cubicBezTo>
                <a:close/>
                <a:moveTo>
                  <a:pt x="7547" y="8209"/>
                </a:moveTo>
                <a:cubicBezTo>
                  <a:pt x="7380" y="8209"/>
                  <a:pt x="7231" y="8341"/>
                  <a:pt x="7231" y="8523"/>
                </a:cubicBezTo>
                <a:cubicBezTo>
                  <a:pt x="7218" y="8699"/>
                  <a:pt x="7367" y="8849"/>
                  <a:pt x="7544" y="8863"/>
                </a:cubicBezTo>
                <a:cubicBezTo>
                  <a:pt x="7734" y="8863"/>
                  <a:pt x="7884" y="8727"/>
                  <a:pt x="7884" y="8550"/>
                </a:cubicBezTo>
                <a:cubicBezTo>
                  <a:pt x="7897" y="8360"/>
                  <a:pt x="7761" y="8210"/>
                  <a:pt x="7571" y="8210"/>
                </a:cubicBezTo>
                <a:cubicBezTo>
                  <a:pt x="7563" y="8210"/>
                  <a:pt x="7555" y="8209"/>
                  <a:pt x="7547" y="8209"/>
                </a:cubicBezTo>
                <a:close/>
                <a:moveTo>
                  <a:pt x="20133" y="8585"/>
                </a:moveTo>
                <a:cubicBezTo>
                  <a:pt x="20063" y="8585"/>
                  <a:pt x="19996" y="8646"/>
                  <a:pt x="20008" y="8727"/>
                </a:cubicBezTo>
                <a:cubicBezTo>
                  <a:pt x="20008" y="8826"/>
                  <a:pt x="20065" y="8891"/>
                  <a:pt x="20147" y="8891"/>
                </a:cubicBezTo>
                <a:cubicBezTo>
                  <a:pt x="20155" y="8891"/>
                  <a:pt x="20163" y="8891"/>
                  <a:pt x="20171" y="8890"/>
                </a:cubicBezTo>
                <a:cubicBezTo>
                  <a:pt x="20239" y="8876"/>
                  <a:pt x="20293" y="8808"/>
                  <a:pt x="20388" y="8740"/>
                </a:cubicBezTo>
                <a:cubicBezTo>
                  <a:pt x="20293" y="8672"/>
                  <a:pt x="20239" y="8604"/>
                  <a:pt x="20171" y="8591"/>
                </a:cubicBezTo>
                <a:cubicBezTo>
                  <a:pt x="20159" y="8587"/>
                  <a:pt x="20146" y="8585"/>
                  <a:pt x="20133" y="8585"/>
                </a:cubicBezTo>
                <a:close/>
                <a:moveTo>
                  <a:pt x="4808" y="8251"/>
                </a:moveTo>
                <a:cubicBezTo>
                  <a:pt x="4506" y="8251"/>
                  <a:pt x="4340" y="8608"/>
                  <a:pt x="4553" y="8835"/>
                </a:cubicBezTo>
                <a:cubicBezTo>
                  <a:pt x="4628" y="8915"/>
                  <a:pt x="4722" y="8951"/>
                  <a:pt x="4814" y="8951"/>
                </a:cubicBezTo>
                <a:cubicBezTo>
                  <a:pt x="4989" y="8951"/>
                  <a:pt x="5156" y="8819"/>
                  <a:pt x="5165" y="8604"/>
                </a:cubicBezTo>
                <a:cubicBezTo>
                  <a:pt x="5165" y="8414"/>
                  <a:pt x="5016" y="8251"/>
                  <a:pt x="4825" y="8251"/>
                </a:cubicBezTo>
                <a:cubicBezTo>
                  <a:pt x="4820" y="8251"/>
                  <a:pt x="4814" y="8251"/>
                  <a:pt x="4808" y="8251"/>
                </a:cubicBezTo>
                <a:close/>
                <a:moveTo>
                  <a:pt x="13864" y="8346"/>
                </a:moveTo>
                <a:cubicBezTo>
                  <a:pt x="13687" y="8346"/>
                  <a:pt x="13552" y="8496"/>
                  <a:pt x="13552" y="8659"/>
                </a:cubicBezTo>
                <a:cubicBezTo>
                  <a:pt x="13552" y="8822"/>
                  <a:pt x="13687" y="8971"/>
                  <a:pt x="13851" y="8971"/>
                </a:cubicBezTo>
                <a:cubicBezTo>
                  <a:pt x="14027" y="8971"/>
                  <a:pt x="14177" y="8822"/>
                  <a:pt x="14177" y="8659"/>
                </a:cubicBezTo>
                <a:cubicBezTo>
                  <a:pt x="14163" y="8482"/>
                  <a:pt x="14027" y="8346"/>
                  <a:pt x="13864" y="8346"/>
                </a:cubicBezTo>
                <a:close/>
                <a:moveTo>
                  <a:pt x="11107" y="8397"/>
                </a:moveTo>
                <a:cubicBezTo>
                  <a:pt x="10942" y="8397"/>
                  <a:pt x="10778" y="8509"/>
                  <a:pt x="10792" y="8727"/>
                </a:cubicBezTo>
                <a:cubicBezTo>
                  <a:pt x="10799" y="8931"/>
                  <a:pt x="10952" y="9029"/>
                  <a:pt x="11106" y="9029"/>
                </a:cubicBezTo>
                <a:cubicBezTo>
                  <a:pt x="11271" y="9029"/>
                  <a:pt x="11438" y="8917"/>
                  <a:pt x="11431" y="8699"/>
                </a:cubicBezTo>
                <a:cubicBezTo>
                  <a:pt x="11418" y="8496"/>
                  <a:pt x="11262" y="8397"/>
                  <a:pt x="11107" y="8397"/>
                </a:cubicBezTo>
                <a:close/>
                <a:moveTo>
                  <a:pt x="2053" y="8305"/>
                </a:moveTo>
                <a:cubicBezTo>
                  <a:pt x="1563" y="8305"/>
                  <a:pt x="1580" y="9041"/>
                  <a:pt x="2055" y="9041"/>
                </a:cubicBezTo>
                <a:cubicBezTo>
                  <a:pt x="2068" y="9041"/>
                  <a:pt x="2080" y="9040"/>
                  <a:pt x="2093" y="9039"/>
                </a:cubicBezTo>
                <a:cubicBezTo>
                  <a:pt x="2555" y="8985"/>
                  <a:pt x="2528" y="8305"/>
                  <a:pt x="2066" y="8305"/>
                </a:cubicBezTo>
                <a:cubicBezTo>
                  <a:pt x="2062" y="8305"/>
                  <a:pt x="2057" y="8305"/>
                  <a:pt x="2053" y="8305"/>
                </a:cubicBezTo>
                <a:close/>
                <a:moveTo>
                  <a:pt x="8400" y="8455"/>
                </a:moveTo>
                <a:cubicBezTo>
                  <a:pt x="7965" y="8455"/>
                  <a:pt x="7965" y="9094"/>
                  <a:pt x="8400" y="9094"/>
                </a:cubicBezTo>
                <a:cubicBezTo>
                  <a:pt x="8563" y="9094"/>
                  <a:pt x="8713" y="8958"/>
                  <a:pt x="8713" y="8781"/>
                </a:cubicBezTo>
                <a:cubicBezTo>
                  <a:pt x="8713" y="8604"/>
                  <a:pt x="8577" y="8455"/>
                  <a:pt x="8400" y="8455"/>
                </a:cubicBezTo>
                <a:close/>
                <a:moveTo>
                  <a:pt x="17398" y="8577"/>
                </a:moveTo>
                <a:cubicBezTo>
                  <a:pt x="17394" y="8577"/>
                  <a:pt x="17389" y="8577"/>
                  <a:pt x="17385" y="8577"/>
                </a:cubicBezTo>
                <a:lnTo>
                  <a:pt x="17398" y="8577"/>
                </a:lnTo>
                <a:cubicBezTo>
                  <a:pt x="17086" y="8604"/>
                  <a:pt x="17086" y="9053"/>
                  <a:pt x="17398" y="9094"/>
                </a:cubicBezTo>
                <a:cubicBezTo>
                  <a:pt x="17747" y="9080"/>
                  <a:pt x="17738" y="8577"/>
                  <a:pt x="17398" y="8577"/>
                </a:cubicBezTo>
                <a:close/>
                <a:moveTo>
                  <a:pt x="20991" y="8923"/>
                </a:moveTo>
                <a:cubicBezTo>
                  <a:pt x="20984" y="8923"/>
                  <a:pt x="20978" y="8926"/>
                  <a:pt x="20973" y="8931"/>
                </a:cubicBezTo>
                <a:cubicBezTo>
                  <a:pt x="20919" y="8958"/>
                  <a:pt x="20891" y="8998"/>
                  <a:pt x="20878" y="9053"/>
                </a:cubicBezTo>
                <a:cubicBezTo>
                  <a:pt x="20878" y="9080"/>
                  <a:pt x="20959" y="9134"/>
                  <a:pt x="20986" y="9134"/>
                </a:cubicBezTo>
                <a:cubicBezTo>
                  <a:pt x="21014" y="9121"/>
                  <a:pt x="21068" y="9066"/>
                  <a:pt x="21122" y="9012"/>
                </a:cubicBezTo>
                <a:cubicBezTo>
                  <a:pt x="21067" y="8968"/>
                  <a:pt x="21020" y="8923"/>
                  <a:pt x="20991" y="8923"/>
                </a:cubicBezTo>
                <a:close/>
                <a:moveTo>
                  <a:pt x="5641" y="8482"/>
                </a:moveTo>
                <a:cubicBezTo>
                  <a:pt x="5451" y="8482"/>
                  <a:pt x="5287" y="8631"/>
                  <a:pt x="5287" y="8822"/>
                </a:cubicBezTo>
                <a:cubicBezTo>
                  <a:pt x="5280" y="9060"/>
                  <a:pt x="5461" y="9182"/>
                  <a:pt x="5639" y="9182"/>
                </a:cubicBezTo>
                <a:cubicBezTo>
                  <a:pt x="5807" y="9182"/>
                  <a:pt x="5974" y="9073"/>
                  <a:pt x="5981" y="8849"/>
                </a:cubicBezTo>
                <a:cubicBezTo>
                  <a:pt x="5981" y="8645"/>
                  <a:pt x="5831" y="8496"/>
                  <a:pt x="5641" y="8482"/>
                </a:cubicBezTo>
                <a:close/>
                <a:moveTo>
                  <a:pt x="14693" y="8591"/>
                </a:moveTo>
                <a:cubicBezTo>
                  <a:pt x="14688" y="8591"/>
                  <a:pt x="14684" y="8591"/>
                  <a:pt x="14680" y="8591"/>
                </a:cubicBezTo>
                <a:cubicBezTo>
                  <a:pt x="14299" y="8604"/>
                  <a:pt x="14286" y="9162"/>
                  <a:pt x="14652" y="9202"/>
                </a:cubicBezTo>
                <a:cubicBezTo>
                  <a:pt x="14665" y="9204"/>
                  <a:pt x="14678" y="9204"/>
                  <a:pt x="14690" y="9204"/>
                </a:cubicBezTo>
                <a:cubicBezTo>
                  <a:pt x="15085" y="9204"/>
                  <a:pt x="15101" y="8591"/>
                  <a:pt x="14693" y="8591"/>
                </a:cubicBezTo>
                <a:close/>
                <a:moveTo>
                  <a:pt x="2909" y="8536"/>
                </a:moveTo>
                <a:cubicBezTo>
                  <a:pt x="2705" y="8536"/>
                  <a:pt x="2542" y="8699"/>
                  <a:pt x="2555" y="8890"/>
                </a:cubicBezTo>
                <a:cubicBezTo>
                  <a:pt x="2542" y="9094"/>
                  <a:pt x="2705" y="9270"/>
                  <a:pt x="2909" y="9270"/>
                </a:cubicBezTo>
                <a:cubicBezTo>
                  <a:pt x="3113" y="9270"/>
                  <a:pt x="3276" y="9107"/>
                  <a:pt x="3276" y="8903"/>
                </a:cubicBezTo>
                <a:cubicBezTo>
                  <a:pt x="3276" y="8699"/>
                  <a:pt x="3113" y="8536"/>
                  <a:pt x="2909" y="8536"/>
                </a:cubicBezTo>
                <a:close/>
                <a:moveTo>
                  <a:pt x="11926" y="8633"/>
                </a:moveTo>
                <a:cubicBezTo>
                  <a:pt x="11848" y="8633"/>
                  <a:pt x="11768" y="8662"/>
                  <a:pt x="11703" y="8727"/>
                </a:cubicBezTo>
                <a:cubicBezTo>
                  <a:pt x="11503" y="8927"/>
                  <a:pt x="11643" y="9271"/>
                  <a:pt x="11918" y="9271"/>
                </a:cubicBezTo>
                <a:cubicBezTo>
                  <a:pt x="11923" y="9271"/>
                  <a:pt x="11929" y="9271"/>
                  <a:pt x="11934" y="9270"/>
                </a:cubicBezTo>
                <a:cubicBezTo>
                  <a:pt x="12111" y="9270"/>
                  <a:pt x="12247" y="9134"/>
                  <a:pt x="12247" y="8971"/>
                </a:cubicBezTo>
                <a:cubicBezTo>
                  <a:pt x="12256" y="8767"/>
                  <a:pt x="12094" y="8633"/>
                  <a:pt x="11926" y="8633"/>
                </a:cubicBezTo>
                <a:close/>
                <a:moveTo>
                  <a:pt x="18229" y="8834"/>
                </a:moveTo>
                <a:cubicBezTo>
                  <a:pt x="18093" y="8834"/>
                  <a:pt x="17995" y="8938"/>
                  <a:pt x="17983" y="9066"/>
                </a:cubicBezTo>
                <a:cubicBezTo>
                  <a:pt x="17983" y="9202"/>
                  <a:pt x="18091" y="9325"/>
                  <a:pt x="18227" y="9325"/>
                </a:cubicBezTo>
                <a:cubicBezTo>
                  <a:pt x="18235" y="9325"/>
                  <a:pt x="18243" y="9326"/>
                  <a:pt x="18250" y="9326"/>
                </a:cubicBezTo>
                <a:cubicBezTo>
                  <a:pt x="18377" y="9326"/>
                  <a:pt x="18486" y="9222"/>
                  <a:pt x="18486" y="9094"/>
                </a:cubicBezTo>
                <a:cubicBezTo>
                  <a:pt x="18499" y="8958"/>
                  <a:pt x="18390" y="8835"/>
                  <a:pt x="18254" y="8835"/>
                </a:cubicBezTo>
                <a:cubicBezTo>
                  <a:pt x="18246" y="8835"/>
                  <a:pt x="18238" y="8834"/>
                  <a:pt x="18229" y="8834"/>
                </a:cubicBezTo>
                <a:close/>
                <a:moveTo>
                  <a:pt x="122" y="8618"/>
                </a:moveTo>
                <a:lnTo>
                  <a:pt x="122" y="8618"/>
                </a:lnTo>
                <a:cubicBezTo>
                  <a:pt x="95" y="8862"/>
                  <a:pt x="109" y="9106"/>
                  <a:pt x="149" y="9350"/>
                </a:cubicBezTo>
                <a:lnTo>
                  <a:pt x="149" y="9350"/>
                </a:lnTo>
                <a:cubicBezTo>
                  <a:pt x="439" y="9308"/>
                  <a:pt x="557" y="9199"/>
                  <a:pt x="557" y="8985"/>
                </a:cubicBezTo>
                <a:cubicBezTo>
                  <a:pt x="557" y="8781"/>
                  <a:pt x="435" y="8672"/>
                  <a:pt x="122" y="8618"/>
                </a:cubicBezTo>
                <a:close/>
                <a:moveTo>
                  <a:pt x="149" y="9350"/>
                </a:moveTo>
                <a:lnTo>
                  <a:pt x="149" y="9350"/>
                </a:lnTo>
                <a:cubicBezTo>
                  <a:pt x="145" y="9351"/>
                  <a:pt x="140" y="9351"/>
                  <a:pt x="136" y="9352"/>
                </a:cubicBezTo>
                <a:lnTo>
                  <a:pt x="150" y="9352"/>
                </a:lnTo>
                <a:cubicBezTo>
                  <a:pt x="149" y="9351"/>
                  <a:pt x="149" y="9351"/>
                  <a:pt x="149" y="9350"/>
                </a:cubicBezTo>
                <a:close/>
                <a:moveTo>
                  <a:pt x="9215" y="8699"/>
                </a:moveTo>
                <a:cubicBezTo>
                  <a:pt x="9211" y="8699"/>
                  <a:pt x="9206" y="8699"/>
                  <a:pt x="9202" y="8699"/>
                </a:cubicBezTo>
                <a:cubicBezTo>
                  <a:pt x="9025" y="8699"/>
                  <a:pt x="8876" y="8849"/>
                  <a:pt x="8876" y="9026"/>
                </a:cubicBezTo>
                <a:lnTo>
                  <a:pt x="8889" y="9039"/>
                </a:lnTo>
                <a:cubicBezTo>
                  <a:pt x="8889" y="9216"/>
                  <a:pt x="9039" y="9352"/>
                  <a:pt x="9229" y="9352"/>
                </a:cubicBezTo>
                <a:cubicBezTo>
                  <a:pt x="9646" y="9325"/>
                  <a:pt x="9624" y="8699"/>
                  <a:pt x="9215" y="8699"/>
                </a:cubicBezTo>
                <a:close/>
                <a:moveTo>
                  <a:pt x="15535" y="8835"/>
                </a:moveTo>
                <a:cubicBezTo>
                  <a:pt x="15531" y="8835"/>
                  <a:pt x="15527" y="8835"/>
                  <a:pt x="15522" y="8835"/>
                </a:cubicBezTo>
                <a:cubicBezTo>
                  <a:pt x="15359" y="8835"/>
                  <a:pt x="15223" y="8958"/>
                  <a:pt x="15210" y="9107"/>
                </a:cubicBezTo>
                <a:cubicBezTo>
                  <a:pt x="15210" y="9284"/>
                  <a:pt x="15332" y="9420"/>
                  <a:pt x="15495" y="9433"/>
                </a:cubicBezTo>
                <a:cubicBezTo>
                  <a:pt x="15508" y="9435"/>
                  <a:pt x="15520" y="9435"/>
                  <a:pt x="15532" y="9435"/>
                </a:cubicBezTo>
                <a:cubicBezTo>
                  <a:pt x="15914" y="9435"/>
                  <a:pt x="15931" y="8835"/>
                  <a:pt x="15535" y="8835"/>
                </a:cubicBezTo>
                <a:close/>
                <a:moveTo>
                  <a:pt x="6467" y="8767"/>
                </a:moveTo>
                <a:cubicBezTo>
                  <a:pt x="6459" y="8767"/>
                  <a:pt x="6451" y="8767"/>
                  <a:pt x="6443" y="8767"/>
                </a:cubicBezTo>
                <a:cubicBezTo>
                  <a:pt x="6252" y="8781"/>
                  <a:pt x="6117" y="8931"/>
                  <a:pt x="6117" y="9107"/>
                </a:cubicBezTo>
                <a:cubicBezTo>
                  <a:pt x="6117" y="9298"/>
                  <a:pt x="6266" y="9447"/>
                  <a:pt x="6456" y="9447"/>
                </a:cubicBezTo>
                <a:cubicBezTo>
                  <a:pt x="6647" y="9447"/>
                  <a:pt x="6796" y="9284"/>
                  <a:pt x="6796" y="9094"/>
                </a:cubicBezTo>
                <a:cubicBezTo>
                  <a:pt x="6783" y="8911"/>
                  <a:pt x="6645" y="8767"/>
                  <a:pt x="6467" y="8767"/>
                </a:cubicBezTo>
                <a:close/>
                <a:moveTo>
                  <a:pt x="12760" y="8873"/>
                </a:moveTo>
                <a:cubicBezTo>
                  <a:pt x="12685" y="8873"/>
                  <a:pt x="12608" y="8899"/>
                  <a:pt x="12546" y="8958"/>
                </a:cubicBezTo>
                <a:cubicBezTo>
                  <a:pt x="12328" y="9162"/>
                  <a:pt x="12478" y="9515"/>
                  <a:pt x="12763" y="9515"/>
                </a:cubicBezTo>
                <a:cubicBezTo>
                  <a:pt x="12940" y="9515"/>
                  <a:pt x="13076" y="9379"/>
                  <a:pt x="13076" y="9216"/>
                </a:cubicBezTo>
                <a:cubicBezTo>
                  <a:pt x="13095" y="9009"/>
                  <a:pt x="12930" y="8873"/>
                  <a:pt x="12760" y="8873"/>
                </a:cubicBezTo>
                <a:close/>
                <a:moveTo>
                  <a:pt x="3752" y="8808"/>
                </a:moveTo>
                <a:cubicBezTo>
                  <a:pt x="3548" y="8808"/>
                  <a:pt x="3385" y="8958"/>
                  <a:pt x="3371" y="9162"/>
                </a:cubicBezTo>
                <a:cubicBezTo>
                  <a:pt x="3371" y="9365"/>
                  <a:pt x="3534" y="9529"/>
                  <a:pt x="3738" y="9542"/>
                </a:cubicBezTo>
                <a:cubicBezTo>
                  <a:pt x="3942" y="9529"/>
                  <a:pt x="4105" y="9365"/>
                  <a:pt x="4091" y="9162"/>
                </a:cubicBezTo>
                <a:cubicBezTo>
                  <a:pt x="4091" y="8971"/>
                  <a:pt x="3942" y="8822"/>
                  <a:pt x="3752" y="8808"/>
                </a:cubicBezTo>
                <a:close/>
                <a:moveTo>
                  <a:pt x="19043" y="9094"/>
                </a:moveTo>
                <a:cubicBezTo>
                  <a:pt x="18920" y="9107"/>
                  <a:pt x="18825" y="9216"/>
                  <a:pt x="18825" y="9338"/>
                </a:cubicBezTo>
                <a:cubicBezTo>
                  <a:pt x="18839" y="9461"/>
                  <a:pt x="18948" y="9556"/>
                  <a:pt x="19070" y="9556"/>
                </a:cubicBezTo>
                <a:cubicBezTo>
                  <a:pt x="19192" y="9542"/>
                  <a:pt x="19287" y="9447"/>
                  <a:pt x="19287" y="9311"/>
                </a:cubicBezTo>
                <a:cubicBezTo>
                  <a:pt x="19274" y="9189"/>
                  <a:pt x="19165" y="9094"/>
                  <a:pt x="19043" y="9094"/>
                </a:cubicBezTo>
                <a:close/>
                <a:moveTo>
                  <a:pt x="992" y="8849"/>
                </a:moveTo>
                <a:cubicBezTo>
                  <a:pt x="489" y="8849"/>
                  <a:pt x="489" y="9610"/>
                  <a:pt x="992" y="9610"/>
                </a:cubicBezTo>
                <a:cubicBezTo>
                  <a:pt x="1509" y="9610"/>
                  <a:pt x="1509" y="8849"/>
                  <a:pt x="992" y="8849"/>
                </a:cubicBezTo>
                <a:close/>
                <a:moveTo>
                  <a:pt x="10031" y="8958"/>
                </a:moveTo>
                <a:cubicBezTo>
                  <a:pt x="9623" y="8998"/>
                  <a:pt x="9623" y="9597"/>
                  <a:pt x="10031" y="9624"/>
                </a:cubicBezTo>
                <a:cubicBezTo>
                  <a:pt x="10221" y="9624"/>
                  <a:pt x="10371" y="9474"/>
                  <a:pt x="10357" y="9284"/>
                </a:cubicBezTo>
                <a:cubicBezTo>
                  <a:pt x="10357" y="9107"/>
                  <a:pt x="10208" y="8971"/>
                  <a:pt x="10031" y="8958"/>
                </a:cubicBezTo>
                <a:close/>
                <a:moveTo>
                  <a:pt x="7299" y="9012"/>
                </a:moveTo>
                <a:cubicBezTo>
                  <a:pt x="7109" y="9026"/>
                  <a:pt x="6973" y="9175"/>
                  <a:pt x="6973" y="9352"/>
                </a:cubicBezTo>
                <a:cubicBezTo>
                  <a:pt x="6973" y="9542"/>
                  <a:pt x="7122" y="9692"/>
                  <a:pt x="7313" y="9692"/>
                </a:cubicBezTo>
                <a:cubicBezTo>
                  <a:pt x="7320" y="9692"/>
                  <a:pt x="7327" y="9692"/>
                  <a:pt x="7335" y="9692"/>
                </a:cubicBezTo>
                <a:cubicBezTo>
                  <a:pt x="7514" y="9692"/>
                  <a:pt x="7652" y="9535"/>
                  <a:pt x="7652" y="9352"/>
                </a:cubicBezTo>
                <a:cubicBezTo>
                  <a:pt x="7652" y="9162"/>
                  <a:pt x="7489" y="9012"/>
                  <a:pt x="7299" y="9012"/>
                </a:cubicBezTo>
                <a:close/>
                <a:moveTo>
                  <a:pt x="16338" y="9094"/>
                </a:moveTo>
                <a:cubicBezTo>
                  <a:pt x="16188" y="9094"/>
                  <a:pt x="16052" y="9216"/>
                  <a:pt x="16039" y="9379"/>
                </a:cubicBezTo>
                <a:cubicBezTo>
                  <a:pt x="16018" y="9588"/>
                  <a:pt x="16175" y="9697"/>
                  <a:pt x="16332" y="9697"/>
                </a:cubicBezTo>
                <a:cubicBezTo>
                  <a:pt x="16481" y="9697"/>
                  <a:pt x="16630" y="9598"/>
                  <a:pt x="16623" y="9393"/>
                </a:cubicBezTo>
                <a:cubicBezTo>
                  <a:pt x="16623" y="9243"/>
                  <a:pt x="16501" y="9107"/>
                  <a:pt x="16338" y="9094"/>
                </a:cubicBezTo>
                <a:close/>
                <a:moveTo>
                  <a:pt x="19866" y="9374"/>
                </a:moveTo>
                <a:cubicBezTo>
                  <a:pt x="19764" y="9374"/>
                  <a:pt x="19682" y="9449"/>
                  <a:pt x="19682" y="9556"/>
                </a:cubicBezTo>
                <a:cubicBezTo>
                  <a:pt x="19668" y="9665"/>
                  <a:pt x="19750" y="9760"/>
                  <a:pt x="19858" y="9760"/>
                </a:cubicBezTo>
                <a:cubicBezTo>
                  <a:pt x="19871" y="9763"/>
                  <a:pt x="19883" y="9764"/>
                  <a:pt x="19895" y="9764"/>
                </a:cubicBezTo>
                <a:cubicBezTo>
                  <a:pt x="19991" y="9764"/>
                  <a:pt x="20077" y="9673"/>
                  <a:pt x="20089" y="9529"/>
                </a:cubicBezTo>
                <a:cubicBezTo>
                  <a:pt x="20035" y="9474"/>
                  <a:pt x="19981" y="9420"/>
                  <a:pt x="19913" y="9379"/>
                </a:cubicBezTo>
                <a:cubicBezTo>
                  <a:pt x="19897" y="9376"/>
                  <a:pt x="19881" y="9374"/>
                  <a:pt x="19866" y="9374"/>
                </a:cubicBezTo>
                <a:close/>
                <a:moveTo>
                  <a:pt x="4553" y="9053"/>
                </a:moveTo>
                <a:cubicBezTo>
                  <a:pt x="4363" y="9066"/>
                  <a:pt x="4214" y="9216"/>
                  <a:pt x="4214" y="9393"/>
                </a:cubicBezTo>
                <a:cubicBezTo>
                  <a:pt x="4200" y="9597"/>
                  <a:pt x="4363" y="9773"/>
                  <a:pt x="4567" y="9773"/>
                </a:cubicBezTo>
                <a:cubicBezTo>
                  <a:pt x="4757" y="9773"/>
                  <a:pt x="4920" y="9610"/>
                  <a:pt x="4934" y="9406"/>
                </a:cubicBezTo>
                <a:lnTo>
                  <a:pt x="4920" y="9406"/>
                </a:lnTo>
                <a:cubicBezTo>
                  <a:pt x="4920" y="9216"/>
                  <a:pt x="4744" y="9053"/>
                  <a:pt x="4553" y="9053"/>
                </a:cubicBezTo>
                <a:close/>
                <a:moveTo>
                  <a:pt x="13592" y="9148"/>
                </a:moveTo>
                <a:lnTo>
                  <a:pt x="13592" y="9162"/>
                </a:lnTo>
                <a:cubicBezTo>
                  <a:pt x="13587" y="9161"/>
                  <a:pt x="13581" y="9161"/>
                  <a:pt x="13576" y="9161"/>
                </a:cubicBezTo>
                <a:cubicBezTo>
                  <a:pt x="13288" y="9161"/>
                  <a:pt x="13148" y="9505"/>
                  <a:pt x="13348" y="9705"/>
                </a:cubicBezTo>
                <a:cubicBezTo>
                  <a:pt x="13415" y="9777"/>
                  <a:pt x="13499" y="9809"/>
                  <a:pt x="13582" y="9809"/>
                </a:cubicBezTo>
                <a:cubicBezTo>
                  <a:pt x="13751" y="9809"/>
                  <a:pt x="13914" y="9675"/>
                  <a:pt x="13905" y="9474"/>
                </a:cubicBezTo>
                <a:cubicBezTo>
                  <a:pt x="13891" y="9298"/>
                  <a:pt x="13755" y="9162"/>
                  <a:pt x="13592" y="9148"/>
                </a:cubicBezTo>
                <a:close/>
                <a:moveTo>
                  <a:pt x="1835" y="9093"/>
                </a:moveTo>
                <a:cubicBezTo>
                  <a:pt x="1830" y="9093"/>
                  <a:pt x="1826" y="9094"/>
                  <a:pt x="1821" y="9094"/>
                </a:cubicBezTo>
                <a:cubicBezTo>
                  <a:pt x="1309" y="9107"/>
                  <a:pt x="1332" y="9855"/>
                  <a:pt x="1835" y="9855"/>
                </a:cubicBezTo>
                <a:cubicBezTo>
                  <a:pt x="1839" y="9855"/>
                  <a:pt x="1844" y="9855"/>
                  <a:pt x="1849" y="9855"/>
                </a:cubicBezTo>
                <a:cubicBezTo>
                  <a:pt x="2347" y="9841"/>
                  <a:pt x="2325" y="9093"/>
                  <a:pt x="1835" y="9093"/>
                </a:cubicBezTo>
                <a:close/>
                <a:moveTo>
                  <a:pt x="10860" y="9202"/>
                </a:moveTo>
                <a:cubicBezTo>
                  <a:pt x="10670" y="9202"/>
                  <a:pt x="10520" y="9352"/>
                  <a:pt x="10520" y="9542"/>
                </a:cubicBezTo>
                <a:cubicBezTo>
                  <a:pt x="10520" y="9732"/>
                  <a:pt x="10670" y="9868"/>
                  <a:pt x="10847" y="9882"/>
                </a:cubicBezTo>
                <a:cubicBezTo>
                  <a:pt x="11037" y="9882"/>
                  <a:pt x="11186" y="9732"/>
                  <a:pt x="11186" y="9542"/>
                </a:cubicBezTo>
                <a:cubicBezTo>
                  <a:pt x="11186" y="9365"/>
                  <a:pt x="11037" y="9216"/>
                  <a:pt x="10860" y="9202"/>
                </a:cubicBezTo>
                <a:close/>
                <a:moveTo>
                  <a:pt x="17177" y="9377"/>
                </a:moveTo>
                <a:cubicBezTo>
                  <a:pt x="17165" y="9377"/>
                  <a:pt x="17153" y="9378"/>
                  <a:pt x="17140" y="9379"/>
                </a:cubicBezTo>
                <a:cubicBezTo>
                  <a:pt x="16800" y="9420"/>
                  <a:pt x="16814" y="9923"/>
                  <a:pt x="17167" y="9936"/>
                </a:cubicBezTo>
                <a:cubicBezTo>
                  <a:pt x="17171" y="9936"/>
                  <a:pt x="17176" y="9937"/>
                  <a:pt x="17180" y="9937"/>
                </a:cubicBezTo>
                <a:cubicBezTo>
                  <a:pt x="17548" y="9937"/>
                  <a:pt x="17531" y="9377"/>
                  <a:pt x="17177" y="9377"/>
                </a:cubicBezTo>
                <a:close/>
                <a:moveTo>
                  <a:pt x="8155" y="9270"/>
                </a:moveTo>
                <a:cubicBezTo>
                  <a:pt x="7965" y="9270"/>
                  <a:pt x="7816" y="9420"/>
                  <a:pt x="7816" y="9610"/>
                </a:cubicBezTo>
                <a:cubicBezTo>
                  <a:pt x="7802" y="9787"/>
                  <a:pt x="7952" y="9936"/>
                  <a:pt x="8142" y="9950"/>
                </a:cubicBezTo>
                <a:cubicBezTo>
                  <a:pt x="8332" y="9950"/>
                  <a:pt x="8482" y="9800"/>
                  <a:pt x="8482" y="9610"/>
                </a:cubicBezTo>
                <a:cubicBezTo>
                  <a:pt x="8482" y="9420"/>
                  <a:pt x="8332" y="9270"/>
                  <a:pt x="8155" y="9270"/>
                </a:cubicBezTo>
                <a:close/>
                <a:moveTo>
                  <a:pt x="20715" y="9610"/>
                </a:moveTo>
                <a:cubicBezTo>
                  <a:pt x="20635" y="9717"/>
                  <a:pt x="20568" y="9784"/>
                  <a:pt x="20552" y="9851"/>
                </a:cubicBezTo>
                <a:lnTo>
                  <a:pt x="20552" y="9851"/>
                </a:lnTo>
                <a:cubicBezTo>
                  <a:pt x="20552" y="9847"/>
                  <a:pt x="20552" y="9844"/>
                  <a:pt x="20552" y="9841"/>
                </a:cubicBezTo>
                <a:lnTo>
                  <a:pt x="20552" y="9855"/>
                </a:lnTo>
                <a:cubicBezTo>
                  <a:pt x="20552" y="9853"/>
                  <a:pt x="20552" y="9852"/>
                  <a:pt x="20552" y="9851"/>
                </a:cubicBezTo>
                <a:lnTo>
                  <a:pt x="20552" y="9851"/>
                </a:lnTo>
                <a:cubicBezTo>
                  <a:pt x="20562" y="9905"/>
                  <a:pt x="20650" y="9978"/>
                  <a:pt x="20701" y="9991"/>
                </a:cubicBezTo>
                <a:cubicBezTo>
                  <a:pt x="20712" y="9994"/>
                  <a:pt x="20724" y="9995"/>
                  <a:pt x="20735" y="9995"/>
                </a:cubicBezTo>
                <a:cubicBezTo>
                  <a:pt x="20817" y="9995"/>
                  <a:pt x="20888" y="9912"/>
                  <a:pt x="20864" y="9828"/>
                </a:cubicBezTo>
                <a:cubicBezTo>
                  <a:pt x="20851" y="9773"/>
                  <a:pt x="20783" y="9719"/>
                  <a:pt x="20715" y="9610"/>
                </a:cubicBezTo>
                <a:close/>
                <a:moveTo>
                  <a:pt x="5372" y="9310"/>
                </a:moveTo>
                <a:cubicBezTo>
                  <a:pt x="5180" y="9310"/>
                  <a:pt x="5029" y="9469"/>
                  <a:pt x="5029" y="9665"/>
                </a:cubicBezTo>
                <a:cubicBezTo>
                  <a:pt x="5029" y="9855"/>
                  <a:pt x="5179" y="10004"/>
                  <a:pt x="5369" y="10018"/>
                </a:cubicBezTo>
                <a:cubicBezTo>
                  <a:pt x="5382" y="10019"/>
                  <a:pt x="5394" y="10019"/>
                  <a:pt x="5406" y="10019"/>
                </a:cubicBezTo>
                <a:cubicBezTo>
                  <a:pt x="5855" y="10019"/>
                  <a:pt x="5872" y="9311"/>
                  <a:pt x="5409" y="9311"/>
                </a:cubicBezTo>
                <a:cubicBezTo>
                  <a:pt x="5405" y="9311"/>
                  <a:pt x="5400" y="9311"/>
                  <a:pt x="5396" y="9311"/>
                </a:cubicBezTo>
                <a:cubicBezTo>
                  <a:pt x="5388" y="9311"/>
                  <a:pt x="5380" y="9310"/>
                  <a:pt x="5372" y="9310"/>
                </a:cubicBezTo>
                <a:close/>
                <a:moveTo>
                  <a:pt x="14408" y="9420"/>
                </a:moveTo>
                <a:cubicBezTo>
                  <a:pt x="13986" y="9420"/>
                  <a:pt x="13986" y="10059"/>
                  <a:pt x="14408" y="10059"/>
                </a:cubicBezTo>
                <a:cubicBezTo>
                  <a:pt x="14598" y="10045"/>
                  <a:pt x="14734" y="9896"/>
                  <a:pt x="14720" y="9705"/>
                </a:cubicBezTo>
                <a:lnTo>
                  <a:pt x="14720" y="9705"/>
                </a:lnTo>
                <a:lnTo>
                  <a:pt x="14734" y="9719"/>
                </a:lnTo>
                <a:cubicBezTo>
                  <a:pt x="14720" y="9556"/>
                  <a:pt x="14585" y="9420"/>
                  <a:pt x="14408" y="9420"/>
                </a:cubicBezTo>
                <a:close/>
                <a:moveTo>
                  <a:pt x="136" y="9556"/>
                </a:moveTo>
                <a:lnTo>
                  <a:pt x="136" y="10099"/>
                </a:lnTo>
                <a:cubicBezTo>
                  <a:pt x="353" y="9855"/>
                  <a:pt x="353" y="9760"/>
                  <a:pt x="136" y="9556"/>
                </a:cubicBezTo>
                <a:close/>
                <a:moveTo>
                  <a:pt x="11724" y="9439"/>
                </a:moveTo>
                <a:cubicBezTo>
                  <a:pt x="11705" y="9439"/>
                  <a:pt x="11684" y="9442"/>
                  <a:pt x="11662" y="9447"/>
                </a:cubicBezTo>
                <a:cubicBezTo>
                  <a:pt x="11295" y="9529"/>
                  <a:pt x="11322" y="10059"/>
                  <a:pt x="11689" y="10113"/>
                </a:cubicBezTo>
                <a:cubicBezTo>
                  <a:pt x="11702" y="10115"/>
                  <a:pt x="11714" y="10116"/>
                  <a:pt x="11726" y="10116"/>
                </a:cubicBezTo>
                <a:cubicBezTo>
                  <a:pt x="12061" y="10116"/>
                  <a:pt x="12047" y="9439"/>
                  <a:pt x="11724" y="9439"/>
                </a:cubicBezTo>
                <a:close/>
                <a:moveTo>
                  <a:pt x="2662" y="9378"/>
                </a:moveTo>
                <a:cubicBezTo>
                  <a:pt x="2654" y="9378"/>
                  <a:pt x="2645" y="9379"/>
                  <a:pt x="2637" y="9379"/>
                </a:cubicBezTo>
                <a:cubicBezTo>
                  <a:pt x="2311" y="9406"/>
                  <a:pt x="2175" y="9814"/>
                  <a:pt x="2419" y="10031"/>
                </a:cubicBezTo>
                <a:cubicBezTo>
                  <a:pt x="2494" y="10098"/>
                  <a:pt x="2581" y="10127"/>
                  <a:pt x="2666" y="10127"/>
                </a:cubicBezTo>
                <a:cubicBezTo>
                  <a:pt x="2861" y="10127"/>
                  <a:pt x="3045" y="9973"/>
                  <a:pt x="3045" y="9746"/>
                </a:cubicBezTo>
                <a:cubicBezTo>
                  <a:pt x="3032" y="9537"/>
                  <a:pt x="2868" y="9378"/>
                  <a:pt x="2662" y="9378"/>
                </a:cubicBezTo>
                <a:close/>
                <a:moveTo>
                  <a:pt x="17996" y="9637"/>
                </a:moveTo>
                <a:cubicBezTo>
                  <a:pt x="17847" y="9637"/>
                  <a:pt x="17724" y="9746"/>
                  <a:pt x="17724" y="9896"/>
                </a:cubicBezTo>
                <a:cubicBezTo>
                  <a:pt x="17711" y="10045"/>
                  <a:pt x="17819" y="10181"/>
                  <a:pt x="17969" y="10181"/>
                </a:cubicBezTo>
                <a:cubicBezTo>
                  <a:pt x="18119" y="10181"/>
                  <a:pt x="18254" y="10072"/>
                  <a:pt x="18268" y="9923"/>
                </a:cubicBezTo>
                <a:cubicBezTo>
                  <a:pt x="18268" y="9773"/>
                  <a:pt x="18146" y="9651"/>
                  <a:pt x="17996" y="9637"/>
                </a:cubicBezTo>
                <a:close/>
                <a:moveTo>
                  <a:pt x="21530" y="10004"/>
                </a:moveTo>
                <a:cubicBezTo>
                  <a:pt x="21489" y="10004"/>
                  <a:pt x="21462" y="10059"/>
                  <a:pt x="21435" y="10099"/>
                </a:cubicBezTo>
                <a:cubicBezTo>
                  <a:pt x="21462" y="10127"/>
                  <a:pt x="21503" y="10167"/>
                  <a:pt x="21530" y="10181"/>
                </a:cubicBezTo>
                <a:cubicBezTo>
                  <a:pt x="21571" y="10181"/>
                  <a:pt x="21598" y="10127"/>
                  <a:pt x="21666" y="10086"/>
                </a:cubicBezTo>
                <a:cubicBezTo>
                  <a:pt x="21612" y="10045"/>
                  <a:pt x="21571" y="10004"/>
                  <a:pt x="21530" y="10004"/>
                </a:cubicBezTo>
                <a:close/>
                <a:moveTo>
                  <a:pt x="8957" y="9501"/>
                </a:moveTo>
                <a:cubicBezTo>
                  <a:pt x="8781" y="9501"/>
                  <a:pt x="8631" y="9651"/>
                  <a:pt x="8618" y="9828"/>
                </a:cubicBezTo>
                <a:cubicBezTo>
                  <a:pt x="8618" y="10018"/>
                  <a:pt x="8767" y="10181"/>
                  <a:pt x="8957" y="10181"/>
                </a:cubicBezTo>
                <a:cubicBezTo>
                  <a:pt x="8965" y="10182"/>
                  <a:pt x="8972" y="10182"/>
                  <a:pt x="8980" y="10182"/>
                </a:cubicBezTo>
                <a:cubicBezTo>
                  <a:pt x="9148" y="10182"/>
                  <a:pt x="9297" y="10038"/>
                  <a:pt x="9297" y="9868"/>
                </a:cubicBezTo>
                <a:cubicBezTo>
                  <a:pt x="9311" y="9665"/>
                  <a:pt x="9148" y="9501"/>
                  <a:pt x="8957" y="9501"/>
                </a:cubicBezTo>
                <a:close/>
                <a:moveTo>
                  <a:pt x="15251" y="9651"/>
                </a:moveTo>
                <a:cubicBezTo>
                  <a:pt x="14829" y="9651"/>
                  <a:pt x="14829" y="10276"/>
                  <a:pt x="15251" y="10276"/>
                </a:cubicBezTo>
                <a:cubicBezTo>
                  <a:pt x="15658" y="10276"/>
                  <a:pt x="15658" y="9651"/>
                  <a:pt x="15251" y="9651"/>
                </a:cubicBezTo>
                <a:close/>
                <a:moveTo>
                  <a:pt x="6198" y="9583"/>
                </a:moveTo>
                <a:cubicBezTo>
                  <a:pt x="6008" y="9583"/>
                  <a:pt x="5845" y="9760"/>
                  <a:pt x="5858" y="9964"/>
                </a:cubicBezTo>
                <a:cubicBezTo>
                  <a:pt x="5872" y="10154"/>
                  <a:pt x="6021" y="10303"/>
                  <a:pt x="6212" y="10303"/>
                </a:cubicBezTo>
                <a:cubicBezTo>
                  <a:pt x="6416" y="10290"/>
                  <a:pt x="6579" y="10127"/>
                  <a:pt x="6565" y="9923"/>
                </a:cubicBezTo>
                <a:cubicBezTo>
                  <a:pt x="6552" y="9732"/>
                  <a:pt x="6388" y="9583"/>
                  <a:pt x="6198" y="9583"/>
                </a:cubicBezTo>
                <a:close/>
                <a:moveTo>
                  <a:pt x="12519" y="9692"/>
                </a:moveTo>
                <a:cubicBezTo>
                  <a:pt x="12328" y="9692"/>
                  <a:pt x="12192" y="9841"/>
                  <a:pt x="12179" y="10018"/>
                </a:cubicBezTo>
                <a:cubicBezTo>
                  <a:pt x="12179" y="10208"/>
                  <a:pt x="12328" y="10358"/>
                  <a:pt x="12519" y="10358"/>
                </a:cubicBezTo>
                <a:cubicBezTo>
                  <a:pt x="12695" y="10358"/>
                  <a:pt x="12831" y="10195"/>
                  <a:pt x="12831" y="10018"/>
                </a:cubicBezTo>
                <a:cubicBezTo>
                  <a:pt x="12818" y="9841"/>
                  <a:pt x="12682" y="9705"/>
                  <a:pt x="12519" y="9692"/>
                </a:cubicBezTo>
                <a:close/>
                <a:moveTo>
                  <a:pt x="3506" y="9624"/>
                </a:moveTo>
                <a:cubicBezTo>
                  <a:pt x="3502" y="9624"/>
                  <a:pt x="3498" y="9624"/>
                  <a:pt x="3493" y="9624"/>
                </a:cubicBezTo>
                <a:cubicBezTo>
                  <a:pt x="2995" y="9637"/>
                  <a:pt x="3017" y="10371"/>
                  <a:pt x="3507" y="10371"/>
                </a:cubicBezTo>
                <a:cubicBezTo>
                  <a:pt x="3511" y="10371"/>
                  <a:pt x="3516" y="10371"/>
                  <a:pt x="3520" y="10371"/>
                </a:cubicBezTo>
                <a:cubicBezTo>
                  <a:pt x="4005" y="10358"/>
                  <a:pt x="3983" y="9624"/>
                  <a:pt x="3506" y="9624"/>
                </a:cubicBezTo>
                <a:close/>
                <a:moveTo>
                  <a:pt x="18824" y="9881"/>
                </a:moveTo>
                <a:cubicBezTo>
                  <a:pt x="18815" y="9881"/>
                  <a:pt x="18807" y="9881"/>
                  <a:pt x="18798" y="9882"/>
                </a:cubicBezTo>
                <a:cubicBezTo>
                  <a:pt x="18486" y="9909"/>
                  <a:pt x="18486" y="10385"/>
                  <a:pt x="18798" y="10412"/>
                </a:cubicBezTo>
                <a:cubicBezTo>
                  <a:pt x="18807" y="10413"/>
                  <a:pt x="18815" y="10413"/>
                  <a:pt x="18824" y="10413"/>
                </a:cubicBezTo>
                <a:cubicBezTo>
                  <a:pt x="19170" y="10413"/>
                  <a:pt x="19170" y="9881"/>
                  <a:pt x="18824" y="9881"/>
                </a:cubicBezTo>
                <a:close/>
                <a:moveTo>
                  <a:pt x="9786" y="9773"/>
                </a:moveTo>
                <a:cubicBezTo>
                  <a:pt x="9610" y="9773"/>
                  <a:pt x="9447" y="9923"/>
                  <a:pt x="9460" y="10113"/>
                </a:cubicBezTo>
                <a:cubicBezTo>
                  <a:pt x="9460" y="10303"/>
                  <a:pt x="9610" y="10453"/>
                  <a:pt x="9800" y="10453"/>
                </a:cubicBezTo>
                <a:cubicBezTo>
                  <a:pt x="9977" y="10439"/>
                  <a:pt x="10126" y="10290"/>
                  <a:pt x="10126" y="10113"/>
                </a:cubicBezTo>
                <a:cubicBezTo>
                  <a:pt x="10126" y="9923"/>
                  <a:pt x="9977" y="9773"/>
                  <a:pt x="9786" y="9773"/>
                </a:cubicBezTo>
                <a:close/>
                <a:moveTo>
                  <a:pt x="16094" y="9908"/>
                </a:moveTo>
                <a:cubicBezTo>
                  <a:pt x="15929" y="9908"/>
                  <a:pt x="15794" y="10027"/>
                  <a:pt x="15781" y="10195"/>
                </a:cubicBezTo>
                <a:cubicBezTo>
                  <a:pt x="15767" y="10358"/>
                  <a:pt x="15903" y="10507"/>
                  <a:pt x="16066" y="10521"/>
                </a:cubicBezTo>
                <a:cubicBezTo>
                  <a:pt x="16243" y="10521"/>
                  <a:pt x="16392" y="10385"/>
                  <a:pt x="16392" y="10222"/>
                </a:cubicBezTo>
                <a:cubicBezTo>
                  <a:pt x="16392" y="10059"/>
                  <a:pt x="16270" y="9923"/>
                  <a:pt x="16120" y="9909"/>
                </a:cubicBezTo>
                <a:cubicBezTo>
                  <a:pt x="16111" y="9908"/>
                  <a:pt x="16103" y="9908"/>
                  <a:pt x="16094" y="9908"/>
                </a:cubicBezTo>
                <a:close/>
                <a:moveTo>
                  <a:pt x="7015" y="9827"/>
                </a:moveTo>
                <a:cubicBezTo>
                  <a:pt x="6538" y="9827"/>
                  <a:pt x="6546" y="10536"/>
                  <a:pt x="7003" y="10536"/>
                </a:cubicBezTo>
                <a:cubicBezTo>
                  <a:pt x="7015" y="10536"/>
                  <a:pt x="7028" y="10535"/>
                  <a:pt x="7041" y="10534"/>
                </a:cubicBezTo>
                <a:cubicBezTo>
                  <a:pt x="7489" y="10494"/>
                  <a:pt x="7476" y="9841"/>
                  <a:pt x="7041" y="9828"/>
                </a:cubicBezTo>
                <a:cubicBezTo>
                  <a:pt x="7032" y="9827"/>
                  <a:pt x="7023" y="9827"/>
                  <a:pt x="7015" y="9827"/>
                </a:cubicBezTo>
                <a:close/>
                <a:moveTo>
                  <a:pt x="4324" y="9868"/>
                </a:moveTo>
                <a:cubicBezTo>
                  <a:pt x="4131" y="9868"/>
                  <a:pt x="3968" y="10013"/>
                  <a:pt x="3955" y="10208"/>
                </a:cubicBezTo>
                <a:cubicBezTo>
                  <a:pt x="3928" y="10398"/>
                  <a:pt x="4064" y="10589"/>
                  <a:pt x="4268" y="10602"/>
                </a:cubicBezTo>
                <a:cubicBezTo>
                  <a:pt x="4285" y="10604"/>
                  <a:pt x="4302" y="10605"/>
                  <a:pt x="4319" y="10605"/>
                </a:cubicBezTo>
                <a:cubicBezTo>
                  <a:pt x="4762" y="10605"/>
                  <a:pt x="4821" y="9921"/>
                  <a:pt x="4350" y="9868"/>
                </a:cubicBezTo>
                <a:cubicBezTo>
                  <a:pt x="4341" y="9868"/>
                  <a:pt x="4332" y="9868"/>
                  <a:pt x="4324" y="9868"/>
                </a:cubicBezTo>
                <a:close/>
                <a:moveTo>
                  <a:pt x="13312" y="9976"/>
                </a:moveTo>
                <a:cubicBezTo>
                  <a:pt x="13144" y="9976"/>
                  <a:pt x="12994" y="10121"/>
                  <a:pt x="12994" y="10290"/>
                </a:cubicBezTo>
                <a:cubicBezTo>
                  <a:pt x="12981" y="10480"/>
                  <a:pt x="13130" y="10630"/>
                  <a:pt x="13320" y="10630"/>
                </a:cubicBezTo>
                <a:cubicBezTo>
                  <a:pt x="13497" y="10630"/>
                  <a:pt x="13647" y="10494"/>
                  <a:pt x="13660" y="10317"/>
                </a:cubicBezTo>
                <a:cubicBezTo>
                  <a:pt x="13660" y="10140"/>
                  <a:pt x="13524" y="9991"/>
                  <a:pt x="13334" y="9977"/>
                </a:cubicBezTo>
                <a:cubicBezTo>
                  <a:pt x="13327" y="9977"/>
                  <a:pt x="13319" y="9976"/>
                  <a:pt x="13312" y="9976"/>
                </a:cubicBezTo>
                <a:close/>
                <a:moveTo>
                  <a:pt x="19641" y="10167"/>
                </a:moveTo>
                <a:cubicBezTo>
                  <a:pt x="19636" y="10167"/>
                  <a:pt x="19632" y="10167"/>
                  <a:pt x="19627" y="10167"/>
                </a:cubicBezTo>
                <a:cubicBezTo>
                  <a:pt x="19505" y="10167"/>
                  <a:pt x="19396" y="10276"/>
                  <a:pt x="19396" y="10398"/>
                </a:cubicBezTo>
                <a:cubicBezTo>
                  <a:pt x="19410" y="10534"/>
                  <a:pt x="19519" y="10630"/>
                  <a:pt x="19641" y="10630"/>
                </a:cubicBezTo>
                <a:cubicBezTo>
                  <a:pt x="19949" y="10616"/>
                  <a:pt x="19940" y="10167"/>
                  <a:pt x="19641" y="10167"/>
                </a:cubicBezTo>
                <a:close/>
                <a:moveTo>
                  <a:pt x="737" y="9677"/>
                </a:moveTo>
                <a:cubicBezTo>
                  <a:pt x="727" y="9677"/>
                  <a:pt x="717" y="9677"/>
                  <a:pt x="707" y="9678"/>
                </a:cubicBezTo>
                <a:cubicBezTo>
                  <a:pt x="544" y="9692"/>
                  <a:pt x="408" y="9814"/>
                  <a:pt x="367" y="9977"/>
                </a:cubicBezTo>
                <a:cubicBezTo>
                  <a:pt x="326" y="10140"/>
                  <a:pt x="408" y="10317"/>
                  <a:pt x="557" y="10412"/>
                </a:cubicBezTo>
                <a:cubicBezTo>
                  <a:pt x="615" y="10441"/>
                  <a:pt x="676" y="10455"/>
                  <a:pt x="737" y="10455"/>
                </a:cubicBezTo>
                <a:cubicBezTo>
                  <a:pt x="847" y="10455"/>
                  <a:pt x="954" y="10410"/>
                  <a:pt x="1033" y="10331"/>
                </a:cubicBezTo>
                <a:cubicBezTo>
                  <a:pt x="1081" y="10282"/>
                  <a:pt x="1130" y="10223"/>
                  <a:pt x="1178" y="10173"/>
                </a:cubicBezTo>
                <a:lnTo>
                  <a:pt x="1178" y="10173"/>
                </a:lnTo>
                <a:cubicBezTo>
                  <a:pt x="1169" y="10243"/>
                  <a:pt x="1171" y="10314"/>
                  <a:pt x="1183" y="10385"/>
                </a:cubicBezTo>
                <a:cubicBezTo>
                  <a:pt x="1210" y="10562"/>
                  <a:pt x="1373" y="10698"/>
                  <a:pt x="1550" y="10698"/>
                </a:cubicBezTo>
                <a:cubicBezTo>
                  <a:pt x="1821" y="10698"/>
                  <a:pt x="2012" y="10439"/>
                  <a:pt x="1930" y="10181"/>
                </a:cubicBezTo>
                <a:cubicBezTo>
                  <a:pt x="1876" y="10010"/>
                  <a:pt x="1720" y="9910"/>
                  <a:pt x="1558" y="9910"/>
                </a:cubicBezTo>
                <a:cubicBezTo>
                  <a:pt x="1476" y="9910"/>
                  <a:pt x="1392" y="9936"/>
                  <a:pt x="1318" y="9991"/>
                </a:cubicBezTo>
                <a:cubicBezTo>
                  <a:pt x="1264" y="10045"/>
                  <a:pt x="1223" y="10099"/>
                  <a:pt x="1183" y="10154"/>
                </a:cubicBezTo>
                <a:lnTo>
                  <a:pt x="1183" y="10140"/>
                </a:lnTo>
                <a:cubicBezTo>
                  <a:pt x="1182" y="10146"/>
                  <a:pt x="1181" y="10153"/>
                  <a:pt x="1180" y="10159"/>
                </a:cubicBezTo>
                <a:lnTo>
                  <a:pt x="1180" y="10159"/>
                </a:lnTo>
                <a:cubicBezTo>
                  <a:pt x="1154" y="10081"/>
                  <a:pt x="1141" y="10015"/>
                  <a:pt x="1115" y="9936"/>
                </a:cubicBezTo>
                <a:cubicBezTo>
                  <a:pt x="1063" y="9782"/>
                  <a:pt x="903" y="9677"/>
                  <a:pt x="737" y="9677"/>
                </a:cubicBezTo>
                <a:close/>
                <a:moveTo>
                  <a:pt x="10616" y="10031"/>
                </a:moveTo>
                <a:cubicBezTo>
                  <a:pt x="10439" y="10031"/>
                  <a:pt x="10289" y="10167"/>
                  <a:pt x="10276" y="10344"/>
                </a:cubicBezTo>
                <a:cubicBezTo>
                  <a:pt x="10276" y="10534"/>
                  <a:pt x="10425" y="10698"/>
                  <a:pt x="10616" y="10711"/>
                </a:cubicBezTo>
                <a:cubicBezTo>
                  <a:pt x="10806" y="10711"/>
                  <a:pt x="10955" y="10562"/>
                  <a:pt x="10955" y="10385"/>
                </a:cubicBezTo>
                <a:cubicBezTo>
                  <a:pt x="10969" y="10195"/>
                  <a:pt x="10819" y="10031"/>
                  <a:pt x="10616" y="10031"/>
                </a:cubicBezTo>
                <a:close/>
                <a:moveTo>
                  <a:pt x="7856" y="10072"/>
                </a:moveTo>
                <a:cubicBezTo>
                  <a:pt x="7421" y="10099"/>
                  <a:pt x="7421" y="10752"/>
                  <a:pt x="7856" y="10779"/>
                </a:cubicBezTo>
                <a:cubicBezTo>
                  <a:pt x="8305" y="10752"/>
                  <a:pt x="8305" y="10099"/>
                  <a:pt x="7856" y="10072"/>
                </a:cubicBezTo>
                <a:close/>
                <a:moveTo>
                  <a:pt x="16922" y="10195"/>
                </a:moveTo>
                <a:cubicBezTo>
                  <a:pt x="16773" y="10195"/>
                  <a:pt x="16637" y="10317"/>
                  <a:pt x="16623" y="10466"/>
                </a:cubicBezTo>
                <a:cubicBezTo>
                  <a:pt x="16596" y="10643"/>
                  <a:pt x="16732" y="10793"/>
                  <a:pt x="16909" y="10793"/>
                </a:cubicBezTo>
                <a:cubicBezTo>
                  <a:pt x="17072" y="10793"/>
                  <a:pt x="17194" y="10670"/>
                  <a:pt x="17221" y="10521"/>
                </a:cubicBezTo>
                <a:cubicBezTo>
                  <a:pt x="17221" y="10344"/>
                  <a:pt x="17086" y="10208"/>
                  <a:pt x="16922" y="10195"/>
                </a:cubicBezTo>
                <a:close/>
                <a:moveTo>
                  <a:pt x="5148" y="10112"/>
                </a:moveTo>
                <a:cubicBezTo>
                  <a:pt x="5140" y="10112"/>
                  <a:pt x="5132" y="10113"/>
                  <a:pt x="5124" y="10113"/>
                </a:cubicBezTo>
                <a:cubicBezTo>
                  <a:pt x="4920" y="10127"/>
                  <a:pt x="4771" y="10290"/>
                  <a:pt x="4771" y="10494"/>
                </a:cubicBezTo>
                <a:cubicBezTo>
                  <a:pt x="4785" y="10698"/>
                  <a:pt x="4948" y="10847"/>
                  <a:pt x="5152" y="10847"/>
                </a:cubicBezTo>
                <a:cubicBezTo>
                  <a:pt x="5355" y="10847"/>
                  <a:pt x="5518" y="10670"/>
                  <a:pt x="5505" y="10480"/>
                </a:cubicBezTo>
                <a:cubicBezTo>
                  <a:pt x="5505" y="10271"/>
                  <a:pt x="5342" y="10112"/>
                  <a:pt x="5148" y="10112"/>
                </a:cubicBezTo>
                <a:close/>
                <a:moveTo>
                  <a:pt x="14177" y="10222"/>
                </a:moveTo>
                <a:cubicBezTo>
                  <a:pt x="13986" y="10222"/>
                  <a:pt x="13837" y="10358"/>
                  <a:pt x="13837" y="10548"/>
                </a:cubicBezTo>
                <a:cubicBezTo>
                  <a:pt x="13837" y="10725"/>
                  <a:pt x="13986" y="10874"/>
                  <a:pt x="14177" y="10874"/>
                </a:cubicBezTo>
                <a:cubicBezTo>
                  <a:pt x="14598" y="10874"/>
                  <a:pt x="14598" y="10222"/>
                  <a:pt x="14177" y="10222"/>
                </a:cubicBezTo>
                <a:close/>
                <a:moveTo>
                  <a:pt x="20477" y="10465"/>
                </a:moveTo>
                <a:cubicBezTo>
                  <a:pt x="20470" y="10465"/>
                  <a:pt x="20463" y="10466"/>
                  <a:pt x="20456" y="10466"/>
                </a:cubicBezTo>
                <a:cubicBezTo>
                  <a:pt x="20348" y="10466"/>
                  <a:pt x="20253" y="10548"/>
                  <a:pt x="20253" y="10657"/>
                </a:cubicBezTo>
                <a:cubicBezTo>
                  <a:pt x="20239" y="10765"/>
                  <a:pt x="20348" y="10874"/>
                  <a:pt x="20511" y="10874"/>
                </a:cubicBezTo>
                <a:cubicBezTo>
                  <a:pt x="20579" y="10820"/>
                  <a:pt x="20619" y="10752"/>
                  <a:pt x="20660" y="10684"/>
                </a:cubicBezTo>
                <a:cubicBezTo>
                  <a:pt x="20686" y="10569"/>
                  <a:pt x="20591" y="10465"/>
                  <a:pt x="20477" y="10465"/>
                </a:cubicBezTo>
                <a:close/>
                <a:moveTo>
                  <a:pt x="2392" y="10181"/>
                </a:moveTo>
                <a:cubicBezTo>
                  <a:pt x="2188" y="10181"/>
                  <a:pt x="2012" y="10358"/>
                  <a:pt x="1998" y="10562"/>
                </a:cubicBezTo>
                <a:cubicBezTo>
                  <a:pt x="1998" y="10779"/>
                  <a:pt x="2161" y="10956"/>
                  <a:pt x="2379" y="10969"/>
                </a:cubicBezTo>
                <a:cubicBezTo>
                  <a:pt x="2583" y="10969"/>
                  <a:pt x="2759" y="10806"/>
                  <a:pt x="2786" y="10602"/>
                </a:cubicBezTo>
                <a:cubicBezTo>
                  <a:pt x="2786" y="10385"/>
                  <a:pt x="2623" y="10195"/>
                  <a:pt x="2392" y="10181"/>
                </a:cubicBezTo>
                <a:close/>
                <a:moveTo>
                  <a:pt x="11445" y="10290"/>
                </a:moveTo>
                <a:cubicBezTo>
                  <a:pt x="11254" y="10290"/>
                  <a:pt x="11105" y="10439"/>
                  <a:pt x="11119" y="10630"/>
                </a:cubicBezTo>
                <a:cubicBezTo>
                  <a:pt x="11105" y="10820"/>
                  <a:pt x="11268" y="10969"/>
                  <a:pt x="11458" y="10969"/>
                </a:cubicBezTo>
                <a:cubicBezTo>
                  <a:pt x="11635" y="10942"/>
                  <a:pt x="11785" y="10806"/>
                  <a:pt x="11785" y="10630"/>
                </a:cubicBezTo>
                <a:cubicBezTo>
                  <a:pt x="11785" y="10439"/>
                  <a:pt x="11635" y="10290"/>
                  <a:pt x="11445" y="10290"/>
                </a:cubicBezTo>
                <a:close/>
                <a:moveTo>
                  <a:pt x="17738" y="10439"/>
                </a:moveTo>
                <a:cubicBezTo>
                  <a:pt x="17588" y="10439"/>
                  <a:pt x="17452" y="10575"/>
                  <a:pt x="17452" y="10725"/>
                </a:cubicBezTo>
                <a:cubicBezTo>
                  <a:pt x="17452" y="10922"/>
                  <a:pt x="17595" y="11020"/>
                  <a:pt x="17740" y="11020"/>
                </a:cubicBezTo>
                <a:cubicBezTo>
                  <a:pt x="17884" y="11020"/>
                  <a:pt x="18030" y="10922"/>
                  <a:pt x="18037" y="10725"/>
                </a:cubicBezTo>
                <a:cubicBezTo>
                  <a:pt x="18023" y="10575"/>
                  <a:pt x="17901" y="10439"/>
                  <a:pt x="17738" y="10439"/>
                </a:cubicBezTo>
                <a:close/>
                <a:moveTo>
                  <a:pt x="8696" y="10314"/>
                </a:moveTo>
                <a:cubicBezTo>
                  <a:pt x="8515" y="10314"/>
                  <a:pt x="8346" y="10453"/>
                  <a:pt x="8346" y="10670"/>
                </a:cubicBezTo>
                <a:cubicBezTo>
                  <a:pt x="8346" y="10861"/>
                  <a:pt x="8495" y="11010"/>
                  <a:pt x="8685" y="11024"/>
                </a:cubicBezTo>
                <a:cubicBezTo>
                  <a:pt x="8691" y="11024"/>
                  <a:pt x="8696" y="11024"/>
                  <a:pt x="8702" y="11024"/>
                </a:cubicBezTo>
                <a:cubicBezTo>
                  <a:pt x="9004" y="11024"/>
                  <a:pt x="9171" y="10653"/>
                  <a:pt x="8957" y="10426"/>
                </a:cubicBezTo>
                <a:cubicBezTo>
                  <a:pt x="8880" y="10349"/>
                  <a:pt x="8787" y="10314"/>
                  <a:pt x="8696" y="10314"/>
                </a:cubicBezTo>
                <a:close/>
                <a:moveTo>
                  <a:pt x="14957" y="10477"/>
                </a:moveTo>
                <a:cubicBezTo>
                  <a:pt x="14556" y="10477"/>
                  <a:pt x="14547" y="11119"/>
                  <a:pt x="14979" y="11119"/>
                </a:cubicBezTo>
                <a:cubicBezTo>
                  <a:pt x="15169" y="11119"/>
                  <a:pt x="15319" y="10969"/>
                  <a:pt x="15319" y="10793"/>
                </a:cubicBezTo>
                <a:cubicBezTo>
                  <a:pt x="15305" y="10630"/>
                  <a:pt x="15183" y="10480"/>
                  <a:pt x="15006" y="10480"/>
                </a:cubicBezTo>
                <a:cubicBezTo>
                  <a:pt x="14989" y="10478"/>
                  <a:pt x="14973" y="10477"/>
                  <a:pt x="14957" y="10477"/>
                </a:cubicBezTo>
                <a:close/>
                <a:moveTo>
                  <a:pt x="5955" y="10411"/>
                </a:moveTo>
                <a:cubicBezTo>
                  <a:pt x="5763" y="10411"/>
                  <a:pt x="5614" y="10557"/>
                  <a:pt x="5614" y="10765"/>
                </a:cubicBezTo>
                <a:cubicBezTo>
                  <a:pt x="5600" y="10969"/>
                  <a:pt x="5763" y="11132"/>
                  <a:pt x="5967" y="11132"/>
                </a:cubicBezTo>
                <a:cubicBezTo>
                  <a:pt x="6171" y="11132"/>
                  <a:pt x="6334" y="10969"/>
                  <a:pt x="6334" y="10765"/>
                </a:cubicBezTo>
                <a:cubicBezTo>
                  <a:pt x="6334" y="10575"/>
                  <a:pt x="6171" y="10412"/>
                  <a:pt x="5981" y="10412"/>
                </a:cubicBezTo>
                <a:cubicBezTo>
                  <a:pt x="5972" y="10412"/>
                  <a:pt x="5964" y="10411"/>
                  <a:pt x="5955" y="10411"/>
                </a:cubicBezTo>
                <a:close/>
                <a:moveTo>
                  <a:pt x="21267" y="10764"/>
                </a:moveTo>
                <a:cubicBezTo>
                  <a:pt x="21192" y="10764"/>
                  <a:pt x="21124" y="10839"/>
                  <a:pt x="21150" y="10915"/>
                </a:cubicBezTo>
                <a:cubicBezTo>
                  <a:pt x="21163" y="10983"/>
                  <a:pt x="21218" y="11037"/>
                  <a:pt x="21286" y="11132"/>
                </a:cubicBezTo>
                <a:cubicBezTo>
                  <a:pt x="21367" y="11037"/>
                  <a:pt x="21435" y="10969"/>
                  <a:pt x="21435" y="10915"/>
                </a:cubicBezTo>
                <a:cubicBezTo>
                  <a:pt x="21408" y="10847"/>
                  <a:pt x="21353" y="10793"/>
                  <a:pt x="21286" y="10765"/>
                </a:cubicBezTo>
                <a:cubicBezTo>
                  <a:pt x="21279" y="10764"/>
                  <a:pt x="21273" y="10764"/>
                  <a:pt x="21267" y="10764"/>
                </a:cubicBezTo>
                <a:close/>
                <a:moveTo>
                  <a:pt x="12274" y="10507"/>
                </a:moveTo>
                <a:cubicBezTo>
                  <a:pt x="12084" y="10521"/>
                  <a:pt x="11920" y="10670"/>
                  <a:pt x="11934" y="10861"/>
                </a:cubicBezTo>
                <a:cubicBezTo>
                  <a:pt x="11934" y="11037"/>
                  <a:pt x="12084" y="11187"/>
                  <a:pt x="12260" y="11200"/>
                </a:cubicBezTo>
                <a:cubicBezTo>
                  <a:pt x="12268" y="11201"/>
                  <a:pt x="12275" y="11201"/>
                  <a:pt x="12282" y="11201"/>
                </a:cubicBezTo>
                <a:cubicBezTo>
                  <a:pt x="12463" y="11201"/>
                  <a:pt x="12614" y="11043"/>
                  <a:pt x="12614" y="10861"/>
                </a:cubicBezTo>
                <a:cubicBezTo>
                  <a:pt x="12614" y="10670"/>
                  <a:pt x="12464" y="10507"/>
                  <a:pt x="12274" y="10507"/>
                </a:cubicBezTo>
                <a:close/>
                <a:moveTo>
                  <a:pt x="3249" y="10439"/>
                </a:moveTo>
                <a:cubicBezTo>
                  <a:pt x="2759" y="10466"/>
                  <a:pt x="2759" y="11187"/>
                  <a:pt x="3249" y="11214"/>
                </a:cubicBezTo>
                <a:cubicBezTo>
                  <a:pt x="3452" y="11200"/>
                  <a:pt x="3629" y="11037"/>
                  <a:pt x="3643" y="10820"/>
                </a:cubicBezTo>
                <a:cubicBezTo>
                  <a:pt x="3629" y="10602"/>
                  <a:pt x="3452" y="10439"/>
                  <a:pt x="3249" y="10439"/>
                </a:cubicBezTo>
                <a:close/>
                <a:moveTo>
                  <a:pt x="18581" y="10698"/>
                </a:moveTo>
                <a:cubicBezTo>
                  <a:pt x="18431" y="10698"/>
                  <a:pt x="18309" y="10806"/>
                  <a:pt x="18295" y="10956"/>
                </a:cubicBezTo>
                <a:cubicBezTo>
                  <a:pt x="18282" y="11119"/>
                  <a:pt x="18418" y="11241"/>
                  <a:pt x="18567" y="11241"/>
                </a:cubicBezTo>
                <a:cubicBezTo>
                  <a:pt x="18717" y="11241"/>
                  <a:pt x="18839" y="11119"/>
                  <a:pt x="18839" y="10969"/>
                </a:cubicBezTo>
                <a:cubicBezTo>
                  <a:pt x="18839" y="10827"/>
                  <a:pt x="18729" y="10710"/>
                  <a:pt x="18601" y="10710"/>
                </a:cubicBezTo>
                <a:cubicBezTo>
                  <a:pt x="18594" y="10710"/>
                  <a:pt x="18588" y="10710"/>
                  <a:pt x="18581" y="10711"/>
                </a:cubicBezTo>
                <a:lnTo>
                  <a:pt x="18581" y="10698"/>
                </a:lnTo>
                <a:close/>
                <a:moveTo>
                  <a:pt x="22122" y="11089"/>
                </a:moveTo>
                <a:cubicBezTo>
                  <a:pt x="22119" y="11089"/>
                  <a:pt x="22117" y="11090"/>
                  <a:pt x="22115" y="11092"/>
                </a:cubicBezTo>
                <a:cubicBezTo>
                  <a:pt x="22087" y="11105"/>
                  <a:pt x="22060" y="11132"/>
                  <a:pt x="22047" y="11160"/>
                </a:cubicBezTo>
                <a:lnTo>
                  <a:pt x="22142" y="11255"/>
                </a:lnTo>
                <a:cubicBezTo>
                  <a:pt x="22169" y="11200"/>
                  <a:pt x="22183" y="11173"/>
                  <a:pt x="22183" y="11132"/>
                </a:cubicBezTo>
                <a:cubicBezTo>
                  <a:pt x="22183" y="11121"/>
                  <a:pt x="22142" y="11089"/>
                  <a:pt x="22122" y="11089"/>
                </a:cubicBezTo>
                <a:close/>
                <a:moveTo>
                  <a:pt x="9501" y="10602"/>
                </a:moveTo>
                <a:cubicBezTo>
                  <a:pt x="9324" y="10602"/>
                  <a:pt x="9161" y="10752"/>
                  <a:pt x="9161" y="10942"/>
                </a:cubicBezTo>
                <a:cubicBezTo>
                  <a:pt x="9161" y="11132"/>
                  <a:pt x="9324" y="11282"/>
                  <a:pt x="9501" y="11282"/>
                </a:cubicBezTo>
                <a:cubicBezTo>
                  <a:pt x="9691" y="11282"/>
                  <a:pt x="9841" y="11132"/>
                  <a:pt x="9841" y="10942"/>
                </a:cubicBezTo>
                <a:cubicBezTo>
                  <a:pt x="9841" y="10752"/>
                  <a:pt x="9691" y="10602"/>
                  <a:pt x="9501" y="10602"/>
                </a:cubicBezTo>
                <a:close/>
                <a:moveTo>
                  <a:pt x="15835" y="10725"/>
                </a:moveTo>
                <a:cubicBezTo>
                  <a:pt x="15645" y="10725"/>
                  <a:pt x="15495" y="10861"/>
                  <a:pt x="15509" y="11051"/>
                </a:cubicBezTo>
                <a:cubicBezTo>
                  <a:pt x="15495" y="11214"/>
                  <a:pt x="15631" y="11350"/>
                  <a:pt x="15808" y="11364"/>
                </a:cubicBezTo>
                <a:cubicBezTo>
                  <a:pt x="15985" y="11364"/>
                  <a:pt x="16134" y="11214"/>
                  <a:pt x="16134" y="11037"/>
                </a:cubicBezTo>
                <a:cubicBezTo>
                  <a:pt x="16134" y="10874"/>
                  <a:pt x="15998" y="10738"/>
                  <a:pt x="15835" y="10725"/>
                </a:cubicBezTo>
                <a:close/>
                <a:moveTo>
                  <a:pt x="6772" y="10656"/>
                </a:moveTo>
                <a:cubicBezTo>
                  <a:pt x="6580" y="10656"/>
                  <a:pt x="6429" y="10814"/>
                  <a:pt x="6429" y="11010"/>
                </a:cubicBezTo>
                <a:cubicBezTo>
                  <a:pt x="6443" y="11200"/>
                  <a:pt x="6592" y="11350"/>
                  <a:pt x="6783" y="11364"/>
                </a:cubicBezTo>
                <a:cubicBezTo>
                  <a:pt x="6795" y="11365"/>
                  <a:pt x="6808" y="11365"/>
                  <a:pt x="6820" y="11365"/>
                </a:cubicBezTo>
                <a:cubicBezTo>
                  <a:pt x="7278" y="11365"/>
                  <a:pt x="7286" y="10656"/>
                  <a:pt x="6822" y="10656"/>
                </a:cubicBezTo>
                <a:cubicBezTo>
                  <a:pt x="6813" y="10656"/>
                  <a:pt x="6805" y="10656"/>
                  <a:pt x="6796" y="10657"/>
                </a:cubicBezTo>
                <a:cubicBezTo>
                  <a:pt x="6788" y="10656"/>
                  <a:pt x="6780" y="10656"/>
                  <a:pt x="6772" y="10656"/>
                </a:cubicBezTo>
                <a:close/>
                <a:moveTo>
                  <a:pt x="19391" y="11010"/>
                </a:moveTo>
                <a:cubicBezTo>
                  <a:pt x="19250" y="11010"/>
                  <a:pt x="19111" y="11081"/>
                  <a:pt x="19138" y="11228"/>
                </a:cubicBezTo>
                <a:cubicBezTo>
                  <a:pt x="19165" y="11372"/>
                  <a:pt x="19280" y="11443"/>
                  <a:pt x="19395" y="11443"/>
                </a:cubicBezTo>
                <a:cubicBezTo>
                  <a:pt x="19508" y="11443"/>
                  <a:pt x="19621" y="11375"/>
                  <a:pt x="19654" y="11241"/>
                </a:cubicBezTo>
                <a:cubicBezTo>
                  <a:pt x="19689" y="11088"/>
                  <a:pt x="19539" y="11010"/>
                  <a:pt x="19391" y="11010"/>
                </a:cubicBezTo>
                <a:close/>
                <a:moveTo>
                  <a:pt x="4102" y="10682"/>
                </a:moveTo>
                <a:cubicBezTo>
                  <a:pt x="4090" y="10682"/>
                  <a:pt x="4077" y="10683"/>
                  <a:pt x="4064" y="10684"/>
                </a:cubicBezTo>
                <a:cubicBezTo>
                  <a:pt x="3575" y="10725"/>
                  <a:pt x="3588" y="11431"/>
                  <a:pt x="4064" y="11459"/>
                </a:cubicBezTo>
                <a:cubicBezTo>
                  <a:pt x="4073" y="11459"/>
                  <a:pt x="4082" y="11459"/>
                  <a:pt x="4090" y="11459"/>
                </a:cubicBezTo>
                <a:cubicBezTo>
                  <a:pt x="4608" y="11459"/>
                  <a:pt x="4600" y="10682"/>
                  <a:pt x="4102" y="10682"/>
                </a:cubicBezTo>
                <a:close/>
                <a:moveTo>
                  <a:pt x="13100" y="10792"/>
                </a:moveTo>
                <a:cubicBezTo>
                  <a:pt x="13092" y="10792"/>
                  <a:pt x="13084" y="10792"/>
                  <a:pt x="13076" y="10793"/>
                </a:cubicBezTo>
                <a:cubicBezTo>
                  <a:pt x="12627" y="10793"/>
                  <a:pt x="12641" y="11472"/>
                  <a:pt x="13089" y="11472"/>
                </a:cubicBezTo>
                <a:cubicBezTo>
                  <a:pt x="13280" y="11472"/>
                  <a:pt x="13443" y="11323"/>
                  <a:pt x="13443" y="11132"/>
                </a:cubicBezTo>
                <a:cubicBezTo>
                  <a:pt x="13443" y="10950"/>
                  <a:pt x="13292" y="10792"/>
                  <a:pt x="13100" y="10792"/>
                </a:cubicBezTo>
                <a:close/>
                <a:moveTo>
                  <a:pt x="10344" y="10847"/>
                </a:moveTo>
                <a:cubicBezTo>
                  <a:pt x="9882" y="10847"/>
                  <a:pt x="9882" y="11540"/>
                  <a:pt x="10344" y="11540"/>
                </a:cubicBezTo>
                <a:cubicBezTo>
                  <a:pt x="10534" y="11540"/>
                  <a:pt x="10697" y="11391"/>
                  <a:pt x="10697" y="11187"/>
                </a:cubicBezTo>
                <a:cubicBezTo>
                  <a:pt x="10697" y="10997"/>
                  <a:pt x="10534" y="10847"/>
                  <a:pt x="10344" y="10847"/>
                </a:cubicBezTo>
                <a:close/>
                <a:moveTo>
                  <a:pt x="7576" y="10899"/>
                </a:moveTo>
                <a:cubicBezTo>
                  <a:pt x="7126" y="10899"/>
                  <a:pt x="7126" y="11608"/>
                  <a:pt x="7599" y="11608"/>
                </a:cubicBezTo>
                <a:cubicBezTo>
                  <a:pt x="7603" y="11608"/>
                  <a:pt x="7607" y="11608"/>
                  <a:pt x="7612" y="11608"/>
                </a:cubicBezTo>
                <a:cubicBezTo>
                  <a:pt x="7816" y="11608"/>
                  <a:pt x="7979" y="11445"/>
                  <a:pt x="7979" y="11241"/>
                </a:cubicBezTo>
                <a:cubicBezTo>
                  <a:pt x="7965" y="11051"/>
                  <a:pt x="7816" y="10901"/>
                  <a:pt x="7625" y="10901"/>
                </a:cubicBezTo>
                <a:cubicBezTo>
                  <a:pt x="7608" y="10900"/>
                  <a:pt x="7592" y="10899"/>
                  <a:pt x="7576" y="10899"/>
                </a:cubicBezTo>
                <a:close/>
                <a:moveTo>
                  <a:pt x="16651" y="10997"/>
                </a:moveTo>
                <a:cubicBezTo>
                  <a:pt x="16229" y="10997"/>
                  <a:pt x="16229" y="11622"/>
                  <a:pt x="16651" y="11622"/>
                </a:cubicBezTo>
                <a:cubicBezTo>
                  <a:pt x="17072" y="11622"/>
                  <a:pt x="17072" y="10997"/>
                  <a:pt x="16651" y="10997"/>
                </a:cubicBezTo>
                <a:close/>
                <a:moveTo>
                  <a:pt x="4907" y="10929"/>
                </a:moveTo>
                <a:cubicBezTo>
                  <a:pt x="4431" y="10942"/>
                  <a:pt x="4404" y="11649"/>
                  <a:pt x="4893" y="11690"/>
                </a:cubicBezTo>
                <a:cubicBezTo>
                  <a:pt x="5369" y="11676"/>
                  <a:pt x="5383" y="10969"/>
                  <a:pt x="4907" y="10929"/>
                </a:cubicBezTo>
                <a:close/>
                <a:moveTo>
                  <a:pt x="884" y="11105"/>
                </a:moveTo>
                <a:cubicBezTo>
                  <a:pt x="951" y="11228"/>
                  <a:pt x="938" y="11459"/>
                  <a:pt x="1183" y="11472"/>
                </a:cubicBezTo>
                <a:cubicBezTo>
                  <a:pt x="1185" y="11473"/>
                  <a:pt x="1188" y="11474"/>
                  <a:pt x="1191" y="11475"/>
                </a:cubicBezTo>
                <a:lnTo>
                  <a:pt x="1191" y="11475"/>
                </a:lnTo>
                <a:lnTo>
                  <a:pt x="693" y="11703"/>
                </a:lnTo>
                <a:lnTo>
                  <a:pt x="449" y="11309"/>
                </a:lnTo>
                <a:lnTo>
                  <a:pt x="884" y="11105"/>
                </a:lnTo>
                <a:close/>
                <a:moveTo>
                  <a:pt x="13919" y="11037"/>
                </a:moveTo>
                <a:cubicBezTo>
                  <a:pt x="13728" y="11037"/>
                  <a:pt x="13579" y="11187"/>
                  <a:pt x="13579" y="11377"/>
                </a:cubicBezTo>
                <a:cubicBezTo>
                  <a:pt x="13579" y="11560"/>
                  <a:pt x="13717" y="11718"/>
                  <a:pt x="13896" y="11718"/>
                </a:cubicBezTo>
                <a:cubicBezTo>
                  <a:pt x="13904" y="11718"/>
                  <a:pt x="13911" y="11717"/>
                  <a:pt x="13919" y="11717"/>
                </a:cubicBezTo>
                <a:cubicBezTo>
                  <a:pt x="14109" y="11717"/>
                  <a:pt x="14258" y="11567"/>
                  <a:pt x="14258" y="11377"/>
                </a:cubicBezTo>
                <a:cubicBezTo>
                  <a:pt x="14258" y="11187"/>
                  <a:pt x="14095" y="11037"/>
                  <a:pt x="13919" y="11037"/>
                </a:cubicBezTo>
                <a:close/>
                <a:moveTo>
                  <a:pt x="20213" y="11267"/>
                </a:moveTo>
                <a:cubicBezTo>
                  <a:pt x="20089" y="11267"/>
                  <a:pt x="19993" y="11358"/>
                  <a:pt x="19981" y="11472"/>
                </a:cubicBezTo>
                <a:cubicBezTo>
                  <a:pt x="19967" y="11595"/>
                  <a:pt x="20062" y="11717"/>
                  <a:pt x="20185" y="11731"/>
                </a:cubicBezTo>
                <a:cubicBezTo>
                  <a:pt x="20192" y="11731"/>
                  <a:pt x="20200" y="11732"/>
                  <a:pt x="20208" y="11732"/>
                </a:cubicBezTo>
                <a:cubicBezTo>
                  <a:pt x="20334" y="11732"/>
                  <a:pt x="20444" y="11628"/>
                  <a:pt x="20456" y="11499"/>
                </a:cubicBezTo>
                <a:cubicBezTo>
                  <a:pt x="20456" y="11377"/>
                  <a:pt x="20361" y="11268"/>
                  <a:pt x="20239" y="11268"/>
                </a:cubicBezTo>
                <a:cubicBezTo>
                  <a:pt x="20230" y="11268"/>
                  <a:pt x="20222" y="11267"/>
                  <a:pt x="20213" y="11267"/>
                </a:cubicBezTo>
                <a:close/>
                <a:moveTo>
                  <a:pt x="11159" y="11092"/>
                </a:moveTo>
                <a:cubicBezTo>
                  <a:pt x="10697" y="11092"/>
                  <a:pt x="10697" y="11785"/>
                  <a:pt x="11159" y="11785"/>
                </a:cubicBezTo>
                <a:cubicBezTo>
                  <a:pt x="11621" y="11785"/>
                  <a:pt x="11621" y="11092"/>
                  <a:pt x="11159" y="11092"/>
                </a:cubicBezTo>
                <a:close/>
                <a:moveTo>
                  <a:pt x="2131" y="11009"/>
                </a:moveTo>
                <a:cubicBezTo>
                  <a:pt x="1771" y="11009"/>
                  <a:pt x="1599" y="11479"/>
                  <a:pt x="1903" y="11717"/>
                </a:cubicBezTo>
                <a:cubicBezTo>
                  <a:pt x="1949" y="11752"/>
                  <a:pt x="1996" y="11787"/>
                  <a:pt x="2042" y="11821"/>
                </a:cubicBezTo>
                <a:lnTo>
                  <a:pt x="2042" y="11821"/>
                </a:lnTo>
                <a:cubicBezTo>
                  <a:pt x="2054" y="11823"/>
                  <a:pt x="2066" y="11824"/>
                  <a:pt x="2078" y="11826"/>
                </a:cubicBezTo>
                <a:lnTo>
                  <a:pt x="2078" y="11826"/>
                </a:lnTo>
                <a:cubicBezTo>
                  <a:pt x="2278" y="11821"/>
                  <a:pt x="2462" y="11700"/>
                  <a:pt x="2555" y="11513"/>
                </a:cubicBezTo>
                <a:lnTo>
                  <a:pt x="2555" y="11513"/>
                </a:lnTo>
                <a:cubicBezTo>
                  <a:pt x="2555" y="11514"/>
                  <a:pt x="2555" y="11514"/>
                  <a:pt x="2555" y="11514"/>
                </a:cubicBezTo>
                <a:lnTo>
                  <a:pt x="2555" y="11514"/>
                </a:lnTo>
                <a:cubicBezTo>
                  <a:pt x="2555" y="11514"/>
                  <a:pt x="2555" y="11513"/>
                  <a:pt x="2555" y="11513"/>
                </a:cubicBezTo>
                <a:cubicBezTo>
                  <a:pt x="2555" y="11513"/>
                  <a:pt x="2555" y="11513"/>
                  <a:pt x="2555" y="11513"/>
                </a:cubicBezTo>
                <a:lnTo>
                  <a:pt x="2555" y="11513"/>
                </a:lnTo>
                <a:cubicBezTo>
                  <a:pt x="2554" y="11436"/>
                  <a:pt x="2541" y="11359"/>
                  <a:pt x="2528" y="11282"/>
                </a:cubicBezTo>
                <a:cubicBezTo>
                  <a:pt x="2474" y="11119"/>
                  <a:pt x="2338" y="11010"/>
                  <a:pt x="2161" y="11010"/>
                </a:cubicBezTo>
                <a:cubicBezTo>
                  <a:pt x="2151" y="11009"/>
                  <a:pt x="2141" y="11009"/>
                  <a:pt x="2131" y="11009"/>
                </a:cubicBezTo>
                <a:close/>
                <a:moveTo>
                  <a:pt x="2078" y="11826"/>
                </a:moveTo>
                <a:cubicBezTo>
                  <a:pt x="2074" y="11826"/>
                  <a:pt x="2070" y="11826"/>
                  <a:pt x="2066" y="11826"/>
                </a:cubicBezTo>
                <a:lnTo>
                  <a:pt x="2080" y="11826"/>
                </a:lnTo>
                <a:cubicBezTo>
                  <a:pt x="2079" y="11826"/>
                  <a:pt x="2079" y="11826"/>
                  <a:pt x="2078" y="11826"/>
                </a:cubicBezTo>
                <a:close/>
                <a:moveTo>
                  <a:pt x="8454" y="11146"/>
                </a:moveTo>
                <a:cubicBezTo>
                  <a:pt x="8251" y="11146"/>
                  <a:pt x="8087" y="11296"/>
                  <a:pt x="8087" y="11499"/>
                </a:cubicBezTo>
                <a:cubicBezTo>
                  <a:pt x="8087" y="11690"/>
                  <a:pt x="8237" y="11839"/>
                  <a:pt x="8427" y="11853"/>
                </a:cubicBezTo>
                <a:cubicBezTo>
                  <a:pt x="8432" y="11853"/>
                  <a:pt x="8436" y="11853"/>
                  <a:pt x="8440" y="11853"/>
                </a:cubicBezTo>
                <a:cubicBezTo>
                  <a:pt x="8890" y="11853"/>
                  <a:pt x="8912" y="11160"/>
                  <a:pt x="8454" y="11146"/>
                </a:cubicBezTo>
                <a:close/>
                <a:moveTo>
                  <a:pt x="17480" y="11255"/>
                </a:moveTo>
                <a:cubicBezTo>
                  <a:pt x="17303" y="11255"/>
                  <a:pt x="17167" y="11391"/>
                  <a:pt x="17167" y="11554"/>
                </a:cubicBezTo>
                <a:cubicBezTo>
                  <a:pt x="17167" y="11717"/>
                  <a:pt x="17289" y="11853"/>
                  <a:pt x="17439" y="11853"/>
                </a:cubicBezTo>
                <a:cubicBezTo>
                  <a:pt x="17448" y="11854"/>
                  <a:pt x="17457" y="11854"/>
                  <a:pt x="17466" y="11854"/>
                </a:cubicBezTo>
                <a:cubicBezTo>
                  <a:pt x="17629" y="11854"/>
                  <a:pt x="17753" y="11736"/>
                  <a:pt x="17779" y="11581"/>
                </a:cubicBezTo>
                <a:cubicBezTo>
                  <a:pt x="17779" y="11404"/>
                  <a:pt x="17643" y="11268"/>
                  <a:pt x="17480" y="11255"/>
                </a:cubicBezTo>
                <a:close/>
                <a:moveTo>
                  <a:pt x="21031" y="11525"/>
                </a:moveTo>
                <a:cubicBezTo>
                  <a:pt x="20934" y="11525"/>
                  <a:pt x="20863" y="11602"/>
                  <a:pt x="20851" y="11690"/>
                </a:cubicBezTo>
                <a:cubicBezTo>
                  <a:pt x="20823" y="11812"/>
                  <a:pt x="20919" y="11921"/>
                  <a:pt x="21082" y="11934"/>
                </a:cubicBezTo>
                <a:cubicBezTo>
                  <a:pt x="21150" y="11880"/>
                  <a:pt x="21190" y="11826"/>
                  <a:pt x="21245" y="11771"/>
                </a:cubicBezTo>
                <a:lnTo>
                  <a:pt x="21231" y="11758"/>
                </a:lnTo>
                <a:cubicBezTo>
                  <a:pt x="21272" y="11649"/>
                  <a:pt x="21163" y="11527"/>
                  <a:pt x="21054" y="11527"/>
                </a:cubicBezTo>
                <a:cubicBezTo>
                  <a:pt x="21046" y="11526"/>
                  <a:pt x="21039" y="11525"/>
                  <a:pt x="21031" y="11525"/>
                </a:cubicBezTo>
                <a:close/>
                <a:moveTo>
                  <a:pt x="14780" y="11278"/>
                </a:moveTo>
                <a:cubicBezTo>
                  <a:pt x="14765" y="11278"/>
                  <a:pt x="14750" y="11279"/>
                  <a:pt x="14734" y="11282"/>
                </a:cubicBezTo>
                <a:cubicBezTo>
                  <a:pt x="14557" y="11296"/>
                  <a:pt x="14408" y="11445"/>
                  <a:pt x="14421" y="11622"/>
                </a:cubicBezTo>
                <a:cubicBezTo>
                  <a:pt x="14408" y="11798"/>
                  <a:pt x="14557" y="11948"/>
                  <a:pt x="14748" y="11948"/>
                </a:cubicBezTo>
                <a:cubicBezTo>
                  <a:pt x="14763" y="11951"/>
                  <a:pt x="14778" y="11952"/>
                  <a:pt x="14792" y="11952"/>
                </a:cubicBezTo>
                <a:cubicBezTo>
                  <a:pt x="15113" y="11952"/>
                  <a:pt x="15113" y="11278"/>
                  <a:pt x="14780" y="11278"/>
                </a:cubicBezTo>
                <a:close/>
                <a:moveTo>
                  <a:pt x="5736" y="11214"/>
                </a:moveTo>
                <a:cubicBezTo>
                  <a:pt x="5518" y="11214"/>
                  <a:pt x="5342" y="11391"/>
                  <a:pt x="5355" y="11608"/>
                </a:cubicBezTo>
                <a:cubicBezTo>
                  <a:pt x="5355" y="11812"/>
                  <a:pt x="5532" y="11962"/>
                  <a:pt x="5736" y="11962"/>
                </a:cubicBezTo>
                <a:cubicBezTo>
                  <a:pt x="6198" y="11921"/>
                  <a:pt x="6198" y="11241"/>
                  <a:pt x="5736" y="11214"/>
                </a:cubicBezTo>
                <a:close/>
                <a:moveTo>
                  <a:pt x="12027" y="11336"/>
                </a:moveTo>
                <a:cubicBezTo>
                  <a:pt x="11847" y="11336"/>
                  <a:pt x="11669" y="11455"/>
                  <a:pt x="11676" y="11690"/>
                </a:cubicBezTo>
                <a:cubicBezTo>
                  <a:pt x="11682" y="11924"/>
                  <a:pt x="11854" y="12040"/>
                  <a:pt x="12027" y="12040"/>
                </a:cubicBezTo>
                <a:cubicBezTo>
                  <a:pt x="12204" y="12040"/>
                  <a:pt x="12383" y="11917"/>
                  <a:pt x="12383" y="11676"/>
                </a:cubicBezTo>
                <a:cubicBezTo>
                  <a:pt x="12376" y="11448"/>
                  <a:pt x="12201" y="11336"/>
                  <a:pt x="12027" y="11336"/>
                </a:cubicBezTo>
                <a:close/>
                <a:moveTo>
                  <a:pt x="2973" y="11259"/>
                </a:moveTo>
                <a:cubicBezTo>
                  <a:pt x="2876" y="11259"/>
                  <a:pt x="2782" y="11295"/>
                  <a:pt x="2705" y="11364"/>
                </a:cubicBezTo>
                <a:cubicBezTo>
                  <a:pt x="2651" y="11418"/>
                  <a:pt x="2596" y="11472"/>
                  <a:pt x="2555" y="11540"/>
                </a:cubicBezTo>
                <a:lnTo>
                  <a:pt x="2555" y="11527"/>
                </a:lnTo>
                <a:cubicBezTo>
                  <a:pt x="2555" y="11522"/>
                  <a:pt x="2555" y="11518"/>
                  <a:pt x="2555" y="11514"/>
                </a:cubicBezTo>
                <a:lnTo>
                  <a:pt x="2555" y="11514"/>
                </a:lnTo>
                <a:cubicBezTo>
                  <a:pt x="2529" y="11770"/>
                  <a:pt x="2689" y="12012"/>
                  <a:pt x="2930" y="12069"/>
                </a:cubicBezTo>
                <a:lnTo>
                  <a:pt x="2930" y="12069"/>
                </a:lnTo>
                <a:cubicBezTo>
                  <a:pt x="3009" y="12055"/>
                  <a:pt x="3088" y="12029"/>
                  <a:pt x="3153" y="12002"/>
                </a:cubicBezTo>
                <a:cubicBezTo>
                  <a:pt x="3439" y="11853"/>
                  <a:pt x="3439" y="11431"/>
                  <a:pt x="3140" y="11296"/>
                </a:cubicBezTo>
                <a:cubicBezTo>
                  <a:pt x="3085" y="11271"/>
                  <a:pt x="3028" y="11259"/>
                  <a:pt x="2973" y="11259"/>
                </a:cubicBezTo>
                <a:close/>
                <a:moveTo>
                  <a:pt x="2930" y="12069"/>
                </a:moveTo>
                <a:cubicBezTo>
                  <a:pt x="2928" y="12069"/>
                  <a:pt x="2925" y="12070"/>
                  <a:pt x="2922" y="12070"/>
                </a:cubicBezTo>
                <a:lnTo>
                  <a:pt x="2936" y="12070"/>
                </a:lnTo>
                <a:cubicBezTo>
                  <a:pt x="2934" y="12070"/>
                  <a:pt x="2932" y="12069"/>
                  <a:pt x="2930" y="12069"/>
                </a:cubicBezTo>
                <a:close/>
                <a:moveTo>
                  <a:pt x="18304" y="11512"/>
                </a:moveTo>
                <a:cubicBezTo>
                  <a:pt x="18297" y="11512"/>
                  <a:pt x="18289" y="11512"/>
                  <a:pt x="18282" y="11513"/>
                </a:cubicBezTo>
                <a:cubicBezTo>
                  <a:pt x="17906" y="11526"/>
                  <a:pt x="17928" y="12084"/>
                  <a:pt x="18296" y="12084"/>
                </a:cubicBezTo>
                <a:cubicBezTo>
                  <a:pt x="18300" y="12084"/>
                  <a:pt x="18304" y="12084"/>
                  <a:pt x="18309" y="12084"/>
                </a:cubicBezTo>
                <a:cubicBezTo>
                  <a:pt x="18472" y="12084"/>
                  <a:pt x="18594" y="11948"/>
                  <a:pt x="18594" y="11798"/>
                </a:cubicBezTo>
                <a:cubicBezTo>
                  <a:pt x="18581" y="11643"/>
                  <a:pt x="18457" y="11512"/>
                  <a:pt x="18304" y="11512"/>
                </a:cubicBezTo>
                <a:close/>
                <a:moveTo>
                  <a:pt x="7748" y="12084"/>
                </a:moveTo>
                <a:cubicBezTo>
                  <a:pt x="7748" y="12086"/>
                  <a:pt x="7748" y="12089"/>
                  <a:pt x="7748" y="12091"/>
                </a:cubicBezTo>
                <a:lnTo>
                  <a:pt x="7748" y="12091"/>
                </a:lnTo>
                <a:cubicBezTo>
                  <a:pt x="7748" y="12093"/>
                  <a:pt x="7748" y="12095"/>
                  <a:pt x="7748" y="12098"/>
                </a:cubicBezTo>
                <a:lnTo>
                  <a:pt x="7748" y="12084"/>
                </a:lnTo>
                <a:close/>
                <a:moveTo>
                  <a:pt x="21870" y="11853"/>
                </a:moveTo>
                <a:cubicBezTo>
                  <a:pt x="21816" y="11853"/>
                  <a:pt x="21775" y="11934"/>
                  <a:pt x="21734" y="11989"/>
                </a:cubicBezTo>
                <a:cubicBezTo>
                  <a:pt x="21788" y="12030"/>
                  <a:pt x="21829" y="12098"/>
                  <a:pt x="21897" y="12111"/>
                </a:cubicBezTo>
                <a:cubicBezTo>
                  <a:pt x="21900" y="12112"/>
                  <a:pt x="21903" y="12112"/>
                  <a:pt x="21905" y="12112"/>
                </a:cubicBezTo>
                <a:cubicBezTo>
                  <a:pt x="21945" y="12112"/>
                  <a:pt x="21997" y="12025"/>
                  <a:pt x="22060" y="11962"/>
                </a:cubicBezTo>
                <a:cubicBezTo>
                  <a:pt x="21965" y="11921"/>
                  <a:pt x="21911" y="11853"/>
                  <a:pt x="21870" y="11853"/>
                </a:cubicBezTo>
                <a:close/>
                <a:moveTo>
                  <a:pt x="9258" y="11417"/>
                </a:moveTo>
                <a:cubicBezTo>
                  <a:pt x="9067" y="11417"/>
                  <a:pt x="8930" y="11562"/>
                  <a:pt x="8917" y="11744"/>
                </a:cubicBezTo>
                <a:cubicBezTo>
                  <a:pt x="8903" y="11948"/>
                  <a:pt x="9066" y="12125"/>
                  <a:pt x="9270" y="12125"/>
                </a:cubicBezTo>
                <a:cubicBezTo>
                  <a:pt x="9287" y="12127"/>
                  <a:pt x="9303" y="12127"/>
                  <a:pt x="9319" y="12127"/>
                </a:cubicBezTo>
                <a:cubicBezTo>
                  <a:pt x="9765" y="12127"/>
                  <a:pt x="9770" y="11417"/>
                  <a:pt x="9309" y="11417"/>
                </a:cubicBezTo>
                <a:cubicBezTo>
                  <a:pt x="9300" y="11417"/>
                  <a:pt x="9292" y="11417"/>
                  <a:pt x="9284" y="11418"/>
                </a:cubicBezTo>
                <a:cubicBezTo>
                  <a:pt x="9275" y="11417"/>
                  <a:pt x="9266" y="11417"/>
                  <a:pt x="9258" y="11417"/>
                </a:cubicBezTo>
                <a:close/>
                <a:moveTo>
                  <a:pt x="6555" y="11471"/>
                </a:moveTo>
                <a:cubicBezTo>
                  <a:pt x="6361" y="11471"/>
                  <a:pt x="6198" y="11630"/>
                  <a:pt x="6185" y="11826"/>
                </a:cubicBezTo>
                <a:cubicBezTo>
                  <a:pt x="6185" y="12030"/>
                  <a:pt x="6334" y="12193"/>
                  <a:pt x="6538" y="12206"/>
                </a:cubicBezTo>
                <a:cubicBezTo>
                  <a:pt x="6742" y="12206"/>
                  <a:pt x="6918" y="12057"/>
                  <a:pt x="6918" y="11866"/>
                </a:cubicBezTo>
                <a:cubicBezTo>
                  <a:pt x="6932" y="11663"/>
                  <a:pt x="6783" y="11486"/>
                  <a:pt x="6579" y="11472"/>
                </a:cubicBezTo>
                <a:cubicBezTo>
                  <a:pt x="6571" y="11472"/>
                  <a:pt x="6563" y="11471"/>
                  <a:pt x="6555" y="11471"/>
                </a:cubicBezTo>
                <a:close/>
                <a:moveTo>
                  <a:pt x="15590" y="11567"/>
                </a:moveTo>
                <a:cubicBezTo>
                  <a:pt x="15400" y="11567"/>
                  <a:pt x="15264" y="11703"/>
                  <a:pt x="15251" y="11880"/>
                </a:cubicBezTo>
                <a:cubicBezTo>
                  <a:pt x="15237" y="12057"/>
                  <a:pt x="15386" y="12206"/>
                  <a:pt x="15563" y="12220"/>
                </a:cubicBezTo>
                <a:cubicBezTo>
                  <a:pt x="15571" y="12220"/>
                  <a:pt x="15578" y="12221"/>
                  <a:pt x="15586" y="12221"/>
                </a:cubicBezTo>
                <a:cubicBezTo>
                  <a:pt x="15753" y="12221"/>
                  <a:pt x="15903" y="12076"/>
                  <a:pt x="15903" y="11907"/>
                </a:cubicBezTo>
                <a:cubicBezTo>
                  <a:pt x="15917" y="11717"/>
                  <a:pt x="15767" y="11567"/>
                  <a:pt x="15590" y="11567"/>
                </a:cubicBezTo>
                <a:close/>
                <a:moveTo>
                  <a:pt x="3769" y="11499"/>
                </a:moveTo>
                <a:cubicBezTo>
                  <a:pt x="3562" y="11499"/>
                  <a:pt x="3399" y="11670"/>
                  <a:pt x="3412" y="11880"/>
                </a:cubicBezTo>
                <a:cubicBezTo>
                  <a:pt x="3412" y="12098"/>
                  <a:pt x="3575" y="12274"/>
                  <a:pt x="3792" y="12274"/>
                </a:cubicBezTo>
                <a:cubicBezTo>
                  <a:pt x="3996" y="12274"/>
                  <a:pt x="4173" y="12111"/>
                  <a:pt x="4200" y="11907"/>
                </a:cubicBezTo>
                <a:lnTo>
                  <a:pt x="4200" y="11894"/>
                </a:lnTo>
                <a:cubicBezTo>
                  <a:pt x="4200" y="11684"/>
                  <a:pt x="4035" y="11499"/>
                  <a:pt x="3816" y="11499"/>
                </a:cubicBezTo>
                <a:cubicBezTo>
                  <a:pt x="3808" y="11499"/>
                  <a:pt x="3800" y="11499"/>
                  <a:pt x="3792" y="11499"/>
                </a:cubicBezTo>
                <a:cubicBezTo>
                  <a:pt x="3784" y="11499"/>
                  <a:pt x="3777" y="11499"/>
                  <a:pt x="3769" y="11499"/>
                </a:cubicBezTo>
                <a:close/>
                <a:moveTo>
                  <a:pt x="12845" y="11608"/>
                </a:moveTo>
                <a:cubicBezTo>
                  <a:pt x="12382" y="11608"/>
                  <a:pt x="12374" y="12302"/>
                  <a:pt x="12845" y="12315"/>
                </a:cubicBezTo>
                <a:cubicBezTo>
                  <a:pt x="12849" y="12315"/>
                  <a:pt x="12853" y="12315"/>
                  <a:pt x="12858" y="12315"/>
                </a:cubicBezTo>
                <a:cubicBezTo>
                  <a:pt x="13307" y="12315"/>
                  <a:pt x="13330" y="11622"/>
                  <a:pt x="12858" y="11608"/>
                </a:cubicBezTo>
                <a:cubicBezTo>
                  <a:pt x="12854" y="11608"/>
                  <a:pt x="12849" y="11608"/>
                  <a:pt x="12845" y="11608"/>
                </a:cubicBezTo>
                <a:close/>
                <a:moveTo>
                  <a:pt x="19099" y="11798"/>
                </a:moveTo>
                <a:cubicBezTo>
                  <a:pt x="18730" y="11798"/>
                  <a:pt x="18738" y="12358"/>
                  <a:pt x="19088" y="12358"/>
                </a:cubicBezTo>
                <a:cubicBezTo>
                  <a:pt x="19100" y="12358"/>
                  <a:pt x="19112" y="12357"/>
                  <a:pt x="19124" y="12356"/>
                </a:cubicBezTo>
                <a:cubicBezTo>
                  <a:pt x="19478" y="12329"/>
                  <a:pt x="19464" y="11812"/>
                  <a:pt x="19124" y="11798"/>
                </a:cubicBezTo>
                <a:cubicBezTo>
                  <a:pt x="19116" y="11798"/>
                  <a:pt x="19107" y="11798"/>
                  <a:pt x="19099" y="11798"/>
                </a:cubicBezTo>
                <a:close/>
                <a:moveTo>
                  <a:pt x="10099" y="11663"/>
                </a:moveTo>
                <a:cubicBezTo>
                  <a:pt x="9909" y="11663"/>
                  <a:pt x="9746" y="11812"/>
                  <a:pt x="9746" y="12002"/>
                </a:cubicBezTo>
                <a:cubicBezTo>
                  <a:pt x="9746" y="12206"/>
                  <a:pt x="9909" y="12369"/>
                  <a:pt x="10113" y="12369"/>
                </a:cubicBezTo>
                <a:cubicBezTo>
                  <a:pt x="10561" y="12342"/>
                  <a:pt x="10548" y="11676"/>
                  <a:pt x="10099" y="11663"/>
                </a:cubicBezTo>
                <a:close/>
                <a:moveTo>
                  <a:pt x="16369" y="11810"/>
                </a:moveTo>
                <a:cubicBezTo>
                  <a:pt x="15965" y="11810"/>
                  <a:pt x="15957" y="12452"/>
                  <a:pt x="16367" y="12452"/>
                </a:cubicBezTo>
                <a:cubicBezTo>
                  <a:pt x="16376" y="12452"/>
                  <a:pt x="16384" y="12451"/>
                  <a:pt x="16392" y="12451"/>
                </a:cubicBezTo>
                <a:cubicBezTo>
                  <a:pt x="16569" y="12451"/>
                  <a:pt x="16719" y="12301"/>
                  <a:pt x="16719" y="12125"/>
                </a:cubicBezTo>
                <a:cubicBezTo>
                  <a:pt x="16719" y="11962"/>
                  <a:pt x="16583" y="11826"/>
                  <a:pt x="16406" y="11812"/>
                </a:cubicBezTo>
                <a:cubicBezTo>
                  <a:pt x="16393" y="11811"/>
                  <a:pt x="16381" y="11810"/>
                  <a:pt x="16369" y="11810"/>
                </a:cubicBezTo>
                <a:close/>
                <a:moveTo>
                  <a:pt x="7381" y="11731"/>
                </a:moveTo>
                <a:cubicBezTo>
                  <a:pt x="6932" y="11744"/>
                  <a:pt x="6905" y="12410"/>
                  <a:pt x="7367" y="12451"/>
                </a:cubicBezTo>
                <a:cubicBezTo>
                  <a:pt x="7375" y="12451"/>
                  <a:pt x="7383" y="12452"/>
                  <a:pt x="7391" y="12452"/>
                </a:cubicBezTo>
                <a:cubicBezTo>
                  <a:pt x="7582" y="12452"/>
                  <a:pt x="7744" y="12297"/>
                  <a:pt x="7748" y="12091"/>
                </a:cubicBezTo>
                <a:lnTo>
                  <a:pt x="7748" y="12091"/>
                </a:lnTo>
                <a:cubicBezTo>
                  <a:pt x="7744" y="11903"/>
                  <a:pt x="7582" y="11731"/>
                  <a:pt x="7381" y="11731"/>
                </a:cubicBezTo>
                <a:close/>
                <a:moveTo>
                  <a:pt x="4608" y="11758"/>
                </a:moveTo>
                <a:cubicBezTo>
                  <a:pt x="4105" y="11771"/>
                  <a:pt x="4118" y="12532"/>
                  <a:pt x="4621" y="12532"/>
                </a:cubicBezTo>
                <a:cubicBezTo>
                  <a:pt x="5138" y="12519"/>
                  <a:pt x="5124" y="11758"/>
                  <a:pt x="4608" y="11758"/>
                </a:cubicBezTo>
                <a:close/>
                <a:moveTo>
                  <a:pt x="13687" y="11839"/>
                </a:moveTo>
                <a:cubicBezTo>
                  <a:pt x="13375" y="11839"/>
                  <a:pt x="13198" y="12206"/>
                  <a:pt x="13416" y="12437"/>
                </a:cubicBezTo>
                <a:cubicBezTo>
                  <a:pt x="13489" y="12515"/>
                  <a:pt x="13580" y="12550"/>
                  <a:pt x="13670" y="12550"/>
                </a:cubicBezTo>
                <a:cubicBezTo>
                  <a:pt x="13847" y="12550"/>
                  <a:pt x="14018" y="12414"/>
                  <a:pt x="14027" y="12206"/>
                </a:cubicBezTo>
                <a:cubicBezTo>
                  <a:pt x="14027" y="12016"/>
                  <a:pt x="13878" y="11853"/>
                  <a:pt x="13687" y="11853"/>
                </a:cubicBezTo>
                <a:lnTo>
                  <a:pt x="13687" y="11839"/>
                </a:lnTo>
                <a:close/>
                <a:moveTo>
                  <a:pt x="19976" y="12077"/>
                </a:moveTo>
                <a:cubicBezTo>
                  <a:pt x="19853" y="12077"/>
                  <a:pt x="19729" y="12155"/>
                  <a:pt x="19709" y="12315"/>
                </a:cubicBezTo>
                <a:cubicBezTo>
                  <a:pt x="19709" y="12457"/>
                  <a:pt x="19819" y="12574"/>
                  <a:pt x="19958" y="12574"/>
                </a:cubicBezTo>
                <a:cubicBezTo>
                  <a:pt x="19965" y="12574"/>
                  <a:pt x="19973" y="12574"/>
                  <a:pt x="19981" y="12573"/>
                </a:cubicBezTo>
                <a:cubicBezTo>
                  <a:pt x="20117" y="12573"/>
                  <a:pt x="20225" y="12465"/>
                  <a:pt x="20239" y="12329"/>
                </a:cubicBezTo>
                <a:cubicBezTo>
                  <a:pt x="20232" y="12162"/>
                  <a:pt x="20105" y="12077"/>
                  <a:pt x="19976" y="12077"/>
                </a:cubicBezTo>
                <a:close/>
                <a:moveTo>
                  <a:pt x="10928" y="11894"/>
                </a:moveTo>
                <a:cubicBezTo>
                  <a:pt x="10482" y="11934"/>
                  <a:pt x="10480" y="12581"/>
                  <a:pt x="10922" y="12627"/>
                </a:cubicBezTo>
                <a:lnTo>
                  <a:pt x="10922" y="12627"/>
                </a:lnTo>
                <a:cubicBezTo>
                  <a:pt x="11123" y="12610"/>
                  <a:pt x="11282" y="12448"/>
                  <a:pt x="11282" y="12247"/>
                </a:cubicBezTo>
                <a:cubicBezTo>
                  <a:pt x="11268" y="12057"/>
                  <a:pt x="11119" y="11907"/>
                  <a:pt x="10928" y="11894"/>
                </a:cubicBezTo>
                <a:close/>
                <a:moveTo>
                  <a:pt x="10922" y="12627"/>
                </a:moveTo>
                <a:lnTo>
                  <a:pt x="10922" y="12627"/>
                </a:lnTo>
                <a:cubicBezTo>
                  <a:pt x="10920" y="12627"/>
                  <a:pt x="10917" y="12627"/>
                  <a:pt x="10915" y="12628"/>
                </a:cubicBezTo>
                <a:lnTo>
                  <a:pt x="10928" y="12628"/>
                </a:lnTo>
                <a:cubicBezTo>
                  <a:pt x="10926" y="12627"/>
                  <a:pt x="10924" y="12627"/>
                  <a:pt x="10922" y="12627"/>
                </a:cubicBezTo>
                <a:close/>
                <a:moveTo>
                  <a:pt x="8218" y="11961"/>
                </a:moveTo>
                <a:cubicBezTo>
                  <a:pt x="8211" y="11961"/>
                  <a:pt x="8204" y="11961"/>
                  <a:pt x="8196" y="11962"/>
                </a:cubicBezTo>
                <a:cubicBezTo>
                  <a:pt x="8192" y="11961"/>
                  <a:pt x="8187" y="11961"/>
                  <a:pt x="8183" y="11961"/>
                </a:cubicBezTo>
                <a:cubicBezTo>
                  <a:pt x="7707" y="11961"/>
                  <a:pt x="7698" y="12669"/>
                  <a:pt x="8183" y="12682"/>
                </a:cubicBezTo>
                <a:cubicBezTo>
                  <a:pt x="8191" y="12683"/>
                  <a:pt x="8198" y="12683"/>
                  <a:pt x="8206" y="12683"/>
                </a:cubicBezTo>
                <a:cubicBezTo>
                  <a:pt x="8400" y="12683"/>
                  <a:pt x="8563" y="12525"/>
                  <a:pt x="8563" y="12329"/>
                </a:cubicBezTo>
                <a:cubicBezTo>
                  <a:pt x="8576" y="12132"/>
                  <a:pt x="8413" y="11961"/>
                  <a:pt x="8218" y="11961"/>
                </a:cubicBezTo>
                <a:close/>
                <a:moveTo>
                  <a:pt x="17232" y="12069"/>
                </a:moveTo>
                <a:cubicBezTo>
                  <a:pt x="17224" y="12069"/>
                  <a:pt x="17216" y="12070"/>
                  <a:pt x="17208" y="12070"/>
                </a:cubicBezTo>
                <a:cubicBezTo>
                  <a:pt x="17045" y="12070"/>
                  <a:pt x="16909" y="12220"/>
                  <a:pt x="16909" y="12383"/>
                </a:cubicBezTo>
                <a:cubicBezTo>
                  <a:pt x="16909" y="12560"/>
                  <a:pt x="17045" y="12696"/>
                  <a:pt x="17221" y="12696"/>
                </a:cubicBezTo>
                <a:cubicBezTo>
                  <a:pt x="17385" y="12696"/>
                  <a:pt x="17534" y="12560"/>
                  <a:pt x="17534" y="12397"/>
                </a:cubicBezTo>
                <a:cubicBezTo>
                  <a:pt x="17547" y="12214"/>
                  <a:pt x="17410" y="12069"/>
                  <a:pt x="17232" y="12069"/>
                </a:cubicBezTo>
                <a:close/>
                <a:moveTo>
                  <a:pt x="14503" y="12098"/>
                </a:moveTo>
                <a:cubicBezTo>
                  <a:pt x="14068" y="12111"/>
                  <a:pt x="14054" y="12750"/>
                  <a:pt x="14489" y="12791"/>
                </a:cubicBezTo>
                <a:cubicBezTo>
                  <a:pt x="14680" y="12791"/>
                  <a:pt x="14843" y="12641"/>
                  <a:pt x="14843" y="12451"/>
                </a:cubicBezTo>
                <a:cubicBezTo>
                  <a:pt x="14843" y="12261"/>
                  <a:pt x="14693" y="12098"/>
                  <a:pt x="14503" y="12098"/>
                </a:cubicBezTo>
                <a:close/>
                <a:moveTo>
                  <a:pt x="5460" y="12024"/>
                </a:moveTo>
                <a:cubicBezTo>
                  <a:pt x="5264" y="12024"/>
                  <a:pt x="5070" y="12180"/>
                  <a:pt x="5070" y="12410"/>
                </a:cubicBezTo>
                <a:cubicBezTo>
                  <a:pt x="5070" y="12628"/>
                  <a:pt x="5233" y="12791"/>
                  <a:pt x="5451" y="12804"/>
                </a:cubicBezTo>
                <a:cubicBezTo>
                  <a:pt x="5790" y="12804"/>
                  <a:pt x="5967" y="12383"/>
                  <a:pt x="5722" y="12138"/>
                </a:cubicBezTo>
                <a:cubicBezTo>
                  <a:pt x="5648" y="12059"/>
                  <a:pt x="5554" y="12024"/>
                  <a:pt x="5460" y="12024"/>
                </a:cubicBezTo>
                <a:close/>
                <a:moveTo>
                  <a:pt x="20822" y="12327"/>
                </a:moveTo>
                <a:cubicBezTo>
                  <a:pt x="20813" y="12327"/>
                  <a:pt x="20805" y="12328"/>
                  <a:pt x="20796" y="12329"/>
                </a:cubicBezTo>
                <a:cubicBezTo>
                  <a:pt x="20660" y="12329"/>
                  <a:pt x="20565" y="12437"/>
                  <a:pt x="20565" y="12573"/>
                </a:cubicBezTo>
                <a:cubicBezTo>
                  <a:pt x="20565" y="12701"/>
                  <a:pt x="20674" y="12805"/>
                  <a:pt x="20800" y="12805"/>
                </a:cubicBezTo>
                <a:cubicBezTo>
                  <a:pt x="20808" y="12805"/>
                  <a:pt x="20816" y="12805"/>
                  <a:pt x="20823" y="12804"/>
                </a:cubicBezTo>
                <a:cubicBezTo>
                  <a:pt x="21141" y="12778"/>
                  <a:pt x="21111" y="12327"/>
                  <a:pt x="20822" y="12327"/>
                </a:cubicBezTo>
                <a:close/>
                <a:moveTo>
                  <a:pt x="11766" y="12178"/>
                </a:moveTo>
                <a:cubicBezTo>
                  <a:pt x="11759" y="12178"/>
                  <a:pt x="11751" y="12179"/>
                  <a:pt x="11744" y="12179"/>
                </a:cubicBezTo>
                <a:cubicBezTo>
                  <a:pt x="11553" y="12179"/>
                  <a:pt x="11390" y="12329"/>
                  <a:pt x="11390" y="12519"/>
                </a:cubicBezTo>
                <a:cubicBezTo>
                  <a:pt x="11377" y="12723"/>
                  <a:pt x="11540" y="12886"/>
                  <a:pt x="11744" y="12886"/>
                </a:cubicBezTo>
                <a:cubicBezTo>
                  <a:pt x="11752" y="12886"/>
                  <a:pt x="11760" y="12887"/>
                  <a:pt x="11767" y="12887"/>
                </a:cubicBezTo>
                <a:cubicBezTo>
                  <a:pt x="11959" y="12887"/>
                  <a:pt x="12098" y="12729"/>
                  <a:pt x="12111" y="12546"/>
                </a:cubicBezTo>
                <a:cubicBezTo>
                  <a:pt x="12124" y="12350"/>
                  <a:pt x="11960" y="12178"/>
                  <a:pt x="11766" y="12178"/>
                </a:cubicBezTo>
                <a:close/>
                <a:moveTo>
                  <a:pt x="18073" y="12328"/>
                </a:moveTo>
                <a:cubicBezTo>
                  <a:pt x="18066" y="12328"/>
                  <a:pt x="18058" y="12328"/>
                  <a:pt x="18051" y="12329"/>
                </a:cubicBezTo>
                <a:cubicBezTo>
                  <a:pt x="17874" y="12329"/>
                  <a:pt x="17738" y="12465"/>
                  <a:pt x="17738" y="12628"/>
                </a:cubicBezTo>
                <a:cubicBezTo>
                  <a:pt x="17738" y="12791"/>
                  <a:pt x="17874" y="12927"/>
                  <a:pt x="18051" y="12927"/>
                </a:cubicBezTo>
                <a:cubicBezTo>
                  <a:pt x="18057" y="12927"/>
                  <a:pt x="18064" y="12928"/>
                  <a:pt x="18071" y="12928"/>
                </a:cubicBezTo>
                <a:cubicBezTo>
                  <a:pt x="18226" y="12928"/>
                  <a:pt x="18363" y="12784"/>
                  <a:pt x="18350" y="12628"/>
                </a:cubicBezTo>
                <a:cubicBezTo>
                  <a:pt x="18350" y="12459"/>
                  <a:pt x="18226" y="12328"/>
                  <a:pt x="18073" y="12328"/>
                </a:cubicBezTo>
                <a:close/>
                <a:moveTo>
                  <a:pt x="9022" y="12233"/>
                </a:moveTo>
                <a:cubicBezTo>
                  <a:pt x="9014" y="12233"/>
                  <a:pt x="9006" y="12233"/>
                  <a:pt x="8998" y="12233"/>
                </a:cubicBezTo>
                <a:cubicBezTo>
                  <a:pt x="8808" y="12247"/>
                  <a:pt x="8658" y="12410"/>
                  <a:pt x="8658" y="12600"/>
                </a:cubicBezTo>
                <a:cubicBezTo>
                  <a:pt x="8658" y="12796"/>
                  <a:pt x="8809" y="12955"/>
                  <a:pt x="9002" y="12955"/>
                </a:cubicBezTo>
                <a:cubicBezTo>
                  <a:pt x="9009" y="12955"/>
                  <a:pt x="9017" y="12954"/>
                  <a:pt x="9025" y="12954"/>
                </a:cubicBezTo>
                <a:cubicBezTo>
                  <a:pt x="9229" y="12954"/>
                  <a:pt x="9392" y="12777"/>
                  <a:pt x="9392" y="12573"/>
                </a:cubicBezTo>
                <a:cubicBezTo>
                  <a:pt x="9379" y="12390"/>
                  <a:pt x="9216" y="12233"/>
                  <a:pt x="9022" y="12233"/>
                </a:cubicBezTo>
                <a:close/>
                <a:moveTo>
                  <a:pt x="21633" y="12626"/>
                </a:moveTo>
                <a:cubicBezTo>
                  <a:pt x="21626" y="12626"/>
                  <a:pt x="21619" y="12627"/>
                  <a:pt x="21612" y="12628"/>
                </a:cubicBezTo>
                <a:cubicBezTo>
                  <a:pt x="21372" y="12641"/>
                  <a:pt x="21380" y="12995"/>
                  <a:pt x="21625" y="12995"/>
                </a:cubicBezTo>
                <a:cubicBezTo>
                  <a:pt x="21630" y="12995"/>
                  <a:pt x="21634" y="12995"/>
                  <a:pt x="21639" y="12995"/>
                </a:cubicBezTo>
                <a:cubicBezTo>
                  <a:pt x="21734" y="12995"/>
                  <a:pt x="21829" y="12899"/>
                  <a:pt x="21816" y="12791"/>
                </a:cubicBezTo>
                <a:cubicBezTo>
                  <a:pt x="21803" y="12703"/>
                  <a:pt x="21720" y="12626"/>
                  <a:pt x="21633" y="12626"/>
                </a:cubicBezTo>
                <a:close/>
                <a:moveTo>
                  <a:pt x="2284" y="12465"/>
                </a:moveTo>
                <a:lnTo>
                  <a:pt x="2487" y="12845"/>
                </a:lnTo>
                <a:lnTo>
                  <a:pt x="2107" y="13049"/>
                </a:lnTo>
                <a:lnTo>
                  <a:pt x="1889" y="12668"/>
                </a:lnTo>
                <a:lnTo>
                  <a:pt x="2284" y="12465"/>
                </a:lnTo>
                <a:close/>
                <a:moveTo>
                  <a:pt x="6282" y="12270"/>
                </a:moveTo>
                <a:cubicBezTo>
                  <a:pt x="6082" y="12270"/>
                  <a:pt x="5890" y="12428"/>
                  <a:pt x="5899" y="12668"/>
                </a:cubicBezTo>
                <a:cubicBezTo>
                  <a:pt x="5899" y="12872"/>
                  <a:pt x="6076" y="13035"/>
                  <a:pt x="6280" y="13049"/>
                </a:cubicBezTo>
                <a:cubicBezTo>
                  <a:pt x="6619" y="13035"/>
                  <a:pt x="6783" y="12628"/>
                  <a:pt x="6552" y="12383"/>
                </a:cubicBezTo>
                <a:cubicBezTo>
                  <a:pt x="6473" y="12305"/>
                  <a:pt x="6377" y="12270"/>
                  <a:pt x="6282" y="12270"/>
                </a:cubicBezTo>
                <a:close/>
                <a:moveTo>
                  <a:pt x="15319" y="12383"/>
                </a:moveTo>
                <a:cubicBezTo>
                  <a:pt x="14870" y="12383"/>
                  <a:pt x="14884" y="13063"/>
                  <a:pt x="15346" y="13063"/>
                </a:cubicBezTo>
                <a:cubicBezTo>
                  <a:pt x="15536" y="13049"/>
                  <a:pt x="15686" y="12886"/>
                  <a:pt x="15658" y="12696"/>
                </a:cubicBezTo>
                <a:cubicBezTo>
                  <a:pt x="15645" y="12519"/>
                  <a:pt x="15495" y="12383"/>
                  <a:pt x="15319" y="12383"/>
                </a:cubicBezTo>
                <a:close/>
                <a:moveTo>
                  <a:pt x="12559" y="12424"/>
                </a:moveTo>
                <a:cubicBezTo>
                  <a:pt x="12102" y="12437"/>
                  <a:pt x="12111" y="13131"/>
                  <a:pt x="12573" y="13131"/>
                </a:cubicBezTo>
                <a:cubicBezTo>
                  <a:pt x="12577" y="13131"/>
                  <a:pt x="12582" y="13131"/>
                  <a:pt x="12586" y="13131"/>
                </a:cubicBezTo>
                <a:cubicBezTo>
                  <a:pt x="12777" y="13131"/>
                  <a:pt x="12926" y="12981"/>
                  <a:pt x="12940" y="12791"/>
                </a:cubicBezTo>
                <a:cubicBezTo>
                  <a:pt x="12940" y="12587"/>
                  <a:pt x="12763" y="12424"/>
                  <a:pt x="12559" y="12424"/>
                </a:cubicBezTo>
                <a:close/>
                <a:moveTo>
                  <a:pt x="22484" y="13001"/>
                </a:moveTo>
                <a:cubicBezTo>
                  <a:pt x="22478" y="13001"/>
                  <a:pt x="22473" y="13003"/>
                  <a:pt x="22468" y="13008"/>
                </a:cubicBezTo>
                <a:cubicBezTo>
                  <a:pt x="22414" y="13022"/>
                  <a:pt x="22386" y="13063"/>
                  <a:pt x="22346" y="13103"/>
                </a:cubicBezTo>
                <a:cubicBezTo>
                  <a:pt x="22386" y="13131"/>
                  <a:pt x="22427" y="13185"/>
                  <a:pt x="22482" y="13185"/>
                </a:cubicBezTo>
                <a:cubicBezTo>
                  <a:pt x="22487" y="13187"/>
                  <a:pt x="22493" y="13188"/>
                  <a:pt x="22498" y="13188"/>
                </a:cubicBezTo>
                <a:cubicBezTo>
                  <a:pt x="22534" y="13188"/>
                  <a:pt x="22574" y="13154"/>
                  <a:pt x="22645" y="13131"/>
                </a:cubicBezTo>
                <a:cubicBezTo>
                  <a:pt x="22555" y="13052"/>
                  <a:pt x="22511" y="13001"/>
                  <a:pt x="22484" y="13001"/>
                </a:cubicBezTo>
                <a:close/>
                <a:moveTo>
                  <a:pt x="9877" y="12491"/>
                </a:moveTo>
                <a:cubicBezTo>
                  <a:pt x="9869" y="12491"/>
                  <a:pt x="9862" y="12491"/>
                  <a:pt x="9854" y="12492"/>
                </a:cubicBezTo>
                <a:cubicBezTo>
                  <a:pt x="9654" y="12492"/>
                  <a:pt x="9493" y="12649"/>
                  <a:pt x="9488" y="12847"/>
                </a:cubicBezTo>
                <a:lnTo>
                  <a:pt x="9488" y="12847"/>
                </a:lnTo>
                <a:cubicBezTo>
                  <a:pt x="9488" y="12847"/>
                  <a:pt x="9487" y="12846"/>
                  <a:pt x="9487" y="12845"/>
                </a:cubicBezTo>
                <a:lnTo>
                  <a:pt x="9487" y="12859"/>
                </a:lnTo>
                <a:cubicBezTo>
                  <a:pt x="9487" y="12855"/>
                  <a:pt x="9487" y="12851"/>
                  <a:pt x="9488" y="12847"/>
                </a:cubicBezTo>
                <a:lnTo>
                  <a:pt x="9488" y="12847"/>
                </a:lnTo>
                <a:cubicBezTo>
                  <a:pt x="9502" y="13050"/>
                  <a:pt x="9665" y="13198"/>
                  <a:pt x="9868" y="13198"/>
                </a:cubicBezTo>
                <a:cubicBezTo>
                  <a:pt x="10058" y="13185"/>
                  <a:pt x="10208" y="13035"/>
                  <a:pt x="10208" y="12845"/>
                </a:cubicBezTo>
                <a:cubicBezTo>
                  <a:pt x="10208" y="12649"/>
                  <a:pt x="10057" y="12491"/>
                  <a:pt x="9877" y="12491"/>
                </a:cubicBezTo>
                <a:close/>
                <a:moveTo>
                  <a:pt x="18888" y="12613"/>
                </a:moveTo>
                <a:cubicBezTo>
                  <a:pt x="18881" y="12613"/>
                  <a:pt x="18874" y="12613"/>
                  <a:pt x="18866" y="12614"/>
                </a:cubicBezTo>
                <a:cubicBezTo>
                  <a:pt x="18703" y="12614"/>
                  <a:pt x="18581" y="12736"/>
                  <a:pt x="18581" y="12899"/>
                </a:cubicBezTo>
                <a:cubicBezTo>
                  <a:pt x="18581" y="13063"/>
                  <a:pt x="18703" y="13198"/>
                  <a:pt x="18866" y="13198"/>
                </a:cubicBezTo>
                <a:cubicBezTo>
                  <a:pt x="19029" y="13198"/>
                  <a:pt x="19165" y="13076"/>
                  <a:pt x="19165" y="12913"/>
                </a:cubicBezTo>
                <a:cubicBezTo>
                  <a:pt x="19178" y="12757"/>
                  <a:pt x="19054" y="12613"/>
                  <a:pt x="18888" y="12613"/>
                </a:cubicBezTo>
                <a:close/>
                <a:moveTo>
                  <a:pt x="7095" y="12519"/>
                </a:moveTo>
                <a:cubicBezTo>
                  <a:pt x="6592" y="12519"/>
                  <a:pt x="6592" y="13280"/>
                  <a:pt x="7095" y="13280"/>
                </a:cubicBezTo>
                <a:cubicBezTo>
                  <a:pt x="7598" y="13280"/>
                  <a:pt x="7598" y="12519"/>
                  <a:pt x="7095" y="12519"/>
                </a:cubicBezTo>
                <a:close/>
                <a:moveTo>
                  <a:pt x="16192" y="12624"/>
                </a:moveTo>
                <a:cubicBezTo>
                  <a:pt x="16178" y="12624"/>
                  <a:pt x="16163" y="12625"/>
                  <a:pt x="16148" y="12628"/>
                </a:cubicBezTo>
                <a:cubicBezTo>
                  <a:pt x="15957" y="12641"/>
                  <a:pt x="15821" y="12791"/>
                  <a:pt x="15821" y="12967"/>
                </a:cubicBezTo>
                <a:cubicBezTo>
                  <a:pt x="15821" y="13144"/>
                  <a:pt x="15971" y="13294"/>
                  <a:pt x="16148" y="13294"/>
                </a:cubicBezTo>
                <a:cubicBezTo>
                  <a:pt x="16164" y="13296"/>
                  <a:pt x="16179" y="13298"/>
                  <a:pt x="16194" y="13298"/>
                </a:cubicBezTo>
                <a:cubicBezTo>
                  <a:pt x="16525" y="13298"/>
                  <a:pt x="16514" y="12624"/>
                  <a:pt x="16192" y="12624"/>
                </a:cubicBezTo>
                <a:close/>
                <a:moveTo>
                  <a:pt x="4372" y="12562"/>
                </a:moveTo>
                <a:cubicBezTo>
                  <a:pt x="4266" y="12562"/>
                  <a:pt x="4160" y="12610"/>
                  <a:pt x="4091" y="12696"/>
                </a:cubicBezTo>
                <a:cubicBezTo>
                  <a:pt x="4038" y="12762"/>
                  <a:pt x="3985" y="12841"/>
                  <a:pt x="3945" y="12921"/>
                </a:cubicBezTo>
                <a:lnTo>
                  <a:pt x="3945" y="12921"/>
                </a:lnTo>
                <a:cubicBezTo>
                  <a:pt x="3971" y="12987"/>
                  <a:pt x="3997" y="13065"/>
                  <a:pt x="4023" y="13131"/>
                </a:cubicBezTo>
                <a:cubicBezTo>
                  <a:pt x="4096" y="13276"/>
                  <a:pt x="4235" y="13354"/>
                  <a:pt x="4379" y="13354"/>
                </a:cubicBezTo>
                <a:cubicBezTo>
                  <a:pt x="4478" y="13354"/>
                  <a:pt x="4579" y="13317"/>
                  <a:pt x="4662" y="13239"/>
                </a:cubicBezTo>
                <a:cubicBezTo>
                  <a:pt x="4852" y="13049"/>
                  <a:pt x="4798" y="12736"/>
                  <a:pt x="4553" y="12614"/>
                </a:cubicBezTo>
                <a:cubicBezTo>
                  <a:pt x="4498" y="12579"/>
                  <a:pt x="4435" y="12562"/>
                  <a:pt x="4372" y="12562"/>
                </a:cubicBezTo>
                <a:close/>
                <a:moveTo>
                  <a:pt x="13378" y="12667"/>
                </a:moveTo>
                <a:cubicBezTo>
                  <a:pt x="12951" y="12667"/>
                  <a:pt x="12912" y="13336"/>
                  <a:pt x="13361" y="13375"/>
                </a:cubicBezTo>
                <a:cubicBezTo>
                  <a:pt x="13370" y="13376"/>
                  <a:pt x="13379" y="13376"/>
                  <a:pt x="13388" y="13376"/>
                </a:cubicBezTo>
                <a:cubicBezTo>
                  <a:pt x="13839" y="13376"/>
                  <a:pt x="13882" y="12708"/>
                  <a:pt x="13416" y="12668"/>
                </a:cubicBezTo>
                <a:cubicBezTo>
                  <a:pt x="13403" y="12667"/>
                  <a:pt x="13390" y="12667"/>
                  <a:pt x="13378" y="12667"/>
                </a:cubicBezTo>
                <a:close/>
                <a:moveTo>
                  <a:pt x="19686" y="12871"/>
                </a:moveTo>
                <a:cubicBezTo>
                  <a:pt x="19547" y="12871"/>
                  <a:pt x="19436" y="12989"/>
                  <a:pt x="19423" y="13131"/>
                </a:cubicBezTo>
                <a:cubicBezTo>
                  <a:pt x="19410" y="13280"/>
                  <a:pt x="19532" y="13430"/>
                  <a:pt x="19695" y="13430"/>
                </a:cubicBezTo>
                <a:cubicBezTo>
                  <a:pt x="19845" y="13430"/>
                  <a:pt x="19967" y="13321"/>
                  <a:pt x="19981" y="13171"/>
                </a:cubicBezTo>
                <a:cubicBezTo>
                  <a:pt x="19994" y="13008"/>
                  <a:pt x="19872" y="12872"/>
                  <a:pt x="19709" y="12872"/>
                </a:cubicBezTo>
                <a:cubicBezTo>
                  <a:pt x="19701" y="12872"/>
                  <a:pt x="19694" y="12871"/>
                  <a:pt x="19686" y="12871"/>
                </a:cubicBezTo>
                <a:close/>
                <a:moveTo>
                  <a:pt x="10670" y="12723"/>
                </a:moveTo>
                <a:cubicBezTo>
                  <a:pt x="10480" y="12723"/>
                  <a:pt x="10330" y="12872"/>
                  <a:pt x="10317" y="13063"/>
                </a:cubicBezTo>
                <a:cubicBezTo>
                  <a:pt x="10303" y="13266"/>
                  <a:pt x="10466" y="13443"/>
                  <a:pt x="10670" y="13443"/>
                </a:cubicBezTo>
                <a:cubicBezTo>
                  <a:pt x="10874" y="13443"/>
                  <a:pt x="11037" y="13280"/>
                  <a:pt x="11051" y="13090"/>
                </a:cubicBezTo>
                <a:cubicBezTo>
                  <a:pt x="11037" y="12886"/>
                  <a:pt x="10874" y="12723"/>
                  <a:pt x="10670" y="12723"/>
                </a:cubicBezTo>
                <a:close/>
                <a:moveTo>
                  <a:pt x="16977" y="12872"/>
                </a:moveTo>
                <a:cubicBezTo>
                  <a:pt x="16786" y="12872"/>
                  <a:pt x="16637" y="13022"/>
                  <a:pt x="16637" y="13212"/>
                </a:cubicBezTo>
                <a:cubicBezTo>
                  <a:pt x="16637" y="13389"/>
                  <a:pt x="16800" y="13538"/>
                  <a:pt x="16977" y="13538"/>
                </a:cubicBezTo>
                <a:cubicBezTo>
                  <a:pt x="17153" y="13538"/>
                  <a:pt x="17303" y="13389"/>
                  <a:pt x="17303" y="13212"/>
                </a:cubicBezTo>
                <a:cubicBezTo>
                  <a:pt x="17303" y="13035"/>
                  <a:pt x="17167" y="12886"/>
                  <a:pt x="16977" y="12872"/>
                </a:cubicBezTo>
                <a:close/>
                <a:moveTo>
                  <a:pt x="7965" y="12804"/>
                </a:moveTo>
                <a:cubicBezTo>
                  <a:pt x="7748" y="12804"/>
                  <a:pt x="7571" y="12967"/>
                  <a:pt x="7585" y="13185"/>
                </a:cubicBezTo>
                <a:cubicBezTo>
                  <a:pt x="7585" y="13389"/>
                  <a:pt x="7761" y="13552"/>
                  <a:pt x="7952" y="13552"/>
                </a:cubicBezTo>
                <a:cubicBezTo>
                  <a:pt x="8155" y="13552"/>
                  <a:pt x="8332" y="13389"/>
                  <a:pt x="8319" y="13185"/>
                </a:cubicBezTo>
                <a:cubicBezTo>
                  <a:pt x="8332" y="12981"/>
                  <a:pt x="8169" y="12804"/>
                  <a:pt x="7965" y="12804"/>
                </a:cubicBezTo>
                <a:close/>
                <a:moveTo>
                  <a:pt x="14245" y="12927"/>
                </a:moveTo>
                <a:cubicBezTo>
                  <a:pt x="13783" y="12927"/>
                  <a:pt x="13783" y="13620"/>
                  <a:pt x="14245" y="13620"/>
                </a:cubicBezTo>
                <a:cubicBezTo>
                  <a:pt x="14435" y="13606"/>
                  <a:pt x="14585" y="13457"/>
                  <a:pt x="14585" y="13266"/>
                </a:cubicBezTo>
                <a:cubicBezTo>
                  <a:pt x="14585" y="13076"/>
                  <a:pt x="14435" y="12927"/>
                  <a:pt x="14245" y="12927"/>
                </a:cubicBezTo>
                <a:close/>
                <a:moveTo>
                  <a:pt x="5192" y="12845"/>
                </a:moveTo>
                <a:cubicBezTo>
                  <a:pt x="4975" y="12859"/>
                  <a:pt x="4798" y="13035"/>
                  <a:pt x="4812" y="13253"/>
                </a:cubicBezTo>
                <a:cubicBezTo>
                  <a:pt x="4812" y="13457"/>
                  <a:pt x="4988" y="13633"/>
                  <a:pt x="5206" y="13633"/>
                </a:cubicBezTo>
                <a:cubicBezTo>
                  <a:pt x="5423" y="13633"/>
                  <a:pt x="5586" y="13457"/>
                  <a:pt x="5600" y="13253"/>
                </a:cubicBezTo>
                <a:cubicBezTo>
                  <a:pt x="5600" y="13022"/>
                  <a:pt x="5410" y="12845"/>
                  <a:pt x="5192" y="12845"/>
                </a:cubicBezTo>
                <a:close/>
                <a:moveTo>
                  <a:pt x="20538" y="13131"/>
                </a:moveTo>
                <a:cubicBezTo>
                  <a:pt x="20388" y="13131"/>
                  <a:pt x="20266" y="13253"/>
                  <a:pt x="20266" y="13402"/>
                </a:cubicBezTo>
                <a:cubicBezTo>
                  <a:pt x="20280" y="13538"/>
                  <a:pt x="20388" y="13647"/>
                  <a:pt x="20524" y="13647"/>
                </a:cubicBezTo>
                <a:cubicBezTo>
                  <a:pt x="20529" y="13647"/>
                  <a:pt x="20533" y="13647"/>
                  <a:pt x="20538" y="13647"/>
                </a:cubicBezTo>
                <a:cubicBezTo>
                  <a:pt x="20878" y="13647"/>
                  <a:pt x="20887" y="13131"/>
                  <a:pt x="20538" y="13131"/>
                </a:cubicBezTo>
                <a:close/>
                <a:moveTo>
                  <a:pt x="11489" y="13007"/>
                </a:moveTo>
                <a:cubicBezTo>
                  <a:pt x="11296" y="13007"/>
                  <a:pt x="11145" y="13166"/>
                  <a:pt x="11132" y="13362"/>
                </a:cubicBezTo>
                <a:cubicBezTo>
                  <a:pt x="11132" y="13552"/>
                  <a:pt x="11295" y="13729"/>
                  <a:pt x="11485" y="13729"/>
                </a:cubicBezTo>
                <a:cubicBezTo>
                  <a:pt x="11493" y="13729"/>
                  <a:pt x="11501" y="13729"/>
                  <a:pt x="11509" y="13729"/>
                </a:cubicBezTo>
                <a:cubicBezTo>
                  <a:pt x="11703" y="13729"/>
                  <a:pt x="11866" y="13571"/>
                  <a:pt x="11866" y="13375"/>
                </a:cubicBezTo>
                <a:cubicBezTo>
                  <a:pt x="11880" y="13171"/>
                  <a:pt x="11717" y="13008"/>
                  <a:pt x="11513" y="13008"/>
                </a:cubicBezTo>
                <a:cubicBezTo>
                  <a:pt x="11505" y="13008"/>
                  <a:pt x="11497" y="13007"/>
                  <a:pt x="11489" y="13007"/>
                </a:cubicBezTo>
                <a:close/>
                <a:moveTo>
                  <a:pt x="17803" y="13130"/>
                </a:moveTo>
                <a:cubicBezTo>
                  <a:pt x="17514" y="13130"/>
                  <a:pt x="17361" y="13474"/>
                  <a:pt x="17561" y="13674"/>
                </a:cubicBezTo>
                <a:cubicBezTo>
                  <a:pt x="17630" y="13748"/>
                  <a:pt x="17716" y="13781"/>
                  <a:pt x="17800" y="13781"/>
                </a:cubicBezTo>
                <a:cubicBezTo>
                  <a:pt x="17964" y="13781"/>
                  <a:pt x="18119" y="13655"/>
                  <a:pt x="18119" y="13457"/>
                </a:cubicBezTo>
                <a:cubicBezTo>
                  <a:pt x="18119" y="13294"/>
                  <a:pt x="17983" y="13144"/>
                  <a:pt x="17819" y="13131"/>
                </a:cubicBezTo>
                <a:cubicBezTo>
                  <a:pt x="17814" y="13130"/>
                  <a:pt x="17808" y="13130"/>
                  <a:pt x="17803" y="13130"/>
                </a:cubicBezTo>
                <a:close/>
                <a:moveTo>
                  <a:pt x="8767" y="13049"/>
                </a:moveTo>
                <a:cubicBezTo>
                  <a:pt x="8563" y="13063"/>
                  <a:pt x="8414" y="13239"/>
                  <a:pt x="8427" y="13430"/>
                </a:cubicBezTo>
                <a:cubicBezTo>
                  <a:pt x="8427" y="13633"/>
                  <a:pt x="8590" y="13797"/>
                  <a:pt x="8794" y="13797"/>
                </a:cubicBezTo>
                <a:cubicBezTo>
                  <a:pt x="8998" y="13783"/>
                  <a:pt x="9148" y="13620"/>
                  <a:pt x="9161" y="13430"/>
                </a:cubicBezTo>
                <a:cubicBezTo>
                  <a:pt x="9148" y="13212"/>
                  <a:pt x="8971" y="13049"/>
                  <a:pt x="8767" y="13049"/>
                </a:cubicBezTo>
                <a:close/>
                <a:moveTo>
                  <a:pt x="2039" y="13321"/>
                </a:moveTo>
                <a:lnTo>
                  <a:pt x="2229" y="13688"/>
                </a:lnTo>
                <a:lnTo>
                  <a:pt x="1835" y="13851"/>
                </a:lnTo>
                <a:lnTo>
                  <a:pt x="1645" y="13511"/>
                </a:lnTo>
                <a:lnTo>
                  <a:pt x="2039" y="13321"/>
                </a:lnTo>
                <a:close/>
                <a:moveTo>
                  <a:pt x="6021" y="13090"/>
                </a:moveTo>
                <a:cubicBezTo>
                  <a:pt x="5505" y="13090"/>
                  <a:pt x="5505" y="13865"/>
                  <a:pt x="6021" y="13865"/>
                </a:cubicBezTo>
                <a:cubicBezTo>
                  <a:pt x="6029" y="13865"/>
                  <a:pt x="6037" y="13865"/>
                  <a:pt x="6045" y="13865"/>
                </a:cubicBezTo>
                <a:cubicBezTo>
                  <a:pt x="6251" y="13865"/>
                  <a:pt x="6416" y="13694"/>
                  <a:pt x="6416" y="13484"/>
                </a:cubicBezTo>
                <a:lnTo>
                  <a:pt x="6402" y="13470"/>
                </a:lnTo>
                <a:cubicBezTo>
                  <a:pt x="6402" y="13253"/>
                  <a:pt x="6225" y="13090"/>
                  <a:pt x="6021" y="13090"/>
                </a:cubicBezTo>
                <a:close/>
                <a:moveTo>
                  <a:pt x="21333" y="13415"/>
                </a:moveTo>
                <a:cubicBezTo>
                  <a:pt x="21219" y="13415"/>
                  <a:pt x="21122" y="13518"/>
                  <a:pt x="21122" y="13633"/>
                </a:cubicBezTo>
                <a:cubicBezTo>
                  <a:pt x="21122" y="13756"/>
                  <a:pt x="21218" y="13865"/>
                  <a:pt x="21353" y="13865"/>
                </a:cubicBezTo>
                <a:cubicBezTo>
                  <a:pt x="21362" y="13865"/>
                  <a:pt x="21370" y="13866"/>
                  <a:pt x="21379" y="13866"/>
                </a:cubicBezTo>
                <a:cubicBezTo>
                  <a:pt x="21671" y="13866"/>
                  <a:pt x="21671" y="13415"/>
                  <a:pt x="21379" y="13415"/>
                </a:cubicBezTo>
                <a:cubicBezTo>
                  <a:pt x="21370" y="13415"/>
                  <a:pt x="21362" y="13415"/>
                  <a:pt x="21353" y="13416"/>
                </a:cubicBezTo>
                <a:cubicBezTo>
                  <a:pt x="21347" y="13415"/>
                  <a:pt x="21340" y="13415"/>
                  <a:pt x="21333" y="13415"/>
                </a:cubicBezTo>
                <a:close/>
                <a:moveTo>
                  <a:pt x="15056" y="13195"/>
                </a:moveTo>
                <a:cubicBezTo>
                  <a:pt x="14874" y="13195"/>
                  <a:pt x="14698" y="13342"/>
                  <a:pt x="14707" y="13565"/>
                </a:cubicBezTo>
                <a:cubicBezTo>
                  <a:pt x="14707" y="13756"/>
                  <a:pt x="14870" y="13905"/>
                  <a:pt x="15060" y="13905"/>
                </a:cubicBezTo>
                <a:cubicBezTo>
                  <a:pt x="15373" y="13892"/>
                  <a:pt x="15522" y="13511"/>
                  <a:pt x="15291" y="13294"/>
                </a:cubicBezTo>
                <a:cubicBezTo>
                  <a:pt x="15223" y="13225"/>
                  <a:pt x="15139" y="13195"/>
                  <a:pt x="15056" y="13195"/>
                </a:cubicBezTo>
                <a:close/>
                <a:moveTo>
                  <a:pt x="12328" y="13239"/>
                </a:moveTo>
                <a:cubicBezTo>
                  <a:pt x="12124" y="13239"/>
                  <a:pt x="11961" y="13402"/>
                  <a:pt x="11961" y="13606"/>
                </a:cubicBezTo>
                <a:cubicBezTo>
                  <a:pt x="11961" y="13797"/>
                  <a:pt x="12111" y="13973"/>
                  <a:pt x="12315" y="13973"/>
                </a:cubicBezTo>
                <a:cubicBezTo>
                  <a:pt x="12519" y="13973"/>
                  <a:pt x="12682" y="13810"/>
                  <a:pt x="12695" y="13606"/>
                </a:cubicBezTo>
                <a:cubicBezTo>
                  <a:pt x="12682" y="13402"/>
                  <a:pt x="12532" y="13253"/>
                  <a:pt x="12328" y="13239"/>
                </a:cubicBezTo>
                <a:close/>
                <a:moveTo>
                  <a:pt x="18621" y="13416"/>
                </a:moveTo>
                <a:cubicBezTo>
                  <a:pt x="18445" y="13430"/>
                  <a:pt x="18322" y="13565"/>
                  <a:pt x="18322" y="13742"/>
                </a:cubicBezTo>
                <a:cubicBezTo>
                  <a:pt x="18322" y="13905"/>
                  <a:pt x="18472" y="14041"/>
                  <a:pt x="18635" y="14041"/>
                </a:cubicBezTo>
                <a:cubicBezTo>
                  <a:pt x="18812" y="14028"/>
                  <a:pt x="18948" y="13892"/>
                  <a:pt x="18934" y="13715"/>
                </a:cubicBezTo>
                <a:cubicBezTo>
                  <a:pt x="18934" y="13552"/>
                  <a:pt x="18785" y="13416"/>
                  <a:pt x="18621" y="13416"/>
                </a:cubicBezTo>
                <a:close/>
                <a:moveTo>
                  <a:pt x="9610" y="13293"/>
                </a:moveTo>
                <a:cubicBezTo>
                  <a:pt x="9405" y="13293"/>
                  <a:pt x="9242" y="13438"/>
                  <a:pt x="9229" y="13633"/>
                </a:cubicBezTo>
                <a:cubicBezTo>
                  <a:pt x="9216" y="13837"/>
                  <a:pt x="9365" y="14014"/>
                  <a:pt x="9569" y="14041"/>
                </a:cubicBezTo>
                <a:cubicBezTo>
                  <a:pt x="9584" y="14043"/>
                  <a:pt x="9599" y="14044"/>
                  <a:pt x="9614" y="14044"/>
                </a:cubicBezTo>
                <a:cubicBezTo>
                  <a:pt x="9800" y="14044"/>
                  <a:pt x="9964" y="13890"/>
                  <a:pt x="9977" y="13701"/>
                </a:cubicBezTo>
                <a:cubicBezTo>
                  <a:pt x="9990" y="13498"/>
                  <a:pt x="9841" y="13307"/>
                  <a:pt x="9637" y="13294"/>
                </a:cubicBezTo>
                <a:cubicBezTo>
                  <a:pt x="9628" y="13293"/>
                  <a:pt x="9619" y="13293"/>
                  <a:pt x="9610" y="13293"/>
                </a:cubicBezTo>
                <a:close/>
                <a:moveTo>
                  <a:pt x="2854" y="13552"/>
                </a:moveTo>
                <a:lnTo>
                  <a:pt x="3072" y="13932"/>
                </a:lnTo>
                <a:lnTo>
                  <a:pt x="2651" y="14096"/>
                </a:lnTo>
                <a:lnTo>
                  <a:pt x="2474" y="13769"/>
                </a:lnTo>
                <a:lnTo>
                  <a:pt x="2854" y="13552"/>
                </a:lnTo>
                <a:close/>
                <a:moveTo>
                  <a:pt x="22169" y="13688"/>
                </a:moveTo>
                <a:cubicBezTo>
                  <a:pt x="22087" y="13783"/>
                  <a:pt x="22019" y="13851"/>
                  <a:pt x="22019" y="13919"/>
                </a:cubicBezTo>
                <a:lnTo>
                  <a:pt x="22006" y="13919"/>
                </a:lnTo>
                <a:cubicBezTo>
                  <a:pt x="21992" y="14028"/>
                  <a:pt x="22074" y="14096"/>
                  <a:pt x="22183" y="14096"/>
                </a:cubicBezTo>
                <a:cubicBezTo>
                  <a:pt x="22278" y="14096"/>
                  <a:pt x="22346" y="14014"/>
                  <a:pt x="22332" y="13919"/>
                </a:cubicBezTo>
                <a:cubicBezTo>
                  <a:pt x="22319" y="13851"/>
                  <a:pt x="22251" y="13797"/>
                  <a:pt x="22169" y="13688"/>
                </a:cubicBezTo>
                <a:close/>
                <a:moveTo>
                  <a:pt x="6850" y="13348"/>
                </a:moveTo>
                <a:cubicBezTo>
                  <a:pt x="6846" y="13348"/>
                  <a:pt x="6841" y="13348"/>
                  <a:pt x="6837" y="13348"/>
                </a:cubicBezTo>
                <a:cubicBezTo>
                  <a:pt x="6338" y="13361"/>
                  <a:pt x="6347" y="14109"/>
                  <a:pt x="6837" y="14109"/>
                </a:cubicBezTo>
                <a:cubicBezTo>
                  <a:pt x="6842" y="14109"/>
                  <a:pt x="6846" y="14109"/>
                  <a:pt x="6851" y="14109"/>
                </a:cubicBezTo>
                <a:cubicBezTo>
                  <a:pt x="7349" y="14096"/>
                  <a:pt x="7340" y="13348"/>
                  <a:pt x="6850" y="13348"/>
                </a:cubicBezTo>
                <a:close/>
                <a:moveTo>
                  <a:pt x="15903" y="13443"/>
                </a:moveTo>
                <a:cubicBezTo>
                  <a:pt x="15468" y="13470"/>
                  <a:pt x="15468" y="14109"/>
                  <a:pt x="15903" y="14136"/>
                </a:cubicBezTo>
                <a:cubicBezTo>
                  <a:pt x="16338" y="14109"/>
                  <a:pt x="16338" y="13470"/>
                  <a:pt x="15903" y="13443"/>
                </a:cubicBezTo>
                <a:close/>
                <a:moveTo>
                  <a:pt x="22998" y="14068"/>
                </a:moveTo>
                <a:cubicBezTo>
                  <a:pt x="22971" y="14109"/>
                  <a:pt x="22930" y="14136"/>
                  <a:pt x="22944" y="14150"/>
                </a:cubicBezTo>
                <a:cubicBezTo>
                  <a:pt x="22957" y="14177"/>
                  <a:pt x="22971" y="14204"/>
                  <a:pt x="23012" y="14218"/>
                </a:cubicBezTo>
                <a:cubicBezTo>
                  <a:pt x="23012" y="14218"/>
                  <a:pt x="23066" y="14177"/>
                  <a:pt x="23066" y="14164"/>
                </a:cubicBezTo>
                <a:cubicBezTo>
                  <a:pt x="23066" y="14150"/>
                  <a:pt x="23025" y="14109"/>
                  <a:pt x="22998" y="14068"/>
                </a:cubicBezTo>
                <a:close/>
                <a:moveTo>
                  <a:pt x="13168" y="13482"/>
                </a:moveTo>
                <a:cubicBezTo>
                  <a:pt x="13156" y="13482"/>
                  <a:pt x="13143" y="13483"/>
                  <a:pt x="13130" y="13484"/>
                </a:cubicBezTo>
                <a:lnTo>
                  <a:pt x="13144" y="13484"/>
                </a:lnTo>
                <a:cubicBezTo>
                  <a:pt x="12953" y="13498"/>
                  <a:pt x="12790" y="13647"/>
                  <a:pt x="12790" y="13837"/>
                </a:cubicBezTo>
                <a:cubicBezTo>
                  <a:pt x="12790" y="14041"/>
                  <a:pt x="12953" y="14204"/>
                  <a:pt x="13157" y="14218"/>
                </a:cubicBezTo>
                <a:cubicBezTo>
                  <a:pt x="13162" y="14218"/>
                  <a:pt x="13166" y="14218"/>
                  <a:pt x="13170" y="14218"/>
                </a:cubicBezTo>
                <a:cubicBezTo>
                  <a:pt x="13661" y="14218"/>
                  <a:pt x="13643" y="13482"/>
                  <a:pt x="13168" y="13482"/>
                </a:cubicBezTo>
                <a:close/>
                <a:moveTo>
                  <a:pt x="19416" y="13685"/>
                </a:moveTo>
                <a:cubicBezTo>
                  <a:pt x="19050" y="13685"/>
                  <a:pt x="19046" y="14273"/>
                  <a:pt x="19426" y="14273"/>
                </a:cubicBezTo>
                <a:cubicBezTo>
                  <a:pt x="19434" y="14273"/>
                  <a:pt x="19442" y="14273"/>
                  <a:pt x="19451" y="14272"/>
                </a:cubicBezTo>
                <a:cubicBezTo>
                  <a:pt x="19831" y="14259"/>
                  <a:pt x="19845" y="13715"/>
                  <a:pt x="19464" y="13688"/>
                </a:cubicBezTo>
                <a:cubicBezTo>
                  <a:pt x="19448" y="13686"/>
                  <a:pt x="19432" y="13685"/>
                  <a:pt x="19416" y="13685"/>
                </a:cubicBezTo>
                <a:close/>
                <a:moveTo>
                  <a:pt x="10439" y="13538"/>
                </a:moveTo>
                <a:cubicBezTo>
                  <a:pt x="9977" y="13579"/>
                  <a:pt x="9977" y="14245"/>
                  <a:pt x="10439" y="14286"/>
                </a:cubicBezTo>
                <a:cubicBezTo>
                  <a:pt x="10643" y="14286"/>
                  <a:pt x="10806" y="14109"/>
                  <a:pt x="10806" y="13905"/>
                </a:cubicBezTo>
                <a:cubicBezTo>
                  <a:pt x="10806" y="13701"/>
                  <a:pt x="10629" y="13538"/>
                  <a:pt x="10439" y="13538"/>
                </a:cubicBezTo>
                <a:close/>
                <a:moveTo>
                  <a:pt x="16733" y="13700"/>
                </a:moveTo>
                <a:cubicBezTo>
                  <a:pt x="16554" y="13700"/>
                  <a:pt x="16405" y="13833"/>
                  <a:pt x="16392" y="14028"/>
                </a:cubicBezTo>
                <a:cubicBezTo>
                  <a:pt x="16392" y="14218"/>
                  <a:pt x="16542" y="14367"/>
                  <a:pt x="16732" y="14381"/>
                </a:cubicBezTo>
                <a:cubicBezTo>
                  <a:pt x="16909" y="14381"/>
                  <a:pt x="17058" y="14231"/>
                  <a:pt x="17072" y="14055"/>
                </a:cubicBezTo>
                <a:cubicBezTo>
                  <a:pt x="17072" y="13865"/>
                  <a:pt x="16936" y="13715"/>
                  <a:pt x="16759" y="13701"/>
                </a:cubicBezTo>
                <a:cubicBezTo>
                  <a:pt x="16751" y="13701"/>
                  <a:pt x="16742" y="13700"/>
                  <a:pt x="16733" y="13700"/>
                </a:cubicBezTo>
                <a:close/>
                <a:moveTo>
                  <a:pt x="7680" y="13620"/>
                </a:moveTo>
                <a:cubicBezTo>
                  <a:pt x="7340" y="13620"/>
                  <a:pt x="7163" y="14028"/>
                  <a:pt x="7408" y="14272"/>
                </a:cubicBezTo>
                <a:cubicBezTo>
                  <a:pt x="7484" y="14353"/>
                  <a:pt x="7580" y="14389"/>
                  <a:pt x="7676" y="14389"/>
                </a:cubicBezTo>
                <a:cubicBezTo>
                  <a:pt x="7870" y="14389"/>
                  <a:pt x="8060" y="14238"/>
                  <a:pt x="8060" y="14000"/>
                </a:cubicBezTo>
                <a:cubicBezTo>
                  <a:pt x="8060" y="13797"/>
                  <a:pt x="7884" y="13620"/>
                  <a:pt x="7680" y="13620"/>
                </a:cubicBezTo>
                <a:close/>
                <a:moveTo>
                  <a:pt x="924" y="13905"/>
                </a:moveTo>
                <a:lnTo>
                  <a:pt x="1115" y="14245"/>
                </a:lnTo>
                <a:lnTo>
                  <a:pt x="761" y="14435"/>
                </a:lnTo>
                <a:lnTo>
                  <a:pt x="585" y="14096"/>
                </a:lnTo>
                <a:lnTo>
                  <a:pt x="924" y="13905"/>
                </a:lnTo>
                <a:close/>
                <a:moveTo>
                  <a:pt x="3684" y="13783"/>
                </a:moveTo>
                <a:lnTo>
                  <a:pt x="3887" y="14191"/>
                </a:lnTo>
                <a:lnTo>
                  <a:pt x="3466" y="14449"/>
                </a:lnTo>
                <a:lnTo>
                  <a:pt x="3317" y="13987"/>
                </a:lnTo>
                <a:lnTo>
                  <a:pt x="3684" y="13783"/>
                </a:lnTo>
                <a:close/>
                <a:moveTo>
                  <a:pt x="13973" y="13729"/>
                </a:moveTo>
                <a:cubicBezTo>
                  <a:pt x="13769" y="13742"/>
                  <a:pt x="13619" y="13892"/>
                  <a:pt x="13619" y="14082"/>
                </a:cubicBezTo>
                <a:cubicBezTo>
                  <a:pt x="13606" y="14286"/>
                  <a:pt x="13769" y="14449"/>
                  <a:pt x="13973" y="14463"/>
                </a:cubicBezTo>
                <a:cubicBezTo>
                  <a:pt x="14163" y="14463"/>
                  <a:pt x="14340" y="14299"/>
                  <a:pt x="14340" y="14096"/>
                </a:cubicBezTo>
                <a:cubicBezTo>
                  <a:pt x="14326" y="13892"/>
                  <a:pt x="14163" y="13729"/>
                  <a:pt x="13973" y="13729"/>
                </a:cubicBezTo>
                <a:close/>
                <a:moveTo>
                  <a:pt x="20271" y="13945"/>
                </a:moveTo>
                <a:cubicBezTo>
                  <a:pt x="20119" y="13945"/>
                  <a:pt x="20007" y="14075"/>
                  <a:pt x="19994" y="14218"/>
                </a:cubicBezTo>
                <a:cubicBezTo>
                  <a:pt x="20008" y="14367"/>
                  <a:pt x="20117" y="14490"/>
                  <a:pt x="20266" y="14503"/>
                </a:cubicBezTo>
                <a:cubicBezTo>
                  <a:pt x="20619" y="14490"/>
                  <a:pt x="20633" y="13973"/>
                  <a:pt x="20293" y="13946"/>
                </a:cubicBezTo>
                <a:cubicBezTo>
                  <a:pt x="20286" y="13945"/>
                  <a:pt x="20278" y="13945"/>
                  <a:pt x="20271" y="13945"/>
                </a:cubicBezTo>
                <a:close/>
                <a:moveTo>
                  <a:pt x="11270" y="13809"/>
                </a:moveTo>
                <a:cubicBezTo>
                  <a:pt x="11063" y="13809"/>
                  <a:pt x="10887" y="13968"/>
                  <a:pt x="10887" y="14177"/>
                </a:cubicBezTo>
                <a:cubicBezTo>
                  <a:pt x="10887" y="14381"/>
                  <a:pt x="11037" y="14544"/>
                  <a:pt x="11241" y="14558"/>
                </a:cubicBezTo>
                <a:cubicBezTo>
                  <a:pt x="11249" y="14558"/>
                  <a:pt x="11257" y="14559"/>
                  <a:pt x="11265" y="14559"/>
                </a:cubicBezTo>
                <a:cubicBezTo>
                  <a:pt x="11446" y="14559"/>
                  <a:pt x="11608" y="14413"/>
                  <a:pt x="11621" y="14218"/>
                </a:cubicBezTo>
                <a:cubicBezTo>
                  <a:pt x="11649" y="14014"/>
                  <a:pt x="11499" y="13837"/>
                  <a:pt x="11295" y="13810"/>
                </a:cubicBezTo>
                <a:cubicBezTo>
                  <a:pt x="11287" y="13810"/>
                  <a:pt x="11278" y="13809"/>
                  <a:pt x="11270" y="13809"/>
                </a:cubicBezTo>
                <a:close/>
                <a:moveTo>
                  <a:pt x="17586" y="13945"/>
                </a:moveTo>
                <a:cubicBezTo>
                  <a:pt x="17578" y="13945"/>
                  <a:pt x="17570" y="13946"/>
                  <a:pt x="17561" y="13946"/>
                </a:cubicBezTo>
                <a:cubicBezTo>
                  <a:pt x="17371" y="13946"/>
                  <a:pt x="17235" y="14096"/>
                  <a:pt x="17235" y="14286"/>
                </a:cubicBezTo>
                <a:cubicBezTo>
                  <a:pt x="17235" y="14463"/>
                  <a:pt x="17371" y="14612"/>
                  <a:pt x="17561" y="14612"/>
                </a:cubicBezTo>
                <a:cubicBezTo>
                  <a:pt x="17570" y="14613"/>
                  <a:pt x="17578" y="14613"/>
                  <a:pt x="17586" y="14613"/>
                </a:cubicBezTo>
                <a:cubicBezTo>
                  <a:pt x="18015" y="14613"/>
                  <a:pt x="18015" y="13945"/>
                  <a:pt x="17586" y="13945"/>
                </a:cubicBezTo>
                <a:close/>
                <a:moveTo>
                  <a:pt x="8509" y="13865"/>
                </a:moveTo>
                <a:cubicBezTo>
                  <a:pt x="7992" y="13865"/>
                  <a:pt x="7992" y="14626"/>
                  <a:pt x="8509" y="14626"/>
                </a:cubicBezTo>
                <a:cubicBezTo>
                  <a:pt x="9012" y="14626"/>
                  <a:pt x="9012" y="13865"/>
                  <a:pt x="8509" y="13865"/>
                </a:cubicBezTo>
                <a:close/>
                <a:moveTo>
                  <a:pt x="1740" y="14150"/>
                </a:moveTo>
                <a:lnTo>
                  <a:pt x="1944" y="14490"/>
                </a:lnTo>
                <a:lnTo>
                  <a:pt x="1604" y="14680"/>
                </a:lnTo>
                <a:lnTo>
                  <a:pt x="1414" y="14340"/>
                </a:lnTo>
                <a:lnTo>
                  <a:pt x="1740" y="14150"/>
                </a:lnTo>
                <a:close/>
                <a:moveTo>
                  <a:pt x="21086" y="14217"/>
                </a:moveTo>
                <a:cubicBezTo>
                  <a:pt x="20961" y="14217"/>
                  <a:pt x="20863" y="14321"/>
                  <a:pt x="20851" y="14449"/>
                </a:cubicBezTo>
                <a:cubicBezTo>
                  <a:pt x="20837" y="14598"/>
                  <a:pt x="20973" y="14721"/>
                  <a:pt x="21122" y="14721"/>
                </a:cubicBezTo>
                <a:cubicBezTo>
                  <a:pt x="21258" y="14721"/>
                  <a:pt x="21367" y="14598"/>
                  <a:pt x="21353" y="14463"/>
                </a:cubicBezTo>
                <a:cubicBezTo>
                  <a:pt x="21353" y="14327"/>
                  <a:pt x="21245" y="14218"/>
                  <a:pt x="21109" y="14218"/>
                </a:cubicBezTo>
                <a:cubicBezTo>
                  <a:pt x="21101" y="14217"/>
                  <a:pt x="21093" y="14217"/>
                  <a:pt x="21086" y="14217"/>
                </a:cubicBezTo>
                <a:close/>
                <a:moveTo>
                  <a:pt x="14757" y="14022"/>
                </a:moveTo>
                <a:cubicBezTo>
                  <a:pt x="14322" y="14022"/>
                  <a:pt x="14297" y="14721"/>
                  <a:pt x="14775" y="14721"/>
                </a:cubicBezTo>
                <a:cubicBezTo>
                  <a:pt x="14796" y="14724"/>
                  <a:pt x="14817" y="14725"/>
                  <a:pt x="14837" y="14725"/>
                </a:cubicBezTo>
                <a:cubicBezTo>
                  <a:pt x="15281" y="14725"/>
                  <a:pt x="15311" y="14028"/>
                  <a:pt x="14829" y="14028"/>
                </a:cubicBezTo>
                <a:cubicBezTo>
                  <a:pt x="14804" y="14024"/>
                  <a:pt x="14780" y="14022"/>
                  <a:pt x="14757" y="14022"/>
                </a:cubicBezTo>
                <a:close/>
                <a:moveTo>
                  <a:pt x="12084" y="14055"/>
                </a:moveTo>
                <a:cubicBezTo>
                  <a:pt x="11880" y="14055"/>
                  <a:pt x="11717" y="14218"/>
                  <a:pt x="11717" y="14422"/>
                </a:cubicBezTo>
                <a:cubicBezTo>
                  <a:pt x="11717" y="14626"/>
                  <a:pt x="11866" y="14802"/>
                  <a:pt x="12070" y="14802"/>
                </a:cubicBezTo>
                <a:cubicBezTo>
                  <a:pt x="12078" y="14803"/>
                  <a:pt x="12086" y="14803"/>
                  <a:pt x="12093" y="14803"/>
                </a:cubicBezTo>
                <a:cubicBezTo>
                  <a:pt x="12299" y="14803"/>
                  <a:pt x="12451" y="14631"/>
                  <a:pt x="12464" y="14422"/>
                </a:cubicBezTo>
                <a:cubicBezTo>
                  <a:pt x="12451" y="14218"/>
                  <a:pt x="12287" y="14068"/>
                  <a:pt x="12084" y="14055"/>
                </a:cubicBezTo>
                <a:close/>
                <a:moveTo>
                  <a:pt x="9324" y="14109"/>
                </a:moveTo>
                <a:cubicBezTo>
                  <a:pt x="8821" y="14109"/>
                  <a:pt x="8821" y="14870"/>
                  <a:pt x="9324" y="14870"/>
                </a:cubicBezTo>
                <a:cubicBezTo>
                  <a:pt x="9841" y="14870"/>
                  <a:pt x="9841" y="14109"/>
                  <a:pt x="9324" y="14109"/>
                </a:cubicBezTo>
                <a:close/>
                <a:moveTo>
                  <a:pt x="5366" y="14208"/>
                </a:moveTo>
                <a:lnTo>
                  <a:pt x="5366" y="14208"/>
                </a:lnTo>
                <a:cubicBezTo>
                  <a:pt x="5367" y="14216"/>
                  <a:pt x="5368" y="14224"/>
                  <a:pt x="5369" y="14231"/>
                </a:cubicBezTo>
                <a:lnTo>
                  <a:pt x="5369" y="14218"/>
                </a:lnTo>
                <a:cubicBezTo>
                  <a:pt x="5369" y="14218"/>
                  <a:pt x="5369" y="14218"/>
                  <a:pt x="5369" y="14218"/>
                </a:cubicBezTo>
                <a:lnTo>
                  <a:pt x="5369" y="14218"/>
                </a:lnTo>
                <a:cubicBezTo>
                  <a:pt x="5373" y="14416"/>
                  <a:pt x="5468" y="14588"/>
                  <a:pt x="5627" y="14707"/>
                </a:cubicBezTo>
                <a:lnTo>
                  <a:pt x="5165" y="14884"/>
                </a:lnTo>
                <a:lnTo>
                  <a:pt x="4907" y="14476"/>
                </a:lnTo>
                <a:lnTo>
                  <a:pt x="4907" y="14476"/>
                </a:lnTo>
                <a:cubicBezTo>
                  <a:pt x="4916" y="14477"/>
                  <a:pt x="4924" y="14477"/>
                  <a:pt x="4933" y="14477"/>
                </a:cubicBezTo>
                <a:cubicBezTo>
                  <a:pt x="5108" y="14477"/>
                  <a:pt x="5237" y="14349"/>
                  <a:pt x="5366" y="14208"/>
                </a:cubicBezTo>
                <a:close/>
                <a:moveTo>
                  <a:pt x="18353" y="14230"/>
                </a:moveTo>
                <a:cubicBezTo>
                  <a:pt x="17937" y="14230"/>
                  <a:pt x="17941" y="14885"/>
                  <a:pt x="18365" y="14885"/>
                </a:cubicBezTo>
                <a:cubicBezTo>
                  <a:pt x="18373" y="14885"/>
                  <a:pt x="18382" y="14884"/>
                  <a:pt x="18390" y="14884"/>
                </a:cubicBezTo>
                <a:cubicBezTo>
                  <a:pt x="18581" y="14870"/>
                  <a:pt x="18717" y="14721"/>
                  <a:pt x="18703" y="14531"/>
                </a:cubicBezTo>
                <a:lnTo>
                  <a:pt x="18703" y="14531"/>
                </a:lnTo>
                <a:lnTo>
                  <a:pt x="18703" y="14544"/>
                </a:lnTo>
                <a:cubicBezTo>
                  <a:pt x="18689" y="14367"/>
                  <a:pt x="18553" y="14245"/>
                  <a:pt x="18390" y="14231"/>
                </a:cubicBezTo>
                <a:cubicBezTo>
                  <a:pt x="18378" y="14230"/>
                  <a:pt x="18365" y="14230"/>
                  <a:pt x="18353" y="14230"/>
                </a:cubicBezTo>
                <a:close/>
                <a:moveTo>
                  <a:pt x="2583" y="14381"/>
                </a:moveTo>
                <a:lnTo>
                  <a:pt x="2759" y="14734"/>
                </a:lnTo>
                <a:lnTo>
                  <a:pt x="2406" y="14925"/>
                </a:lnTo>
                <a:lnTo>
                  <a:pt x="2243" y="14585"/>
                </a:lnTo>
                <a:lnTo>
                  <a:pt x="2583" y="14381"/>
                </a:lnTo>
                <a:close/>
                <a:moveTo>
                  <a:pt x="6655" y="14161"/>
                </a:moveTo>
                <a:cubicBezTo>
                  <a:pt x="6639" y="14161"/>
                  <a:pt x="6623" y="14162"/>
                  <a:pt x="6606" y="14164"/>
                </a:cubicBezTo>
                <a:cubicBezTo>
                  <a:pt x="6388" y="14164"/>
                  <a:pt x="6225" y="14340"/>
                  <a:pt x="6225" y="14544"/>
                </a:cubicBezTo>
                <a:cubicBezTo>
                  <a:pt x="6212" y="14775"/>
                  <a:pt x="6388" y="14952"/>
                  <a:pt x="6619" y="14952"/>
                </a:cubicBezTo>
                <a:cubicBezTo>
                  <a:pt x="6628" y="14952"/>
                  <a:pt x="6636" y="14953"/>
                  <a:pt x="6645" y="14953"/>
                </a:cubicBezTo>
                <a:cubicBezTo>
                  <a:pt x="7160" y="14953"/>
                  <a:pt x="7155" y="14161"/>
                  <a:pt x="6655" y="14161"/>
                </a:cubicBezTo>
                <a:close/>
                <a:moveTo>
                  <a:pt x="21951" y="14517"/>
                </a:moveTo>
                <a:cubicBezTo>
                  <a:pt x="21947" y="14517"/>
                  <a:pt x="21942" y="14517"/>
                  <a:pt x="21938" y="14517"/>
                </a:cubicBezTo>
                <a:cubicBezTo>
                  <a:pt x="21816" y="14517"/>
                  <a:pt x="21707" y="14626"/>
                  <a:pt x="21707" y="14748"/>
                </a:cubicBezTo>
                <a:cubicBezTo>
                  <a:pt x="21720" y="14862"/>
                  <a:pt x="21816" y="14953"/>
                  <a:pt x="21928" y="14953"/>
                </a:cubicBezTo>
                <a:cubicBezTo>
                  <a:pt x="21936" y="14953"/>
                  <a:pt x="21944" y="14953"/>
                  <a:pt x="21952" y="14952"/>
                </a:cubicBezTo>
                <a:cubicBezTo>
                  <a:pt x="22233" y="14939"/>
                  <a:pt x="22224" y="14517"/>
                  <a:pt x="21951" y="14517"/>
                </a:cubicBezTo>
                <a:close/>
                <a:moveTo>
                  <a:pt x="15631" y="14272"/>
                </a:moveTo>
                <a:cubicBezTo>
                  <a:pt x="15319" y="14272"/>
                  <a:pt x="15169" y="14653"/>
                  <a:pt x="15400" y="14870"/>
                </a:cubicBezTo>
                <a:cubicBezTo>
                  <a:pt x="15469" y="14939"/>
                  <a:pt x="15554" y="14970"/>
                  <a:pt x="15638" y="14970"/>
                </a:cubicBezTo>
                <a:cubicBezTo>
                  <a:pt x="15819" y="14970"/>
                  <a:pt x="15994" y="14826"/>
                  <a:pt x="15985" y="14612"/>
                </a:cubicBezTo>
                <a:cubicBezTo>
                  <a:pt x="15985" y="14422"/>
                  <a:pt x="15821" y="14272"/>
                  <a:pt x="15631" y="14272"/>
                </a:cubicBezTo>
                <a:close/>
                <a:moveTo>
                  <a:pt x="12913" y="14299"/>
                </a:moveTo>
                <a:cubicBezTo>
                  <a:pt x="12709" y="14313"/>
                  <a:pt x="12546" y="14463"/>
                  <a:pt x="12532" y="14666"/>
                </a:cubicBezTo>
                <a:cubicBezTo>
                  <a:pt x="12532" y="14884"/>
                  <a:pt x="12709" y="15047"/>
                  <a:pt x="12926" y="15047"/>
                </a:cubicBezTo>
                <a:cubicBezTo>
                  <a:pt x="13130" y="15047"/>
                  <a:pt x="13280" y="14870"/>
                  <a:pt x="13280" y="14666"/>
                </a:cubicBezTo>
                <a:cubicBezTo>
                  <a:pt x="13280" y="14463"/>
                  <a:pt x="13117" y="14299"/>
                  <a:pt x="12913" y="14299"/>
                </a:cubicBezTo>
                <a:close/>
                <a:moveTo>
                  <a:pt x="10181" y="14367"/>
                </a:moveTo>
                <a:cubicBezTo>
                  <a:pt x="9664" y="14367"/>
                  <a:pt x="9664" y="15115"/>
                  <a:pt x="10181" y="15115"/>
                </a:cubicBezTo>
                <a:cubicBezTo>
                  <a:pt x="10684" y="15115"/>
                  <a:pt x="10684" y="14367"/>
                  <a:pt x="10181" y="14367"/>
                </a:cubicBezTo>
                <a:close/>
                <a:moveTo>
                  <a:pt x="19217" y="14489"/>
                </a:moveTo>
                <a:cubicBezTo>
                  <a:pt x="19209" y="14489"/>
                  <a:pt x="19200" y="14489"/>
                  <a:pt x="19192" y="14490"/>
                </a:cubicBezTo>
                <a:cubicBezTo>
                  <a:pt x="19029" y="14503"/>
                  <a:pt x="18893" y="14639"/>
                  <a:pt x="18893" y="14816"/>
                </a:cubicBezTo>
                <a:cubicBezTo>
                  <a:pt x="18907" y="14979"/>
                  <a:pt x="19056" y="15115"/>
                  <a:pt x="19219" y="15115"/>
                </a:cubicBezTo>
                <a:cubicBezTo>
                  <a:pt x="19396" y="15101"/>
                  <a:pt x="19519" y="14952"/>
                  <a:pt x="19505" y="14789"/>
                </a:cubicBezTo>
                <a:cubicBezTo>
                  <a:pt x="19505" y="14620"/>
                  <a:pt x="19381" y="14489"/>
                  <a:pt x="19217" y="14489"/>
                </a:cubicBezTo>
                <a:close/>
                <a:moveTo>
                  <a:pt x="22767" y="14843"/>
                </a:moveTo>
                <a:cubicBezTo>
                  <a:pt x="22726" y="14884"/>
                  <a:pt x="22645" y="14925"/>
                  <a:pt x="22631" y="14979"/>
                </a:cubicBezTo>
                <a:cubicBezTo>
                  <a:pt x="22631" y="15020"/>
                  <a:pt x="22686" y="15074"/>
                  <a:pt x="22740" y="15169"/>
                </a:cubicBezTo>
                <a:cubicBezTo>
                  <a:pt x="22808" y="15088"/>
                  <a:pt x="22889" y="15047"/>
                  <a:pt x="22876" y="14993"/>
                </a:cubicBezTo>
                <a:cubicBezTo>
                  <a:pt x="22876" y="14938"/>
                  <a:pt x="22808" y="14898"/>
                  <a:pt x="22767" y="14843"/>
                </a:cubicBezTo>
                <a:close/>
                <a:moveTo>
                  <a:pt x="16455" y="14530"/>
                </a:moveTo>
                <a:cubicBezTo>
                  <a:pt x="16290" y="14530"/>
                  <a:pt x="16127" y="14632"/>
                  <a:pt x="16107" y="14843"/>
                </a:cubicBezTo>
                <a:cubicBezTo>
                  <a:pt x="16114" y="15073"/>
                  <a:pt x="16284" y="15188"/>
                  <a:pt x="16457" y="15188"/>
                </a:cubicBezTo>
                <a:cubicBezTo>
                  <a:pt x="16621" y="15188"/>
                  <a:pt x="16787" y="15083"/>
                  <a:pt x="16814" y="14870"/>
                </a:cubicBezTo>
                <a:cubicBezTo>
                  <a:pt x="16807" y="14646"/>
                  <a:pt x="16630" y="14530"/>
                  <a:pt x="16455" y="14530"/>
                </a:cubicBezTo>
                <a:close/>
                <a:moveTo>
                  <a:pt x="3466" y="14449"/>
                </a:moveTo>
                <a:lnTo>
                  <a:pt x="3466" y="14449"/>
                </a:lnTo>
                <a:cubicBezTo>
                  <a:pt x="3480" y="14639"/>
                  <a:pt x="3452" y="14857"/>
                  <a:pt x="3670" y="15006"/>
                </a:cubicBezTo>
                <a:lnTo>
                  <a:pt x="3262" y="15197"/>
                </a:lnTo>
                <a:lnTo>
                  <a:pt x="3058" y="14802"/>
                </a:lnTo>
                <a:cubicBezTo>
                  <a:pt x="3249" y="14775"/>
                  <a:pt x="3412" y="14639"/>
                  <a:pt x="3466" y="14449"/>
                </a:cubicBezTo>
                <a:close/>
                <a:moveTo>
                  <a:pt x="7458" y="14448"/>
                </a:moveTo>
                <a:cubicBezTo>
                  <a:pt x="7451" y="14448"/>
                  <a:pt x="7443" y="14448"/>
                  <a:pt x="7435" y="14449"/>
                </a:cubicBezTo>
                <a:cubicBezTo>
                  <a:pt x="6918" y="14449"/>
                  <a:pt x="6918" y="15210"/>
                  <a:pt x="7435" y="15210"/>
                </a:cubicBezTo>
                <a:cubicBezTo>
                  <a:pt x="7443" y="15211"/>
                  <a:pt x="7451" y="15211"/>
                  <a:pt x="7458" y="15211"/>
                </a:cubicBezTo>
                <a:cubicBezTo>
                  <a:pt x="7665" y="15211"/>
                  <a:pt x="7829" y="15039"/>
                  <a:pt x="7829" y="14830"/>
                </a:cubicBezTo>
                <a:cubicBezTo>
                  <a:pt x="7829" y="14620"/>
                  <a:pt x="7665" y="14448"/>
                  <a:pt x="7458" y="14448"/>
                </a:cubicBezTo>
                <a:close/>
                <a:moveTo>
                  <a:pt x="680" y="14748"/>
                </a:moveTo>
                <a:lnTo>
                  <a:pt x="843" y="15074"/>
                </a:lnTo>
                <a:lnTo>
                  <a:pt x="530" y="15251"/>
                </a:lnTo>
                <a:lnTo>
                  <a:pt x="340" y="14925"/>
                </a:lnTo>
                <a:lnTo>
                  <a:pt x="680" y="14748"/>
                </a:lnTo>
                <a:close/>
                <a:moveTo>
                  <a:pt x="13742" y="14558"/>
                </a:moveTo>
                <a:cubicBezTo>
                  <a:pt x="13538" y="14558"/>
                  <a:pt x="13361" y="14721"/>
                  <a:pt x="13375" y="14925"/>
                </a:cubicBezTo>
                <a:lnTo>
                  <a:pt x="13375" y="14938"/>
                </a:lnTo>
                <a:cubicBezTo>
                  <a:pt x="13375" y="15142"/>
                  <a:pt x="13552" y="15305"/>
                  <a:pt x="13755" y="15305"/>
                </a:cubicBezTo>
                <a:cubicBezTo>
                  <a:pt x="13959" y="15292"/>
                  <a:pt x="14109" y="15129"/>
                  <a:pt x="14122" y="14925"/>
                </a:cubicBezTo>
                <a:cubicBezTo>
                  <a:pt x="14109" y="14721"/>
                  <a:pt x="13946" y="14558"/>
                  <a:pt x="13742" y="14558"/>
                </a:cubicBezTo>
                <a:close/>
                <a:moveTo>
                  <a:pt x="20049" y="14748"/>
                </a:moveTo>
                <a:cubicBezTo>
                  <a:pt x="19886" y="14748"/>
                  <a:pt x="19750" y="14870"/>
                  <a:pt x="19750" y="15033"/>
                </a:cubicBezTo>
                <a:cubicBezTo>
                  <a:pt x="19736" y="15183"/>
                  <a:pt x="19858" y="15319"/>
                  <a:pt x="20008" y="15332"/>
                </a:cubicBezTo>
                <a:cubicBezTo>
                  <a:pt x="20021" y="15334"/>
                  <a:pt x="20033" y="15334"/>
                  <a:pt x="20045" y="15334"/>
                </a:cubicBezTo>
                <a:cubicBezTo>
                  <a:pt x="20418" y="15334"/>
                  <a:pt x="20444" y="14748"/>
                  <a:pt x="20049" y="14748"/>
                </a:cubicBezTo>
                <a:close/>
                <a:moveTo>
                  <a:pt x="10992" y="14639"/>
                </a:moveTo>
                <a:cubicBezTo>
                  <a:pt x="10985" y="14639"/>
                  <a:pt x="10977" y="14639"/>
                  <a:pt x="10969" y="14639"/>
                </a:cubicBezTo>
                <a:cubicBezTo>
                  <a:pt x="10765" y="14639"/>
                  <a:pt x="10602" y="14802"/>
                  <a:pt x="10602" y="15006"/>
                </a:cubicBezTo>
                <a:cubicBezTo>
                  <a:pt x="10616" y="15248"/>
                  <a:pt x="10797" y="15370"/>
                  <a:pt x="10978" y="15370"/>
                </a:cubicBezTo>
                <a:cubicBezTo>
                  <a:pt x="11154" y="15370"/>
                  <a:pt x="11329" y="15254"/>
                  <a:pt x="11350" y="15020"/>
                </a:cubicBezTo>
                <a:cubicBezTo>
                  <a:pt x="11363" y="14810"/>
                  <a:pt x="11199" y="14639"/>
                  <a:pt x="10992" y="14639"/>
                </a:cubicBezTo>
                <a:close/>
                <a:moveTo>
                  <a:pt x="4268" y="14898"/>
                </a:moveTo>
                <a:lnTo>
                  <a:pt x="4472" y="15278"/>
                </a:lnTo>
                <a:lnTo>
                  <a:pt x="4064" y="15441"/>
                </a:lnTo>
                <a:lnTo>
                  <a:pt x="3874" y="15115"/>
                </a:lnTo>
                <a:lnTo>
                  <a:pt x="4268" y="14898"/>
                </a:lnTo>
                <a:close/>
                <a:moveTo>
                  <a:pt x="17276" y="14762"/>
                </a:moveTo>
                <a:cubicBezTo>
                  <a:pt x="16814" y="14762"/>
                  <a:pt x="16814" y="15441"/>
                  <a:pt x="17276" y="15441"/>
                </a:cubicBezTo>
                <a:cubicBezTo>
                  <a:pt x="17452" y="15441"/>
                  <a:pt x="17616" y="15292"/>
                  <a:pt x="17616" y="15101"/>
                </a:cubicBezTo>
                <a:cubicBezTo>
                  <a:pt x="17616" y="14911"/>
                  <a:pt x="17452" y="14762"/>
                  <a:pt x="17276" y="14762"/>
                </a:cubicBezTo>
                <a:close/>
                <a:moveTo>
                  <a:pt x="8276" y="14706"/>
                </a:moveTo>
                <a:cubicBezTo>
                  <a:pt x="8267" y="14706"/>
                  <a:pt x="8259" y="14707"/>
                  <a:pt x="8251" y="14707"/>
                </a:cubicBezTo>
                <a:cubicBezTo>
                  <a:pt x="8047" y="14707"/>
                  <a:pt x="7884" y="14870"/>
                  <a:pt x="7884" y="15088"/>
                </a:cubicBezTo>
                <a:cubicBezTo>
                  <a:pt x="7890" y="15339"/>
                  <a:pt x="8077" y="15462"/>
                  <a:pt x="8266" y="15462"/>
                </a:cubicBezTo>
                <a:cubicBezTo>
                  <a:pt x="8465" y="15462"/>
                  <a:pt x="8665" y="15326"/>
                  <a:pt x="8658" y="15061"/>
                </a:cubicBezTo>
                <a:cubicBezTo>
                  <a:pt x="8645" y="14865"/>
                  <a:pt x="8482" y="14706"/>
                  <a:pt x="8276" y="14706"/>
                </a:cubicBezTo>
                <a:close/>
                <a:moveTo>
                  <a:pt x="1495" y="14979"/>
                </a:moveTo>
                <a:lnTo>
                  <a:pt x="1685" y="15305"/>
                </a:lnTo>
                <a:lnTo>
                  <a:pt x="1359" y="15496"/>
                </a:lnTo>
                <a:lnTo>
                  <a:pt x="1169" y="15169"/>
                </a:lnTo>
                <a:lnTo>
                  <a:pt x="1495" y="14979"/>
                </a:lnTo>
                <a:close/>
                <a:moveTo>
                  <a:pt x="14571" y="14830"/>
                </a:moveTo>
                <a:cubicBezTo>
                  <a:pt x="14367" y="14830"/>
                  <a:pt x="14204" y="14993"/>
                  <a:pt x="14190" y="15197"/>
                </a:cubicBezTo>
                <a:cubicBezTo>
                  <a:pt x="14190" y="15387"/>
                  <a:pt x="14353" y="15550"/>
                  <a:pt x="14557" y="15564"/>
                </a:cubicBezTo>
                <a:cubicBezTo>
                  <a:pt x="14761" y="15564"/>
                  <a:pt x="14924" y="15400"/>
                  <a:pt x="14924" y="15197"/>
                </a:cubicBezTo>
                <a:cubicBezTo>
                  <a:pt x="14924" y="15006"/>
                  <a:pt x="14775" y="14830"/>
                  <a:pt x="14571" y="14830"/>
                </a:cubicBezTo>
                <a:close/>
                <a:moveTo>
                  <a:pt x="20840" y="15018"/>
                </a:moveTo>
                <a:cubicBezTo>
                  <a:pt x="20487" y="15018"/>
                  <a:pt x="20483" y="15564"/>
                  <a:pt x="20851" y="15564"/>
                </a:cubicBezTo>
                <a:cubicBezTo>
                  <a:pt x="20855" y="15564"/>
                  <a:pt x="20860" y="15564"/>
                  <a:pt x="20864" y="15564"/>
                </a:cubicBezTo>
                <a:cubicBezTo>
                  <a:pt x="21204" y="15550"/>
                  <a:pt x="21218" y="15047"/>
                  <a:pt x="20878" y="15020"/>
                </a:cubicBezTo>
                <a:cubicBezTo>
                  <a:pt x="20865" y="15019"/>
                  <a:pt x="20852" y="15018"/>
                  <a:pt x="20840" y="15018"/>
                </a:cubicBezTo>
                <a:close/>
                <a:moveTo>
                  <a:pt x="11836" y="14882"/>
                </a:moveTo>
                <a:cubicBezTo>
                  <a:pt x="11824" y="14882"/>
                  <a:pt x="11811" y="14883"/>
                  <a:pt x="11798" y="14884"/>
                </a:cubicBezTo>
                <a:cubicBezTo>
                  <a:pt x="11594" y="14884"/>
                  <a:pt x="11418" y="15061"/>
                  <a:pt x="11431" y="15278"/>
                </a:cubicBezTo>
                <a:cubicBezTo>
                  <a:pt x="11444" y="15474"/>
                  <a:pt x="11595" y="15632"/>
                  <a:pt x="11788" y="15632"/>
                </a:cubicBezTo>
                <a:cubicBezTo>
                  <a:pt x="11796" y="15632"/>
                  <a:pt x="11804" y="15632"/>
                  <a:pt x="11812" y="15631"/>
                </a:cubicBezTo>
                <a:cubicBezTo>
                  <a:pt x="11820" y="15632"/>
                  <a:pt x="11829" y="15632"/>
                  <a:pt x="11837" y="15632"/>
                </a:cubicBezTo>
                <a:cubicBezTo>
                  <a:pt x="12329" y="15632"/>
                  <a:pt x="12320" y="14882"/>
                  <a:pt x="11836" y="14882"/>
                </a:cubicBezTo>
                <a:close/>
                <a:moveTo>
                  <a:pt x="9056" y="14937"/>
                </a:moveTo>
                <a:cubicBezTo>
                  <a:pt x="8572" y="14937"/>
                  <a:pt x="8576" y="15700"/>
                  <a:pt x="9068" y="15700"/>
                </a:cubicBezTo>
                <a:cubicBezTo>
                  <a:pt x="9076" y="15700"/>
                  <a:pt x="9085" y="15700"/>
                  <a:pt x="9093" y="15699"/>
                </a:cubicBezTo>
                <a:cubicBezTo>
                  <a:pt x="9311" y="15699"/>
                  <a:pt x="9474" y="15523"/>
                  <a:pt x="9474" y="15305"/>
                </a:cubicBezTo>
                <a:cubicBezTo>
                  <a:pt x="9460" y="15101"/>
                  <a:pt x="9297" y="14938"/>
                  <a:pt x="9093" y="14938"/>
                </a:cubicBezTo>
                <a:cubicBezTo>
                  <a:pt x="9081" y="14937"/>
                  <a:pt x="9068" y="14937"/>
                  <a:pt x="9056" y="14937"/>
                </a:cubicBezTo>
                <a:close/>
                <a:moveTo>
                  <a:pt x="5111" y="15115"/>
                </a:moveTo>
                <a:cubicBezTo>
                  <a:pt x="5138" y="15305"/>
                  <a:pt x="5259" y="15467"/>
                  <a:pt x="5435" y="15562"/>
                </a:cubicBezTo>
                <a:lnTo>
                  <a:pt x="5435" y="15562"/>
                </a:lnTo>
                <a:cubicBezTo>
                  <a:pt x="5391" y="15559"/>
                  <a:pt x="5346" y="15557"/>
                  <a:pt x="5302" y="15557"/>
                </a:cubicBezTo>
                <a:cubicBezTo>
                  <a:pt x="5159" y="15557"/>
                  <a:pt x="5021" y="15585"/>
                  <a:pt x="4920" y="15727"/>
                </a:cubicBezTo>
                <a:lnTo>
                  <a:pt x="4689" y="15346"/>
                </a:lnTo>
                <a:lnTo>
                  <a:pt x="5111" y="15115"/>
                </a:lnTo>
                <a:close/>
                <a:moveTo>
                  <a:pt x="18083" y="15060"/>
                </a:moveTo>
                <a:cubicBezTo>
                  <a:pt x="17915" y="15060"/>
                  <a:pt x="17765" y="15204"/>
                  <a:pt x="17765" y="15373"/>
                </a:cubicBezTo>
                <a:cubicBezTo>
                  <a:pt x="17765" y="15564"/>
                  <a:pt x="17901" y="15713"/>
                  <a:pt x="18091" y="15727"/>
                </a:cubicBezTo>
                <a:cubicBezTo>
                  <a:pt x="18282" y="15727"/>
                  <a:pt x="18445" y="15577"/>
                  <a:pt x="18445" y="15387"/>
                </a:cubicBezTo>
                <a:cubicBezTo>
                  <a:pt x="18445" y="15205"/>
                  <a:pt x="18308" y="15060"/>
                  <a:pt x="18129" y="15060"/>
                </a:cubicBezTo>
                <a:cubicBezTo>
                  <a:pt x="18121" y="15060"/>
                  <a:pt x="18113" y="15060"/>
                  <a:pt x="18105" y="15061"/>
                </a:cubicBezTo>
                <a:cubicBezTo>
                  <a:pt x="18097" y="15060"/>
                  <a:pt x="18090" y="15060"/>
                  <a:pt x="18083" y="15060"/>
                </a:cubicBezTo>
                <a:close/>
                <a:moveTo>
                  <a:pt x="2338" y="15224"/>
                </a:moveTo>
                <a:lnTo>
                  <a:pt x="2501" y="15564"/>
                </a:lnTo>
                <a:lnTo>
                  <a:pt x="2175" y="15740"/>
                </a:lnTo>
                <a:lnTo>
                  <a:pt x="1998" y="15400"/>
                </a:lnTo>
                <a:lnTo>
                  <a:pt x="2338" y="15224"/>
                </a:lnTo>
                <a:close/>
                <a:moveTo>
                  <a:pt x="15395" y="15073"/>
                </a:moveTo>
                <a:cubicBezTo>
                  <a:pt x="15388" y="15073"/>
                  <a:pt x="15380" y="15074"/>
                  <a:pt x="15373" y="15074"/>
                </a:cubicBezTo>
                <a:cubicBezTo>
                  <a:pt x="15183" y="15074"/>
                  <a:pt x="15033" y="15237"/>
                  <a:pt x="15033" y="15428"/>
                </a:cubicBezTo>
                <a:cubicBezTo>
                  <a:pt x="15019" y="15631"/>
                  <a:pt x="15183" y="15795"/>
                  <a:pt x="15386" y="15795"/>
                </a:cubicBezTo>
                <a:cubicBezTo>
                  <a:pt x="15590" y="15795"/>
                  <a:pt x="15753" y="15631"/>
                  <a:pt x="15753" y="15428"/>
                </a:cubicBezTo>
                <a:cubicBezTo>
                  <a:pt x="15740" y="15232"/>
                  <a:pt x="15577" y="15073"/>
                  <a:pt x="15395" y="15073"/>
                </a:cubicBezTo>
                <a:close/>
                <a:moveTo>
                  <a:pt x="21706" y="15305"/>
                </a:moveTo>
                <a:cubicBezTo>
                  <a:pt x="21702" y="15305"/>
                  <a:pt x="21698" y="15305"/>
                  <a:pt x="21693" y="15305"/>
                </a:cubicBezTo>
                <a:cubicBezTo>
                  <a:pt x="21557" y="15305"/>
                  <a:pt x="21435" y="15414"/>
                  <a:pt x="21449" y="15550"/>
                </a:cubicBezTo>
                <a:cubicBezTo>
                  <a:pt x="21435" y="15686"/>
                  <a:pt x="21544" y="15808"/>
                  <a:pt x="21680" y="15808"/>
                </a:cubicBezTo>
                <a:cubicBezTo>
                  <a:pt x="21692" y="15810"/>
                  <a:pt x="21704" y="15810"/>
                  <a:pt x="21716" y="15810"/>
                </a:cubicBezTo>
                <a:cubicBezTo>
                  <a:pt x="22031" y="15810"/>
                  <a:pt x="22047" y="15305"/>
                  <a:pt x="21706" y="15305"/>
                </a:cubicBezTo>
                <a:close/>
                <a:moveTo>
                  <a:pt x="6382" y="14978"/>
                </a:moveTo>
                <a:cubicBezTo>
                  <a:pt x="6219" y="14978"/>
                  <a:pt x="6071" y="15071"/>
                  <a:pt x="5994" y="15224"/>
                </a:cubicBezTo>
                <a:cubicBezTo>
                  <a:pt x="5940" y="15387"/>
                  <a:pt x="5981" y="15577"/>
                  <a:pt x="6117" y="15686"/>
                </a:cubicBezTo>
                <a:cubicBezTo>
                  <a:pt x="6182" y="15739"/>
                  <a:pt x="6261" y="15791"/>
                  <a:pt x="6340" y="15832"/>
                </a:cubicBezTo>
                <a:lnTo>
                  <a:pt x="6340" y="15832"/>
                </a:lnTo>
                <a:cubicBezTo>
                  <a:pt x="6407" y="15793"/>
                  <a:pt x="6486" y="15767"/>
                  <a:pt x="6552" y="15740"/>
                </a:cubicBezTo>
                <a:cubicBezTo>
                  <a:pt x="6905" y="15564"/>
                  <a:pt x="6810" y="15020"/>
                  <a:pt x="6416" y="14979"/>
                </a:cubicBezTo>
                <a:cubicBezTo>
                  <a:pt x="6404" y="14978"/>
                  <a:pt x="6393" y="14978"/>
                  <a:pt x="6382" y="14978"/>
                </a:cubicBezTo>
                <a:close/>
                <a:moveTo>
                  <a:pt x="6340" y="15832"/>
                </a:moveTo>
                <a:cubicBezTo>
                  <a:pt x="6338" y="15833"/>
                  <a:pt x="6336" y="15834"/>
                  <a:pt x="6334" y="15835"/>
                </a:cubicBezTo>
                <a:lnTo>
                  <a:pt x="6348" y="15835"/>
                </a:lnTo>
                <a:cubicBezTo>
                  <a:pt x="6345" y="15834"/>
                  <a:pt x="6343" y="15833"/>
                  <a:pt x="6340" y="15832"/>
                </a:cubicBezTo>
                <a:close/>
                <a:moveTo>
                  <a:pt x="12643" y="15127"/>
                </a:moveTo>
                <a:cubicBezTo>
                  <a:pt x="12151" y="15127"/>
                  <a:pt x="12151" y="15878"/>
                  <a:pt x="12643" y="15878"/>
                </a:cubicBezTo>
                <a:cubicBezTo>
                  <a:pt x="12656" y="15878"/>
                  <a:pt x="12669" y="15877"/>
                  <a:pt x="12682" y="15876"/>
                </a:cubicBezTo>
                <a:cubicBezTo>
                  <a:pt x="13144" y="15849"/>
                  <a:pt x="13144" y="15156"/>
                  <a:pt x="12682" y="15129"/>
                </a:cubicBezTo>
                <a:cubicBezTo>
                  <a:pt x="12669" y="15128"/>
                  <a:pt x="12656" y="15127"/>
                  <a:pt x="12643" y="15127"/>
                </a:cubicBezTo>
                <a:close/>
                <a:moveTo>
                  <a:pt x="18943" y="15304"/>
                </a:moveTo>
                <a:cubicBezTo>
                  <a:pt x="18935" y="15304"/>
                  <a:pt x="18928" y="15305"/>
                  <a:pt x="18920" y="15305"/>
                </a:cubicBezTo>
                <a:cubicBezTo>
                  <a:pt x="18744" y="15319"/>
                  <a:pt x="18608" y="15468"/>
                  <a:pt x="18608" y="15645"/>
                </a:cubicBezTo>
                <a:cubicBezTo>
                  <a:pt x="18621" y="15808"/>
                  <a:pt x="18757" y="15944"/>
                  <a:pt x="18934" y="15944"/>
                </a:cubicBezTo>
                <a:cubicBezTo>
                  <a:pt x="19111" y="15944"/>
                  <a:pt x="19260" y="15808"/>
                  <a:pt x="19260" y="15618"/>
                </a:cubicBezTo>
                <a:cubicBezTo>
                  <a:pt x="19260" y="15449"/>
                  <a:pt x="19111" y="15304"/>
                  <a:pt x="18943" y="15304"/>
                </a:cubicBezTo>
                <a:close/>
                <a:moveTo>
                  <a:pt x="9899" y="15182"/>
                </a:moveTo>
                <a:cubicBezTo>
                  <a:pt x="9692" y="15182"/>
                  <a:pt x="9528" y="15354"/>
                  <a:pt x="9528" y="15564"/>
                </a:cubicBezTo>
                <a:cubicBezTo>
                  <a:pt x="9528" y="15797"/>
                  <a:pt x="9721" y="15954"/>
                  <a:pt x="9921" y="15954"/>
                </a:cubicBezTo>
                <a:cubicBezTo>
                  <a:pt x="10012" y="15954"/>
                  <a:pt x="10104" y="15921"/>
                  <a:pt x="10181" y="15849"/>
                </a:cubicBezTo>
                <a:cubicBezTo>
                  <a:pt x="10425" y="15604"/>
                  <a:pt x="10262" y="15197"/>
                  <a:pt x="9922" y="15183"/>
                </a:cubicBezTo>
                <a:cubicBezTo>
                  <a:pt x="9915" y="15182"/>
                  <a:pt x="9907" y="15182"/>
                  <a:pt x="9899" y="15182"/>
                </a:cubicBezTo>
                <a:close/>
                <a:moveTo>
                  <a:pt x="22486" y="15615"/>
                </a:moveTo>
                <a:cubicBezTo>
                  <a:pt x="22249" y="15615"/>
                  <a:pt x="22236" y="15998"/>
                  <a:pt x="22495" y="15998"/>
                </a:cubicBezTo>
                <a:cubicBezTo>
                  <a:pt x="22618" y="15998"/>
                  <a:pt x="22686" y="15931"/>
                  <a:pt x="22699" y="15822"/>
                </a:cubicBezTo>
                <a:cubicBezTo>
                  <a:pt x="22726" y="15699"/>
                  <a:pt x="22645" y="15631"/>
                  <a:pt x="22522" y="15618"/>
                </a:cubicBezTo>
                <a:cubicBezTo>
                  <a:pt x="22510" y="15616"/>
                  <a:pt x="22498" y="15615"/>
                  <a:pt x="22486" y="15615"/>
                </a:cubicBezTo>
                <a:close/>
                <a:moveTo>
                  <a:pt x="3153" y="15468"/>
                </a:moveTo>
                <a:lnTo>
                  <a:pt x="3344" y="15835"/>
                </a:lnTo>
                <a:lnTo>
                  <a:pt x="3004" y="16012"/>
                </a:lnTo>
                <a:lnTo>
                  <a:pt x="2814" y="15645"/>
                </a:lnTo>
                <a:lnTo>
                  <a:pt x="3153" y="15468"/>
                </a:lnTo>
                <a:close/>
                <a:moveTo>
                  <a:pt x="16216" y="15319"/>
                </a:moveTo>
                <a:cubicBezTo>
                  <a:pt x="16012" y="15332"/>
                  <a:pt x="15862" y="15482"/>
                  <a:pt x="15849" y="15672"/>
                </a:cubicBezTo>
                <a:cubicBezTo>
                  <a:pt x="15849" y="15876"/>
                  <a:pt x="16012" y="16039"/>
                  <a:pt x="16216" y="16039"/>
                </a:cubicBezTo>
                <a:cubicBezTo>
                  <a:pt x="16664" y="16012"/>
                  <a:pt x="16664" y="15360"/>
                  <a:pt x="16216" y="15319"/>
                </a:cubicBezTo>
                <a:close/>
                <a:moveTo>
                  <a:pt x="7190" y="15251"/>
                </a:moveTo>
                <a:cubicBezTo>
                  <a:pt x="6973" y="15265"/>
                  <a:pt x="6810" y="15428"/>
                  <a:pt x="6783" y="15645"/>
                </a:cubicBezTo>
                <a:cubicBezTo>
                  <a:pt x="6783" y="15863"/>
                  <a:pt x="6959" y="16053"/>
                  <a:pt x="7190" y="16066"/>
                </a:cubicBezTo>
                <a:cubicBezTo>
                  <a:pt x="7408" y="16066"/>
                  <a:pt x="7585" y="15890"/>
                  <a:pt x="7585" y="15672"/>
                </a:cubicBezTo>
                <a:cubicBezTo>
                  <a:pt x="7598" y="15455"/>
                  <a:pt x="7421" y="15251"/>
                  <a:pt x="7190" y="15251"/>
                </a:cubicBezTo>
                <a:close/>
                <a:moveTo>
                  <a:pt x="13497" y="15387"/>
                </a:moveTo>
                <a:cubicBezTo>
                  <a:pt x="13293" y="15387"/>
                  <a:pt x="13130" y="15550"/>
                  <a:pt x="13130" y="15754"/>
                </a:cubicBezTo>
                <a:cubicBezTo>
                  <a:pt x="13117" y="15944"/>
                  <a:pt x="13280" y="16121"/>
                  <a:pt x="13484" y="16121"/>
                </a:cubicBezTo>
                <a:cubicBezTo>
                  <a:pt x="13488" y="16121"/>
                  <a:pt x="13492" y="16121"/>
                  <a:pt x="13497" y="16121"/>
                </a:cubicBezTo>
                <a:cubicBezTo>
                  <a:pt x="13973" y="16121"/>
                  <a:pt x="13982" y="15387"/>
                  <a:pt x="13497" y="15387"/>
                </a:cubicBezTo>
                <a:close/>
                <a:moveTo>
                  <a:pt x="23352" y="15985"/>
                </a:moveTo>
                <a:cubicBezTo>
                  <a:pt x="23311" y="15985"/>
                  <a:pt x="23284" y="16026"/>
                  <a:pt x="23256" y="16039"/>
                </a:cubicBezTo>
                <a:cubicBezTo>
                  <a:pt x="23284" y="16066"/>
                  <a:pt x="23311" y="16107"/>
                  <a:pt x="23352" y="16121"/>
                </a:cubicBezTo>
                <a:cubicBezTo>
                  <a:pt x="23357" y="16126"/>
                  <a:pt x="23362" y="16128"/>
                  <a:pt x="23367" y="16128"/>
                </a:cubicBezTo>
                <a:cubicBezTo>
                  <a:pt x="23389" y="16128"/>
                  <a:pt x="23414" y="16086"/>
                  <a:pt x="23447" y="16053"/>
                </a:cubicBezTo>
                <a:cubicBezTo>
                  <a:pt x="23406" y="16012"/>
                  <a:pt x="23365" y="15985"/>
                  <a:pt x="23352" y="15985"/>
                </a:cubicBezTo>
                <a:close/>
                <a:moveTo>
                  <a:pt x="19763" y="15564"/>
                </a:moveTo>
                <a:cubicBezTo>
                  <a:pt x="19586" y="15564"/>
                  <a:pt x="19451" y="15699"/>
                  <a:pt x="19451" y="15876"/>
                </a:cubicBezTo>
                <a:cubicBezTo>
                  <a:pt x="19451" y="16039"/>
                  <a:pt x="19586" y="16175"/>
                  <a:pt x="19763" y="16175"/>
                </a:cubicBezTo>
                <a:cubicBezTo>
                  <a:pt x="20171" y="16175"/>
                  <a:pt x="20171" y="15564"/>
                  <a:pt x="19763" y="15564"/>
                </a:cubicBezTo>
                <a:close/>
                <a:moveTo>
                  <a:pt x="10763" y="15454"/>
                </a:moveTo>
                <a:cubicBezTo>
                  <a:pt x="10755" y="15454"/>
                  <a:pt x="10747" y="15454"/>
                  <a:pt x="10738" y="15455"/>
                </a:cubicBezTo>
                <a:cubicBezTo>
                  <a:pt x="10249" y="15482"/>
                  <a:pt x="10249" y="16189"/>
                  <a:pt x="10724" y="16230"/>
                </a:cubicBezTo>
                <a:cubicBezTo>
                  <a:pt x="10737" y="16231"/>
                  <a:pt x="10750" y="16231"/>
                  <a:pt x="10763" y="16231"/>
                </a:cubicBezTo>
                <a:cubicBezTo>
                  <a:pt x="11273" y="16231"/>
                  <a:pt x="11269" y="15454"/>
                  <a:pt x="10763" y="15454"/>
                </a:cubicBezTo>
                <a:close/>
                <a:moveTo>
                  <a:pt x="3983" y="15727"/>
                </a:moveTo>
                <a:lnTo>
                  <a:pt x="4186" y="16080"/>
                </a:lnTo>
                <a:lnTo>
                  <a:pt x="3819" y="16270"/>
                </a:lnTo>
                <a:lnTo>
                  <a:pt x="3643" y="15931"/>
                </a:lnTo>
                <a:lnTo>
                  <a:pt x="3983" y="15727"/>
                </a:lnTo>
                <a:close/>
                <a:moveTo>
                  <a:pt x="8006" y="15496"/>
                </a:moveTo>
                <a:cubicBezTo>
                  <a:pt x="7788" y="15509"/>
                  <a:pt x="7625" y="15686"/>
                  <a:pt x="7625" y="15903"/>
                </a:cubicBezTo>
                <a:cubicBezTo>
                  <a:pt x="7625" y="16107"/>
                  <a:pt x="7802" y="16284"/>
                  <a:pt x="8019" y="16284"/>
                </a:cubicBezTo>
                <a:cubicBezTo>
                  <a:pt x="8223" y="16284"/>
                  <a:pt x="8400" y="16121"/>
                  <a:pt x="8414" y="15917"/>
                </a:cubicBezTo>
                <a:lnTo>
                  <a:pt x="8414" y="15903"/>
                </a:lnTo>
                <a:cubicBezTo>
                  <a:pt x="8414" y="15686"/>
                  <a:pt x="8223" y="15496"/>
                  <a:pt x="8006" y="15496"/>
                </a:cubicBezTo>
                <a:close/>
                <a:moveTo>
                  <a:pt x="1264" y="15808"/>
                </a:moveTo>
                <a:lnTo>
                  <a:pt x="1441" y="16148"/>
                </a:lnTo>
                <a:lnTo>
                  <a:pt x="1115" y="16311"/>
                </a:lnTo>
                <a:lnTo>
                  <a:pt x="951" y="15998"/>
                </a:lnTo>
                <a:lnTo>
                  <a:pt x="1264" y="15808"/>
                </a:lnTo>
                <a:close/>
                <a:moveTo>
                  <a:pt x="17042" y="15599"/>
                </a:moveTo>
                <a:cubicBezTo>
                  <a:pt x="16963" y="15599"/>
                  <a:pt x="16882" y="15626"/>
                  <a:pt x="16814" y="15686"/>
                </a:cubicBezTo>
                <a:cubicBezTo>
                  <a:pt x="16569" y="15903"/>
                  <a:pt x="16719" y="16298"/>
                  <a:pt x="17031" y="16311"/>
                </a:cubicBezTo>
                <a:cubicBezTo>
                  <a:pt x="17039" y="16312"/>
                  <a:pt x="17047" y="16312"/>
                  <a:pt x="17055" y="16312"/>
                </a:cubicBezTo>
                <a:cubicBezTo>
                  <a:pt x="17236" y="16312"/>
                  <a:pt x="17398" y="16167"/>
                  <a:pt x="17398" y="15985"/>
                </a:cubicBezTo>
                <a:cubicBezTo>
                  <a:pt x="17417" y="15755"/>
                  <a:pt x="17233" y="15599"/>
                  <a:pt x="17042" y="15599"/>
                </a:cubicBezTo>
                <a:close/>
                <a:moveTo>
                  <a:pt x="14313" y="15645"/>
                </a:moveTo>
                <a:cubicBezTo>
                  <a:pt x="14109" y="15659"/>
                  <a:pt x="13946" y="15808"/>
                  <a:pt x="13946" y="16012"/>
                </a:cubicBezTo>
                <a:cubicBezTo>
                  <a:pt x="13946" y="16230"/>
                  <a:pt x="14122" y="16406"/>
                  <a:pt x="14340" y="16406"/>
                </a:cubicBezTo>
                <a:cubicBezTo>
                  <a:pt x="14816" y="16365"/>
                  <a:pt x="14802" y="15672"/>
                  <a:pt x="14326" y="15645"/>
                </a:cubicBezTo>
                <a:close/>
                <a:moveTo>
                  <a:pt x="20606" y="15861"/>
                </a:moveTo>
                <a:cubicBezTo>
                  <a:pt x="20455" y="15861"/>
                  <a:pt x="20333" y="15967"/>
                  <a:pt x="20320" y="16121"/>
                </a:cubicBezTo>
                <a:cubicBezTo>
                  <a:pt x="20307" y="16290"/>
                  <a:pt x="20444" y="16434"/>
                  <a:pt x="20611" y="16434"/>
                </a:cubicBezTo>
                <a:cubicBezTo>
                  <a:pt x="20618" y="16434"/>
                  <a:pt x="20626" y="16434"/>
                  <a:pt x="20633" y="16433"/>
                </a:cubicBezTo>
                <a:cubicBezTo>
                  <a:pt x="21014" y="16433"/>
                  <a:pt x="21014" y="15863"/>
                  <a:pt x="20633" y="15863"/>
                </a:cubicBezTo>
                <a:cubicBezTo>
                  <a:pt x="20624" y="15862"/>
                  <a:pt x="20615" y="15861"/>
                  <a:pt x="20606" y="15861"/>
                </a:cubicBezTo>
                <a:close/>
                <a:moveTo>
                  <a:pt x="11564" y="15699"/>
                </a:moveTo>
                <a:cubicBezTo>
                  <a:pt x="11222" y="15699"/>
                  <a:pt x="11054" y="16111"/>
                  <a:pt x="11295" y="16352"/>
                </a:cubicBezTo>
                <a:cubicBezTo>
                  <a:pt x="11372" y="16433"/>
                  <a:pt x="11469" y="16469"/>
                  <a:pt x="11566" y="16469"/>
                </a:cubicBezTo>
                <a:cubicBezTo>
                  <a:pt x="11761" y="16469"/>
                  <a:pt x="11952" y="16321"/>
                  <a:pt x="11961" y="16094"/>
                </a:cubicBezTo>
                <a:cubicBezTo>
                  <a:pt x="11961" y="15876"/>
                  <a:pt x="11785" y="15699"/>
                  <a:pt x="11581" y="15699"/>
                </a:cubicBezTo>
                <a:cubicBezTo>
                  <a:pt x="11575" y="15699"/>
                  <a:pt x="11570" y="15699"/>
                  <a:pt x="11564" y="15699"/>
                </a:cubicBezTo>
                <a:close/>
                <a:moveTo>
                  <a:pt x="4812" y="15971"/>
                </a:moveTo>
                <a:lnTo>
                  <a:pt x="5016" y="16325"/>
                </a:lnTo>
                <a:lnTo>
                  <a:pt x="4649" y="16515"/>
                </a:lnTo>
                <a:lnTo>
                  <a:pt x="4458" y="16175"/>
                </a:lnTo>
                <a:lnTo>
                  <a:pt x="4812" y="15971"/>
                </a:lnTo>
                <a:close/>
                <a:moveTo>
                  <a:pt x="8849" y="15754"/>
                </a:moveTo>
                <a:cubicBezTo>
                  <a:pt x="8645" y="15754"/>
                  <a:pt x="8468" y="15917"/>
                  <a:pt x="8454" y="16134"/>
                </a:cubicBezTo>
                <a:cubicBezTo>
                  <a:pt x="8441" y="16338"/>
                  <a:pt x="8604" y="16515"/>
                  <a:pt x="8821" y="16542"/>
                </a:cubicBezTo>
                <a:cubicBezTo>
                  <a:pt x="8829" y="16543"/>
                  <a:pt x="8836" y="16543"/>
                  <a:pt x="8843" y="16543"/>
                </a:cubicBezTo>
                <a:cubicBezTo>
                  <a:pt x="9052" y="16543"/>
                  <a:pt x="9229" y="16358"/>
                  <a:pt x="9229" y="16148"/>
                </a:cubicBezTo>
                <a:cubicBezTo>
                  <a:pt x="9229" y="15931"/>
                  <a:pt x="9066" y="15754"/>
                  <a:pt x="8849" y="15754"/>
                </a:cubicBezTo>
                <a:close/>
                <a:moveTo>
                  <a:pt x="17882" y="15862"/>
                </a:moveTo>
                <a:cubicBezTo>
                  <a:pt x="17875" y="15862"/>
                  <a:pt x="17868" y="15862"/>
                  <a:pt x="17860" y="15863"/>
                </a:cubicBezTo>
                <a:cubicBezTo>
                  <a:pt x="17398" y="15863"/>
                  <a:pt x="17398" y="16542"/>
                  <a:pt x="17860" y="16542"/>
                </a:cubicBezTo>
                <a:cubicBezTo>
                  <a:pt x="17868" y="16543"/>
                  <a:pt x="17875" y="16543"/>
                  <a:pt x="17882" y="16543"/>
                </a:cubicBezTo>
                <a:cubicBezTo>
                  <a:pt x="18063" y="16543"/>
                  <a:pt x="18214" y="16385"/>
                  <a:pt x="18214" y="16202"/>
                </a:cubicBezTo>
                <a:cubicBezTo>
                  <a:pt x="18214" y="16020"/>
                  <a:pt x="18063" y="15862"/>
                  <a:pt x="17882" y="15862"/>
                </a:cubicBezTo>
                <a:close/>
                <a:moveTo>
                  <a:pt x="2080" y="16066"/>
                </a:moveTo>
                <a:lnTo>
                  <a:pt x="2284" y="16379"/>
                </a:lnTo>
                <a:lnTo>
                  <a:pt x="1944" y="16556"/>
                </a:lnTo>
                <a:lnTo>
                  <a:pt x="1767" y="16243"/>
                </a:lnTo>
                <a:lnTo>
                  <a:pt x="2080" y="16066"/>
                </a:lnTo>
                <a:close/>
                <a:moveTo>
                  <a:pt x="15152" y="15903"/>
                </a:moveTo>
                <a:cubicBezTo>
                  <a:pt x="15144" y="15903"/>
                  <a:pt x="15136" y="15903"/>
                  <a:pt x="15128" y="15903"/>
                </a:cubicBezTo>
                <a:cubicBezTo>
                  <a:pt x="14924" y="15903"/>
                  <a:pt x="14761" y="16066"/>
                  <a:pt x="14775" y="16284"/>
                </a:cubicBezTo>
                <a:cubicBezTo>
                  <a:pt x="14775" y="16474"/>
                  <a:pt x="14952" y="16637"/>
                  <a:pt x="15155" y="16637"/>
                </a:cubicBezTo>
                <a:cubicBezTo>
                  <a:pt x="15359" y="16624"/>
                  <a:pt x="15509" y="16461"/>
                  <a:pt x="15522" y="16257"/>
                </a:cubicBezTo>
                <a:cubicBezTo>
                  <a:pt x="15509" y="16061"/>
                  <a:pt x="15346" y="15903"/>
                  <a:pt x="15152" y="15903"/>
                </a:cubicBezTo>
                <a:close/>
                <a:moveTo>
                  <a:pt x="21458" y="16120"/>
                </a:moveTo>
                <a:cubicBezTo>
                  <a:pt x="21450" y="16120"/>
                  <a:pt x="21443" y="16120"/>
                  <a:pt x="21435" y="16121"/>
                </a:cubicBezTo>
                <a:cubicBezTo>
                  <a:pt x="21286" y="16121"/>
                  <a:pt x="21163" y="16243"/>
                  <a:pt x="21163" y="16393"/>
                </a:cubicBezTo>
                <a:cubicBezTo>
                  <a:pt x="21177" y="16542"/>
                  <a:pt x="21299" y="16665"/>
                  <a:pt x="21449" y="16665"/>
                </a:cubicBezTo>
                <a:cubicBezTo>
                  <a:pt x="21598" y="16651"/>
                  <a:pt x="21720" y="16529"/>
                  <a:pt x="21707" y="16379"/>
                </a:cubicBezTo>
                <a:cubicBezTo>
                  <a:pt x="21707" y="16237"/>
                  <a:pt x="21597" y="16120"/>
                  <a:pt x="21458" y="16120"/>
                </a:cubicBezTo>
                <a:close/>
                <a:moveTo>
                  <a:pt x="12383" y="15944"/>
                </a:moveTo>
                <a:cubicBezTo>
                  <a:pt x="11879" y="15944"/>
                  <a:pt x="11871" y="16705"/>
                  <a:pt x="12383" y="16719"/>
                </a:cubicBezTo>
                <a:cubicBezTo>
                  <a:pt x="12899" y="16719"/>
                  <a:pt x="12913" y="15944"/>
                  <a:pt x="12396" y="15944"/>
                </a:cubicBezTo>
                <a:cubicBezTo>
                  <a:pt x="12392" y="15944"/>
                  <a:pt x="12387" y="15944"/>
                  <a:pt x="12383" y="15944"/>
                </a:cubicBezTo>
                <a:close/>
                <a:moveTo>
                  <a:pt x="5641" y="16202"/>
                </a:moveTo>
                <a:lnTo>
                  <a:pt x="5845" y="16583"/>
                </a:lnTo>
                <a:lnTo>
                  <a:pt x="5478" y="16773"/>
                </a:lnTo>
                <a:lnTo>
                  <a:pt x="5274" y="16406"/>
                </a:lnTo>
                <a:lnTo>
                  <a:pt x="5641" y="16202"/>
                </a:lnTo>
                <a:close/>
                <a:moveTo>
                  <a:pt x="9666" y="15997"/>
                </a:moveTo>
                <a:cubicBezTo>
                  <a:pt x="9185" y="15997"/>
                  <a:pt x="9120" y="16734"/>
                  <a:pt x="9637" y="16787"/>
                </a:cubicBezTo>
                <a:cubicBezTo>
                  <a:pt x="9645" y="16787"/>
                  <a:pt x="9653" y="16788"/>
                  <a:pt x="9661" y="16788"/>
                </a:cubicBezTo>
                <a:cubicBezTo>
                  <a:pt x="9855" y="16788"/>
                  <a:pt x="10032" y="16629"/>
                  <a:pt x="10058" y="16420"/>
                </a:cubicBezTo>
                <a:lnTo>
                  <a:pt x="10058" y="16433"/>
                </a:lnTo>
                <a:cubicBezTo>
                  <a:pt x="10072" y="16216"/>
                  <a:pt x="9922" y="16026"/>
                  <a:pt x="9705" y="15998"/>
                </a:cubicBezTo>
                <a:cubicBezTo>
                  <a:pt x="9692" y="15997"/>
                  <a:pt x="9679" y="15997"/>
                  <a:pt x="9666" y="15997"/>
                </a:cubicBezTo>
                <a:close/>
                <a:moveTo>
                  <a:pt x="18689" y="16121"/>
                </a:moveTo>
                <a:cubicBezTo>
                  <a:pt x="18499" y="16121"/>
                  <a:pt x="18350" y="16270"/>
                  <a:pt x="18350" y="16461"/>
                </a:cubicBezTo>
                <a:cubicBezTo>
                  <a:pt x="18336" y="16651"/>
                  <a:pt x="18513" y="16800"/>
                  <a:pt x="18703" y="16800"/>
                </a:cubicBezTo>
                <a:cubicBezTo>
                  <a:pt x="18880" y="16787"/>
                  <a:pt x="19016" y="16637"/>
                  <a:pt x="19016" y="16461"/>
                </a:cubicBezTo>
                <a:cubicBezTo>
                  <a:pt x="19016" y="16270"/>
                  <a:pt x="18866" y="16121"/>
                  <a:pt x="18689" y="16121"/>
                </a:cubicBezTo>
                <a:close/>
                <a:moveTo>
                  <a:pt x="2909" y="16311"/>
                </a:moveTo>
                <a:lnTo>
                  <a:pt x="3085" y="16665"/>
                </a:lnTo>
                <a:lnTo>
                  <a:pt x="2773" y="16841"/>
                </a:lnTo>
                <a:lnTo>
                  <a:pt x="2583" y="16488"/>
                </a:lnTo>
                <a:lnTo>
                  <a:pt x="2909" y="16311"/>
                </a:lnTo>
                <a:close/>
                <a:moveTo>
                  <a:pt x="22241" y="16404"/>
                </a:moveTo>
                <a:cubicBezTo>
                  <a:pt x="21946" y="16404"/>
                  <a:pt x="21950" y="16869"/>
                  <a:pt x="22253" y="16869"/>
                </a:cubicBezTo>
                <a:cubicBezTo>
                  <a:pt x="22261" y="16869"/>
                  <a:pt x="22269" y="16869"/>
                  <a:pt x="22278" y="16868"/>
                </a:cubicBezTo>
                <a:cubicBezTo>
                  <a:pt x="22400" y="16868"/>
                  <a:pt x="22509" y="16760"/>
                  <a:pt x="22509" y="16637"/>
                </a:cubicBezTo>
                <a:cubicBezTo>
                  <a:pt x="22509" y="16509"/>
                  <a:pt x="22412" y="16405"/>
                  <a:pt x="22298" y="16405"/>
                </a:cubicBezTo>
                <a:cubicBezTo>
                  <a:pt x="22292" y="16405"/>
                  <a:pt x="22285" y="16405"/>
                  <a:pt x="22278" y="16406"/>
                </a:cubicBezTo>
                <a:cubicBezTo>
                  <a:pt x="22265" y="16405"/>
                  <a:pt x="22253" y="16404"/>
                  <a:pt x="22241" y="16404"/>
                </a:cubicBezTo>
                <a:close/>
                <a:moveTo>
                  <a:pt x="15979" y="16147"/>
                </a:moveTo>
                <a:cubicBezTo>
                  <a:pt x="15972" y="16147"/>
                  <a:pt x="15965" y="16148"/>
                  <a:pt x="15957" y="16148"/>
                </a:cubicBezTo>
                <a:cubicBezTo>
                  <a:pt x="15767" y="16162"/>
                  <a:pt x="15604" y="16311"/>
                  <a:pt x="15604" y="16501"/>
                </a:cubicBezTo>
                <a:cubicBezTo>
                  <a:pt x="15604" y="16705"/>
                  <a:pt x="15753" y="16868"/>
                  <a:pt x="15957" y="16882"/>
                </a:cubicBezTo>
                <a:cubicBezTo>
                  <a:pt x="16161" y="16882"/>
                  <a:pt x="16338" y="16719"/>
                  <a:pt x="16324" y="16515"/>
                </a:cubicBezTo>
                <a:cubicBezTo>
                  <a:pt x="16337" y="16319"/>
                  <a:pt x="16174" y="16147"/>
                  <a:pt x="15979" y="16147"/>
                </a:cubicBezTo>
                <a:close/>
                <a:moveTo>
                  <a:pt x="6960" y="16079"/>
                </a:moveTo>
                <a:cubicBezTo>
                  <a:pt x="6950" y="16079"/>
                  <a:pt x="6941" y="16079"/>
                  <a:pt x="6932" y="16080"/>
                </a:cubicBezTo>
                <a:cubicBezTo>
                  <a:pt x="6769" y="16080"/>
                  <a:pt x="6633" y="16162"/>
                  <a:pt x="6552" y="16298"/>
                </a:cubicBezTo>
                <a:cubicBezTo>
                  <a:pt x="6497" y="16461"/>
                  <a:pt x="6524" y="16637"/>
                  <a:pt x="6633" y="16760"/>
                </a:cubicBezTo>
                <a:cubicBezTo>
                  <a:pt x="6701" y="16814"/>
                  <a:pt x="6769" y="16868"/>
                  <a:pt x="6850" y="16909"/>
                </a:cubicBezTo>
                <a:lnTo>
                  <a:pt x="6850" y="16909"/>
                </a:lnTo>
                <a:cubicBezTo>
                  <a:pt x="7049" y="16904"/>
                  <a:pt x="7233" y="16783"/>
                  <a:pt x="7326" y="16597"/>
                </a:cubicBezTo>
                <a:cubicBezTo>
                  <a:pt x="7326" y="16515"/>
                  <a:pt x="7313" y="16420"/>
                  <a:pt x="7299" y="16338"/>
                </a:cubicBezTo>
                <a:cubicBezTo>
                  <a:pt x="7248" y="16184"/>
                  <a:pt x="7112" y="16079"/>
                  <a:pt x="6960" y="16079"/>
                </a:cubicBezTo>
                <a:close/>
                <a:moveTo>
                  <a:pt x="13234" y="16229"/>
                </a:moveTo>
                <a:cubicBezTo>
                  <a:pt x="13226" y="16229"/>
                  <a:pt x="13219" y="16229"/>
                  <a:pt x="13212" y="16230"/>
                </a:cubicBezTo>
                <a:cubicBezTo>
                  <a:pt x="12872" y="16243"/>
                  <a:pt x="12722" y="16651"/>
                  <a:pt x="12953" y="16882"/>
                </a:cubicBezTo>
                <a:cubicBezTo>
                  <a:pt x="13030" y="16955"/>
                  <a:pt x="13124" y="16987"/>
                  <a:pt x="13215" y="16987"/>
                </a:cubicBezTo>
                <a:cubicBezTo>
                  <a:pt x="13414" y="16987"/>
                  <a:pt x="13606" y="16834"/>
                  <a:pt x="13606" y="16610"/>
                </a:cubicBezTo>
                <a:cubicBezTo>
                  <a:pt x="13606" y="16401"/>
                  <a:pt x="13429" y="16229"/>
                  <a:pt x="13234" y="16229"/>
                </a:cubicBezTo>
                <a:close/>
                <a:moveTo>
                  <a:pt x="23107" y="16746"/>
                </a:moveTo>
                <a:cubicBezTo>
                  <a:pt x="23053" y="16746"/>
                  <a:pt x="22998" y="16828"/>
                  <a:pt x="22930" y="16868"/>
                </a:cubicBezTo>
                <a:cubicBezTo>
                  <a:pt x="22985" y="16923"/>
                  <a:pt x="23025" y="17018"/>
                  <a:pt x="23080" y="17018"/>
                </a:cubicBezTo>
                <a:cubicBezTo>
                  <a:pt x="23084" y="17019"/>
                  <a:pt x="23089" y="17020"/>
                  <a:pt x="23094" y="17020"/>
                </a:cubicBezTo>
                <a:cubicBezTo>
                  <a:pt x="23146" y="17020"/>
                  <a:pt x="23211" y="16958"/>
                  <a:pt x="23311" y="16896"/>
                </a:cubicBezTo>
                <a:cubicBezTo>
                  <a:pt x="23216" y="16814"/>
                  <a:pt x="23161" y="16746"/>
                  <a:pt x="23107" y="16746"/>
                </a:cubicBezTo>
                <a:close/>
                <a:moveTo>
                  <a:pt x="19491" y="16365"/>
                </a:moveTo>
                <a:cubicBezTo>
                  <a:pt x="19206" y="16379"/>
                  <a:pt x="19070" y="16732"/>
                  <a:pt x="19287" y="16936"/>
                </a:cubicBezTo>
                <a:cubicBezTo>
                  <a:pt x="19354" y="16995"/>
                  <a:pt x="19432" y="17021"/>
                  <a:pt x="19508" y="17021"/>
                </a:cubicBezTo>
                <a:cubicBezTo>
                  <a:pt x="19680" y="17021"/>
                  <a:pt x="19841" y="16886"/>
                  <a:pt x="19831" y="16678"/>
                </a:cubicBezTo>
                <a:cubicBezTo>
                  <a:pt x="19818" y="16501"/>
                  <a:pt x="19668" y="16365"/>
                  <a:pt x="19491" y="16365"/>
                </a:cubicBezTo>
                <a:close/>
                <a:moveTo>
                  <a:pt x="10529" y="16281"/>
                </a:moveTo>
                <a:cubicBezTo>
                  <a:pt x="10513" y="16281"/>
                  <a:pt x="10497" y="16282"/>
                  <a:pt x="10480" y="16284"/>
                </a:cubicBezTo>
                <a:cubicBezTo>
                  <a:pt x="10471" y="16283"/>
                  <a:pt x="10463" y="16283"/>
                  <a:pt x="10454" y="16283"/>
                </a:cubicBezTo>
                <a:cubicBezTo>
                  <a:pt x="9953" y="16283"/>
                  <a:pt x="9970" y="17048"/>
                  <a:pt x="10457" y="17048"/>
                </a:cubicBezTo>
                <a:cubicBezTo>
                  <a:pt x="10473" y="17048"/>
                  <a:pt x="10490" y="17047"/>
                  <a:pt x="10507" y="17045"/>
                </a:cubicBezTo>
                <a:cubicBezTo>
                  <a:pt x="10515" y="17046"/>
                  <a:pt x="10524" y="17046"/>
                  <a:pt x="10532" y="17046"/>
                </a:cubicBezTo>
                <a:cubicBezTo>
                  <a:pt x="11033" y="17046"/>
                  <a:pt x="11016" y="16281"/>
                  <a:pt x="10529" y="16281"/>
                </a:cubicBezTo>
                <a:close/>
                <a:moveTo>
                  <a:pt x="3738" y="16569"/>
                </a:moveTo>
                <a:lnTo>
                  <a:pt x="3915" y="16896"/>
                </a:lnTo>
                <a:lnTo>
                  <a:pt x="3588" y="17086"/>
                </a:lnTo>
                <a:lnTo>
                  <a:pt x="3398" y="16760"/>
                </a:lnTo>
                <a:lnTo>
                  <a:pt x="3738" y="16569"/>
                </a:lnTo>
                <a:close/>
                <a:moveTo>
                  <a:pt x="1006" y="16651"/>
                </a:moveTo>
                <a:lnTo>
                  <a:pt x="1169" y="16950"/>
                </a:lnTo>
                <a:lnTo>
                  <a:pt x="829" y="17140"/>
                </a:lnTo>
                <a:lnTo>
                  <a:pt x="666" y="16828"/>
                </a:lnTo>
                <a:lnTo>
                  <a:pt x="1006" y="16651"/>
                </a:lnTo>
                <a:close/>
                <a:moveTo>
                  <a:pt x="16785" y="16433"/>
                </a:moveTo>
                <a:cubicBezTo>
                  <a:pt x="16776" y="16433"/>
                  <a:pt x="16768" y="16433"/>
                  <a:pt x="16759" y="16433"/>
                </a:cubicBezTo>
                <a:cubicBezTo>
                  <a:pt x="16569" y="16447"/>
                  <a:pt x="16433" y="16610"/>
                  <a:pt x="16433" y="16800"/>
                </a:cubicBezTo>
                <a:cubicBezTo>
                  <a:pt x="16433" y="16991"/>
                  <a:pt x="16596" y="17154"/>
                  <a:pt x="16800" y="17154"/>
                </a:cubicBezTo>
                <a:cubicBezTo>
                  <a:pt x="17004" y="17140"/>
                  <a:pt x="17167" y="16977"/>
                  <a:pt x="17153" y="16773"/>
                </a:cubicBezTo>
                <a:cubicBezTo>
                  <a:pt x="17127" y="16578"/>
                  <a:pt x="16977" y="16433"/>
                  <a:pt x="16785" y="16433"/>
                </a:cubicBezTo>
                <a:close/>
                <a:moveTo>
                  <a:pt x="14064" y="16473"/>
                </a:moveTo>
                <a:cubicBezTo>
                  <a:pt x="14057" y="16473"/>
                  <a:pt x="14049" y="16474"/>
                  <a:pt x="14041" y="16474"/>
                </a:cubicBezTo>
                <a:cubicBezTo>
                  <a:pt x="13701" y="16474"/>
                  <a:pt x="13538" y="16882"/>
                  <a:pt x="13783" y="17113"/>
                </a:cubicBezTo>
                <a:cubicBezTo>
                  <a:pt x="13857" y="17188"/>
                  <a:pt x="13951" y="17221"/>
                  <a:pt x="14043" y="17221"/>
                </a:cubicBezTo>
                <a:cubicBezTo>
                  <a:pt x="14235" y="17221"/>
                  <a:pt x="14421" y="17075"/>
                  <a:pt x="14421" y="16855"/>
                </a:cubicBezTo>
                <a:cubicBezTo>
                  <a:pt x="14421" y="16645"/>
                  <a:pt x="14270" y="16473"/>
                  <a:pt x="14064" y="16473"/>
                </a:cubicBezTo>
                <a:close/>
                <a:moveTo>
                  <a:pt x="20348" y="16665"/>
                </a:moveTo>
                <a:lnTo>
                  <a:pt x="20348" y="16678"/>
                </a:lnTo>
                <a:cubicBezTo>
                  <a:pt x="19940" y="16678"/>
                  <a:pt x="19940" y="17290"/>
                  <a:pt x="20348" y="17290"/>
                </a:cubicBezTo>
                <a:cubicBezTo>
                  <a:pt x="20524" y="17290"/>
                  <a:pt x="20660" y="17154"/>
                  <a:pt x="20660" y="16991"/>
                </a:cubicBezTo>
                <a:cubicBezTo>
                  <a:pt x="20660" y="16814"/>
                  <a:pt x="20524" y="16665"/>
                  <a:pt x="20348" y="16665"/>
                </a:cubicBezTo>
                <a:close/>
                <a:moveTo>
                  <a:pt x="11336" y="16524"/>
                </a:moveTo>
                <a:cubicBezTo>
                  <a:pt x="11318" y="16524"/>
                  <a:pt x="11300" y="16526"/>
                  <a:pt x="11282" y="16529"/>
                </a:cubicBezTo>
                <a:cubicBezTo>
                  <a:pt x="11119" y="16542"/>
                  <a:pt x="10983" y="16651"/>
                  <a:pt x="10942" y="16814"/>
                </a:cubicBezTo>
                <a:cubicBezTo>
                  <a:pt x="10901" y="16991"/>
                  <a:pt x="10983" y="17167"/>
                  <a:pt x="11132" y="17249"/>
                </a:cubicBezTo>
                <a:cubicBezTo>
                  <a:pt x="11190" y="17278"/>
                  <a:pt x="11251" y="17291"/>
                  <a:pt x="11311" y="17291"/>
                </a:cubicBezTo>
                <a:cubicBezTo>
                  <a:pt x="11421" y="17291"/>
                  <a:pt x="11529" y="17246"/>
                  <a:pt x="11608" y="17167"/>
                </a:cubicBezTo>
                <a:cubicBezTo>
                  <a:pt x="11662" y="17113"/>
                  <a:pt x="11717" y="17045"/>
                  <a:pt x="11757" y="17004"/>
                </a:cubicBezTo>
                <a:cubicBezTo>
                  <a:pt x="11730" y="16923"/>
                  <a:pt x="11717" y="16855"/>
                  <a:pt x="11689" y="16773"/>
                </a:cubicBezTo>
                <a:cubicBezTo>
                  <a:pt x="11641" y="16627"/>
                  <a:pt x="11493" y="16524"/>
                  <a:pt x="11336" y="16524"/>
                </a:cubicBezTo>
                <a:close/>
                <a:moveTo>
                  <a:pt x="4567" y="16814"/>
                </a:moveTo>
                <a:lnTo>
                  <a:pt x="4757" y="17154"/>
                </a:lnTo>
                <a:lnTo>
                  <a:pt x="4418" y="17344"/>
                </a:lnTo>
                <a:lnTo>
                  <a:pt x="4227" y="17004"/>
                </a:lnTo>
                <a:lnTo>
                  <a:pt x="4567" y="16814"/>
                </a:lnTo>
                <a:close/>
                <a:moveTo>
                  <a:pt x="8604" y="16569"/>
                </a:moveTo>
                <a:cubicBezTo>
                  <a:pt x="8373" y="16569"/>
                  <a:pt x="8196" y="16746"/>
                  <a:pt x="8196" y="16977"/>
                </a:cubicBezTo>
                <a:cubicBezTo>
                  <a:pt x="8210" y="17195"/>
                  <a:pt x="8386" y="17358"/>
                  <a:pt x="8590" y="17358"/>
                </a:cubicBezTo>
                <a:cubicBezTo>
                  <a:pt x="8821" y="17358"/>
                  <a:pt x="8998" y="17181"/>
                  <a:pt x="8985" y="16950"/>
                </a:cubicBezTo>
                <a:cubicBezTo>
                  <a:pt x="8985" y="16732"/>
                  <a:pt x="8808" y="16569"/>
                  <a:pt x="8604" y="16569"/>
                </a:cubicBezTo>
                <a:close/>
                <a:moveTo>
                  <a:pt x="17629" y="16665"/>
                </a:moveTo>
                <a:lnTo>
                  <a:pt x="17629" y="16678"/>
                </a:lnTo>
                <a:cubicBezTo>
                  <a:pt x="17439" y="16678"/>
                  <a:pt x="17276" y="16828"/>
                  <a:pt x="17262" y="17018"/>
                </a:cubicBezTo>
                <a:cubicBezTo>
                  <a:pt x="17262" y="17208"/>
                  <a:pt x="17425" y="17385"/>
                  <a:pt x="17629" y="17385"/>
                </a:cubicBezTo>
                <a:cubicBezTo>
                  <a:pt x="18078" y="17358"/>
                  <a:pt x="18078" y="16705"/>
                  <a:pt x="17629" y="16665"/>
                </a:cubicBezTo>
                <a:close/>
                <a:moveTo>
                  <a:pt x="1835" y="16896"/>
                </a:moveTo>
                <a:lnTo>
                  <a:pt x="2039" y="17235"/>
                </a:lnTo>
                <a:lnTo>
                  <a:pt x="1658" y="17412"/>
                </a:lnTo>
                <a:lnTo>
                  <a:pt x="1495" y="17072"/>
                </a:lnTo>
                <a:lnTo>
                  <a:pt x="1835" y="16896"/>
                </a:lnTo>
                <a:close/>
                <a:moveTo>
                  <a:pt x="14847" y="16716"/>
                </a:moveTo>
                <a:cubicBezTo>
                  <a:pt x="14370" y="16716"/>
                  <a:pt x="14357" y="17467"/>
                  <a:pt x="14857" y="17467"/>
                </a:cubicBezTo>
                <a:cubicBezTo>
                  <a:pt x="14861" y="17467"/>
                  <a:pt x="14866" y="17467"/>
                  <a:pt x="14870" y="17466"/>
                </a:cubicBezTo>
                <a:cubicBezTo>
                  <a:pt x="15074" y="17466"/>
                  <a:pt x="15237" y="17303"/>
                  <a:pt x="15237" y="17099"/>
                </a:cubicBezTo>
                <a:cubicBezTo>
                  <a:pt x="15251" y="16909"/>
                  <a:pt x="15101" y="16732"/>
                  <a:pt x="14897" y="16719"/>
                </a:cubicBezTo>
                <a:cubicBezTo>
                  <a:pt x="14880" y="16717"/>
                  <a:pt x="14863" y="16716"/>
                  <a:pt x="14847" y="16716"/>
                </a:cubicBezTo>
                <a:close/>
                <a:moveTo>
                  <a:pt x="21177" y="16923"/>
                </a:moveTo>
                <a:lnTo>
                  <a:pt x="21177" y="16923"/>
                </a:lnTo>
                <a:cubicBezTo>
                  <a:pt x="20810" y="16936"/>
                  <a:pt x="20796" y="17480"/>
                  <a:pt x="21163" y="17507"/>
                </a:cubicBezTo>
                <a:cubicBezTo>
                  <a:pt x="21530" y="17480"/>
                  <a:pt x="21530" y="16950"/>
                  <a:pt x="21177" y="16923"/>
                </a:cubicBezTo>
                <a:close/>
                <a:moveTo>
                  <a:pt x="12143" y="16765"/>
                </a:moveTo>
                <a:cubicBezTo>
                  <a:pt x="12057" y="16765"/>
                  <a:pt x="11969" y="16793"/>
                  <a:pt x="11893" y="16855"/>
                </a:cubicBezTo>
                <a:cubicBezTo>
                  <a:pt x="11852" y="16896"/>
                  <a:pt x="11798" y="16950"/>
                  <a:pt x="11757" y="17004"/>
                </a:cubicBezTo>
                <a:cubicBezTo>
                  <a:pt x="11757" y="17081"/>
                  <a:pt x="11757" y="17158"/>
                  <a:pt x="11757" y="17235"/>
                </a:cubicBezTo>
                <a:cubicBezTo>
                  <a:pt x="11798" y="17412"/>
                  <a:pt x="11948" y="17534"/>
                  <a:pt x="12124" y="17534"/>
                </a:cubicBezTo>
                <a:cubicBezTo>
                  <a:pt x="12131" y="17535"/>
                  <a:pt x="12138" y="17535"/>
                  <a:pt x="12145" y="17535"/>
                </a:cubicBezTo>
                <a:cubicBezTo>
                  <a:pt x="12406" y="17535"/>
                  <a:pt x="12598" y="17283"/>
                  <a:pt x="12519" y="17031"/>
                </a:cubicBezTo>
                <a:cubicBezTo>
                  <a:pt x="12457" y="16863"/>
                  <a:pt x="12303" y="16765"/>
                  <a:pt x="12143" y="16765"/>
                </a:cubicBezTo>
                <a:close/>
                <a:moveTo>
                  <a:pt x="18459" y="16933"/>
                </a:moveTo>
                <a:cubicBezTo>
                  <a:pt x="18446" y="16933"/>
                  <a:pt x="18432" y="16934"/>
                  <a:pt x="18418" y="16936"/>
                </a:cubicBezTo>
                <a:cubicBezTo>
                  <a:pt x="17960" y="16950"/>
                  <a:pt x="17982" y="17630"/>
                  <a:pt x="18431" y="17630"/>
                </a:cubicBezTo>
                <a:cubicBezTo>
                  <a:pt x="18436" y="17630"/>
                  <a:pt x="18440" y="17630"/>
                  <a:pt x="18445" y="17630"/>
                </a:cubicBezTo>
                <a:cubicBezTo>
                  <a:pt x="18635" y="17630"/>
                  <a:pt x="18798" y="17453"/>
                  <a:pt x="18785" y="17263"/>
                </a:cubicBezTo>
                <a:cubicBezTo>
                  <a:pt x="18785" y="17086"/>
                  <a:pt x="18633" y="16933"/>
                  <a:pt x="18459" y="16933"/>
                </a:cubicBezTo>
                <a:close/>
                <a:moveTo>
                  <a:pt x="9433" y="16855"/>
                </a:moveTo>
                <a:cubicBezTo>
                  <a:pt x="9216" y="16855"/>
                  <a:pt x="9025" y="17031"/>
                  <a:pt x="9039" y="17249"/>
                </a:cubicBezTo>
                <a:cubicBezTo>
                  <a:pt x="9025" y="17466"/>
                  <a:pt x="9202" y="17630"/>
                  <a:pt x="9419" y="17643"/>
                </a:cubicBezTo>
                <a:cubicBezTo>
                  <a:pt x="9637" y="17643"/>
                  <a:pt x="9814" y="17466"/>
                  <a:pt x="9827" y="17249"/>
                </a:cubicBezTo>
                <a:cubicBezTo>
                  <a:pt x="9814" y="17031"/>
                  <a:pt x="9651" y="16868"/>
                  <a:pt x="9433" y="16855"/>
                </a:cubicBezTo>
                <a:close/>
                <a:moveTo>
                  <a:pt x="2664" y="17140"/>
                </a:moveTo>
                <a:lnTo>
                  <a:pt x="2841" y="17480"/>
                </a:lnTo>
                <a:lnTo>
                  <a:pt x="2487" y="17657"/>
                </a:lnTo>
                <a:lnTo>
                  <a:pt x="2284" y="17317"/>
                </a:lnTo>
                <a:lnTo>
                  <a:pt x="2664" y="17140"/>
                </a:lnTo>
                <a:close/>
                <a:moveTo>
                  <a:pt x="15699" y="16964"/>
                </a:moveTo>
                <a:cubicBezTo>
                  <a:pt x="15210" y="16964"/>
                  <a:pt x="15196" y="17698"/>
                  <a:pt x="15686" y="17711"/>
                </a:cubicBezTo>
                <a:cubicBezTo>
                  <a:pt x="15889" y="17711"/>
                  <a:pt x="16052" y="17562"/>
                  <a:pt x="16066" y="17358"/>
                </a:cubicBezTo>
                <a:cubicBezTo>
                  <a:pt x="16080" y="17140"/>
                  <a:pt x="15917" y="16964"/>
                  <a:pt x="15699" y="16964"/>
                </a:cubicBezTo>
                <a:close/>
                <a:moveTo>
                  <a:pt x="21992" y="17195"/>
                </a:moveTo>
                <a:cubicBezTo>
                  <a:pt x="21843" y="17195"/>
                  <a:pt x="21720" y="17317"/>
                  <a:pt x="21720" y="17466"/>
                </a:cubicBezTo>
                <a:cubicBezTo>
                  <a:pt x="21734" y="17616"/>
                  <a:pt x="21856" y="17725"/>
                  <a:pt x="22006" y="17725"/>
                </a:cubicBezTo>
                <a:cubicBezTo>
                  <a:pt x="22155" y="17725"/>
                  <a:pt x="22264" y="17589"/>
                  <a:pt x="22251" y="17439"/>
                </a:cubicBezTo>
                <a:cubicBezTo>
                  <a:pt x="22251" y="17303"/>
                  <a:pt x="22142" y="17195"/>
                  <a:pt x="21992" y="17195"/>
                </a:cubicBezTo>
                <a:close/>
                <a:moveTo>
                  <a:pt x="12967" y="17045"/>
                </a:moveTo>
                <a:cubicBezTo>
                  <a:pt x="12750" y="17045"/>
                  <a:pt x="12586" y="17222"/>
                  <a:pt x="12586" y="17439"/>
                </a:cubicBezTo>
                <a:cubicBezTo>
                  <a:pt x="12586" y="17657"/>
                  <a:pt x="12750" y="17820"/>
                  <a:pt x="12967" y="17833"/>
                </a:cubicBezTo>
                <a:cubicBezTo>
                  <a:pt x="13182" y="17820"/>
                  <a:pt x="13358" y="17660"/>
                  <a:pt x="13361" y="17446"/>
                </a:cubicBezTo>
                <a:lnTo>
                  <a:pt x="13361" y="17446"/>
                </a:lnTo>
                <a:cubicBezTo>
                  <a:pt x="13361" y="17448"/>
                  <a:pt x="13361" y="17451"/>
                  <a:pt x="13361" y="17453"/>
                </a:cubicBezTo>
                <a:lnTo>
                  <a:pt x="13361" y="17439"/>
                </a:lnTo>
                <a:cubicBezTo>
                  <a:pt x="13361" y="17441"/>
                  <a:pt x="13361" y="17444"/>
                  <a:pt x="13361" y="17446"/>
                </a:cubicBezTo>
                <a:lnTo>
                  <a:pt x="13361" y="17446"/>
                </a:lnTo>
                <a:cubicBezTo>
                  <a:pt x="13358" y="17218"/>
                  <a:pt x="13182" y="17045"/>
                  <a:pt x="12967" y="17045"/>
                </a:cubicBezTo>
                <a:close/>
                <a:moveTo>
                  <a:pt x="19274" y="17195"/>
                </a:moveTo>
                <a:cubicBezTo>
                  <a:pt x="19084" y="17195"/>
                  <a:pt x="18934" y="17344"/>
                  <a:pt x="18948" y="17521"/>
                </a:cubicBezTo>
                <a:cubicBezTo>
                  <a:pt x="18934" y="17711"/>
                  <a:pt x="19084" y="17847"/>
                  <a:pt x="19274" y="17861"/>
                </a:cubicBezTo>
                <a:cubicBezTo>
                  <a:pt x="19451" y="17861"/>
                  <a:pt x="19614" y="17698"/>
                  <a:pt x="19614" y="17521"/>
                </a:cubicBezTo>
                <a:cubicBezTo>
                  <a:pt x="19600" y="17331"/>
                  <a:pt x="19451" y="17195"/>
                  <a:pt x="19274" y="17195"/>
                </a:cubicBezTo>
                <a:close/>
                <a:moveTo>
                  <a:pt x="5396" y="17045"/>
                </a:moveTo>
                <a:lnTo>
                  <a:pt x="5722" y="17480"/>
                </a:lnTo>
                <a:lnTo>
                  <a:pt x="6239" y="17317"/>
                </a:lnTo>
                <a:lnTo>
                  <a:pt x="6443" y="17684"/>
                </a:lnTo>
                <a:lnTo>
                  <a:pt x="6062" y="17874"/>
                </a:lnTo>
                <a:cubicBezTo>
                  <a:pt x="5994" y="17711"/>
                  <a:pt x="5926" y="17534"/>
                  <a:pt x="5722" y="17480"/>
                </a:cubicBezTo>
                <a:lnTo>
                  <a:pt x="5709" y="17480"/>
                </a:lnTo>
                <a:cubicBezTo>
                  <a:pt x="5674" y="17470"/>
                  <a:pt x="5640" y="17465"/>
                  <a:pt x="5608" y="17465"/>
                </a:cubicBezTo>
                <a:cubicBezTo>
                  <a:pt x="5468" y="17465"/>
                  <a:pt x="5357" y="17552"/>
                  <a:pt x="5247" y="17630"/>
                </a:cubicBezTo>
                <a:lnTo>
                  <a:pt x="5056" y="17235"/>
                </a:lnTo>
                <a:lnTo>
                  <a:pt x="5396" y="17045"/>
                </a:lnTo>
                <a:close/>
                <a:moveTo>
                  <a:pt x="10262" y="17099"/>
                </a:moveTo>
                <a:cubicBezTo>
                  <a:pt x="10045" y="17099"/>
                  <a:pt x="9868" y="17263"/>
                  <a:pt x="9854" y="17494"/>
                </a:cubicBezTo>
                <a:cubicBezTo>
                  <a:pt x="9854" y="17711"/>
                  <a:pt x="10018" y="17874"/>
                  <a:pt x="10235" y="17888"/>
                </a:cubicBezTo>
                <a:cubicBezTo>
                  <a:pt x="10243" y="17888"/>
                  <a:pt x="10251" y="17889"/>
                  <a:pt x="10259" y="17889"/>
                </a:cubicBezTo>
                <a:cubicBezTo>
                  <a:pt x="10453" y="17889"/>
                  <a:pt x="10630" y="17730"/>
                  <a:pt x="10643" y="17534"/>
                </a:cubicBezTo>
                <a:cubicBezTo>
                  <a:pt x="10656" y="17303"/>
                  <a:pt x="10493" y="17113"/>
                  <a:pt x="10262" y="17099"/>
                </a:cubicBezTo>
                <a:close/>
                <a:moveTo>
                  <a:pt x="3493" y="17398"/>
                </a:moveTo>
                <a:lnTo>
                  <a:pt x="3670" y="17725"/>
                </a:lnTo>
                <a:lnTo>
                  <a:pt x="3317" y="17901"/>
                </a:lnTo>
                <a:lnTo>
                  <a:pt x="3140" y="17589"/>
                </a:lnTo>
                <a:lnTo>
                  <a:pt x="3493" y="17398"/>
                </a:lnTo>
                <a:close/>
                <a:moveTo>
                  <a:pt x="22820" y="17492"/>
                </a:moveTo>
                <a:cubicBezTo>
                  <a:pt x="22811" y="17492"/>
                  <a:pt x="22803" y="17493"/>
                  <a:pt x="22794" y="17494"/>
                </a:cubicBezTo>
                <a:cubicBezTo>
                  <a:pt x="22686" y="17494"/>
                  <a:pt x="22590" y="17602"/>
                  <a:pt x="22604" y="17711"/>
                </a:cubicBezTo>
                <a:cubicBezTo>
                  <a:pt x="22618" y="17833"/>
                  <a:pt x="22713" y="17929"/>
                  <a:pt x="22821" y="17929"/>
                </a:cubicBezTo>
                <a:cubicBezTo>
                  <a:pt x="22944" y="17915"/>
                  <a:pt x="23039" y="17820"/>
                  <a:pt x="23039" y="17711"/>
                </a:cubicBezTo>
                <a:cubicBezTo>
                  <a:pt x="23039" y="17584"/>
                  <a:pt x="22944" y="17492"/>
                  <a:pt x="22820" y="17492"/>
                </a:cubicBezTo>
                <a:close/>
                <a:moveTo>
                  <a:pt x="734" y="17480"/>
                </a:moveTo>
                <a:lnTo>
                  <a:pt x="911" y="17779"/>
                </a:lnTo>
                <a:lnTo>
                  <a:pt x="585" y="17956"/>
                </a:lnTo>
                <a:lnTo>
                  <a:pt x="421" y="17643"/>
                </a:lnTo>
                <a:lnTo>
                  <a:pt x="734" y="17480"/>
                </a:lnTo>
                <a:close/>
                <a:moveTo>
                  <a:pt x="16555" y="17249"/>
                </a:moveTo>
                <a:cubicBezTo>
                  <a:pt x="16352" y="17249"/>
                  <a:pt x="16175" y="17412"/>
                  <a:pt x="16188" y="17616"/>
                </a:cubicBezTo>
                <a:lnTo>
                  <a:pt x="16175" y="17616"/>
                </a:lnTo>
                <a:cubicBezTo>
                  <a:pt x="16175" y="17820"/>
                  <a:pt x="16338" y="17983"/>
                  <a:pt x="16555" y="17983"/>
                </a:cubicBezTo>
                <a:cubicBezTo>
                  <a:pt x="16746" y="17969"/>
                  <a:pt x="16909" y="17806"/>
                  <a:pt x="16922" y="17616"/>
                </a:cubicBezTo>
                <a:cubicBezTo>
                  <a:pt x="16909" y="17412"/>
                  <a:pt x="16746" y="17249"/>
                  <a:pt x="16555" y="17249"/>
                </a:cubicBezTo>
                <a:close/>
                <a:moveTo>
                  <a:pt x="13783" y="17276"/>
                </a:moveTo>
                <a:cubicBezTo>
                  <a:pt x="13565" y="17290"/>
                  <a:pt x="13402" y="17466"/>
                  <a:pt x="13402" y="17684"/>
                </a:cubicBezTo>
                <a:cubicBezTo>
                  <a:pt x="13416" y="17901"/>
                  <a:pt x="13592" y="18065"/>
                  <a:pt x="13810" y="18065"/>
                </a:cubicBezTo>
                <a:cubicBezTo>
                  <a:pt x="14027" y="18051"/>
                  <a:pt x="14190" y="17874"/>
                  <a:pt x="14177" y="17657"/>
                </a:cubicBezTo>
                <a:cubicBezTo>
                  <a:pt x="14177" y="17453"/>
                  <a:pt x="14000" y="17276"/>
                  <a:pt x="13783" y="17276"/>
                </a:cubicBezTo>
                <a:close/>
                <a:moveTo>
                  <a:pt x="23651" y="17888"/>
                </a:moveTo>
                <a:cubicBezTo>
                  <a:pt x="23610" y="17901"/>
                  <a:pt x="23583" y="17956"/>
                  <a:pt x="23542" y="17997"/>
                </a:cubicBezTo>
                <a:cubicBezTo>
                  <a:pt x="23583" y="18024"/>
                  <a:pt x="23623" y="18065"/>
                  <a:pt x="23651" y="18065"/>
                </a:cubicBezTo>
                <a:cubicBezTo>
                  <a:pt x="23691" y="18065"/>
                  <a:pt x="23719" y="18024"/>
                  <a:pt x="23773" y="17983"/>
                </a:cubicBezTo>
                <a:cubicBezTo>
                  <a:pt x="23719" y="17942"/>
                  <a:pt x="23691" y="17888"/>
                  <a:pt x="23651" y="17888"/>
                </a:cubicBezTo>
                <a:close/>
                <a:moveTo>
                  <a:pt x="20117" y="17466"/>
                </a:moveTo>
                <a:cubicBezTo>
                  <a:pt x="19926" y="17466"/>
                  <a:pt x="19790" y="17616"/>
                  <a:pt x="19777" y="17793"/>
                </a:cubicBezTo>
                <a:cubicBezTo>
                  <a:pt x="19777" y="17956"/>
                  <a:pt x="19913" y="18105"/>
                  <a:pt x="20076" y="18119"/>
                </a:cubicBezTo>
                <a:cubicBezTo>
                  <a:pt x="20092" y="18121"/>
                  <a:pt x="20108" y="18122"/>
                  <a:pt x="20124" y="18122"/>
                </a:cubicBezTo>
                <a:cubicBezTo>
                  <a:pt x="20527" y="18122"/>
                  <a:pt x="20549" y="17466"/>
                  <a:pt x="20117" y="17466"/>
                </a:cubicBezTo>
                <a:close/>
                <a:moveTo>
                  <a:pt x="7054" y="17548"/>
                </a:moveTo>
                <a:lnTo>
                  <a:pt x="7258" y="17929"/>
                </a:lnTo>
                <a:lnTo>
                  <a:pt x="6878" y="18132"/>
                </a:lnTo>
                <a:lnTo>
                  <a:pt x="6674" y="17765"/>
                </a:lnTo>
                <a:lnTo>
                  <a:pt x="7054" y="17548"/>
                </a:lnTo>
                <a:close/>
                <a:moveTo>
                  <a:pt x="11091" y="17344"/>
                </a:moveTo>
                <a:cubicBezTo>
                  <a:pt x="10588" y="17358"/>
                  <a:pt x="10561" y="18092"/>
                  <a:pt x="11064" y="18132"/>
                </a:cubicBezTo>
                <a:cubicBezTo>
                  <a:pt x="11295" y="18132"/>
                  <a:pt x="11472" y="17956"/>
                  <a:pt x="11472" y="17738"/>
                </a:cubicBezTo>
                <a:cubicBezTo>
                  <a:pt x="11472" y="17521"/>
                  <a:pt x="11295" y="17344"/>
                  <a:pt x="11091" y="17344"/>
                </a:cubicBezTo>
                <a:close/>
                <a:moveTo>
                  <a:pt x="4322" y="17643"/>
                </a:moveTo>
                <a:lnTo>
                  <a:pt x="4513" y="17969"/>
                </a:lnTo>
                <a:lnTo>
                  <a:pt x="4146" y="18187"/>
                </a:lnTo>
                <a:lnTo>
                  <a:pt x="3983" y="17833"/>
                </a:lnTo>
                <a:lnTo>
                  <a:pt x="4322" y="17643"/>
                </a:lnTo>
                <a:close/>
                <a:moveTo>
                  <a:pt x="17371" y="17507"/>
                </a:moveTo>
                <a:cubicBezTo>
                  <a:pt x="17366" y="17507"/>
                  <a:pt x="17362" y="17507"/>
                  <a:pt x="17357" y="17507"/>
                </a:cubicBezTo>
                <a:cubicBezTo>
                  <a:pt x="17167" y="17507"/>
                  <a:pt x="17018" y="17657"/>
                  <a:pt x="17004" y="17847"/>
                </a:cubicBezTo>
                <a:cubicBezTo>
                  <a:pt x="17018" y="18051"/>
                  <a:pt x="17181" y="18214"/>
                  <a:pt x="17371" y="18214"/>
                </a:cubicBezTo>
                <a:cubicBezTo>
                  <a:pt x="17856" y="18201"/>
                  <a:pt x="17834" y="17507"/>
                  <a:pt x="17371" y="17507"/>
                </a:cubicBezTo>
                <a:close/>
                <a:moveTo>
                  <a:pt x="1550" y="17725"/>
                </a:moveTo>
                <a:lnTo>
                  <a:pt x="1726" y="18065"/>
                </a:lnTo>
                <a:lnTo>
                  <a:pt x="1414" y="18241"/>
                </a:lnTo>
                <a:lnTo>
                  <a:pt x="1251" y="17901"/>
                </a:lnTo>
                <a:lnTo>
                  <a:pt x="1550" y="17725"/>
                </a:lnTo>
                <a:close/>
                <a:moveTo>
                  <a:pt x="14625" y="17534"/>
                </a:moveTo>
                <a:cubicBezTo>
                  <a:pt x="14136" y="17562"/>
                  <a:pt x="14136" y="18282"/>
                  <a:pt x="14625" y="18309"/>
                </a:cubicBezTo>
                <a:cubicBezTo>
                  <a:pt x="15101" y="18282"/>
                  <a:pt x="15101" y="17562"/>
                  <a:pt x="14625" y="17534"/>
                </a:cubicBezTo>
                <a:close/>
                <a:moveTo>
                  <a:pt x="20939" y="17737"/>
                </a:moveTo>
                <a:cubicBezTo>
                  <a:pt x="20932" y="17737"/>
                  <a:pt x="20925" y="17738"/>
                  <a:pt x="20919" y="17738"/>
                </a:cubicBezTo>
                <a:cubicBezTo>
                  <a:pt x="20755" y="17738"/>
                  <a:pt x="20619" y="17861"/>
                  <a:pt x="20619" y="18024"/>
                </a:cubicBezTo>
                <a:cubicBezTo>
                  <a:pt x="20606" y="18200"/>
                  <a:pt x="20742" y="18336"/>
                  <a:pt x="20919" y="18350"/>
                </a:cubicBezTo>
                <a:cubicBezTo>
                  <a:pt x="21082" y="18350"/>
                  <a:pt x="21231" y="18214"/>
                  <a:pt x="21231" y="18037"/>
                </a:cubicBezTo>
                <a:cubicBezTo>
                  <a:pt x="21231" y="17881"/>
                  <a:pt x="21094" y="17737"/>
                  <a:pt x="20939" y="17737"/>
                </a:cubicBezTo>
                <a:close/>
                <a:moveTo>
                  <a:pt x="11917" y="17588"/>
                </a:moveTo>
                <a:cubicBezTo>
                  <a:pt x="11909" y="17588"/>
                  <a:pt x="11901" y="17588"/>
                  <a:pt x="11893" y="17589"/>
                </a:cubicBezTo>
                <a:cubicBezTo>
                  <a:pt x="11676" y="17602"/>
                  <a:pt x="11513" y="17765"/>
                  <a:pt x="11499" y="17983"/>
                </a:cubicBezTo>
                <a:cubicBezTo>
                  <a:pt x="11499" y="18200"/>
                  <a:pt x="11676" y="18391"/>
                  <a:pt x="11907" y="18391"/>
                </a:cubicBezTo>
                <a:cubicBezTo>
                  <a:pt x="12124" y="18391"/>
                  <a:pt x="12301" y="18214"/>
                  <a:pt x="12301" y="17983"/>
                </a:cubicBezTo>
                <a:cubicBezTo>
                  <a:pt x="12301" y="17773"/>
                  <a:pt x="12136" y="17588"/>
                  <a:pt x="11917" y="17588"/>
                </a:cubicBezTo>
                <a:close/>
                <a:moveTo>
                  <a:pt x="5152" y="17874"/>
                </a:moveTo>
                <a:lnTo>
                  <a:pt x="5342" y="18255"/>
                </a:lnTo>
                <a:lnTo>
                  <a:pt x="5002" y="18445"/>
                </a:lnTo>
                <a:lnTo>
                  <a:pt x="4825" y="18078"/>
                </a:lnTo>
                <a:lnTo>
                  <a:pt x="5152" y="17874"/>
                </a:lnTo>
                <a:close/>
                <a:moveTo>
                  <a:pt x="18203" y="17755"/>
                </a:moveTo>
                <a:cubicBezTo>
                  <a:pt x="18028" y="17755"/>
                  <a:pt x="17853" y="17871"/>
                  <a:pt x="17847" y="18105"/>
                </a:cubicBezTo>
                <a:cubicBezTo>
                  <a:pt x="17847" y="18296"/>
                  <a:pt x="17996" y="18445"/>
                  <a:pt x="18186" y="18445"/>
                </a:cubicBezTo>
                <a:cubicBezTo>
                  <a:pt x="18195" y="18446"/>
                  <a:pt x="18203" y="18446"/>
                  <a:pt x="18211" y="18446"/>
                </a:cubicBezTo>
                <a:cubicBezTo>
                  <a:pt x="18391" y="18446"/>
                  <a:pt x="18553" y="18301"/>
                  <a:pt x="18553" y="18119"/>
                </a:cubicBezTo>
                <a:cubicBezTo>
                  <a:pt x="18560" y="17878"/>
                  <a:pt x="18382" y="17755"/>
                  <a:pt x="18203" y="17755"/>
                </a:cubicBezTo>
                <a:close/>
                <a:moveTo>
                  <a:pt x="2392" y="17997"/>
                </a:moveTo>
                <a:lnTo>
                  <a:pt x="2555" y="18309"/>
                </a:lnTo>
                <a:lnTo>
                  <a:pt x="2243" y="18486"/>
                </a:lnTo>
                <a:lnTo>
                  <a:pt x="2066" y="18173"/>
                </a:lnTo>
                <a:lnTo>
                  <a:pt x="2392" y="17997"/>
                </a:lnTo>
                <a:close/>
                <a:moveTo>
                  <a:pt x="15478" y="17778"/>
                </a:moveTo>
                <a:cubicBezTo>
                  <a:pt x="15466" y="17778"/>
                  <a:pt x="15454" y="17778"/>
                  <a:pt x="15441" y="17779"/>
                </a:cubicBezTo>
                <a:cubicBezTo>
                  <a:pt x="15237" y="17793"/>
                  <a:pt x="15074" y="17956"/>
                  <a:pt x="15074" y="18160"/>
                </a:cubicBezTo>
                <a:cubicBezTo>
                  <a:pt x="15060" y="18364"/>
                  <a:pt x="15237" y="18540"/>
                  <a:pt x="15441" y="18554"/>
                </a:cubicBezTo>
                <a:cubicBezTo>
                  <a:pt x="15450" y="18554"/>
                  <a:pt x="15458" y="18554"/>
                  <a:pt x="15467" y="18554"/>
                </a:cubicBezTo>
                <a:cubicBezTo>
                  <a:pt x="15985" y="18554"/>
                  <a:pt x="15977" y="17778"/>
                  <a:pt x="15478" y="17778"/>
                </a:cubicBezTo>
                <a:close/>
                <a:moveTo>
                  <a:pt x="21772" y="18009"/>
                </a:moveTo>
                <a:cubicBezTo>
                  <a:pt x="21764" y="18009"/>
                  <a:pt x="21756" y="18010"/>
                  <a:pt x="21748" y="18010"/>
                </a:cubicBezTo>
                <a:cubicBezTo>
                  <a:pt x="21394" y="18024"/>
                  <a:pt x="21381" y="18527"/>
                  <a:pt x="21720" y="18567"/>
                </a:cubicBezTo>
                <a:cubicBezTo>
                  <a:pt x="21733" y="18569"/>
                  <a:pt x="21746" y="18569"/>
                  <a:pt x="21758" y="18569"/>
                </a:cubicBezTo>
                <a:cubicBezTo>
                  <a:pt x="22121" y="18569"/>
                  <a:pt x="22129" y="18009"/>
                  <a:pt x="21772" y="18009"/>
                </a:cubicBezTo>
                <a:close/>
                <a:moveTo>
                  <a:pt x="8738" y="17944"/>
                </a:moveTo>
                <a:cubicBezTo>
                  <a:pt x="8718" y="18142"/>
                  <a:pt x="8812" y="18326"/>
                  <a:pt x="8971" y="18445"/>
                </a:cubicBezTo>
                <a:lnTo>
                  <a:pt x="8522" y="18649"/>
                </a:lnTo>
                <a:lnTo>
                  <a:pt x="8278" y="18200"/>
                </a:lnTo>
                <a:lnTo>
                  <a:pt x="8278" y="18200"/>
                </a:lnTo>
                <a:cubicBezTo>
                  <a:pt x="8295" y="18203"/>
                  <a:pt x="8312" y="18204"/>
                  <a:pt x="8329" y="18204"/>
                </a:cubicBezTo>
                <a:cubicBezTo>
                  <a:pt x="8502" y="18204"/>
                  <a:pt x="8615" y="18080"/>
                  <a:pt x="8738" y="17944"/>
                </a:cubicBezTo>
                <a:close/>
                <a:moveTo>
                  <a:pt x="5967" y="18146"/>
                </a:moveTo>
                <a:lnTo>
                  <a:pt x="6171" y="18499"/>
                </a:lnTo>
                <a:lnTo>
                  <a:pt x="5818" y="18690"/>
                </a:lnTo>
                <a:lnTo>
                  <a:pt x="5627" y="18350"/>
                </a:lnTo>
                <a:lnTo>
                  <a:pt x="5967" y="18146"/>
                </a:lnTo>
                <a:close/>
                <a:moveTo>
                  <a:pt x="19040" y="18009"/>
                </a:moveTo>
                <a:cubicBezTo>
                  <a:pt x="19032" y="18009"/>
                  <a:pt x="19024" y="18010"/>
                  <a:pt x="19016" y="18010"/>
                </a:cubicBezTo>
                <a:cubicBezTo>
                  <a:pt x="18567" y="18010"/>
                  <a:pt x="18567" y="18690"/>
                  <a:pt x="19016" y="18690"/>
                </a:cubicBezTo>
                <a:cubicBezTo>
                  <a:pt x="19206" y="18690"/>
                  <a:pt x="19369" y="18540"/>
                  <a:pt x="19369" y="18350"/>
                </a:cubicBezTo>
                <a:cubicBezTo>
                  <a:pt x="19369" y="18155"/>
                  <a:pt x="19219" y="18009"/>
                  <a:pt x="19040" y="18009"/>
                </a:cubicBezTo>
                <a:close/>
                <a:moveTo>
                  <a:pt x="3208" y="18241"/>
                </a:moveTo>
                <a:lnTo>
                  <a:pt x="3385" y="18540"/>
                </a:lnTo>
                <a:lnTo>
                  <a:pt x="3072" y="18731"/>
                </a:lnTo>
                <a:lnTo>
                  <a:pt x="2882" y="18404"/>
                </a:lnTo>
                <a:lnTo>
                  <a:pt x="3208" y="18241"/>
                </a:lnTo>
                <a:close/>
                <a:moveTo>
                  <a:pt x="10004" y="17915"/>
                </a:moveTo>
                <a:cubicBezTo>
                  <a:pt x="9827" y="17915"/>
                  <a:pt x="9678" y="18010"/>
                  <a:pt x="9610" y="18160"/>
                </a:cubicBezTo>
                <a:cubicBezTo>
                  <a:pt x="9542" y="18336"/>
                  <a:pt x="9596" y="18513"/>
                  <a:pt x="9732" y="18635"/>
                </a:cubicBezTo>
                <a:cubicBezTo>
                  <a:pt x="9786" y="18676"/>
                  <a:pt x="9854" y="18717"/>
                  <a:pt x="9909" y="18744"/>
                </a:cubicBezTo>
                <a:lnTo>
                  <a:pt x="9895" y="18731"/>
                </a:lnTo>
                <a:cubicBezTo>
                  <a:pt x="10099" y="18731"/>
                  <a:pt x="10289" y="18622"/>
                  <a:pt x="10385" y="18445"/>
                </a:cubicBezTo>
                <a:cubicBezTo>
                  <a:pt x="10385" y="18364"/>
                  <a:pt x="10385" y="18282"/>
                  <a:pt x="10357" y="18200"/>
                </a:cubicBezTo>
                <a:cubicBezTo>
                  <a:pt x="10317" y="18037"/>
                  <a:pt x="10167" y="17915"/>
                  <a:pt x="10004" y="17915"/>
                </a:cubicBezTo>
                <a:close/>
                <a:moveTo>
                  <a:pt x="22577" y="18268"/>
                </a:moveTo>
                <a:cubicBezTo>
                  <a:pt x="22223" y="18268"/>
                  <a:pt x="22223" y="18798"/>
                  <a:pt x="22577" y="18798"/>
                </a:cubicBezTo>
                <a:cubicBezTo>
                  <a:pt x="22713" y="18785"/>
                  <a:pt x="22821" y="18676"/>
                  <a:pt x="22835" y="18540"/>
                </a:cubicBezTo>
                <a:cubicBezTo>
                  <a:pt x="22835" y="18391"/>
                  <a:pt x="22726" y="18268"/>
                  <a:pt x="22577" y="18268"/>
                </a:cubicBezTo>
                <a:close/>
                <a:moveTo>
                  <a:pt x="16284" y="18065"/>
                </a:moveTo>
                <a:cubicBezTo>
                  <a:pt x="16066" y="18065"/>
                  <a:pt x="15903" y="18228"/>
                  <a:pt x="15903" y="18445"/>
                </a:cubicBezTo>
                <a:cubicBezTo>
                  <a:pt x="15903" y="18641"/>
                  <a:pt x="16066" y="18799"/>
                  <a:pt x="16272" y="18799"/>
                </a:cubicBezTo>
                <a:cubicBezTo>
                  <a:pt x="16280" y="18799"/>
                  <a:pt x="16289" y="18799"/>
                  <a:pt x="16297" y="18798"/>
                </a:cubicBezTo>
                <a:cubicBezTo>
                  <a:pt x="16487" y="18798"/>
                  <a:pt x="16651" y="18635"/>
                  <a:pt x="16651" y="18445"/>
                </a:cubicBezTo>
                <a:cubicBezTo>
                  <a:pt x="16651" y="18241"/>
                  <a:pt x="16487" y="18065"/>
                  <a:pt x="16284" y="18065"/>
                </a:cubicBezTo>
                <a:close/>
                <a:moveTo>
                  <a:pt x="12721" y="17860"/>
                </a:moveTo>
                <a:cubicBezTo>
                  <a:pt x="12338" y="17860"/>
                  <a:pt x="12183" y="18366"/>
                  <a:pt x="12505" y="18581"/>
                </a:cubicBezTo>
                <a:cubicBezTo>
                  <a:pt x="12559" y="18622"/>
                  <a:pt x="12627" y="18676"/>
                  <a:pt x="12695" y="18717"/>
                </a:cubicBezTo>
                <a:cubicBezTo>
                  <a:pt x="12858" y="18622"/>
                  <a:pt x="13035" y="18581"/>
                  <a:pt x="13130" y="18391"/>
                </a:cubicBezTo>
                <a:lnTo>
                  <a:pt x="13130" y="18391"/>
                </a:lnTo>
                <a:lnTo>
                  <a:pt x="13117" y="18404"/>
                </a:lnTo>
                <a:cubicBezTo>
                  <a:pt x="13117" y="18400"/>
                  <a:pt x="13118" y="18395"/>
                  <a:pt x="13119" y="18391"/>
                </a:cubicBezTo>
                <a:lnTo>
                  <a:pt x="13130" y="18391"/>
                </a:lnTo>
                <a:cubicBezTo>
                  <a:pt x="13144" y="18472"/>
                  <a:pt x="13171" y="18567"/>
                  <a:pt x="13198" y="18649"/>
                </a:cubicBezTo>
                <a:cubicBezTo>
                  <a:pt x="13247" y="18795"/>
                  <a:pt x="13394" y="18898"/>
                  <a:pt x="13551" y="18898"/>
                </a:cubicBezTo>
                <a:cubicBezTo>
                  <a:pt x="13569" y="18898"/>
                  <a:pt x="13588" y="18896"/>
                  <a:pt x="13606" y="18894"/>
                </a:cubicBezTo>
                <a:cubicBezTo>
                  <a:pt x="13769" y="18866"/>
                  <a:pt x="13905" y="18744"/>
                  <a:pt x="13932" y="18581"/>
                </a:cubicBezTo>
                <a:cubicBezTo>
                  <a:pt x="13973" y="18418"/>
                  <a:pt x="13891" y="18241"/>
                  <a:pt x="13755" y="18160"/>
                </a:cubicBezTo>
                <a:cubicBezTo>
                  <a:pt x="13691" y="18127"/>
                  <a:pt x="13622" y="18112"/>
                  <a:pt x="13556" y="18112"/>
                </a:cubicBezTo>
                <a:cubicBezTo>
                  <a:pt x="13453" y="18112"/>
                  <a:pt x="13354" y="18148"/>
                  <a:pt x="13280" y="18214"/>
                </a:cubicBezTo>
                <a:cubicBezTo>
                  <a:pt x="13226" y="18268"/>
                  <a:pt x="13172" y="18334"/>
                  <a:pt x="13119" y="18388"/>
                </a:cubicBezTo>
                <a:lnTo>
                  <a:pt x="13119" y="18388"/>
                </a:lnTo>
                <a:cubicBezTo>
                  <a:pt x="13128" y="18312"/>
                  <a:pt x="13116" y="18236"/>
                  <a:pt x="13103" y="18160"/>
                </a:cubicBezTo>
                <a:cubicBezTo>
                  <a:pt x="13076" y="17983"/>
                  <a:pt x="12913" y="17861"/>
                  <a:pt x="12736" y="17861"/>
                </a:cubicBezTo>
                <a:cubicBezTo>
                  <a:pt x="12731" y="17860"/>
                  <a:pt x="12726" y="17860"/>
                  <a:pt x="12721" y="17860"/>
                </a:cubicBezTo>
                <a:close/>
                <a:moveTo>
                  <a:pt x="6810" y="18377"/>
                </a:moveTo>
                <a:lnTo>
                  <a:pt x="7000" y="18758"/>
                </a:lnTo>
                <a:lnTo>
                  <a:pt x="6633" y="18934"/>
                </a:lnTo>
                <a:lnTo>
                  <a:pt x="6443" y="18581"/>
                </a:lnTo>
                <a:lnTo>
                  <a:pt x="6810" y="18377"/>
                </a:lnTo>
                <a:close/>
                <a:moveTo>
                  <a:pt x="19869" y="18295"/>
                </a:moveTo>
                <a:cubicBezTo>
                  <a:pt x="19861" y="18295"/>
                  <a:pt x="19853" y="18295"/>
                  <a:pt x="19845" y="18296"/>
                </a:cubicBezTo>
                <a:cubicBezTo>
                  <a:pt x="19836" y="18295"/>
                  <a:pt x="19828" y="18295"/>
                  <a:pt x="19820" y="18295"/>
                </a:cubicBezTo>
                <a:cubicBezTo>
                  <a:pt x="19399" y="18295"/>
                  <a:pt x="19404" y="18951"/>
                  <a:pt x="19823" y="18951"/>
                </a:cubicBezTo>
                <a:cubicBezTo>
                  <a:pt x="19839" y="18951"/>
                  <a:pt x="19855" y="18950"/>
                  <a:pt x="19872" y="18948"/>
                </a:cubicBezTo>
                <a:cubicBezTo>
                  <a:pt x="20049" y="18948"/>
                  <a:pt x="20185" y="18798"/>
                  <a:pt x="20185" y="18608"/>
                </a:cubicBezTo>
                <a:cubicBezTo>
                  <a:pt x="20185" y="18439"/>
                  <a:pt x="20047" y="18295"/>
                  <a:pt x="19869" y="18295"/>
                </a:cubicBezTo>
                <a:close/>
                <a:moveTo>
                  <a:pt x="4078" y="18445"/>
                </a:moveTo>
                <a:lnTo>
                  <a:pt x="4241" y="18798"/>
                </a:lnTo>
                <a:lnTo>
                  <a:pt x="3901" y="18962"/>
                </a:lnTo>
                <a:lnTo>
                  <a:pt x="3724" y="18663"/>
                </a:lnTo>
                <a:lnTo>
                  <a:pt x="4078" y="18445"/>
                </a:lnTo>
                <a:close/>
                <a:moveTo>
                  <a:pt x="23392" y="18622"/>
                </a:moveTo>
                <a:cubicBezTo>
                  <a:pt x="23311" y="18622"/>
                  <a:pt x="23216" y="18690"/>
                  <a:pt x="23229" y="18798"/>
                </a:cubicBezTo>
                <a:cubicBezTo>
                  <a:pt x="23243" y="18866"/>
                  <a:pt x="23311" y="18934"/>
                  <a:pt x="23379" y="19043"/>
                </a:cubicBezTo>
                <a:cubicBezTo>
                  <a:pt x="23474" y="18948"/>
                  <a:pt x="23542" y="18894"/>
                  <a:pt x="23569" y="18826"/>
                </a:cubicBezTo>
                <a:cubicBezTo>
                  <a:pt x="23596" y="18731"/>
                  <a:pt x="23487" y="18622"/>
                  <a:pt x="23392" y="18622"/>
                </a:cubicBezTo>
                <a:close/>
                <a:moveTo>
                  <a:pt x="1305" y="18554"/>
                </a:moveTo>
                <a:lnTo>
                  <a:pt x="1482" y="18894"/>
                </a:lnTo>
                <a:lnTo>
                  <a:pt x="1183" y="19057"/>
                </a:lnTo>
                <a:lnTo>
                  <a:pt x="992" y="18717"/>
                </a:lnTo>
                <a:lnTo>
                  <a:pt x="1305" y="18554"/>
                </a:lnTo>
                <a:close/>
                <a:moveTo>
                  <a:pt x="17108" y="18308"/>
                </a:moveTo>
                <a:cubicBezTo>
                  <a:pt x="17100" y="18308"/>
                  <a:pt x="17093" y="18309"/>
                  <a:pt x="17086" y="18309"/>
                </a:cubicBezTo>
                <a:cubicBezTo>
                  <a:pt x="16882" y="18323"/>
                  <a:pt x="16732" y="18499"/>
                  <a:pt x="16746" y="18703"/>
                </a:cubicBezTo>
                <a:cubicBezTo>
                  <a:pt x="16746" y="18894"/>
                  <a:pt x="16909" y="19057"/>
                  <a:pt x="17113" y="19057"/>
                </a:cubicBezTo>
                <a:cubicBezTo>
                  <a:pt x="17317" y="19043"/>
                  <a:pt x="17466" y="18880"/>
                  <a:pt x="17480" y="18690"/>
                </a:cubicBezTo>
                <a:cubicBezTo>
                  <a:pt x="17467" y="18480"/>
                  <a:pt x="17302" y="18308"/>
                  <a:pt x="17108" y="18308"/>
                </a:cubicBezTo>
                <a:close/>
                <a:moveTo>
                  <a:pt x="14378" y="18363"/>
                </a:moveTo>
                <a:cubicBezTo>
                  <a:pt x="14370" y="18363"/>
                  <a:pt x="14362" y="18363"/>
                  <a:pt x="14353" y="18364"/>
                </a:cubicBezTo>
                <a:cubicBezTo>
                  <a:pt x="13864" y="18404"/>
                  <a:pt x="13891" y="19125"/>
                  <a:pt x="14381" y="19138"/>
                </a:cubicBezTo>
                <a:cubicBezTo>
                  <a:pt x="14598" y="19125"/>
                  <a:pt x="14761" y="18962"/>
                  <a:pt x="14775" y="18744"/>
                </a:cubicBezTo>
                <a:cubicBezTo>
                  <a:pt x="14775" y="18535"/>
                  <a:pt x="14598" y="18363"/>
                  <a:pt x="14378" y="18363"/>
                </a:cubicBezTo>
                <a:close/>
                <a:moveTo>
                  <a:pt x="20669" y="18550"/>
                </a:moveTo>
                <a:cubicBezTo>
                  <a:pt x="20511" y="18550"/>
                  <a:pt x="20374" y="18678"/>
                  <a:pt x="20361" y="18839"/>
                </a:cubicBezTo>
                <a:cubicBezTo>
                  <a:pt x="20347" y="19069"/>
                  <a:pt x="20514" y="19189"/>
                  <a:pt x="20682" y="19189"/>
                </a:cubicBezTo>
                <a:cubicBezTo>
                  <a:pt x="20831" y="19189"/>
                  <a:pt x="20981" y="19093"/>
                  <a:pt x="21000" y="18894"/>
                </a:cubicBezTo>
                <a:cubicBezTo>
                  <a:pt x="21014" y="18717"/>
                  <a:pt x="20891" y="18567"/>
                  <a:pt x="20715" y="18554"/>
                </a:cubicBezTo>
                <a:cubicBezTo>
                  <a:pt x="20699" y="18551"/>
                  <a:pt x="20684" y="18550"/>
                  <a:pt x="20669" y="18550"/>
                </a:cubicBezTo>
                <a:close/>
                <a:moveTo>
                  <a:pt x="7675" y="18454"/>
                </a:moveTo>
                <a:cubicBezTo>
                  <a:pt x="7655" y="18666"/>
                  <a:pt x="7681" y="18863"/>
                  <a:pt x="7870" y="18989"/>
                </a:cubicBezTo>
                <a:lnTo>
                  <a:pt x="7462" y="19193"/>
                </a:lnTo>
                <a:lnTo>
                  <a:pt x="7258" y="18826"/>
                </a:lnTo>
                <a:cubicBezTo>
                  <a:pt x="7424" y="18749"/>
                  <a:pt x="7637" y="18685"/>
                  <a:pt x="7675" y="18454"/>
                </a:cubicBezTo>
                <a:close/>
                <a:moveTo>
                  <a:pt x="4893" y="18731"/>
                </a:moveTo>
                <a:lnTo>
                  <a:pt x="5084" y="19084"/>
                </a:lnTo>
                <a:lnTo>
                  <a:pt x="4717" y="19247"/>
                </a:lnTo>
                <a:lnTo>
                  <a:pt x="4540" y="18907"/>
                </a:lnTo>
                <a:lnTo>
                  <a:pt x="4893" y="18731"/>
                </a:lnTo>
                <a:close/>
                <a:moveTo>
                  <a:pt x="17950" y="18567"/>
                </a:moveTo>
                <a:cubicBezTo>
                  <a:pt x="17943" y="18567"/>
                  <a:pt x="17936" y="18567"/>
                  <a:pt x="17928" y="18567"/>
                </a:cubicBezTo>
                <a:cubicBezTo>
                  <a:pt x="17439" y="18567"/>
                  <a:pt x="17439" y="19288"/>
                  <a:pt x="17928" y="19288"/>
                </a:cubicBezTo>
                <a:cubicBezTo>
                  <a:pt x="17936" y="19288"/>
                  <a:pt x="17943" y="19289"/>
                  <a:pt x="17950" y="19289"/>
                </a:cubicBezTo>
                <a:cubicBezTo>
                  <a:pt x="18132" y="19289"/>
                  <a:pt x="18295" y="19130"/>
                  <a:pt x="18295" y="18934"/>
                </a:cubicBezTo>
                <a:cubicBezTo>
                  <a:pt x="18295" y="18738"/>
                  <a:pt x="18144" y="18567"/>
                  <a:pt x="17950" y="18567"/>
                </a:cubicBezTo>
                <a:close/>
                <a:moveTo>
                  <a:pt x="2134" y="18826"/>
                </a:moveTo>
                <a:lnTo>
                  <a:pt x="2324" y="19125"/>
                </a:lnTo>
                <a:lnTo>
                  <a:pt x="1998" y="19301"/>
                </a:lnTo>
                <a:lnTo>
                  <a:pt x="1821" y="18989"/>
                </a:lnTo>
                <a:lnTo>
                  <a:pt x="2134" y="18826"/>
                </a:lnTo>
                <a:close/>
                <a:moveTo>
                  <a:pt x="15196" y="18608"/>
                </a:moveTo>
                <a:cubicBezTo>
                  <a:pt x="14992" y="18608"/>
                  <a:pt x="14816" y="18771"/>
                  <a:pt x="14816" y="18989"/>
                </a:cubicBezTo>
                <a:cubicBezTo>
                  <a:pt x="14816" y="19206"/>
                  <a:pt x="14992" y="19369"/>
                  <a:pt x="15196" y="19369"/>
                </a:cubicBezTo>
                <a:cubicBezTo>
                  <a:pt x="15713" y="19369"/>
                  <a:pt x="15713" y="18608"/>
                  <a:pt x="15196" y="18608"/>
                </a:cubicBezTo>
                <a:close/>
                <a:moveTo>
                  <a:pt x="21503" y="18812"/>
                </a:moveTo>
                <a:cubicBezTo>
                  <a:pt x="21340" y="18812"/>
                  <a:pt x="21218" y="18934"/>
                  <a:pt x="21204" y="19098"/>
                </a:cubicBezTo>
                <a:cubicBezTo>
                  <a:pt x="21190" y="19261"/>
                  <a:pt x="21326" y="19410"/>
                  <a:pt x="21503" y="19410"/>
                </a:cubicBezTo>
                <a:cubicBezTo>
                  <a:pt x="21666" y="19410"/>
                  <a:pt x="21788" y="19288"/>
                  <a:pt x="21816" y="19125"/>
                </a:cubicBezTo>
                <a:cubicBezTo>
                  <a:pt x="21816" y="18962"/>
                  <a:pt x="21680" y="18812"/>
                  <a:pt x="21503" y="18812"/>
                </a:cubicBezTo>
                <a:close/>
                <a:moveTo>
                  <a:pt x="8454" y="18853"/>
                </a:moveTo>
                <a:lnTo>
                  <a:pt x="8658" y="19274"/>
                </a:lnTo>
                <a:lnTo>
                  <a:pt x="8291" y="19478"/>
                </a:lnTo>
                <a:lnTo>
                  <a:pt x="8087" y="19070"/>
                </a:lnTo>
                <a:lnTo>
                  <a:pt x="8454" y="18853"/>
                </a:lnTo>
                <a:close/>
                <a:moveTo>
                  <a:pt x="5722" y="18989"/>
                </a:moveTo>
                <a:lnTo>
                  <a:pt x="5913" y="19329"/>
                </a:lnTo>
                <a:lnTo>
                  <a:pt x="5532" y="19505"/>
                </a:lnTo>
                <a:lnTo>
                  <a:pt x="5369" y="19179"/>
                </a:lnTo>
                <a:lnTo>
                  <a:pt x="5722" y="18989"/>
                </a:lnTo>
                <a:close/>
                <a:moveTo>
                  <a:pt x="18762" y="18811"/>
                </a:moveTo>
                <a:cubicBezTo>
                  <a:pt x="18570" y="18811"/>
                  <a:pt x="18385" y="18966"/>
                  <a:pt x="18404" y="19193"/>
                </a:cubicBezTo>
                <a:cubicBezTo>
                  <a:pt x="18404" y="19383"/>
                  <a:pt x="18567" y="19532"/>
                  <a:pt x="18757" y="19532"/>
                </a:cubicBezTo>
                <a:cubicBezTo>
                  <a:pt x="19084" y="19519"/>
                  <a:pt x="19233" y="19138"/>
                  <a:pt x="19002" y="18907"/>
                </a:cubicBezTo>
                <a:cubicBezTo>
                  <a:pt x="18932" y="18841"/>
                  <a:pt x="18846" y="18811"/>
                  <a:pt x="18762" y="18811"/>
                </a:cubicBezTo>
                <a:close/>
                <a:moveTo>
                  <a:pt x="2963" y="19070"/>
                </a:moveTo>
                <a:lnTo>
                  <a:pt x="3140" y="19383"/>
                </a:lnTo>
                <a:lnTo>
                  <a:pt x="2827" y="19560"/>
                </a:lnTo>
                <a:lnTo>
                  <a:pt x="2651" y="19247"/>
                </a:lnTo>
                <a:lnTo>
                  <a:pt x="2963" y="19070"/>
                </a:lnTo>
                <a:close/>
                <a:moveTo>
                  <a:pt x="16025" y="18880"/>
                </a:moveTo>
                <a:cubicBezTo>
                  <a:pt x="15686" y="18880"/>
                  <a:pt x="15509" y="19288"/>
                  <a:pt x="15753" y="19532"/>
                </a:cubicBezTo>
                <a:cubicBezTo>
                  <a:pt x="15834" y="19613"/>
                  <a:pt x="15932" y="19649"/>
                  <a:pt x="16027" y="19649"/>
                </a:cubicBezTo>
                <a:cubicBezTo>
                  <a:pt x="16222" y="19649"/>
                  <a:pt x="16406" y="19498"/>
                  <a:pt x="16406" y="19261"/>
                </a:cubicBezTo>
                <a:cubicBezTo>
                  <a:pt x="16419" y="19057"/>
                  <a:pt x="16243" y="18880"/>
                  <a:pt x="16025" y="18880"/>
                </a:cubicBezTo>
                <a:close/>
                <a:moveTo>
                  <a:pt x="22310" y="19110"/>
                </a:moveTo>
                <a:cubicBezTo>
                  <a:pt x="22158" y="19110"/>
                  <a:pt x="22047" y="19241"/>
                  <a:pt x="22060" y="19397"/>
                </a:cubicBezTo>
                <a:cubicBezTo>
                  <a:pt x="22060" y="19546"/>
                  <a:pt x="22183" y="19668"/>
                  <a:pt x="22332" y="19668"/>
                </a:cubicBezTo>
                <a:cubicBezTo>
                  <a:pt x="22482" y="19668"/>
                  <a:pt x="22618" y="19532"/>
                  <a:pt x="22618" y="19369"/>
                </a:cubicBezTo>
                <a:cubicBezTo>
                  <a:pt x="22604" y="19233"/>
                  <a:pt x="22482" y="19111"/>
                  <a:pt x="22332" y="19111"/>
                </a:cubicBezTo>
                <a:cubicBezTo>
                  <a:pt x="22325" y="19110"/>
                  <a:pt x="22317" y="19110"/>
                  <a:pt x="22310" y="19110"/>
                </a:cubicBezTo>
                <a:close/>
                <a:moveTo>
                  <a:pt x="12461" y="18679"/>
                </a:moveTo>
                <a:cubicBezTo>
                  <a:pt x="12328" y="18679"/>
                  <a:pt x="12205" y="18756"/>
                  <a:pt x="12138" y="18880"/>
                </a:cubicBezTo>
                <a:cubicBezTo>
                  <a:pt x="12043" y="19043"/>
                  <a:pt x="12070" y="19233"/>
                  <a:pt x="12192" y="19356"/>
                </a:cubicBezTo>
                <a:lnTo>
                  <a:pt x="12267" y="19468"/>
                </a:lnTo>
                <a:lnTo>
                  <a:pt x="12267" y="19468"/>
                </a:lnTo>
                <a:cubicBezTo>
                  <a:pt x="12269" y="19467"/>
                  <a:pt x="12271" y="19467"/>
                  <a:pt x="12274" y="19466"/>
                </a:cubicBezTo>
                <a:lnTo>
                  <a:pt x="12274" y="19466"/>
                </a:lnTo>
                <a:lnTo>
                  <a:pt x="12274" y="19465"/>
                </a:lnTo>
                <a:cubicBezTo>
                  <a:pt x="12275" y="19465"/>
                  <a:pt x="12275" y="19466"/>
                  <a:pt x="12276" y="19466"/>
                </a:cubicBezTo>
                <a:lnTo>
                  <a:pt x="12276" y="19466"/>
                </a:lnTo>
                <a:cubicBezTo>
                  <a:pt x="12277" y="19466"/>
                  <a:pt x="12278" y="19466"/>
                  <a:pt x="12279" y="19466"/>
                </a:cubicBezTo>
                <a:lnTo>
                  <a:pt x="12279" y="19466"/>
                </a:lnTo>
                <a:cubicBezTo>
                  <a:pt x="12326" y="19477"/>
                  <a:pt x="12374" y="19483"/>
                  <a:pt x="12422" y="19483"/>
                </a:cubicBezTo>
                <a:cubicBezTo>
                  <a:pt x="12591" y="19483"/>
                  <a:pt x="12756" y="19411"/>
                  <a:pt x="12872" y="19274"/>
                </a:cubicBezTo>
                <a:lnTo>
                  <a:pt x="12872" y="19288"/>
                </a:lnTo>
                <a:cubicBezTo>
                  <a:pt x="12873" y="19285"/>
                  <a:pt x="12873" y="19283"/>
                  <a:pt x="12874" y="19280"/>
                </a:cubicBezTo>
                <a:lnTo>
                  <a:pt x="12874" y="19280"/>
                </a:lnTo>
                <a:cubicBezTo>
                  <a:pt x="12900" y="19359"/>
                  <a:pt x="12927" y="19426"/>
                  <a:pt x="12953" y="19505"/>
                </a:cubicBezTo>
                <a:cubicBezTo>
                  <a:pt x="13014" y="19638"/>
                  <a:pt x="13159" y="19727"/>
                  <a:pt x="13314" y="19727"/>
                </a:cubicBezTo>
                <a:cubicBezTo>
                  <a:pt x="13334" y="19727"/>
                  <a:pt x="13355" y="19726"/>
                  <a:pt x="13375" y="19723"/>
                </a:cubicBezTo>
                <a:cubicBezTo>
                  <a:pt x="13552" y="19696"/>
                  <a:pt x="13674" y="19546"/>
                  <a:pt x="13701" y="19383"/>
                </a:cubicBezTo>
                <a:cubicBezTo>
                  <a:pt x="13728" y="19193"/>
                  <a:pt x="13633" y="19016"/>
                  <a:pt x="13456" y="18948"/>
                </a:cubicBezTo>
                <a:cubicBezTo>
                  <a:pt x="13409" y="18928"/>
                  <a:pt x="13359" y="18919"/>
                  <a:pt x="13309" y="18919"/>
                </a:cubicBezTo>
                <a:cubicBezTo>
                  <a:pt x="13189" y="18919"/>
                  <a:pt x="13071" y="18974"/>
                  <a:pt x="12994" y="19070"/>
                </a:cubicBezTo>
                <a:cubicBezTo>
                  <a:pt x="12955" y="19135"/>
                  <a:pt x="12916" y="19201"/>
                  <a:pt x="12877" y="19266"/>
                </a:cubicBezTo>
                <a:lnTo>
                  <a:pt x="12877" y="19266"/>
                </a:lnTo>
                <a:cubicBezTo>
                  <a:pt x="12922" y="19056"/>
                  <a:pt x="12852" y="18848"/>
                  <a:pt x="12682" y="18717"/>
                </a:cubicBezTo>
                <a:lnTo>
                  <a:pt x="12695" y="18717"/>
                </a:lnTo>
                <a:cubicBezTo>
                  <a:pt x="12641" y="18703"/>
                  <a:pt x="12600" y="18690"/>
                  <a:pt x="12546" y="18690"/>
                </a:cubicBezTo>
                <a:cubicBezTo>
                  <a:pt x="12517" y="18683"/>
                  <a:pt x="12489" y="18679"/>
                  <a:pt x="12461" y="18679"/>
                </a:cubicBezTo>
                <a:close/>
                <a:moveTo>
                  <a:pt x="6538" y="19233"/>
                </a:moveTo>
                <a:lnTo>
                  <a:pt x="6728" y="19573"/>
                </a:lnTo>
                <a:lnTo>
                  <a:pt x="6361" y="19764"/>
                </a:lnTo>
                <a:lnTo>
                  <a:pt x="6185" y="19424"/>
                </a:lnTo>
                <a:lnTo>
                  <a:pt x="6538" y="19233"/>
                </a:lnTo>
                <a:close/>
                <a:moveTo>
                  <a:pt x="19573" y="19098"/>
                </a:moveTo>
                <a:cubicBezTo>
                  <a:pt x="19383" y="19111"/>
                  <a:pt x="19247" y="19247"/>
                  <a:pt x="19233" y="19437"/>
                </a:cubicBezTo>
                <a:cubicBezTo>
                  <a:pt x="19220" y="19620"/>
                  <a:pt x="19370" y="19778"/>
                  <a:pt x="19551" y="19778"/>
                </a:cubicBezTo>
                <a:cubicBezTo>
                  <a:pt x="19558" y="19778"/>
                  <a:pt x="19565" y="19778"/>
                  <a:pt x="19573" y="19777"/>
                </a:cubicBezTo>
                <a:cubicBezTo>
                  <a:pt x="19580" y="19778"/>
                  <a:pt x="19588" y="19778"/>
                  <a:pt x="19595" y="19778"/>
                </a:cubicBezTo>
                <a:cubicBezTo>
                  <a:pt x="19776" y="19778"/>
                  <a:pt x="19926" y="19620"/>
                  <a:pt x="19926" y="19437"/>
                </a:cubicBezTo>
                <a:cubicBezTo>
                  <a:pt x="19926" y="19247"/>
                  <a:pt x="19763" y="19098"/>
                  <a:pt x="19573" y="19098"/>
                </a:cubicBezTo>
                <a:close/>
                <a:moveTo>
                  <a:pt x="3792" y="19315"/>
                </a:moveTo>
                <a:lnTo>
                  <a:pt x="3983" y="19628"/>
                </a:lnTo>
                <a:lnTo>
                  <a:pt x="3643" y="19804"/>
                </a:lnTo>
                <a:lnTo>
                  <a:pt x="3480" y="19478"/>
                </a:lnTo>
                <a:lnTo>
                  <a:pt x="3792" y="19315"/>
                </a:lnTo>
                <a:close/>
                <a:moveTo>
                  <a:pt x="23148" y="19397"/>
                </a:moveTo>
                <a:lnTo>
                  <a:pt x="23161" y="19410"/>
                </a:lnTo>
                <a:cubicBezTo>
                  <a:pt x="23154" y="19409"/>
                  <a:pt x="23146" y="19409"/>
                  <a:pt x="23138" y="19409"/>
                </a:cubicBezTo>
                <a:cubicBezTo>
                  <a:pt x="23013" y="19409"/>
                  <a:pt x="22917" y="19513"/>
                  <a:pt x="22930" y="19641"/>
                </a:cubicBezTo>
                <a:cubicBezTo>
                  <a:pt x="22930" y="19764"/>
                  <a:pt x="23039" y="19872"/>
                  <a:pt x="23161" y="19872"/>
                </a:cubicBezTo>
                <a:cubicBezTo>
                  <a:pt x="23284" y="19859"/>
                  <a:pt x="23392" y="19764"/>
                  <a:pt x="23392" y="19628"/>
                </a:cubicBezTo>
                <a:cubicBezTo>
                  <a:pt x="23392" y="19505"/>
                  <a:pt x="23284" y="19397"/>
                  <a:pt x="23148" y="19397"/>
                </a:cubicBezTo>
                <a:close/>
                <a:moveTo>
                  <a:pt x="1060" y="19383"/>
                </a:moveTo>
                <a:lnTo>
                  <a:pt x="1237" y="19723"/>
                </a:lnTo>
                <a:lnTo>
                  <a:pt x="924" y="19886"/>
                </a:lnTo>
                <a:lnTo>
                  <a:pt x="761" y="19546"/>
                </a:lnTo>
                <a:lnTo>
                  <a:pt x="1060" y="19383"/>
                </a:lnTo>
                <a:close/>
                <a:moveTo>
                  <a:pt x="16864" y="19121"/>
                </a:moveTo>
                <a:cubicBezTo>
                  <a:pt x="16671" y="19121"/>
                  <a:pt x="16483" y="19271"/>
                  <a:pt x="16474" y="19505"/>
                </a:cubicBezTo>
                <a:cubicBezTo>
                  <a:pt x="16474" y="19709"/>
                  <a:pt x="16637" y="19872"/>
                  <a:pt x="16841" y="19886"/>
                </a:cubicBezTo>
                <a:cubicBezTo>
                  <a:pt x="16852" y="19887"/>
                  <a:pt x="16862" y="19887"/>
                  <a:pt x="16873" y="19887"/>
                </a:cubicBezTo>
                <a:cubicBezTo>
                  <a:pt x="17192" y="19887"/>
                  <a:pt x="17364" y="19497"/>
                  <a:pt x="17140" y="19247"/>
                </a:cubicBezTo>
                <a:cubicBezTo>
                  <a:pt x="17062" y="19160"/>
                  <a:pt x="16962" y="19121"/>
                  <a:pt x="16864" y="19121"/>
                </a:cubicBezTo>
                <a:close/>
                <a:moveTo>
                  <a:pt x="14173" y="19178"/>
                </a:moveTo>
                <a:cubicBezTo>
                  <a:pt x="14161" y="19178"/>
                  <a:pt x="14149" y="19178"/>
                  <a:pt x="14136" y="19179"/>
                </a:cubicBezTo>
                <a:cubicBezTo>
                  <a:pt x="13919" y="19179"/>
                  <a:pt x="13742" y="19342"/>
                  <a:pt x="13742" y="19560"/>
                </a:cubicBezTo>
                <a:cubicBezTo>
                  <a:pt x="13728" y="19791"/>
                  <a:pt x="13905" y="19967"/>
                  <a:pt x="14136" y="19967"/>
                </a:cubicBezTo>
                <a:cubicBezTo>
                  <a:pt x="14149" y="19968"/>
                  <a:pt x="14161" y="19969"/>
                  <a:pt x="14173" y="19969"/>
                </a:cubicBezTo>
                <a:cubicBezTo>
                  <a:pt x="14681" y="19969"/>
                  <a:pt x="14681" y="19178"/>
                  <a:pt x="14173" y="19178"/>
                </a:cubicBezTo>
                <a:close/>
                <a:moveTo>
                  <a:pt x="23990" y="19764"/>
                </a:moveTo>
                <a:cubicBezTo>
                  <a:pt x="23950" y="19764"/>
                  <a:pt x="23909" y="19818"/>
                  <a:pt x="23868" y="19859"/>
                </a:cubicBezTo>
                <a:cubicBezTo>
                  <a:pt x="23909" y="19899"/>
                  <a:pt x="23936" y="19954"/>
                  <a:pt x="23990" y="19981"/>
                </a:cubicBezTo>
                <a:cubicBezTo>
                  <a:pt x="23994" y="19982"/>
                  <a:pt x="23998" y="19983"/>
                  <a:pt x="24002" y="19983"/>
                </a:cubicBezTo>
                <a:cubicBezTo>
                  <a:pt x="24049" y="19983"/>
                  <a:pt x="24077" y="19910"/>
                  <a:pt x="24140" y="19872"/>
                </a:cubicBezTo>
                <a:cubicBezTo>
                  <a:pt x="24072" y="19832"/>
                  <a:pt x="24031" y="19764"/>
                  <a:pt x="23990" y="19764"/>
                </a:cubicBezTo>
                <a:close/>
                <a:moveTo>
                  <a:pt x="7381" y="19478"/>
                </a:moveTo>
                <a:lnTo>
                  <a:pt x="7585" y="19818"/>
                </a:lnTo>
                <a:lnTo>
                  <a:pt x="7190" y="20008"/>
                </a:lnTo>
                <a:lnTo>
                  <a:pt x="7000" y="19655"/>
                </a:lnTo>
                <a:lnTo>
                  <a:pt x="7381" y="19478"/>
                </a:lnTo>
                <a:close/>
                <a:moveTo>
                  <a:pt x="20362" y="19350"/>
                </a:moveTo>
                <a:cubicBezTo>
                  <a:pt x="20035" y="19350"/>
                  <a:pt x="20027" y="20026"/>
                  <a:pt x="20357" y="20026"/>
                </a:cubicBezTo>
                <a:cubicBezTo>
                  <a:pt x="20371" y="20026"/>
                  <a:pt x="20386" y="20025"/>
                  <a:pt x="20402" y="20022"/>
                </a:cubicBezTo>
                <a:cubicBezTo>
                  <a:pt x="20769" y="19954"/>
                  <a:pt x="20783" y="19424"/>
                  <a:pt x="20416" y="19356"/>
                </a:cubicBezTo>
                <a:cubicBezTo>
                  <a:pt x="20397" y="19352"/>
                  <a:pt x="20379" y="19350"/>
                  <a:pt x="20362" y="19350"/>
                </a:cubicBezTo>
                <a:close/>
                <a:moveTo>
                  <a:pt x="4621" y="19560"/>
                </a:moveTo>
                <a:lnTo>
                  <a:pt x="4798" y="19899"/>
                </a:lnTo>
                <a:lnTo>
                  <a:pt x="4485" y="20076"/>
                </a:lnTo>
                <a:lnTo>
                  <a:pt x="4309" y="19736"/>
                </a:lnTo>
                <a:lnTo>
                  <a:pt x="4621" y="19560"/>
                </a:lnTo>
                <a:close/>
                <a:moveTo>
                  <a:pt x="17697" y="19383"/>
                </a:moveTo>
                <a:cubicBezTo>
                  <a:pt x="17493" y="19383"/>
                  <a:pt x="17317" y="19532"/>
                  <a:pt x="17303" y="19736"/>
                </a:cubicBezTo>
                <a:cubicBezTo>
                  <a:pt x="17303" y="19940"/>
                  <a:pt x="17466" y="20117"/>
                  <a:pt x="17684" y="20131"/>
                </a:cubicBezTo>
                <a:cubicBezTo>
                  <a:pt x="17887" y="20117"/>
                  <a:pt x="18051" y="19954"/>
                  <a:pt x="18051" y="19764"/>
                </a:cubicBezTo>
                <a:cubicBezTo>
                  <a:pt x="18051" y="19560"/>
                  <a:pt x="17901" y="19383"/>
                  <a:pt x="17697" y="19383"/>
                </a:cubicBezTo>
                <a:close/>
                <a:moveTo>
                  <a:pt x="1903" y="19641"/>
                </a:moveTo>
                <a:lnTo>
                  <a:pt x="2066" y="19967"/>
                </a:lnTo>
                <a:lnTo>
                  <a:pt x="1767" y="20144"/>
                </a:lnTo>
                <a:lnTo>
                  <a:pt x="1563" y="19818"/>
                </a:lnTo>
                <a:lnTo>
                  <a:pt x="1903" y="19641"/>
                </a:lnTo>
                <a:close/>
                <a:moveTo>
                  <a:pt x="14965" y="19424"/>
                </a:moveTo>
                <a:cubicBezTo>
                  <a:pt x="14748" y="19424"/>
                  <a:pt x="14585" y="19587"/>
                  <a:pt x="14557" y="19804"/>
                </a:cubicBezTo>
                <a:cubicBezTo>
                  <a:pt x="14557" y="20022"/>
                  <a:pt x="14734" y="20212"/>
                  <a:pt x="14965" y="20212"/>
                </a:cubicBezTo>
                <a:cubicBezTo>
                  <a:pt x="15495" y="20212"/>
                  <a:pt x="15495" y="19424"/>
                  <a:pt x="14965" y="19424"/>
                </a:cubicBezTo>
                <a:close/>
                <a:moveTo>
                  <a:pt x="21259" y="19627"/>
                </a:moveTo>
                <a:cubicBezTo>
                  <a:pt x="20850" y="19627"/>
                  <a:pt x="20828" y="20253"/>
                  <a:pt x="21245" y="20266"/>
                </a:cubicBezTo>
                <a:cubicBezTo>
                  <a:pt x="21421" y="20266"/>
                  <a:pt x="21557" y="20131"/>
                  <a:pt x="21571" y="19967"/>
                </a:cubicBezTo>
                <a:cubicBezTo>
                  <a:pt x="21585" y="19791"/>
                  <a:pt x="21449" y="19641"/>
                  <a:pt x="21272" y="19628"/>
                </a:cubicBezTo>
                <a:cubicBezTo>
                  <a:pt x="21267" y="19627"/>
                  <a:pt x="21263" y="19627"/>
                  <a:pt x="21259" y="19627"/>
                </a:cubicBezTo>
                <a:close/>
                <a:moveTo>
                  <a:pt x="5451" y="19818"/>
                </a:moveTo>
                <a:lnTo>
                  <a:pt x="5627" y="20144"/>
                </a:lnTo>
                <a:lnTo>
                  <a:pt x="5301" y="20321"/>
                </a:lnTo>
                <a:lnTo>
                  <a:pt x="5111" y="19995"/>
                </a:lnTo>
                <a:lnTo>
                  <a:pt x="5451" y="19818"/>
                </a:lnTo>
                <a:close/>
                <a:moveTo>
                  <a:pt x="2705" y="19886"/>
                </a:moveTo>
                <a:lnTo>
                  <a:pt x="2882" y="20212"/>
                </a:lnTo>
                <a:lnTo>
                  <a:pt x="2569" y="20375"/>
                </a:lnTo>
                <a:lnTo>
                  <a:pt x="2392" y="20063"/>
                </a:lnTo>
                <a:lnTo>
                  <a:pt x="2705" y="19886"/>
                </a:lnTo>
                <a:close/>
                <a:moveTo>
                  <a:pt x="18510" y="19668"/>
                </a:moveTo>
                <a:cubicBezTo>
                  <a:pt x="18502" y="19668"/>
                  <a:pt x="18494" y="19668"/>
                  <a:pt x="18486" y="19668"/>
                </a:cubicBezTo>
                <a:cubicBezTo>
                  <a:pt x="18028" y="19709"/>
                  <a:pt x="18050" y="20389"/>
                  <a:pt x="18513" y="20389"/>
                </a:cubicBezTo>
                <a:cubicBezTo>
                  <a:pt x="18517" y="20389"/>
                  <a:pt x="18522" y="20389"/>
                  <a:pt x="18526" y="20389"/>
                </a:cubicBezTo>
                <a:cubicBezTo>
                  <a:pt x="18717" y="20389"/>
                  <a:pt x="18880" y="20212"/>
                  <a:pt x="18880" y="20008"/>
                </a:cubicBezTo>
                <a:cubicBezTo>
                  <a:pt x="18854" y="19813"/>
                  <a:pt x="18690" y="19668"/>
                  <a:pt x="18510" y="19668"/>
                </a:cubicBezTo>
                <a:close/>
                <a:moveTo>
                  <a:pt x="11778" y="19803"/>
                </a:moveTo>
                <a:lnTo>
                  <a:pt x="11778" y="19803"/>
                </a:lnTo>
                <a:cubicBezTo>
                  <a:pt x="11804" y="19988"/>
                  <a:pt x="11842" y="20168"/>
                  <a:pt x="12016" y="20280"/>
                </a:cubicBezTo>
                <a:lnTo>
                  <a:pt x="11581" y="20484"/>
                </a:lnTo>
                <a:lnTo>
                  <a:pt x="11363" y="20049"/>
                </a:lnTo>
                <a:cubicBezTo>
                  <a:pt x="11539" y="20049"/>
                  <a:pt x="11692" y="19956"/>
                  <a:pt x="11778" y="19803"/>
                </a:cubicBezTo>
                <a:close/>
                <a:moveTo>
                  <a:pt x="15770" y="19708"/>
                </a:moveTo>
                <a:cubicBezTo>
                  <a:pt x="15276" y="19708"/>
                  <a:pt x="15250" y="20484"/>
                  <a:pt x="15781" y="20484"/>
                </a:cubicBezTo>
                <a:cubicBezTo>
                  <a:pt x="15788" y="20484"/>
                  <a:pt x="15795" y="20485"/>
                  <a:pt x="15803" y="20485"/>
                </a:cubicBezTo>
                <a:cubicBezTo>
                  <a:pt x="15998" y="20485"/>
                  <a:pt x="16175" y="20313"/>
                  <a:pt x="16175" y="20103"/>
                </a:cubicBezTo>
                <a:lnTo>
                  <a:pt x="16175" y="20117"/>
                </a:lnTo>
                <a:cubicBezTo>
                  <a:pt x="16188" y="19899"/>
                  <a:pt x="16025" y="19723"/>
                  <a:pt x="15808" y="19709"/>
                </a:cubicBezTo>
                <a:cubicBezTo>
                  <a:pt x="15795" y="19708"/>
                  <a:pt x="15782" y="19708"/>
                  <a:pt x="15770" y="19708"/>
                </a:cubicBezTo>
                <a:close/>
                <a:moveTo>
                  <a:pt x="22074" y="19913"/>
                </a:moveTo>
                <a:cubicBezTo>
                  <a:pt x="21924" y="19913"/>
                  <a:pt x="21788" y="20049"/>
                  <a:pt x="21788" y="20198"/>
                </a:cubicBezTo>
                <a:cubicBezTo>
                  <a:pt x="21788" y="20375"/>
                  <a:pt x="21924" y="20511"/>
                  <a:pt x="22087" y="20511"/>
                </a:cubicBezTo>
                <a:cubicBezTo>
                  <a:pt x="22468" y="20470"/>
                  <a:pt x="22454" y="19927"/>
                  <a:pt x="22074" y="19913"/>
                </a:cubicBezTo>
                <a:close/>
                <a:moveTo>
                  <a:pt x="13035" y="19736"/>
                </a:moveTo>
                <a:cubicBezTo>
                  <a:pt x="12872" y="19736"/>
                  <a:pt x="12722" y="19845"/>
                  <a:pt x="12668" y="19995"/>
                </a:cubicBezTo>
                <a:cubicBezTo>
                  <a:pt x="12600" y="20158"/>
                  <a:pt x="12641" y="20334"/>
                  <a:pt x="12777" y="20443"/>
                </a:cubicBezTo>
                <a:cubicBezTo>
                  <a:pt x="12831" y="20484"/>
                  <a:pt x="12899" y="20538"/>
                  <a:pt x="12967" y="20565"/>
                </a:cubicBezTo>
                <a:lnTo>
                  <a:pt x="12955" y="20577"/>
                </a:lnTo>
                <a:lnTo>
                  <a:pt x="12955" y="20577"/>
                </a:lnTo>
                <a:cubicBezTo>
                  <a:pt x="12958" y="20578"/>
                  <a:pt x="12960" y="20578"/>
                  <a:pt x="12963" y="20578"/>
                </a:cubicBezTo>
                <a:lnTo>
                  <a:pt x="12963" y="20578"/>
                </a:lnTo>
                <a:cubicBezTo>
                  <a:pt x="13163" y="20562"/>
                  <a:pt x="13349" y="20454"/>
                  <a:pt x="13443" y="20266"/>
                </a:cubicBezTo>
                <a:cubicBezTo>
                  <a:pt x="13443" y="20185"/>
                  <a:pt x="13443" y="20103"/>
                  <a:pt x="13429" y="20022"/>
                </a:cubicBezTo>
                <a:cubicBezTo>
                  <a:pt x="13375" y="19859"/>
                  <a:pt x="13225" y="19736"/>
                  <a:pt x="13035" y="19736"/>
                </a:cubicBezTo>
                <a:close/>
                <a:moveTo>
                  <a:pt x="6280" y="20063"/>
                </a:moveTo>
                <a:lnTo>
                  <a:pt x="6456" y="20389"/>
                </a:lnTo>
                <a:lnTo>
                  <a:pt x="6130" y="20579"/>
                </a:lnTo>
                <a:lnTo>
                  <a:pt x="5940" y="20239"/>
                </a:lnTo>
                <a:lnTo>
                  <a:pt x="6280" y="20063"/>
                </a:lnTo>
                <a:close/>
                <a:moveTo>
                  <a:pt x="12963" y="20578"/>
                </a:moveTo>
                <a:cubicBezTo>
                  <a:pt x="12960" y="20579"/>
                  <a:pt x="12957" y="20579"/>
                  <a:pt x="12953" y="20579"/>
                </a:cubicBezTo>
                <a:lnTo>
                  <a:pt x="12967" y="20579"/>
                </a:lnTo>
                <a:cubicBezTo>
                  <a:pt x="12966" y="20579"/>
                  <a:pt x="12964" y="20579"/>
                  <a:pt x="12963" y="20578"/>
                </a:cubicBezTo>
                <a:close/>
                <a:moveTo>
                  <a:pt x="3548" y="20144"/>
                </a:moveTo>
                <a:lnTo>
                  <a:pt x="3711" y="20457"/>
                </a:lnTo>
                <a:lnTo>
                  <a:pt x="3412" y="20620"/>
                </a:lnTo>
                <a:lnTo>
                  <a:pt x="3221" y="20321"/>
                </a:lnTo>
                <a:lnTo>
                  <a:pt x="3548" y="20144"/>
                </a:lnTo>
                <a:close/>
                <a:moveTo>
                  <a:pt x="19342" y="19913"/>
                </a:moveTo>
                <a:cubicBezTo>
                  <a:pt x="18866" y="19913"/>
                  <a:pt x="18866" y="20633"/>
                  <a:pt x="19342" y="20633"/>
                </a:cubicBezTo>
                <a:cubicBezTo>
                  <a:pt x="19818" y="20633"/>
                  <a:pt x="19818" y="19913"/>
                  <a:pt x="19342" y="19913"/>
                </a:cubicBezTo>
                <a:close/>
                <a:moveTo>
                  <a:pt x="816" y="20198"/>
                </a:moveTo>
                <a:lnTo>
                  <a:pt x="992" y="20538"/>
                </a:lnTo>
                <a:lnTo>
                  <a:pt x="652" y="20715"/>
                </a:lnTo>
                <a:lnTo>
                  <a:pt x="476" y="20375"/>
                </a:lnTo>
                <a:lnTo>
                  <a:pt x="816" y="20198"/>
                </a:lnTo>
                <a:close/>
                <a:moveTo>
                  <a:pt x="16610" y="19954"/>
                </a:moveTo>
                <a:cubicBezTo>
                  <a:pt x="16107" y="19954"/>
                  <a:pt x="16107" y="20715"/>
                  <a:pt x="16610" y="20715"/>
                </a:cubicBezTo>
                <a:cubicBezTo>
                  <a:pt x="17126" y="20715"/>
                  <a:pt x="17126" y="19954"/>
                  <a:pt x="16610" y="19954"/>
                </a:cubicBezTo>
                <a:close/>
                <a:moveTo>
                  <a:pt x="22916" y="20198"/>
                </a:moveTo>
                <a:cubicBezTo>
                  <a:pt x="22912" y="20198"/>
                  <a:pt x="22907" y="20198"/>
                  <a:pt x="22903" y="20198"/>
                </a:cubicBezTo>
                <a:cubicBezTo>
                  <a:pt x="22753" y="20198"/>
                  <a:pt x="22631" y="20321"/>
                  <a:pt x="22631" y="20470"/>
                </a:cubicBezTo>
                <a:cubicBezTo>
                  <a:pt x="22645" y="20620"/>
                  <a:pt x="22767" y="20729"/>
                  <a:pt x="22917" y="20729"/>
                </a:cubicBezTo>
                <a:cubicBezTo>
                  <a:pt x="23266" y="20715"/>
                  <a:pt x="23257" y="20198"/>
                  <a:pt x="22916" y="20198"/>
                </a:cubicBezTo>
                <a:close/>
                <a:moveTo>
                  <a:pt x="9854" y="20198"/>
                </a:moveTo>
                <a:lnTo>
                  <a:pt x="10085" y="20593"/>
                </a:lnTo>
                <a:lnTo>
                  <a:pt x="9691" y="20783"/>
                </a:lnTo>
                <a:lnTo>
                  <a:pt x="9487" y="20416"/>
                </a:lnTo>
                <a:lnTo>
                  <a:pt x="9854" y="20198"/>
                </a:lnTo>
                <a:close/>
                <a:moveTo>
                  <a:pt x="7095" y="20307"/>
                </a:moveTo>
                <a:lnTo>
                  <a:pt x="7340" y="20674"/>
                </a:lnTo>
                <a:lnTo>
                  <a:pt x="6946" y="20851"/>
                </a:lnTo>
                <a:lnTo>
                  <a:pt x="6755" y="20498"/>
                </a:lnTo>
                <a:lnTo>
                  <a:pt x="7095" y="20307"/>
                </a:lnTo>
                <a:close/>
                <a:moveTo>
                  <a:pt x="20144" y="20171"/>
                </a:moveTo>
                <a:cubicBezTo>
                  <a:pt x="19695" y="20171"/>
                  <a:pt x="19695" y="20851"/>
                  <a:pt x="20144" y="20851"/>
                </a:cubicBezTo>
                <a:cubicBezTo>
                  <a:pt x="20334" y="20851"/>
                  <a:pt x="20484" y="20701"/>
                  <a:pt x="20484" y="20511"/>
                </a:cubicBezTo>
                <a:cubicBezTo>
                  <a:pt x="20484" y="20321"/>
                  <a:pt x="20334" y="20171"/>
                  <a:pt x="20144" y="20171"/>
                </a:cubicBezTo>
                <a:close/>
                <a:moveTo>
                  <a:pt x="4363" y="20375"/>
                </a:moveTo>
                <a:lnTo>
                  <a:pt x="4553" y="20715"/>
                </a:lnTo>
                <a:lnTo>
                  <a:pt x="4241" y="20892"/>
                </a:lnTo>
                <a:lnTo>
                  <a:pt x="4051" y="20552"/>
                </a:lnTo>
                <a:lnTo>
                  <a:pt x="4363" y="20375"/>
                </a:lnTo>
                <a:close/>
                <a:moveTo>
                  <a:pt x="23744" y="20510"/>
                </a:moveTo>
                <a:cubicBezTo>
                  <a:pt x="23736" y="20510"/>
                  <a:pt x="23727" y="20510"/>
                  <a:pt x="23719" y="20511"/>
                </a:cubicBezTo>
                <a:cubicBezTo>
                  <a:pt x="23623" y="20525"/>
                  <a:pt x="23542" y="20593"/>
                  <a:pt x="23542" y="20701"/>
                </a:cubicBezTo>
                <a:cubicBezTo>
                  <a:pt x="23542" y="20797"/>
                  <a:pt x="23637" y="20892"/>
                  <a:pt x="23746" y="20892"/>
                </a:cubicBezTo>
                <a:cubicBezTo>
                  <a:pt x="23996" y="20892"/>
                  <a:pt x="23991" y="20510"/>
                  <a:pt x="23744" y="20510"/>
                </a:cubicBezTo>
                <a:close/>
                <a:moveTo>
                  <a:pt x="1658" y="20484"/>
                </a:moveTo>
                <a:lnTo>
                  <a:pt x="1821" y="20769"/>
                </a:lnTo>
                <a:lnTo>
                  <a:pt x="1482" y="20946"/>
                </a:lnTo>
                <a:lnTo>
                  <a:pt x="1318" y="20647"/>
                </a:lnTo>
                <a:lnTo>
                  <a:pt x="1658" y="20484"/>
                </a:lnTo>
                <a:close/>
                <a:moveTo>
                  <a:pt x="17427" y="20211"/>
                </a:moveTo>
                <a:cubicBezTo>
                  <a:pt x="16962" y="20211"/>
                  <a:pt x="16945" y="20933"/>
                  <a:pt x="17425" y="20960"/>
                </a:cubicBezTo>
                <a:cubicBezTo>
                  <a:pt x="17629" y="20960"/>
                  <a:pt x="17806" y="20797"/>
                  <a:pt x="17806" y="20593"/>
                </a:cubicBezTo>
                <a:cubicBezTo>
                  <a:pt x="17819" y="20389"/>
                  <a:pt x="17670" y="20226"/>
                  <a:pt x="17466" y="20212"/>
                </a:cubicBezTo>
                <a:lnTo>
                  <a:pt x="17452" y="20212"/>
                </a:lnTo>
                <a:cubicBezTo>
                  <a:pt x="17444" y="20212"/>
                  <a:pt x="17435" y="20211"/>
                  <a:pt x="17427" y="20211"/>
                </a:cubicBezTo>
                <a:close/>
                <a:moveTo>
                  <a:pt x="8210" y="19696"/>
                </a:moveTo>
                <a:lnTo>
                  <a:pt x="8414" y="20131"/>
                </a:lnTo>
                <a:cubicBezTo>
                  <a:pt x="8223" y="20131"/>
                  <a:pt x="8060" y="20253"/>
                  <a:pt x="8006" y="20430"/>
                </a:cubicBezTo>
                <a:cubicBezTo>
                  <a:pt x="7965" y="20606"/>
                  <a:pt x="8033" y="20797"/>
                  <a:pt x="8183" y="20905"/>
                </a:cubicBezTo>
                <a:lnTo>
                  <a:pt x="7775" y="21096"/>
                </a:lnTo>
                <a:lnTo>
                  <a:pt x="7530" y="20715"/>
                </a:lnTo>
                <a:cubicBezTo>
                  <a:pt x="8019" y="20579"/>
                  <a:pt x="8101" y="20321"/>
                  <a:pt x="7802" y="19899"/>
                </a:cubicBezTo>
                <a:lnTo>
                  <a:pt x="8210" y="19696"/>
                </a:lnTo>
                <a:close/>
                <a:moveTo>
                  <a:pt x="21011" y="20442"/>
                </a:moveTo>
                <a:cubicBezTo>
                  <a:pt x="21003" y="20442"/>
                  <a:pt x="20995" y="20443"/>
                  <a:pt x="20986" y="20443"/>
                </a:cubicBezTo>
                <a:cubicBezTo>
                  <a:pt x="20979" y="20443"/>
                  <a:pt x="20972" y="20442"/>
                  <a:pt x="20964" y="20442"/>
                </a:cubicBezTo>
                <a:cubicBezTo>
                  <a:pt x="20785" y="20442"/>
                  <a:pt x="20647" y="20600"/>
                  <a:pt x="20660" y="20769"/>
                </a:cubicBezTo>
                <a:cubicBezTo>
                  <a:pt x="20660" y="20960"/>
                  <a:pt x="20810" y="21096"/>
                  <a:pt x="21000" y="21096"/>
                </a:cubicBezTo>
                <a:cubicBezTo>
                  <a:pt x="21177" y="21082"/>
                  <a:pt x="21326" y="20932"/>
                  <a:pt x="21326" y="20756"/>
                </a:cubicBezTo>
                <a:cubicBezTo>
                  <a:pt x="21300" y="20574"/>
                  <a:pt x="21175" y="20442"/>
                  <a:pt x="21011" y="20442"/>
                </a:cubicBezTo>
                <a:close/>
                <a:moveTo>
                  <a:pt x="5206" y="20647"/>
                </a:moveTo>
                <a:lnTo>
                  <a:pt x="5383" y="20960"/>
                </a:lnTo>
                <a:lnTo>
                  <a:pt x="5056" y="21136"/>
                </a:lnTo>
                <a:lnTo>
                  <a:pt x="4880" y="20824"/>
                </a:lnTo>
                <a:lnTo>
                  <a:pt x="5206" y="20647"/>
                </a:lnTo>
                <a:close/>
                <a:moveTo>
                  <a:pt x="2474" y="20715"/>
                </a:moveTo>
                <a:lnTo>
                  <a:pt x="2651" y="21028"/>
                </a:lnTo>
                <a:lnTo>
                  <a:pt x="2311" y="21204"/>
                </a:lnTo>
                <a:lnTo>
                  <a:pt x="2134" y="20905"/>
                </a:lnTo>
                <a:lnTo>
                  <a:pt x="2474" y="20715"/>
                </a:lnTo>
                <a:close/>
                <a:moveTo>
                  <a:pt x="18254" y="20484"/>
                </a:moveTo>
                <a:cubicBezTo>
                  <a:pt x="18051" y="20484"/>
                  <a:pt x="17887" y="20647"/>
                  <a:pt x="17887" y="20851"/>
                </a:cubicBezTo>
                <a:cubicBezTo>
                  <a:pt x="17887" y="21055"/>
                  <a:pt x="18051" y="21218"/>
                  <a:pt x="18254" y="21232"/>
                </a:cubicBezTo>
                <a:cubicBezTo>
                  <a:pt x="18458" y="21232"/>
                  <a:pt x="18635" y="21055"/>
                  <a:pt x="18635" y="20837"/>
                </a:cubicBezTo>
                <a:cubicBezTo>
                  <a:pt x="18621" y="20647"/>
                  <a:pt x="18458" y="20484"/>
                  <a:pt x="18254" y="20484"/>
                </a:cubicBezTo>
                <a:close/>
                <a:moveTo>
                  <a:pt x="11526" y="20715"/>
                </a:moveTo>
                <a:lnTo>
                  <a:pt x="11717" y="21109"/>
                </a:lnTo>
                <a:lnTo>
                  <a:pt x="11336" y="21313"/>
                </a:lnTo>
                <a:cubicBezTo>
                  <a:pt x="11270" y="21141"/>
                  <a:pt x="11216" y="20943"/>
                  <a:pt x="10987" y="20920"/>
                </a:cubicBezTo>
                <a:lnTo>
                  <a:pt x="10987" y="20920"/>
                </a:lnTo>
                <a:lnTo>
                  <a:pt x="11526" y="20715"/>
                </a:lnTo>
                <a:close/>
                <a:moveTo>
                  <a:pt x="8781" y="20824"/>
                </a:moveTo>
                <a:lnTo>
                  <a:pt x="8998" y="21164"/>
                </a:lnTo>
                <a:lnTo>
                  <a:pt x="8590" y="21354"/>
                </a:lnTo>
                <a:lnTo>
                  <a:pt x="8400" y="21000"/>
                </a:lnTo>
                <a:lnTo>
                  <a:pt x="8781" y="20824"/>
                </a:lnTo>
                <a:close/>
                <a:moveTo>
                  <a:pt x="21797" y="20725"/>
                </a:moveTo>
                <a:cubicBezTo>
                  <a:pt x="21653" y="20725"/>
                  <a:pt x="21528" y="20840"/>
                  <a:pt x="21503" y="21000"/>
                </a:cubicBezTo>
                <a:cubicBezTo>
                  <a:pt x="21476" y="21177"/>
                  <a:pt x="21612" y="21340"/>
                  <a:pt x="21788" y="21354"/>
                </a:cubicBezTo>
                <a:cubicBezTo>
                  <a:pt x="21797" y="21354"/>
                  <a:pt x="21805" y="21355"/>
                  <a:pt x="21813" y="21355"/>
                </a:cubicBezTo>
                <a:cubicBezTo>
                  <a:pt x="21979" y="21355"/>
                  <a:pt x="22115" y="21224"/>
                  <a:pt x="22128" y="21068"/>
                </a:cubicBezTo>
                <a:cubicBezTo>
                  <a:pt x="22142" y="20892"/>
                  <a:pt x="22019" y="20742"/>
                  <a:pt x="21843" y="20729"/>
                </a:cubicBezTo>
                <a:cubicBezTo>
                  <a:pt x="21828" y="20726"/>
                  <a:pt x="21812" y="20725"/>
                  <a:pt x="21797" y="20725"/>
                </a:cubicBezTo>
                <a:close/>
                <a:moveTo>
                  <a:pt x="6021" y="20892"/>
                </a:moveTo>
                <a:lnTo>
                  <a:pt x="6212" y="21218"/>
                </a:lnTo>
                <a:lnTo>
                  <a:pt x="5885" y="21395"/>
                </a:lnTo>
                <a:lnTo>
                  <a:pt x="5709" y="21068"/>
                </a:lnTo>
                <a:lnTo>
                  <a:pt x="6021" y="20892"/>
                </a:lnTo>
                <a:close/>
                <a:moveTo>
                  <a:pt x="3303" y="20973"/>
                </a:moveTo>
                <a:lnTo>
                  <a:pt x="3493" y="21286"/>
                </a:lnTo>
                <a:lnTo>
                  <a:pt x="3126" y="21463"/>
                </a:lnTo>
                <a:lnTo>
                  <a:pt x="2963" y="21136"/>
                </a:lnTo>
                <a:lnTo>
                  <a:pt x="3303" y="20973"/>
                </a:lnTo>
                <a:close/>
                <a:moveTo>
                  <a:pt x="19108" y="20741"/>
                </a:moveTo>
                <a:cubicBezTo>
                  <a:pt x="19100" y="20741"/>
                  <a:pt x="19092" y="20742"/>
                  <a:pt x="19084" y="20742"/>
                </a:cubicBezTo>
                <a:cubicBezTo>
                  <a:pt x="18893" y="20742"/>
                  <a:pt x="18730" y="20892"/>
                  <a:pt x="18730" y="21096"/>
                </a:cubicBezTo>
                <a:cubicBezTo>
                  <a:pt x="18717" y="21286"/>
                  <a:pt x="18893" y="21463"/>
                  <a:pt x="19097" y="21463"/>
                </a:cubicBezTo>
                <a:cubicBezTo>
                  <a:pt x="19301" y="21463"/>
                  <a:pt x="19464" y="21286"/>
                  <a:pt x="19451" y="21082"/>
                </a:cubicBezTo>
                <a:cubicBezTo>
                  <a:pt x="19451" y="20887"/>
                  <a:pt x="19288" y="20741"/>
                  <a:pt x="19108" y="20741"/>
                </a:cubicBezTo>
                <a:close/>
                <a:moveTo>
                  <a:pt x="557" y="21028"/>
                </a:moveTo>
                <a:lnTo>
                  <a:pt x="720" y="21367"/>
                </a:lnTo>
                <a:lnTo>
                  <a:pt x="421" y="21544"/>
                </a:lnTo>
                <a:lnTo>
                  <a:pt x="245" y="21204"/>
                </a:lnTo>
                <a:lnTo>
                  <a:pt x="557" y="21028"/>
                </a:lnTo>
                <a:close/>
                <a:moveTo>
                  <a:pt x="16324" y="20769"/>
                </a:moveTo>
                <a:cubicBezTo>
                  <a:pt x="15835" y="20810"/>
                  <a:pt x="15835" y="21531"/>
                  <a:pt x="16338" y="21558"/>
                </a:cubicBezTo>
                <a:cubicBezTo>
                  <a:pt x="16542" y="21544"/>
                  <a:pt x="16719" y="21381"/>
                  <a:pt x="16732" y="21177"/>
                </a:cubicBezTo>
                <a:cubicBezTo>
                  <a:pt x="16732" y="20946"/>
                  <a:pt x="16542" y="20769"/>
                  <a:pt x="16324" y="20769"/>
                </a:cubicBezTo>
                <a:close/>
                <a:moveTo>
                  <a:pt x="22626" y="20997"/>
                </a:moveTo>
                <a:cubicBezTo>
                  <a:pt x="22482" y="20997"/>
                  <a:pt x="22358" y="21111"/>
                  <a:pt x="22346" y="21259"/>
                </a:cubicBezTo>
                <a:cubicBezTo>
                  <a:pt x="22326" y="21446"/>
                  <a:pt x="22478" y="21576"/>
                  <a:pt x="22641" y="21576"/>
                </a:cubicBezTo>
                <a:cubicBezTo>
                  <a:pt x="22703" y="21576"/>
                  <a:pt x="22766" y="21558"/>
                  <a:pt x="22821" y="21517"/>
                </a:cubicBezTo>
                <a:cubicBezTo>
                  <a:pt x="23025" y="21354"/>
                  <a:pt x="22917" y="21028"/>
                  <a:pt x="22672" y="21000"/>
                </a:cubicBezTo>
                <a:cubicBezTo>
                  <a:pt x="22657" y="20998"/>
                  <a:pt x="22641" y="20997"/>
                  <a:pt x="22626" y="20997"/>
                </a:cubicBezTo>
                <a:close/>
                <a:moveTo>
                  <a:pt x="9637" y="21041"/>
                </a:moveTo>
                <a:cubicBezTo>
                  <a:pt x="9691" y="21177"/>
                  <a:pt x="9705" y="21381"/>
                  <a:pt x="9950" y="21408"/>
                </a:cubicBezTo>
                <a:lnTo>
                  <a:pt x="9936" y="21408"/>
                </a:lnTo>
                <a:cubicBezTo>
                  <a:pt x="9939" y="21409"/>
                  <a:pt x="9941" y="21409"/>
                  <a:pt x="9944" y="21410"/>
                </a:cubicBezTo>
                <a:lnTo>
                  <a:pt x="9944" y="21410"/>
                </a:lnTo>
                <a:lnTo>
                  <a:pt x="9419" y="21585"/>
                </a:lnTo>
                <a:lnTo>
                  <a:pt x="9216" y="21245"/>
                </a:lnTo>
                <a:lnTo>
                  <a:pt x="9637" y="21041"/>
                </a:lnTo>
                <a:close/>
                <a:moveTo>
                  <a:pt x="6864" y="21123"/>
                </a:moveTo>
                <a:lnTo>
                  <a:pt x="7041" y="21503"/>
                </a:lnTo>
                <a:lnTo>
                  <a:pt x="6701" y="21680"/>
                </a:lnTo>
                <a:lnTo>
                  <a:pt x="6538" y="21327"/>
                </a:lnTo>
                <a:lnTo>
                  <a:pt x="6864" y="21123"/>
                </a:lnTo>
                <a:close/>
                <a:moveTo>
                  <a:pt x="19906" y="20997"/>
                </a:moveTo>
                <a:cubicBezTo>
                  <a:pt x="19725" y="20997"/>
                  <a:pt x="19585" y="21138"/>
                  <a:pt x="19573" y="21313"/>
                </a:cubicBezTo>
                <a:cubicBezTo>
                  <a:pt x="19546" y="21503"/>
                  <a:pt x="19695" y="21680"/>
                  <a:pt x="19886" y="21694"/>
                </a:cubicBezTo>
                <a:cubicBezTo>
                  <a:pt x="19895" y="21694"/>
                  <a:pt x="19903" y="21694"/>
                  <a:pt x="19912" y="21694"/>
                </a:cubicBezTo>
                <a:cubicBezTo>
                  <a:pt x="20350" y="21694"/>
                  <a:pt x="20393" y="21041"/>
                  <a:pt x="19953" y="21014"/>
                </a:cubicBezTo>
                <a:lnTo>
                  <a:pt x="19953" y="21000"/>
                </a:lnTo>
                <a:cubicBezTo>
                  <a:pt x="19937" y="20998"/>
                  <a:pt x="19921" y="20997"/>
                  <a:pt x="19906" y="20997"/>
                </a:cubicBezTo>
                <a:close/>
                <a:moveTo>
                  <a:pt x="4132" y="21218"/>
                </a:moveTo>
                <a:lnTo>
                  <a:pt x="4309" y="21544"/>
                </a:lnTo>
                <a:lnTo>
                  <a:pt x="3969" y="21748"/>
                </a:lnTo>
                <a:lnTo>
                  <a:pt x="3765" y="21395"/>
                </a:lnTo>
                <a:lnTo>
                  <a:pt x="4132" y="21218"/>
                </a:lnTo>
                <a:close/>
                <a:moveTo>
                  <a:pt x="1373" y="21299"/>
                </a:moveTo>
                <a:lnTo>
                  <a:pt x="1550" y="21598"/>
                </a:lnTo>
                <a:lnTo>
                  <a:pt x="1237" y="21789"/>
                </a:lnTo>
                <a:lnTo>
                  <a:pt x="1060" y="21476"/>
                </a:lnTo>
                <a:lnTo>
                  <a:pt x="1373" y="21299"/>
                </a:lnTo>
                <a:close/>
                <a:moveTo>
                  <a:pt x="17208" y="21014"/>
                </a:moveTo>
                <a:cubicBezTo>
                  <a:pt x="16990" y="21014"/>
                  <a:pt x="16814" y="21177"/>
                  <a:pt x="16814" y="21395"/>
                </a:cubicBezTo>
                <a:cubicBezTo>
                  <a:pt x="16800" y="21598"/>
                  <a:pt x="16963" y="21775"/>
                  <a:pt x="17181" y="21789"/>
                </a:cubicBezTo>
                <a:cubicBezTo>
                  <a:pt x="17385" y="21789"/>
                  <a:pt x="17561" y="21626"/>
                  <a:pt x="17575" y="21422"/>
                </a:cubicBezTo>
                <a:cubicBezTo>
                  <a:pt x="17575" y="21204"/>
                  <a:pt x="17412" y="21028"/>
                  <a:pt x="17208" y="21014"/>
                </a:cubicBezTo>
                <a:close/>
                <a:moveTo>
                  <a:pt x="23437" y="21270"/>
                </a:moveTo>
                <a:cubicBezTo>
                  <a:pt x="23102" y="21270"/>
                  <a:pt x="23106" y="21790"/>
                  <a:pt x="23448" y="21790"/>
                </a:cubicBezTo>
                <a:cubicBezTo>
                  <a:pt x="23457" y="21790"/>
                  <a:pt x="23465" y="21789"/>
                  <a:pt x="23474" y="21789"/>
                </a:cubicBezTo>
                <a:cubicBezTo>
                  <a:pt x="23610" y="21775"/>
                  <a:pt x="23719" y="21666"/>
                  <a:pt x="23719" y="21531"/>
                </a:cubicBezTo>
                <a:cubicBezTo>
                  <a:pt x="23705" y="21395"/>
                  <a:pt x="23610" y="21272"/>
                  <a:pt x="23474" y="21272"/>
                </a:cubicBezTo>
                <a:cubicBezTo>
                  <a:pt x="23461" y="21271"/>
                  <a:pt x="23449" y="21270"/>
                  <a:pt x="23437" y="21270"/>
                </a:cubicBezTo>
                <a:close/>
                <a:moveTo>
                  <a:pt x="13171" y="21218"/>
                </a:moveTo>
                <a:lnTo>
                  <a:pt x="13375" y="21598"/>
                </a:lnTo>
                <a:lnTo>
                  <a:pt x="12994" y="21802"/>
                </a:lnTo>
                <a:lnTo>
                  <a:pt x="12763" y="21408"/>
                </a:lnTo>
                <a:lnTo>
                  <a:pt x="13171" y="21218"/>
                </a:lnTo>
                <a:close/>
                <a:moveTo>
                  <a:pt x="10425" y="21272"/>
                </a:moveTo>
                <a:lnTo>
                  <a:pt x="10643" y="21694"/>
                </a:lnTo>
                <a:lnTo>
                  <a:pt x="10262" y="21857"/>
                </a:lnTo>
                <a:lnTo>
                  <a:pt x="9952" y="21412"/>
                </a:lnTo>
                <a:lnTo>
                  <a:pt x="9952" y="21412"/>
                </a:lnTo>
                <a:cubicBezTo>
                  <a:pt x="10028" y="21429"/>
                  <a:pt x="10080" y="21439"/>
                  <a:pt x="10123" y="21439"/>
                </a:cubicBezTo>
                <a:cubicBezTo>
                  <a:pt x="10210" y="21439"/>
                  <a:pt x="10266" y="21396"/>
                  <a:pt x="10425" y="21272"/>
                </a:cubicBezTo>
                <a:close/>
                <a:moveTo>
                  <a:pt x="24262" y="21639"/>
                </a:moveTo>
                <a:cubicBezTo>
                  <a:pt x="24221" y="21639"/>
                  <a:pt x="24153" y="21734"/>
                  <a:pt x="24153" y="21789"/>
                </a:cubicBezTo>
                <a:cubicBezTo>
                  <a:pt x="24153" y="21830"/>
                  <a:pt x="24249" y="21911"/>
                  <a:pt x="24289" y="21911"/>
                </a:cubicBezTo>
                <a:cubicBezTo>
                  <a:pt x="24330" y="21911"/>
                  <a:pt x="24398" y="21830"/>
                  <a:pt x="24507" y="21748"/>
                </a:cubicBezTo>
                <a:cubicBezTo>
                  <a:pt x="24385" y="21694"/>
                  <a:pt x="24317" y="21639"/>
                  <a:pt x="24262" y="21639"/>
                </a:cubicBezTo>
                <a:close/>
                <a:moveTo>
                  <a:pt x="7680" y="21408"/>
                </a:moveTo>
                <a:lnTo>
                  <a:pt x="7870" y="21748"/>
                </a:lnTo>
                <a:lnTo>
                  <a:pt x="7544" y="21925"/>
                </a:lnTo>
                <a:lnTo>
                  <a:pt x="7340" y="21585"/>
                </a:lnTo>
                <a:lnTo>
                  <a:pt x="7680" y="21408"/>
                </a:lnTo>
                <a:close/>
                <a:moveTo>
                  <a:pt x="20742" y="21245"/>
                </a:moveTo>
                <a:cubicBezTo>
                  <a:pt x="20552" y="21245"/>
                  <a:pt x="20402" y="21408"/>
                  <a:pt x="20402" y="21598"/>
                </a:cubicBezTo>
                <a:cubicBezTo>
                  <a:pt x="20415" y="21781"/>
                  <a:pt x="20553" y="21926"/>
                  <a:pt x="20720" y="21926"/>
                </a:cubicBezTo>
                <a:cubicBezTo>
                  <a:pt x="20727" y="21926"/>
                  <a:pt x="20734" y="21925"/>
                  <a:pt x="20742" y="21925"/>
                </a:cubicBezTo>
                <a:cubicBezTo>
                  <a:pt x="20932" y="21925"/>
                  <a:pt x="21082" y="21762"/>
                  <a:pt x="21082" y="21571"/>
                </a:cubicBezTo>
                <a:cubicBezTo>
                  <a:pt x="21082" y="21395"/>
                  <a:pt x="20932" y="21245"/>
                  <a:pt x="20742" y="21245"/>
                </a:cubicBezTo>
                <a:close/>
                <a:moveTo>
                  <a:pt x="4961" y="21490"/>
                </a:moveTo>
                <a:lnTo>
                  <a:pt x="5124" y="21802"/>
                </a:lnTo>
                <a:lnTo>
                  <a:pt x="4812" y="21965"/>
                </a:lnTo>
                <a:lnTo>
                  <a:pt x="4635" y="21653"/>
                </a:lnTo>
                <a:lnTo>
                  <a:pt x="4961" y="21490"/>
                </a:lnTo>
                <a:close/>
                <a:moveTo>
                  <a:pt x="2202" y="21544"/>
                </a:moveTo>
                <a:lnTo>
                  <a:pt x="2365" y="21870"/>
                </a:lnTo>
                <a:lnTo>
                  <a:pt x="2066" y="22033"/>
                </a:lnTo>
                <a:lnTo>
                  <a:pt x="1876" y="21721"/>
                </a:lnTo>
                <a:lnTo>
                  <a:pt x="2202" y="21544"/>
                </a:lnTo>
                <a:close/>
                <a:moveTo>
                  <a:pt x="18010" y="21299"/>
                </a:moveTo>
                <a:cubicBezTo>
                  <a:pt x="17684" y="21313"/>
                  <a:pt x="17520" y="21721"/>
                  <a:pt x="17765" y="21952"/>
                </a:cubicBezTo>
                <a:cubicBezTo>
                  <a:pt x="17838" y="22020"/>
                  <a:pt x="17926" y="22051"/>
                  <a:pt x="18014" y="22051"/>
                </a:cubicBezTo>
                <a:cubicBezTo>
                  <a:pt x="18205" y="22051"/>
                  <a:pt x="18390" y="21904"/>
                  <a:pt x="18390" y="21680"/>
                </a:cubicBezTo>
                <a:cubicBezTo>
                  <a:pt x="18404" y="21463"/>
                  <a:pt x="18227" y="21299"/>
                  <a:pt x="18010" y="21299"/>
                </a:cubicBezTo>
                <a:close/>
                <a:moveTo>
                  <a:pt x="11268" y="21571"/>
                </a:moveTo>
                <a:lnTo>
                  <a:pt x="11472" y="21938"/>
                </a:lnTo>
                <a:lnTo>
                  <a:pt x="11078" y="22115"/>
                </a:lnTo>
                <a:lnTo>
                  <a:pt x="10874" y="21775"/>
                </a:lnTo>
                <a:cubicBezTo>
                  <a:pt x="10996" y="21707"/>
                  <a:pt x="11132" y="21639"/>
                  <a:pt x="11268" y="21571"/>
                </a:cubicBezTo>
                <a:close/>
                <a:moveTo>
                  <a:pt x="8522" y="21626"/>
                </a:moveTo>
                <a:lnTo>
                  <a:pt x="8685" y="21993"/>
                </a:lnTo>
                <a:lnTo>
                  <a:pt x="8359" y="22183"/>
                </a:lnTo>
                <a:lnTo>
                  <a:pt x="8155" y="21843"/>
                </a:lnTo>
                <a:lnTo>
                  <a:pt x="8522" y="21626"/>
                </a:lnTo>
                <a:close/>
                <a:moveTo>
                  <a:pt x="21571" y="21544"/>
                </a:moveTo>
                <a:cubicBezTo>
                  <a:pt x="21163" y="21544"/>
                  <a:pt x="21141" y="22170"/>
                  <a:pt x="21571" y="22197"/>
                </a:cubicBezTo>
                <a:cubicBezTo>
                  <a:pt x="21748" y="22197"/>
                  <a:pt x="21897" y="22047"/>
                  <a:pt x="21884" y="21857"/>
                </a:cubicBezTo>
                <a:lnTo>
                  <a:pt x="21884" y="21857"/>
                </a:lnTo>
                <a:lnTo>
                  <a:pt x="21897" y="21870"/>
                </a:lnTo>
                <a:cubicBezTo>
                  <a:pt x="21897" y="21694"/>
                  <a:pt x="21761" y="21558"/>
                  <a:pt x="21585" y="21544"/>
                </a:cubicBezTo>
                <a:cubicBezTo>
                  <a:pt x="21580" y="21544"/>
                  <a:pt x="21576" y="21544"/>
                  <a:pt x="21571" y="21544"/>
                </a:cubicBezTo>
                <a:close/>
                <a:moveTo>
                  <a:pt x="5790" y="21721"/>
                </a:moveTo>
                <a:lnTo>
                  <a:pt x="5953" y="22033"/>
                </a:lnTo>
                <a:lnTo>
                  <a:pt x="5641" y="22224"/>
                </a:lnTo>
                <a:lnTo>
                  <a:pt x="5464" y="21898"/>
                </a:lnTo>
                <a:lnTo>
                  <a:pt x="5790" y="21721"/>
                </a:lnTo>
                <a:close/>
                <a:moveTo>
                  <a:pt x="18802" y="21556"/>
                </a:moveTo>
                <a:cubicBezTo>
                  <a:pt x="18335" y="21556"/>
                  <a:pt x="18335" y="22293"/>
                  <a:pt x="18802" y="22293"/>
                </a:cubicBezTo>
                <a:cubicBezTo>
                  <a:pt x="18814" y="22293"/>
                  <a:pt x="18826" y="22293"/>
                  <a:pt x="18839" y="22292"/>
                </a:cubicBezTo>
                <a:cubicBezTo>
                  <a:pt x="19301" y="22265"/>
                  <a:pt x="19301" y="21585"/>
                  <a:pt x="18839" y="21558"/>
                </a:cubicBezTo>
                <a:cubicBezTo>
                  <a:pt x="18826" y="21557"/>
                  <a:pt x="18814" y="21556"/>
                  <a:pt x="18802" y="21556"/>
                </a:cubicBezTo>
                <a:close/>
                <a:moveTo>
                  <a:pt x="3018" y="21789"/>
                </a:moveTo>
                <a:lnTo>
                  <a:pt x="3208" y="22129"/>
                </a:lnTo>
                <a:lnTo>
                  <a:pt x="2895" y="22305"/>
                </a:lnTo>
                <a:lnTo>
                  <a:pt x="2718" y="21965"/>
                </a:lnTo>
                <a:lnTo>
                  <a:pt x="3018" y="21789"/>
                </a:lnTo>
                <a:close/>
                <a:moveTo>
                  <a:pt x="14854" y="21616"/>
                </a:moveTo>
                <a:lnTo>
                  <a:pt x="14854" y="21616"/>
                </a:lnTo>
                <a:cubicBezTo>
                  <a:pt x="14835" y="21814"/>
                  <a:pt x="14929" y="22009"/>
                  <a:pt x="15087" y="22115"/>
                </a:cubicBezTo>
                <a:lnTo>
                  <a:pt x="14652" y="22319"/>
                </a:lnTo>
                <a:lnTo>
                  <a:pt x="14363" y="21925"/>
                </a:lnTo>
                <a:lnTo>
                  <a:pt x="14367" y="21925"/>
                </a:lnTo>
                <a:cubicBezTo>
                  <a:pt x="14367" y="21925"/>
                  <a:pt x="14367" y="21925"/>
                  <a:pt x="14367" y="21925"/>
                </a:cubicBezTo>
                <a:lnTo>
                  <a:pt x="14367" y="21925"/>
                </a:lnTo>
                <a:cubicBezTo>
                  <a:pt x="14366" y="21925"/>
                  <a:pt x="14364" y="21925"/>
                  <a:pt x="14363" y="21925"/>
                </a:cubicBezTo>
                <a:lnTo>
                  <a:pt x="14363" y="21925"/>
                </a:lnTo>
                <a:lnTo>
                  <a:pt x="14361" y="21922"/>
                </a:lnTo>
                <a:lnTo>
                  <a:pt x="14361" y="21922"/>
                </a:lnTo>
                <a:cubicBezTo>
                  <a:pt x="14363" y="21923"/>
                  <a:pt x="14365" y="21924"/>
                  <a:pt x="14367" y="21925"/>
                </a:cubicBezTo>
                <a:lnTo>
                  <a:pt x="14367" y="21925"/>
                </a:lnTo>
                <a:cubicBezTo>
                  <a:pt x="14577" y="21920"/>
                  <a:pt x="14760" y="21800"/>
                  <a:pt x="14854" y="21616"/>
                </a:cubicBezTo>
                <a:close/>
                <a:moveTo>
                  <a:pt x="12084" y="21816"/>
                </a:moveTo>
                <a:lnTo>
                  <a:pt x="12301" y="22183"/>
                </a:lnTo>
                <a:lnTo>
                  <a:pt x="11893" y="22360"/>
                </a:lnTo>
                <a:lnTo>
                  <a:pt x="11703" y="22006"/>
                </a:lnTo>
                <a:lnTo>
                  <a:pt x="12084" y="21816"/>
                </a:lnTo>
                <a:close/>
                <a:moveTo>
                  <a:pt x="9338" y="21884"/>
                </a:moveTo>
                <a:lnTo>
                  <a:pt x="9528" y="22237"/>
                </a:lnTo>
                <a:lnTo>
                  <a:pt x="9175" y="22414"/>
                </a:lnTo>
                <a:lnTo>
                  <a:pt x="8985" y="22074"/>
                </a:lnTo>
                <a:lnTo>
                  <a:pt x="9338" y="21884"/>
                </a:lnTo>
                <a:close/>
                <a:moveTo>
                  <a:pt x="22378" y="21801"/>
                </a:moveTo>
                <a:cubicBezTo>
                  <a:pt x="22223" y="21801"/>
                  <a:pt x="22087" y="21933"/>
                  <a:pt x="22074" y="22101"/>
                </a:cubicBezTo>
                <a:lnTo>
                  <a:pt x="22087" y="22101"/>
                </a:lnTo>
                <a:cubicBezTo>
                  <a:pt x="22087" y="22265"/>
                  <a:pt x="22223" y="22414"/>
                  <a:pt x="22386" y="22414"/>
                </a:cubicBezTo>
                <a:cubicBezTo>
                  <a:pt x="22395" y="22415"/>
                  <a:pt x="22403" y="22415"/>
                  <a:pt x="22411" y="22415"/>
                </a:cubicBezTo>
                <a:cubicBezTo>
                  <a:pt x="22575" y="22415"/>
                  <a:pt x="22699" y="22284"/>
                  <a:pt x="22699" y="22115"/>
                </a:cubicBezTo>
                <a:cubicBezTo>
                  <a:pt x="22713" y="21938"/>
                  <a:pt x="22577" y="21802"/>
                  <a:pt x="22400" y="21802"/>
                </a:cubicBezTo>
                <a:cubicBezTo>
                  <a:pt x="22393" y="21802"/>
                  <a:pt x="22385" y="21801"/>
                  <a:pt x="22378" y="21801"/>
                </a:cubicBezTo>
                <a:close/>
                <a:moveTo>
                  <a:pt x="6606" y="21965"/>
                </a:moveTo>
                <a:lnTo>
                  <a:pt x="6796" y="22332"/>
                </a:lnTo>
                <a:lnTo>
                  <a:pt x="6470" y="22482"/>
                </a:lnTo>
                <a:lnTo>
                  <a:pt x="6280" y="22142"/>
                </a:lnTo>
                <a:lnTo>
                  <a:pt x="6606" y="21965"/>
                </a:lnTo>
                <a:close/>
                <a:moveTo>
                  <a:pt x="19682" y="21802"/>
                </a:moveTo>
                <a:cubicBezTo>
                  <a:pt x="19233" y="21816"/>
                  <a:pt x="19206" y="22482"/>
                  <a:pt x="19654" y="22523"/>
                </a:cubicBezTo>
                <a:cubicBezTo>
                  <a:pt x="19845" y="22523"/>
                  <a:pt x="20008" y="22387"/>
                  <a:pt x="20035" y="22183"/>
                </a:cubicBezTo>
                <a:cubicBezTo>
                  <a:pt x="20035" y="21979"/>
                  <a:pt x="19886" y="21816"/>
                  <a:pt x="19682" y="21802"/>
                </a:cubicBezTo>
                <a:close/>
                <a:moveTo>
                  <a:pt x="3887" y="22033"/>
                </a:moveTo>
                <a:lnTo>
                  <a:pt x="4051" y="22373"/>
                </a:lnTo>
                <a:lnTo>
                  <a:pt x="3711" y="22550"/>
                </a:lnTo>
                <a:lnTo>
                  <a:pt x="3548" y="22237"/>
                </a:lnTo>
                <a:lnTo>
                  <a:pt x="3887" y="22033"/>
                </a:lnTo>
                <a:close/>
                <a:moveTo>
                  <a:pt x="1128" y="22129"/>
                </a:moveTo>
                <a:lnTo>
                  <a:pt x="1305" y="22441"/>
                </a:lnTo>
                <a:lnTo>
                  <a:pt x="992" y="22618"/>
                </a:lnTo>
                <a:lnTo>
                  <a:pt x="816" y="22292"/>
                </a:lnTo>
                <a:lnTo>
                  <a:pt x="1128" y="22129"/>
                </a:lnTo>
                <a:close/>
                <a:moveTo>
                  <a:pt x="16920" y="21840"/>
                </a:moveTo>
                <a:cubicBezTo>
                  <a:pt x="16819" y="21840"/>
                  <a:pt x="16723" y="21879"/>
                  <a:pt x="16651" y="21952"/>
                </a:cubicBezTo>
                <a:cubicBezTo>
                  <a:pt x="16597" y="22005"/>
                  <a:pt x="16544" y="22071"/>
                  <a:pt x="16491" y="22125"/>
                </a:cubicBezTo>
                <a:lnTo>
                  <a:pt x="16491" y="22125"/>
                </a:lnTo>
                <a:cubicBezTo>
                  <a:pt x="16490" y="22123"/>
                  <a:pt x="16490" y="22122"/>
                  <a:pt x="16489" y="22120"/>
                </a:cubicBezTo>
                <a:lnTo>
                  <a:pt x="16489" y="22120"/>
                </a:lnTo>
                <a:cubicBezTo>
                  <a:pt x="16489" y="22123"/>
                  <a:pt x="16488" y="22126"/>
                  <a:pt x="16487" y="22129"/>
                </a:cubicBezTo>
                <a:cubicBezTo>
                  <a:pt x="16489" y="22127"/>
                  <a:pt x="16490" y="22126"/>
                  <a:pt x="16491" y="22125"/>
                </a:cubicBezTo>
                <a:lnTo>
                  <a:pt x="16491" y="22125"/>
                </a:lnTo>
                <a:cubicBezTo>
                  <a:pt x="16516" y="22203"/>
                  <a:pt x="16529" y="22281"/>
                  <a:pt x="16542" y="22346"/>
                </a:cubicBezTo>
                <a:cubicBezTo>
                  <a:pt x="16593" y="22513"/>
                  <a:pt x="16741" y="22619"/>
                  <a:pt x="16906" y="22619"/>
                </a:cubicBezTo>
                <a:cubicBezTo>
                  <a:pt x="16916" y="22619"/>
                  <a:pt x="16926" y="22619"/>
                  <a:pt x="16936" y="22618"/>
                </a:cubicBezTo>
                <a:cubicBezTo>
                  <a:pt x="17099" y="22604"/>
                  <a:pt x="17249" y="22496"/>
                  <a:pt x="17289" y="22332"/>
                </a:cubicBezTo>
                <a:cubicBezTo>
                  <a:pt x="17344" y="22169"/>
                  <a:pt x="17276" y="21993"/>
                  <a:pt x="17126" y="21898"/>
                </a:cubicBezTo>
                <a:cubicBezTo>
                  <a:pt x="17060" y="21859"/>
                  <a:pt x="16989" y="21840"/>
                  <a:pt x="16920" y="21840"/>
                </a:cubicBezTo>
                <a:close/>
                <a:moveTo>
                  <a:pt x="23227" y="22073"/>
                </a:moveTo>
                <a:cubicBezTo>
                  <a:pt x="23219" y="22073"/>
                  <a:pt x="23210" y="22074"/>
                  <a:pt x="23202" y="22074"/>
                </a:cubicBezTo>
                <a:cubicBezTo>
                  <a:pt x="23039" y="22074"/>
                  <a:pt x="22930" y="22210"/>
                  <a:pt x="22930" y="22373"/>
                </a:cubicBezTo>
                <a:cubicBezTo>
                  <a:pt x="22944" y="22536"/>
                  <a:pt x="23080" y="22645"/>
                  <a:pt x="23243" y="22645"/>
                </a:cubicBezTo>
                <a:cubicBezTo>
                  <a:pt x="23392" y="22618"/>
                  <a:pt x="23501" y="22496"/>
                  <a:pt x="23501" y="22346"/>
                </a:cubicBezTo>
                <a:cubicBezTo>
                  <a:pt x="23501" y="22191"/>
                  <a:pt x="23379" y="22073"/>
                  <a:pt x="23227" y="22073"/>
                </a:cubicBezTo>
                <a:close/>
                <a:moveTo>
                  <a:pt x="10167" y="22129"/>
                </a:moveTo>
                <a:lnTo>
                  <a:pt x="10357" y="22523"/>
                </a:lnTo>
                <a:lnTo>
                  <a:pt x="10004" y="22699"/>
                </a:lnTo>
                <a:lnTo>
                  <a:pt x="9814" y="22319"/>
                </a:lnTo>
                <a:lnTo>
                  <a:pt x="10167" y="22129"/>
                </a:lnTo>
                <a:close/>
                <a:moveTo>
                  <a:pt x="12926" y="22047"/>
                </a:moveTo>
                <a:lnTo>
                  <a:pt x="13117" y="22414"/>
                </a:lnTo>
                <a:lnTo>
                  <a:pt x="12709" y="22699"/>
                </a:lnTo>
                <a:lnTo>
                  <a:pt x="12704" y="22699"/>
                </a:lnTo>
                <a:lnTo>
                  <a:pt x="12546" y="22251"/>
                </a:lnTo>
                <a:lnTo>
                  <a:pt x="12926" y="22047"/>
                </a:lnTo>
                <a:close/>
                <a:moveTo>
                  <a:pt x="7421" y="22237"/>
                </a:moveTo>
                <a:lnTo>
                  <a:pt x="7625" y="22564"/>
                </a:lnTo>
                <a:lnTo>
                  <a:pt x="7285" y="22740"/>
                </a:lnTo>
                <a:lnTo>
                  <a:pt x="7109" y="22414"/>
                </a:lnTo>
                <a:lnTo>
                  <a:pt x="7421" y="22237"/>
                </a:lnTo>
                <a:close/>
                <a:moveTo>
                  <a:pt x="20497" y="22060"/>
                </a:moveTo>
                <a:cubicBezTo>
                  <a:pt x="20493" y="22060"/>
                  <a:pt x="20488" y="22060"/>
                  <a:pt x="20484" y="22061"/>
                </a:cubicBezTo>
                <a:cubicBezTo>
                  <a:pt x="20026" y="22074"/>
                  <a:pt x="20035" y="22768"/>
                  <a:pt x="20497" y="22768"/>
                </a:cubicBezTo>
                <a:cubicBezTo>
                  <a:pt x="20502" y="22768"/>
                  <a:pt x="20506" y="22768"/>
                  <a:pt x="20511" y="22767"/>
                </a:cubicBezTo>
                <a:cubicBezTo>
                  <a:pt x="20968" y="22754"/>
                  <a:pt x="20960" y="22060"/>
                  <a:pt x="20497" y="22060"/>
                </a:cubicBezTo>
                <a:close/>
                <a:moveTo>
                  <a:pt x="4703" y="22305"/>
                </a:moveTo>
                <a:lnTo>
                  <a:pt x="4880" y="22618"/>
                </a:lnTo>
                <a:lnTo>
                  <a:pt x="4540" y="22795"/>
                </a:lnTo>
                <a:lnTo>
                  <a:pt x="4363" y="22496"/>
                </a:lnTo>
                <a:lnTo>
                  <a:pt x="4703" y="22305"/>
                </a:lnTo>
                <a:close/>
                <a:moveTo>
                  <a:pt x="24045" y="22373"/>
                </a:moveTo>
                <a:cubicBezTo>
                  <a:pt x="23922" y="22373"/>
                  <a:pt x="23827" y="22468"/>
                  <a:pt x="23827" y="22591"/>
                </a:cubicBezTo>
                <a:lnTo>
                  <a:pt x="23841" y="22591"/>
                </a:lnTo>
                <a:cubicBezTo>
                  <a:pt x="23827" y="22713"/>
                  <a:pt x="23922" y="22808"/>
                  <a:pt x="24031" y="22822"/>
                </a:cubicBezTo>
                <a:cubicBezTo>
                  <a:pt x="24330" y="22822"/>
                  <a:pt x="24344" y="22387"/>
                  <a:pt x="24045" y="22373"/>
                </a:cubicBezTo>
                <a:close/>
                <a:moveTo>
                  <a:pt x="1957" y="22373"/>
                </a:moveTo>
                <a:lnTo>
                  <a:pt x="2134" y="22686"/>
                </a:lnTo>
                <a:lnTo>
                  <a:pt x="1821" y="22849"/>
                </a:lnTo>
                <a:lnTo>
                  <a:pt x="1645" y="22536"/>
                </a:lnTo>
                <a:lnTo>
                  <a:pt x="1957" y="22373"/>
                </a:lnTo>
                <a:close/>
                <a:moveTo>
                  <a:pt x="17738" y="22115"/>
                </a:moveTo>
                <a:cubicBezTo>
                  <a:pt x="17520" y="22115"/>
                  <a:pt x="17357" y="22292"/>
                  <a:pt x="17357" y="22509"/>
                </a:cubicBezTo>
                <a:cubicBezTo>
                  <a:pt x="17357" y="22713"/>
                  <a:pt x="17520" y="22890"/>
                  <a:pt x="17738" y="22890"/>
                </a:cubicBezTo>
                <a:cubicBezTo>
                  <a:pt x="17955" y="22890"/>
                  <a:pt x="18119" y="22713"/>
                  <a:pt x="18132" y="22509"/>
                </a:cubicBezTo>
                <a:cubicBezTo>
                  <a:pt x="18119" y="22292"/>
                  <a:pt x="17955" y="22129"/>
                  <a:pt x="17738" y="22115"/>
                </a:cubicBezTo>
                <a:close/>
                <a:moveTo>
                  <a:pt x="10983" y="22400"/>
                </a:moveTo>
                <a:lnTo>
                  <a:pt x="11186" y="22754"/>
                </a:lnTo>
                <a:lnTo>
                  <a:pt x="10833" y="22944"/>
                </a:lnTo>
                <a:lnTo>
                  <a:pt x="10629" y="22591"/>
                </a:lnTo>
                <a:lnTo>
                  <a:pt x="10983" y="22400"/>
                </a:lnTo>
                <a:close/>
                <a:moveTo>
                  <a:pt x="8251" y="22468"/>
                </a:moveTo>
                <a:lnTo>
                  <a:pt x="8441" y="22808"/>
                </a:lnTo>
                <a:lnTo>
                  <a:pt x="8101" y="22998"/>
                </a:lnTo>
                <a:lnTo>
                  <a:pt x="7938" y="22659"/>
                </a:lnTo>
                <a:lnTo>
                  <a:pt x="8251" y="22468"/>
                </a:lnTo>
                <a:close/>
                <a:moveTo>
                  <a:pt x="21313" y="22346"/>
                </a:moveTo>
                <a:cubicBezTo>
                  <a:pt x="21136" y="22346"/>
                  <a:pt x="20986" y="22496"/>
                  <a:pt x="20973" y="22672"/>
                </a:cubicBezTo>
                <a:cubicBezTo>
                  <a:pt x="20973" y="22855"/>
                  <a:pt x="21111" y="23013"/>
                  <a:pt x="21291" y="23013"/>
                </a:cubicBezTo>
                <a:cubicBezTo>
                  <a:pt x="21298" y="23013"/>
                  <a:pt x="21305" y="23013"/>
                  <a:pt x="21313" y="23012"/>
                </a:cubicBezTo>
                <a:cubicBezTo>
                  <a:pt x="21321" y="23013"/>
                  <a:pt x="21329" y="23013"/>
                  <a:pt x="21337" y="23013"/>
                </a:cubicBezTo>
                <a:cubicBezTo>
                  <a:pt x="21515" y="23013"/>
                  <a:pt x="21653" y="22869"/>
                  <a:pt x="21653" y="22699"/>
                </a:cubicBezTo>
                <a:cubicBezTo>
                  <a:pt x="21666" y="22509"/>
                  <a:pt x="21517" y="22346"/>
                  <a:pt x="21313" y="22346"/>
                </a:cubicBezTo>
                <a:close/>
                <a:moveTo>
                  <a:pt x="5546" y="22550"/>
                </a:moveTo>
                <a:lnTo>
                  <a:pt x="5722" y="22863"/>
                </a:lnTo>
                <a:lnTo>
                  <a:pt x="5369" y="23026"/>
                </a:lnTo>
                <a:lnTo>
                  <a:pt x="5192" y="22727"/>
                </a:lnTo>
                <a:lnTo>
                  <a:pt x="5546" y="22550"/>
                </a:lnTo>
                <a:close/>
                <a:moveTo>
                  <a:pt x="2773" y="22618"/>
                </a:moveTo>
                <a:lnTo>
                  <a:pt x="2950" y="22958"/>
                </a:lnTo>
                <a:lnTo>
                  <a:pt x="2651" y="23134"/>
                </a:lnTo>
                <a:lnTo>
                  <a:pt x="2474" y="22795"/>
                </a:lnTo>
                <a:lnTo>
                  <a:pt x="2773" y="22618"/>
                </a:lnTo>
                <a:close/>
                <a:moveTo>
                  <a:pt x="14598" y="22536"/>
                </a:moveTo>
                <a:cubicBezTo>
                  <a:pt x="14652" y="22686"/>
                  <a:pt x="14666" y="22890"/>
                  <a:pt x="14911" y="22903"/>
                </a:cubicBezTo>
                <a:lnTo>
                  <a:pt x="14408" y="23134"/>
                </a:lnTo>
                <a:lnTo>
                  <a:pt x="14190" y="22754"/>
                </a:lnTo>
                <a:lnTo>
                  <a:pt x="14598" y="22536"/>
                </a:lnTo>
                <a:close/>
                <a:moveTo>
                  <a:pt x="18567" y="22373"/>
                </a:moveTo>
                <a:cubicBezTo>
                  <a:pt x="18064" y="22373"/>
                  <a:pt x="18055" y="23134"/>
                  <a:pt x="18567" y="23134"/>
                </a:cubicBezTo>
                <a:cubicBezTo>
                  <a:pt x="18571" y="23135"/>
                  <a:pt x="18576" y="23135"/>
                  <a:pt x="18580" y="23135"/>
                </a:cubicBezTo>
                <a:cubicBezTo>
                  <a:pt x="19070" y="23135"/>
                  <a:pt x="19079" y="22373"/>
                  <a:pt x="18581" y="22373"/>
                </a:cubicBezTo>
                <a:cubicBezTo>
                  <a:pt x="18576" y="22373"/>
                  <a:pt x="18572" y="22373"/>
                  <a:pt x="18567" y="22373"/>
                </a:cubicBezTo>
                <a:close/>
                <a:moveTo>
                  <a:pt x="11812" y="22645"/>
                </a:moveTo>
                <a:lnTo>
                  <a:pt x="12002" y="22998"/>
                </a:lnTo>
                <a:lnTo>
                  <a:pt x="11649" y="23202"/>
                </a:lnTo>
                <a:lnTo>
                  <a:pt x="11472" y="22835"/>
                </a:lnTo>
                <a:lnTo>
                  <a:pt x="11812" y="22645"/>
                </a:lnTo>
                <a:close/>
                <a:moveTo>
                  <a:pt x="9080" y="22713"/>
                </a:moveTo>
                <a:lnTo>
                  <a:pt x="9284" y="23053"/>
                </a:lnTo>
                <a:lnTo>
                  <a:pt x="8930" y="23230"/>
                </a:lnTo>
                <a:lnTo>
                  <a:pt x="8753" y="22903"/>
                </a:lnTo>
                <a:lnTo>
                  <a:pt x="9080" y="22713"/>
                </a:lnTo>
                <a:close/>
                <a:moveTo>
                  <a:pt x="22169" y="22604"/>
                </a:moveTo>
                <a:cubicBezTo>
                  <a:pt x="21979" y="22604"/>
                  <a:pt x="21829" y="22754"/>
                  <a:pt x="21829" y="22931"/>
                </a:cubicBezTo>
                <a:cubicBezTo>
                  <a:pt x="21829" y="23125"/>
                  <a:pt x="21987" y="23250"/>
                  <a:pt x="22152" y="23250"/>
                </a:cubicBezTo>
                <a:cubicBezTo>
                  <a:pt x="22229" y="23250"/>
                  <a:pt x="22308" y="23222"/>
                  <a:pt x="22373" y="23162"/>
                </a:cubicBezTo>
                <a:cubicBezTo>
                  <a:pt x="22577" y="22971"/>
                  <a:pt x="22441" y="22618"/>
                  <a:pt x="22169" y="22604"/>
                </a:cubicBezTo>
                <a:close/>
                <a:moveTo>
                  <a:pt x="6361" y="22808"/>
                </a:moveTo>
                <a:lnTo>
                  <a:pt x="6538" y="23134"/>
                </a:lnTo>
                <a:lnTo>
                  <a:pt x="6198" y="23311"/>
                </a:lnTo>
                <a:lnTo>
                  <a:pt x="6021" y="22971"/>
                </a:lnTo>
                <a:lnTo>
                  <a:pt x="6361" y="22808"/>
                </a:lnTo>
                <a:close/>
                <a:moveTo>
                  <a:pt x="19417" y="22631"/>
                </a:moveTo>
                <a:cubicBezTo>
                  <a:pt x="19410" y="22631"/>
                  <a:pt x="19403" y="22631"/>
                  <a:pt x="19396" y="22632"/>
                </a:cubicBezTo>
                <a:cubicBezTo>
                  <a:pt x="19192" y="22632"/>
                  <a:pt x="19029" y="22795"/>
                  <a:pt x="19016" y="22998"/>
                </a:cubicBezTo>
                <a:cubicBezTo>
                  <a:pt x="19029" y="23202"/>
                  <a:pt x="19192" y="23365"/>
                  <a:pt x="19396" y="23365"/>
                </a:cubicBezTo>
                <a:cubicBezTo>
                  <a:pt x="19600" y="23365"/>
                  <a:pt x="19763" y="23189"/>
                  <a:pt x="19763" y="22998"/>
                </a:cubicBezTo>
                <a:cubicBezTo>
                  <a:pt x="19763" y="22802"/>
                  <a:pt x="19599" y="22631"/>
                  <a:pt x="19417" y="22631"/>
                </a:cubicBezTo>
                <a:close/>
                <a:moveTo>
                  <a:pt x="3616" y="22890"/>
                </a:moveTo>
                <a:lnTo>
                  <a:pt x="3779" y="23202"/>
                </a:lnTo>
                <a:lnTo>
                  <a:pt x="3466" y="23379"/>
                </a:lnTo>
                <a:lnTo>
                  <a:pt x="3289" y="23053"/>
                </a:lnTo>
                <a:lnTo>
                  <a:pt x="3616" y="22890"/>
                </a:lnTo>
                <a:close/>
                <a:moveTo>
                  <a:pt x="884" y="22958"/>
                </a:moveTo>
                <a:lnTo>
                  <a:pt x="1060" y="23270"/>
                </a:lnTo>
                <a:lnTo>
                  <a:pt x="748" y="23433"/>
                </a:lnTo>
                <a:lnTo>
                  <a:pt x="557" y="23121"/>
                </a:lnTo>
                <a:lnTo>
                  <a:pt x="884" y="22958"/>
                </a:lnTo>
                <a:close/>
                <a:moveTo>
                  <a:pt x="12698" y="22735"/>
                </a:moveTo>
                <a:cubicBezTo>
                  <a:pt x="12710" y="22913"/>
                  <a:pt x="12721" y="23089"/>
                  <a:pt x="12899" y="23230"/>
                </a:cubicBezTo>
                <a:lnTo>
                  <a:pt x="12491" y="23433"/>
                </a:lnTo>
                <a:lnTo>
                  <a:pt x="12287" y="23080"/>
                </a:lnTo>
                <a:cubicBezTo>
                  <a:pt x="12383" y="23039"/>
                  <a:pt x="12464" y="22998"/>
                  <a:pt x="12546" y="22944"/>
                </a:cubicBezTo>
                <a:cubicBezTo>
                  <a:pt x="12608" y="22882"/>
                  <a:pt x="12658" y="22809"/>
                  <a:pt x="12698" y="22735"/>
                </a:cubicBezTo>
                <a:close/>
                <a:moveTo>
                  <a:pt x="22957" y="22876"/>
                </a:moveTo>
                <a:cubicBezTo>
                  <a:pt x="22794" y="22890"/>
                  <a:pt x="22672" y="23012"/>
                  <a:pt x="22672" y="23175"/>
                </a:cubicBezTo>
                <a:cubicBezTo>
                  <a:pt x="22672" y="23338"/>
                  <a:pt x="22808" y="23488"/>
                  <a:pt x="22971" y="23488"/>
                </a:cubicBezTo>
                <a:cubicBezTo>
                  <a:pt x="23148" y="23474"/>
                  <a:pt x="23270" y="23338"/>
                  <a:pt x="23284" y="23175"/>
                </a:cubicBezTo>
                <a:cubicBezTo>
                  <a:pt x="23270" y="22998"/>
                  <a:pt x="23134" y="22876"/>
                  <a:pt x="22957" y="22876"/>
                </a:cubicBezTo>
                <a:close/>
                <a:moveTo>
                  <a:pt x="9922" y="22944"/>
                </a:moveTo>
                <a:lnTo>
                  <a:pt x="10099" y="23338"/>
                </a:lnTo>
                <a:lnTo>
                  <a:pt x="9759" y="23515"/>
                </a:lnTo>
                <a:lnTo>
                  <a:pt x="9583" y="23134"/>
                </a:lnTo>
                <a:lnTo>
                  <a:pt x="9922" y="22944"/>
                </a:lnTo>
                <a:close/>
                <a:moveTo>
                  <a:pt x="7190" y="23066"/>
                </a:moveTo>
                <a:lnTo>
                  <a:pt x="7381" y="23379"/>
                </a:lnTo>
                <a:lnTo>
                  <a:pt x="7014" y="23556"/>
                </a:lnTo>
                <a:lnTo>
                  <a:pt x="6837" y="23243"/>
                </a:lnTo>
                <a:lnTo>
                  <a:pt x="7190" y="23066"/>
                </a:lnTo>
                <a:close/>
                <a:moveTo>
                  <a:pt x="20225" y="22890"/>
                </a:moveTo>
                <a:cubicBezTo>
                  <a:pt x="19763" y="22890"/>
                  <a:pt x="19754" y="23583"/>
                  <a:pt x="20212" y="23597"/>
                </a:cubicBezTo>
                <a:cubicBezTo>
                  <a:pt x="20416" y="23597"/>
                  <a:pt x="20579" y="23433"/>
                  <a:pt x="20579" y="23243"/>
                </a:cubicBezTo>
                <a:cubicBezTo>
                  <a:pt x="20579" y="23053"/>
                  <a:pt x="20429" y="22903"/>
                  <a:pt x="20239" y="22890"/>
                </a:cubicBezTo>
                <a:cubicBezTo>
                  <a:pt x="20234" y="22890"/>
                  <a:pt x="20230" y="22890"/>
                  <a:pt x="20225" y="22890"/>
                </a:cubicBezTo>
                <a:close/>
                <a:moveTo>
                  <a:pt x="4431" y="23134"/>
                </a:moveTo>
                <a:lnTo>
                  <a:pt x="4608" y="23433"/>
                </a:lnTo>
                <a:lnTo>
                  <a:pt x="4295" y="23624"/>
                </a:lnTo>
                <a:lnTo>
                  <a:pt x="4118" y="23311"/>
                </a:lnTo>
                <a:lnTo>
                  <a:pt x="4431" y="23134"/>
                </a:lnTo>
                <a:close/>
                <a:moveTo>
                  <a:pt x="1713" y="23202"/>
                </a:moveTo>
                <a:lnTo>
                  <a:pt x="1876" y="23515"/>
                </a:lnTo>
                <a:lnTo>
                  <a:pt x="1563" y="23692"/>
                </a:lnTo>
                <a:lnTo>
                  <a:pt x="1386" y="23365"/>
                </a:lnTo>
                <a:lnTo>
                  <a:pt x="1713" y="23202"/>
                </a:lnTo>
                <a:close/>
                <a:moveTo>
                  <a:pt x="13497" y="23134"/>
                </a:moveTo>
                <a:lnTo>
                  <a:pt x="13715" y="23529"/>
                </a:lnTo>
                <a:lnTo>
                  <a:pt x="13307" y="23705"/>
                </a:lnTo>
                <a:lnTo>
                  <a:pt x="13103" y="23325"/>
                </a:lnTo>
                <a:lnTo>
                  <a:pt x="13497" y="23134"/>
                </a:lnTo>
                <a:close/>
                <a:moveTo>
                  <a:pt x="17497" y="22943"/>
                </a:moveTo>
                <a:cubicBezTo>
                  <a:pt x="17289" y="22943"/>
                  <a:pt x="17113" y="23115"/>
                  <a:pt x="17113" y="23325"/>
                </a:cubicBezTo>
                <a:cubicBezTo>
                  <a:pt x="17099" y="23542"/>
                  <a:pt x="17276" y="23719"/>
                  <a:pt x="17493" y="23719"/>
                </a:cubicBezTo>
                <a:cubicBezTo>
                  <a:pt x="17697" y="23719"/>
                  <a:pt x="17874" y="23556"/>
                  <a:pt x="17887" y="23352"/>
                </a:cubicBezTo>
                <a:cubicBezTo>
                  <a:pt x="17901" y="23134"/>
                  <a:pt x="17738" y="22958"/>
                  <a:pt x="17520" y="22944"/>
                </a:cubicBezTo>
                <a:cubicBezTo>
                  <a:pt x="17513" y="22944"/>
                  <a:pt x="17505" y="22943"/>
                  <a:pt x="17497" y="22943"/>
                </a:cubicBezTo>
                <a:close/>
                <a:moveTo>
                  <a:pt x="23800" y="23189"/>
                </a:moveTo>
                <a:cubicBezTo>
                  <a:pt x="23651" y="23189"/>
                  <a:pt x="23528" y="23298"/>
                  <a:pt x="23528" y="23447"/>
                </a:cubicBezTo>
                <a:cubicBezTo>
                  <a:pt x="23528" y="23597"/>
                  <a:pt x="23637" y="23719"/>
                  <a:pt x="23786" y="23732"/>
                </a:cubicBezTo>
                <a:cubicBezTo>
                  <a:pt x="23936" y="23732"/>
                  <a:pt x="24058" y="23610"/>
                  <a:pt x="24072" y="23474"/>
                </a:cubicBezTo>
                <a:cubicBezTo>
                  <a:pt x="24086" y="23311"/>
                  <a:pt x="23950" y="23189"/>
                  <a:pt x="23800" y="23189"/>
                </a:cubicBezTo>
                <a:close/>
                <a:moveTo>
                  <a:pt x="10738" y="23230"/>
                </a:moveTo>
                <a:lnTo>
                  <a:pt x="10942" y="23569"/>
                </a:lnTo>
                <a:lnTo>
                  <a:pt x="10602" y="23760"/>
                </a:lnTo>
                <a:lnTo>
                  <a:pt x="10398" y="23420"/>
                </a:lnTo>
                <a:lnTo>
                  <a:pt x="10738" y="23230"/>
                </a:lnTo>
                <a:close/>
                <a:moveTo>
                  <a:pt x="8019" y="23311"/>
                </a:moveTo>
                <a:lnTo>
                  <a:pt x="8183" y="23624"/>
                </a:lnTo>
                <a:lnTo>
                  <a:pt x="7843" y="23814"/>
                </a:lnTo>
                <a:lnTo>
                  <a:pt x="7652" y="23488"/>
                </a:lnTo>
                <a:lnTo>
                  <a:pt x="8019" y="23311"/>
                </a:lnTo>
                <a:close/>
                <a:moveTo>
                  <a:pt x="5260" y="23393"/>
                </a:moveTo>
                <a:lnTo>
                  <a:pt x="5437" y="23705"/>
                </a:lnTo>
                <a:lnTo>
                  <a:pt x="5124" y="23868"/>
                </a:lnTo>
                <a:lnTo>
                  <a:pt x="4934" y="23569"/>
                </a:lnTo>
                <a:lnTo>
                  <a:pt x="5260" y="23393"/>
                </a:lnTo>
                <a:close/>
                <a:moveTo>
                  <a:pt x="21041" y="23161"/>
                </a:moveTo>
                <a:cubicBezTo>
                  <a:pt x="21036" y="23161"/>
                  <a:pt x="21032" y="23161"/>
                  <a:pt x="21027" y="23162"/>
                </a:cubicBezTo>
                <a:cubicBezTo>
                  <a:pt x="20570" y="23189"/>
                  <a:pt x="20592" y="23869"/>
                  <a:pt x="21041" y="23869"/>
                </a:cubicBezTo>
                <a:cubicBezTo>
                  <a:pt x="21046" y="23869"/>
                  <a:pt x="21050" y="23869"/>
                  <a:pt x="21054" y="23868"/>
                </a:cubicBezTo>
                <a:cubicBezTo>
                  <a:pt x="21526" y="23841"/>
                  <a:pt x="21503" y="23161"/>
                  <a:pt x="21041" y="23161"/>
                </a:cubicBezTo>
                <a:close/>
                <a:moveTo>
                  <a:pt x="24595" y="23541"/>
                </a:moveTo>
                <a:cubicBezTo>
                  <a:pt x="24509" y="23541"/>
                  <a:pt x="24440" y="23617"/>
                  <a:pt x="24453" y="23705"/>
                </a:cubicBezTo>
                <a:cubicBezTo>
                  <a:pt x="24465" y="23805"/>
                  <a:pt x="24523" y="23870"/>
                  <a:pt x="24606" y="23870"/>
                </a:cubicBezTo>
                <a:cubicBezTo>
                  <a:pt x="24613" y="23870"/>
                  <a:pt x="24621" y="23870"/>
                  <a:pt x="24629" y="23868"/>
                </a:cubicBezTo>
                <a:cubicBezTo>
                  <a:pt x="24697" y="23855"/>
                  <a:pt x="24752" y="23773"/>
                  <a:pt x="24860" y="23692"/>
                </a:cubicBezTo>
                <a:cubicBezTo>
                  <a:pt x="24752" y="23610"/>
                  <a:pt x="24684" y="23542"/>
                  <a:pt x="24616" y="23542"/>
                </a:cubicBezTo>
                <a:cubicBezTo>
                  <a:pt x="24609" y="23541"/>
                  <a:pt x="24602" y="23541"/>
                  <a:pt x="24595" y="23541"/>
                </a:cubicBezTo>
                <a:close/>
                <a:moveTo>
                  <a:pt x="2528" y="23447"/>
                </a:moveTo>
                <a:lnTo>
                  <a:pt x="2718" y="23787"/>
                </a:lnTo>
                <a:lnTo>
                  <a:pt x="2406" y="23964"/>
                </a:lnTo>
                <a:lnTo>
                  <a:pt x="2229" y="23624"/>
                </a:lnTo>
                <a:lnTo>
                  <a:pt x="2528" y="23447"/>
                </a:lnTo>
                <a:close/>
                <a:moveTo>
                  <a:pt x="18311" y="23202"/>
                </a:moveTo>
                <a:cubicBezTo>
                  <a:pt x="18105" y="23202"/>
                  <a:pt x="17942" y="23360"/>
                  <a:pt x="17942" y="23569"/>
                </a:cubicBezTo>
                <a:cubicBezTo>
                  <a:pt x="17932" y="23803"/>
                  <a:pt x="18122" y="23965"/>
                  <a:pt x="18320" y="23965"/>
                </a:cubicBezTo>
                <a:cubicBezTo>
                  <a:pt x="18411" y="23965"/>
                  <a:pt x="18504" y="23932"/>
                  <a:pt x="18581" y="23855"/>
                </a:cubicBezTo>
                <a:cubicBezTo>
                  <a:pt x="18839" y="23624"/>
                  <a:pt x="18676" y="23216"/>
                  <a:pt x="18336" y="23202"/>
                </a:cubicBezTo>
                <a:cubicBezTo>
                  <a:pt x="18328" y="23202"/>
                  <a:pt x="18319" y="23202"/>
                  <a:pt x="18311" y="23202"/>
                </a:cubicBezTo>
                <a:close/>
                <a:moveTo>
                  <a:pt x="14353" y="23379"/>
                </a:moveTo>
                <a:cubicBezTo>
                  <a:pt x="14408" y="23556"/>
                  <a:pt x="14476" y="23746"/>
                  <a:pt x="14720" y="23773"/>
                </a:cubicBezTo>
                <a:cubicBezTo>
                  <a:pt x="14530" y="23800"/>
                  <a:pt x="14313" y="23760"/>
                  <a:pt x="14163" y="23977"/>
                </a:cubicBezTo>
                <a:lnTo>
                  <a:pt x="13932" y="23597"/>
                </a:lnTo>
                <a:lnTo>
                  <a:pt x="14353" y="23379"/>
                </a:lnTo>
                <a:close/>
                <a:moveTo>
                  <a:pt x="11567" y="23474"/>
                </a:moveTo>
                <a:lnTo>
                  <a:pt x="11757" y="23814"/>
                </a:lnTo>
                <a:lnTo>
                  <a:pt x="11418" y="24004"/>
                </a:lnTo>
                <a:lnTo>
                  <a:pt x="11227" y="23665"/>
                </a:lnTo>
                <a:lnTo>
                  <a:pt x="11567" y="23474"/>
                </a:lnTo>
                <a:close/>
                <a:moveTo>
                  <a:pt x="21884" y="23420"/>
                </a:moveTo>
                <a:cubicBezTo>
                  <a:pt x="21707" y="23420"/>
                  <a:pt x="21571" y="23583"/>
                  <a:pt x="21585" y="23760"/>
                </a:cubicBezTo>
                <a:cubicBezTo>
                  <a:pt x="21571" y="23950"/>
                  <a:pt x="21720" y="24099"/>
                  <a:pt x="21911" y="24099"/>
                </a:cubicBezTo>
                <a:cubicBezTo>
                  <a:pt x="22087" y="24099"/>
                  <a:pt x="22237" y="23950"/>
                  <a:pt x="22251" y="23760"/>
                </a:cubicBezTo>
                <a:cubicBezTo>
                  <a:pt x="22251" y="23569"/>
                  <a:pt x="22087" y="23420"/>
                  <a:pt x="21884" y="23420"/>
                </a:cubicBezTo>
                <a:close/>
                <a:moveTo>
                  <a:pt x="8849" y="23556"/>
                </a:moveTo>
                <a:lnTo>
                  <a:pt x="9025" y="23882"/>
                </a:lnTo>
                <a:lnTo>
                  <a:pt x="8658" y="24113"/>
                </a:lnTo>
                <a:lnTo>
                  <a:pt x="8482" y="23746"/>
                </a:lnTo>
                <a:lnTo>
                  <a:pt x="8849" y="23556"/>
                </a:lnTo>
                <a:close/>
                <a:moveTo>
                  <a:pt x="6076" y="23624"/>
                </a:moveTo>
                <a:lnTo>
                  <a:pt x="6252" y="23964"/>
                </a:lnTo>
                <a:lnTo>
                  <a:pt x="5953" y="24127"/>
                </a:lnTo>
                <a:lnTo>
                  <a:pt x="5777" y="23787"/>
                </a:lnTo>
                <a:lnTo>
                  <a:pt x="6076" y="23624"/>
                </a:lnTo>
                <a:close/>
                <a:moveTo>
                  <a:pt x="3357" y="23719"/>
                </a:moveTo>
                <a:lnTo>
                  <a:pt x="3548" y="24032"/>
                </a:lnTo>
                <a:lnTo>
                  <a:pt x="3221" y="24195"/>
                </a:lnTo>
                <a:lnTo>
                  <a:pt x="3045" y="23882"/>
                </a:lnTo>
                <a:lnTo>
                  <a:pt x="3357" y="23719"/>
                </a:lnTo>
                <a:close/>
                <a:moveTo>
                  <a:pt x="19119" y="23441"/>
                </a:moveTo>
                <a:cubicBezTo>
                  <a:pt x="18669" y="23441"/>
                  <a:pt x="18620" y="24156"/>
                  <a:pt x="19111" y="24195"/>
                </a:cubicBezTo>
                <a:cubicBezTo>
                  <a:pt x="19132" y="24197"/>
                  <a:pt x="19153" y="24199"/>
                  <a:pt x="19173" y="24199"/>
                </a:cubicBezTo>
                <a:cubicBezTo>
                  <a:pt x="19633" y="24199"/>
                  <a:pt x="19687" y="23486"/>
                  <a:pt x="19192" y="23447"/>
                </a:cubicBezTo>
                <a:cubicBezTo>
                  <a:pt x="19167" y="23443"/>
                  <a:pt x="19143" y="23441"/>
                  <a:pt x="19119" y="23441"/>
                </a:cubicBezTo>
                <a:close/>
                <a:moveTo>
                  <a:pt x="639" y="23787"/>
                </a:moveTo>
                <a:lnTo>
                  <a:pt x="816" y="24086"/>
                </a:lnTo>
                <a:lnTo>
                  <a:pt x="476" y="24249"/>
                </a:lnTo>
                <a:lnTo>
                  <a:pt x="299" y="23950"/>
                </a:lnTo>
                <a:lnTo>
                  <a:pt x="639" y="23787"/>
                </a:lnTo>
                <a:close/>
                <a:moveTo>
                  <a:pt x="12396" y="23719"/>
                </a:moveTo>
                <a:lnTo>
                  <a:pt x="12586" y="24072"/>
                </a:lnTo>
                <a:lnTo>
                  <a:pt x="12247" y="24249"/>
                </a:lnTo>
                <a:lnTo>
                  <a:pt x="12043" y="23909"/>
                </a:lnTo>
                <a:lnTo>
                  <a:pt x="12396" y="23719"/>
                </a:lnTo>
                <a:close/>
                <a:moveTo>
                  <a:pt x="22701" y="23691"/>
                </a:moveTo>
                <a:cubicBezTo>
                  <a:pt x="22291" y="23691"/>
                  <a:pt x="22299" y="24319"/>
                  <a:pt x="22702" y="24319"/>
                </a:cubicBezTo>
                <a:cubicBezTo>
                  <a:pt x="22715" y="24319"/>
                  <a:pt x="22727" y="24318"/>
                  <a:pt x="22740" y="24317"/>
                </a:cubicBezTo>
                <a:cubicBezTo>
                  <a:pt x="22903" y="24317"/>
                  <a:pt x="23039" y="24181"/>
                  <a:pt x="23053" y="24018"/>
                </a:cubicBezTo>
                <a:cubicBezTo>
                  <a:pt x="23053" y="23828"/>
                  <a:pt x="22903" y="23692"/>
                  <a:pt x="22726" y="23692"/>
                </a:cubicBezTo>
                <a:cubicBezTo>
                  <a:pt x="22718" y="23691"/>
                  <a:pt x="22709" y="23691"/>
                  <a:pt x="22701" y="23691"/>
                </a:cubicBezTo>
                <a:close/>
                <a:moveTo>
                  <a:pt x="9664" y="23800"/>
                </a:moveTo>
                <a:lnTo>
                  <a:pt x="9854" y="24167"/>
                </a:lnTo>
                <a:lnTo>
                  <a:pt x="9515" y="24331"/>
                </a:lnTo>
                <a:lnTo>
                  <a:pt x="9324" y="23977"/>
                </a:lnTo>
                <a:lnTo>
                  <a:pt x="9664" y="23800"/>
                </a:lnTo>
                <a:close/>
                <a:moveTo>
                  <a:pt x="6918" y="23896"/>
                </a:moveTo>
                <a:lnTo>
                  <a:pt x="7095" y="24208"/>
                </a:lnTo>
                <a:lnTo>
                  <a:pt x="6769" y="24371"/>
                </a:lnTo>
                <a:lnTo>
                  <a:pt x="6592" y="24059"/>
                </a:lnTo>
                <a:lnTo>
                  <a:pt x="6918" y="23896"/>
                </a:lnTo>
                <a:close/>
                <a:moveTo>
                  <a:pt x="4186" y="23964"/>
                </a:moveTo>
                <a:lnTo>
                  <a:pt x="4363" y="24276"/>
                </a:lnTo>
                <a:lnTo>
                  <a:pt x="4051" y="24439"/>
                </a:lnTo>
                <a:lnTo>
                  <a:pt x="3874" y="24140"/>
                </a:lnTo>
                <a:lnTo>
                  <a:pt x="4186" y="23964"/>
                </a:lnTo>
                <a:close/>
                <a:moveTo>
                  <a:pt x="19945" y="23732"/>
                </a:moveTo>
                <a:cubicBezTo>
                  <a:pt x="19752" y="23732"/>
                  <a:pt x="19600" y="23903"/>
                  <a:pt x="19600" y="24099"/>
                </a:cubicBezTo>
                <a:cubicBezTo>
                  <a:pt x="19600" y="24303"/>
                  <a:pt x="19763" y="24466"/>
                  <a:pt x="19967" y="24466"/>
                </a:cubicBezTo>
                <a:cubicBezTo>
                  <a:pt x="20171" y="24466"/>
                  <a:pt x="20334" y="24303"/>
                  <a:pt x="20334" y="24099"/>
                </a:cubicBezTo>
                <a:cubicBezTo>
                  <a:pt x="20334" y="23896"/>
                  <a:pt x="20171" y="23732"/>
                  <a:pt x="19967" y="23732"/>
                </a:cubicBezTo>
                <a:cubicBezTo>
                  <a:pt x="19960" y="23732"/>
                  <a:pt x="19952" y="23732"/>
                  <a:pt x="19945" y="23732"/>
                </a:cubicBezTo>
                <a:close/>
                <a:moveTo>
                  <a:pt x="1468" y="24032"/>
                </a:moveTo>
                <a:lnTo>
                  <a:pt x="1631" y="24331"/>
                </a:lnTo>
                <a:lnTo>
                  <a:pt x="1291" y="24507"/>
                </a:lnTo>
                <a:lnTo>
                  <a:pt x="1128" y="24208"/>
                </a:lnTo>
                <a:lnTo>
                  <a:pt x="1468" y="24032"/>
                </a:lnTo>
                <a:close/>
                <a:moveTo>
                  <a:pt x="13212" y="23964"/>
                </a:moveTo>
                <a:lnTo>
                  <a:pt x="13416" y="24344"/>
                </a:lnTo>
                <a:lnTo>
                  <a:pt x="13062" y="24534"/>
                </a:lnTo>
                <a:lnTo>
                  <a:pt x="12872" y="24154"/>
                </a:lnTo>
                <a:lnTo>
                  <a:pt x="13212" y="23964"/>
                </a:lnTo>
                <a:close/>
                <a:moveTo>
                  <a:pt x="17262" y="23760"/>
                </a:moveTo>
                <a:cubicBezTo>
                  <a:pt x="16759" y="23773"/>
                  <a:pt x="16746" y="24507"/>
                  <a:pt x="17249" y="24548"/>
                </a:cubicBezTo>
                <a:cubicBezTo>
                  <a:pt x="17466" y="24548"/>
                  <a:pt x="17643" y="24371"/>
                  <a:pt x="17656" y="24154"/>
                </a:cubicBezTo>
                <a:lnTo>
                  <a:pt x="17656" y="24140"/>
                </a:lnTo>
                <a:cubicBezTo>
                  <a:pt x="17643" y="23936"/>
                  <a:pt x="17466" y="23760"/>
                  <a:pt x="17262" y="23760"/>
                </a:cubicBezTo>
                <a:close/>
                <a:moveTo>
                  <a:pt x="10493" y="24059"/>
                </a:moveTo>
                <a:lnTo>
                  <a:pt x="10684" y="24398"/>
                </a:lnTo>
                <a:lnTo>
                  <a:pt x="10344" y="24575"/>
                </a:lnTo>
                <a:lnTo>
                  <a:pt x="10167" y="24249"/>
                </a:lnTo>
                <a:lnTo>
                  <a:pt x="10493" y="24059"/>
                </a:lnTo>
                <a:close/>
                <a:moveTo>
                  <a:pt x="23568" y="23990"/>
                </a:moveTo>
                <a:cubicBezTo>
                  <a:pt x="23564" y="23990"/>
                  <a:pt x="23560" y="23991"/>
                  <a:pt x="23555" y="23991"/>
                </a:cubicBezTo>
                <a:cubicBezTo>
                  <a:pt x="23166" y="24004"/>
                  <a:pt x="23188" y="24575"/>
                  <a:pt x="23556" y="24575"/>
                </a:cubicBezTo>
                <a:cubicBezTo>
                  <a:pt x="23560" y="24575"/>
                  <a:pt x="23565" y="24575"/>
                  <a:pt x="23569" y="24575"/>
                </a:cubicBezTo>
                <a:cubicBezTo>
                  <a:pt x="23945" y="24562"/>
                  <a:pt x="23936" y="23990"/>
                  <a:pt x="23568" y="23990"/>
                </a:cubicBezTo>
                <a:close/>
                <a:moveTo>
                  <a:pt x="7734" y="24127"/>
                </a:moveTo>
                <a:lnTo>
                  <a:pt x="7924" y="24466"/>
                </a:lnTo>
                <a:lnTo>
                  <a:pt x="7598" y="24630"/>
                </a:lnTo>
                <a:lnTo>
                  <a:pt x="7421" y="24317"/>
                </a:lnTo>
                <a:lnTo>
                  <a:pt x="7734" y="24127"/>
                </a:lnTo>
                <a:close/>
                <a:moveTo>
                  <a:pt x="5002" y="24208"/>
                </a:moveTo>
                <a:lnTo>
                  <a:pt x="5192" y="24521"/>
                </a:lnTo>
                <a:lnTo>
                  <a:pt x="4866" y="24684"/>
                </a:lnTo>
                <a:lnTo>
                  <a:pt x="4703" y="24385"/>
                </a:lnTo>
                <a:lnTo>
                  <a:pt x="5002" y="24208"/>
                </a:lnTo>
                <a:close/>
                <a:moveTo>
                  <a:pt x="20774" y="23988"/>
                </a:moveTo>
                <a:cubicBezTo>
                  <a:pt x="20357" y="23988"/>
                  <a:pt x="20310" y="24645"/>
                  <a:pt x="20755" y="24684"/>
                </a:cubicBezTo>
                <a:cubicBezTo>
                  <a:pt x="20772" y="24686"/>
                  <a:pt x="20787" y="24687"/>
                  <a:pt x="20803" y="24687"/>
                </a:cubicBezTo>
                <a:cubicBezTo>
                  <a:pt x="20986" y="24687"/>
                  <a:pt x="21137" y="24545"/>
                  <a:pt x="21150" y="24358"/>
                </a:cubicBezTo>
                <a:cubicBezTo>
                  <a:pt x="21163" y="24167"/>
                  <a:pt x="21027" y="23991"/>
                  <a:pt x="20823" y="23991"/>
                </a:cubicBezTo>
                <a:cubicBezTo>
                  <a:pt x="20806" y="23989"/>
                  <a:pt x="20790" y="23988"/>
                  <a:pt x="20774" y="23988"/>
                </a:cubicBezTo>
                <a:close/>
                <a:moveTo>
                  <a:pt x="2284" y="24276"/>
                </a:moveTo>
                <a:lnTo>
                  <a:pt x="2460" y="24616"/>
                </a:lnTo>
                <a:lnTo>
                  <a:pt x="2120" y="24779"/>
                </a:lnTo>
                <a:lnTo>
                  <a:pt x="1957" y="24439"/>
                </a:lnTo>
                <a:lnTo>
                  <a:pt x="2284" y="24276"/>
                </a:lnTo>
                <a:close/>
                <a:moveTo>
                  <a:pt x="14041" y="24235"/>
                </a:moveTo>
                <a:lnTo>
                  <a:pt x="14245" y="24589"/>
                </a:lnTo>
                <a:lnTo>
                  <a:pt x="13891" y="24779"/>
                </a:lnTo>
                <a:lnTo>
                  <a:pt x="13687" y="24439"/>
                </a:lnTo>
                <a:lnTo>
                  <a:pt x="14041" y="24235"/>
                </a:lnTo>
                <a:close/>
                <a:moveTo>
                  <a:pt x="24385" y="24276"/>
                </a:moveTo>
                <a:cubicBezTo>
                  <a:pt x="24249" y="24276"/>
                  <a:pt x="24126" y="24385"/>
                  <a:pt x="24126" y="24521"/>
                </a:cubicBezTo>
                <a:cubicBezTo>
                  <a:pt x="24126" y="24657"/>
                  <a:pt x="24235" y="24765"/>
                  <a:pt x="24371" y="24779"/>
                </a:cubicBezTo>
                <a:cubicBezTo>
                  <a:pt x="24507" y="24779"/>
                  <a:pt x="24629" y="24670"/>
                  <a:pt x="24629" y="24521"/>
                </a:cubicBezTo>
                <a:cubicBezTo>
                  <a:pt x="24629" y="24385"/>
                  <a:pt x="24520" y="24276"/>
                  <a:pt x="24385" y="24276"/>
                </a:cubicBezTo>
                <a:close/>
                <a:moveTo>
                  <a:pt x="18078" y="24004"/>
                </a:moveTo>
                <a:cubicBezTo>
                  <a:pt x="17588" y="24032"/>
                  <a:pt x="17575" y="24752"/>
                  <a:pt x="18064" y="24793"/>
                </a:cubicBezTo>
                <a:cubicBezTo>
                  <a:pt x="18072" y="24793"/>
                  <a:pt x="18080" y="24793"/>
                  <a:pt x="18088" y="24793"/>
                </a:cubicBezTo>
                <a:cubicBezTo>
                  <a:pt x="18294" y="24793"/>
                  <a:pt x="18459" y="24622"/>
                  <a:pt x="18472" y="24426"/>
                </a:cubicBezTo>
                <a:cubicBezTo>
                  <a:pt x="18486" y="24195"/>
                  <a:pt x="18309" y="24004"/>
                  <a:pt x="18078" y="24004"/>
                </a:cubicBezTo>
                <a:close/>
                <a:moveTo>
                  <a:pt x="11322" y="24303"/>
                </a:moveTo>
                <a:cubicBezTo>
                  <a:pt x="11390" y="24426"/>
                  <a:pt x="11458" y="24534"/>
                  <a:pt x="11513" y="24643"/>
                </a:cubicBezTo>
                <a:lnTo>
                  <a:pt x="11159" y="24833"/>
                </a:lnTo>
                <a:lnTo>
                  <a:pt x="10996" y="24494"/>
                </a:lnTo>
                <a:lnTo>
                  <a:pt x="11322" y="24303"/>
                </a:lnTo>
                <a:close/>
                <a:moveTo>
                  <a:pt x="25214" y="24630"/>
                </a:moveTo>
                <a:cubicBezTo>
                  <a:pt x="25078" y="24698"/>
                  <a:pt x="25023" y="24765"/>
                  <a:pt x="25132" y="24874"/>
                </a:cubicBezTo>
                <a:cubicBezTo>
                  <a:pt x="25159" y="24888"/>
                  <a:pt x="25214" y="24888"/>
                  <a:pt x="25309" y="24888"/>
                </a:cubicBezTo>
                <a:lnTo>
                  <a:pt x="25214" y="24630"/>
                </a:lnTo>
                <a:close/>
                <a:moveTo>
                  <a:pt x="21647" y="24248"/>
                </a:moveTo>
                <a:cubicBezTo>
                  <a:pt x="21640" y="24248"/>
                  <a:pt x="21633" y="24248"/>
                  <a:pt x="21625" y="24249"/>
                </a:cubicBezTo>
                <a:cubicBezTo>
                  <a:pt x="21617" y="24248"/>
                  <a:pt x="21609" y="24248"/>
                  <a:pt x="21602" y="24248"/>
                </a:cubicBezTo>
                <a:cubicBezTo>
                  <a:pt x="21410" y="24248"/>
                  <a:pt x="21272" y="24406"/>
                  <a:pt x="21286" y="24602"/>
                </a:cubicBezTo>
                <a:cubicBezTo>
                  <a:pt x="21286" y="24779"/>
                  <a:pt x="21435" y="24929"/>
                  <a:pt x="21625" y="24929"/>
                </a:cubicBezTo>
                <a:cubicBezTo>
                  <a:pt x="21816" y="24929"/>
                  <a:pt x="21965" y="24779"/>
                  <a:pt x="21965" y="24589"/>
                </a:cubicBezTo>
                <a:cubicBezTo>
                  <a:pt x="21965" y="24406"/>
                  <a:pt x="21827" y="24248"/>
                  <a:pt x="21647" y="24248"/>
                </a:cubicBezTo>
                <a:close/>
                <a:moveTo>
                  <a:pt x="5831" y="24453"/>
                </a:moveTo>
                <a:lnTo>
                  <a:pt x="6008" y="24793"/>
                </a:lnTo>
                <a:lnTo>
                  <a:pt x="5695" y="24956"/>
                </a:lnTo>
                <a:lnTo>
                  <a:pt x="5532" y="24616"/>
                </a:lnTo>
                <a:lnTo>
                  <a:pt x="5831" y="24453"/>
                </a:lnTo>
                <a:close/>
                <a:moveTo>
                  <a:pt x="3126" y="24548"/>
                </a:moveTo>
                <a:lnTo>
                  <a:pt x="3276" y="24861"/>
                </a:lnTo>
                <a:lnTo>
                  <a:pt x="2950" y="25024"/>
                </a:lnTo>
                <a:lnTo>
                  <a:pt x="2773" y="24711"/>
                </a:lnTo>
                <a:lnTo>
                  <a:pt x="3126" y="24548"/>
                </a:lnTo>
                <a:close/>
                <a:moveTo>
                  <a:pt x="14870" y="24466"/>
                </a:moveTo>
                <a:lnTo>
                  <a:pt x="15087" y="24833"/>
                </a:lnTo>
                <a:lnTo>
                  <a:pt x="14707" y="25037"/>
                </a:lnTo>
                <a:lnTo>
                  <a:pt x="14517" y="24670"/>
                </a:lnTo>
                <a:lnTo>
                  <a:pt x="14870" y="24466"/>
                </a:lnTo>
                <a:close/>
                <a:moveTo>
                  <a:pt x="18893" y="24263"/>
                </a:moveTo>
                <a:cubicBezTo>
                  <a:pt x="18553" y="24263"/>
                  <a:pt x="18377" y="24684"/>
                  <a:pt x="18621" y="24929"/>
                </a:cubicBezTo>
                <a:cubicBezTo>
                  <a:pt x="18700" y="25007"/>
                  <a:pt x="18797" y="25042"/>
                  <a:pt x="18893" y="25042"/>
                </a:cubicBezTo>
                <a:cubicBezTo>
                  <a:pt x="19094" y="25042"/>
                  <a:pt x="19287" y="24887"/>
                  <a:pt x="19287" y="24657"/>
                </a:cubicBezTo>
                <a:cubicBezTo>
                  <a:pt x="19287" y="24439"/>
                  <a:pt x="19111" y="24263"/>
                  <a:pt x="18907" y="24263"/>
                </a:cubicBezTo>
                <a:close/>
                <a:moveTo>
                  <a:pt x="8563" y="24358"/>
                </a:moveTo>
                <a:lnTo>
                  <a:pt x="8944" y="24833"/>
                </a:lnTo>
                <a:lnTo>
                  <a:pt x="9433" y="24630"/>
                </a:lnTo>
                <a:lnTo>
                  <a:pt x="9583" y="24983"/>
                </a:lnTo>
                <a:lnTo>
                  <a:pt x="9243" y="25160"/>
                </a:lnTo>
                <a:cubicBezTo>
                  <a:pt x="9148" y="25065"/>
                  <a:pt x="9161" y="24833"/>
                  <a:pt x="8944" y="24833"/>
                </a:cubicBezTo>
                <a:cubicBezTo>
                  <a:pt x="8883" y="24786"/>
                  <a:pt x="8825" y="24767"/>
                  <a:pt x="8768" y="24767"/>
                </a:cubicBezTo>
                <a:cubicBezTo>
                  <a:pt x="8649" y="24767"/>
                  <a:pt x="8538" y="24850"/>
                  <a:pt x="8427" y="24915"/>
                </a:cubicBezTo>
                <a:lnTo>
                  <a:pt x="8251" y="24562"/>
                </a:lnTo>
                <a:lnTo>
                  <a:pt x="8563" y="24358"/>
                </a:lnTo>
                <a:close/>
                <a:moveTo>
                  <a:pt x="22494" y="24502"/>
                </a:moveTo>
                <a:cubicBezTo>
                  <a:pt x="22477" y="24502"/>
                  <a:pt x="22459" y="24503"/>
                  <a:pt x="22441" y="24507"/>
                </a:cubicBezTo>
                <a:cubicBezTo>
                  <a:pt x="22264" y="24521"/>
                  <a:pt x="22128" y="24657"/>
                  <a:pt x="22128" y="24833"/>
                </a:cubicBezTo>
                <a:cubicBezTo>
                  <a:pt x="22128" y="25010"/>
                  <a:pt x="22264" y="25160"/>
                  <a:pt x="22441" y="25173"/>
                </a:cubicBezTo>
                <a:cubicBezTo>
                  <a:pt x="22459" y="25177"/>
                  <a:pt x="22477" y="25179"/>
                  <a:pt x="22494" y="25179"/>
                </a:cubicBezTo>
                <a:cubicBezTo>
                  <a:pt x="22817" y="25179"/>
                  <a:pt x="22817" y="24502"/>
                  <a:pt x="22494" y="24502"/>
                </a:cubicBezTo>
                <a:close/>
                <a:moveTo>
                  <a:pt x="6674" y="24725"/>
                </a:moveTo>
                <a:lnTo>
                  <a:pt x="6837" y="25037"/>
                </a:lnTo>
                <a:lnTo>
                  <a:pt x="6524" y="25214"/>
                </a:lnTo>
                <a:lnTo>
                  <a:pt x="6361" y="24901"/>
                </a:lnTo>
                <a:lnTo>
                  <a:pt x="6674" y="24725"/>
                </a:lnTo>
                <a:close/>
                <a:moveTo>
                  <a:pt x="3942" y="24793"/>
                </a:moveTo>
                <a:lnTo>
                  <a:pt x="4105" y="25092"/>
                </a:lnTo>
                <a:lnTo>
                  <a:pt x="3765" y="25268"/>
                </a:lnTo>
                <a:lnTo>
                  <a:pt x="3602" y="24956"/>
                </a:lnTo>
                <a:lnTo>
                  <a:pt x="3942" y="24793"/>
                </a:lnTo>
                <a:close/>
                <a:moveTo>
                  <a:pt x="19700" y="24559"/>
                </a:moveTo>
                <a:cubicBezTo>
                  <a:pt x="19236" y="24559"/>
                  <a:pt x="19223" y="25296"/>
                  <a:pt x="19709" y="25296"/>
                </a:cubicBezTo>
                <a:cubicBezTo>
                  <a:pt x="19714" y="25296"/>
                  <a:pt x="19718" y="25296"/>
                  <a:pt x="19722" y="25296"/>
                </a:cubicBezTo>
                <a:cubicBezTo>
                  <a:pt x="20198" y="25296"/>
                  <a:pt x="20225" y="24602"/>
                  <a:pt x="19750" y="24562"/>
                </a:cubicBezTo>
                <a:cubicBezTo>
                  <a:pt x="19733" y="24560"/>
                  <a:pt x="19716" y="24559"/>
                  <a:pt x="19700" y="24559"/>
                </a:cubicBezTo>
                <a:close/>
                <a:moveTo>
                  <a:pt x="1196" y="24847"/>
                </a:moveTo>
                <a:lnTo>
                  <a:pt x="1359" y="25160"/>
                </a:lnTo>
                <a:lnTo>
                  <a:pt x="1047" y="25336"/>
                </a:lnTo>
                <a:lnTo>
                  <a:pt x="870" y="25024"/>
                </a:lnTo>
                <a:lnTo>
                  <a:pt x="1196" y="24847"/>
                </a:lnTo>
                <a:close/>
                <a:moveTo>
                  <a:pt x="12138" y="24548"/>
                </a:moveTo>
                <a:cubicBezTo>
                  <a:pt x="12281" y="24835"/>
                  <a:pt x="12411" y="24953"/>
                  <a:pt x="12572" y="24953"/>
                </a:cubicBezTo>
                <a:cubicBezTo>
                  <a:pt x="12687" y="24953"/>
                  <a:pt x="12817" y="24894"/>
                  <a:pt x="12981" y="24793"/>
                </a:cubicBezTo>
                <a:lnTo>
                  <a:pt x="13157" y="25173"/>
                </a:lnTo>
                <a:lnTo>
                  <a:pt x="12790" y="25364"/>
                </a:lnTo>
                <a:cubicBezTo>
                  <a:pt x="12750" y="25200"/>
                  <a:pt x="12682" y="25024"/>
                  <a:pt x="12491" y="24969"/>
                </a:cubicBezTo>
                <a:cubicBezTo>
                  <a:pt x="12453" y="24960"/>
                  <a:pt x="12414" y="24956"/>
                  <a:pt x="12375" y="24956"/>
                </a:cubicBezTo>
                <a:cubicBezTo>
                  <a:pt x="12235" y="24956"/>
                  <a:pt x="12098" y="25013"/>
                  <a:pt x="12002" y="25119"/>
                </a:cubicBezTo>
                <a:lnTo>
                  <a:pt x="11812" y="24738"/>
                </a:lnTo>
                <a:lnTo>
                  <a:pt x="12138" y="24548"/>
                </a:lnTo>
                <a:close/>
                <a:moveTo>
                  <a:pt x="10249" y="24888"/>
                </a:moveTo>
                <a:lnTo>
                  <a:pt x="10425" y="25214"/>
                </a:lnTo>
                <a:lnTo>
                  <a:pt x="10072" y="25404"/>
                </a:lnTo>
                <a:lnTo>
                  <a:pt x="9882" y="25078"/>
                </a:lnTo>
                <a:lnTo>
                  <a:pt x="10249" y="24888"/>
                </a:lnTo>
                <a:close/>
                <a:moveTo>
                  <a:pt x="23296" y="24792"/>
                </a:moveTo>
                <a:cubicBezTo>
                  <a:pt x="23292" y="24792"/>
                  <a:pt x="23288" y="24793"/>
                  <a:pt x="23284" y="24793"/>
                </a:cubicBezTo>
                <a:cubicBezTo>
                  <a:pt x="23107" y="24793"/>
                  <a:pt x="22971" y="24929"/>
                  <a:pt x="22971" y="25105"/>
                </a:cubicBezTo>
                <a:cubicBezTo>
                  <a:pt x="22957" y="25268"/>
                  <a:pt x="23093" y="25404"/>
                  <a:pt x="23270" y="25418"/>
                </a:cubicBezTo>
                <a:cubicBezTo>
                  <a:pt x="23283" y="25419"/>
                  <a:pt x="23295" y="25420"/>
                  <a:pt x="23307" y="25420"/>
                </a:cubicBezTo>
                <a:cubicBezTo>
                  <a:pt x="23701" y="25420"/>
                  <a:pt x="23706" y="24792"/>
                  <a:pt x="23296" y="24792"/>
                </a:cubicBezTo>
                <a:close/>
                <a:moveTo>
                  <a:pt x="7503" y="24969"/>
                </a:moveTo>
                <a:lnTo>
                  <a:pt x="7666" y="25282"/>
                </a:lnTo>
                <a:lnTo>
                  <a:pt x="7353" y="25459"/>
                </a:lnTo>
                <a:lnTo>
                  <a:pt x="7177" y="25132"/>
                </a:lnTo>
                <a:lnTo>
                  <a:pt x="7503" y="24969"/>
                </a:lnTo>
                <a:close/>
                <a:moveTo>
                  <a:pt x="20541" y="24805"/>
                </a:moveTo>
                <a:cubicBezTo>
                  <a:pt x="20349" y="24805"/>
                  <a:pt x="20198" y="24964"/>
                  <a:pt x="20185" y="25160"/>
                </a:cubicBezTo>
                <a:cubicBezTo>
                  <a:pt x="20185" y="25364"/>
                  <a:pt x="20348" y="25527"/>
                  <a:pt x="20552" y="25527"/>
                </a:cubicBezTo>
                <a:cubicBezTo>
                  <a:pt x="20559" y="25527"/>
                  <a:pt x="20566" y="25527"/>
                  <a:pt x="20574" y="25527"/>
                </a:cubicBezTo>
                <a:cubicBezTo>
                  <a:pt x="20755" y="25527"/>
                  <a:pt x="20919" y="25369"/>
                  <a:pt x="20919" y="25173"/>
                </a:cubicBezTo>
                <a:cubicBezTo>
                  <a:pt x="20932" y="24969"/>
                  <a:pt x="20769" y="24806"/>
                  <a:pt x="20565" y="24806"/>
                </a:cubicBezTo>
                <a:cubicBezTo>
                  <a:pt x="20557" y="24806"/>
                  <a:pt x="20549" y="24805"/>
                  <a:pt x="20541" y="24805"/>
                </a:cubicBezTo>
                <a:close/>
                <a:moveTo>
                  <a:pt x="16515" y="24969"/>
                </a:moveTo>
                <a:lnTo>
                  <a:pt x="16759" y="25364"/>
                </a:lnTo>
                <a:lnTo>
                  <a:pt x="16338" y="25567"/>
                </a:lnTo>
                <a:lnTo>
                  <a:pt x="16148" y="25187"/>
                </a:lnTo>
                <a:lnTo>
                  <a:pt x="16515" y="24969"/>
                </a:lnTo>
                <a:close/>
                <a:moveTo>
                  <a:pt x="4771" y="25051"/>
                </a:moveTo>
                <a:lnTo>
                  <a:pt x="4975" y="25377"/>
                </a:lnTo>
                <a:lnTo>
                  <a:pt x="4608" y="25581"/>
                </a:lnTo>
                <a:lnTo>
                  <a:pt x="4431" y="25200"/>
                </a:lnTo>
                <a:lnTo>
                  <a:pt x="4771" y="25051"/>
                </a:lnTo>
                <a:close/>
                <a:moveTo>
                  <a:pt x="2012" y="25105"/>
                </a:moveTo>
                <a:lnTo>
                  <a:pt x="2188" y="25445"/>
                </a:lnTo>
                <a:lnTo>
                  <a:pt x="1876" y="25595"/>
                </a:lnTo>
                <a:lnTo>
                  <a:pt x="1699" y="25255"/>
                </a:lnTo>
                <a:lnTo>
                  <a:pt x="2012" y="25105"/>
                </a:lnTo>
                <a:close/>
                <a:moveTo>
                  <a:pt x="13810" y="25065"/>
                </a:moveTo>
                <a:lnTo>
                  <a:pt x="14000" y="25404"/>
                </a:lnTo>
                <a:lnTo>
                  <a:pt x="13647" y="25608"/>
                </a:lnTo>
                <a:lnTo>
                  <a:pt x="13456" y="25255"/>
                </a:lnTo>
                <a:lnTo>
                  <a:pt x="13810" y="25065"/>
                </a:lnTo>
                <a:close/>
                <a:moveTo>
                  <a:pt x="17847" y="24833"/>
                </a:moveTo>
                <a:cubicBezTo>
                  <a:pt x="17616" y="24833"/>
                  <a:pt x="17439" y="25010"/>
                  <a:pt x="17439" y="25241"/>
                </a:cubicBezTo>
                <a:cubicBezTo>
                  <a:pt x="17439" y="25445"/>
                  <a:pt x="17616" y="25608"/>
                  <a:pt x="17833" y="25622"/>
                </a:cubicBezTo>
                <a:cubicBezTo>
                  <a:pt x="18037" y="25622"/>
                  <a:pt x="18214" y="25459"/>
                  <a:pt x="18227" y="25255"/>
                </a:cubicBezTo>
                <a:cubicBezTo>
                  <a:pt x="18241" y="25024"/>
                  <a:pt x="18064" y="24833"/>
                  <a:pt x="17847" y="24833"/>
                </a:cubicBezTo>
                <a:close/>
                <a:moveTo>
                  <a:pt x="11078" y="25146"/>
                </a:moveTo>
                <a:lnTo>
                  <a:pt x="11241" y="25459"/>
                </a:lnTo>
                <a:lnTo>
                  <a:pt x="10901" y="25649"/>
                </a:lnTo>
                <a:lnTo>
                  <a:pt x="10711" y="25323"/>
                </a:lnTo>
                <a:lnTo>
                  <a:pt x="11078" y="25146"/>
                </a:lnTo>
                <a:close/>
                <a:moveTo>
                  <a:pt x="24099" y="25065"/>
                </a:moveTo>
                <a:cubicBezTo>
                  <a:pt x="23950" y="25065"/>
                  <a:pt x="23814" y="25187"/>
                  <a:pt x="23814" y="25350"/>
                </a:cubicBezTo>
                <a:cubicBezTo>
                  <a:pt x="23814" y="25513"/>
                  <a:pt x="23950" y="25635"/>
                  <a:pt x="24099" y="25649"/>
                </a:cubicBezTo>
                <a:cubicBezTo>
                  <a:pt x="24493" y="25649"/>
                  <a:pt x="24493" y="25065"/>
                  <a:pt x="24099" y="25065"/>
                </a:cubicBezTo>
                <a:close/>
                <a:moveTo>
                  <a:pt x="8332" y="25214"/>
                </a:moveTo>
                <a:lnTo>
                  <a:pt x="8522" y="25567"/>
                </a:lnTo>
                <a:lnTo>
                  <a:pt x="8183" y="25731"/>
                </a:lnTo>
                <a:lnTo>
                  <a:pt x="8006" y="25377"/>
                </a:lnTo>
                <a:lnTo>
                  <a:pt x="8332" y="25214"/>
                </a:lnTo>
                <a:close/>
                <a:moveTo>
                  <a:pt x="21394" y="25051"/>
                </a:moveTo>
                <a:cubicBezTo>
                  <a:pt x="21204" y="25051"/>
                  <a:pt x="21041" y="25200"/>
                  <a:pt x="21027" y="25391"/>
                </a:cubicBezTo>
                <a:cubicBezTo>
                  <a:pt x="21020" y="25634"/>
                  <a:pt x="21201" y="25756"/>
                  <a:pt x="21382" y="25756"/>
                </a:cubicBezTo>
                <a:cubicBezTo>
                  <a:pt x="21555" y="25756"/>
                  <a:pt x="21727" y="25644"/>
                  <a:pt x="21734" y="25418"/>
                </a:cubicBezTo>
                <a:cubicBezTo>
                  <a:pt x="21734" y="25228"/>
                  <a:pt x="21585" y="25065"/>
                  <a:pt x="21394" y="25051"/>
                </a:cubicBezTo>
                <a:close/>
                <a:moveTo>
                  <a:pt x="5586" y="25282"/>
                </a:moveTo>
                <a:lnTo>
                  <a:pt x="5777" y="25622"/>
                </a:lnTo>
                <a:lnTo>
                  <a:pt x="5464" y="25798"/>
                </a:lnTo>
                <a:lnTo>
                  <a:pt x="5247" y="25459"/>
                </a:lnTo>
                <a:lnTo>
                  <a:pt x="5586" y="25282"/>
                </a:lnTo>
                <a:close/>
                <a:moveTo>
                  <a:pt x="24928" y="25364"/>
                </a:moveTo>
                <a:lnTo>
                  <a:pt x="24942" y="25377"/>
                </a:lnTo>
                <a:cubicBezTo>
                  <a:pt x="24806" y="25377"/>
                  <a:pt x="24711" y="25472"/>
                  <a:pt x="24711" y="25595"/>
                </a:cubicBezTo>
                <a:cubicBezTo>
                  <a:pt x="24704" y="25748"/>
                  <a:pt x="24818" y="25826"/>
                  <a:pt x="24932" y="25826"/>
                </a:cubicBezTo>
                <a:cubicBezTo>
                  <a:pt x="25042" y="25826"/>
                  <a:pt x="25153" y="25754"/>
                  <a:pt x="25159" y="25608"/>
                </a:cubicBezTo>
                <a:cubicBezTo>
                  <a:pt x="25159" y="25486"/>
                  <a:pt x="25064" y="25377"/>
                  <a:pt x="24928" y="25364"/>
                </a:cubicBezTo>
                <a:close/>
                <a:moveTo>
                  <a:pt x="2841" y="25377"/>
                </a:moveTo>
                <a:lnTo>
                  <a:pt x="3018" y="25690"/>
                </a:lnTo>
                <a:lnTo>
                  <a:pt x="2705" y="25853"/>
                </a:lnTo>
                <a:lnTo>
                  <a:pt x="2528" y="25540"/>
                </a:lnTo>
                <a:lnTo>
                  <a:pt x="2841" y="25377"/>
                </a:lnTo>
                <a:close/>
                <a:moveTo>
                  <a:pt x="14625" y="25296"/>
                </a:moveTo>
                <a:lnTo>
                  <a:pt x="14829" y="25663"/>
                </a:lnTo>
                <a:lnTo>
                  <a:pt x="14462" y="25853"/>
                </a:lnTo>
                <a:lnTo>
                  <a:pt x="14272" y="25499"/>
                </a:lnTo>
                <a:lnTo>
                  <a:pt x="14625" y="25296"/>
                </a:lnTo>
                <a:close/>
                <a:moveTo>
                  <a:pt x="18635" y="25078"/>
                </a:moveTo>
                <a:cubicBezTo>
                  <a:pt x="18418" y="25078"/>
                  <a:pt x="18254" y="25255"/>
                  <a:pt x="18254" y="25472"/>
                </a:cubicBezTo>
                <a:cubicBezTo>
                  <a:pt x="18254" y="25690"/>
                  <a:pt x="18431" y="25853"/>
                  <a:pt x="18649" y="25853"/>
                </a:cubicBezTo>
                <a:cubicBezTo>
                  <a:pt x="18866" y="25853"/>
                  <a:pt x="19043" y="25676"/>
                  <a:pt x="19056" y="25459"/>
                </a:cubicBezTo>
                <a:lnTo>
                  <a:pt x="19043" y="25459"/>
                </a:lnTo>
                <a:cubicBezTo>
                  <a:pt x="19029" y="25241"/>
                  <a:pt x="18852" y="25078"/>
                  <a:pt x="18635" y="25078"/>
                </a:cubicBezTo>
                <a:close/>
                <a:moveTo>
                  <a:pt x="11893" y="25391"/>
                </a:moveTo>
                <a:lnTo>
                  <a:pt x="12084" y="25744"/>
                </a:lnTo>
                <a:lnTo>
                  <a:pt x="11717" y="25921"/>
                </a:lnTo>
                <a:lnTo>
                  <a:pt x="11540" y="25554"/>
                </a:lnTo>
                <a:lnTo>
                  <a:pt x="11893" y="25391"/>
                </a:lnTo>
                <a:close/>
                <a:moveTo>
                  <a:pt x="9148" y="25472"/>
                </a:moveTo>
                <a:lnTo>
                  <a:pt x="9338" y="25798"/>
                </a:lnTo>
                <a:lnTo>
                  <a:pt x="8998" y="25989"/>
                </a:lnTo>
                <a:lnTo>
                  <a:pt x="8821" y="25663"/>
                </a:lnTo>
                <a:lnTo>
                  <a:pt x="9148" y="25472"/>
                </a:lnTo>
                <a:close/>
                <a:moveTo>
                  <a:pt x="22208" y="25308"/>
                </a:moveTo>
                <a:cubicBezTo>
                  <a:pt x="22200" y="25308"/>
                  <a:pt x="22191" y="25309"/>
                  <a:pt x="22183" y="25309"/>
                </a:cubicBezTo>
                <a:cubicBezTo>
                  <a:pt x="22006" y="25323"/>
                  <a:pt x="21870" y="25472"/>
                  <a:pt x="21870" y="25649"/>
                </a:cubicBezTo>
                <a:cubicBezTo>
                  <a:pt x="21870" y="25839"/>
                  <a:pt x="22006" y="25989"/>
                  <a:pt x="22196" y="26002"/>
                </a:cubicBezTo>
                <a:cubicBezTo>
                  <a:pt x="22386" y="26002"/>
                  <a:pt x="22550" y="25839"/>
                  <a:pt x="22550" y="25649"/>
                </a:cubicBezTo>
                <a:cubicBezTo>
                  <a:pt x="22550" y="25454"/>
                  <a:pt x="22400" y="25308"/>
                  <a:pt x="22208" y="25308"/>
                </a:cubicBezTo>
                <a:close/>
                <a:moveTo>
                  <a:pt x="6416" y="25554"/>
                </a:moveTo>
                <a:lnTo>
                  <a:pt x="6606" y="25866"/>
                </a:lnTo>
                <a:lnTo>
                  <a:pt x="6280" y="26030"/>
                </a:lnTo>
                <a:lnTo>
                  <a:pt x="6103" y="25731"/>
                </a:lnTo>
                <a:lnTo>
                  <a:pt x="6416" y="25554"/>
                </a:lnTo>
                <a:close/>
                <a:moveTo>
                  <a:pt x="3684" y="25608"/>
                </a:moveTo>
                <a:lnTo>
                  <a:pt x="3847" y="25921"/>
                </a:lnTo>
                <a:lnTo>
                  <a:pt x="3520" y="26084"/>
                </a:lnTo>
                <a:lnTo>
                  <a:pt x="3371" y="25771"/>
                </a:lnTo>
                <a:lnTo>
                  <a:pt x="3684" y="25608"/>
                </a:lnTo>
                <a:close/>
                <a:moveTo>
                  <a:pt x="15454" y="25554"/>
                </a:moveTo>
                <a:lnTo>
                  <a:pt x="15658" y="25934"/>
                </a:lnTo>
                <a:lnTo>
                  <a:pt x="15305" y="26125"/>
                </a:lnTo>
                <a:lnTo>
                  <a:pt x="15087" y="25744"/>
                </a:lnTo>
                <a:lnTo>
                  <a:pt x="15454" y="25554"/>
                </a:lnTo>
                <a:close/>
                <a:moveTo>
                  <a:pt x="19478" y="25364"/>
                </a:moveTo>
                <a:cubicBezTo>
                  <a:pt x="19138" y="25364"/>
                  <a:pt x="18961" y="25771"/>
                  <a:pt x="19206" y="26016"/>
                </a:cubicBezTo>
                <a:cubicBezTo>
                  <a:pt x="19282" y="26097"/>
                  <a:pt x="19380" y="26133"/>
                  <a:pt x="19476" y="26133"/>
                </a:cubicBezTo>
                <a:cubicBezTo>
                  <a:pt x="19671" y="26133"/>
                  <a:pt x="19863" y="25985"/>
                  <a:pt x="19872" y="25758"/>
                </a:cubicBezTo>
                <a:cubicBezTo>
                  <a:pt x="19872" y="25540"/>
                  <a:pt x="19695" y="25364"/>
                  <a:pt x="19478" y="25364"/>
                </a:cubicBezTo>
                <a:close/>
                <a:moveTo>
                  <a:pt x="938" y="25676"/>
                </a:moveTo>
                <a:lnTo>
                  <a:pt x="1142" y="26016"/>
                </a:lnTo>
                <a:lnTo>
                  <a:pt x="816" y="26179"/>
                </a:lnTo>
                <a:lnTo>
                  <a:pt x="639" y="25839"/>
                </a:lnTo>
                <a:lnTo>
                  <a:pt x="938" y="25676"/>
                </a:lnTo>
                <a:close/>
                <a:moveTo>
                  <a:pt x="12722" y="25649"/>
                </a:moveTo>
                <a:lnTo>
                  <a:pt x="12913" y="25989"/>
                </a:lnTo>
                <a:lnTo>
                  <a:pt x="12546" y="26179"/>
                </a:lnTo>
                <a:lnTo>
                  <a:pt x="12369" y="25839"/>
                </a:lnTo>
                <a:lnTo>
                  <a:pt x="12722" y="25649"/>
                </a:lnTo>
                <a:close/>
                <a:moveTo>
                  <a:pt x="9963" y="25717"/>
                </a:moveTo>
                <a:lnTo>
                  <a:pt x="10153" y="26057"/>
                </a:lnTo>
                <a:lnTo>
                  <a:pt x="9814" y="26233"/>
                </a:lnTo>
                <a:lnTo>
                  <a:pt x="9651" y="25921"/>
                </a:lnTo>
                <a:lnTo>
                  <a:pt x="9963" y="25717"/>
                </a:lnTo>
                <a:close/>
                <a:moveTo>
                  <a:pt x="23049" y="25594"/>
                </a:moveTo>
                <a:cubicBezTo>
                  <a:pt x="23041" y="25594"/>
                  <a:pt x="23033" y="25594"/>
                  <a:pt x="23025" y="25595"/>
                </a:cubicBezTo>
                <a:cubicBezTo>
                  <a:pt x="22849" y="25595"/>
                  <a:pt x="22699" y="25758"/>
                  <a:pt x="22699" y="25934"/>
                </a:cubicBezTo>
                <a:lnTo>
                  <a:pt x="22713" y="25934"/>
                </a:lnTo>
                <a:cubicBezTo>
                  <a:pt x="22713" y="26111"/>
                  <a:pt x="22862" y="26261"/>
                  <a:pt x="23053" y="26261"/>
                </a:cubicBezTo>
                <a:cubicBezTo>
                  <a:pt x="23229" y="26247"/>
                  <a:pt x="23365" y="26098"/>
                  <a:pt x="23365" y="25921"/>
                </a:cubicBezTo>
                <a:cubicBezTo>
                  <a:pt x="23365" y="25739"/>
                  <a:pt x="23228" y="25594"/>
                  <a:pt x="23049" y="25594"/>
                </a:cubicBezTo>
                <a:close/>
                <a:moveTo>
                  <a:pt x="7245" y="25798"/>
                </a:moveTo>
                <a:lnTo>
                  <a:pt x="7421" y="26111"/>
                </a:lnTo>
                <a:lnTo>
                  <a:pt x="7109" y="26274"/>
                </a:lnTo>
                <a:lnTo>
                  <a:pt x="6932" y="25962"/>
                </a:lnTo>
                <a:lnTo>
                  <a:pt x="7245" y="25798"/>
                </a:lnTo>
                <a:close/>
                <a:moveTo>
                  <a:pt x="4526" y="25826"/>
                </a:moveTo>
                <a:lnTo>
                  <a:pt x="4676" y="26193"/>
                </a:lnTo>
                <a:lnTo>
                  <a:pt x="4350" y="26369"/>
                </a:lnTo>
                <a:lnTo>
                  <a:pt x="4186" y="26043"/>
                </a:lnTo>
                <a:lnTo>
                  <a:pt x="4526" y="25826"/>
                </a:lnTo>
                <a:close/>
                <a:moveTo>
                  <a:pt x="20298" y="25621"/>
                </a:moveTo>
                <a:cubicBezTo>
                  <a:pt x="20104" y="25621"/>
                  <a:pt x="19940" y="25793"/>
                  <a:pt x="19940" y="26002"/>
                </a:cubicBezTo>
                <a:cubicBezTo>
                  <a:pt x="19940" y="26206"/>
                  <a:pt x="20103" y="26369"/>
                  <a:pt x="20307" y="26369"/>
                </a:cubicBezTo>
                <a:cubicBezTo>
                  <a:pt x="20511" y="26369"/>
                  <a:pt x="20674" y="26206"/>
                  <a:pt x="20674" y="26002"/>
                </a:cubicBezTo>
                <a:cubicBezTo>
                  <a:pt x="20687" y="25798"/>
                  <a:pt x="20524" y="25622"/>
                  <a:pt x="20320" y="25622"/>
                </a:cubicBezTo>
                <a:cubicBezTo>
                  <a:pt x="20313" y="25621"/>
                  <a:pt x="20306" y="25621"/>
                  <a:pt x="20298" y="25621"/>
                </a:cubicBezTo>
                <a:close/>
                <a:moveTo>
                  <a:pt x="16284" y="25798"/>
                </a:moveTo>
                <a:lnTo>
                  <a:pt x="16487" y="26179"/>
                </a:lnTo>
                <a:lnTo>
                  <a:pt x="16120" y="26383"/>
                </a:lnTo>
                <a:lnTo>
                  <a:pt x="15917" y="26002"/>
                </a:lnTo>
                <a:lnTo>
                  <a:pt x="16284" y="25798"/>
                </a:lnTo>
                <a:close/>
                <a:moveTo>
                  <a:pt x="1767" y="25921"/>
                </a:moveTo>
                <a:lnTo>
                  <a:pt x="1944" y="26261"/>
                </a:lnTo>
                <a:lnTo>
                  <a:pt x="1645" y="26424"/>
                </a:lnTo>
                <a:lnTo>
                  <a:pt x="1427" y="26098"/>
                </a:lnTo>
                <a:lnTo>
                  <a:pt x="1767" y="25921"/>
                </a:lnTo>
                <a:close/>
                <a:moveTo>
                  <a:pt x="13552" y="25894"/>
                </a:moveTo>
                <a:lnTo>
                  <a:pt x="13742" y="26233"/>
                </a:lnTo>
                <a:lnTo>
                  <a:pt x="13361" y="26465"/>
                </a:lnTo>
                <a:lnTo>
                  <a:pt x="13198" y="26084"/>
                </a:lnTo>
                <a:lnTo>
                  <a:pt x="13552" y="25894"/>
                </a:lnTo>
                <a:close/>
                <a:moveTo>
                  <a:pt x="10792" y="25962"/>
                </a:moveTo>
                <a:lnTo>
                  <a:pt x="10983" y="26288"/>
                </a:lnTo>
                <a:lnTo>
                  <a:pt x="10656" y="26478"/>
                </a:lnTo>
                <a:lnTo>
                  <a:pt x="10466" y="26152"/>
                </a:lnTo>
                <a:lnTo>
                  <a:pt x="10792" y="25962"/>
                </a:lnTo>
                <a:close/>
                <a:moveTo>
                  <a:pt x="23841" y="25866"/>
                </a:moveTo>
                <a:cubicBezTo>
                  <a:pt x="23678" y="25880"/>
                  <a:pt x="23542" y="26016"/>
                  <a:pt x="23542" y="26193"/>
                </a:cubicBezTo>
                <a:cubicBezTo>
                  <a:pt x="23569" y="26356"/>
                  <a:pt x="23705" y="26478"/>
                  <a:pt x="23868" y="26492"/>
                </a:cubicBezTo>
                <a:cubicBezTo>
                  <a:pt x="24045" y="26478"/>
                  <a:pt x="24167" y="26329"/>
                  <a:pt x="24153" y="26165"/>
                </a:cubicBezTo>
                <a:cubicBezTo>
                  <a:pt x="24153" y="25989"/>
                  <a:pt x="24018" y="25866"/>
                  <a:pt x="23841" y="25866"/>
                </a:cubicBezTo>
                <a:close/>
                <a:moveTo>
                  <a:pt x="8074" y="26043"/>
                </a:moveTo>
                <a:lnTo>
                  <a:pt x="8237" y="26383"/>
                </a:lnTo>
                <a:lnTo>
                  <a:pt x="7938" y="26546"/>
                </a:lnTo>
                <a:lnTo>
                  <a:pt x="7761" y="26206"/>
                </a:lnTo>
                <a:lnTo>
                  <a:pt x="8074" y="26043"/>
                </a:lnTo>
                <a:close/>
                <a:moveTo>
                  <a:pt x="21135" y="25879"/>
                </a:moveTo>
                <a:cubicBezTo>
                  <a:pt x="21126" y="25879"/>
                  <a:pt x="21117" y="25879"/>
                  <a:pt x="21109" y="25880"/>
                </a:cubicBezTo>
                <a:cubicBezTo>
                  <a:pt x="20919" y="25880"/>
                  <a:pt x="20769" y="26043"/>
                  <a:pt x="20769" y="26233"/>
                </a:cubicBezTo>
                <a:cubicBezTo>
                  <a:pt x="20769" y="26437"/>
                  <a:pt x="20946" y="26600"/>
                  <a:pt x="21150" y="26600"/>
                </a:cubicBezTo>
                <a:cubicBezTo>
                  <a:pt x="21340" y="26587"/>
                  <a:pt x="21503" y="26424"/>
                  <a:pt x="21503" y="26220"/>
                </a:cubicBezTo>
                <a:cubicBezTo>
                  <a:pt x="21490" y="26025"/>
                  <a:pt x="21327" y="25879"/>
                  <a:pt x="21135" y="25879"/>
                </a:cubicBezTo>
                <a:close/>
                <a:moveTo>
                  <a:pt x="5342" y="26152"/>
                </a:moveTo>
                <a:lnTo>
                  <a:pt x="5518" y="26451"/>
                </a:lnTo>
                <a:lnTo>
                  <a:pt x="5179" y="26614"/>
                </a:lnTo>
                <a:lnTo>
                  <a:pt x="5002" y="26301"/>
                </a:lnTo>
                <a:lnTo>
                  <a:pt x="5342" y="26152"/>
                </a:lnTo>
                <a:close/>
                <a:moveTo>
                  <a:pt x="2596" y="26193"/>
                </a:moveTo>
                <a:lnTo>
                  <a:pt x="2773" y="26505"/>
                </a:lnTo>
                <a:lnTo>
                  <a:pt x="2460" y="26682"/>
                </a:lnTo>
                <a:lnTo>
                  <a:pt x="2284" y="26369"/>
                </a:lnTo>
                <a:lnTo>
                  <a:pt x="2596" y="26193"/>
                </a:lnTo>
                <a:close/>
                <a:moveTo>
                  <a:pt x="14381" y="26138"/>
                </a:moveTo>
                <a:lnTo>
                  <a:pt x="14571" y="26492"/>
                </a:lnTo>
                <a:lnTo>
                  <a:pt x="14218" y="26682"/>
                </a:lnTo>
                <a:lnTo>
                  <a:pt x="14041" y="26329"/>
                </a:lnTo>
                <a:lnTo>
                  <a:pt x="14381" y="26138"/>
                </a:lnTo>
                <a:close/>
                <a:moveTo>
                  <a:pt x="18388" y="25902"/>
                </a:moveTo>
                <a:cubicBezTo>
                  <a:pt x="18282" y="25902"/>
                  <a:pt x="18178" y="25947"/>
                  <a:pt x="18105" y="26030"/>
                </a:cubicBezTo>
                <a:cubicBezTo>
                  <a:pt x="18037" y="26098"/>
                  <a:pt x="17996" y="26179"/>
                  <a:pt x="17942" y="26247"/>
                </a:cubicBezTo>
                <a:cubicBezTo>
                  <a:pt x="17969" y="26329"/>
                  <a:pt x="18010" y="26410"/>
                  <a:pt x="18051" y="26492"/>
                </a:cubicBezTo>
                <a:cubicBezTo>
                  <a:pt x="18107" y="26615"/>
                  <a:pt x="18237" y="26692"/>
                  <a:pt x="18373" y="26692"/>
                </a:cubicBezTo>
                <a:cubicBezTo>
                  <a:pt x="18401" y="26692"/>
                  <a:pt x="18430" y="26689"/>
                  <a:pt x="18458" y="26682"/>
                </a:cubicBezTo>
                <a:cubicBezTo>
                  <a:pt x="18839" y="26614"/>
                  <a:pt x="18893" y="26098"/>
                  <a:pt x="18540" y="25934"/>
                </a:cubicBezTo>
                <a:cubicBezTo>
                  <a:pt x="18491" y="25912"/>
                  <a:pt x="18440" y="25902"/>
                  <a:pt x="18388" y="25902"/>
                </a:cubicBezTo>
                <a:close/>
                <a:moveTo>
                  <a:pt x="24697" y="26138"/>
                </a:moveTo>
                <a:cubicBezTo>
                  <a:pt x="24534" y="26138"/>
                  <a:pt x="24398" y="26261"/>
                  <a:pt x="24398" y="26424"/>
                </a:cubicBezTo>
                <a:cubicBezTo>
                  <a:pt x="24398" y="26573"/>
                  <a:pt x="24520" y="26696"/>
                  <a:pt x="24670" y="26696"/>
                </a:cubicBezTo>
                <a:cubicBezTo>
                  <a:pt x="24678" y="26696"/>
                  <a:pt x="24687" y="26697"/>
                  <a:pt x="24695" y="26697"/>
                </a:cubicBezTo>
                <a:cubicBezTo>
                  <a:pt x="24847" y="26697"/>
                  <a:pt x="24969" y="26579"/>
                  <a:pt x="24969" y="26424"/>
                </a:cubicBezTo>
                <a:cubicBezTo>
                  <a:pt x="24969" y="26274"/>
                  <a:pt x="24847" y="26152"/>
                  <a:pt x="24697" y="26138"/>
                </a:cubicBezTo>
                <a:close/>
                <a:moveTo>
                  <a:pt x="11621" y="26206"/>
                </a:moveTo>
                <a:lnTo>
                  <a:pt x="11798" y="26573"/>
                </a:lnTo>
                <a:lnTo>
                  <a:pt x="11472" y="26750"/>
                </a:lnTo>
                <a:lnTo>
                  <a:pt x="11295" y="26397"/>
                </a:lnTo>
                <a:lnTo>
                  <a:pt x="11621" y="26206"/>
                </a:lnTo>
                <a:close/>
                <a:moveTo>
                  <a:pt x="8903" y="26301"/>
                </a:moveTo>
                <a:lnTo>
                  <a:pt x="9080" y="26628"/>
                </a:lnTo>
                <a:lnTo>
                  <a:pt x="8767" y="26804"/>
                </a:lnTo>
                <a:lnTo>
                  <a:pt x="8577" y="26478"/>
                </a:lnTo>
                <a:lnTo>
                  <a:pt x="8903" y="26301"/>
                </a:lnTo>
                <a:close/>
                <a:moveTo>
                  <a:pt x="21964" y="26124"/>
                </a:moveTo>
                <a:cubicBezTo>
                  <a:pt x="21881" y="26124"/>
                  <a:pt x="21795" y="26154"/>
                  <a:pt x="21720" y="26220"/>
                </a:cubicBezTo>
                <a:cubicBezTo>
                  <a:pt x="21489" y="26424"/>
                  <a:pt x="21639" y="26818"/>
                  <a:pt x="21952" y="26832"/>
                </a:cubicBezTo>
                <a:cubicBezTo>
                  <a:pt x="21960" y="26832"/>
                  <a:pt x="21968" y="26832"/>
                  <a:pt x="21976" y="26832"/>
                </a:cubicBezTo>
                <a:cubicBezTo>
                  <a:pt x="22155" y="26832"/>
                  <a:pt x="22306" y="26688"/>
                  <a:pt x="22319" y="26505"/>
                </a:cubicBezTo>
                <a:cubicBezTo>
                  <a:pt x="22328" y="26278"/>
                  <a:pt x="22153" y="26124"/>
                  <a:pt x="21964" y="26124"/>
                </a:cubicBezTo>
                <a:close/>
                <a:moveTo>
                  <a:pt x="6185" y="26383"/>
                </a:moveTo>
                <a:lnTo>
                  <a:pt x="6348" y="26696"/>
                </a:lnTo>
                <a:lnTo>
                  <a:pt x="6008" y="26859"/>
                </a:lnTo>
                <a:lnTo>
                  <a:pt x="5831" y="26560"/>
                </a:lnTo>
                <a:lnTo>
                  <a:pt x="6185" y="26383"/>
                </a:lnTo>
                <a:close/>
                <a:moveTo>
                  <a:pt x="25498" y="26461"/>
                </a:moveTo>
                <a:cubicBezTo>
                  <a:pt x="25409" y="26461"/>
                  <a:pt x="25309" y="26570"/>
                  <a:pt x="25309" y="26668"/>
                </a:cubicBezTo>
                <a:cubicBezTo>
                  <a:pt x="25322" y="26770"/>
                  <a:pt x="25382" y="26860"/>
                  <a:pt x="25479" y="26860"/>
                </a:cubicBezTo>
                <a:cubicBezTo>
                  <a:pt x="25485" y="26860"/>
                  <a:pt x="25492" y="26860"/>
                  <a:pt x="25499" y="26859"/>
                </a:cubicBezTo>
                <a:cubicBezTo>
                  <a:pt x="25581" y="26845"/>
                  <a:pt x="25662" y="26764"/>
                  <a:pt x="25785" y="26696"/>
                </a:cubicBezTo>
                <a:cubicBezTo>
                  <a:pt x="25662" y="26600"/>
                  <a:pt x="25608" y="26505"/>
                  <a:pt x="25526" y="26465"/>
                </a:cubicBezTo>
                <a:cubicBezTo>
                  <a:pt x="25517" y="26462"/>
                  <a:pt x="25508" y="26461"/>
                  <a:pt x="25498" y="26461"/>
                </a:cubicBezTo>
                <a:close/>
                <a:moveTo>
                  <a:pt x="3425" y="26451"/>
                </a:moveTo>
                <a:lnTo>
                  <a:pt x="3588" y="26764"/>
                </a:lnTo>
                <a:lnTo>
                  <a:pt x="3289" y="26940"/>
                </a:lnTo>
                <a:lnTo>
                  <a:pt x="3099" y="26628"/>
                </a:lnTo>
                <a:lnTo>
                  <a:pt x="3425" y="26451"/>
                </a:lnTo>
                <a:close/>
                <a:moveTo>
                  <a:pt x="15210" y="26383"/>
                </a:moveTo>
                <a:lnTo>
                  <a:pt x="15400" y="26764"/>
                </a:lnTo>
                <a:lnTo>
                  <a:pt x="15060" y="26954"/>
                </a:lnTo>
                <a:lnTo>
                  <a:pt x="14870" y="26573"/>
                </a:lnTo>
                <a:lnTo>
                  <a:pt x="15210" y="26383"/>
                </a:lnTo>
                <a:close/>
                <a:moveTo>
                  <a:pt x="19179" y="26179"/>
                </a:moveTo>
                <a:cubicBezTo>
                  <a:pt x="18961" y="26193"/>
                  <a:pt x="18812" y="26383"/>
                  <a:pt x="18825" y="26600"/>
                </a:cubicBezTo>
                <a:lnTo>
                  <a:pt x="18812" y="26587"/>
                </a:lnTo>
                <a:lnTo>
                  <a:pt x="18812" y="26587"/>
                </a:lnTo>
                <a:cubicBezTo>
                  <a:pt x="18812" y="26783"/>
                  <a:pt x="18988" y="26955"/>
                  <a:pt x="19184" y="26955"/>
                </a:cubicBezTo>
                <a:cubicBezTo>
                  <a:pt x="19191" y="26955"/>
                  <a:pt x="19199" y="26954"/>
                  <a:pt x="19206" y="26954"/>
                </a:cubicBezTo>
                <a:cubicBezTo>
                  <a:pt x="19423" y="26940"/>
                  <a:pt x="19586" y="26764"/>
                  <a:pt x="19586" y="26546"/>
                </a:cubicBezTo>
                <a:cubicBezTo>
                  <a:pt x="19573" y="26342"/>
                  <a:pt x="19396" y="26179"/>
                  <a:pt x="19179" y="26179"/>
                </a:cubicBezTo>
                <a:close/>
                <a:moveTo>
                  <a:pt x="12464" y="26478"/>
                </a:moveTo>
                <a:lnTo>
                  <a:pt x="12641" y="26818"/>
                </a:lnTo>
                <a:lnTo>
                  <a:pt x="12301" y="26995"/>
                </a:lnTo>
                <a:lnTo>
                  <a:pt x="12111" y="26668"/>
                </a:lnTo>
                <a:lnTo>
                  <a:pt x="12464" y="26478"/>
                </a:lnTo>
                <a:close/>
                <a:moveTo>
                  <a:pt x="707" y="26505"/>
                </a:moveTo>
                <a:lnTo>
                  <a:pt x="870" y="26845"/>
                </a:lnTo>
                <a:lnTo>
                  <a:pt x="530" y="27049"/>
                </a:lnTo>
                <a:lnTo>
                  <a:pt x="367" y="26668"/>
                </a:lnTo>
                <a:lnTo>
                  <a:pt x="707" y="26505"/>
                </a:lnTo>
                <a:close/>
                <a:moveTo>
                  <a:pt x="9732" y="26546"/>
                </a:moveTo>
                <a:lnTo>
                  <a:pt x="9895" y="26872"/>
                </a:lnTo>
                <a:lnTo>
                  <a:pt x="9583" y="27049"/>
                </a:lnTo>
                <a:lnTo>
                  <a:pt x="9392" y="26736"/>
                </a:lnTo>
                <a:lnTo>
                  <a:pt x="9732" y="26546"/>
                </a:lnTo>
                <a:close/>
                <a:moveTo>
                  <a:pt x="22784" y="26423"/>
                </a:moveTo>
                <a:cubicBezTo>
                  <a:pt x="22604" y="26423"/>
                  <a:pt x="22454" y="26568"/>
                  <a:pt x="22454" y="26750"/>
                </a:cubicBezTo>
                <a:cubicBezTo>
                  <a:pt x="22454" y="26940"/>
                  <a:pt x="22604" y="27090"/>
                  <a:pt x="22794" y="27090"/>
                </a:cubicBezTo>
                <a:cubicBezTo>
                  <a:pt x="22971" y="27090"/>
                  <a:pt x="23120" y="26940"/>
                  <a:pt x="23107" y="26750"/>
                </a:cubicBezTo>
                <a:cubicBezTo>
                  <a:pt x="23120" y="26573"/>
                  <a:pt x="22985" y="26437"/>
                  <a:pt x="22808" y="26424"/>
                </a:cubicBezTo>
                <a:cubicBezTo>
                  <a:pt x="22800" y="26423"/>
                  <a:pt x="22792" y="26423"/>
                  <a:pt x="22784" y="26423"/>
                </a:cubicBezTo>
                <a:close/>
                <a:moveTo>
                  <a:pt x="7000" y="26628"/>
                </a:moveTo>
                <a:lnTo>
                  <a:pt x="7177" y="26927"/>
                </a:lnTo>
                <a:lnTo>
                  <a:pt x="6837" y="27103"/>
                </a:lnTo>
                <a:lnTo>
                  <a:pt x="6660" y="26804"/>
                </a:lnTo>
                <a:lnTo>
                  <a:pt x="7000" y="26628"/>
                </a:lnTo>
                <a:close/>
                <a:moveTo>
                  <a:pt x="4241" y="26696"/>
                </a:moveTo>
                <a:lnTo>
                  <a:pt x="4418" y="27035"/>
                </a:lnTo>
                <a:lnTo>
                  <a:pt x="4118" y="27185"/>
                </a:lnTo>
                <a:lnTo>
                  <a:pt x="3928" y="26845"/>
                </a:lnTo>
                <a:lnTo>
                  <a:pt x="4241" y="26696"/>
                </a:lnTo>
                <a:close/>
                <a:moveTo>
                  <a:pt x="20040" y="26461"/>
                </a:moveTo>
                <a:cubicBezTo>
                  <a:pt x="19858" y="26461"/>
                  <a:pt x="19675" y="26580"/>
                  <a:pt x="19654" y="26818"/>
                </a:cubicBezTo>
                <a:cubicBezTo>
                  <a:pt x="19654" y="27022"/>
                  <a:pt x="19818" y="27185"/>
                  <a:pt x="20021" y="27185"/>
                </a:cubicBezTo>
                <a:cubicBezTo>
                  <a:pt x="20029" y="27185"/>
                  <a:pt x="20037" y="27186"/>
                  <a:pt x="20045" y="27186"/>
                </a:cubicBezTo>
                <a:cubicBezTo>
                  <a:pt x="20251" y="27186"/>
                  <a:pt x="20416" y="27014"/>
                  <a:pt x="20416" y="26818"/>
                </a:cubicBezTo>
                <a:cubicBezTo>
                  <a:pt x="20402" y="26580"/>
                  <a:pt x="20222" y="26461"/>
                  <a:pt x="20040" y="26461"/>
                </a:cubicBezTo>
                <a:close/>
                <a:moveTo>
                  <a:pt x="16039" y="26641"/>
                </a:moveTo>
                <a:lnTo>
                  <a:pt x="16243" y="27008"/>
                </a:lnTo>
                <a:lnTo>
                  <a:pt x="15876" y="27198"/>
                </a:lnTo>
                <a:lnTo>
                  <a:pt x="15672" y="26845"/>
                </a:lnTo>
                <a:lnTo>
                  <a:pt x="16039" y="26641"/>
                </a:lnTo>
                <a:close/>
                <a:moveTo>
                  <a:pt x="13307" y="26696"/>
                </a:moveTo>
                <a:lnTo>
                  <a:pt x="13497" y="27063"/>
                </a:lnTo>
                <a:lnTo>
                  <a:pt x="13130" y="27239"/>
                </a:lnTo>
                <a:lnTo>
                  <a:pt x="12940" y="26913"/>
                </a:lnTo>
                <a:lnTo>
                  <a:pt x="13307" y="26696"/>
                </a:lnTo>
                <a:close/>
                <a:moveTo>
                  <a:pt x="1522" y="26777"/>
                </a:moveTo>
                <a:lnTo>
                  <a:pt x="1713" y="27090"/>
                </a:lnTo>
                <a:lnTo>
                  <a:pt x="1386" y="27253"/>
                </a:lnTo>
                <a:lnTo>
                  <a:pt x="1210" y="26954"/>
                </a:lnTo>
                <a:lnTo>
                  <a:pt x="1522" y="26777"/>
                </a:lnTo>
                <a:close/>
                <a:moveTo>
                  <a:pt x="10561" y="26791"/>
                </a:moveTo>
                <a:lnTo>
                  <a:pt x="10724" y="27117"/>
                </a:lnTo>
                <a:lnTo>
                  <a:pt x="10412" y="27294"/>
                </a:lnTo>
                <a:lnTo>
                  <a:pt x="10235" y="26967"/>
                </a:lnTo>
                <a:lnTo>
                  <a:pt x="10561" y="26791"/>
                </a:lnTo>
                <a:close/>
                <a:moveTo>
                  <a:pt x="23610" y="26682"/>
                </a:moveTo>
                <a:cubicBezTo>
                  <a:pt x="23433" y="26682"/>
                  <a:pt x="23297" y="26818"/>
                  <a:pt x="23297" y="26995"/>
                </a:cubicBezTo>
                <a:cubicBezTo>
                  <a:pt x="23304" y="27195"/>
                  <a:pt x="23459" y="27297"/>
                  <a:pt x="23614" y="27297"/>
                </a:cubicBezTo>
                <a:cubicBezTo>
                  <a:pt x="23765" y="27297"/>
                  <a:pt x="23916" y="27202"/>
                  <a:pt x="23936" y="27008"/>
                </a:cubicBezTo>
                <a:cubicBezTo>
                  <a:pt x="23936" y="26832"/>
                  <a:pt x="23786" y="26682"/>
                  <a:pt x="23610" y="26682"/>
                </a:cubicBezTo>
                <a:close/>
                <a:moveTo>
                  <a:pt x="7829" y="26859"/>
                </a:moveTo>
                <a:lnTo>
                  <a:pt x="8006" y="27198"/>
                </a:lnTo>
                <a:lnTo>
                  <a:pt x="7666" y="27375"/>
                </a:lnTo>
                <a:lnTo>
                  <a:pt x="7489" y="27035"/>
                </a:lnTo>
                <a:lnTo>
                  <a:pt x="7829" y="26859"/>
                </a:lnTo>
                <a:close/>
                <a:moveTo>
                  <a:pt x="20854" y="26695"/>
                </a:moveTo>
                <a:cubicBezTo>
                  <a:pt x="20648" y="26695"/>
                  <a:pt x="20484" y="26866"/>
                  <a:pt x="20484" y="27063"/>
                </a:cubicBezTo>
                <a:cubicBezTo>
                  <a:pt x="20484" y="27266"/>
                  <a:pt x="20660" y="27430"/>
                  <a:pt x="20851" y="27430"/>
                </a:cubicBezTo>
                <a:cubicBezTo>
                  <a:pt x="20859" y="27430"/>
                  <a:pt x="20866" y="27430"/>
                  <a:pt x="20874" y="27430"/>
                </a:cubicBezTo>
                <a:cubicBezTo>
                  <a:pt x="21068" y="27430"/>
                  <a:pt x="21231" y="27272"/>
                  <a:pt x="21231" y="27076"/>
                </a:cubicBezTo>
                <a:cubicBezTo>
                  <a:pt x="21245" y="26872"/>
                  <a:pt x="21082" y="26696"/>
                  <a:pt x="20878" y="26696"/>
                </a:cubicBezTo>
                <a:cubicBezTo>
                  <a:pt x="20870" y="26695"/>
                  <a:pt x="20862" y="26695"/>
                  <a:pt x="20854" y="26695"/>
                </a:cubicBezTo>
                <a:close/>
                <a:moveTo>
                  <a:pt x="5070" y="26967"/>
                </a:moveTo>
                <a:lnTo>
                  <a:pt x="5260" y="27280"/>
                </a:lnTo>
                <a:lnTo>
                  <a:pt x="4920" y="27443"/>
                </a:lnTo>
                <a:lnTo>
                  <a:pt x="4771" y="27131"/>
                </a:lnTo>
                <a:lnTo>
                  <a:pt x="5070" y="26967"/>
                </a:lnTo>
                <a:close/>
                <a:moveTo>
                  <a:pt x="14150" y="26967"/>
                </a:moveTo>
                <a:lnTo>
                  <a:pt x="14326" y="27307"/>
                </a:lnTo>
                <a:lnTo>
                  <a:pt x="13959" y="27498"/>
                </a:lnTo>
                <a:lnTo>
                  <a:pt x="13769" y="27158"/>
                </a:lnTo>
                <a:lnTo>
                  <a:pt x="14150" y="26967"/>
                </a:lnTo>
                <a:close/>
                <a:moveTo>
                  <a:pt x="2338" y="27022"/>
                </a:moveTo>
                <a:lnTo>
                  <a:pt x="2528" y="27334"/>
                </a:lnTo>
                <a:lnTo>
                  <a:pt x="2216" y="27511"/>
                </a:lnTo>
                <a:lnTo>
                  <a:pt x="2039" y="27198"/>
                </a:lnTo>
                <a:lnTo>
                  <a:pt x="2338" y="27022"/>
                </a:lnTo>
                <a:close/>
                <a:moveTo>
                  <a:pt x="24452" y="26940"/>
                </a:moveTo>
                <a:cubicBezTo>
                  <a:pt x="24448" y="26940"/>
                  <a:pt x="24443" y="26940"/>
                  <a:pt x="24439" y="26940"/>
                </a:cubicBezTo>
                <a:cubicBezTo>
                  <a:pt x="24058" y="26954"/>
                  <a:pt x="24045" y="27511"/>
                  <a:pt x="24425" y="27552"/>
                </a:cubicBezTo>
                <a:cubicBezTo>
                  <a:pt x="24438" y="27553"/>
                  <a:pt x="24451" y="27554"/>
                  <a:pt x="24463" y="27554"/>
                </a:cubicBezTo>
                <a:cubicBezTo>
                  <a:pt x="24857" y="27554"/>
                  <a:pt x="24861" y="26940"/>
                  <a:pt x="24452" y="26940"/>
                </a:cubicBezTo>
                <a:close/>
                <a:moveTo>
                  <a:pt x="11377" y="27049"/>
                </a:moveTo>
                <a:lnTo>
                  <a:pt x="11553" y="27402"/>
                </a:lnTo>
                <a:lnTo>
                  <a:pt x="11241" y="27579"/>
                </a:lnTo>
                <a:lnTo>
                  <a:pt x="11037" y="27212"/>
                </a:lnTo>
                <a:lnTo>
                  <a:pt x="11377" y="27049"/>
                </a:lnTo>
                <a:close/>
                <a:moveTo>
                  <a:pt x="8645" y="27144"/>
                </a:moveTo>
                <a:lnTo>
                  <a:pt x="8835" y="27457"/>
                </a:lnTo>
                <a:lnTo>
                  <a:pt x="8482" y="27620"/>
                </a:lnTo>
                <a:lnTo>
                  <a:pt x="8305" y="27307"/>
                </a:lnTo>
                <a:lnTo>
                  <a:pt x="8645" y="27144"/>
                </a:lnTo>
                <a:close/>
                <a:moveTo>
                  <a:pt x="5899" y="27198"/>
                </a:moveTo>
                <a:lnTo>
                  <a:pt x="6076" y="27511"/>
                </a:lnTo>
                <a:lnTo>
                  <a:pt x="5763" y="27674"/>
                </a:lnTo>
                <a:lnTo>
                  <a:pt x="5586" y="27375"/>
                </a:lnTo>
                <a:lnTo>
                  <a:pt x="5899" y="27198"/>
                </a:lnTo>
                <a:close/>
                <a:moveTo>
                  <a:pt x="21744" y="26939"/>
                </a:moveTo>
                <a:cubicBezTo>
                  <a:pt x="21732" y="26939"/>
                  <a:pt x="21720" y="26939"/>
                  <a:pt x="21707" y="26940"/>
                </a:cubicBezTo>
                <a:lnTo>
                  <a:pt x="21693" y="26940"/>
                </a:lnTo>
                <a:cubicBezTo>
                  <a:pt x="21503" y="26967"/>
                  <a:pt x="21367" y="27117"/>
                  <a:pt x="21353" y="27307"/>
                </a:cubicBezTo>
                <a:cubicBezTo>
                  <a:pt x="21353" y="27511"/>
                  <a:pt x="21517" y="27661"/>
                  <a:pt x="21720" y="27674"/>
                </a:cubicBezTo>
                <a:cubicBezTo>
                  <a:pt x="21725" y="27674"/>
                  <a:pt x="21729" y="27674"/>
                  <a:pt x="21734" y="27674"/>
                </a:cubicBezTo>
                <a:cubicBezTo>
                  <a:pt x="22224" y="27674"/>
                  <a:pt x="22207" y="26939"/>
                  <a:pt x="21744" y="26939"/>
                </a:cubicBezTo>
                <a:close/>
                <a:moveTo>
                  <a:pt x="3167" y="27266"/>
                </a:moveTo>
                <a:lnTo>
                  <a:pt x="3357" y="27579"/>
                </a:lnTo>
                <a:lnTo>
                  <a:pt x="3045" y="27742"/>
                </a:lnTo>
                <a:lnTo>
                  <a:pt x="2868" y="27443"/>
                </a:lnTo>
                <a:lnTo>
                  <a:pt x="3167" y="27266"/>
                </a:lnTo>
                <a:close/>
                <a:moveTo>
                  <a:pt x="14952" y="27226"/>
                </a:moveTo>
                <a:lnTo>
                  <a:pt x="15155" y="27593"/>
                </a:lnTo>
                <a:lnTo>
                  <a:pt x="14775" y="27783"/>
                </a:lnTo>
                <a:lnTo>
                  <a:pt x="14585" y="27416"/>
                </a:lnTo>
                <a:lnTo>
                  <a:pt x="14952" y="27226"/>
                </a:lnTo>
                <a:close/>
                <a:moveTo>
                  <a:pt x="18961" y="27008"/>
                </a:moveTo>
                <a:cubicBezTo>
                  <a:pt x="18730" y="27008"/>
                  <a:pt x="18553" y="27198"/>
                  <a:pt x="18581" y="27416"/>
                </a:cubicBezTo>
                <a:cubicBezTo>
                  <a:pt x="18581" y="27633"/>
                  <a:pt x="18757" y="27797"/>
                  <a:pt x="18975" y="27797"/>
                </a:cubicBezTo>
                <a:cubicBezTo>
                  <a:pt x="19192" y="27783"/>
                  <a:pt x="19369" y="27593"/>
                  <a:pt x="19369" y="27375"/>
                </a:cubicBezTo>
                <a:cubicBezTo>
                  <a:pt x="19342" y="27171"/>
                  <a:pt x="19165" y="27008"/>
                  <a:pt x="18961" y="27008"/>
                </a:cubicBezTo>
                <a:close/>
                <a:moveTo>
                  <a:pt x="25246" y="27252"/>
                </a:moveTo>
                <a:cubicBezTo>
                  <a:pt x="25094" y="27252"/>
                  <a:pt x="24983" y="27383"/>
                  <a:pt x="24996" y="27538"/>
                </a:cubicBezTo>
                <a:cubicBezTo>
                  <a:pt x="24996" y="27688"/>
                  <a:pt x="25132" y="27797"/>
                  <a:pt x="25282" y="27797"/>
                </a:cubicBezTo>
                <a:cubicBezTo>
                  <a:pt x="25418" y="27783"/>
                  <a:pt x="25540" y="27661"/>
                  <a:pt x="25540" y="27511"/>
                </a:cubicBezTo>
                <a:cubicBezTo>
                  <a:pt x="25526" y="27375"/>
                  <a:pt x="25418" y="27253"/>
                  <a:pt x="25268" y="27253"/>
                </a:cubicBezTo>
                <a:cubicBezTo>
                  <a:pt x="25260" y="27252"/>
                  <a:pt x="25253" y="27252"/>
                  <a:pt x="25246" y="27252"/>
                </a:cubicBezTo>
                <a:close/>
                <a:moveTo>
                  <a:pt x="12206" y="27307"/>
                </a:moveTo>
                <a:lnTo>
                  <a:pt x="12410" y="27633"/>
                </a:lnTo>
                <a:lnTo>
                  <a:pt x="12070" y="27824"/>
                </a:lnTo>
                <a:lnTo>
                  <a:pt x="11880" y="27498"/>
                </a:lnTo>
                <a:lnTo>
                  <a:pt x="12206" y="27307"/>
                </a:lnTo>
                <a:close/>
                <a:moveTo>
                  <a:pt x="9460" y="27389"/>
                </a:moveTo>
                <a:lnTo>
                  <a:pt x="9651" y="27688"/>
                </a:lnTo>
                <a:lnTo>
                  <a:pt x="9311" y="27905"/>
                </a:lnTo>
                <a:lnTo>
                  <a:pt x="9134" y="27565"/>
                </a:lnTo>
                <a:lnTo>
                  <a:pt x="9460" y="27389"/>
                </a:lnTo>
                <a:close/>
                <a:moveTo>
                  <a:pt x="6728" y="27443"/>
                </a:moveTo>
                <a:lnTo>
                  <a:pt x="6905" y="27769"/>
                </a:lnTo>
                <a:lnTo>
                  <a:pt x="6592" y="27919"/>
                </a:lnTo>
                <a:lnTo>
                  <a:pt x="6429" y="27620"/>
                </a:lnTo>
                <a:lnTo>
                  <a:pt x="6728" y="27443"/>
                </a:lnTo>
                <a:close/>
                <a:moveTo>
                  <a:pt x="22550" y="27239"/>
                </a:moveTo>
                <a:cubicBezTo>
                  <a:pt x="22087" y="27239"/>
                  <a:pt x="22087" y="27932"/>
                  <a:pt x="22550" y="27932"/>
                </a:cubicBezTo>
                <a:cubicBezTo>
                  <a:pt x="22998" y="27932"/>
                  <a:pt x="22998" y="27239"/>
                  <a:pt x="22550" y="27239"/>
                </a:cubicBezTo>
                <a:close/>
                <a:moveTo>
                  <a:pt x="3996" y="27498"/>
                </a:moveTo>
                <a:lnTo>
                  <a:pt x="4173" y="27837"/>
                </a:lnTo>
                <a:lnTo>
                  <a:pt x="3874" y="28014"/>
                </a:lnTo>
                <a:lnTo>
                  <a:pt x="3697" y="27674"/>
                </a:lnTo>
                <a:lnTo>
                  <a:pt x="3996" y="27498"/>
                </a:lnTo>
                <a:close/>
                <a:moveTo>
                  <a:pt x="15794" y="27470"/>
                </a:moveTo>
                <a:lnTo>
                  <a:pt x="15985" y="27824"/>
                </a:lnTo>
                <a:lnTo>
                  <a:pt x="15604" y="28014"/>
                </a:lnTo>
                <a:lnTo>
                  <a:pt x="15414" y="27674"/>
                </a:lnTo>
                <a:lnTo>
                  <a:pt x="15794" y="27470"/>
                </a:lnTo>
                <a:close/>
                <a:moveTo>
                  <a:pt x="19790" y="27253"/>
                </a:moveTo>
                <a:cubicBezTo>
                  <a:pt x="19274" y="27253"/>
                  <a:pt x="19274" y="28028"/>
                  <a:pt x="19790" y="28028"/>
                </a:cubicBezTo>
                <a:cubicBezTo>
                  <a:pt x="20008" y="28028"/>
                  <a:pt x="20171" y="27851"/>
                  <a:pt x="20185" y="27647"/>
                </a:cubicBezTo>
                <a:cubicBezTo>
                  <a:pt x="20171" y="27430"/>
                  <a:pt x="20008" y="27253"/>
                  <a:pt x="19790" y="27253"/>
                </a:cubicBezTo>
                <a:close/>
                <a:moveTo>
                  <a:pt x="26076" y="27591"/>
                </a:moveTo>
                <a:cubicBezTo>
                  <a:pt x="25978" y="27591"/>
                  <a:pt x="25908" y="27680"/>
                  <a:pt x="25920" y="27769"/>
                </a:cubicBezTo>
                <a:cubicBezTo>
                  <a:pt x="25961" y="27865"/>
                  <a:pt x="26016" y="27946"/>
                  <a:pt x="26084" y="28028"/>
                </a:cubicBezTo>
                <a:cubicBezTo>
                  <a:pt x="26179" y="27905"/>
                  <a:pt x="26260" y="27837"/>
                  <a:pt x="26274" y="27756"/>
                </a:cubicBezTo>
                <a:cubicBezTo>
                  <a:pt x="26287" y="27661"/>
                  <a:pt x="26206" y="27593"/>
                  <a:pt x="26097" y="27593"/>
                </a:cubicBezTo>
                <a:cubicBezTo>
                  <a:pt x="26090" y="27592"/>
                  <a:pt x="26083" y="27591"/>
                  <a:pt x="26076" y="27591"/>
                </a:cubicBezTo>
                <a:close/>
                <a:moveTo>
                  <a:pt x="13021" y="27552"/>
                </a:moveTo>
                <a:cubicBezTo>
                  <a:pt x="13089" y="27674"/>
                  <a:pt x="13144" y="27783"/>
                  <a:pt x="13212" y="27892"/>
                </a:cubicBezTo>
                <a:lnTo>
                  <a:pt x="12872" y="28082"/>
                </a:lnTo>
                <a:lnTo>
                  <a:pt x="12695" y="27742"/>
                </a:lnTo>
                <a:lnTo>
                  <a:pt x="13021" y="27552"/>
                </a:lnTo>
                <a:close/>
                <a:moveTo>
                  <a:pt x="1291" y="27620"/>
                </a:moveTo>
                <a:lnTo>
                  <a:pt x="1441" y="27919"/>
                </a:lnTo>
                <a:lnTo>
                  <a:pt x="1101" y="28096"/>
                </a:lnTo>
                <a:lnTo>
                  <a:pt x="938" y="27783"/>
                </a:lnTo>
                <a:lnTo>
                  <a:pt x="1291" y="27620"/>
                </a:lnTo>
                <a:close/>
                <a:moveTo>
                  <a:pt x="10303" y="27633"/>
                </a:moveTo>
                <a:lnTo>
                  <a:pt x="10493" y="27960"/>
                </a:lnTo>
                <a:lnTo>
                  <a:pt x="10167" y="28123"/>
                </a:lnTo>
                <a:lnTo>
                  <a:pt x="9990" y="27810"/>
                </a:lnTo>
                <a:lnTo>
                  <a:pt x="10303" y="27633"/>
                </a:lnTo>
                <a:close/>
                <a:moveTo>
                  <a:pt x="23365" y="27484"/>
                </a:moveTo>
                <a:cubicBezTo>
                  <a:pt x="23188" y="27484"/>
                  <a:pt x="23039" y="27633"/>
                  <a:pt x="23039" y="27810"/>
                </a:cubicBezTo>
                <a:lnTo>
                  <a:pt x="23039" y="27824"/>
                </a:lnTo>
                <a:cubicBezTo>
                  <a:pt x="23025" y="28000"/>
                  <a:pt x="23175" y="28150"/>
                  <a:pt x="23352" y="28164"/>
                </a:cubicBezTo>
                <a:cubicBezTo>
                  <a:pt x="23542" y="28164"/>
                  <a:pt x="23705" y="28014"/>
                  <a:pt x="23705" y="27824"/>
                </a:cubicBezTo>
                <a:cubicBezTo>
                  <a:pt x="23705" y="27633"/>
                  <a:pt x="23555" y="27484"/>
                  <a:pt x="23365" y="27484"/>
                </a:cubicBezTo>
                <a:close/>
                <a:moveTo>
                  <a:pt x="7544" y="27688"/>
                </a:moveTo>
                <a:lnTo>
                  <a:pt x="7720" y="28028"/>
                </a:lnTo>
                <a:lnTo>
                  <a:pt x="7421" y="28204"/>
                </a:lnTo>
                <a:lnTo>
                  <a:pt x="7245" y="27865"/>
                </a:lnTo>
                <a:lnTo>
                  <a:pt x="7544" y="27688"/>
                </a:lnTo>
                <a:close/>
                <a:moveTo>
                  <a:pt x="4825" y="27783"/>
                </a:moveTo>
                <a:lnTo>
                  <a:pt x="5002" y="28096"/>
                </a:lnTo>
                <a:lnTo>
                  <a:pt x="4689" y="28272"/>
                </a:lnTo>
                <a:lnTo>
                  <a:pt x="4499" y="27960"/>
                </a:lnTo>
                <a:lnTo>
                  <a:pt x="4825" y="27783"/>
                </a:lnTo>
                <a:close/>
                <a:moveTo>
                  <a:pt x="16610" y="27729"/>
                </a:moveTo>
                <a:lnTo>
                  <a:pt x="16814" y="28068"/>
                </a:lnTo>
                <a:lnTo>
                  <a:pt x="16419" y="28272"/>
                </a:lnTo>
                <a:lnTo>
                  <a:pt x="16229" y="27919"/>
                </a:lnTo>
                <a:lnTo>
                  <a:pt x="16610" y="27729"/>
                </a:lnTo>
                <a:close/>
                <a:moveTo>
                  <a:pt x="20633" y="27511"/>
                </a:moveTo>
                <a:cubicBezTo>
                  <a:pt x="20144" y="27525"/>
                  <a:pt x="20130" y="28232"/>
                  <a:pt x="20606" y="28272"/>
                </a:cubicBezTo>
                <a:cubicBezTo>
                  <a:pt x="20823" y="28272"/>
                  <a:pt x="20986" y="28096"/>
                  <a:pt x="20986" y="27892"/>
                </a:cubicBezTo>
                <a:cubicBezTo>
                  <a:pt x="20986" y="27688"/>
                  <a:pt x="20823" y="27511"/>
                  <a:pt x="20633" y="27511"/>
                </a:cubicBezTo>
                <a:close/>
                <a:moveTo>
                  <a:pt x="13864" y="27797"/>
                </a:moveTo>
                <a:lnTo>
                  <a:pt x="14041" y="28136"/>
                </a:lnTo>
                <a:lnTo>
                  <a:pt x="13701" y="28313"/>
                </a:lnTo>
                <a:lnTo>
                  <a:pt x="13524" y="27987"/>
                </a:lnTo>
                <a:lnTo>
                  <a:pt x="13864" y="27797"/>
                </a:lnTo>
                <a:close/>
                <a:moveTo>
                  <a:pt x="2107" y="27851"/>
                </a:moveTo>
                <a:lnTo>
                  <a:pt x="2284" y="28164"/>
                </a:lnTo>
                <a:lnTo>
                  <a:pt x="1944" y="28327"/>
                </a:lnTo>
                <a:lnTo>
                  <a:pt x="1767" y="28014"/>
                </a:lnTo>
                <a:lnTo>
                  <a:pt x="2107" y="27851"/>
                </a:lnTo>
                <a:close/>
                <a:moveTo>
                  <a:pt x="11132" y="27865"/>
                </a:moveTo>
                <a:lnTo>
                  <a:pt x="11309" y="28218"/>
                </a:lnTo>
                <a:lnTo>
                  <a:pt x="10996" y="28381"/>
                </a:lnTo>
                <a:lnTo>
                  <a:pt x="10819" y="28041"/>
                </a:lnTo>
                <a:lnTo>
                  <a:pt x="11132" y="27865"/>
                </a:lnTo>
                <a:close/>
                <a:moveTo>
                  <a:pt x="24181" y="27756"/>
                </a:moveTo>
                <a:cubicBezTo>
                  <a:pt x="23759" y="27756"/>
                  <a:pt x="23764" y="28381"/>
                  <a:pt x="24181" y="28395"/>
                </a:cubicBezTo>
                <a:cubicBezTo>
                  <a:pt x="24357" y="28395"/>
                  <a:pt x="24493" y="28259"/>
                  <a:pt x="24507" y="28096"/>
                </a:cubicBezTo>
                <a:cubicBezTo>
                  <a:pt x="24520" y="27905"/>
                  <a:pt x="24371" y="27756"/>
                  <a:pt x="24194" y="27756"/>
                </a:cubicBezTo>
                <a:cubicBezTo>
                  <a:pt x="24190" y="27756"/>
                  <a:pt x="24185" y="27756"/>
                  <a:pt x="24181" y="27756"/>
                </a:cubicBezTo>
                <a:close/>
                <a:moveTo>
                  <a:pt x="8373" y="27973"/>
                </a:moveTo>
                <a:lnTo>
                  <a:pt x="8550" y="28286"/>
                </a:lnTo>
                <a:lnTo>
                  <a:pt x="8237" y="28449"/>
                </a:lnTo>
                <a:lnTo>
                  <a:pt x="8060" y="28136"/>
                </a:lnTo>
                <a:lnTo>
                  <a:pt x="8373" y="27973"/>
                </a:lnTo>
                <a:close/>
                <a:moveTo>
                  <a:pt x="5654" y="28028"/>
                </a:moveTo>
                <a:lnTo>
                  <a:pt x="5831" y="28354"/>
                </a:lnTo>
                <a:lnTo>
                  <a:pt x="5518" y="28517"/>
                </a:lnTo>
                <a:lnTo>
                  <a:pt x="5342" y="28204"/>
                </a:lnTo>
                <a:lnTo>
                  <a:pt x="5654" y="28028"/>
                </a:lnTo>
                <a:close/>
                <a:moveTo>
                  <a:pt x="21462" y="27797"/>
                </a:moveTo>
                <a:cubicBezTo>
                  <a:pt x="20986" y="27810"/>
                  <a:pt x="20973" y="28490"/>
                  <a:pt x="21435" y="28531"/>
                </a:cubicBezTo>
                <a:cubicBezTo>
                  <a:pt x="21639" y="28531"/>
                  <a:pt x="21802" y="28381"/>
                  <a:pt x="21816" y="28177"/>
                </a:cubicBezTo>
                <a:cubicBezTo>
                  <a:pt x="21816" y="27973"/>
                  <a:pt x="21666" y="27810"/>
                  <a:pt x="21462" y="27797"/>
                </a:cubicBezTo>
                <a:close/>
                <a:moveTo>
                  <a:pt x="2936" y="28096"/>
                </a:moveTo>
                <a:lnTo>
                  <a:pt x="3099" y="28395"/>
                </a:lnTo>
                <a:lnTo>
                  <a:pt x="2759" y="28571"/>
                </a:lnTo>
                <a:lnTo>
                  <a:pt x="2596" y="28259"/>
                </a:lnTo>
                <a:lnTo>
                  <a:pt x="2936" y="28096"/>
                </a:lnTo>
                <a:close/>
                <a:moveTo>
                  <a:pt x="14680" y="28028"/>
                </a:moveTo>
                <a:lnTo>
                  <a:pt x="14870" y="28408"/>
                </a:lnTo>
                <a:lnTo>
                  <a:pt x="14517" y="28598"/>
                </a:lnTo>
                <a:lnTo>
                  <a:pt x="14353" y="28232"/>
                </a:lnTo>
                <a:lnTo>
                  <a:pt x="14680" y="28028"/>
                </a:lnTo>
                <a:close/>
                <a:moveTo>
                  <a:pt x="11961" y="28136"/>
                </a:moveTo>
                <a:lnTo>
                  <a:pt x="12138" y="28463"/>
                </a:lnTo>
                <a:lnTo>
                  <a:pt x="11812" y="28639"/>
                </a:lnTo>
                <a:lnTo>
                  <a:pt x="11621" y="28313"/>
                </a:lnTo>
                <a:lnTo>
                  <a:pt x="11961" y="28136"/>
                </a:lnTo>
                <a:close/>
                <a:moveTo>
                  <a:pt x="25023" y="28041"/>
                </a:moveTo>
                <a:cubicBezTo>
                  <a:pt x="24847" y="28055"/>
                  <a:pt x="24711" y="28204"/>
                  <a:pt x="24724" y="28367"/>
                </a:cubicBezTo>
                <a:cubicBezTo>
                  <a:pt x="24738" y="28531"/>
                  <a:pt x="24874" y="28639"/>
                  <a:pt x="25023" y="28653"/>
                </a:cubicBezTo>
                <a:cubicBezTo>
                  <a:pt x="25200" y="28639"/>
                  <a:pt x="25336" y="28503"/>
                  <a:pt x="25322" y="28327"/>
                </a:cubicBezTo>
                <a:cubicBezTo>
                  <a:pt x="25309" y="28164"/>
                  <a:pt x="25173" y="28041"/>
                  <a:pt x="25023" y="28041"/>
                </a:cubicBezTo>
                <a:close/>
                <a:moveTo>
                  <a:pt x="18715" y="27823"/>
                </a:moveTo>
                <a:cubicBezTo>
                  <a:pt x="18332" y="27823"/>
                  <a:pt x="18177" y="28316"/>
                  <a:pt x="18486" y="28544"/>
                </a:cubicBezTo>
                <a:cubicBezTo>
                  <a:pt x="18552" y="28584"/>
                  <a:pt x="18619" y="28624"/>
                  <a:pt x="18686" y="28664"/>
                </a:cubicBezTo>
                <a:lnTo>
                  <a:pt x="18686" y="28664"/>
                </a:lnTo>
                <a:cubicBezTo>
                  <a:pt x="18871" y="28622"/>
                  <a:pt x="19018" y="28514"/>
                  <a:pt x="19124" y="28354"/>
                </a:cubicBezTo>
                <a:lnTo>
                  <a:pt x="19111" y="28354"/>
                </a:lnTo>
                <a:cubicBezTo>
                  <a:pt x="19124" y="28272"/>
                  <a:pt x="19111" y="28191"/>
                  <a:pt x="19111" y="28123"/>
                </a:cubicBezTo>
                <a:cubicBezTo>
                  <a:pt x="19056" y="27946"/>
                  <a:pt x="18907" y="27824"/>
                  <a:pt x="18730" y="27824"/>
                </a:cubicBezTo>
                <a:cubicBezTo>
                  <a:pt x="18725" y="27824"/>
                  <a:pt x="18720" y="27823"/>
                  <a:pt x="18715" y="27823"/>
                </a:cubicBezTo>
                <a:close/>
                <a:moveTo>
                  <a:pt x="18686" y="28664"/>
                </a:moveTo>
                <a:cubicBezTo>
                  <a:pt x="18682" y="28665"/>
                  <a:pt x="18679" y="28666"/>
                  <a:pt x="18676" y="28666"/>
                </a:cubicBezTo>
                <a:lnTo>
                  <a:pt x="18689" y="28666"/>
                </a:lnTo>
                <a:cubicBezTo>
                  <a:pt x="18688" y="28666"/>
                  <a:pt x="18687" y="28665"/>
                  <a:pt x="18686" y="28664"/>
                </a:cubicBezTo>
                <a:close/>
                <a:moveTo>
                  <a:pt x="9243" y="28191"/>
                </a:moveTo>
                <a:lnTo>
                  <a:pt x="9406" y="28531"/>
                </a:lnTo>
                <a:lnTo>
                  <a:pt x="9080" y="28694"/>
                </a:lnTo>
                <a:lnTo>
                  <a:pt x="8876" y="28381"/>
                </a:lnTo>
                <a:lnTo>
                  <a:pt x="9243" y="28191"/>
                </a:lnTo>
                <a:close/>
                <a:moveTo>
                  <a:pt x="67458" y="28585"/>
                </a:moveTo>
                <a:cubicBezTo>
                  <a:pt x="67431" y="28598"/>
                  <a:pt x="67404" y="28626"/>
                  <a:pt x="67377" y="28639"/>
                </a:cubicBezTo>
                <a:cubicBezTo>
                  <a:pt x="67390" y="28666"/>
                  <a:pt x="67418" y="28694"/>
                  <a:pt x="67458" y="28707"/>
                </a:cubicBezTo>
                <a:cubicBezTo>
                  <a:pt x="67458" y="28707"/>
                  <a:pt x="67499" y="28680"/>
                  <a:pt x="67526" y="28653"/>
                </a:cubicBezTo>
                <a:cubicBezTo>
                  <a:pt x="67499" y="28639"/>
                  <a:pt x="67472" y="28598"/>
                  <a:pt x="67458" y="28598"/>
                </a:cubicBezTo>
                <a:lnTo>
                  <a:pt x="67458" y="28585"/>
                </a:lnTo>
                <a:close/>
                <a:moveTo>
                  <a:pt x="6484" y="28272"/>
                </a:moveTo>
                <a:lnTo>
                  <a:pt x="6647" y="28585"/>
                </a:lnTo>
                <a:lnTo>
                  <a:pt x="6348" y="28762"/>
                </a:lnTo>
                <a:lnTo>
                  <a:pt x="6157" y="28449"/>
                </a:lnTo>
                <a:lnTo>
                  <a:pt x="6484" y="28272"/>
                </a:lnTo>
                <a:close/>
                <a:moveTo>
                  <a:pt x="22291" y="28041"/>
                </a:moveTo>
                <a:cubicBezTo>
                  <a:pt x="22087" y="28041"/>
                  <a:pt x="21911" y="28204"/>
                  <a:pt x="21911" y="28408"/>
                </a:cubicBezTo>
                <a:cubicBezTo>
                  <a:pt x="21911" y="28604"/>
                  <a:pt x="22061" y="28762"/>
                  <a:pt x="22254" y="28762"/>
                </a:cubicBezTo>
                <a:cubicBezTo>
                  <a:pt x="22262" y="28762"/>
                  <a:pt x="22270" y="28762"/>
                  <a:pt x="22278" y="28762"/>
                </a:cubicBezTo>
                <a:cubicBezTo>
                  <a:pt x="22468" y="28762"/>
                  <a:pt x="22618" y="28598"/>
                  <a:pt x="22618" y="28408"/>
                </a:cubicBezTo>
                <a:cubicBezTo>
                  <a:pt x="22618" y="28218"/>
                  <a:pt x="22482" y="28055"/>
                  <a:pt x="22291" y="28041"/>
                </a:cubicBezTo>
                <a:close/>
                <a:moveTo>
                  <a:pt x="15509" y="28313"/>
                </a:moveTo>
                <a:lnTo>
                  <a:pt x="15699" y="28653"/>
                </a:lnTo>
                <a:lnTo>
                  <a:pt x="15359" y="28830"/>
                </a:lnTo>
                <a:lnTo>
                  <a:pt x="15155" y="28490"/>
                </a:lnTo>
                <a:lnTo>
                  <a:pt x="15509" y="28313"/>
                </a:lnTo>
                <a:close/>
                <a:moveTo>
                  <a:pt x="3752" y="28340"/>
                </a:moveTo>
                <a:lnTo>
                  <a:pt x="3928" y="28680"/>
                </a:lnTo>
                <a:lnTo>
                  <a:pt x="3588" y="28843"/>
                </a:lnTo>
                <a:lnTo>
                  <a:pt x="3412" y="28503"/>
                </a:lnTo>
                <a:lnTo>
                  <a:pt x="3752" y="28340"/>
                </a:lnTo>
                <a:close/>
                <a:moveTo>
                  <a:pt x="19562" y="28071"/>
                </a:moveTo>
                <a:cubicBezTo>
                  <a:pt x="19465" y="28071"/>
                  <a:pt x="19367" y="28106"/>
                  <a:pt x="19287" y="28177"/>
                </a:cubicBezTo>
                <a:cubicBezTo>
                  <a:pt x="19233" y="28232"/>
                  <a:pt x="19192" y="28286"/>
                  <a:pt x="19138" y="28340"/>
                </a:cubicBezTo>
                <a:lnTo>
                  <a:pt x="19124" y="28340"/>
                </a:lnTo>
                <a:cubicBezTo>
                  <a:pt x="19152" y="28435"/>
                  <a:pt x="19165" y="28517"/>
                  <a:pt x="19192" y="28598"/>
                </a:cubicBezTo>
                <a:cubicBezTo>
                  <a:pt x="19241" y="28755"/>
                  <a:pt x="19385" y="28848"/>
                  <a:pt x="19540" y="28848"/>
                </a:cubicBezTo>
                <a:cubicBezTo>
                  <a:pt x="19560" y="28848"/>
                  <a:pt x="19580" y="28846"/>
                  <a:pt x="19600" y="28843"/>
                </a:cubicBezTo>
                <a:cubicBezTo>
                  <a:pt x="19763" y="28830"/>
                  <a:pt x="19913" y="28707"/>
                  <a:pt x="19940" y="28544"/>
                </a:cubicBezTo>
                <a:cubicBezTo>
                  <a:pt x="19981" y="28381"/>
                  <a:pt x="19913" y="28218"/>
                  <a:pt x="19763" y="28123"/>
                </a:cubicBezTo>
                <a:cubicBezTo>
                  <a:pt x="19701" y="28089"/>
                  <a:pt x="19632" y="28071"/>
                  <a:pt x="19562" y="28071"/>
                </a:cubicBezTo>
                <a:close/>
                <a:moveTo>
                  <a:pt x="25865" y="28326"/>
                </a:moveTo>
                <a:cubicBezTo>
                  <a:pt x="25861" y="28326"/>
                  <a:pt x="25857" y="28326"/>
                  <a:pt x="25853" y="28327"/>
                </a:cubicBezTo>
                <a:cubicBezTo>
                  <a:pt x="25703" y="28327"/>
                  <a:pt x="25567" y="28449"/>
                  <a:pt x="25581" y="28598"/>
                </a:cubicBezTo>
                <a:cubicBezTo>
                  <a:pt x="25594" y="28748"/>
                  <a:pt x="25717" y="28857"/>
                  <a:pt x="25866" y="28857"/>
                </a:cubicBezTo>
                <a:cubicBezTo>
                  <a:pt x="26215" y="28843"/>
                  <a:pt x="26193" y="28326"/>
                  <a:pt x="25865" y="28326"/>
                </a:cubicBezTo>
                <a:close/>
                <a:moveTo>
                  <a:pt x="12790" y="28381"/>
                </a:moveTo>
                <a:cubicBezTo>
                  <a:pt x="12845" y="28490"/>
                  <a:pt x="12899" y="28598"/>
                  <a:pt x="12967" y="28721"/>
                </a:cubicBezTo>
                <a:lnTo>
                  <a:pt x="12641" y="28898"/>
                </a:lnTo>
                <a:lnTo>
                  <a:pt x="12451" y="28558"/>
                </a:lnTo>
                <a:lnTo>
                  <a:pt x="12790" y="28395"/>
                </a:lnTo>
                <a:lnTo>
                  <a:pt x="12790" y="28381"/>
                </a:lnTo>
                <a:close/>
                <a:moveTo>
                  <a:pt x="1006" y="28435"/>
                </a:moveTo>
                <a:lnTo>
                  <a:pt x="1183" y="28748"/>
                </a:lnTo>
                <a:lnTo>
                  <a:pt x="870" y="28911"/>
                </a:lnTo>
                <a:lnTo>
                  <a:pt x="693" y="28598"/>
                </a:lnTo>
                <a:lnTo>
                  <a:pt x="1006" y="28435"/>
                </a:lnTo>
                <a:close/>
                <a:moveTo>
                  <a:pt x="10058" y="28463"/>
                </a:moveTo>
                <a:lnTo>
                  <a:pt x="10276" y="28802"/>
                </a:lnTo>
                <a:lnTo>
                  <a:pt x="9895" y="28952"/>
                </a:lnTo>
                <a:lnTo>
                  <a:pt x="9719" y="28626"/>
                </a:lnTo>
                <a:lnTo>
                  <a:pt x="10058" y="28463"/>
                </a:lnTo>
                <a:close/>
                <a:moveTo>
                  <a:pt x="23093" y="28299"/>
                </a:moveTo>
                <a:cubicBezTo>
                  <a:pt x="22658" y="28327"/>
                  <a:pt x="22658" y="28965"/>
                  <a:pt x="23093" y="29006"/>
                </a:cubicBezTo>
                <a:cubicBezTo>
                  <a:pt x="23528" y="28965"/>
                  <a:pt x="23528" y="28327"/>
                  <a:pt x="23093" y="28299"/>
                </a:cubicBezTo>
                <a:close/>
                <a:moveTo>
                  <a:pt x="68247" y="28830"/>
                </a:moveTo>
                <a:cubicBezTo>
                  <a:pt x="68233" y="28830"/>
                  <a:pt x="68192" y="28870"/>
                  <a:pt x="68192" y="28884"/>
                </a:cubicBezTo>
                <a:cubicBezTo>
                  <a:pt x="68206" y="28925"/>
                  <a:pt x="68233" y="28965"/>
                  <a:pt x="68260" y="29006"/>
                </a:cubicBezTo>
                <a:lnTo>
                  <a:pt x="68342" y="28898"/>
                </a:lnTo>
                <a:cubicBezTo>
                  <a:pt x="68315" y="28870"/>
                  <a:pt x="68288" y="28843"/>
                  <a:pt x="68247" y="28830"/>
                </a:cubicBezTo>
                <a:close/>
                <a:moveTo>
                  <a:pt x="26664" y="28662"/>
                </a:moveTo>
                <a:cubicBezTo>
                  <a:pt x="26576" y="28662"/>
                  <a:pt x="26479" y="28758"/>
                  <a:pt x="26491" y="28843"/>
                </a:cubicBezTo>
                <a:cubicBezTo>
                  <a:pt x="26504" y="28931"/>
                  <a:pt x="26552" y="29008"/>
                  <a:pt x="26645" y="29008"/>
                </a:cubicBezTo>
                <a:cubicBezTo>
                  <a:pt x="26652" y="29008"/>
                  <a:pt x="26660" y="29007"/>
                  <a:pt x="26668" y="29006"/>
                </a:cubicBezTo>
                <a:cubicBezTo>
                  <a:pt x="26736" y="28993"/>
                  <a:pt x="26804" y="28925"/>
                  <a:pt x="26913" y="28857"/>
                </a:cubicBezTo>
                <a:cubicBezTo>
                  <a:pt x="26818" y="28762"/>
                  <a:pt x="26763" y="28694"/>
                  <a:pt x="26695" y="28666"/>
                </a:cubicBezTo>
                <a:cubicBezTo>
                  <a:pt x="26685" y="28664"/>
                  <a:pt x="26675" y="28662"/>
                  <a:pt x="26664" y="28662"/>
                </a:cubicBezTo>
                <a:close/>
                <a:moveTo>
                  <a:pt x="7299" y="28517"/>
                </a:moveTo>
                <a:lnTo>
                  <a:pt x="7476" y="28857"/>
                </a:lnTo>
                <a:lnTo>
                  <a:pt x="7177" y="29033"/>
                </a:lnTo>
                <a:lnTo>
                  <a:pt x="7000" y="28694"/>
                </a:lnTo>
                <a:lnTo>
                  <a:pt x="7299" y="28517"/>
                </a:lnTo>
                <a:close/>
                <a:moveTo>
                  <a:pt x="65488" y="28898"/>
                </a:moveTo>
                <a:cubicBezTo>
                  <a:pt x="65474" y="28898"/>
                  <a:pt x="65433" y="28952"/>
                  <a:pt x="65447" y="28965"/>
                </a:cubicBezTo>
                <a:cubicBezTo>
                  <a:pt x="65447" y="28979"/>
                  <a:pt x="65488" y="29006"/>
                  <a:pt x="65528" y="29061"/>
                </a:cubicBezTo>
                <a:lnTo>
                  <a:pt x="65583" y="28938"/>
                </a:lnTo>
                <a:cubicBezTo>
                  <a:pt x="65555" y="28925"/>
                  <a:pt x="65515" y="28911"/>
                  <a:pt x="65488" y="28898"/>
                </a:cubicBezTo>
                <a:close/>
                <a:moveTo>
                  <a:pt x="62810" y="28965"/>
                </a:moveTo>
                <a:cubicBezTo>
                  <a:pt x="62783" y="28979"/>
                  <a:pt x="62755" y="28993"/>
                  <a:pt x="62728" y="29020"/>
                </a:cubicBezTo>
                <a:cubicBezTo>
                  <a:pt x="62742" y="29033"/>
                  <a:pt x="62769" y="29061"/>
                  <a:pt x="62810" y="29074"/>
                </a:cubicBezTo>
                <a:cubicBezTo>
                  <a:pt x="62823" y="29074"/>
                  <a:pt x="62851" y="29047"/>
                  <a:pt x="62878" y="29020"/>
                </a:cubicBezTo>
                <a:cubicBezTo>
                  <a:pt x="62851" y="28993"/>
                  <a:pt x="62823" y="28965"/>
                  <a:pt x="62810" y="28965"/>
                </a:cubicBezTo>
                <a:close/>
                <a:moveTo>
                  <a:pt x="4581" y="28612"/>
                </a:moveTo>
                <a:lnTo>
                  <a:pt x="4744" y="28911"/>
                </a:lnTo>
                <a:lnTo>
                  <a:pt x="4404" y="29088"/>
                </a:lnTo>
                <a:lnTo>
                  <a:pt x="4241" y="28789"/>
                </a:lnTo>
                <a:lnTo>
                  <a:pt x="4581" y="28612"/>
                </a:lnTo>
                <a:close/>
                <a:moveTo>
                  <a:pt x="16352" y="28544"/>
                </a:moveTo>
                <a:lnTo>
                  <a:pt x="16555" y="28911"/>
                </a:lnTo>
                <a:lnTo>
                  <a:pt x="16175" y="29088"/>
                </a:lnTo>
                <a:lnTo>
                  <a:pt x="15998" y="28734"/>
                </a:lnTo>
                <a:lnTo>
                  <a:pt x="16352" y="28544"/>
                </a:lnTo>
                <a:close/>
                <a:moveTo>
                  <a:pt x="20361" y="28340"/>
                </a:moveTo>
                <a:cubicBezTo>
                  <a:pt x="19858" y="28340"/>
                  <a:pt x="19858" y="29088"/>
                  <a:pt x="20361" y="29088"/>
                </a:cubicBezTo>
                <a:cubicBezTo>
                  <a:pt x="20864" y="29088"/>
                  <a:pt x="20864" y="28340"/>
                  <a:pt x="20361" y="28340"/>
                </a:cubicBezTo>
                <a:close/>
                <a:moveTo>
                  <a:pt x="1821" y="28666"/>
                </a:moveTo>
                <a:lnTo>
                  <a:pt x="2012" y="28979"/>
                </a:lnTo>
                <a:lnTo>
                  <a:pt x="1685" y="29156"/>
                </a:lnTo>
                <a:lnTo>
                  <a:pt x="1522" y="28843"/>
                </a:lnTo>
                <a:lnTo>
                  <a:pt x="1821" y="28666"/>
                </a:lnTo>
                <a:close/>
                <a:moveTo>
                  <a:pt x="13606" y="28626"/>
                </a:moveTo>
                <a:cubicBezTo>
                  <a:pt x="13674" y="28748"/>
                  <a:pt x="13755" y="28870"/>
                  <a:pt x="13837" y="28993"/>
                </a:cubicBezTo>
                <a:lnTo>
                  <a:pt x="13470" y="29156"/>
                </a:lnTo>
                <a:lnTo>
                  <a:pt x="13280" y="28802"/>
                </a:lnTo>
                <a:lnTo>
                  <a:pt x="13606" y="28626"/>
                </a:lnTo>
                <a:close/>
                <a:moveTo>
                  <a:pt x="60064" y="29047"/>
                </a:moveTo>
                <a:cubicBezTo>
                  <a:pt x="60037" y="29047"/>
                  <a:pt x="60010" y="29088"/>
                  <a:pt x="60010" y="29129"/>
                </a:cubicBezTo>
                <a:cubicBezTo>
                  <a:pt x="59996" y="29156"/>
                  <a:pt x="60051" y="29183"/>
                  <a:pt x="60064" y="29183"/>
                </a:cubicBezTo>
                <a:cubicBezTo>
                  <a:pt x="60105" y="29169"/>
                  <a:pt x="60146" y="29142"/>
                  <a:pt x="60173" y="29115"/>
                </a:cubicBezTo>
                <a:cubicBezTo>
                  <a:pt x="60119" y="29074"/>
                  <a:pt x="60091" y="29047"/>
                  <a:pt x="60064" y="29047"/>
                </a:cubicBezTo>
                <a:close/>
                <a:moveTo>
                  <a:pt x="10887" y="28721"/>
                </a:moveTo>
                <a:lnTo>
                  <a:pt x="11064" y="29047"/>
                </a:lnTo>
                <a:lnTo>
                  <a:pt x="10724" y="29210"/>
                </a:lnTo>
                <a:lnTo>
                  <a:pt x="10507" y="28870"/>
                </a:lnTo>
                <a:lnTo>
                  <a:pt x="10887" y="28721"/>
                </a:lnTo>
                <a:close/>
                <a:moveTo>
                  <a:pt x="69103" y="29033"/>
                </a:moveTo>
                <a:cubicBezTo>
                  <a:pt x="69062" y="29074"/>
                  <a:pt x="69008" y="29115"/>
                  <a:pt x="69008" y="29129"/>
                </a:cubicBezTo>
                <a:cubicBezTo>
                  <a:pt x="69035" y="29156"/>
                  <a:pt x="69062" y="29197"/>
                  <a:pt x="69089" y="29224"/>
                </a:cubicBezTo>
                <a:cubicBezTo>
                  <a:pt x="69117" y="29197"/>
                  <a:pt x="69157" y="29169"/>
                  <a:pt x="69171" y="29142"/>
                </a:cubicBezTo>
                <a:cubicBezTo>
                  <a:pt x="69171" y="29115"/>
                  <a:pt x="69130" y="29088"/>
                  <a:pt x="69103" y="29033"/>
                </a:cubicBezTo>
                <a:close/>
                <a:moveTo>
                  <a:pt x="23909" y="28571"/>
                </a:moveTo>
                <a:cubicBezTo>
                  <a:pt x="23732" y="28571"/>
                  <a:pt x="23583" y="28734"/>
                  <a:pt x="23596" y="28911"/>
                </a:cubicBezTo>
                <a:cubicBezTo>
                  <a:pt x="23609" y="29080"/>
                  <a:pt x="23747" y="29225"/>
                  <a:pt x="23914" y="29225"/>
                </a:cubicBezTo>
                <a:cubicBezTo>
                  <a:pt x="23921" y="29225"/>
                  <a:pt x="23929" y="29224"/>
                  <a:pt x="23936" y="29224"/>
                </a:cubicBezTo>
                <a:cubicBezTo>
                  <a:pt x="24113" y="29210"/>
                  <a:pt x="24249" y="29061"/>
                  <a:pt x="24249" y="28884"/>
                </a:cubicBezTo>
                <a:cubicBezTo>
                  <a:pt x="24235" y="28707"/>
                  <a:pt x="24086" y="28571"/>
                  <a:pt x="23909" y="28571"/>
                </a:cubicBezTo>
                <a:close/>
                <a:moveTo>
                  <a:pt x="8128" y="28789"/>
                </a:moveTo>
                <a:lnTo>
                  <a:pt x="8319" y="29115"/>
                </a:lnTo>
                <a:lnTo>
                  <a:pt x="7992" y="29278"/>
                </a:lnTo>
                <a:lnTo>
                  <a:pt x="7816" y="28965"/>
                </a:lnTo>
                <a:lnTo>
                  <a:pt x="8128" y="28789"/>
                </a:lnTo>
                <a:close/>
                <a:moveTo>
                  <a:pt x="66330" y="29129"/>
                </a:moveTo>
                <a:cubicBezTo>
                  <a:pt x="66303" y="29129"/>
                  <a:pt x="66276" y="29183"/>
                  <a:pt x="66249" y="29197"/>
                </a:cubicBezTo>
                <a:cubicBezTo>
                  <a:pt x="66289" y="29224"/>
                  <a:pt x="66317" y="29265"/>
                  <a:pt x="66357" y="29278"/>
                </a:cubicBezTo>
                <a:cubicBezTo>
                  <a:pt x="66398" y="29278"/>
                  <a:pt x="66439" y="29265"/>
                  <a:pt x="66466" y="29251"/>
                </a:cubicBezTo>
                <a:lnTo>
                  <a:pt x="66425" y="29169"/>
                </a:lnTo>
                <a:cubicBezTo>
                  <a:pt x="66398" y="29156"/>
                  <a:pt x="66357" y="29129"/>
                  <a:pt x="66330" y="29129"/>
                </a:cubicBezTo>
                <a:close/>
                <a:moveTo>
                  <a:pt x="5410" y="28857"/>
                </a:moveTo>
                <a:lnTo>
                  <a:pt x="5586" y="29169"/>
                </a:lnTo>
                <a:lnTo>
                  <a:pt x="5247" y="29373"/>
                </a:lnTo>
                <a:lnTo>
                  <a:pt x="5084" y="29033"/>
                </a:lnTo>
                <a:lnTo>
                  <a:pt x="5410" y="28857"/>
                </a:lnTo>
                <a:close/>
                <a:moveTo>
                  <a:pt x="21190" y="28612"/>
                </a:moveTo>
                <a:cubicBezTo>
                  <a:pt x="20674" y="28612"/>
                  <a:pt x="20674" y="29373"/>
                  <a:pt x="21190" y="29373"/>
                </a:cubicBezTo>
                <a:cubicBezTo>
                  <a:pt x="21693" y="29373"/>
                  <a:pt x="21693" y="28612"/>
                  <a:pt x="21190" y="28612"/>
                </a:cubicBezTo>
                <a:close/>
                <a:moveTo>
                  <a:pt x="63598" y="29224"/>
                </a:moveTo>
                <a:cubicBezTo>
                  <a:pt x="63585" y="29224"/>
                  <a:pt x="63544" y="29265"/>
                  <a:pt x="63544" y="29292"/>
                </a:cubicBezTo>
                <a:cubicBezTo>
                  <a:pt x="63544" y="29319"/>
                  <a:pt x="63585" y="29373"/>
                  <a:pt x="63598" y="29373"/>
                </a:cubicBezTo>
                <a:cubicBezTo>
                  <a:pt x="63653" y="29346"/>
                  <a:pt x="63693" y="29332"/>
                  <a:pt x="63734" y="29292"/>
                </a:cubicBezTo>
                <a:cubicBezTo>
                  <a:pt x="63693" y="29265"/>
                  <a:pt x="63653" y="29237"/>
                  <a:pt x="63598" y="29224"/>
                </a:cubicBezTo>
                <a:close/>
                <a:moveTo>
                  <a:pt x="72623" y="29265"/>
                </a:moveTo>
                <a:cubicBezTo>
                  <a:pt x="72596" y="29265"/>
                  <a:pt x="72583" y="29305"/>
                  <a:pt x="72569" y="29332"/>
                </a:cubicBezTo>
                <a:cubicBezTo>
                  <a:pt x="72596" y="29360"/>
                  <a:pt x="72623" y="29373"/>
                  <a:pt x="72664" y="29387"/>
                </a:cubicBezTo>
                <a:cubicBezTo>
                  <a:pt x="72678" y="29387"/>
                  <a:pt x="72691" y="29346"/>
                  <a:pt x="72732" y="29305"/>
                </a:cubicBezTo>
                <a:cubicBezTo>
                  <a:pt x="72691" y="29292"/>
                  <a:pt x="72651" y="29278"/>
                  <a:pt x="72623" y="29265"/>
                </a:cubicBezTo>
                <a:close/>
                <a:moveTo>
                  <a:pt x="2651" y="28925"/>
                </a:moveTo>
                <a:lnTo>
                  <a:pt x="2841" y="29237"/>
                </a:lnTo>
                <a:lnTo>
                  <a:pt x="2528" y="29400"/>
                </a:lnTo>
                <a:lnTo>
                  <a:pt x="2338" y="29101"/>
                </a:lnTo>
                <a:lnTo>
                  <a:pt x="2651" y="28925"/>
                </a:lnTo>
                <a:close/>
                <a:moveTo>
                  <a:pt x="14449" y="28884"/>
                </a:moveTo>
                <a:lnTo>
                  <a:pt x="14639" y="29237"/>
                </a:lnTo>
                <a:lnTo>
                  <a:pt x="14299" y="29414"/>
                </a:lnTo>
                <a:lnTo>
                  <a:pt x="14068" y="29047"/>
                </a:lnTo>
                <a:lnTo>
                  <a:pt x="14449" y="28884"/>
                </a:lnTo>
                <a:close/>
                <a:moveTo>
                  <a:pt x="60907" y="29278"/>
                </a:moveTo>
                <a:cubicBezTo>
                  <a:pt x="60866" y="29292"/>
                  <a:pt x="60839" y="29319"/>
                  <a:pt x="60812" y="29360"/>
                </a:cubicBezTo>
                <a:cubicBezTo>
                  <a:pt x="60839" y="29387"/>
                  <a:pt x="60866" y="29428"/>
                  <a:pt x="60907" y="29428"/>
                </a:cubicBezTo>
                <a:cubicBezTo>
                  <a:pt x="60911" y="29429"/>
                  <a:pt x="60915" y="29430"/>
                  <a:pt x="60919" y="29430"/>
                </a:cubicBezTo>
                <a:cubicBezTo>
                  <a:pt x="60951" y="29430"/>
                  <a:pt x="60966" y="29384"/>
                  <a:pt x="61002" y="29360"/>
                </a:cubicBezTo>
                <a:cubicBezTo>
                  <a:pt x="60961" y="29319"/>
                  <a:pt x="60921" y="29278"/>
                  <a:pt x="60907" y="29278"/>
                </a:cubicBezTo>
                <a:close/>
                <a:moveTo>
                  <a:pt x="11717" y="28979"/>
                </a:moveTo>
                <a:lnTo>
                  <a:pt x="11893" y="29292"/>
                </a:lnTo>
                <a:lnTo>
                  <a:pt x="11540" y="29468"/>
                </a:lnTo>
                <a:lnTo>
                  <a:pt x="11377" y="29156"/>
                </a:lnTo>
                <a:lnTo>
                  <a:pt x="11717" y="28979"/>
                </a:lnTo>
                <a:close/>
                <a:moveTo>
                  <a:pt x="58148" y="29346"/>
                </a:moveTo>
                <a:cubicBezTo>
                  <a:pt x="58121" y="29346"/>
                  <a:pt x="58093" y="29387"/>
                  <a:pt x="58080" y="29428"/>
                </a:cubicBezTo>
                <a:cubicBezTo>
                  <a:pt x="58053" y="29455"/>
                  <a:pt x="58107" y="29482"/>
                  <a:pt x="58134" y="29482"/>
                </a:cubicBezTo>
                <a:cubicBezTo>
                  <a:pt x="58175" y="29468"/>
                  <a:pt x="58216" y="29455"/>
                  <a:pt x="58256" y="29428"/>
                </a:cubicBezTo>
                <a:cubicBezTo>
                  <a:pt x="58202" y="29387"/>
                  <a:pt x="58175" y="29346"/>
                  <a:pt x="58148" y="29346"/>
                </a:cubicBezTo>
                <a:close/>
                <a:moveTo>
                  <a:pt x="24752" y="28857"/>
                </a:moveTo>
                <a:cubicBezTo>
                  <a:pt x="24588" y="28857"/>
                  <a:pt x="24439" y="28993"/>
                  <a:pt x="24439" y="29156"/>
                </a:cubicBezTo>
                <a:cubicBezTo>
                  <a:pt x="24425" y="29332"/>
                  <a:pt x="24548" y="29482"/>
                  <a:pt x="24724" y="29496"/>
                </a:cubicBezTo>
                <a:cubicBezTo>
                  <a:pt x="24733" y="29496"/>
                  <a:pt x="24742" y="29496"/>
                  <a:pt x="24750" y="29496"/>
                </a:cubicBezTo>
                <a:cubicBezTo>
                  <a:pt x="25147" y="29496"/>
                  <a:pt x="25164" y="28883"/>
                  <a:pt x="24752" y="28857"/>
                </a:cubicBezTo>
                <a:close/>
                <a:moveTo>
                  <a:pt x="8957" y="29033"/>
                </a:moveTo>
                <a:lnTo>
                  <a:pt x="9134" y="29346"/>
                </a:lnTo>
                <a:lnTo>
                  <a:pt x="8821" y="29523"/>
                </a:lnTo>
                <a:lnTo>
                  <a:pt x="8645" y="29224"/>
                </a:lnTo>
                <a:lnTo>
                  <a:pt x="8957" y="29033"/>
                </a:lnTo>
                <a:close/>
                <a:moveTo>
                  <a:pt x="69894" y="29304"/>
                </a:moveTo>
                <a:cubicBezTo>
                  <a:pt x="69857" y="29304"/>
                  <a:pt x="69825" y="29362"/>
                  <a:pt x="69837" y="29387"/>
                </a:cubicBezTo>
                <a:cubicBezTo>
                  <a:pt x="69837" y="29400"/>
                  <a:pt x="69878" y="29455"/>
                  <a:pt x="69919" y="29523"/>
                </a:cubicBezTo>
                <a:cubicBezTo>
                  <a:pt x="69959" y="29455"/>
                  <a:pt x="70014" y="29414"/>
                  <a:pt x="70000" y="29387"/>
                </a:cubicBezTo>
                <a:cubicBezTo>
                  <a:pt x="70000" y="29346"/>
                  <a:pt x="69946" y="29319"/>
                  <a:pt x="69905" y="29305"/>
                </a:cubicBezTo>
                <a:cubicBezTo>
                  <a:pt x="69901" y="29304"/>
                  <a:pt x="69898" y="29304"/>
                  <a:pt x="69894" y="29304"/>
                </a:cubicBezTo>
                <a:close/>
                <a:moveTo>
                  <a:pt x="67159" y="29387"/>
                </a:moveTo>
                <a:lnTo>
                  <a:pt x="67159" y="29400"/>
                </a:lnTo>
                <a:cubicBezTo>
                  <a:pt x="67132" y="29400"/>
                  <a:pt x="67105" y="29455"/>
                  <a:pt x="67064" y="29496"/>
                </a:cubicBezTo>
                <a:cubicBezTo>
                  <a:pt x="67105" y="29523"/>
                  <a:pt x="67132" y="29577"/>
                  <a:pt x="67173" y="29577"/>
                </a:cubicBezTo>
                <a:cubicBezTo>
                  <a:pt x="67200" y="29577"/>
                  <a:pt x="67241" y="29523"/>
                  <a:pt x="67295" y="29482"/>
                </a:cubicBezTo>
                <a:cubicBezTo>
                  <a:pt x="67241" y="29428"/>
                  <a:pt x="67200" y="29387"/>
                  <a:pt x="67159" y="29387"/>
                </a:cubicBezTo>
                <a:close/>
                <a:moveTo>
                  <a:pt x="6239" y="29101"/>
                </a:moveTo>
                <a:lnTo>
                  <a:pt x="6429" y="29441"/>
                </a:lnTo>
                <a:lnTo>
                  <a:pt x="6089" y="29604"/>
                </a:lnTo>
                <a:lnTo>
                  <a:pt x="5926" y="29265"/>
                </a:lnTo>
                <a:lnTo>
                  <a:pt x="6239" y="29101"/>
                </a:lnTo>
                <a:close/>
                <a:moveTo>
                  <a:pt x="22030" y="28870"/>
                </a:moveTo>
                <a:cubicBezTo>
                  <a:pt x="22022" y="28870"/>
                  <a:pt x="22014" y="28870"/>
                  <a:pt x="22006" y="28870"/>
                </a:cubicBezTo>
                <a:cubicBezTo>
                  <a:pt x="21802" y="28870"/>
                  <a:pt x="21639" y="29047"/>
                  <a:pt x="21653" y="29251"/>
                </a:cubicBezTo>
                <a:cubicBezTo>
                  <a:pt x="21653" y="29441"/>
                  <a:pt x="21829" y="29604"/>
                  <a:pt x="22033" y="29604"/>
                </a:cubicBezTo>
                <a:cubicBezTo>
                  <a:pt x="22237" y="29604"/>
                  <a:pt x="22386" y="29428"/>
                  <a:pt x="22386" y="29224"/>
                </a:cubicBezTo>
                <a:cubicBezTo>
                  <a:pt x="22373" y="29028"/>
                  <a:pt x="22222" y="28870"/>
                  <a:pt x="22030" y="28870"/>
                </a:cubicBezTo>
                <a:close/>
                <a:moveTo>
                  <a:pt x="18091" y="28830"/>
                </a:moveTo>
                <a:lnTo>
                  <a:pt x="18091" y="28830"/>
                </a:lnTo>
                <a:cubicBezTo>
                  <a:pt x="18010" y="29047"/>
                  <a:pt x="18091" y="29292"/>
                  <a:pt x="18268" y="29455"/>
                </a:cubicBezTo>
                <a:lnTo>
                  <a:pt x="18254" y="29441"/>
                </a:lnTo>
                <a:lnTo>
                  <a:pt x="18254" y="29441"/>
                </a:lnTo>
                <a:cubicBezTo>
                  <a:pt x="18271" y="29445"/>
                  <a:pt x="18288" y="29448"/>
                  <a:pt x="18305" y="29451"/>
                </a:cubicBezTo>
                <a:lnTo>
                  <a:pt x="18305" y="29451"/>
                </a:lnTo>
                <a:lnTo>
                  <a:pt x="18295" y="29441"/>
                </a:lnTo>
                <a:lnTo>
                  <a:pt x="18295" y="29441"/>
                </a:lnTo>
                <a:cubicBezTo>
                  <a:pt x="18300" y="29445"/>
                  <a:pt x="18305" y="29448"/>
                  <a:pt x="18309" y="29452"/>
                </a:cubicBezTo>
                <a:lnTo>
                  <a:pt x="18309" y="29452"/>
                </a:lnTo>
                <a:cubicBezTo>
                  <a:pt x="18308" y="29451"/>
                  <a:pt x="18306" y="29451"/>
                  <a:pt x="18305" y="29451"/>
                </a:cubicBezTo>
                <a:lnTo>
                  <a:pt x="18305" y="29451"/>
                </a:lnTo>
                <a:lnTo>
                  <a:pt x="18309" y="29455"/>
                </a:lnTo>
                <a:lnTo>
                  <a:pt x="17819" y="29632"/>
                </a:lnTo>
                <a:cubicBezTo>
                  <a:pt x="17792" y="29442"/>
                  <a:pt x="17672" y="29280"/>
                  <a:pt x="17510" y="29211"/>
                </a:cubicBezTo>
                <a:lnTo>
                  <a:pt x="17510" y="29211"/>
                </a:lnTo>
                <a:cubicBezTo>
                  <a:pt x="17533" y="29212"/>
                  <a:pt x="17555" y="29212"/>
                  <a:pt x="17576" y="29212"/>
                </a:cubicBezTo>
                <a:cubicBezTo>
                  <a:pt x="17875" y="29212"/>
                  <a:pt x="17945" y="29147"/>
                  <a:pt x="18091" y="28830"/>
                </a:cubicBezTo>
                <a:close/>
                <a:moveTo>
                  <a:pt x="64455" y="29455"/>
                </a:moveTo>
                <a:cubicBezTo>
                  <a:pt x="64414" y="29455"/>
                  <a:pt x="64373" y="29509"/>
                  <a:pt x="64346" y="29536"/>
                </a:cubicBezTo>
                <a:cubicBezTo>
                  <a:pt x="64373" y="29577"/>
                  <a:pt x="64400" y="29632"/>
                  <a:pt x="64427" y="29632"/>
                </a:cubicBezTo>
                <a:cubicBezTo>
                  <a:pt x="64432" y="29633"/>
                  <a:pt x="64436" y="29634"/>
                  <a:pt x="64441" y="29634"/>
                </a:cubicBezTo>
                <a:cubicBezTo>
                  <a:pt x="64477" y="29634"/>
                  <a:pt x="64516" y="29588"/>
                  <a:pt x="64577" y="29564"/>
                </a:cubicBezTo>
                <a:cubicBezTo>
                  <a:pt x="64522" y="29509"/>
                  <a:pt x="64482" y="29455"/>
                  <a:pt x="64455" y="29455"/>
                </a:cubicBezTo>
                <a:close/>
                <a:moveTo>
                  <a:pt x="3480" y="29169"/>
                </a:moveTo>
                <a:lnTo>
                  <a:pt x="3643" y="29509"/>
                </a:lnTo>
                <a:lnTo>
                  <a:pt x="3344" y="29672"/>
                </a:lnTo>
                <a:lnTo>
                  <a:pt x="3181" y="29332"/>
                </a:lnTo>
                <a:lnTo>
                  <a:pt x="3480" y="29169"/>
                </a:lnTo>
                <a:close/>
                <a:moveTo>
                  <a:pt x="15264" y="29142"/>
                </a:moveTo>
                <a:lnTo>
                  <a:pt x="15468" y="29482"/>
                </a:lnTo>
                <a:lnTo>
                  <a:pt x="15115" y="29672"/>
                </a:lnTo>
                <a:lnTo>
                  <a:pt x="14924" y="29332"/>
                </a:lnTo>
                <a:lnTo>
                  <a:pt x="15264" y="29142"/>
                </a:lnTo>
                <a:close/>
                <a:moveTo>
                  <a:pt x="73453" y="29509"/>
                </a:moveTo>
                <a:cubicBezTo>
                  <a:pt x="73439" y="29509"/>
                  <a:pt x="73398" y="29550"/>
                  <a:pt x="73398" y="29564"/>
                </a:cubicBezTo>
                <a:cubicBezTo>
                  <a:pt x="73412" y="29604"/>
                  <a:pt x="73439" y="29645"/>
                  <a:pt x="73466" y="29672"/>
                </a:cubicBezTo>
                <a:lnTo>
                  <a:pt x="73534" y="29564"/>
                </a:lnTo>
                <a:cubicBezTo>
                  <a:pt x="73507" y="29536"/>
                  <a:pt x="73480" y="29523"/>
                  <a:pt x="73453" y="29509"/>
                </a:cubicBezTo>
                <a:close/>
                <a:moveTo>
                  <a:pt x="61732" y="29521"/>
                </a:moveTo>
                <a:cubicBezTo>
                  <a:pt x="61728" y="29521"/>
                  <a:pt x="61725" y="29521"/>
                  <a:pt x="61722" y="29523"/>
                </a:cubicBezTo>
                <a:cubicBezTo>
                  <a:pt x="61695" y="29523"/>
                  <a:pt x="61655" y="29577"/>
                  <a:pt x="61641" y="29604"/>
                </a:cubicBezTo>
                <a:cubicBezTo>
                  <a:pt x="61627" y="29645"/>
                  <a:pt x="61682" y="29686"/>
                  <a:pt x="61709" y="29686"/>
                </a:cubicBezTo>
                <a:cubicBezTo>
                  <a:pt x="61722" y="29686"/>
                  <a:pt x="61777" y="29645"/>
                  <a:pt x="61845" y="29618"/>
                </a:cubicBezTo>
                <a:cubicBezTo>
                  <a:pt x="61796" y="29569"/>
                  <a:pt x="61758" y="29521"/>
                  <a:pt x="61732" y="29521"/>
                </a:cubicBezTo>
                <a:close/>
                <a:moveTo>
                  <a:pt x="19297" y="28886"/>
                </a:moveTo>
                <a:cubicBezTo>
                  <a:pt x="19190" y="28886"/>
                  <a:pt x="19084" y="28934"/>
                  <a:pt x="19016" y="29020"/>
                </a:cubicBezTo>
                <a:cubicBezTo>
                  <a:pt x="18964" y="29084"/>
                  <a:pt x="18913" y="29160"/>
                  <a:pt x="18873" y="29237"/>
                </a:cubicBezTo>
                <a:lnTo>
                  <a:pt x="18866" y="29237"/>
                </a:lnTo>
                <a:cubicBezTo>
                  <a:pt x="18866" y="29238"/>
                  <a:pt x="18867" y="29239"/>
                  <a:pt x="18867" y="29240"/>
                </a:cubicBezTo>
                <a:lnTo>
                  <a:pt x="18867" y="29240"/>
                </a:lnTo>
                <a:cubicBezTo>
                  <a:pt x="18868" y="29238"/>
                  <a:pt x="18870" y="29238"/>
                  <a:pt x="18873" y="29237"/>
                </a:cubicBezTo>
                <a:lnTo>
                  <a:pt x="18873" y="29237"/>
                </a:lnTo>
                <a:cubicBezTo>
                  <a:pt x="18872" y="29240"/>
                  <a:pt x="18870" y="29242"/>
                  <a:pt x="18869" y="29245"/>
                </a:cubicBezTo>
                <a:lnTo>
                  <a:pt x="18869" y="29245"/>
                </a:lnTo>
                <a:cubicBezTo>
                  <a:pt x="18868" y="29243"/>
                  <a:pt x="18868" y="29242"/>
                  <a:pt x="18867" y="29240"/>
                </a:cubicBezTo>
                <a:lnTo>
                  <a:pt x="18867" y="29240"/>
                </a:lnTo>
                <a:cubicBezTo>
                  <a:pt x="18866" y="29242"/>
                  <a:pt x="18866" y="29245"/>
                  <a:pt x="18866" y="29251"/>
                </a:cubicBezTo>
                <a:cubicBezTo>
                  <a:pt x="18867" y="29249"/>
                  <a:pt x="18868" y="29247"/>
                  <a:pt x="18869" y="29245"/>
                </a:cubicBezTo>
                <a:lnTo>
                  <a:pt x="18869" y="29245"/>
                </a:lnTo>
                <a:cubicBezTo>
                  <a:pt x="18895" y="29311"/>
                  <a:pt x="18921" y="29389"/>
                  <a:pt x="18948" y="29455"/>
                </a:cubicBezTo>
                <a:cubicBezTo>
                  <a:pt x="19008" y="29599"/>
                  <a:pt x="19153" y="29690"/>
                  <a:pt x="19309" y="29690"/>
                </a:cubicBezTo>
                <a:cubicBezTo>
                  <a:pt x="19329" y="29690"/>
                  <a:pt x="19349" y="29689"/>
                  <a:pt x="19369" y="29686"/>
                </a:cubicBezTo>
                <a:cubicBezTo>
                  <a:pt x="19736" y="29618"/>
                  <a:pt x="19818" y="29115"/>
                  <a:pt x="19478" y="28938"/>
                </a:cubicBezTo>
                <a:cubicBezTo>
                  <a:pt x="19422" y="28903"/>
                  <a:pt x="19359" y="28886"/>
                  <a:pt x="19297" y="28886"/>
                </a:cubicBezTo>
                <a:close/>
                <a:moveTo>
                  <a:pt x="12546" y="29210"/>
                </a:moveTo>
                <a:lnTo>
                  <a:pt x="12722" y="29536"/>
                </a:lnTo>
                <a:lnTo>
                  <a:pt x="12355" y="29713"/>
                </a:lnTo>
                <a:lnTo>
                  <a:pt x="12192" y="29400"/>
                </a:lnTo>
                <a:lnTo>
                  <a:pt x="12546" y="29210"/>
                </a:lnTo>
                <a:close/>
                <a:moveTo>
                  <a:pt x="25545" y="29128"/>
                </a:moveTo>
                <a:cubicBezTo>
                  <a:pt x="25393" y="29128"/>
                  <a:pt x="25281" y="29258"/>
                  <a:pt x="25268" y="29400"/>
                </a:cubicBezTo>
                <a:cubicBezTo>
                  <a:pt x="25268" y="29577"/>
                  <a:pt x="25404" y="29713"/>
                  <a:pt x="25581" y="29713"/>
                </a:cubicBezTo>
                <a:cubicBezTo>
                  <a:pt x="25744" y="29699"/>
                  <a:pt x="25866" y="29577"/>
                  <a:pt x="25866" y="29414"/>
                </a:cubicBezTo>
                <a:cubicBezTo>
                  <a:pt x="25866" y="29251"/>
                  <a:pt x="25730" y="29129"/>
                  <a:pt x="25581" y="29129"/>
                </a:cubicBezTo>
                <a:lnTo>
                  <a:pt x="25567" y="29129"/>
                </a:lnTo>
                <a:cubicBezTo>
                  <a:pt x="25560" y="29128"/>
                  <a:pt x="25552" y="29128"/>
                  <a:pt x="25545" y="29128"/>
                </a:cubicBezTo>
                <a:close/>
                <a:moveTo>
                  <a:pt x="58977" y="29577"/>
                </a:moveTo>
                <a:cubicBezTo>
                  <a:pt x="58950" y="29591"/>
                  <a:pt x="58909" y="29632"/>
                  <a:pt x="58855" y="29672"/>
                </a:cubicBezTo>
                <a:cubicBezTo>
                  <a:pt x="58902" y="29708"/>
                  <a:pt x="58938" y="29743"/>
                  <a:pt x="58956" y="29743"/>
                </a:cubicBezTo>
                <a:cubicBezTo>
                  <a:pt x="58959" y="29743"/>
                  <a:pt x="58961" y="29742"/>
                  <a:pt x="58963" y="29740"/>
                </a:cubicBezTo>
                <a:cubicBezTo>
                  <a:pt x="59004" y="29727"/>
                  <a:pt x="59031" y="29686"/>
                  <a:pt x="59045" y="29645"/>
                </a:cubicBezTo>
                <a:cubicBezTo>
                  <a:pt x="59045" y="29632"/>
                  <a:pt x="58990" y="29577"/>
                  <a:pt x="58977" y="29577"/>
                </a:cubicBezTo>
                <a:close/>
                <a:moveTo>
                  <a:pt x="761" y="29251"/>
                </a:moveTo>
                <a:lnTo>
                  <a:pt x="938" y="29564"/>
                </a:lnTo>
                <a:lnTo>
                  <a:pt x="625" y="29754"/>
                </a:lnTo>
                <a:lnTo>
                  <a:pt x="449" y="29428"/>
                </a:lnTo>
                <a:lnTo>
                  <a:pt x="761" y="29251"/>
                </a:lnTo>
                <a:close/>
                <a:moveTo>
                  <a:pt x="70748" y="29509"/>
                </a:moveTo>
                <a:cubicBezTo>
                  <a:pt x="70693" y="29577"/>
                  <a:pt x="70639" y="29618"/>
                  <a:pt x="70639" y="29659"/>
                </a:cubicBezTo>
                <a:cubicBezTo>
                  <a:pt x="70639" y="29686"/>
                  <a:pt x="70693" y="29767"/>
                  <a:pt x="70734" y="29767"/>
                </a:cubicBezTo>
                <a:cubicBezTo>
                  <a:pt x="70789" y="29754"/>
                  <a:pt x="70829" y="29713"/>
                  <a:pt x="70856" y="29672"/>
                </a:cubicBezTo>
                <a:cubicBezTo>
                  <a:pt x="70856" y="29632"/>
                  <a:pt x="70802" y="29577"/>
                  <a:pt x="70748" y="29509"/>
                </a:cubicBezTo>
                <a:close/>
                <a:moveTo>
                  <a:pt x="9786" y="29278"/>
                </a:moveTo>
                <a:lnTo>
                  <a:pt x="9963" y="29618"/>
                </a:lnTo>
                <a:lnTo>
                  <a:pt x="9651" y="29795"/>
                </a:lnTo>
                <a:lnTo>
                  <a:pt x="9474" y="29441"/>
                </a:lnTo>
                <a:lnTo>
                  <a:pt x="9786" y="29278"/>
                </a:lnTo>
                <a:close/>
                <a:moveTo>
                  <a:pt x="68027" y="29630"/>
                </a:moveTo>
                <a:cubicBezTo>
                  <a:pt x="68023" y="29630"/>
                  <a:pt x="68019" y="29630"/>
                  <a:pt x="68016" y="29632"/>
                </a:cubicBezTo>
                <a:cubicBezTo>
                  <a:pt x="67975" y="29632"/>
                  <a:pt x="67934" y="29699"/>
                  <a:pt x="67907" y="29727"/>
                </a:cubicBezTo>
                <a:cubicBezTo>
                  <a:pt x="67934" y="29767"/>
                  <a:pt x="67961" y="29822"/>
                  <a:pt x="68002" y="29822"/>
                </a:cubicBezTo>
                <a:cubicBezTo>
                  <a:pt x="68029" y="29822"/>
                  <a:pt x="68084" y="29781"/>
                  <a:pt x="68165" y="29727"/>
                </a:cubicBezTo>
                <a:cubicBezTo>
                  <a:pt x="68103" y="29689"/>
                  <a:pt x="68064" y="29630"/>
                  <a:pt x="68027" y="29630"/>
                </a:cubicBezTo>
                <a:close/>
                <a:moveTo>
                  <a:pt x="22849" y="29129"/>
                </a:moveTo>
                <a:cubicBezTo>
                  <a:pt x="22386" y="29129"/>
                  <a:pt x="22386" y="29835"/>
                  <a:pt x="22849" y="29835"/>
                </a:cubicBezTo>
                <a:cubicBezTo>
                  <a:pt x="23039" y="29835"/>
                  <a:pt x="23202" y="29686"/>
                  <a:pt x="23202" y="29496"/>
                </a:cubicBezTo>
                <a:cubicBezTo>
                  <a:pt x="23216" y="29292"/>
                  <a:pt x="23053" y="29129"/>
                  <a:pt x="22849" y="29129"/>
                </a:cubicBezTo>
                <a:close/>
                <a:moveTo>
                  <a:pt x="7068" y="29346"/>
                </a:moveTo>
                <a:lnTo>
                  <a:pt x="7231" y="29686"/>
                </a:lnTo>
                <a:lnTo>
                  <a:pt x="6932" y="29863"/>
                </a:lnTo>
                <a:lnTo>
                  <a:pt x="6728" y="29509"/>
                </a:lnTo>
                <a:lnTo>
                  <a:pt x="7068" y="29346"/>
                </a:lnTo>
                <a:close/>
                <a:moveTo>
                  <a:pt x="65284" y="29686"/>
                </a:moveTo>
                <a:cubicBezTo>
                  <a:pt x="65243" y="29699"/>
                  <a:pt x="65202" y="29754"/>
                  <a:pt x="65161" y="29781"/>
                </a:cubicBezTo>
                <a:cubicBezTo>
                  <a:pt x="65202" y="29822"/>
                  <a:pt x="65243" y="29863"/>
                  <a:pt x="65284" y="29876"/>
                </a:cubicBezTo>
                <a:cubicBezTo>
                  <a:pt x="65288" y="29877"/>
                  <a:pt x="65293" y="29878"/>
                  <a:pt x="65297" y="29878"/>
                </a:cubicBezTo>
                <a:cubicBezTo>
                  <a:pt x="65341" y="29878"/>
                  <a:pt x="65356" y="29818"/>
                  <a:pt x="65406" y="29781"/>
                </a:cubicBezTo>
                <a:cubicBezTo>
                  <a:pt x="65352" y="29740"/>
                  <a:pt x="65311" y="29686"/>
                  <a:pt x="65284" y="29686"/>
                </a:cubicBezTo>
                <a:close/>
                <a:moveTo>
                  <a:pt x="4309" y="29441"/>
                </a:moveTo>
                <a:lnTo>
                  <a:pt x="4485" y="29754"/>
                </a:lnTo>
                <a:lnTo>
                  <a:pt x="4173" y="29917"/>
                </a:lnTo>
                <a:lnTo>
                  <a:pt x="3996" y="29604"/>
                </a:lnTo>
                <a:lnTo>
                  <a:pt x="4309" y="29441"/>
                </a:lnTo>
                <a:close/>
                <a:moveTo>
                  <a:pt x="16080" y="29373"/>
                </a:moveTo>
                <a:lnTo>
                  <a:pt x="16270" y="29727"/>
                </a:lnTo>
                <a:lnTo>
                  <a:pt x="15917" y="29917"/>
                </a:lnTo>
                <a:cubicBezTo>
                  <a:pt x="15862" y="29808"/>
                  <a:pt x="15808" y="29699"/>
                  <a:pt x="15753" y="29564"/>
                </a:cubicBezTo>
                <a:lnTo>
                  <a:pt x="16080" y="29373"/>
                </a:lnTo>
                <a:close/>
                <a:moveTo>
                  <a:pt x="74306" y="29765"/>
                </a:moveTo>
                <a:cubicBezTo>
                  <a:pt x="74303" y="29765"/>
                  <a:pt x="74299" y="29766"/>
                  <a:pt x="74295" y="29767"/>
                </a:cubicBezTo>
                <a:cubicBezTo>
                  <a:pt x="74255" y="29781"/>
                  <a:pt x="74227" y="29822"/>
                  <a:pt x="74214" y="29863"/>
                </a:cubicBezTo>
                <a:cubicBezTo>
                  <a:pt x="74214" y="29875"/>
                  <a:pt x="74257" y="29919"/>
                  <a:pt x="74276" y="29919"/>
                </a:cubicBezTo>
                <a:cubicBezTo>
                  <a:pt x="74278" y="29919"/>
                  <a:pt x="74280" y="29918"/>
                  <a:pt x="74282" y="29917"/>
                </a:cubicBezTo>
                <a:cubicBezTo>
                  <a:pt x="74309" y="29917"/>
                  <a:pt x="74350" y="29876"/>
                  <a:pt x="74404" y="29835"/>
                </a:cubicBezTo>
                <a:cubicBezTo>
                  <a:pt x="74357" y="29800"/>
                  <a:pt x="74330" y="29765"/>
                  <a:pt x="74306" y="29765"/>
                </a:cubicBezTo>
                <a:close/>
                <a:moveTo>
                  <a:pt x="20117" y="29142"/>
                </a:moveTo>
                <a:cubicBezTo>
                  <a:pt x="19627" y="29169"/>
                  <a:pt x="19627" y="29890"/>
                  <a:pt x="20117" y="29931"/>
                </a:cubicBezTo>
                <a:cubicBezTo>
                  <a:pt x="20334" y="29931"/>
                  <a:pt x="20511" y="29767"/>
                  <a:pt x="20524" y="29550"/>
                </a:cubicBezTo>
                <a:cubicBezTo>
                  <a:pt x="20524" y="29332"/>
                  <a:pt x="20348" y="29142"/>
                  <a:pt x="20117" y="29142"/>
                </a:cubicBezTo>
                <a:close/>
                <a:moveTo>
                  <a:pt x="26423" y="29387"/>
                </a:moveTo>
                <a:cubicBezTo>
                  <a:pt x="26084" y="29414"/>
                  <a:pt x="26084" y="29903"/>
                  <a:pt x="26423" y="29931"/>
                </a:cubicBezTo>
                <a:cubicBezTo>
                  <a:pt x="26573" y="29931"/>
                  <a:pt x="26695" y="29808"/>
                  <a:pt x="26695" y="29659"/>
                </a:cubicBezTo>
                <a:cubicBezTo>
                  <a:pt x="26695" y="29509"/>
                  <a:pt x="26573" y="29400"/>
                  <a:pt x="26423" y="29387"/>
                </a:cubicBezTo>
                <a:close/>
                <a:moveTo>
                  <a:pt x="1604" y="29496"/>
                </a:moveTo>
                <a:lnTo>
                  <a:pt x="1753" y="29808"/>
                </a:lnTo>
                <a:lnTo>
                  <a:pt x="1454" y="29971"/>
                </a:lnTo>
                <a:lnTo>
                  <a:pt x="1264" y="29672"/>
                </a:lnTo>
                <a:lnTo>
                  <a:pt x="1604" y="29496"/>
                </a:lnTo>
                <a:close/>
                <a:moveTo>
                  <a:pt x="62552" y="29754"/>
                </a:moveTo>
                <a:cubicBezTo>
                  <a:pt x="62511" y="29781"/>
                  <a:pt x="62470" y="29822"/>
                  <a:pt x="62456" y="29863"/>
                </a:cubicBezTo>
                <a:cubicBezTo>
                  <a:pt x="62429" y="29903"/>
                  <a:pt x="62511" y="29917"/>
                  <a:pt x="62552" y="29971"/>
                </a:cubicBezTo>
                <a:cubicBezTo>
                  <a:pt x="62592" y="29917"/>
                  <a:pt x="62647" y="29876"/>
                  <a:pt x="62647" y="29849"/>
                </a:cubicBezTo>
                <a:cubicBezTo>
                  <a:pt x="62647" y="29808"/>
                  <a:pt x="62579" y="29781"/>
                  <a:pt x="62552" y="29754"/>
                </a:cubicBezTo>
                <a:close/>
                <a:moveTo>
                  <a:pt x="59792" y="29835"/>
                </a:moveTo>
                <a:cubicBezTo>
                  <a:pt x="59752" y="29849"/>
                  <a:pt x="59711" y="29890"/>
                  <a:pt x="59697" y="29931"/>
                </a:cubicBezTo>
                <a:cubicBezTo>
                  <a:pt x="59711" y="29971"/>
                  <a:pt x="59752" y="30012"/>
                  <a:pt x="59792" y="30026"/>
                </a:cubicBezTo>
                <a:cubicBezTo>
                  <a:pt x="59820" y="30026"/>
                  <a:pt x="59860" y="29971"/>
                  <a:pt x="59915" y="29931"/>
                </a:cubicBezTo>
                <a:cubicBezTo>
                  <a:pt x="59866" y="29894"/>
                  <a:pt x="59828" y="29847"/>
                  <a:pt x="59802" y="29847"/>
                </a:cubicBezTo>
                <a:cubicBezTo>
                  <a:pt x="59798" y="29847"/>
                  <a:pt x="59795" y="29848"/>
                  <a:pt x="59792" y="29849"/>
                </a:cubicBezTo>
                <a:lnTo>
                  <a:pt x="59792" y="29835"/>
                </a:lnTo>
                <a:close/>
                <a:moveTo>
                  <a:pt x="71563" y="29781"/>
                </a:moveTo>
                <a:cubicBezTo>
                  <a:pt x="71522" y="29781"/>
                  <a:pt x="71441" y="29849"/>
                  <a:pt x="71441" y="29876"/>
                </a:cubicBezTo>
                <a:cubicBezTo>
                  <a:pt x="71455" y="29944"/>
                  <a:pt x="71495" y="29998"/>
                  <a:pt x="71550" y="30026"/>
                </a:cubicBezTo>
                <a:cubicBezTo>
                  <a:pt x="71553" y="30027"/>
                  <a:pt x="71557" y="30027"/>
                  <a:pt x="71561" y="30027"/>
                </a:cubicBezTo>
                <a:cubicBezTo>
                  <a:pt x="71603" y="30027"/>
                  <a:pt x="71667" y="29967"/>
                  <a:pt x="71754" y="29917"/>
                </a:cubicBezTo>
                <a:cubicBezTo>
                  <a:pt x="71672" y="29849"/>
                  <a:pt x="71618" y="29795"/>
                  <a:pt x="71563" y="29781"/>
                </a:cubicBezTo>
                <a:close/>
                <a:moveTo>
                  <a:pt x="10616" y="29550"/>
                </a:moveTo>
                <a:lnTo>
                  <a:pt x="10779" y="29876"/>
                </a:lnTo>
                <a:lnTo>
                  <a:pt x="10480" y="30039"/>
                </a:lnTo>
                <a:lnTo>
                  <a:pt x="10289" y="29727"/>
                </a:lnTo>
                <a:lnTo>
                  <a:pt x="10616" y="29550"/>
                </a:lnTo>
                <a:close/>
                <a:moveTo>
                  <a:pt x="13361" y="29468"/>
                </a:moveTo>
                <a:lnTo>
                  <a:pt x="13538" y="29808"/>
                </a:lnTo>
                <a:lnTo>
                  <a:pt x="13185" y="30039"/>
                </a:lnTo>
                <a:lnTo>
                  <a:pt x="13035" y="29632"/>
                </a:lnTo>
                <a:lnTo>
                  <a:pt x="13361" y="29468"/>
                </a:lnTo>
                <a:close/>
                <a:moveTo>
                  <a:pt x="23669" y="29386"/>
                </a:moveTo>
                <a:cubicBezTo>
                  <a:pt x="23489" y="29386"/>
                  <a:pt x="23338" y="29544"/>
                  <a:pt x="23352" y="29727"/>
                </a:cubicBezTo>
                <a:cubicBezTo>
                  <a:pt x="23338" y="29903"/>
                  <a:pt x="23474" y="30053"/>
                  <a:pt x="23664" y="30066"/>
                </a:cubicBezTo>
                <a:cubicBezTo>
                  <a:pt x="23669" y="30067"/>
                  <a:pt x="23673" y="30067"/>
                  <a:pt x="23677" y="30067"/>
                </a:cubicBezTo>
                <a:cubicBezTo>
                  <a:pt x="24113" y="30067"/>
                  <a:pt x="24149" y="29400"/>
                  <a:pt x="23691" y="29387"/>
                </a:cubicBezTo>
                <a:cubicBezTo>
                  <a:pt x="23684" y="29386"/>
                  <a:pt x="23677" y="29386"/>
                  <a:pt x="23669" y="29386"/>
                </a:cubicBezTo>
                <a:close/>
                <a:moveTo>
                  <a:pt x="27224" y="29718"/>
                </a:moveTo>
                <a:cubicBezTo>
                  <a:pt x="27141" y="29718"/>
                  <a:pt x="27062" y="29811"/>
                  <a:pt x="27062" y="29903"/>
                </a:cubicBezTo>
                <a:cubicBezTo>
                  <a:pt x="27062" y="29993"/>
                  <a:pt x="27123" y="30095"/>
                  <a:pt x="27221" y="30095"/>
                </a:cubicBezTo>
                <a:cubicBezTo>
                  <a:pt x="27227" y="30095"/>
                  <a:pt x="27233" y="30094"/>
                  <a:pt x="27239" y="30094"/>
                </a:cubicBezTo>
                <a:cubicBezTo>
                  <a:pt x="27320" y="30080"/>
                  <a:pt x="27388" y="29998"/>
                  <a:pt x="27511" y="29917"/>
                </a:cubicBezTo>
                <a:cubicBezTo>
                  <a:pt x="27443" y="29849"/>
                  <a:pt x="27348" y="29781"/>
                  <a:pt x="27266" y="29727"/>
                </a:cubicBezTo>
                <a:cubicBezTo>
                  <a:pt x="27252" y="29721"/>
                  <a:pt x="27238" y="29718"/>
                  <a:pt x="27224" y="29718"/>
                </a:cubicBezTo>
                <a:close/>
                <a:moveTo>
                  <a:pt x="7897" y="29618"/>
                </a:moveTo>
                <a:lnTo>
                  <a:pt x="8060" y="29931"/>
                </a:lnTo>
                <a:lnTo>
                  <a:pt x="7748" y="30107"/>
                </a:lnTo>
                <a:lnTo>
                  <a:pt x="7571" y="29795"/>
                </a:lnTo>
                <a:lnTo>
                  <a:pt x="7897" y="29618"/>
                </a:lnTo>
                <a:close/>
                <a:moveTo>
                  <a:pt x="68831" y="29781"/>
                </a:moveTo>
                <a:cubicBezTo>
                  <a:pt x="68777" y="29876"/>
                  <a:pt x="68709" y="29931"/>
                  <a:pt x="68722" y="29985"/>
                </a:cubicBezTo>
                <a:cubicBezTo>
                  <a:pt x="68722" y="30026"/>
                  <a:pt x="68818" y="30066"/>
                  <a:pt x="68858" y="30107"/>
                </a:cubicBezTo>
                <a:cubicBezTo>
                  <a:pt x="68899" y="30053"/>
                  <a:pt x="68967" y="30012"/>
                  <a:pt x="68967" y="29958"/>
                </a:cubicBezTo>
                <a:cubicBezTo>
                  <a:pt x="68967" y="29903"/>
                  <a:pt x="68899" y="29863"/>
                  <a:pt x="68831" y="29781"/>
                </a:cubicBezTo>
                <a:close/>
                <a:moveTo>
                  <a:pt x="66113" y="29917"/>
                </a:moveTo>
                <a:lnTo>
                  <a:pt x="66113" y="29931"/>
                </a:lnTo>
                <a:cubicBezTo>
                  <a:pt x="66072" y="29931"/>
                  <a:pt x="66031" y="29985"/>
                  <a:pt x="65977" y="30012"/>
                </a:cubicBezTo>
                <a:cubicBezTo>
                  <a:pt x="66018" y="30053"/>
                  <a:pt x="66045" y="30121"/>
                  <a:pt x="66086" y="30148"/>
                </a:cubicBezTo>
                <a:cubicBezTo>
                  <a:pt x="66093" y="30152"/>
                  <a:pt x="66100" y="30153"/>
                  <a:pt x="66107" y="30153"/>
                </a:cubicBezTo>
                <a:cubicBezTo>
                  <a:pt x="66153" y="30153"/>
                  <a:pt x="66199" y="30083"/>
                  <a:pt x="66317" y="30012"/>
                </a:cubicBezTo>
                <a:cubicBezTo>
                  <a:pt x="66222" y="29958"/>
                  <a:pt x="66167" y="29917"/>
                  <a:pt x="66113" y="29917"/>
                </a:cubicBezTo>
                <a:close/>
                <a:moveTo>
                  <a:pt x="5165" y="29659"/>
                </a:moveTo>
                <a:lnTo>
                  <a:pt x="5342" y="29998"/>
                </a:lnTo>
                <a:lnTo>
                  <a:pt x="5002" y="30162"/>
                </a:lnTo>
                <a:lnTo>
                  <a:pt x="4825" y="29863"/>
                </a:lnTo>
                <a:lnTo>
                  <a:pt x="5165" y="29659"/>
                </a:lnTo>
                <a:close/>
                <a:moveTo>
                  <a:pt x="75124" y="30012"/>
                </a:moveTo>
                <a:cubicBezTo>
                  <a:pt x="75097" y="30012"/>
                  <a:pt x="75070" y="30053"/>
                  <a:pt x="75043" y="30066"/>
                </a:cubicBezTo>
                <a:cubicBezTo>
                  <a:pt x="75056" y="30107"/>
                  <a:pt x="75084" y="30134"/>
                  <a:pt x="75111" y="30162"/>
                </a:cubicBezTo>
                <a:cubicBezTo>
                  <a:pt x="75124" y="30162"/>
                  <a:pt x="75179" y="30134"/>
                  <a:pt x="75274" y="30066"/>
                </a:cubicBezTo>
                <a:cubicBezTo>
                  <a:pt x="75206" y="30039"/>
                  <a:pt x="75165" y="30012"/>
                  <a:pt x="75124" y="30012"/>
                </a:cubicBezTo>
                <a:close/>
                <a:moveTo>
                  <a:pt x="16922" y="29632"/>
                </a:moveTo>
                <a:cubicBezTo>
                  <a:pt x="16990" y="29754"/>
                  <a:pt x="17058" y="29890"/>
                  <a:pt x="17126" y="30026"/>
                </a:cubicBezTo>
                <a:lnTo>
                  <a:pt x="16773" y="30189"/>
                </a:lnTo>
                <a:lnTo>
                  <a:pt x="16583" y="29822"/>
                </a:lnTo>
                <a:lnTo>
                  <a:pt x="16922" y="29632"/>
                </a:lnTo>
                <a:close/>
                <a:moveTo>
                  <a:pt x="20984" y="29440"/>
                </a:moveTo>
                <a:cubicBezTo>
                  <a:pt x="20972" y="29440"/>
                  <a:pt x="20959" y="29440"/>
                  <a:pt x="20946" y="29441"/>
                </a:cubicBezTo>
                <a:cubicBezTo>
                  <a:pt x="20470" y="29468"/>
                  <a:pt x="20470" y="30162"/>
                  <a:pt x="20946" y="30202"/>
                </a:cubicBezTo>
                <a:cubicBezTo>
                  <a:pt x="20954" y="30203"/>
                  <a:pt x="20963" y="30203"/>
                  <a:pt x="20972" y="30203"/>
                </a:cubicBezTo>
                <a:cubicBezTo>
                  <a:pt x="21477" y="30203"/>
                  <a:pt x="21481" y="29440"/>
                  <a:pt x="20984" y="29440"/>
                </a:cubicBezTo>
                <a:close/>
                <a:moveTo>
                  <a:pt x="14204" y="29727"/>
                </a:moveTo>
                <a:lnTo>
                  <a:pt x="14367" y="30066"/>
                </a:lnTo>
                <a:lnTo>
                  <a:pt x="14041" y="30230"/>
                </a:lnTo>
                <a:lnTo>
                  <a:pt x="13864" y="29890"/>
                </a:lnTo>
                <a:lnTo>
                  <a:pt x="14204" y="29727"/>
                </a:lnTo>
                <a:close/>
                <a:moveTo>
                  <a:pt x="63394" y="29958"/>
                </a:moveTo>
                <a:cubicBezTo>
                  <a:pt x="63326" y="30026"/>
                  <a:pt x="63258" y="30066"/>
                  <a:pt x="63258" y="30107"/>
                </a:cubicBezTo>
                <a:lnTo>
                  <a:pt x="63272" y="30107"/>
                </a:lnTo>
                <a:cubicBezTo>
                  <a:pt x="63272" y="30148"/>
                  <a:pt x="63340" y="30189"/>
                  <a:pt x="63367" y="30230"/>
                </a:cubicBezTo>
                <a:cubicBezTo>
                  <a:pt x="63408" y="30189"/>
                  <a:pt x="63476" y="30162"/>
                  <a:pt x="63489" y="30121"/>
                </a:cubicBezTo>
                <a:cubicBezTo>
                  <a:pt x="63489" y="30080"/>
                  <a:pt x="63435" y="30026"/>
                  <a:pt x="63394" y="29958"/>
                </a:cubicBezTo>
                <a:close/>
                <a:moveTo>
                  <a:pt x="2406" y="29740"/>
                </a:moveTo>
                <a:lnTo>
                  <a:pt x="2623" y="30080"/>
                </a:lnTo>
                <a:lnTo>
                  <a:pt x="2284" y="30257"/>
                </a:lnTo>
                <a:lnTo>
                  <a:pt x="2093" y="29917"/>
                </a:lnTo>
                <a:lnTo>
                  <a:pt x="2406" y="29740"/>
                </a:lnTo>
                <a:close/>
                <a:moveTo>
                  <a:pt x="19437" y="30243"/>
                </a:moveTo>
                <a:lnTo>
                  <a:pt x="19437" y="30257"/>
                </a:lnTo>
                <a:cubicBezTo>
                  <a:pt x="19437" y="30256"/>
                  <a:pt x="19438" y="30255"/>
                  <a:pt x="19439" y="30254"/>
                </a:cubicBezTo>
                <a:lnTo>
                  <a:pt x="19439" y="30254"/>
                </a:lnTo>
                <a:cubicBezTo>
                  <a:pt x="19438" y="30250"/>
                  <a:pt x="19437" y="30247"/>
                  <a:pt x="19437" y="30243"/>
                </a:cubicBezTo>
                <a:close/>
                <a:moveTo>
                  <a:pt x="11445" y="29795"/>
                </a:moveTo>
                <a:lnTo>
                  <a:pt x="11608" y="30121"/>
                </a:lnTo>
                <a:lnTo>
                  <a:pt x="11295" y="30284"/>
                </a:lnTo>
                <a:lnTo>
                  <a:pt x="11119" y="29971"/>
                </a:lnTo>
                <a:lnTo>
                  <a:pt x="11445" y="29795"/>
                </a:lnTo>
                <a:close/>
                <a:moveTo>
                  <a:pt x="60622" y="30066"/>
                </a:moveTo>
                <a:cubicBezTo>
                  <a:pt x="60567" y="30080"/>
                  <a:pt x="60526" y="30121"/>
                  <a:pt x="60513" y="30175"/>
                </a:cubicBezTo>
                <a:cubicBezTo>
                  <a:pt x="60526" y="30216"/>
                  <a:pt x="60567" y="30257"/>
                  <a:pt x="60608" y="30284"/>
                </a:cubicBezTo>
                <a:cubicBezTo>
                  <a:pt x="60649" y="30284"/>
                  <a:pt x="60703" y="30230"/>
                  <a:pt x="60757" y="30189"/>
                </a:cubicBezTo>
                <a:cubicBezTo>
                  <a:pt x="60703" y="30134"/>
                  <a:pt x="60662" y="30080"/>
                  <a:pt x="60622" y="30080"/>
                </a:cubicBezTo>
                <a:lnTo>
                  <a:pt x="60622" y="30066"/>
                </a:lnTo>
                <a:close/>
                <a:moveTo>
                  <a:pt x="72406" y="30012"/>
                </a:moveTo>
                <a:cubicBezTo>
                  <a:pt x="72365" y="30012"/>
                  <a:pt x="72256" y="30094"/>
                  <a:pt x="72256" y="30121"/>
                </a:cubicBezTo>
                <a:cubicBezTo>
                  <a:pt x="72270" y="30189"/>
                  <a:pt x="72324" y="30257"/>
                  <a:pt x="72379" y="30298"/>
                </a:cubicBezTo>
                <a:cubicBezTo>
                  <a:pt x="72382" y="30299"/>
                  <a:pt x="72386" y="30299"/>
                  <a:pt x="72390" y="30299"/>
                </a:cubicBezTo>
                <a:cubicBezTo>
                  <a:pt x="72432" y="30299"/>
                  <a:pt x="72497" y="30238"/>
                  <a:pt x="72596" y="30189"/>
                </a:cubicBezTo>
                <a:cubicBezTo>
                  <a:pt x="72515" y="30107"/>
                  <a:pt x="72460" y="30026"/>
                  <a:pt x="72406" y="30012"/>
                </a:cubicBezTo>
                <a:close/>
                <a:moveTo>
                  <a:pt x="57903" y="30175"/>
                </a:moveTo>
                <a:cubicBezTo>
                  <a:pt x="57876" y="30175"/>
                  <a:pt x="57849" y="30202"/>
                  <a:pt x="57822" y="30216"/>
                </a:cubicBezTo>
                <a:cubicBezTo>
                  <a:pt x="57835" y="30257"/>
                  <a:pt x="57862" y="30298"/>
                  <a:pt x="57903" y="30311"/>
                </a:cubicBezTo>
                <a:cubicBezTo>
                  <a:pt x="57917" y="30311"/>
                  <a:pt x="57957" y="30284"/>
                  <a:pt x="58012" y="30243"/>
                </a:cubicBezTo>
                <a:cubicBezTo>
                  <a:pt x="57957" y="30216"/>
                  <a:pt x="57930" y="30175"/>
                  <a:pt x="57903" y="30175"/>
                </a:cubicBezTo>
                <a:close/>
                <a:moveTo>
                  <a:pt x="24482" y="29671"/>
                </a:moveTo>
                <a:cubicBezTo>
                  <a:pt x="24057" y="29671"/>
                  <a:pt x="24044" y="30325"/>
                  <a:pt x="24480" y="30325"/>
                </a:cubicBezTo>
                <a:cubicBezTo>
                  <a:pt x="24493" y="30326"/>
                  <a:pt x="24506" y="30326"/>
                  <a:pt x="24518" y="30326"/>
                </a:cubicBezTo>
                <a:cubicBezTo>
                  <a:pt x="24943" y="30326"/>
                  <a:pt x="24956" y="29672"/>
                  <a:pt x="24520" y="29672"/>
                </a:cubicBezTo>
                <a:cubicBezTo>
                  <a:pt x="24507" y="29671"/>
                  <a:pt x="24494" y="29671"/>
                  <a:pt x="24482" y="29671"/>
                </a:cubicBezTo>
                <a:close/>
                <a:moveTo>
                  <a:pt x="8713" y="29863"/>
                </a:moveTo>
                <a:lnTo>
                  <a:pt x="8889" y="30162"/>
                </a:lnTo>
                <a:lnTo>
                  <a:pt x="8577" y="30352"/>
                </a:lnTo>
                <a:lnTo>
                  <a:pt x="8400" y="30039"/>
                </a:lnTo>
                <a:lnTo>
                  <a:pt x="8713" y="29863"/>
                </a:lnTo>
                <a:close/>
                <a:moveTo>
                  <a:pt x="69706" y="30057"/>
                </a:moveTo>
                <a:cubicBezTo>
                  <a:pt x="69691" y="30057"/>
                  <a:pt x="69676" y="30060"/>
                  <a:pt x="69660" y="30066"/>
                </a:cubicBezTo>
                <a:cubicBezTo>
                  <a:pt x="69592" y="30080"/>
                  <a:pt x="69538" y="30148"/>
                  <a:pt x="69443" y="30230"/>
                </a:cubicBezTo>
                <a:cubicBezTo>
                  <a:pt x="69565" y="30298"/>
                  <a:pt x="69620" y="30365"/>
                  <a:pt x="69674" y="30365"/>
                </a:cubicBezTo>
                <a:cubicBezTo>
                  <a:pt x="69742" y="30338"/>
                  <a:pt x="69796" y="30284"/>
                  <a:pt x="69823" y="30216"/>
                </a:cubicBezTo>
                <a:cubicBezTo>
                  <a:pt x="69846" y="30136"/>
                  <a:pt x="69783" y="30057"/>
                  <a:pt x="69706" y="30057"/>
                </a:cubicBezTo>
                <a:close/>
                <a:moveTo>
                  <a:pt x="75981" y="30284"/>
                </a:moveTo>
                <a:cubicBezTo>
                  <a:pt x="75954" y="30284"/>
                  <a:pt x="75913" y="30298"/>
                  <a:pt x="75886" y="30311"/>
                </a:cubicBezTo>
                <a:cubicBezTo>
                  <a:pt x="75886" y="30311"/>
                  <a:pt x="75886" y="30379"/>
                  <a:pt x="75899" y="30379"/>
                </a:cubicBezTo>
                <a:cubicBezTo>
                  <a:pt x="75920" y="30386"/>
                  <a:pt x="75940" y="30389"/>
                  <a:pt x="75960" y="30389"/>
                </a:cubicBezTo>
                <a:cubicBezTo>
                  <a:pt x="75981" y="30389"/>
                  <a:pt x="76001" y="30386"/>
                  <a:pt x="76022" y="30379"/>
                </a:cubicBezTo>
                <a:cubicBezTo>
                  <a:pt x="75994" y="30338"/>
                  <a:pt x="75994" y="30298"/>
                  <a:pt x="75981" y="30284"/>
                </a:cubicBezTo>
                <a:close/>
                <a:moveTo>
                  <a:pt x="5994" y="29917"/>
                </a:moveTo>
                <a:lnTo>
                  <a:pt x="6157" y="30257"/>
                </a:lnTo>
                <a:lnTo>
                  <a:pt x="5818" y="30433"/>
                </a:lnTo>
                <a:lnTo>
                  <a:pt x="5654" y="30094"/>
                </a:lnTo>
                <a:lnTo>
                  <a:pt x="5994" y="29917"/>
                </a:lnTo>
                <a:close/>
                <a:moveTo>
                  <a:pt x="21778" y="29685"/>
                </a:moveTo>
                <a:cubicBezTo>
                  <a:pt x="21584" y="29685"/>
                  <a:pt x="21408" y="29844"/>
                  <a:pt x="21408" y="30053"/>
                </a:cubicBezTo>
                <a:cubicBezTo>
                  <a:pt x="21394" y="30257"/>
                  <a:pt x="21571" y="30433"/>
                  <a:pt x="21788" y="30433"/>
                </a:cubicBezTo>
                <a:cubicBezTo>
                  <a:pt x="21979" y="30433"/>
                  <a:pt x="22142" y="30270"/>
                  <a:pt x="22155" y="30066"/>
                </a:cubicBezTo>
                <a:cubicBezTo>
                  <a:pt x="22155" y="29876"/>
                  <a:pt x="22006" y="29699"/>
                  <a:pt x="21802" y="29686"/>
                </a:cubicBezTo>
                <a:cubicBezTo>
                  <a:pt x="21794" y="29685"/>
                  <a:pt x="21786" y="29685"/>
                  <a:pt x="21778" y="29685"/>
                </a:cubicBezTo>
                <a:close/>
                <a:moveTo>
                  <a:pt x="17752" y="29876"/>
                </a:moveTo>
                <a:lnTo>
                  <a:pt x="17969" y="30257"/>
                </a:lnTo>
                <a:lnTo>
                  <a:pt x="17575" y="30447"/>
                </a:lnTo>
                <a:lnTo>
                  <a:pt x="17385" y="30080"/>
                </a:lnTo>
                <a:lnTo>
                  <a:pt x="17752" y="29876"/>
                </a:lnTo>
                <a:close/>
                <a:moveTo>
                  <a:pt x="66928" y="30134"/>
                </a:moveTo>
                <a:cubicBezTo>
                  <a:pt x="66860" y="30189"/>
                  <a:pt x="66806" y="30230"/>
                  <a:pt x="66792" y="30284"/>
                </a:cubicBezTo>
                <a:cubicBezTo>
                  <a:pt x="66754" y="30360"/>
                  <a:pt x="66811" y="30448"/>
                  <a:pt x="66885" y="30448"/>
                </a:cubicBezTo>
                <a:cubicBezTo>
                  <a:pt x="66891" y="30448"/>
                  <a:pt x="66896" y="30448"/>
                  <a:pt x="66901" y="30447"/>
                </a:cubicBezTo>
                <a:cubicBezTo>
                  <a:pt x="66969" y="30420"/>
                  <a:pt x="67037" y="30365"/>
                  <a:pt x="67064" y="30298"/>
                </a:cubicBezTo>
                <a:cubicBezTo>
                  <a:pt x="67064" y="30270"/>
                  <a:pt x="66996" y="30202"/>
                  <a:pt x="66928" y="30134"/>
                </a:cubicBezTo>
                <a:close/>
                <a:moveTo>
                  <a:pt x="64210" y="30189"/>
                </a:moveTo>
                <a:cubicBezTo>
                  <a:pt x="64155" y="30270"/>
                  <a:pt x="64074" y="30311"/>
                  <a:pt x="64088" y="30352"/>
                </a:cubicBezTo>
                <a:lnTo>
                  <a:pt x="64088" y="30338"/>
                </a:lnTo>
                <a:cubicBezTo>
                  <a:pt x="64101" y="30393"/>
                  <a:pt x="64142" y="30447"/>
                  <a:pt x="64210" y="30474"/>
                </a:cubicBezTo>
                <a:cubicBezTo>
                  <a:pt x="64223" y="30474"/>
                  <a:pt x="64319" y="30406"/>
                  <a:pt x="64319" y="30379"/>
                </a:cubicBezTo>
                <a:cubicBezTo>
                  <a:pt x="64319" y="30338"/>
                  <a:pt x="64264" y="30270"/>
                  <a:pt x="64210" y="30189"/>
                </a:cubicBezTo>
                <a:close/>
                <a:moveTo>
                  <a:pt x="3235" y="29998"/>
                </a:moveTo>
                <a:lnTo>
                  <a:pt x="3412" y="30325"/>
                </a:lnTo>
                <a:lnTo>
                  <a:pt x="3099" y="30488"/>
                </a:lnTo>
                <a:lnTo>
                  <a:pt x="2895" y="30148"/>
                </a:lnTo>
                <a:lnTo>
                  <a:pt x="3235" y="29998"/>
                </a:lnTo>
                <a:close/>
                <a:moveTo>
                  <a:pt x="15019" y="29971"/>
                </a:moveTo>
                <a:lnTo>
                  <a:pt x="15196" y="30311"/>
                </a:lnTo>
                <a:lnTo>
                  <a:pt x="14884" y="30488"/>
                </a:lnTo>
                <a:lnTo>
                  <a:pt x="14680" y="30148"/>
                </a:lnTo>
                <a:lnTo>
                  <a:pt x="15019" y="29971"/>
                </a:lnTo>
                <a:close/>
                <a:moveTo>
                  <a:pt x="12274" y="30039"/>
                </a:moveTo>
                <a:lnTo>
                  <a:pt x="12451" y="30352"/>
                </a:lnTo>
                <a:lnTo>
                  <a:pt x="12138" y="30542"/>
                </a:lnTo>
                <a:lnTo>
                  <a:pt x="11948" y="30202"/>
                </a:lnTo>
                <a:lnTo>
                  <a:pt x="12274" y="30039"/>
                </a:lnTo>
                <a:close/>
                <a:moveTo>
                  <a:pt x="61451" y="30311"/>
                </a:moveTo>
                <a:cubicBezTo>
                  <a:pt x="61396" y="30338"/>
                  <a:pt x="61369" y="30406"/>
                  <a:pt x="61328" y="30447"/>
                </a:cubicBezTo>
                <a:cubicBezTo>
                  <a:pt x="61369" y="30474"/>
                  <a:pt x="61423" y="30542"/>
                  <a:pt x="61464" y="30542"/>
                </a:cubicBezTo>
                <a:cubicBezTo>
                  <a:pt x="61505" y="30529"/>
                  <a:pt x="61546" y="30474"/>
                  <a:pt x="61600" y="30420"/>
                </a:cubicBezTo>
                <a:cubicBezTo>
                  <a:pt x="61532" y="30379"/>
                  <a:pt x="61478" y="30311"/>
                  <a:pt x="61451" y="30311"/>
                </a:cubicBezTo>
                <a:close/>
                <a:moveTo>
                  <a:pt x="19012" y="29712"/>
                </a:moveTo>
                <a:cubicBezTo>
                  <a:pt x="18861" y="29712"/>
                  <a:pt x="18726" y="29804"/>
                  <a:pt x="18662" y="29944"/>
                </a:cubicBezTo>
                <a:cubicBezTo>
                  <a:pt x="18594" y="30094"/>
                  <a:pt x="18621" y="30257"/>
                  <a:pt x="18730" y="30365"/>
                </a:cubicBezTo>
                <a:cubicBezTo>
                  <a:pt x="18811" y="30446"/>
                  <a:pt x="18905" y="30500"/>
                  <a:pt x="18999" y="30554"/>
                </a:cubicBezTo>
                <a:lnTo>
                  <a:pt x="18999" y="30554"/>
                </a:lnTo>
                <a:cubicBezTo>
                  <a:pt x="19185" y="30524"/>
                  <a:pt x="19344" y="30403"/>
                  <a:pt x="19437" y="30243"/>
                </a:cubicBezTo>
                <a:cubicBezTo>
                  <a:pt x="19437" y="30148"/>
                  <a:pt x="19423" y="30039"/>
                  <a:pt x="19396" y="29944"/>
                </a:cubicBezTo>
                <a:cubicBezTo>
                  <a:pt x="19345" y="29816"/>
                  <a:pt x="19221" y="29712"/>
                  <a:pt x="19070" y="29712"/>
                </a:cubicBezTo>
                <a:cubicBezTo>
                  <a:pt x="19061" y="29712"/>
                  <a:pt x="19052" y="29712"/>
                  <a:pt x="19043" y="29713"/>
                </a:cubicBezTo>
                <a:cubicBezTo>
                  <a:pt x="19032" y="29712"/>
                  <a:pt x="19022" y="29712"/>
                  <a:pt x="19012" y="29712"/>
                </a:cubicBezTo>
                <a:close/>
                <a:moveTo>
                  <a:pt x="517" y="30080"/>
                </a:moveTo>
                <a:lnTo>
                  <a:pt x="693" y="30393"/>
                </a:lnTo>
                <a:lnTo>
                  <a:pt x="353" y="30556"/>
                </a:lnTo>
                <a:lnTo>
                  <a:pt x="177" y="30257"/>
                </a:lnTo>
                <a:lnTo>
                  <a:pt x="517" y="30080"/>
                </a:lnTo>
                <a:close/>
                <a:moveTo>
                  <a:pt x="18999" y="30554"/>
                </a:moveTo>
                <a:cubicBezTo>
                  <a:pt x="18996" y="30555"/>
                  <a:pt x="18992" y="30555"/>
                  <a:pt x="18988" y="30556"/>
                </a:cubicBezTo>
                <a:lnTo>
                  <a:pt x="19002" y="30556"/>
                </a:lnTo>
                <a:cubicBezTo>
                  <a:pt x="19001" y="30555"/>
                  <a:pt x="19000" y="30555"/>
                  <a:pt x="18999" y="30554"/>
                </a:cubicBezTo>
                <a:close/>
                <a:moveTo>
                  <a:pt x="25336" y="29931"/>
                </a:moveTo>
                <a:cubicBezTo>
                  <a:pt x="25159" y="29931"/>
                  <a:pt x="25010" y="30080"/>
                  <a:pt x="25010" y="30257"/>
                </a:cubicBezTo>
                <a:cubicBezTo>
                  <a:pt x="25023" y="30420"/>
                  <a:pt x="25159" y="30556"/>
                  <a:pt x="25336" y="30556"/>
                </a:cubicBezTo>
                <a:cubicBezTo>
                  <a:pt x="25499" y="30556"/>
                  <a:pt x="25635" y="30420"/>
                  <a:pt x="25635" y="30243"/>
                </a:cubicBezTo>
                <a:cubicBezTo>
                  <a:pt x="25635" y="30080"/>
                  <a:pt x="25513" y="29931"/>
                  <a:pt x="25336" y="29931"/>
                </a:cubicBezTo>
                <a:close/>
                <a:moveTo>
                  <a:pt x="58732" y="30393"/>
                </a:moveTo>
                <a:lnTo>
                  <a:pt x="58732" y="30406"/>
                </a:lnTo>
                <a:cubicBezTo>
                  <a:pt x="58691" y="30420"/>
                  <a:pt x="58651" y="30447"/>
                  <a:pt x="58637" y="30488"/>
                </a:cubicBezTo>
                <a:cubicBezTo>
                  <a:pt x="58651" y="30542"/>
                  <a:pt x="58678" y="30569"/>
                  <a:pt x="58719" y="30597"/>
                </a:cubicBezTo>
                <a:cubicBezTo>
                  <a:pt x="58759" y="30597"/>
                  <a:pt x="58800" y="30542"/>
                  <a:pt x="58855" y="30501"/>
                </a:cubicBezTo>
                <a:cubicBezTo>
                  <a:pt x="58800" y="30447"/>
                  <a:pt x="58759" y="30393"/>
                  <a:pt x="58732" y="30393"/>
                </a:cubicBezTo>
                <a:close/>
                <a:moveTo>
                  <a:pt x="9528" y="30121"/>
                </a:moveTo>
                <a:lnTo>
                  <a:pt x="9719" y="30461"/>
                </a:lnTo>
                <a:lnTo>
                  <a:pt x="9406" y="30610"/>
                </a:lnTo>
                <a:lnTo>
                  <a:pt x="9216" y="30270"/>
                </a:lnTo>
                <a:lnTo>
                  <a:pt x="9528" y="30121"/>
                </a:lnTo>
                <a:close/>
                <a:moveTo>
                  <a:pt x="56000" y="30488"/>
                </a:moveTo>
                <a:cubicBezTo>
                  <a:pt x="55973" y="30515"/>
                  <a:pt x="55959" y="30556"/>
                  <a:pt x="55946" y="30597"/>
                </a:cubicBezTo>
                <a:cubicBezTo>
                  <a:pt x="55946" y="30610"/>
                  <a:pt x="55973" y="30624"/>
                  <a:pt x="56000" y="30651"/>
                </a:cubicBezTo>
                <a:cubicBezTo>
                  <a:pt x="56027" y="30624"/>
                  <a:pt x="56041" y="30597"/>
                  <a:pt x="56068" y="30569"/>
                </a:cubicBezTo>
                <a:cubicBezTo>
                  <a:pt x="56068" y="30556"/>
                  <a:pt x="56027" y="30529"/>
                  <a:pt x="56000" y="30488"/>
                </a:cubicBezTo>
                <a:close/>
                <a:moveTo>
                  <a:pt x="73197" y="30278"/>
                </a:moveTo>
                <a:cubicBezTo>
                  <a:pt x="73127" y="30278"/>
                  <a:pt x="73060" y="30337"/>
                  <a:pt x="73072" y="30406"/>
                </a:cubicBezTo>
                <a:cubicBezTo>
                  <a:pt x="73072" y="30474"/>
                  <a:pt x="73140" y="30542"/>
                  <a:pt x="73194" y="30651"/>
                </a:cubicBezTo>
                <a:cubicBezTo>
                  <a:pt x="73276" y="30556"/>
                  <a:pt x="73371" y="30501"/>
                  <a:pt x="73371" y="30447"/>
                </a:cubicBezTo>
                <a:cubicBezTo>
                  <a:pt x="73344" y="30365"/>
                  <a:pt x="73303" y="30311"/>
                  <a:pt x="73235" y="30284"/>
                </a:cubicBezTo>
                <a:cubicBezTo>
                  <a:pt x="73223" y="30280"/>
                  <a:pt x="73210" y="30278"/>
                  <a:pt x="73197" y="30278"/>
                </a:cubicBezTo>
                <a:close/>
                <a:moveTo>
                  <a:pt x="70476" y="30298"/>
                </a:moveTo>
                <a:cubicBezTo>
                  <a:pt x="70381" y="30311"/>
                  <a:pt x="70313" y="30393"/>
                  <a:pt x="70313" y="30488"/>
                </a:cubicBezTo>
                <a:cubicBezTo>
                  <a:pt x="70313" y="30582"/>
                  <a:pt x="70374" y="30656"/>
                  <a:pt x="70497" y="30656"/>
                </a:cubicBezTo>
                <a:cubicBezTo>
                  <a:pt x="70516" y="30656"/>
                  <a:pt x="70536" y="30654"/>
                  <a:pt x="70557" y="30651"/>
                </a:cubicBezTo>
                <a:cubicBezTo>
                  <a:pt x="70598" y="30624"/>
                  <a:pt x="70680" y="30542"/>
                  <a:pt x="70680" y="30474"/>
                </a:cubicBezTo>
                <a:cubicBezTo>
                  <a:pt x="70680" y="30365"/>
                  <a:pt x="70598" y="30298"/>
                  <a:pt x="70476" y="30298"/>
                </a:cubicBezTo>
                <a:close/>
                <a:moveTo>
                  <a:pt x="22604" y="29944"/>
                </a:moveTo>
                <a:cubicBezTo>
                  <a:pt x="22155" y="29958"/>
                  <a:pt x="22128" y="30624"/>
                  <a:pt x="22590" y="30665"/>
                </a:cubicBezTo>
                <a:cubicBezTo>
                  <a:pt x="22598" y="30665"/>
                  <a:pt x="22606" y="30665"/>
                  <a:pt x="22614" y="30665"/>
                </a:cubicBezTo>
                <a:cubicBezTo>
                  <a:pt x="22807" y="30665"/>
                  <a:pt x="22958" y="30507"/>
                  <a:pt x="22971" y="30311"/>
                </a:cubicBezTo>
                <a:cubicBezTo>
                  <a:pt x="22971" y="30107"/>
                  <a:pt x="22808" y="29944"/>
                  <a:pt x="22604" y="29944"/>
                </a:cubicBezTo>
                <a:close/>
                <a:moveTo>
                  <a:pt x="6823" y="30202"/>
                </a:moveTo>
                <a:lnTo>
                  <a:pt x="6986" y="30515"/>
                </a:lnTo>
                <a:lnTo>
                  <a:pt x="6647" y="30678"/>
                </a:lnTo>
                <a:lnTo>
                  <a:pt x="6484" y="30379"/>
                </a:lnTo>
                <a:lnTo>
                  <a:pt x="6823" y="30202"/>
                </a:lnTo>
                <a:close/>
                <a:moveTo>
                  <a:pt x="15849" y="30202"/>
                </a:moveTo>
                <a:lnTo>
                  <a:pt x="16039" y="30542"/>
                </a:lnTo>
                <a:lnTo>
                  <a:pt x="15699" y="30732"/>
                </a:lnTo>
                <a:lnTo>
                  <a:pt x="15509" y="30393"/>
                </a:lnTo>
                <a:lnTo>
                  <a:pt x="15849" y="30202"/>
                </a:lnTo>
                <a:close/>
                <a:moveTo>
                  <a:pt x="65012" y="30420"/>
                </a:moveTo>
                <a:cubicBezTo>
                  <a:pt x="64957" y="30501"/>
                  <a:pt x="64889" y="30569"/>
                  <a:pt x="64889" y="30610"/>
                </a:cubicBezTo>
                <a:cubicBezTo>
                  <a:pt x="64917" y="30665"/>
                  <a:pt x="64957" y="30719"/>
                  <a:pt x="65025" y="30732"/>
                </a:cubicBezTo>
                <a:cubicBezTo>
                  <a:pt x="65036" y="30736"/>
                  <a:pt x="65047" y="30738"/>
                  <a:pt x="65057" y="30738"/>
                </a:cubicBezTo>
                <a:cubicBezTo>
                  <a:pt x="65124" y="30738"/>
                  <a:pt x="65173" y="30667"/>
                  <a:pt x="65161" y="30597"/>
                </a:cubicBezTo>
                <a:cubicBezTo>
                  <a:pt x="65148" y="30542"/>
                  <a:pt x="65080" y="30501"/>
                  <a:pt x="65012" y="30420"/>
                </a:cubicBezTo>
                <a:close/>
                <a:moveTo>
                  <a:pt x="4064" y="30257"/>
                </a:moveTo>
                <a:lnTo>
                  <a:pt x="4241" y="30569"/>
                </a:lnTo>
                <a:lnTo>
                  <a:pt x="3928" y="30746"/>
                </a:lnTo>
                <a:lnTo>
                  <a:pt x="3752" y="30447"/>
                </a:lnTo>
                <a:lnTo>
                  <a:pt x="4064" y="30257"/>
                </a:lnTo>
                <a:close/>
                <a:moveTo>
                  <a:pt x="19850" y="29967"/>
                </a:moveTo>
                <a:cubicBezTo>
                  <a:pt x="19758" y="29967"/>
                  <a:pt x="19664" y="29999"/>
                  <a:pt x="19586" y="30066"/>
                </a:cubicBezTo>
                <a:cubicBezTo>
                  <a:pt x="19533" y="30120"/>
                  <a:pt x="19479" y="30187"/>
                  <a:pt x="19439" y="30254"/>
                </a:cubicBezTo>
                <a:lnTo>
                  <a:pt x="19439" y="30254"/>
                </a:lnTo>
                <a:cubicBezTo>
                  <a:pt x="19452" y="30345"/>
                  <a:pt x="19465" y="30424"/>
                  <a:pt x="19478" y="30515"/>
                </a:cubicBezTo>
                <a:cubicBezTo>
                  <a:pt x="19539" y="30661"/>
                  <a:pt x="19676" y="30764"/>
                  <a:pt x="19831" y="30764"/>
                </a:cubicBezTo>
                <a:cubicBezTo>
                  <a:pt x="19849" y="30764"/>
                  <a:pt x="19867" y="30762"/>
                  <a:pt x="19886" y="30760"/>
                </a:cubicBezTo>
                <a:cubicBezTo>
                  <a:pt x="20157" y="30732"/>
                  <a:pt x="20320" y="30447"/>
                  <a:pt x="20212" y="30202"/>
                </a:cubicBezTo>
                <a:cubicBezTo>
                  <a:pt x="20144" y="30051"/>
                  <a:pt x="19999" y="29967"/>
                  <a:pt x="19850" y="29967"/>
                </a:cubicBezTo>
                <a:close/>
                <a:moveTo>
                  <a:pt x="26152" y="30189"/>
                </a:moveTo>
                <a:cubicBezTo>
                  <a:pt x="25757" y="30189"/>
                  <a:pt x="25771" y="30787"/>
                  <a:pt x="26165" y="30787"/>
                </a:cubicBezTo>
                <a:cubicBezTo>
                  <a:pt x="26328" y="30773"/>
                  <a:pt x="26451" y="30637"/>
                  <a:pt x="26451" y="30488"/>
                </a:cubicBezTo>
                <a:cubicBezTo>
                  <a:pt x="26437" y="30325"/>
                  <a:pt x="26315" y="30202"/>
                  <a:pt x="26152" y="30189"/>
                </a:cubicBezTo>
                <a:close/>
                <a:moveTo>
                  <a:pt x="13117" y="30257"/>
                </a:moveTo>
                <a:cubicBezTo>
                  <a:pt x="13171" y="30379"/>
                  <a:pt x="13239" y="30515"/>
                  <a:pt x="13293" y="30637"/>
                </a:cubicBezTo>
                <a:lnTo>
                  <a:pt x="12953" y="30800"/>
                </a:lnTo>
                <a:lnTo>
                  <a:pt x="12763" y="30461"/>
                </a:lnTo>
                <a:lnTo>
                  <a:pt x="13117" y="30257"/>
                </a:lnTo>
                <a:close/>
                <a:moveTo>
                  <a:pt x="67765" y="30378"/>
                </a:moveTo>
                <a:cubicBezTo>
                  <a:pt x="67758" y="30378"/>
                  <a:pt x="67751" y="30378"/>
                  <a:pt x="67744" y="30379"/>
                </a:cubicBezTo>
                <a:cubicBezTo>
                  <a:pt x="67635" y="30379"/>
                  <a:pt x="67554" y="30447"/>
                  <a:pt x="67581" y="30556"/>
                </a:cubicBezTo>
                <a:cubicBezTo>
                  <a:pt x="67594" y="30624"/>
                  <a:pt x="67676" y="30692"/>
                  <a:pt x="67744" y="30800"/>
                </a:cubicBezTo>
                <a:cubicBezTo>
                  <a:pt x="67839" y="30678"/>
                  <a:pt x="67907" y="30610"/>
                  <a:pt x="67907" y="30542"/>
                </a:cubicBezTo>
                <a:cubicBezTo>
                  <a:pt x="67920" y="30454"/>
                  <a:pt x="67851" y="30378"/>
                  <a:pt x="67765" y="30378"/>
                </a:cubicBezTo>
                <a:close/>
                <a:moveTo>
                  <a:pt x="74037" y="30447"/>
                </a:moveTo>
                <a:cubicBezTo>
                  <a:pt x="73983" y="30556"/>
                  <a:pt x="73888" y="30624"/>
                  <a:pt x="73901" y="30678"/>
                </a:cubicBezTo>
                <a:cubicBezTo>
                  <a:pt x="73915" y="30746"/>
                  <a:pt x="73983" y="30800"/>
                  <a:pt x="74051" y="30814"/>
                </a:cubicBezTo>
                <a:cubicBezTo>
                  <a:pt x="74058" y="30815"/>
                  <a:pt x="74065" y="30816"/>
                  <a:pt x="74072" y="30816"/>
                </a:cubicBezTo>
                <a:cubicBezTo>
                  <a:pt x="74145" y="30816"/>
                  <a:pt x="74211" y="30751"/>
                  <a:pt x="74187" y="30665"/>
                </a:cubicBezTo>
                <a:cubicBezTo>
                  <a:pt x="74173" y="30610"/>
                  <a:pt x="74105" y="30556"/>
                  <a:pt x="74037" y="30447"/>
                </a:cubicBezTo>
                <a:close/>
                <a:moveTo>
                  <a:pt x="1346" y="30325"/>
                </a:moveTo>
                <a:lnTo>
                  <a:pt x="1522" y="30637"/>
                </a:lnTo>
                <a:lnTo>
                  <a:pt x="1183" y="30841"/>
                </a:lnTo>
                <a:lnTo>
                  <a:pt x="1006" y="30515"/>
                </a:lnTo>
                <a:lnTo>
                  <a:pt x="1346" y="30325"/>
                </a:lnTo>
                <a:close/>
                <a:moveTo>
                  <a:pt x="62287" y="30554"/>
                </a:moveTo>
                <a:cubicBezTo>
                  <a:pt x="62284" y="30554"/>
                  <a:pt x="62282" y="30555"/>
                  <a:pt x="62280" y="30556"/>
                </a:cubicBezTo>
                <a:cubicBezTo>
                  <a:pt x="62225" y="30569"/>
                  <a:pt x="62157" y="30624"/>
                  <a:pt x="62157" y="30678"/>
                </a:cubicBezTo>
                <a:cubicBezTo>
                  <a:pt x="62144" y="30719"/>
                  <a:pt x="62212" y="30773"/>
                  <a:pt x="62280" y="30855"/>
                </a:cubicBezTo>
                <a:cubicBezTo>
                  <a:pt x="62334" y="30760"/>
                  <a:pt x="62388" y="30705"/>
                  <a:pt x="62388" y="30651"/>
                </a:cubicBezTo>
                <a:cubicBezTo>
                  <a:pt x="62388" y="30626"/>
                  <a:pt x="62319" y="30554"/>
                  <a:pt x="62287" y="30554"/>
                </a:cubicBezTo>
                <a:close/>
                <a:moveTo>
                  <a:pt x="10371" y="30379"/>
                </a:moveTo>
                <a:lnTo>
                  <a:pt x="10534" y="30705"/>
                </a:lnTo>
                <a:lnTo>
                  <a:pt x="10221" y="30868"/>
                </a:lnTo>
                <a:lnTo>
                  <a:pt x="10058" y="30556"/>
                </a:lnTo>
                <a:lnTo>
                  <a:pt x="10371" y="30379"/>
                </a:lnTo>
                <a:close/>
                <a:moveTo>
                  <a:pt x="59561" y="30665"/>
                </a:moveTo>
                <a:cubicBezTo>
                  <a:pt x="59521" y="30665"/>
                  <a:pt x="59480" y="30719"/>
                  <a:pt x="59439" y="30746"/>
                </a:cubicBezTo>
                <a:cubicBezTo>
                  <a:pt x="59480" y="30787"/>
                  <a:pt x="59507" y="30855"/>
                  <a:pt x="59548" y="30868"/>
                </a:cubicBezTo>
                <a:cubicBezTo>
                  <a:pt x="59575" y="30868"/>
                  <a:pt x="59629" y="30814"/>
                  <a:pt x="59711" y="30773"/>
                </a:cubicBezTo>
                <a:cubicBezTo>
                  <a:pt x="59643" y="30719"/>
                  <a:pt x="59602" y="30678"/>
                  <a:pt x="59561" y="30665"/>
                </a:cubicBezTo>
                <a:close/>
                <a:moveTo>
                  <a:pt x="56816" y="30746"/>
                </a:moveTo>
                <a:cubicBezTo>
                  <a:pt x="56802" y="30746"/>
                  <a:pt x="56761" y="30800"/>
                  <a:pt x="56761" y="30828"/>
                </a:cubicBezTo>
                <a:cubicBezTo>
                  <a:pt x="56761" y="30852"/>
                  <a:pt x="56794" y="30898"/>
                  <a:pt x="56810" y="30898"/>
                </a:cubicBezTo>
                <a:cubicBezTo>
                  <a:pt x="56812" y="30898"/>
                  <a:pt x="56814" y="30897"/>
                  <a:pt x="56816" y="30896"/>
                </a:cubicBezTo>
                <a:cubicBezTo>
                  <a:pt x="56870" y="30882"/>
                  <a:pt x="56911" y="30855"/>
                  <a:pt x="56952" y="30828"/>
                </a:cubicBezTo>
                <a:cubicBezTo>
                  <a:pt x="56911" y="30787"/>
                  <a:pt x="56870" y="30760"/>
                  <a:pt x="56816" y="30746"/>
                </a:cubicBezTo>
                <a:close/>
                <a:moveTo>
                  <a:pt x="23447" y="30189"/>
                </a:moveTo>
                <a:cubicBezTo>
                  <a:pt x="23243" y="30189"/>
                  <a:pt x="23080" y="30352"/>
                  <a:pt x="23080" y="30556"/>
                </a:cubicBezTo>
                <a:cubicBezTo>
                  <a:pt x="23080" y="30746"/>
                  <a:pt x="23229" y="30896"/>
                  <a:pt x="23419" y="30909"/>
                </a:cubicBezTo>
                <a:cubicBezTo>
                  <a:pt x="23610" y="30909"/>
                  <a:pt x="23773" y="30760"/>
                  <a:pt x="23786" y="30569"/>
                </a:cubicBezTo>
                <a:cubicBezTo>
                  <a:pt x="23786" y="30365"/>
                  <a:pt x="23651" y="30202"/>
                  <a:pt x="23447" y="30189"/>
                </a:cubicBezTo>
                <a:close/>
                <a:moveTo>
                  <a:pt x="7652" y="30447"/>
                </a:moveTo>
                <a:lnTo>
                  <a:pt x="7816" y="30760"/>
                </a:lnTo>
                <a:lnTo>
                  <a:pt x="7476" y="30923"/>
                </a:lnTo>
                <a:lnTo>
                  <a:pt x="7313" y="30624"/>
                </a:lnTo>
                <a:lnTo>
                  <a:pt x="7652" y="30447"/>
                </a:lnTo>
                <a:close/>
                <a:moveTo>
                  <a:pt x="71330" y="30541"/>
                </a:moveTo>
                <a:cubicBezTo>
                  <a:pt x="71322" y="30541"/>
                  <a:pt x="71314" y="30541"/>
                  <a:pt x="71305" y="30542"/>
                </a:cubicBezTo>
                <a:cubicBezTo>
                  <a:pt x="71074" y="30556"/>
                  <a:pt x="71074" y="30909"/>
                  <a:pt x="71305" y="30923"/>
                </a:cubicBezTo>
                <a:cubicBezTo>
                  <a:pt x="71314" y="30924"/>
                  <a:pt x="71322" y="30924"/>
                  <a:pt x="71330" y="30924"/>
                </a:cubicBezTo>
                <a:cubicBezTo>
                  <a:pt x="71582" y="30924"/>
                  <a:pt x="71582" y="30541"/>
                  <a:pt x="71330" y="30541"/>
                </a:cubicBezTo>
                <a:close/>
                <a:moveTo>
                  <a:pt x="4893" y="30501"/>
                </a:moveTo>
                <a:lnTo>
                  <a:pt x="5070" y="30814"/>
                </a:lnTo>
                <a:lnTo>
                  <a:pt x="4744" y="30977"/>
                </a:lnTo>
                <a:lnTo>
                  <a:pt x="4581" y="30678"/>
                </a:lnTo>
                <a:lnTo>
                  <a:pt x="4893" y="30501"/>
                </a:lnTo>
                <a:close/>
                <a:moveTo>
                  <a:pt x="68587" y="30529"/>
                </a:moveTo>
                <a:cubicBezTo>
                  <a:pt x="68491" y="30637"/>
                  <a:pt x="68410" y="30692"/>
                  <a:pt x="68383" y="30773"/>
                </a:cubicBezTo>
                <a:cubicBezTo>
                  <a:pt x="68342" y="30882"/>
                  <a:pt x="68437" y="30991"/>
                  <a:pt x="68559" y="30991"/>
                </a:cubicBezTo>
                <a:cubicBezTo>
                  <a:pt x="68682" y="30991"/>
                  <a:pt x="68790" y="30896"/>
                  <a:pt x="68763" y="30800"/>
                </a:cubicBezTo>
                <a:cubicBezTo>
                  <a:pt x="68722" y="30692"/>
                  <a:pt x="68655" y="30610"/>
                  <a:pt x="68587" y="30529"/>
                </a:cubicBezTo>
                <a:close/>
                <a:moveTo>
                  <a:pt x="26946" y="30471"/>
                </a:moveTo>
                <a:cubicBezTo>
                  <a:pt x="26612" y="30471"/>
                  <a:pt x="26603" y="31004"/>
                  <a:pt x="26967" y="31004"/>
                </a:cubicBezTo>
                <a:cubicBezTo>
                  <a:pt x="27117" y="31004"/>
                  <a:pt x="27239" y="30896"/>
                  <a:pt x="27253" y="30746"/>
                </a:cubicBezTo>
                <a:cubicBezTo>
                  <a:pt x="27253" y="30597"/>
                  <a:pt x="27144" y="30474"/>
                  <a:pt x="26994" y="30474"/>
                </a:cubicBezTo>
                <a:cubicBezTo>
                  <a:pt x="26977" y="30472"/>
                  <a:pt x="26961" y="30471"/>
                  <a:pt x="26946" y="30471"/>
                </a:cubicBezTo>
                <a:close/>
                <a:moveTo>
                  <a:pt x="16678" y="30447"/>
                </a:moveTo>
                <a:lnTo>
                  <a:pt x="16882" y="30828"/>
                </a:lnTo>
                <a:lnTo>
                  <a:pt x="16528" y="31018"/>
                </a:lnTo>
                <a:lnTo>
                  <a:pt x="16338" y="30637"/>
                </a:lnTo>
                <a:lnTo>
                  <a:pt x="16678" y="30447"/>
                </a:lnTo>
                <a:close/>
                <a:moveTo>
                  <a:pt x="20687" y="30243"/>
                </a:moveTo>
                <a:cubicBezTo>
                  <a:pt x="20470" y="30243"/>
                  <a:pt x="20293" y="30406"/>
                  <a:pt x="20293" y="30624"/>
                </a:cubicBezTo>
                <a:cubicBezTo>
                  <a:pt x="20266" y="30828"/>
                  <a:pt x="20429" y="31018"/>
                  <a:pt x="20647" y="31032"/>
                </a:cubicBezTo>
                <a:cubicBezTo>
                  <a:pt x="20655" y="31032"/>
                  <a:pt x="20662" y="31032"/>
                  <a:pt x="20670" y="31032"/>
                </a:cubicBezTo>
                <a:cubicBezTo>
                  <a:pt x="20878" y="31032"/>
                  <a:pt x="21055" y="30861"/>
                  <a:pt x="21068" y="30651"/>
                </a:cubicBezTo>
                <a:cubicBezTo>
                  <a:pt x="21068" y="30433"/>
                  <a:pt x="20891" y="30257"/>
                  <a:pt x="20687" y="30243"/>
                </a:cubicBezTo>
                <a:close/>
                <a:moveTo>
                  <a:pt x="74866" y="30787"/>
                </a:moveTo>
                <a:cubicBezTo>
                  <a:pt x="74798" y="30800"/>
                  <a:pt x="74744" y="30855"/>
                  <a:pt x="74730" y="30909"/>
                </a:cubicBezTo>
                <a:cubicBezTo>
                  <a:pt x="74730" y="30964"/>
                  <a:pt x="74812" y="31045"/>
                  <a:pt x="74853" y="31045"/>
                </a:cubicBezTo>
                <a:cubicBezTo>
                  <a:pt x="74893" y="31045"/>
                  <a:pt x="74975" y="30991"/>
                  <a:pt x="75111" y="30923"/>
                </a:cubicBezTo>
                <a:cubicBezTo>
                  <a:pt x="74989" y="30841"/>
                  <a:pt x="74921" y="30787"/>
                  <a:pt x="74866" y="30787"/>
                </a:cubicBezTo>
                <a:close/>
                <a:moveTo>
                  <a:pt x="13959" y="30556"/>
                </a:moveTo>
                <a:lnTo>
                  <a:pt x="14136" y="30882"/>
                </a:lnTo>
                <a:lnTo>
                  <a:pt x="13769" y="31059"/>
                </a:lnTo>
                <a:cubicBezTo>
                  <a:pt x="13715" y="30950"/>
                  <a:pt x="13660" y="30855"/>
                  <a:pt x="13592" y="30746"/>
                </a:cubicBezTo>
                <a:lnTo>
                  <a:pt x="13959" y="30556"/>
                </a:lnTo>
                <a:close/>
                <a:moveTo>
                  <a:pt x="2161" y="30569"/>
                </a:moveTo>
                <a:lnTo>
                  <a:pt x="2338" y="30909"/>
                </a:lnTo>
                <a:lnTo>
                  <a:pt x="2039" y="31072"/>
                </a:lnTo>
                <a:lnTo>
                  <a:pt x="1862" y="30732"/>
                </a:lnTo>
                <a:lnTo>
                  <a:pt x="2161" y="30569"/>
                </a:lnTo>
                <a:close/>
                <a:moveTo>
                  <a:pt x="65825" y="30699"/>
                </a:moveTo>
                <a:cubicBezTo>
                  <a:pt x="65747" y="30699"/>
                  <a:pt x="65680" y="30760"/>
                  <a:pt x="65691" y="30841"/>
                </a:cubicBezTo>
                <a:cubicBezTo>
                  <a:pt x="65691" y="30909"/>
                  <a:pt x="65773" y="30977"/>
                  <a:pt x="65841" y="31099"/>
                </a:cubicBezTo>
                <a:cubicBezTo>
                  <a:pt x="65922" y="30977"/>
                  <a:pt x="65990" y="30923"/>
                  <a:pt x="66004" y="30855"/>
                </a:cubicBezTo>
                <a:cubicBezTo>
                  <a:pt x="65977" y="30787"/>
                  <a:pt x="65936" y="30719"/>
                  <a:pt x="65868" y="30705"/>
                </a:cubicBezTo>
                <a:cubicBezTo>
                  <a:pt x="65854" y="30701"/>
                  <a:pt x="65839" y="30699"/>
                  <a:pt x="65825" y="30699"/>
                </a:cubicBezTo>
                <a:close/>
                <a:moveTo>
                  <a:pt x="11186" y="30624"/>
                </a:moveTo>
                <a:lnTo>
                  <a:pt x="11377" y="30936"/>
                </a:lnTo>
                <a:lnTo>
                  <a:pt x="11051" y="31113"/>
                </a:lnTo>
                <a:lnTo>
                  <a:pt x="10874" y="30800"/>
                </a:lnTo>
                <a:lnTo>
                  <a:pt x="11186" y="30624"/>
                </a:lnTo>
                <a:close/>
                <a:moveTo>
                  <a:pt x="60350" y="30882"/>
                </a:moveTo>
                <a:cubicBezTo>
                  <a:pt x="60309" y="30882"/>
                  <a:pt x="60227" y="30977"/>
                  <a:pt x="60241" y="31004"/>
                </a:cubicBezTo>
                <a:cubicBezTo>
                  <a:pt x="60255" y="31059"/>
                  <a:pt x="60322" y="31127"/>
                  <a:pt x="60377" y="31127"/>
                </a:cubicBezTo>
                <a:cubicBezTo>
                  <a:pt x="60380" y="31128"/>
                  <a:pt x="60383" y="31128"/>
                  <a:pt x="60386" y="31128"/>
                </a:cubicBezTo>
                <a:cubicBezTo>
                  <a:pt x="60426" y="31128"/>
                  <a:pt x="60477" y="31054"/>
                  <a:pt x="60540" y="30991"/>
                </a:cubicBezTo>
                <a:cubicBezTo>
                  <a:pt x="60458" y="30936"/>
                  <a:pt x="60404" y="30882"/>
                  <a:pt x="60350" y="30882"/>
                </a:cubicBezTo>
                <a:close/>
                <a:moveTo>
                  <a:pt x="57645" y="30977"/>
                </a:moveTo>
                <a:cubicBezTo>
                  <a:pt x="57604" y="30977"/>
                  <a:pt x="57577" y="31045"/>
                  <a:pt x="57550" y="31072"/>
                </a:cubicBezTo>
                <a:cubicBezTo>
                  <a:pt x="57577" y="31099"/>
                  <a:pt x="57618" y="31154"/>
                  <a:pt x="57645" y="31154"/>
                </a:cubicBezTo>
                <a:cubicBezTo>
                  <a:pt x="57686" y="31154"/>
                  <a:pt x="57713" y="31113"/>
                  <a:pt x="57781" y="31059"/>
                </a:cubicBezTo>
                <a:cubicBezTo>
                  <a:pt x="57726" y="31018"/>
                  <a:pt x="57686" y="30977"/>
                  <a:pt x="57645" y="30977"/>
                </a:cubicBezTo>
                <a:close/>
                <a:moveTo>
                  <a:pt x="63113" y="30799"/>
                </a:moveTo>
                <a:cubicBezTo>
                  <a:pt x="63107" y="30799"/>
                  <a:pt x="63101" y="30799"/>
                  <a:pt x="63095" y="30800"/>
                </a:cubicBezTo>
                <a:cubicBezTo>
                  <a:pt x="63041" y="30800"/>
                  <a:pt x="62959" y="30882"/>
                  <a:pt x="62959" y="30936"/>
                </a:cubicBezTo>
                <a:cubicBezTo>
                  <a:pt x="62959" y="30977"/>
                  <a:pt x="63027" y="31059"/>
                  <a:pt x="63082" y="31154"/>
                </a:cubicBezTo>
                <a:cubicBezTo>
                  <a:pt x="63163" y="31059"/>
                  <a:pt x="63218" y="31018"/>
                  <a:pt x="63231" y="30964"/>
                </a:cubicBezTo>
                <a:cubicBezTo>
                  <a:pt x="63256" y="30875"/>
                  <a:pt x="63188" y="30799"/>
                  <a:pt x="63113" y="30799"/>
                </a:cubicBezTo>
                <a:close/>
                <a:moveTo>
                  <a:pt x="8468" y="30692"/>
                </a:moveTo>
                <a:lnTo>
                  <a:pt x="8645" y="30991"/>
                </a:lnTo>
                <a:lnTo>
                  <a:pt x="8305" y="31167"/>
                </a:lnTo>
                <a:lnTo>
                  <a:pt x="8128" y="30868"/>
                </a:lnTo>
                <a:lnTo>
                  <a:pt x="8468" y="30692"/>
                </a:lnTo>
                <a:close/>
                <a:moveTo>
                  <a:pt x="24250" y="30487"/>
                </a:moveTo>
                <a:cubicBezTo>
                  <a:pt x="23826" y="30487"/>
                  <a:pt x="23809" y="31141"/>
                  <a:pt x="24249" y="31167"/>
                </a:cubicBezTo>
                <a:cubicBezTo>
                  <a:pt x="24439" y="31167"/>
                  <a:pt x="24602" y="31018"/>
                  <a:pt x="24588" y="30828"/>
                </a:cubicBezTo>
                <a:cubicBezTo>
                  <a:pt x="24588" y="30637"/>
                  <a:pt x="24453" y="30488"/>
                  <a:pt x="24276" y="30488"/>
                </a:cubicBezTo>
                <a:cubicBezTo>
                  <a:pt x="24267" y="30487"/>
                  <a:pt x="24258" y="30487"/>
                  <a:pt x="24250" y="30487"/>
                </a:cubicBezTo>
                <a:close/>
                <a:moveTo>
                  <a:pt x="54906" y="31070"/>
                </a:moveTo>
                <a:cubicBezTo>
                  <a:pt x="54903" y="31070"/>
                  <a:pt x="54901" y="31070"/>
                  <a:pt x="54899" y="31072"/>
                </a:cubicBezTo>
                <a:cubicBezTo>
                  <a:pt x="54872" y="31086"/>
                  <a:pt x="54858" y="31113"/>
                  <a:pt x="54845" y="31140"/>
                </a:cubicBezTo>
                <a:cubicBezTo>
                  <a:pt x="54845" y="31154"/>
                  <a:pt x="54886" y="31195"/>
                  <a:pt x="54899" y="31195"/>
                </a:cubicBezTo>
                <a:cubicBezTo>
                  <a:pt x="54926" y="31181"/>
                  <a:pt x="54967" y="31154"/>
                  <a:pt x="54981" y="31127"/>
                </a:cubicBezTo>
                <a:cubicBezTo>
                  <a:pt x="54957" y="31103"/>
                  <a:pt x="54924" y="31070"/>
                  <a:pt x="54906" y="31070"/>
                </a:cubicBezTo>
                <a:close/>
                <a:moveTo>
                  <a:pt x="72161" y="30773"/>
                </a:moveTo>
                <a:cubicBezTo>
                  <a:pt x="72039" y="30773"/>
                  <a:pt x="71944" y="30855"/>
                  <a:pt x="71944" y="30977"/>
                </a:cubicBezTo>
                <a:cubicBezTo>
                  <a:pt x="71944" y="31086"/>
                  <a:pt x="72025" y="31181"/>
                  <a:pt x="72148" y="31195"/>
                </a:cubicBezTo>
                <a:cubicBezTo>
                  <a:pt x="72256" y="31195"/>
                  <a:pt x="72352" y="31099"/>
                  <a:pt x="72365" y="30977"/>
                </a:cubicBezTo>
                <a:cubicBezTo>
                  <a:pt x="72365" y="30868"/>
                  <a:pt x="72270" y="30773"/>
                  <a:pt x="72161" y="30773"/>
                </a:cubicBezTo>
                <a:close/>
                <a:moveTo>
                  <a:pt x="27834" y="30786"/>
                </a:moveTo>
                <a:cubicBezTo>
                  <a:pt x="27826" y="30786"/>
                  <a:pt x="27818" y="30786"/>
                  <a:pt x="27810" y="30787"/>
                </a:cubicBezTo>
                <a:cubicBezTo>
                  <a:pt x="27687" y="30787"/>
                  <a:pt x="27579" y="30882"/>
                  <a:pt x="27579" y="31018"/>
                </a:cubicBezTo>
                <a:cubicBezTo>
                  <a:pt x="27592" y="31127"/>
                  <a:pt x="27687" y="31222"/>
                  <a:pt x="27796" y="31222"/>
                </a:cubicBezTo>
                <a:cubicBezTo>
                  <a:pt x="27805" y="31223"/>
                  <a:pt x="27813" y="31223"/>
                  <a:pt x="27821" y="31223"/>
                </a:cubicBezTo>
                <a:cubicBezTo>
                  <a:pt x="28101" y="31223"/>
                  <a:pt x="28113" y="30786"/>
                  <a:pt x="27834" y="30786"/>
                </a:cubicBezTo>
                <a:close/>
                <a:moveTo>
                  <a:pt x="5709" y="30760"/>
                </a:moveTo>
                <a:lnTo>
                  <a:pt x="5885" y="31099"/>
                </a:lnTo>
                <a:lnTo>
                  <a:pt x="5573" y="31263"/>
                </a:lnTo>
                <a:lnTo>
                  <a:pt x="5410" y="30923"/>
                </a:lnTo>
                <a:lnTo>
                  <a:pt x="5709" y="30760"/>
                </a:lnTo>
                <a:close/>
                <a:moveTo>
                  <a:pt x="17507" y="30719"/>
                </a:moveTo>
                <a:lnTo>
                  <a:pt x="17711" y="31072"/>
                </a:lnTo>
                <a:lnTo>
                  <a:pt x="17344" y="31276"/>
                </a:lnTo>
                <a:lnTo>
                  <a:pt x="17153" y="30909"/>
                </a:lnTo>
                <a:lnTo>
                  <a:pt x="17507" y="30719"/>
                </a:lnTo>
                <a:close/>
                <a:moveTo>
                  <a:pt x="75706" y="31043"/>
                </a:moveTo>
                <a:cubicBezTo>
                  <a:pt x="75703" y="31043"/>
                  <a:pt x="75699" y="31044"/>
                  <a:pt x="75695" y="31045"/>
                </a:cubicBezTo>
                <a:cubicBezTo>
                  <a:pt x="75641" y="31072"/>
                  <a:pt x="75600" y="31113"/>
                  <a:pt x="75587" y="31181"/>
                </a:cubicBezTo>
                <a:cubicBezTo>
                  <a:pt x="75587" y="31195"/>
                  <a:pt x="75655" y="31276"/>
                  <a:pt x="75695" y="31276"/>
                </a:cubicBezTo>
                <a:cubicBezTo>
                  <a:pt x="75723" y="31276"/>
                  <a:pt x="75790" y="31222"/>
                  <a:pt x="75886" y="31167"/>
                </a:cubicBezTo>
                <a:cubicBezTo>
                  <a:pt x="75799" y="31105"/>
                  <a:pt x="75746" y="31043"/>
                  <a:pt x="75706" y="31043"/>
                </a:cubicBezTo>
                <a:close/>
                <a:moveTo>
                  <a:pt x="21478" y="30500"/>
                </a:moveTo>
                <a:cubicBezTo>
                  <a:pt x="20968" y="30500"/>
                  <a:pt x="20972" y="31277"/>
                  <a:pt x="21490" y="31277"/>
                </a:cubicBezTo>
                <a:cubicBezTo>
                  <a:pt x="21499" y="31277"/>
                  <a:pt x="21508" y="31277"/>
                  <a:pt x="21517" y="31276"/>
                </a:cubicBezTo>
                <a:cubicBezTo>
                  <a:pt x="21992" y="31235"/>
                  <a:pt x="21992" y="30529"/>
                  <a:pt x="21517" y="30501"/>
                </a:cubicBezTo>
                <a:cubicBezTo>
                  <a:pt x="21503" y="30500"/>
                  <a:pt x="21491" y="30500"/>
                  <a:pt x="21478" y="30500"/>
                </a:cubicBezTo>
                <a:close/>
                <a:moveTo>
                  <a:pt x="14775" y="30800"/>
                </a:moveTo>
                <a:lnTo>
                  <a:pt x="14965" y="31127"/>
                </a:lnTo>
                <a:lnTo>
                  <a:pt x="14585" y="31303"/>
                </a:lnTo>
                <a:lnTo>
                  <a:pt x="14435" y="30977"/>
                </a:lnTo>
                <a:lnTo>
                  <a:pt x="14775" y="30800"/>
                </a:lnTo>
                <a:close/>
                <a:moveTo>
                  <a:pt x="69389" y="30841"/>
                </a:moveTo>
                <a:cubicBezTo>
                  <a:pt x="69102" y="30841"/>
                  <a:pt x="69081" y="31277"/>
                  <a:pt x="69389" y="31303"/>
                </a:cubicBezTo>
                <a:cubicBezTo>
                  <a:pt x="69511" y="31303"/>
                  <a:pt x="69620" y="31208"/>
                  <a:pt x="69633" y="31086"/>
                </a:cubicBezTo>
                <a:cubicBezTo>
                  <a:pt x="69633" y="30950"/>
                  <a:pt x="69538" y="30841"/>
                  <a:pt x="69402" y="30841"/>
                </a:cubicBezTo>
                <a:cubicBezTo>
                  <a:pt x="69398" y="30841"/>
                  <a:pt x="69393" y="30841"/>
                  <a:pt x="69389" y="30841"/>
                </a:cubicBezTo>
                <a:close/>
                <a:moveTo>
                  <a:pt x="3004" y="30841"/>
                </a:moveTo>
                <a:lnTo>
                  <a:pt x="3153" y="31167"/>
                </a:lnTo>
                <a:lnTo>
                  <a:pt x="2841" y="31331"/>
                </a:lnTo>
                <a:lnTo>
                  <a:pt x="2678" y="31018"/>
                </a:lnTo>
                <a:lnTo>
                  <a:pt x="3004" y="30841"/>
                </a:lnTo>
                <a:close/>
                <a:moveTo>
                  <a:pt x="63951" y="31044"/>
                </a:moveTo>
                <a:cubicBezTo>
                  <a:pt x="63946" y="31044"/>
                  <a:pt x="63942" y="31044"/>
                  <a:pt x="63938" y="31045"/>
                </a:cubicBezTo>
                <a:cubicBezTo>
                  <a:pt x="63884" y="31059"/>
                  <a:pt x="63843" y="31154"/>
                  <a:pt x="63802" y="31208"/>
                </a:cubicBezTo>
                <a:cubicBezTo>
                  <a:pt x="63856" y="31249"/>
                  <a:pt x="63911" y="31331"/>
                  <a:pt x="63965" y="31331"/>
                </a:cubicBezTo>
                <a:cubicBezTo>
                  <a:pt x="64020" y="31331"/>
                  <a:pt x="64074" y="31263"/>
                  <a:pt x="64183" y="31167"/>
                </a:cubicBezTo>
                <a:cubicBezTo>
                  <a:pt x="64070" y="31117"/>
                  <a:pt x="64003" y="31044"/>
                  <a:pt x="63951" y="31044"/>
                </a:cubicBezTo>
                <a:close/>
                <a:moveTo>
                  <a:pt x="66663" y="30921"/>
                </a:moveTo>
                <a:cubicBezTo>
                  <a:pt x="66575" y="30921"/>
                  <a:pt x="66492" y="30999"/>
                  <a:pt x="66480" y="31099"/>
                </a:cubicBezTo>
                <a:cubicBezTo>
                  <a:pt x="66453" y="31208"/>
                  <a:pt x="66548" y="31317"/>
                  <a:pt x="66670" y="31331"/>
                </a:cubicBezTo>
                <a:cubicBezTo>
                  <a:pt x="66779" y="31331"/>
                  <a:pt x="66874" y="31235"/>
                  <a:pt x="66874" y="31127"/>
                </a:cubicBezTo>
                <a:cubicBezTo>
                  <a:pt x="66874" y="31018"/>
                  <a:pt x="66792" y="30936"/>
                  <a:pt x="66684" y="30923"/>
                </a:cubicBezTo>
                <a:cubicBezTo>
                  <a:pt x="66677" y="30922"/>
                  <a:pt x="66670" y="30921"/>
                  <a:pt x="66663" y="30921"/>
                </a:cubicBezTo>
                <a:close/>
                <a:moveTo>
                  <a:pt x="28557" y="31167"/>
                </a:moveTo>
                <a:cubicBezTo>
                  <a:pt x="28544" y="31358"/>
                  <a:pt x="28544" y="31358"/>
                  <a:pt x="28707" y="31358"/>
                </a:cubicBezTo>
                <a:lnTo>
                  <a:pt x="28557" y="31167"/>
                </a:lnTo>
                <a:close/>
                <a:moveTo>
                  <a:pt x="12016" y="30868"/>
                </a:moveTo>
                <a:lnTo>
                  <a:pt x="12206" y="31181"/>
                </a:lnTo>
                <a:lnTo>
                  <a:pt x="11880" y="31371"/>
                </a:lnTo>
                <a:lnTo>
                  <a:pt x="11703" y="31045"/>
                </a:lnTo>
                <a:lnTo>
                  <a:pt x="12016" y="30868"/>
                </a:lnTo>
                <a:close/>
                <a:moveTo>
                  <a:pt x="25091" y="30732"/>
                </a:moveTo>
                <a:cubicBezTo>
                  <a:pt x="24670" y="30760"/>
                  <a:pt x="24670" y="31358"/>
                  <a:pt x="25091" y="31398"/>
                </a:cubicBezTo>
                <a:cubicBezTo>
                  <a:pt x="25268" y="31398"/>
                  <a:pt x="25418" y="31249"/>
                  <a:pt x="25431" y="31072"/>
                </a:cubicBezTo>
                <a:cubicBezTo>
                  <a:pt x="25418" y="30882"/>
                  <a:pt x="25268" y="30732"/>
                  <a:pt x="25091" y="30732"/>
                </a:cubicBezTo>
                <a:close/>
                <a:moveTo>
                  <a:pt x="58488" y="31167"/>
                </a:moveTo>
                <a:cubicBezTo>
                  <a:pt x="58433" y="31235"/>
                  <a:pt x="58365" y="31276"/>
                  <a:pt x="58365" y="31303"/>
                </a:cubicBezTo>
                <a:cubicBezTo>
                  <a:pt x="58379" y="31358"/>
                  <a:pt x="58420" y="31398"/>
                  <a:pt x="58474" y="31412"/>
                </a:cubicBezTo>
                <a:cubicBezTo>
                  <a:pt x="58501" y="31412"/>
                  <a:pt x="58569" y="31358"/>
                  <a:pt x="58583" y="31317"/>
                </a:cubicBezTo>
                <a:cubicBezTo>
                  <a:pt x="58583" y="31276"/>
                  <a:pt x="58528" y="31235"/>
                  <a:pt x="58488" y="31167"/>
                </a:cubicBezTo>
                <a:close/>
                <a:moveTo>
                  <a:pt x="9297" y="30936"/>
                </a:moveTo>
                <a:lnTo>
                  <a:pt x="9447" y="31276"/>
                </a:lnTo>
                <a:lnTo>
                  <a:pt x="9120" y="31439"/>
                </a:lnTo>
                <a:lnTo>
                  <a:pt x="8957" y="31113"/>
                </a:lnTo>
                <a:lnTo>
                  <a:pt x="9297" y="30936"/>
                </a:lnTo>
                <a:close/>
                <a:moveTo>
                  <a:pt x="61225" y="31108"/>
                </a:moveTo>
                <a:cubicBezTo>
                  <a:pt x="61214" y="31108"/>
                  <a:pt x="61203" y="31109"/>
                  <a:pt x="61192" y="31113"/>
                </a:cubicBezTo>
                <a:cubicBezTo>
                  <a:pt x="61138" y="31127"/>
                  <a:pt x="61056" y="31208"/>
                  <a:pt x="61056" y="31249"/>
                </a:cubicBezTo>
                <a:cubicBezTo>
                  <a:pt x="61070" y="31290"/>
                  <a:pt x="61138" y="31358"/>
                  <a:pt x="61206" y="31453"/>
                </a:cubicBezTo>
                <a:cubicBezTo>
                  <a:pt x="61274" y="31358"/>
                  <a:pt x="61328" y="31303"/>
                  <a:pt x="61342" y="31249"/>
                </a:cubicBezTo>
                <a:cubicBezTo>
                  <a:pt x="61354" y="31178"/>
                  <a:pt x="61294" y="31108"/>
                  <a:pt x="61225" y="31108"/>
                </a:cubicBezTo>
                <a:close/>
                <a:moveTo>
                  <a:pt x="72977" y="31032"/>
                </a:moveTo>
                <a:cubicBezTo>
                  <a:pt x="72841" y="31032"/>
                  <a:pt x="72746" y="31140"/>
                  <a:pt x="72759" y="31276"/>
                </a:cubicBezTo>
                <a:cubicBezTo>
                  <a:pt x="72772" y="31378"/>
                  <a:pt x="72856" y="31468"/>
                  <a:pt x="72967" y="31468"/>
                </a:cubicBezTo>
                <a:cubicBezTo>
                  <a:pt x="72975" y="31468"/>
                  <a:pt x="72983" y="31467"/>
                  <a:pt x="72990" y="31466"/>
                </a:cubicBezTo>
                <a:cubicBezTo>
                  <a:pt x="73099" y="31453"/>
                  <a:pt x="73194" y="31358"/>
                  <a:pt x="73194" y="31249"/>
                </a:cubicBezTo>
                <a:cubicBezTo>
                  <a:pt x="73181" y="31127"/>
                  <a:pt x="73086" y="31045"/>
                  <a:pt x="72977" y="31032"/>
                </a:cubicBezTo>
                <a:close/>
                <a:moveTo>
                  <a:pt x="55742" y="31331"/>
                </a:moveTo>
                <a:lnTo>
                  <a:pt x="55742" y="31344"/>
                </a:lnTo>
                <a:cubicBezTo>
                  <a:pt x="55715" y="31344"/>
                  <a:pt x="55688" y="31371"/>
                  <a:pt x="55647" y="31385"/>
                </a:cubicBezTo>
                <a:cubicBezTo>
                  <a:pt x="55674" y="31426"/>
                  <a:pt x="55701" y="31453"/>
                  <a:pt x="55728" y="31480"/>
                </a:cubicBezTo>
                <a:cubicBezTo>
                  <a:pt x="55742" y="31480"/>
                  <a:pt x="55783" y="31453"/>
                  <a:pt x="55837" y="31426"/>
                </a:cubicBezTo>
                <a:cubicBezTo>
                  <a:pt x="55796" y="31371"/>
                  <a:pt x="55769" y="31344"/>
                  <a:pt x="55742" y="31331"/>
                </a:cubicBezTo>
                <a:close/>
                <a:moveTo>
                  <a:pt x="6538" y="31032"/>
                </a:moveTo>
                <a:lnTo>
                  <a:pt x="6701" y="31331"/>
                </a:lnTo>
                <a:lnTo>
                  <a:pt x="6388" y="31507"/>
                </a:lnTo>
                <a:lnTo>
                  <a:pt x="6212" y="31181"/>
                </a:lnTo>
                <a:lnTo>
                  <a:pt x="6538" y="31032"/>
                </a:lnTo>
                <a:close/>
                <a:moveTo>
                  <a:pt x="18336" y="30936"/>
                </a:moveTo>
                <a:lnTo>
                  <a:pt x="18540" y="31331"/>
                </a:lnTo>
                <a:lnTo>
                  <a:pt x="18159" y="31507"/>
                </a:lnTo>
                <a:lnTo>
                  <a:pt x="17955" y="31154"/>
                </a:lnTo>
                <a:lnTo>
                  <a:pt x="18336" y="30936"/>
                </a:lnTo>
                <a:close/>
                <a:moveTo>
                  <a:pt x="22359" y="30760"/>
                </a:moveTo>
                <a:cubicBezTo>
                  <a:pt x="21897" y="30773"/>
                  <a:pt x="21870" y="31466"/>
                  <a:pt x="22346" y="31507"/>
                </a:cubicBezTo>
                <a:cubicBezTo>
                  <a:pt x="22563" y="31507"/>
                  <a:pt x="22726" y="31331"/>
                  <a:pt x="22740" y="31127"/>
                </a:cubicBezTo>
                <a:cubicBezTo>
                  <a:pt x="22726" y="30923"/>
                  <a:pt x="22563" y="30760"/>
                  <a:pt x="22359" y="30760"/>
                </a:cubicBezTo>
                <a:close/>
                <a:moveTo>
                  <a:pt x="76524" y="31331"/>
                </a:moveTo>
                <a:cubicBezTo>
                  <a:pt x="76497" y="31344"/>
                  <a:pt x="76443" y="31385"/>
                  <a:pt x="76375" y="31439"/>
                </a:cubicBezTo>
                <a:cubicBezTo>
                  <a:pt x="76456" y="31494"/>
                  <a:pt x="76497" y="31521"/>
                  <a:pt x="76552" y="31521"/>
                </a:cubicBezTo>
                <a:cubicBezTo>
                  <a:pt x="76579" y="31521"/>
                  <a:pt x="76620" y="31453"/>
                  <a:pt x="76620" y="31426"/>
                </a:cubicBezTo>
                <a:cubicBezTo>
                  <a:pt x="76620" y="31385"/>
                  <a:pt x="76552" y="31331"/>
                  <a:pt x="76524" y="31331"/>
                </a:cubicBezTo>
                <a:close/>
                <a:moveTo>
                  <a:pt x="15604" y="31045"/>
                </a:moveTo>
                <a:lnTo>
                  <a:pt x="15794" y="31385"/>
                </a:lnTo>
                <a:lnTo>
                  <a:pt x="15427" y="31548"/>
                </a:lnTo>
                <a:lnTo>
                  <a:pt x="15237" y="31235"/>
                </a:lnTo>
                <a:lnTo>
                  <a:pt x="15604" y="31045"/>
                </a:lnTo>
                <a:close/>
                <a:moveTo>
                  <a:pt x="3819" y="31086"/>
                </a:moveTo>
                <a:lnTo>
                  <a:pt x="3996" y="31398"/>
                </a:lnTo>
                <a:lnTo>
                  <a:pt x="3684" y="31575"/>
                </a:lnTo>
                <a:lnTo>
                  <a:pt x="3507" y="31249"/>
                </a:lnTo>
                <a:lnTo>
                  <a:pt x="3819" y="31086"/>
                </a:lnTo>
                <a:close/>
                <a:moveTo>
                  <a:pt x="70218" y="31059"/>
                </a:moveTo>
                <a:cubicBezTo>
                  <a:pt x="70082" y="31072"/>
                  <a:pt x="69973" y="31181"/>
                  <a:pt x="69973" y="31317"/>
                </a:cubicBezTo>
                <a:cubicBezTo>
                  <a:pt x="69987" y="31466"/>
                  <a:pt x="70095" y="31562"/>
                  <a:pt x="70231" y="31575"/>
                </a:cubicBezTo>
                <a:cubicBezTo>
                  <a:pt x="70367" y="31562"/>
                  <a:pt x="70476" y="31439"/>
                  <a:pt x="70476" y="31303"/>
                </a:cubicBezTo>
                <a:cubicBezTo>
                  <a:pt x="70476" y="31167"/>
                  <a:pt x="70367" y="31059"/>
                  <a:pt x="70218" y="31059"/>
                </a:cubicBezTo>
                <a:close/>
                <a:moveTo>
                  <a:pt x="67495" y="31139"/>
                </a:moveTo>
                <a:cubicBezTo>
                  <a:pt x="67487" y="31139"/>
                  <a:pt x="67480" y="31139"/>
                  <a:pt x="67472" y="31140"/>
                </a:cubicBezTo>
                <a:cubicBezTo>
                  <a:pt x="67350" y="31154"/>
                  <a:pt x="67255" y="31263"/>
                  <a:pt x="67268" y="31385"/>
                </a:cubicBezTo>
                <a:cubicBezTo>
                  <a:pt x="67268" y="31512"/>
                  <a:pt x="67363" y="31604"/>
                  <a:pt x="67487" y="31604"/>
                </a:cubicBezTo>
                <a:cubicBezTo>
                  <a:pt x="67496" y="31604"/>
                  <a:pt x="67504" y="31603"/>
                  <a:pt x="67513" y="31602"/>
                </a:cubicBezTo>
                <a:cubicBezTo>
                  <a:pt x="67635" y="31602"/>
                  <a:pt x="67730" y="31494"/>
                  <a:pt x="67744" y="31371"/>
                </a:cubicBezTo>
                <a:cubicBezTo>
                  <a:pt x="67731" y="31243"/>
                  <a:pt x="67621" y="31139"/>
                  <a:pt x="67495" y="31139"/>
                </a:cubicBezTo>
                <a:close/>
                <a:moveTo>
                  <a:pt x="1101" y="31113"/>
                </a:moveTo>
                <a:lnTo>
                  <a:pt x="1264" y="31466"/>
                </a:lnTo>
                <a:lnTo>
                  <a:pt x="924" y="31630"/>
                </a:lnTo>
                <a:lnTo>
                  <a:pt x="748" y="31317"/>
                </a:lnTo>
                <a:lnTo>
                  <a:pt x="1101" y="31113"/>
                </a:lnTo>
                <a:close/>
                <a:moveTo>
                  <a:pt x="25920" y="30991"/>
                </a:moveTo>
                <a:cubicBezTo>
                  <a:pt x="25744" y="30991"/>
                  <a:pt x="25594" y="31113"/>
                  <a:pt x="25594" y="31290"/>
                </a:cubicBezTo>
                <a:cubicBezTo>
                  <a:pt x="25581" y="31466"/>
                  <a:pt x="25717" y="31630"/>
                  <a:pt x="25907" y="31630"/>
                </a:cubicBezTo>
                <a:cubicBezTo>
                  <a:pt x="26070" y="31616"/>
                  <a:pt x="26206" y="31480"/>
                  <a:pt x="26220" y="31317"/>
                </a:cubicBezTo>
                <a:cubicBezTo>
                  <a:pt x="26220" y="31154"/>
                  <a:pt x="26084" y="31018"/>
                  <a:pt x="25920" y="31004"/>
                </a:cubicBezTo>
                <a:lnTo>
                  <a:pt x="25920" y="30991"/>
                </a:lnTo>
                <a:close/>
                <a:moveTo>
                  <a:pt x="12845" y="31113"/>
                </a:moveTo>
                <a:lnTo>
                  <a:pt x="13008" y="31466"/>
                </a:lnTo>
                <a:lnTo>
                  <a:pt x="12695" y="31643"/>
                </a:lnTo>
                <a:lnTo>
                  <a:pt x="12532" y="31290"/>
                </a:lnTo>
                <a:lnTo>
                  <a:pt x="12845" y="31113"/>
                </a:lnTo>
                <a:close/>
                <a:moveTo>
                  <a:pt x="62035" y="31317"/>
                </a:moveTo>
                <a:cubicBezTo>
                  <a:pt x="61954" y="31398"/>
                  <a:pt x="61886" y="31466"/>
                  <a:pt x="61886" y="31521"/>
                </a:cubicBezTo>
                <a:cubicBezTo>
                  <a:pt x="61899" y="31602"/>
                  <a:pt x="61954" y="31657"/>
                  <a:pt x="62022" y="31698"/>
                </a:cubicBezTo>
                <a:cubicBezTo>
                  <a:pt x="62033" y="31701"/>
                  <a:pt x="62044" y="31702"/>
                  <a:pt x="62055" y="31702"/>
                </a:cubicBezTo>
                <a:cubicBezTo>
                  <a:pt x="62137" y="31702"/>
                  <a:pt x="62209" y="31618"/>
                  <a:pt x="62185" y="31534"/>
                </a:cubicBezTo>
                <a:cubicBezTo>
                  <a:pt x="62185" y="31466"/>
                  <a:pt x="62103" y="31412"/>
                  <a:pt x="62035" y="31317"/>
                </a:cubicBezTo>
                <a:close/>
                <a:moveTo>
                  <a:pt x="10126" y="31208"/>
                </a:moveTo>
                <a:lnTo>
                  <a:pt x="10289" y="31507"/>
                </a:lnTo>
                <a:lnTo>
                  <a:pt x="9950" y="31711"/>
                </a:lnTo>
                <a:lnTo>
                  <a:pt x="9786" y="31371"/>
                </a:lnTo>
                <a:lnTo>
                  <a:pt x="10126" y="31208"/>
                </a:lnTo>
                <a:close/>
                <a:moveTo>
                  <a:pt x="59317" y="31466"/>
                </a:moveTo>
                <a:cubicBezTo>
                  <a:pt x="59262" y="31466"/>
                  <a:pt x="59222" y="31534"/>
                  <a:pt x="59167" y="31575"/>
                </a:cubicBezTo>
                <a:cubicBezTo>
                  <a:pt x="59208" y="31630"/>
                  <a:pt x="59249" y="31698"/>
                  <a:pt x="59303" y="31711"/>
                </a:cubicBezTo>
                <a:cubicBezTo>
                  <a:pt x="59344" y="31711"/>
                  <a:pt x="59398" y="31657"/>
                  <a:pt x="59493" y="31602"/>
                </a:cubicBezTo>
                <a:cubicBezTo>
                  <a:pt x="59412" y="31534"/>
                  <a:pt x="59371" y="31466"/>
                  <a:pt x="59317" y="31466"/>
                </a:cubicBezTo>
                <a:close/>
                <a:moveTo>
                  <a:pt x="64781" y="31249"/>
                </a:moveTo>
                <a:cubicBezTo>
                  <a:pt x="64672" y="31249"/>
                  <a:pt x="64563" y="31344"/>
                  <a:pt x="64590" y="31439"/>
                </a:cubicBezTo>
                <a:cubicBezTo>
                  <a:pt x="64645" y="31534"/>
                  <a:pt x="64699" y="31630"/>
                  <a:pt x="64781" y="31711"/>
                </a:cubicBezTo>
                <a:cubicBezTo>
                  <a:pt x="64862" y="31575"/>
                  <a:pt x="64944" y="31507"/>
                  <a:pt x="64957" y="31426"/>
                </a:cubicBezTo>
                <a:cubicBezTo>
                  <a:pt x="64971" y="31317"/>
                  <a:pt x="64889" y="31263"/>
                  <a:pt x="64781" y="31249"/>
                </a:cubicBezTo>
                <a:close/>
                <a:moveTo>
                  <a:pt x="73781" y="31275"/>
                </a:moveTo>
                <a:cubicBezTo>
                  <a:pt x="73497" y="31275"/>
                  <a:pt x="73489" y="31711"/>
                  <a:pt x="73779" y="31711"/>
                </a:cubicBezTo>
                <a:cubicBezTo>
                  <a:pt x="73784" y="31711"/>
                  <a:pt x="73788" y="31711"/>
                  <a:pt x="73792" y="31711"/>
                </a:cubicBezTo>
                <a:cubicBezTo>
                  <a:pt x="74064" y="31698"/>
                  <a:pt x="74064" y="31317"/>
                  <a:pt x="73806" y="31276"/>
                </a:cubicBezTo>
                <a:cubicBezTo>
                  <a:pt x="73797" y="31275"/>
                  <a:pt x="73789" y="31275"/>
                  <a:pt x="73781" y="31275"/>
                </a:cubicBezTo>
                <a:close/>
                <a:moveTo>
                  <a:pt x="77381" y="31630"/>
                </a:moveTo>
                <a:cubicBezTo>
                  <a:pt x="77354" y="31630"/>
                  <a:pt x="77313" y="31643"/>
                  <a:pt x="77286" y="31657"/>
                </a:cubicBezTo>
                <a:cubicBezTo>
                  <a:pt x="77286" y="31657"/>
                  <a:pt x="77286" y="31725"/>
                  <a:pt x="77313" y="31725"/>
                </a:cubicBezTo>
                <a:cubicBezTo>
                  <a:pt x="77326" y="31732"/>
                  <a:pt x="77343" y="31735"/>
                  <a:pt x="77362" y="31735"/>
                </a:cubicBezTo>
                <a:cubicBezTo>
                  <a:pt x="77381" y="31735"/>
                  <a:pt x="77401" y="31732"/>
                  <a:pt x="77422" y="31725"/>
                </a:cubicBezTo>
                <a:cubicBezTo>
                  <a:pt x="77408" y="31684"/>
                  <a:pt x="77394" y="31643"/>
                  <a:pt x="77394" y="31630"/>
                </a:cubicBezTo>
                <a:close/>
                <a:moveTo>
                  <a:pt x="23212" y="31017"/>
                </a:moveTo>
                <a:cubicBezTo>
                  <a:pt x="23204" y="31017"/>
                  <a:pt x="23196" y="31017"/>
                  <a:pt x="23188" y="31018"/>
                </a:cubicBezTo>
                <a:cubicBezTo>
                  <a:pt x="23180" y="31017"/>
                  <a:pt x="23173" y="31017"/>
                  <a:pt x="23165" y="31017"/>
                </a:cubicBezTo>
                <a:cubicBezTo>
                  <a:pt x="22972" y="31017"/>
                  <a:pt x="22821" y="31175"/>
                  <a:pt x="22821" y="31371"/>
                </a:cubicBezTo>
                <a:cubicBezTo>
                  <a:pt x="22821" y="31575"/>
                  <a:pt x="22998" y="31738"/>
                  <a:pt x="23202" y="31738"/>
                </a:cubicBezTo>
                <a:cubicBezTo>
                  <a:pt x="23406" y="31725"/>
                  <a:pt x="23555" y="31548"/>
                  <a:pt x="23542" y="31358"/>
                </a:cubicBezTo>
                <a:cubicBezTo>
                  <a:pt x="23542" y="31162"/>
                  <a:pt x="23392" y="31017"/>
                  <a:pt x="23212" y="31017"/>
                </a:cubicBezTo>
                <a:close/>
                <a:moveTo>
                  <a:pt x="7381" y="31263"/>
                </a:moveTo>
                <a:lnTo>
                  <a:pt x="7544" y="31575"/>
                </a:lnTo>
                <a:lnTo>
                  <a:pt x="7245" y="31752"/>
                </a:lnTo>
                <a:lnTo>
                  <a:pt x="7054" y="31439"/>
                </a:lnTo>
                <a:lnTo>
                  <a:pt x="7381" y="31263"/>
                </a:lnTo>
                <a:close/>
                <a:moveTo>
                  <a:pt x="19206" y="31195"/>
                </a:moveTo>
                <a:cubicBezTo>
                  <a:pt x="19260" y="31331"/>
                  <a:pt x="19260" y="31548"/>
                  <a:pt x="19505" y="31562"/>
                </a:cubicBezTo>
                <a:lnTo>
                  <a:pt x="19002" y="31793"/>
                </a:lnTo>
                <a:lnTo>
                  <a:pt x="18785" y="31412"/>
                </a:lnTo>
                <a:lnTo>
                  <a:pt x="19206" y="31195"/>
                </a:lnTo>
                <a:close/>
                <a:moveTo>
                  <a:pt x="56544" y="31548"/>
                </a:moveTo>
                <a:cubicBezTo>
                  <a:pt x="56517" y="31589"/>
                  <a:pt x="56462" y="31616"/>
                  <a:pt x="56462" y="31657"/>
                </a:cubicBezTo>
                <a:cubicBezTo>
                  <a:pt x="56462" y="31698"/>
                  <a:pt x="56489" y="31752"/>
                  <a:pt x="56517" y="31793"/>
                </a:cubicBezTo>
                <a:lnTo>
                  <a:pt x="56585" y="31752"/>
                </a:lnTo>
                <a:cubicBezTo>
                  <a:pt x="56598" y="31711"/>
                  <a:pt x="56653" y="31670"/>
                  <a:pt x="56639" y="31630"/>
                </a:cubicBezTo>
                <a:cubicBezTo>
                  <a:pt x="56625" y="31602"/>
                  <a:pt x="56571" y="31575"/>
                  <a:pt x="56544" y="31548"/>
                </a:cubicBezTo>
                <a:close/>
                <a:moveTo>
                  <a:pt x="4662" y="31331"/>
                </a:moveTo>
                <a:lnTo>
                  <a:pt x="4825" y="31657"/>
                </a:lnTo>
                <a:lnTo>
                  <a:pt x="4513" y="31820"/>
                </a:lnTo>
                <a:lnTo>
                  <a:pt x="4336" y="31507"/>
                </a:lnTo>
                <a:lnTo>
                  <a:pt x="4662" y="31331"/>
                </a:lnTo>
                <a:close/>
                <a:moveTo>
                  <a:pt x="71047" y="31290"/>
                </a:moveTo>
                <a:cubicBezTo>
                  <a:pt x="70721" y="31303"/>
                  <a:pt x="70693" y="31793"/>
                  <a:pt x="71033" y="31820"/>
                </a:cubicBezTo>
                <a:cubicBezTo>
                  <a:pt x="71046" y="31821"/>
                  <a:pt x="71058" y="31822"/>
                  <a:pt x="71070" y="31822"/>
                </a:cubicBezTo>
                <a:cubicBezTo>
                  <a:pt x="71402" y="31822"/>
                  <a:pt x="71414" y="31290"/>
                  <a:pt x="71047" y="31290"/>
                </a:cubicBezTo>
                <a:close/>
                <a:moveTo>
                  <a:pt x="16433" y="31290"/>
                </a:moveTo>
                <a:lnTo>
                  <a:pt x="16610" y="31657"/>
                </a:lnTo>
                <a:lnTo>
                  <a:pt x="16243" y="31847"/>
                </a:lnTo>
                <a:lnTo>
                  <a:pt x="16066" y="31480"/>
                </a:lnTo>
                <a:lnTo>
                  <a:pt x="16433" y="31290"/>
                </a:lnTo>
                <a:close/>
                <a:moveTo>
                  <a:pt x="13674" y="31385"/>
                </a:moveTo>
                <a:lnTo>
                  <a:pt x="13851" y="31711"/>
                </a:lnTo>
                <a:lnTo>
                  <a:pt x="13524" y="31888"/>
                </a:lnTo>
                <a:lnTo>
                  <a:pt x="13348" y="31562"/>
                </a:lnTo>
                <a:lnTo>
                  <a:pt x="13674" y="31385"/>
                </a:lnTo>
                <a:close/>
                <a:moveTo>
                  <a:pt x="26736" y="31290"/>
                </a:moveTo>
                <a:cubicBezTo>
                  <a:pt x="26573" y="31290"/>
                  <a:pt x="26437" y="31426"/>
                  <a:pt x="26437" y="31602"/>
                </a:cubicBezTo>
                <a:cubicBezTo>
                  <a:pt x="26451" y="31752"/>
                  <a:pt x="26573" y="31874"/>
                  <a:pt x="26736" y="31888"/>
                </a:cubicBezTo>
                <a:cubicBezTo>
                  <a:pt x="26886" y="31888"/>
                  <a:pt x="27021" y="31765"/>
                  <a:pt x="27021" y="31602"/>
                </a:cubicBezTo>
                <a:cubicBezTo>
                  <a:pt x="27035" y="31439"/>
                  <a:pt x="26899" y="31290"/>
                  <a:pt x="26736" y="31290"/>
                </a:cubicBezTo>
                <a:close/>
                <a:moveTo>
                  <a:pt x="68315" y="31358"/>
                </a:moveTo>
                <a:cubicBezTo>
                  <a:pt x="68165" y="31358"/>
                  <a:pt x="68056" y="31480"/>
                  <a:pt x="68056" y="31630"/>
                </a:cubicBezTo>
                <a:lnTo>
                  <a:pt x="68070" y="31643"/>
                </a:lnTo>
                <a:cubicBezTo>
                  <a:pt x="68070" y="31779"/>
                  <a:pt x="68192" y="31888"/>
                  <a:pt x="68328" y="31888"/>
                </a:cubicBezTo>
                <a:cubicBezTo>
                  <a:pt x="68478" y="31888"/>
                  <a:pt x="68600" y="31765"/>
                  <a:pt x="68600" y="31616"/>
                </a:cubicBezTo>
                <a:cubicBezTo>
                  <a:pt x="68600" y="31466"/>
                  <a:pt x="68464" y="31358"/>
                  <a:pt x="68315" y="31358"/>
                </a:cubicBezTo>
                <a:close/>
                <a:moveTo>
                  <a:pt x="1917" y="31398"/>
                </a:moveTo>
                <a:lnTo>
                  <a:pt x="2093" y="31738"/>
                </a:lnTo>
                <a:lnTo>
                  <a:pt x="1753" y="31901"/>
                </a:lnTo>
                <a:lnTo>
                  <a:pt x="1577" y="31562"/>
                </a:lnTo>
                <a:lnTo>
                  <a:pt x="1917" y="31398"/>
                </a:lnTo>
                <a:close/>
                <a:moveTo>
                  <a:pt x="20438" y="31071"/>
                </a:moveTo>
                <a:cubicBezTo>
                  <a:pt x="20288" y="31071"/>
                  <a:pt x="20142" y="31155"/>
                  <a:pt x="20076" y="31303"/>
                </a:cubicBezTo>
                <a:cubicBezTo>
                  <a:pt x="20008" y="31466"/>
                  <a:pt x="20062" y="31657"/>
                  <a:pt x="20198" y="31779"/>
                </a:cubicBezTo>
                <a:cubicBezTo>
                  <a:pt x="20266" y="31833"/>
                  <a:pt x="20348" y="31874"/>
                  <a:pt x="20416" y="31929"/>
                </a:cubicBezTo>
                <a:lnTo>
                  <a:pt x="20619" y="31820"/>
                </a:lnTo>
                <a:cubicBezTo>
                  <a:pt x="20864" y="31698"/>
                  <a:pt x="20919" y="31371"/>
                  <a:pt x="20715" y="31181"/>
                </a:cubicBezTo>
                <a:cubicBezTo>
                  <a:pt x="20635" y="31106"/>
                  <a:pt x="20536" y="31071"/>
                  <a:pt x="20438" y="31071"/>
                </a:cubicBezTo>
                <a:close/>
                <a:moveTo>
                  <a:pt x="10955" y="31453"/>
                </a:moveTo>
                <a:lnTo>
                  <a:pt x="11132" y="31765"/>
                </a:lnTo>
                <a:lnTo>
                  <a:pt x="10819" y="31942"/>
                </a:lnTo>
                <a:lnTo>
                  <a:pt x="10629" y="31630"/>
                </a:lnTo>
                <a:lnTo>
                  <a:pt x="10955" y="31453"/>
                </a:lnTo>
                <a:close/>
                <a:moveTo>
                  <a:pt x="74635" y="31534"/>
                </a:moveTo>
                <a:cubicBezTo>
                  <a:pt x="74513" y="31534"/>
                  <a:pt x="74418" y="31630"/>
                  <a:pt x="74418" y="31752"/>
                </a:cubicBezTo>
                <a:lnTo>
                  <a:pt x="74431" y="31752"/>
                </a:lnTo>
                <a:cubicBezTo>
                  <a:pt x="74431" y="31861"/>
                  <a:pt x="74513" y="31942"/>
                  <a:pt x="74622" y="31942"/>
                </a:cubicBezTo>
                <a:cubicBezTo>
                  <a:pt x="74629" y="31943"/>
                  <a:pt x="74636" y="31943"/>
                  <a:pt x="74642" y="31943"/>
                </a:cubicBezTo>
                <a:cubicBezTo>
                  <a:pt x="74744" y="31943"/>
                  <a:pt x="74839" y="31854"/>
                  <a:pt x="74839" y="31752"/>
                </a:cubicBezTo>
                <a:cubicBezTo>
                  <a:pt x="74839" y="31630"/>
                  <a:pt x="74744" y="31548"/>
                  <a:pt x="74635" y="31534"/>
                </a:cubicBezTo>
                <a:close/>
                <a:moveTo>
                  <a:pt x="65610" y="31480"/>
                </a:moveTo>
                <a:cubicBezTo>
                  <a:pt x="65406" y="31480"/>
                  <a:pt x="65297" y="31725"/>
                  <a:pt x="65433" y="31874"/>
                </a:cubicBezTo>
                <a:cubicBezTo>
                  <a:pt x="65484" y="31925"/>
                  <a:pt x="65545" y="31947"/>
                  <a:pt x="65604" y="31947"/>
                </a:cubicBezTo>
                <a:cubicBezTo>
                  <a:pt x="65721" y="31947"/>
                  <a:pt x="65832" y="31860"/>
                  <a:pt x="65841" y="31725"/>
                </a:cubicBezTo>
                <a:cubicBezTo>
                  <a:pt x="65841" y="31589"/>
                  <a:pt x="65732" y="31480"/>
                  <a:pt x="65610" y="31480"/>
                </a:cubicBezTo>
                <a:close/>
                <a:moveTo>
                  <a:pt x="62823" y="31534"/>
                </a:moveTo>
                <a:cubicBezTo>
                  <a:pt x="62769" y="31643"/>
                  <a:pt x="62701" y="31711"/>
                  <a:pt x="62688" y="31779"/>
                </a:cubicBezTo>
                <a:cubicBezTo>
                  <a:pt x="62674" y="31888"/>
                  <a:pt x="62742" y="31956"/>
                  <a:pt x="62851" y="31956"/>
                </a:cubicBezTo>
                <a:cubicBezTo>
                  <a:pt x="62946" y="31956"/>
                  <a:pt x="63027" y="31861"/>
                  <a:pt x="63014" y="31765"/>
                </a:cubicBezTo>
                <a:cubicBezTo>
                  <a:pt x="63000" y="31698"/>
                  <a:pt x="62919" y="31643"/>
                  <a:pt x="62823" y="31534"/>
                </a:cubicBezTo>
                <a:close/>
                <a:moveTo>
                  <a:pt x="60146" y="31602"/>
                </a:moveTo>
                <a:cubicBezTo>
                  <a:pt x="60068" y="31719"/>
                  <a:pt x="60002" y="31774"/>
                  <a:pt x="59997" y="31826"/>
                </a:cubicBezTo>
                <a:lnTo>
                  <a:pt x="59997" y="31826"/>
                </a:lnTo>
                <a:cubicBezTo>
                  <a:pt x="59996" y="31824"/>
                  <a:pt x="59996" y="31822"/>
                  <a:pt x="59996" y="31820"/>
                </a:cubicBezTo>
                <a:lnTo>
                  <a:pt x="59996" y="31833"/>
                </a:lnTo>
                <a:cubicBezTo>
                  <a:pt x="59996" y="31831"/>
                  <a:pt x="59996" y="31829"/>
                  <a:pt x="59997" y="31826"/>
                </a:cubicBezTo>
                <a:lnTo>
                  <a:pt x="59997" y="31826"/>
                </a:lnTo>
                <a:cubicBezTo>
                  <a:pt x="60003" y="31882"/>
                  <a:pt x="60079" y="31969"/>
                  <a:pt x="60105" y="31969"/>
                </a:cubicBezTo>
                <a:cubicBezTo>
                  <a:pt x="60173" y="31956"/>
                  <a:pt x="60241" y="31901"/>
                  <a:pt x="60282" y="31847"/>
                </a:cubicBezTo>
                <a:cubicBezTo>
                  <a:pt x="60295" y="31793"/>
                  <a:pt x="60214" y="31725"/>
                  <a:pt x="60146" y="31602"/>
                </a:cubicBezTo>
                <a:close/>
                <a:moveTo>
                  <a:pt x="8196" y="31521"/>
                </a:moveTo>
                <a:lnTo>
                  <a:pt x="8359" y="31833"/>
                </a:lnTo>
                <a:lnTo>
                  <a:pt x="8060" y="31997"/>
                </a:lnTo>
                <a:lnTo>
                  <a:pt x="7884" y="31698"/>
                </a:lnTo>
                <a:lnTo>
                  <a:pt x="8196" y="31521"/>
                </a:lnTo>
                <a:close/>
                <a:moveTo>
                  <a:pt x="24012" y="31317"/>
                </a:moveTo>
                <a:cubicBezTo>
                  <a:pt x="23844" y="31317"/>
                  <a:pt x="23678" y="31426"/>
                  <a:pt x="23664" y="31643"/>
                </a:cubicBezTo>
                <a:cubicBezTo>
                  <a:pt x="23664" y="31833"/>
                  <a:pt x="23800" y="31997"/>
                  <a:pt x="23990" y="32010"/>
                </a:cubicBezTo>
                <a:cubicBezTo>
                  <a:pt x="24194" y="32010"/>
                  <a:pt x="24371" y="31847"/>
                  <a:pt x="24371" y="31643"/>
                </a:cubicBezTo>
                <a:cubicBezTo>
                  <a:pt x="24351" y="31426"/>
                  <a:pt x="24181" y="31317"/>
                  <a:pt x="24012" y="31317"/>
                </a:cubicBezTo>
                <a:close/>
                <a:moveTo>
                  <a:pt x="57397" y="31791"/>
                </a:moveTo>
                <a:cubicBezTo>
                  <a:pt x="57394" y="31791"/>
                  <a:pt x="57390" y="31791"/>
                  <a:pt x="57387" y="31793"/>
                </a:cubicBezTo>
                <a:cubicBezTo>
                  <a:pt x="57346" y="31793"/>
                  <a:pt x="57305" y="31861"/>
                  <a:pt x="57264" y="31888"/>
                </a:cubicBezTo>
                <a:cubicBezTo>
                  <a:pt x="57291" y="31929"/>
                  <a:pt x="57332" y="31997"/>
                  <a:pt x="57373" y="32010"/>
                </a:cubicBezTo>
                <a:cubicBezTo>
                  <a:pt x="57377" y="32011"/>
                  <a:pt x="57380" y="32012"/>
                  <a:pt x="57384" y="32012"/>
                </a:cubicBezTo>
                <a:cubicBezTo>
                  <a:pt x="57421" y="32012"/>
                  <a:pt x="57461" y="31952"/>
                  <a:pt x="57522" y="31915"/>
                </a:cubicBezTo>
                <a:cubicBezTo>
                  <a:pt x="57473" y="31853"/>
                  <a:pt x="57435" y="31791"/>
                  <a:pt x="57397" y="31791"/>
                </a:cubicBezTo>
                <a:close/>
                <a:moveTo>
                  <a:pt x="54656" y="31899"/>
                </a:moveTo>
                <a:cubicBezTo>
                  <a:pt x="54629" y="31899"/>
                  <a:pt x="54591" y="31932"/>
                  <a:pt x="54532" y="31956"/>
                </a:cubicBezTo>
                <a:cubicBezTo>
                  <a:pt x="54600" y="31983"/>
                  <a:pt x="54627" y="32024"/>
                  <a:pt x="54655" y="32037"/>
                </a:cubicBezTo>
                <a:cubicBezTo>
                  <a:pt x="54682" y="32037"/>
                  <a:pt x="54722" y="31997"/>
                  <a:pt x="54722" y="31983"/>
                </a:cubicBezTo>
                <a:cubicBezTo>
                  <a:pt x="54722" y="31983"/>
                  <a:pt x="54695" y="31915"/>
                  <a:pt x="54668" y="31901"/>
                </a:cubicBezTo>
                <a:cubicBezTo>
                  <a:pt x="54664" y="31900"/>
                  <a:pt x="54660" y="31899"/>
                  <a:pt x="54656" y="31899"/>
                </a:cubicBezTo>
                <a:close/>
                <a:moveTo>
                  <a:pt x="5464" y="31575"/>
                </a:moveTo>
                <a:lnTo>
                  <a:pt x="5654" y="31915"/>
                </a:lnTo>
                <a:lnTo>
                  <a:pt x="5342" y="32078"/>
                </a:lnTo>
                <a:lnTo>
                  <a:pt x="5152" y="31738"/>
                </a:lnTo>
                <a:lnTo>
                  <a:pt x="5464" y="31575"/>
                </a:lnTo>
                <a:close/>
                <a:moveTo>
                  <a:pt x="17262" y="31534"/>
                </a:moveTo>
                <a:lnTo>
                  <a:pt x="17466" y="31901"/>
                </a:lnTo>
                <a:lnTo>
                  <a:pt x="17072" y="32078"/>
                </a:lnTo>
                <a:lnTo>
                  <a:pt x="16868" y="31738"/>
                </a:lnTo>
                <a:lnTo>
                  <a:pt x="17262" y="31534"/>
                </a:lnTo>
                <a:close/>
                <a:moveTo>
                  <a:pt x="71863" y="31534"/>
                </a:moveTo>
                <a:cubicBezTo>
                  <a:pt x="71522" y="31534"/>
                  <a:pt x="71500" y="32065"/>
                  <a:pt x="71862" y="32078"/>
                </a:cubicBezTo>
                <a:cubicBezTo>
                  <a:pt x="72012" y="32078"/>
                  <a:pt x="72134" y="31956"/>
                  <a:pt x="72148" y="31820"/>
                </a:cubicBezTo>
                <a:cubicBezTo>
                  <a:pt x="72148" y="31670"/>
                  <a:pt x="72025" y="31548"/>
                  <a:pt x="71889" y="31534"/>
                </a:cubicBezTo>
                <a:lnTo>
                  <a:pt x="71876" y="31534"/>
                </a:lnTo>
                <a:cubicBezTo>
                  <a:pt x="71872" y="31534"/>
                  <a:pt x="71867" y="31534"/>
                  <a:pt x="71863" y="31534"/>
                </a:cubicBezTo>
                <a:close/>
                <a:moveTo>
                  <a:pt x="21248" y="31330"/>
                </a:moveTo>
                <a:cubicBezTo>
                  <a:pt x="21041" y="31330"/>
                  <a:pt x="20864" y="31502"/>
                  <a:pt x="20864" y="31711"/>
                </a:cubicBezTo>
                <a:cubicBezTo>
                  <a:pt x="20878" y="31929"/>
                  <a:pt x="21041" y="32092"/>
                  <a:pt x="21258" y="32092"/>
                </a:cubicBezTo>
                <a:cubicBezTo>
                  <a:pt x="21266" y="32092"/>
                  <a:pt x="21273" y="32092"/>
                  <a:pt x="21280" y="32092"/>
                </a:cubicBezTo>
                <a:cubicBezTo>
                  <a:pt x="21475" y="32092"/>
                  <a:pt x="21639" y="31921"/>
                  <a:pt x="21653" y="31725"/>
                </a:cubicBezTo>
                <a:cubicBezTo>
                  <a:pt x="21653" y="31507"/>
                  <a:pt x="21489" y="31331"/>
                  <a:pt x="21272" y="31331"/>
                </a:cubicBezTo>
                <a:cubicBezTo>
                  <a:pt x="21264" y="31330"/>
                  <a:pt x="21256" y="31330"/>
                  <a:pt x="21248" y="31330"/>
                </a:cubicBezTo>
                <a:close/>
                <a:moveTo>
                  <a:pt x="27558" y="31561"/>
                </a:moveTo>
                <a:cubicBezTo>
                  <a:pt x="27417" y="31561"/>
                  <a:pt x="27293" y="31691"/>
                  <a:pt x="27293" y="31833"/>
                </a:cubicBezTo>
                <a:cubicBezTo>
                  <a:pt x="27293" y="31983"/>
                  <a:pt x="27416" y="32105"/>
                  <a:pt x="27565" y="32105"/>
                </a:cubicBezTo>
                <a:cubicBezTo>
                  <a:pt x="27701" y="32105"/>
                  <a:pt x="27823" y="31997"/>
                  <a:pt x="27823" y="31847"/>
                </a:cubicBezTo>
                <a:lnTo>
                  <a:pt x="27837" y="31847"/>
                </a:lnTo>
                <a:cubicBezTo>
                  <a:pt x="27851" y="31698"/>
                  <a:pt x="27728" y="31562"/>
                  <a:pt x="27579" y="31562"/>
                </a:cubicBezTo>
                <a:cubicBezTo>
                  <a:pt x="27572" y="31561"/>
                  <a:pt x="27565" y="31561"/>
                  <a:pt x="27558" y="31561"/>
                </a:cubicBezTo>
                <a:close/>
                <a:moveTo>
                  <a:pt x="2759" y="31670"/>
                </a:moveTo>
                <a:lnTo>
                  <a:pt x="2922" y="31983"/>
                </a:lnTo>
                <a:lnTo>
                  <a:pt x="2583" y="32132"/>
                </a:lnTo>
                <a:lnTo>
                  <a:pt x="2419" y="31847"/>
                </a:lnTo>
                <a:lnTo>
                  <a:pt x="2759" y="31670"/>
                </a:lnTo>
                <a:close/>
                <a:moveTo>
                  <a:pt x="14517" y="31630"/>
                </a:moveTo>
                <a:lnTo>
                  <a:pt x="14680" y="31956"/>
                </a:lnTo>
                <a:lnTo>
                  <a:pt x="14353" y="32132"/>
                </a:lnTo>
                <a:lnTo>
                  <a:pt x="14177" y="31793"/>
                </a:lnTo>
                <a:lnTo>
                  <a:pt x="14517" y="31630"/>
                </a:lnTo>
                <a:close/>
                <a:moveTo>
                  <a:pt x="11771" y="31698"/>
                </a:moveTo>
                <a:lnTo>
                  <a:pt x="11961" y="32010"/>
                </a:lnTo>
                <a:lnTo>
                  <a:pt x="11635" y="32173"/>
                </a:lnTo>
                <a:lnTo>
                  <a:pt x="11458" y="31861"/>
                </a:lnTo>
                <a:lnTo>
                  <a:pt x="11771" y="31698"/>
                </a:lnTo>
                <a:close/>
                <a:moveTo>
                  <a:pt x="75488" y="31805"/>
                </a:moveTo>
                <a:cubicBezTo>
                  <a:pt x="75344" y="31805"/>
                  <a:pt x="75260" y="31894"/>
                  <a:pt x="75260" y="31983"/>
                </a:cubicBezTo>
                <a:cubicBezTo>
                  <a:pt x="75260" y="32078"/>
                  <a:pt x="75342" y="32173"/>
                  <a:pt x="75437" y="32173"/>
                </a:cubicBezTo>
                <a:cubicBezTo>
                  <a:pt x="75447" y="32176"/>
                  <a:pt x="75458" y="32178"/>
                  <a:pt x="75468" y="32178"/>
                </a:cubicBezTo>
                <a:cubicBezTo>
                  <a:pt x="75557" y="32178"/>
                  <a:pt x="75653" y="32083"/>
                  <a:pt x="75641" y="32010"/>
                </a:cubicBezTo>
                <a:cubicBezTo>
                  <a:pt x="75614" y="31929"/>
                  <a:pt x="75573" y="31861"/>
                  <a:pt x="75519" y="31806"/>
                </a:cubicBezTo>
                <a:cubicBezTo>
                  <a:pt x="75508" y="31805"/>
                  <a:pt x="75498" y="31805"/>
                  <a:pt x="75488" y="31805"/>
                </a:cubicBezTo>
                <a:close/>
                <a:moveTo>
                  <a:pt x="69155" y="31585"/>
                </a:moveTo>
                <a:cubicBezTo>
                  <a:pt x="68997" y="31585"/>
                  <a:pt x="68837" y="31698"/>
                  <a:pt x="68858" y="31915"/>
                </a:cubicBezTo>
                <a:cubicBezTo>
                  <a:pt x="68872" y="32065"/>
                  <a:pt x="68994" y="32187"/>
                  <a:pt x="69157" y="32187"/>
                </a:cubicBezTo>
                <a:cubicBezTo>
                  <a:pt x="69321" y="32187"/>
                  <a:pt x="69443" y="32037"/>
                  <a:pt x="69443" y="31888"/>
                </a:cubicBezTo>
                <a:cubicBezTo>
                  <a:pt x="69449" y="31684"/>
                  <a:pt x="69303" y="31585"/>
                  <a:pt x="69155" y="31585"/>
                </a:cubicBezTo>
                <a:close/>
                <a:moveTo>
                  <a:pt x="66448" y="31696"/>
                </a:moveTo>
                <a:cubicBezTo>
                  <a:pt x="66441" y="31696"/>
                  <a:pt x="66433" y="31697"/>
                  <a:pt x="66425" y="31698"/>
                </a:cubicBezTo>
                <a:cubicBezTo>
                  <a:pt x="66072" y="31698"/>
                  <a:pt x="66072" y="32214"/>
                  <a:pt x="66425" y="32214"/>
                </a:cubicBezTo>
                <a:cubicBezTo>
                  <a:pt x="66575" y="32214"/>
                  <a:pt x="66697" y="32105"/>
                  <a:pt x="66697" y="31956"/>
                </a:cubicBezTo>
                <a:cubicBezTo>
                  <a:pt x="66697" y="31814"/>
                  <a:pt x="66587" y="31696"/>
                  <a:pt x="66448" y="31696"/>
                </a:cubicBezTo>
                <a:close/>
                <a:moveTo>
                  <a:pt x="55388" y="32214"/>
                </a:moveTo>
                <a:lnTo>
                  <a:pt x="55388" y="32228"/>
                </a:lnTo>
                <a:cubicBezTo>
                  <a:pt x="55388" y="32225"/>
                  <a:pt x="55389" y="32222"/>
                  <a:pt x="55390" y="32219"/>
                </a:cubicBezTo>
                <a:lnTo>
                  <a:pt x="55390" y="32219"/>
                </a:lnTo>
                <a:cubicBezTo>
                  <a:pt x="55389" y="32218"/>
                  <a:pt x="55389" y="32216"/>
                  <a:pt x="55388" y="32214"/>
                </a:cubicBezTo>
                <a:close/>
                <a:moveTo>
                  <a:pt x="24833" y="31562"/>
                </a:moveTo>
                <a:cubicBezTo>
                  <a:pt x="24656" y="31562"/>
                  <a:pt x="24520" y="31698"/>
                  <a:pt x="24507" y="31874"/>
                </a:cubicBezTo>
                <a:lnTo>
                  <a:pt x="24507" y="31888"/>
                </a:lnTo>
                <a:cubicBezTo>
                  <a:pt x="24493" y="32078"/>
                  <a:pt x="24643" y="32241"/>
                  <a:pt x="24833" y="32241"/>
                </a:cubicBezTo>
                <a:cubicBezTo>
                  <a:pt x="25010" y="32241"/>
                  <a:pt x="25159" y="32105"/>
                  <a:pt x="25173" y="31929"/>
                </a:cubicBezTo>
                <a:cubicBezTo>
                  <a:pt x="25186" y="31725"/>
                  <a:pt x="25023" y="31562"/>
                  <a:pt x="24833" y="31562"/>
                </a:cubicBezTo>
                <a:close/>
                <a:moveTo>
                  <a:pt x="60948" y="31915"/>
                </a:moveTo>
                <a:cubicBezTo>
                  <a:pt x="60893" y="31915"/>
                  <a:pt x="60812" y="31997"/>
                  <a:pt x="60785" y="32051"/>
                </a:cubicBezTo>
                <a:cubicBezTo>
                  <a:pt x="60757" y="32146"/>
                  <a:pt x="60839" y="32241"/>
                  <a:pt x="60934" y="32241"/>
                </a:cubicBezTo>
                <a:cubicBezTo>
                  <a:pt x="61002" y="32241"/>
                  <a:pt x="61070" y="32160"/>
                  <a:pt x="61192" y="32092"/>
                </a:cubicBezTo>
                <a:cubicBezTo>
                  <a:pt x="61084" y="32010"/>
                  <a:pt x="61029" y="31929"/>
                  <a:pt x="60961" y="31915"/>
                </a:cubicBezTo>
                <a:close/>
                <a:moveTo>
                  <a:pt x="9012" y="31765"/>
                </a:moveTo>
                <a:lnTo>
                  <a:pt x="9188" y="32105"/>
                </a:lnTo>
                <a:lnTo>
                  <a:pt x="8889" y="32268"/>
                </a:lnTo>
                <a:lnTo>
                  <a:pt x="8713" y="31929"/>
                </a:lnTo>
                <a:lnTo>
                  <a:pt x="9012" y="31765"/>
                </a:lnTo>
                <a:close/>
                <a:moveTo>
                  <a:pt x="63676" y="31819"/>
                </a:moveTo>
                <a:cubicBezTo>
                  <a:pt x="63668" y="31819"/>
                  <a:pt x="63660" y="31819"/>
                  <a:pt x="63653" y="31820"/>
                </a:cubicBezTo>
                <a:cubicBezTo>
                  <a:pt x="63530" y="31847"/>
                  <a:pt x="63462" y="31929"/>
                  <a:pt x="63476" y="32037"/>
                </a:cubicBezTo>
                <a:cubicBezTo>
                  <a:pt x="63503" y="32119"/>
                  <a:pt x="63585" y="32173"/>
                  <a:pt x="63693" y="32282"/>
                </a:cubicBezTo>
                <a:cubicBezTo>
                  <a:pt x="63789" y="32160"/>
                  <a:pt x="63856" y="32092"/>
                  <a:pt x="63870" y="32010"/>
                </a:cubicBezTo>
                <a:cubicBezTo>
                  <a:pt x="63895" y="31908"/>
                  <a:pt x="63790" y="31819"/>
                  <a:pt x="63676" y="31819"/>
                </a:cubicBezTo>
                <a:close/>
                <a:moveTo>
                  <a:pt x="58202" y="32037"/>
                </a:moveTo>
                <a:cubicBezTo>
                  <a:pt x="58161" y="32037"/>
                  <a:pt x="58080" y="32119"/>
                  <a:pt x="58080" y="32146"/>
                </a:cubicBezTo>
                <a:cubicBezTo>
                  <a:pt x="58093" y="32214"/>
                  <a:pt x="58134" y="32268"/>
                  <a:pt x="58188" y="32296"/>
                </a:cubicBezTo>
                <a:cubicBezTo>
                  <a:pt x="58193" y="32297"/>
                  <a:pt x="58198" y="32297"/>
                  <a:pt x="58203" y="32297"/>
                </a:cubicBezTo>
                <a:cubicBezTo>
                  <a:pt x="58253" y="32297"/>
                  <a:pt x="58306" y="32235"/>
                  <a:pt x="58392" y="32173"/>
                </a:cubicBezTo>
                <a:cubicBezTo>
                  <a:pt x="58311" y="32119"/>
                  <a:pt x="58256" y="32051"/>
                  <a:pt x="58202" y="32037"/>
                </a:cubicBezTo>
                <a:close/>
                <a:moveTo>
                  <a:pt x="55484" y="32092"/>
                </a:moveTo>
                <a:cubicBezTo>
                  <a:pt x="55447" y="32153"/>
                  <a:pt x="55399" y="32192"/>
                  <a:pt x="55390" y="32219"/>
                </a:cubicBezTo>
                <a:lnTo>
                  <a:pt x="55390" y="32219"/>
                </a:lnTo>
                <a:cubicBezTo>
                  <a:pt x="55404" y="32270"/>
                  <a:pt x="55431" y="32296"/>
                  <a:pt x="55484" y="32309"/>
                </a:cubicBezTo>
                <a:cubicBezTo>
                  <a:pt x="55524" y="32296"/>
                  <a:pt x="55565" y="32268"/>
                  <a:pt x="55579" y="32228"/>
                </a:cubicBezTo>
                <a:cubicBezTo>
                  <a:pt x="55579" y="32187"/>
                  <a:pt x="55524" y="32160"/>
                  <a:pt x="55484" y="32092"/>
                </a:cubicBezTo>
                <a:close/>
                <a:moveTo>
                  <a:pt x="28394" y="31833"/>
                </a:moveTo>
                <a:cubicBezTo>
                  <a:pt x="28258" y="31833"/>
                  <a:pt x="28150" y="31929"/>
                  <a:pt x="28136" y="32065"/>
                </a:cubicBezTo>
                <a:cubicBezTo>
                  <a:pt x="28136" y="32200"/>
                  <a:pt x="28245" y="32323"/>
                  <a:pt x="28381" y="32323"/>
                </a:cubicBezTo>
                <a:cubicBezTo>
                  <a:pt x="28503" y="32323"/>
                  <a:pt x="28612" y="32228"/>
                  <a:pt x="28625" y="32105"/>
                </a:cubicBezTo>
                <a:cubicBezTo>
                  <a:pt x="28639" y="31969"/>
                  <a:pt x="28530" y="31847"/>
                  <a:pt x="28394" y="31833"/>
                </a:cubicBezTo>
                <a:close/>
                <a:moveTo>
                  <a:pt x="22083" y="31556"/>
                </a:moveTo>
                <a:cubicBezTo>
                  <a:pt x="22002" y="31556"/>
                  <a:pt x="21918" y="31583"/>
                  <a:pt x="21843" y="31643"/>
                </a:cubicBezTo>
                <a:cubicBezTo>
                  <a:pt x="21585" y="31861"/>
                  <a:pt x="21707" y="32296"/>
                  <a:pt x="22047" y="32323"/>
                </a:cubicBezTo>
                <a:cubicBezTo>
                  <a:pt x="22063" y="32325"/>
                  <a:pt x="22079" y="32326"/>
                  <a:pt x="22095" y="32326"/>
                </a:cubicBezTo>
                <a:cubicBezTo>
                  <a:pt x="22280" y="32326"/>
                  <a:pt x="22443" y="32183"/>
                  <a:pt x="22468" y="31983"/>
                </a:cubicBezTo>
                <a:cubicBezTo>
                  <a:pt x="22488" y="31738"/>
                  <a:pt x="22295" y="31556"/>
                  <a:pt x="22083" y="31556"/>
                </a:cubicBezTo>
                <a:close/>
                <a:moveTo>
                  <a:pt x="6293" y="31847"/>
                </a:moveTo>
                <a:lnTo>
                  <a:pt x="6484" y="32160"/>
                </a:lnTo>
                <a:lnTo>
                  <a:pt x="6157" y="32336"/>
                </a:lnTo>
                <a:lnTo>
                  <a:pt x="5981" y="32037"/>
                </a:lnTo>
                <a:lnTo>
                  <a:pt x="6293" y="31847"/>
                </a:lnTo>
                <a:close/>
                <a:moveTo>
                  <a:pt x="52765" y="32228"/>
                </a:moveTo>
                <a:cubicBezTo>
                  <a:pt x="52738" y="32228"/>
                  <a:pt x="52711" y="32268"/>
                  <a:pt x="52684" y="32296"/>
                </a:cubicBezTo>
                <a:cubicBezTo>
                  <a:pt x="52711" y="32309"/>
                  <a:pt x="52724" y="32350"/>
                  <a:pt x="52738" y="32350"/>
                </a:cubicBezTo>
                <a:cubicBezTo>
                  <a:pt x="52752" y="32350"/>
                  <a:pt x="52806" y="32323"/>
                  <a:pt x="52888" y="32282"/>
                </a:cubicBezTo>
                <a:cubicBezTo>
                  <a:pt x="52833" y="32255"/>
                  <a:pt x="52806" y="32228"/>
                  <a:pt x="52779" y="32228"/>
                </a:cubicBezTo>
                <a:close/>
                <a:moveTo>
                  <a:pt x="72730" y="31805"/>
                </a:moveTo>
                <a:cubicBezTo>
                  <a:pt x="72722" y="31805"/>
                  <a:pt x="72713" y="31806"/>
                  <a:pt x="72705" y="31806"/>
                </a:cubicBezTo>
                <a:cubicBezTo>
                  <a:pt x="72556" y="31820"/>
                  <a:pt x="72447" y="31942"/>
                  <a:pt x="72460" y="32092"/>
                </a:cubicBezTo>
                <a:cubicBezTo>
                  <a:pt x="72460" y="32241"/>
                  <a:pt x="72583" y="32350"/>
                  <a:pt x="72732" y="32350"/>
                </a:cubicBezTo>
                <a:cubicBezTo>
                  <a:pt x="72882" y="32350"/>
                  <a:pt x="73004" y="32228"/>
                  <a:pt x="73004" y="32078"/>
                </a:cubicBezTo>
                <a:cubicBezTo>
                  <a:pt x="73004" y="31923"/>
                  <a:pt x="72882" y="31805"/>
                  <a:pt x="72730" y="31805"/>
                </a:cubicBezTo>
                <a:close/>
                <a:moveTo>
                  <a:pt x="3575" y="31901"/>
                </a:moveTo>
                <a:lnTo>
                  <a:pt x="3752" y="32214"/>
                </a:lnTo>
                <a:lnTo>
                  <a:pt x="3398" y="32391"/>
                </a:lnTo>
                <a:lnTo>
                  <a:pt x="3235" y="32092"/>
                </a:lnTo>
                <a:lnTo>
                  <a:pt x="3575" y="31901"/>
                </a:lnTo>
                <a:close/>
                <a:moveTo>
                  <a:pt x="15319" y="31861"/>
                </a:moveTo>
                <a:lnTo>
                  <a:pt x="15563" y="32228"/>
                </a:lnTo>
                <a:lnTo>
                  <a:pt x="15183" y="32391"/>
                </a:lnTo>
                <a:lnTo>
                  <a:pt x="14992" y="32037"/>
                </a:lnTo>
                <a:lnTo>
                  <a:pt x="15319" y="31861"/>
                </a:lnTo>
                <a:close/>
                <a:moveTo>
                  <a:pt x="76266" y="32105"/>
                </a:moveTo>
                <a:cubicBezTo>
                  <a:pt x="76225" y="32105"/>
                  <a:pt x="76130" y="32187"/>
                  <a:pt x="76117" y="32241"/>
                </a:cubicBezTo>
                <a:cubicBezTo>
                  <a:pt x="76103" y="32336"/>
                  <a:pt x="76171" y="32418"/>
                  <a:pt x="76266" y="32418"/>
                </a:cubicBezTo>
                <a:cubicBezTo>
                  <a:pt x="76334" y="32418"/>
                  <a:pt x="76402" y="32336"/>
                  <a:pt x="76524" y="32255"/>
                </a:cubicBezTo>
                <a:cubicBezTo>
                  <a:pt x="76402" y="32187"/>
                  <a:pt x="76334" y="32105"/>
                  <a:pt x="76266" y="32105"/>
                </a:cubicBezTo>
                <a:close/>
                <a:moveTo>
                  <a:pt x="69987" y="31833"/>
                </a:moveTo>
                <a:cubicBezTo>
                  <a:pt x="69823" y="31833"/>
                  <a:pt x="69674" y="31956"/>
                  <a:pt x="69674" y="32132"/>
                </a:cubicBezTo>
                <a:cubicBezTo>
                  <a:pt x="69660" y="32296"/>
                  <a:pt x="69796" y="32432"/>
                  <a:pt x="69959" y="32445"/>
                </a:cubicBezTo>
                <a:cubicBezTo>
                  <a:pt x="69968" y="32446"/>
                  <a:pt x="69976" y="32446"/>
                  <a:pt x="69984" y="32446"/>
                </a:cubicBezTo>
                <a:cubicBezTo>
                  <a:pt x="70148" y="32446"/>
                  <a:pt x="70273" y="32315"/>
                  <a:pt x="70286" y="32146"/>
                </a:cubicBezTo>
                <a:cubicBezTo>
                  <a:pt x="70286" y="31983"/>
                  <a:pt x="70163" y="31833"/>
                  <a:pt x="69987" y="31833"/>
                </a:cubicBezTo>
                <a:close/>
                <a:moveTo>
                  <a:pt x="816" y="31969"/>
                </a:moveTo>
                <a:lnTo>
                  <a:pt x="1006" y="32296"/>
                </a:lnTo>
                <a:lnTo>
                  <a:pt x="680" y="32459"/>
                </a:lnTo>
                <a:lnTo>
                  <a:pt x="517" y="32160"/>
                </a:lnTo>
                <a:lnTo>
                  <a:pt x="816" y="31969"/>
                </a:lnTo>
                <a:close/>
                <a:moveTo>
                  <a:pt x="12600" y="31942"/>
                </a:moveTo>
                <a:lnTo>
                  <a:pt x="12777" y="32282"/>
                </a:lnTo>
                <a:lnTo>
                  <a:pt x="12451" y="32459"/>
                </a:lnTo>
                <a:lnTo>
                  <a:pt x="12274" y="32119"/>
                </a:lnTo>
                <a:lnTo>
                  <a:pt x="12600" y="31942"/>
                </a:lnTo>
                <a:close/>
                <a:moveTo>
                  <a:pt x="25685" y="31819"/>
                </a:moveTo>
                <a:cubicBezTo>
                  <a:pt x="25677" y="31819"/>
                  <a:pt x="25670" y="31819"/>
                  <a:pt x="25662" y="31820"/>
                </a:cubicBezTo>
                <a:cubicBezTo>
                  <a:pt x="25227" y="31820"/>
                  <a:pt x="25227" y="32459"/>
                  <a:pt x="25662" y="32459"/>
                </a:cubicBezTo>
                <a:cubicBezTo>
                  <a:pt x="25670" y="32459"/>
                  <a:pt x="25677" y="32460"/>
                  <a:pt x="25685" y="32460"/>
                </a:cubicBezTo>
                <a:cubicBezTo>
                  <a:pt x="25851" y="32460"/>
                  <a:pt x="25988" y="32315"/>
                  <a:pt x="25988" y="32132"/>
                </a:cubicBezTo>
                <a:cubicBezTo>
                  <a:pt x="25988" y="31963"/>
                  <a:pt x="25851" y="31819"/>
                  <a:pt x="25685" y="31819"/>
                </a:cubicBezTo>
                <a:close/>
                <a:moveTo>
                  <a:pt x="64522" y="32024"/>
                </a:moveTo>
                <a:cubicBezTo>
                  <a:pt x="64210" y="32024"/>
                  <a:pt x="64196" y="32459"/>
                  <a:pt x="64495" y="32499"/>
                </a:cubicBezTo>
                <a:cubicBezTo>
                  <a:pt x="64631" y="32499"/>
                  <a:pt x="64740" y="32391"/>
                  <a:pt x="64740" y="32255"/>
                </a:cubicBezTo>
                <a:cubicBezTo>
                  <a:pt x="64740" y="32132"/>
                  <a:pt x="64645" y="32037"/>
                  <a:pt x="64522" y="32024"/>
                </a:cubicBezTo>
                <a:close/>
                <a:moveTo>
                  <a:pt x="77218" y="32486"/>
                </a:moveTo>
                <a:cubicBezTo>
                  <a:pt x="77218" y="32489"/>
                  <a:pt x="77217" y="32492"/>
                  <a:pt x="77217" y="32494"/>
                </a:cubicBezTo>
                <a:lnTo>
                  <a:pt x="77217" y="32494"/>
                </a:lnTo>
                <a:cubicBezTo>
                  <a:pt x="77217" y="32496"/>
                  <a:pt x="77218" y="32498"/>
                  <a:pt x="77218" y="32499"/>
                </a:cubicBezTo>
                <a:lnTo>
                  <a:pt x="77218" y="32486"/>
                </a:lnTo>
                <a:close/>
                <a:moveTo>
                  <a:pt x="67230" y="31900"/>
                </a:moveTo>
                <a:cubicBezTo>
                  <a:pt x="66842" y="31900"/>
                  <a:pt x="66846" y="32500"/>
                  <a:pt x="67243" y="32500"/>
                </a:cubicBezTo>
                <a:cubicBezTo>
                  <a:pt x="67251" y="32500"/>
                  <a:pt x="67259" y="32500"/>
                  <a:pt x="67268" y="32499"/>
                </a:cubicBezTo>
                <a:cubicBezTo>
                  <a:pt x="67418" y="32486"/>
                  <a:pt x="67540" y="32364"/>
                  <a:pt x="67554" y="32200"/>
                </a:cubicBezTo>
                <a:cubicBezTo>
                  <a:pt x="67554" y="32037"/>
                  <a:pt x="67431" y="31915"/>
                  <a:pt x="67268" y="31901"/>
                </a:cubicBezTo>
                <a:cubicBezTo>
                  <a:pt x="67255" y="31900"/>
                  <a:pt x="67243" y="31900"/>
                  <a:pt x="67230" y="31900"/>
                </a:cubicBezTo>
                <a:close/>
                <a:moveTo>
                  <a:pt x="9868" y="31997"/>
                </a:moveTo>
                <a:lnTo>
                  <a:pt x="10045" y="32336"/>
                </a:lnTo>
                <a:lnTo>
                  <a:pt x="9705" y="32513"/>
                </a:lnTo>
                <a:lnTo>
                  <a:pt x="9528" y="32214"/>
                </a:lnTo>
                <a:lnTo>
                  <a:pt x="9868" y="31997"/>
                </a:lnTo>
                <a:close/>
                <a:moveTo>
                  <a:pt x="29210" y="32132"/>
                </a:moveTo>
                <a:cubicBezTo>
                  <a:pt x="29101" y="32132"/>
                  <a:pt x="29006" y="32228"/>
                  <a:pt x="29033" y="32336"/>
                </a:cubicBezTo>
                <a:cubicBezTo>
                  <a:pt x="29020" y="32432"/>
                  <a:pt x="29101" y="32513"/>
                  <a:pt x="29210" y="32513"/>
                </a:cubicBezTo>
                <a:cubicBezTo>
                  <a:pt x="29305" y="32513"/>
                  <a:pt x="29400" y="32432"/>
                  <a:pt x="29400" y="32323"/>
                </a:cubicBezTo>
                <a:cubicBezTo>
                  <a:pt x="29400" y="32214"/>
                  <a:pt x="29319" y="32132"/>
                  <a:pt x="29210" y="32132"/>
                </a:cubicBezTo>
                <a:close/>
                <a:moveTo>
                  <a:pt x="61760" y="32169"/>
                </a:moveTo>
                <a:cubicBezTo>
                  <a:pt x="61674" y="32169"/>
                  <a:pt x="61588" y="32266"/>
                  <a:pt x="61600" y="32364"/>
                </a:cubicBezTo>
                <a:cubicBezTo>
                  <a:pt x="61600" y="32445"/>
                  <a:pt x="61679" y="32535"/>
                  <a:pt x="61761" y="32535"/>
                </a:cubicBezTo>
                <a:cubicBezTo>
                  <a:pt x="61775" y="32535"/>
                  <a:pt x="61790" y="32533"/>
                  <a:pt x="61804" y="32527"/>
                </a:cubicBezTo>
                <a:cubicBezTo>
                  <a:pt x="61886" y="32486"/>
                  <a:pt x="61926" y="32432"/>
                  <a:pt x="62022" y="32336"/>
                </a:cubicBezTo>
                <a:cubicBezTo>
                  <a:pt x="61913" y="32268"/>
                  <a:pt x="61858" y="32200"/>
                  <a:pt x="61790" y="32173"/>
                </a:cubicBezTo>
                <a:cubicBezTo>
                  <a:pt x="61780" y="32170"/>
                  <a:pt x="61770" y="32169"/>
                  <a:pt x="61760" y="32169"/>
                </a:cubicBezTo>
                <a:close/>
                <a:moveTo>
                  <a:pt x="56299" y="32336"/>
                </a:moveTo>
                <a:cubicBezTo>
                  <a:pt x="56258" y="32404"/>
                  <a:pt x="56218" y="32445"/>
                  <a:pt x="56204" y="32486"/>
                </a:cubicBezTo>
                <a:cubicBezTo>
                  <a:pt x="56204" y="32511"/>
                  <a:pt x="56260" y="32569"/>
                  <a:pt x="56281" y="32569"/>
                </a:cubicBezTo>
                <a:cubicBezTo>
                  <a:pt x="56283" y="32569"/>
                  <a:pt x="56284" y="32569"/>
                  <a:pt x="56286" y="32567"/>
                </a:cubicBezTo>
                <a:cubicBezTo>
                  <a:pt x="56313" y="32567"/>
                  <a:pt x="56381" y="32513"/>
                  <a:pt x="56421" y="32486"/>
                </a:cubicBezTo>
                <a:lnTo>
                  <a:pt x="56299" y="32336"/>
                </a:lnTo>
                <a:close/>
                <a:moveTo>
                  <a:pt x="7122" y="32092"/>
                </a:moveTo>
                <a:lnTo>
                  <a:pt x="7299" y="32418"/>
                </a:lnTo>
                <a:lnTo>
                  <a:pt x="6986" y="32581"/>
                </a:lnTo>
                <a:lnTo>
                  <a:pt x="6810" y="32282"/>
                </a:lnTo>
                <a:lnTo>
                  <a:pt x="7122" y="32092"/>
                </a:lnTo>
                <a:close/>
                <a:moveTo>
                  <a:pt x="73570" y="32063"/>
                </a:moveTo>
                <a:cubicBezTo>
                  <a:pt x="73563" y="32063"/>
                  <a:pt x="73555" y="32064"/>
                  <a:pt x="73548" y="32065"/>
                </a:cubicBezTo>
                <a:cubicBezTo>
                  <a:pt x="73412" y="32065"/>
                  <a:pt x="73289" y="32173"/>
                  <a:pt x="73289" y="32309"/>
                </a:cubicBezTo>
                <a:cubicBezTo>
                  <a:pt x="73276" y="32459"/>
                  <a:pt x="73398" y="32581"/>
                  <a:pt x="73548" y="32595"/>
                </a:cubicBezTo>
                <a:cubicBezTo>
                  <a:pt x="73697" y="32595"/>
                  <a:pt x="73820" y="32472"/>
                  <a:pt x="73820" y="32323"/>
                </a:cubicBezTo>
                <a:cubicBezTo>
                  <a:pt x="73820" y="32181"/>
                  <a:pt x="73709" y="32063"/>
                  <a:pt x="73570" y="32063"/>
                </a:cubicBezTo>
                <a:close/>
                <a:moveTo>
                  <a:pt x="22917" y="31861"/>
                </a:moveTo>
                <a:cubicBezTo>
                  <a:pt x="22713" y="31861"/>
                  <a:pt x="22550" y="32024"/>
                  <a:pt x="22550" y="32228"/>
                </a:cubicBezTo>
                <a:cubicBezTo>
                  <a:pt x="22536" y="32418"/>
                  <a:pt x="22699" y="32595"/>
                  <a:pt x="22889" y="32608"/>
                </a:cubicBezTo>
                <a:cubicBezTo>
                  <a:pt x="23107" y="32608"/>
                  <a:pt x="23284" y="32432"/>
                  <a:pt x="23284" y="32228"/>
                </a:cubicBezTo>
                <a:cubicBezTo>
                  <a:pt x="23284" y="32024"/>
                  <a:pt x="23120" y="31861"/>
                  <a:pt x="22917" y="31861"/>
                </a:cubicBezTo>
                <a:close/>
                <a:moveTo>
                  <a:pt x="59031" y="32268"/>
                </a:moveTo>
                <a:cubicBezTo>
                  <a:pt x="59004" y="32268"/>
                  <a:pt x="58909" y="32336"/>
                  <a:pt x="58895" y="32391"/>
                </a:cubicBezTo>
                <a:cubicBezTo>
                  <a:pt x="58895" y="32432"/>
                  <a:pt x="58950" y="32513"/>
                  <a:pt x="59018" y="32635"/>
                </a:cubicBezTo>
                <a:cubicBezTo>
                  <a:pt x="59099" y="32527"/>
                  <a:pt x="59181" y="32472"/>
                  <a:pt x="59167" y="32418"/>
                </a:cubicBezTo>
                <a:cubicBezTo>
                  <a:pt x="59167" y="32364"/>
                  <a:pt x="59086" y="32296"/>
                  <a:pt x="59031" y="32268"/>
                </a:cubicBezTo>
                <a:close/>
                <a:moveTo>
                  <a:pt x="4404" y="32173"/>
                </a:moveTo>
                <a:lnTo>
                  <a:pt x="4567" y="32472"/>
                </a:lnTo>
                <a:lnTo>
                  <a:pt x="4227" y="32649"/>
                </a:lnTo>
                <a:lnTo>
                  <a:pt x="4064" y="32336"/>
                </a:lnTo>
                <a:lnTo>
                  <a:pt x="4404" y="32173"/>
                </a:lnTo>
                <a:close/>
                <a:moveTo>
                  <a:pt x="16148" y="32119"/>
                </a:moveTo>
                <a:lnTo>
                  <a:pt x="16352" y="32486"/>
                </a:lnTo>
                <a:lnTo>
                  <a:pt x="16012" y="32663"/>
                </a:lnTo>
                <a:lnTo>
                  <a:pt x="15781" y="32296"/>
                </a:lnTo>
                <a:lnTo>
                  <a:pt x="16148" y="32119"/>
                </a:lnTo>
                <a:close/>
                <a:moveTo>
                  <a:pt x="53612" y="32470"/>
                </a:moveTo>
                <a:cubicBezTo>
                  <a:pt x="53611" y="32470"/>
                  <a:pt x="53609" y="32471"/>
                  <a:pt x="53608" y="32472"/>
                </a:cubicBezTo>
                <a:cubicBezTo>
                  <a:pt x="53567" y="32486"/>
                  <a:pt x="53526" y="32513"/>
                  <a:pt x="53513" y="32540"/>
                </a:cubicBezTo>
                <a:cubicBezTo>
                  <a:pt x="53513" y="32567"/>
                  <a:pt x="53540" y="32608"/>
                  <a:pt x="53567" y="32663"/>
                </a:cubicBezTo>
                <a:cubicBezTo>
                  <a:pt x="53621" y="32595"/>
                  <a:pt x="53649" y="32567"/>
                  <a:pt x="53662" y="32540"/>
                </a:cubicBezTo>
                <a:cubicBezTo>
                  <a:pt x="53662" y="32528"/>
                  <a:pt x="53629" y="32470"/>
                  <a:pt x="53612" y="32470"/>
                </a:cubicBezTo>
                <a:close/>
                <a:moveTo>
                  <a:pt x="77114" y="32403"/>
                </a:moveTo>
                <a:cubicBezTo>
                  <a:pt x="77112" y="32403"/>
                  <a:pt x="77110" y="32403"/>
                  <a:pt x="77109" y="32404"/>
                </a:cubicBezTo>
                <a:cubicBezTo>
                  <a:pt x="77055" y="32432"/>
                  <a:pt x="77014" y="32472"/>
                  <a:pt x="77000" y="32527"/>
                </a:cubicBezTo>
                <a:cubicBezTo>
                  <a:pt x="77000" y="32554"/>
                  <a:pt x="77055" y="32608"/>
                  <a:pt x="77123" y="32676"/>
                </a:cubicBezTo>
                <a:cubicBezTo>
                  <a:pt x="77161" y="32599"/>
                  <a:pt x="77212" y="32546"/>
                  <a:pt x="77217" y="32494"/>
                </a:cubicBezTo>
                <a:lnTo>
                  <a:pt x="77217" y="32494"/>
                </a:lnTo>
                <a:cubicBezTo>
                  <a:pt x="77211" y="32457"/>
                  <a:pt x="77138" y="32403"/>
                  <a:pt x="77114" y="32403"/>
                </a:cubicBezTo>
                <a:close/>
                <a:moveTo>
                  <a:pt x="70802" y="32065"/>
                </a:moveTo>
                <a:cubicBezTo>
                  <a:pt x="70408" y="32092"/>
                  <a:pt x="70408" y="32649"/>
                  <a:pt x="70789" y="32690"/>
                </a:cubicBezTo>
                <a:cubicBezTo>
                  <a:pt x="70797" y="32690"/>
                  <a:pt x="70805" y="32691"/>
                  <a:pt x="70813" y="32691"/>
                </a:cubicBezTo>
                <a:cubicBezTo>
                  <a:pt x="70978" y="32691"/>
                  <a:pt x="71102" y="32560"/>
                  <a:pt x="71115" y="32404"/>
                </a:cubicBezTo>
                <a:cubicBezTo>
                  <a:pt x="71128" y="32214"/>
                  <a:pt x="70992" y="32065"/>
                  <a:pt x="70802" y="32065"/>
                </a:cubicBezTo>
                <a:close/>
                <a:moveTo>
                  <a:pt x="13416" y="32200"/>
                </a:moveTo>
                <a:lnTo>
                  <a:pt x="13606" y="32540"/>
                </a:lnTo>
                <a:lnTo>
                  <a:pt x="13280" y="32717"/>
                </a:lnTo>
                <a:lnTo>
                  <a:pt x="13103" y="32391"/>
                </a:lnTo>
                <a:cubicBezTo>
                  <a:pt x="13212" y="32336"/>
                  <a:pt x="13307" y="32268"/>
                  <a:pt x="13416" y="32200"/>
                </a:cubicBezTo>
                <a:close/>
                <a:moveTo>
                  <a:pt x="1645" y="32214"/>
                </a:moveTo>
                <a:lnTo>
                  <a:pt x="1821" y="32554"/>
                </a:lnTo>
                <a:lnTo>
                  <a:pt x="1522" y="32731"/>
                </a:lnTo>
                <a:lnTo>
                  <a:pt x="1346" y="32391"/>
                </a:lnTo>
                <a:lnTo>
                  <a:pt x="1645" y="32214"/>
                </a:lnTo>
                <a:close/>
                <a:moveTo>
                  <a:pt x="26491" y="32092"/>
                </a:moveTo>
                <a:cubicBezTo>
                  <a:pt x="26061" y="32105"/>
                  <a:pt x="26083" y="32731"/>
                  <a:pt x="26492" y="32731"/>
                </a:cubicBezTo>
                <a:cubicBezTo>
                  <a:pt x="26496" y="32731"/>
                  <a:pt x="26501" y="32731"/>
                  <a:pt x="26505" y="32731"/>
                </a:cubicBezTo>
                <a:cubicBezTo>
                  <a:pt x="26668" y="32717"/>
                  <a:pt x="26804" y="32581"/>
                  <a:pt x="26804" y="32404"/>
                </a:cubicBezTo>
                <a:cubicBezTo>
                  <a:pt x="26790" y="32241"/>
                  <a:pt x="26654" y="32092"/>
                  <a:pt x="26491" y="32092"/>
                </a:cubicBezTo>
                <a:close/>
                <a:moveTo>
                  <a:pt x="10711" y="32282"/>
                </a:moveTo>
                <a:lnTo>
                  <a:pt x="10887" y="32595"/>
                </a:lnTo>
                <a:lnTo>
                  <a:pt x="10548" y="32758"/>
                </a:lnTo>
                <a:lnTo>
                  <a:pt x="10371" y="32445"/>
                </a:lnTo>
                <a:lnTo>
                  <a:pt x="10711" y="32282"/>
                </a:lnTo>
                <a:close/>
                <a:moveTo>
                  <a:pt x="68077" y="32120"/>
                </a:moveTo>
                <a:cubicBezTo>
                  <a:pt x="67998" y="32120"/>
                  <a:pt x="67918" y="32149"/>
                  <a:pt x="67853" y="32214"/>
                </a:cubicBezTo>
                <a:cubicBezTo>
                  <a:pt x="67653" y="32414"/>
                  <a:pt x="67793" y="32758"/>
                  <a:pt x="68068" y="32758"/>
                </a:cubicBezTo>
                <a:cubicBezTo>
                  <a:pt x="68073" y="32758"/>
                  <a:pt x="68078" y="32758"/>
                  <a:pt x="68084" y="32758"/>
                </a:cubicBezTo>
                <a:cubicBezTo>
                  <a:pt x="68260" y="32758"/>
                  <a:pt x="68396" y="32622"/>
                  <a:pt x="68396" y="32445"/>
                </a:cubicBezTo>
                <a:cubicBezTo>
                  <a:pt x="68406" y="32251"/>
                  <a:pt x="68245" y="32120"/>
                  <a:pt x="68077" y="32120"/>
                </a:cubicBezTo>
                <a:close/>
                <a:moveTo>
                  <a:pt x="59850" y="32494"/>
                </a:moveTo>
                <a:cubicBezTo>
                  <a:pt x="59769" y="32494"/>
                  <a:pt x="59701" y="32568"/>
                  <a:pt x="59724" y="32663"/>
                </a:cubicBezTo>
                <a:cubicBezTo>
                  <a:pt x="59738" y="32731"/>
                  <a:pt x="59792" y="32785"/>
                  <a:pt x="59860" y="32812"/>
                </a:cubicBezTo>
                <a:cubicBezTo>
                  <a:pt x="59928" y="32812"/>
                  <a:pt x="59996" y="32744"/>
                  <a:pt x="60132" y="32676"/>
                </a:cubicBezTo>
                <a:cubicBezTo>
                  <a:pt x="60010" y="32595"/>
                  <a:pt x="59955" y="32513"/>
                  <a:pt x="59888" y="32499"/>
                </a:cubicBezTo>
                <a:cubicBezTo>
                  <a:pt x="59875" y="32496"/>
                  <a:pt x="59863" y="32494"/>
                  <a:pt x="59850" y="32494"/>
                </a:cubicBezTo>
                <a:close/>
                <a:moveTo>
                  <a:pt x="62620" y="32391"/>
                </a:moveTo>
                <a:cubicBezTo>
                  <a:pt x="62497" y="32391"/>
                  <a:pt x="62402" y="32472"/>
                  <a:pt x="62388" y="32595"/>
                </a:cubicBezTo>
                <a:lnTo>
                  <a:pt x="62402" y="32595"/>
                </a:lnTo>
                <a:cubicBezTo>
                  <a:pt x="62402" y="32703"/>
                  <a:pt x="62497" y="32798"/>
                  <a:pt x="62606" y="32812"/>
                </a:cubicBezTo>
                <a:cubicBezTo>
                  <a:pt x="62864" y="32785"/>
                  <a:pt x="62878" y="32418"/>
                  <a:pt x="62620" y="32391"/>
                </a:cubicBezTo>
                <a:close/>
                <a:moveTo>
                  <a:pt x="65324" y="32255"/>
                </a:moveTo>
                <a:cubicBezTo>
                  <a:pt x="64957" y="32255"/>
                  <a:pt x="64935" y="32799"/>
                  <a:pt x="65311" y="32812"/>
                </a:cubicBezTo>
                <a:cubicBezTo>
                  <a:pt x="65319" y="32813"/>
                  <a:pt x="65328" y="32813"/>
                  <a:pt x="65336" y="32813"/>
                </a:cubicBezTo>
                <a:cubicBezTo>
                  <a:pt x="65477" y="32813"/>
                  <a:pt x="65610" y="32708"/>
                  <a:pt x="65610" y="32554"/>
                </a:cubicBezTo>
                <a:cubicBezTo>
                  <a:pt x="65623" y="32391"/>
                  <a:pt x="65488" y="32255"/>
                  <a:pt x="65324" y="32255"/>
                </a:cubicBezTo>
                <a:lnTo>
                  <a:pt x="65338" y="32255"/>
                </a:lnTo>
                <a:cubicBezTo>
                  <a:pt x="65333" y="32255"/>
                  <a:pt x="65329" y="32255"/>
                  <a:pt x="65324" y="32255"/>
                </a:cubicBezTo>
                <a:close/>
                <a:moveTo>
                  <a:pt x="74381" y="32308"/>
                </a:moveTo>
                <a:cubicBezTo>
                  <a:pt x="74241" y="32308"/>
                  <a:pt x="74119" y="32426"/>
                  <a:pt x="74132" y="32567"/>
                </a:cubicBezTo>
                <a:cubicBezTo>
                  <a:pt x="74132" y="32703"/>
                  <a:pt x="74241" y="32812"/>
                  <a:pt x="74377" y="32812"/>
                </a:cubicBezTo>
                <a:cubicBezTo>
                  <a:pt x="74385" y="32813"/>
                  <a:pt x="74392" y="32813"/>
                  <a:pt x="74400" y="32813"/>
                </a:cubicBezTo>
                <a:cubicBezTo>
                  <a:pt x="74526" y="32813"/>
                  <a:pt x="74635" y="32709"/>
                  <a:pt x="74635" y="32581"/>
                </a:cubicBezTo>
                <a:cubicBezTo>
                  <a:pt x="74635" y="32445"/>
                  <a:pt x="74540" y="32323"/>
                  <a:pt x="74404" y="32309"/>
                </a:cubicBezTo>
                <a:cubicBezTo>
                  <a:pt x="74396" y="32308"/>
                  <a:pt x="74389" y="32308"/>
                  <a:pt x="74381" y="32308"/>
                </a:cubicBezTo>
                <a:close/>
                <a:moveTo>
                  <a:pt x="7938" y="32336"/>
                </a:moveTo>
                <a:lnTo>
                  <a:pt x="8128" y="32649"/>
                </a:lnTo>
                <a:lnTo>
                  <a:pt x="7802" y="32826"/>
                </a:lnTo>
                <a:lnTo>
                  <a:pt x="7639" y="32513"/>
                </a:lnTo>
                <a:lnTo>
                  <a:pt x="7938" y="32336"/>
                </a:lnTo>
                <a:close/>
                <a:moveTo>
                  <a:pt x="57101" y="32595"/>
                </a:moveTo>
                <a:cubicBezTo>
                  <a:pt x="57060" y="32595"/>
                  <a:pt x="56992" y="32690"/>
                  <a:pt x="57006" y="32717"/>
                </a:cubicBezTo>
                <a:cubicBezTo>
                  <a:pt x="57020" y="32771"/>
                  <a:pt x="57088" y="32839"/>
                  <a:pt x="57128" y="32839"/>
                </a:cubicBezTo>
                <a:cubicBezTo>
                  <a:pt x="57132" y="32840"/>
                  <a:pt x="57136" y="32841"/>
                  <a:pt x="57140" y="32841"/>
                </a:cubicBezTo>
                <a:cubicBezTo>
                  <a:pt x="57189" y="32841"/>
                  <a:pt x="57230" y="32766"/>
                  <a:pt x="57305" y="32703"/>
                </a:cubicBezTo>
                <a:cubicBezTo>
                  <a:pt x="57223" y="32649"/>
                  <a:pt x="57155" y="32595"/>
                  <a:pt x="57115" y="32595"/>
                </a:cubicBezTo>
                <a:close/>
                <a:moveTo>
                  <a:pt x="23695" y="32117"/>
                </a:moveTo>
                <a:cubicBezTo>
                  <a:pt x="23237" y="32117"/>
                  <a:pt x="23228" y="32840"/>
                  <a:pt x="23693" y="32840"/>
                </a:cubicBezTo>
                <a:cubicBezTo>
                  <a:pt x="23702" y="32840"/>
                  <a:pt x="23710" y="32840"/>
                  <a:pt x="23719" y="32839"/>
                </a:cubicBezTo>
                <a:cubicBezTo>
                  <a:pt x="23732" y="32840"/>
                  <a:pt x="23744" y="32841"/>
                  <a:pt x="23757" y="32841"/>
                </a:cubicBezTo>
                <a:cubicBezTo>
                  <a:pt x="24227" y="32841"/>
                  <a:pt x="24235" y="32118"/>
                  <a:pt x="23758" y="32118"/>
                </a:cubicBezTo>
                <a:cubicBezTo>
                  <a:pt x="23749" y="32118"/>
                  <a:pt x="23741" y="32118"/>
                  <a:pt x="23732" y="32119"/>
                </a:cubicBezTo>
                <a:cubicBezTo>
                  <a:pt x="23719" y="32118"/>
                  <a:pt x="23707" y="32117"/>
                  <a:pt x="23695" y="32117"/>
                </a:cubicBezTo>
                <a:close/>
                <a:moveTo>
                  <a:pt x="5219" y="32404"/>
                </a:moveTo>
                <a:lnTo>
                  <a:pt x="5396" y="32744"/>
                </a:lnTo>
                <a:lnTo>
                  <a:pt x="5070" y="32907"/>
                </a:lnTo>
                <a:lnTo>
                  <a:pt x="4893" y="32581"/>
                </a:lnTo>
                <a:lnTo>
                  <a:pt x="5219" y="32404"/>
                </a:lnTo>
                <a:close/>
                <a:moveTo>
                  <a:pt x="16977" y="32377"/>
                </a:moveTo>
                <a:lnTo>
                  <a:pt x="17181" y="32717"/>
                </a:lnTo>
                <a:lnTo>
                  <a:pt x="16827" y="32907"/>
                </a:lnTo>
                <a:lnTo>
                  <a:pt x="16637" y="32567"/>
                </a:lnTo>
                <a:lnTo>
                  <a:pt x="16977" y="32377"/>
                </a:lnTo>
                <a:close/>
                <a:moveTo>
                  <a:pt x="54396" y="32608"/>
                </a:moveTo>
                <a:cubicBezTo>
                  <a:pt x="54355" y="32717"/>
                  <a:pt x="54315" y="32758"/>
                  <a:pt x="54315" y="32798"/>
                </a:cubicBezTo>
                <a:cubicBezTo>
                  <a:pt x="54315" y="32826"/>
                  <a:pt x="54369" y="32866"/>
                  <a:pt x="54396" y="32907"/>
                </a:cubicBezTo>
                <a:cubicBezTo>
                  <a:pt x="54437" y="32880"/>
                  <a:pt x="54491" y="32853"/>
                  <a:pt x="54491" y="32812"/>
                </a:cubicBezTo>
                <a:cubicBezTo>
                  <a:pt x="54505" y="32785"/>
                  <a:pt x="54464" y="32744"/>
                  <a:pt x="54396" y="32608"/>
                </a:cubicBezTo>
                <a:close/>
                <a:moveTo>
                  <a:pt x="51678" y="32812"/>
                </a:moveTo>
                <a:cubicBezTo>
                  <a:pt x="51651" y="32826"/>
                  <a:pt x="51623" y="32839"/>
                  <a:pt x="51596" y="32866"/>
                </a:cubicBezTo>
                <a:cubicBezTo>
                  <a:pt x="51610" y="32894"/>
                  <a:pt x="51637" y="32921"/>
                  <a:pt x="51664" y="32934"/>
                </a:cubicBezTo>
                <a:cubicBezTo>
                  <a:pt x="51678" y="32934"/>
                  <a:pt x="51705" y="32907"/>
                  <a:pt x="51746" y="32880"/>
                </a:cubicBezTo>
                <a:cubicBezTo>
                  <a:pt x="51719" y="32853"/>
                  <a:pt x="51691" y="32812"/>
                  <a:pt x="51678" y="32812"/>
                </a:cubicBezTo>
                <a:close/>
                <a:moveTo>
                  <a:pt x="21020" y="32138"/>
                </a:moveTo>
                <a:cubicBezTo>
                  <a:pt x="20915" y="32138"/>
                  <a:pt x="20808" y="32182"/>
                  <a:pt x="20728" y="32268"/>
                </a:cubicBezTo>
                <a:cubicBezTo>
                  <a:pt x="20675" y="32335"/>
                  <a:pt x="20622" y="32414"/>
                  <a:pt x="20581" y="32494"/>
                </a:cubicBezTo>
                <a:lnTo>
                  <a:pt x="20581" y="32494"/>
                </a:lnTo>
                <a:cubicBezTo>
                  <a:pt x="20581" y="32491"/>
                  <a:pt x="20580" y="32489"/>
                  <a:pt x="20579" y="32486"/>
                </a:cubicBezTo>
                <a:lnTo>
                  <a:pt x="20579" y="32499"/>
                </a:lnTo>
                <a:cubicBezTo>
                  <a:pt x="20580" y="32498"/>
                  <a:pt x="20581" y="32496"/>
                  <a:pt x="20581" y="32494"/>
                </a:cubicBezTo>
                <a:lnTo>
                  <a:pt x="20581" y="32494"/>
                </a:lnTo>
                <a:cubicBezTo>
                  <a:pt x="20608" y="32573"/>
                  <a:pt x="20634" y="32652"/>
                  <a:pt x="20674" y="32731"/>
                </a:cubicBezTo>
                <a:cubicBezTo>
                  <a:pt x="20750" y="32865"/>
                  <a:pt x="20883" y="32937"/>
                  <a:pt x="21018" y="32937"/>
                </a:cubicBezTo>
                <a:cubicBezTo>
                  <a:pt x="21101" y="32937"/>
                  <a:pt x="21186" y="32910"/>
                  <a:pt x="21258" y="32853"/>
                </a:cubicBezTo>
                <a:cubicBezTo>
                  <a:pt x="21435" y="32717"/>
                  <a:pt x="21462" y="32459"/>
                  <a:pt x="21313" y="32282"/>
                </a:cubicBezTo>
                <a:cubicBezTo>
                  <a:pt x="21237" y="32185"/>
                  <a:pt x="21129" y="32138"/>
                  <a:pt x="21020" y="32138"/>
                </a:cubicBezTo>
                <a:close/>
                <a:moveTo>
                  <a:pt x="14245" y="32459"/>
                </a:moveTo>
                <a:lnTo>
                  <a:pt x="14435" y="32785"/>
                </a:lnTo>
                <a:lnTo>
                  <a:pt x="14095" y="32948"/>
                </a:lnTo>
                <a:lnTo>
                  <a:pt x="13932" y="32622"/>
                </a:lnTo>
                <a:lnTo>
                  <a:pt x="14245" y="32459"/>
                </a:lnTo>
                <a:close/>
                <a:moveTo>
                  <a:pt x="27307" y="32364"/>
                </a:moveTo>
                <a:cubicBezTo>
                  <a:pt x="26926" y="32364"/>
                  <a:pt x="26926" y="32948"/>
                  <a:pt x="27307" y="32948"/>
                </a:cubicBezTo>
                <a:cubicBezTo>
                  <a:pt x="27470" y="32948"/>
                  <a:pt x="27606" y="32826"/>
                  <a:pt x="27620" y="32676"/>
                </a:cubicBezTo>
                <a:cubicBezTo>
                  <a:pt x="27620" y="32499"/>
                  <a:pt x="27484" y="32364"/>
                  <a:pt x="27307" y="32364"/>
                </a:cubicBezTo>
                <a:close/>
                <a:moveTo>
                  <a:pt x="71620" y="32309"/>
                </a:moveTo>
                <a:cubicBezTo>
                  <a:pt x="71548" y="32309"/>
                  <a:pt x="71475" y="32334"/>
                  <a:pt x="71414" y="32391"/>
                </a:cubicBezTo>
                <a:cubicBezTo>
                  <a:pt x="71196" y="32581"/>
                  <a:pt x="71332" y="32934"/>
                  <a:pt x="71631" y="32948"/>
                </a:cubicBezTo>
                <a:cubicBezTo>
                  <a:pt x="71794" y="32948"/>
                  <a:pt x="71944" y="32812"/>
                  <a:pt x="71944" y="32649"/>
                </a:cubicBezTo>
                <a:cubicBezTo>
                  <a:pt x="71953" y="32449"/>
                  <a:pt x="71789" y="32309"/>
                  <a:pt x="71620" y="32309"/>
                </a:cubicBezTo>
                <a:close/>
                <a:moveTo>
                  <a:pt x="2474" y="32499"/>
                </a:moveTo>
                <a:lnTo>
                  <a:pt x="2651" y="32812"/>
                </a:lnTo>
                <a:lnTo>
                  <a:pt x="2338" y="32975"/>
                </a:lnTo>
                <a:lnTo>
                  <a:pt x="2161" y="32663"/>
                </a:lnTo>
                <a:lnTo>
                  <a:pt x="2474" y="32499"/>
                </a:lnTo>
                <a:close/>
                <a:moveTo>
                  <a:pt x="11526" y="32527"/>
                </a:moveTo>
                <a:lnTo>
                  <a:pt x="11730" y="32866"/>
                </a:lnTo>
                <a:lnTo>
                  <a:pt x="11350" y="33030"/>
                </a:lnTo>
                <a:lnTo>
                  <a:pt x="11186" y="32690"/>
                </a:lnTo>
                <a:lnTo>
                  <a:pt x="11526" y="32527"/>
                </a:lnTo>
                <a:close/>
                <a:moveTo>
                  <a:pt x="75206" y="32567"/>
                </a:moveTo>
                <a:cubicBezTo>
                  <a:pt x="75070" y="32581"/>
                  <a:pt x="74975" y="32690"/>
                  <a:pt x="74975" y="32812"/>
                </a:cubicBezTo>
                <a:cubicBezTo>
                  <a:pt x="74975" y="32934"/>
                  <a:pt x="75070" y="33043"/>
                  <a:pt x="75206" y="33057"/>
                </a:cubicBezTo>
                <a:cubicBezTo>
                  <a:pt x="75342" y="33043"/>
                  <a:pt x="75451" y="32934"/>
                  <a:pt x="75451" y="32798"/>
                </a:cubicBezTo>
                <a:cubicBezTo>
                  <a:pt x="75423" y="32676"/>
                  <a:pt x="75328" y="32581"/>
                  <a:pt x="75206" y="32567"/>
                </a:cubicBezTo>
                <a:close/>
                <a:moveTo>
                  <a:pt x="68913" y="32377"/>
                </a:moveTo>
                <a:cubicBezTo>
                  <a:pt x="68464" y="32377"/>
                  <a:pt x="68455" y="33043"/>
                  <a:pt x="68899" y="33057"/>
                </a:cubicBezTo>
                <a:cubicBezTo>
                  <a:pt x="68907" y="33057"/>
                  <a:pt x="68914" y="33058"/>
                  <a:pt x="68922" y="33058"/>
                </a:cubicBezTo>
                <a:cubicBezTo>
                  <a:pt x="69089" y="33058"/>
                  <a:pt x="69239" y="32913"/>
                  <a:pt x="69239" y="32744"/>
                </a:cubicBezTo>
                <a:lnTo>
                  <a:pt x="69253" y="32744"/>
                </a:lnTo>
                <a:cubicBezTo>
                  <a:pt x="69266" y="32554"/>
                  <a:pt x="69117" y="32391"/>
                  <a:pt x="68926" y="32377"/>
                </a:cubicBezTo>
                <a:cubicBezTo>
                  <a:pt x="68922" y="32377"/>
                  <a:pt x="68917" y="32377"/>
                  <a:pt x="68913" y="32377"/>
                </a:cubicBezTo>
                <a:close/>
                <a:moveTo>
                  <a:pt x="24559" y="32377"/>
                </a:moveTo>
                <a:cubicBezTo>
                  <a:pt x="24379" y="32377"/>
                  <a:pt x="24201" y="32496"/>
                  <a:pt x="24208" y="32731"/>
                </a:cubicBezTo>
                <a:cubicBezTo>
                  <a:pt x="24215" y="32965"/>
                  <a:pt x="24390" y="33081"/>
                  <a:pt x="24564" y="33081"/>
                </a:cubicBezTo>
                <a:cubicBezTo>
                  <a:pt x="24743" y="33081"/>
                  <a:pt x="24922" y="32958"/>
                  <a:pt x="24915" y="32717"/>
                </a:cubicBezTo>
                <a:cubicBezTo>
                  <a:pt x="24908" y="32489"/>
                  <a:pt x="24733" y="32377"/>
                  <a:pt x="24559" y="32377"/>
                </a:cubicBezTo>
                <a:close/>
                <a:moveTo>
                  <a:pt x="8767" y="32581"/>
                </a:moveTo>
                <a:lnTo>
                  <a:pt x="8944" y="32921"/>
                </a:lnTo>
                <a:lnTo>
                  <a:pt x="8645" y="33084"/>
                </a:lnTo>
                <a:lnTo>
                  <a:pt x="8468" y="32744"/>
                </a:lnTo>
                <a:lnTo>
                  <a:pt x="8767" y="32581"/>
                </a:lnTo>
                <a:close/>
                <a:moveTo>
                  <a:pt x="60662" y="32717"/>
                </a:moveTo>
                <a:cubicBezTo>
                  <a:pt x="60608" y="32771"/>
                  <a:pt x="60567" y="32826"/>
                  <a:pt x="60540" y="32894"/>
                </a:cubicBezTo>
                <a:cubicBezTo>
                  <a:pt x="60515" y="32995"/>
                  <a:pt x="60584" y="33085"/>
                  <a:pt x="60682" y="33085"/>
                </a:cubicBezTo>
                <a:cubicBezTo>
                  <a:pt x="60689" y="33085"/>
                  <a:pt x="60696" y="33085"/>
                  <a:pt x="60703" y="33084"/>
                </a:cubicBezTo>
                <a:cubicBezTo>
                  <a:pt x="60785" y="33057"/>
                  <a:pt x="60853" y="32989"/>
                  <a:pt x="60893" y="32907"/>
                </a:cubicBezTo>
                <a:cubicBezTo>
                  <a:pt x="60921" y="32826"/>
                  <a:pt x="60812" y="32717"/>
                  <a:pt x="60662" y="32717"/>
                </a:cubicBezTo>
                <a:close/>
                <a:moveTo>
                  <a:pt x="63444" y="32593"/>
                </a:moveTo>
                <a:cubicBezTo>
                  <a:pt x="63437" y="32593"/>
                  <a:pt x="63429" y="32594"/>
                  <a:pt x="63422" y="32595"/>
                </a:cubicBezTo>
                <a:cubicBezTo>
                  <a:pt x="63286" y="32608"/>
                  <a:pt x="63177" y="32717"/>
                  <a:pt x="63177" y="32853"/>
                </a:cubicBezTo>
                <a:cubicBezTo>
                  <a:pt x="63190" y="32989"/>
                  <a:pt x="63313" y="33098"/>
                  <a:pt x="63449" y="33098"/>
                </a:cubicBezTo>
                <a:cubicBezTo>
                  <a:pt x="63585" y="33084"/>
                  <a:pt x="63680" y="32962"/>
                  <a:pt x="63680" y="32826"/>
                </a:cubicBezTo>
                <a:cubicBezTo>
                  <a:pt x="63667" y="32697"/>
                  <a:pt x="63569" y="32593"/>
                  <a:pt x="63444" y="32593"/>
                </a:cubicBezTo>
                <a:close/>
                <a:moveTo>
                  <a:pt x="66154" y="32459"/>
                </a:moveTo>
                <a:cubicBezTo>
                  <a:pt x="65990" y="32459"/>
                  <a:pt x="65855" y="32595"/>
                  <a:pt x="65841" y="32758"/>
                </a:cubicBezTo>
                <a:cubicBezTo>
                  <a:pt x="65827" y="32948"/>
                  <a:pt x="65977" y="33098"/>
                  <a:pt x="66154" y="33098"/>
                </a:cubicBezTo>
                <a:cubicBezTo>
                  <a:pt x="66575" y="33098"/>
                  <a:pt x="66575" y="32459"/>
                  <a:pt x="66154" y="32459"/>
                </a:cubicBezTo>
                <a:close/>
                <a:moveTo>
                  <a:pt x="57937" y="32851"/>
                </a:moveTo>
                <a:cubicBezTo>
                  <a:pt x="57853" y="32851"/>
                  <a:pt x="57795" y="32928"/>
                  <a:pt x="57808" y="33016"/>
                </a:cubicBezTo>
                <a:cubicBezTo>
                  <a:pt x="57808" y="33089"/>
                  <a:pt x="57884" y="33140"/>
                  <a:pt x="57959" y="33140"/>
                </a:cubicBezTo>
                <a:cubicBezTo>
                  <a:pt x="57968" y="33140"/>
                  <a:pt x="57976" y="33140"/>
                  <a:pt x="57985" y="33138"/>
                </a:cubicBezTo>
                <a:cubicBezTo>
                  <a:pt x="58039" y="33111"/>
                  <a:pt x="58080" y="33043"/>
                  <a:pt x="58148" y="32975"/>
                </a:cubicBezTo>
                <a:cubicBezTo>
                  <a:pt x="58066" y="32921"/>
                  <a:pt x="58012" y="32866"/>
                  <a:pt x="57957" y="32853"/>
                </a:cubicBezTo>
                <a:cubicBezTo>
                  <a:pt x="57950" y="32852"/>
                  <a:pt x="57944" y="32851"/>
                  <a:pt x="57937" y="32851"/>
                </a:cubicBezTo>
                <a:close/>
                <a:moveTo>
                  <a:pt x="55253" y="32934"/>
                </a:moveTo>
                <a:cubicBezTo>
                  <a:pt x="55212" y="32934"/>
                  <a:pt x="55171" y="33002"/>
                  <a:pt x="55130" y="33043"/>
                </a:cubicBezTo>
                <a:cubicBezTo>
                  <a:pt x="55171" y="33084"/>
                  <a:pt x="55198" y="33152"/>
                  <a:pt x="55239" y="33152"/>
                </a:cubicBezTo>
                <a:cubicBezTo>
                  <a:pt x="55243" y="33153"/>
                  <a:pt x="55248" y="33154"/>
                  <a:pt x="55252" y="33154"/>
                </a:cubicBezTo>
                <a:cubicBezTo>
                  <a:pt x="55289" y="33154"/>
                  <a:pt x="55329" y="33105"/>
                  <a:pt x="55402" y="33057"/>
                </a:cubicBezTo>
                <a:cubicBezTo>
                  <a:pt x="55321" y="33016"/>
                  <a:pt x="55293" y="32948"/>
                  <a:pt x="55239" y="32948"/>
                </a:cubicBezTo>
                <a:lnTo>
                  <a:pt x="55253" y="32934"/>
                </a:lnTo>
                <a:close/>
                <a:moveTo>
                  <a:pt x="18091" y="31779"/>
                </a:moveTo>
                <a:lnTo>
                  <a:pt x="18309" y="32160"/>
                </a:lnTo>
                <a:cubicBezTo>
                  <a:pt x="17847" y="32296"/>
                  <a:pt x="17752" y="32567"/>
                  <a:pt x="18051" y="32962"/>
                </a:cubicBezTo>
                <a:lnTo>
                  <a:pt x="17643" y="33165"/>
                </a:lnTo>
                <a:lnTo>
                  <a:pt x="17452" y="32785"/>
                </a:lnTo>
                <a:cubicBezTo>
                  <a:pt x="17629" y="32771"/>
                  <a:pt x="17792" y="32635"/>
                  <a:pt x="17847" y="32472"/>
                </a:cubicBezTo>
                <a:cubicBezTo>
                  <a:pt x="17887" y="32282"/>
                  <a:pt x="17819" y="32105"/>
                  <a:pt x="17670" y="31997"/>
                </a:cubicBezTo>
                <a:lnTo>
                  <a:pt x="18091" y="31779"/>
                </a:lnTo>
                <a:close/>
                <a:moveTo>
                  <a:pt x="21829" y="32391"/>
                </a:moveTo>
                <a:cubicBezTo>
                  <a:pt x="21340" y="32418"/>
                  <a:pt x="21340" y="33138"/>
                  <a:pt x="21829" y="33179"/>
                </a:cubicBezTo>
                <a:cubicBezTo>
                  <a:pt x="22047" y="33179"/>
                  <a:pt x="22223" y="33002"/>
                  <a:pt x="22237" y="32798"/>
                </a:cubicBezTo>
                <a:cubicBezTo>
                  <a:pt x="22237" y="32567"/>
                  <a:pt x="22047" y="32391"/>
                  <a:pt x="21829" y="32391"/>
                </a:cubicBezTo>
                <a:close/>
                <a:moveTo>
                  <a:pt x="28136" y="32622"/>
                </a:moveTo>
                <a:cubicBezTo>
                  <a:pt x="27986" y="32635"/>
                  <a:pt x="27864" y="32744"/>
                  <a:pt x="27864" y="32894"/>
                </a:cubicBezTo>
                <a:cubicBezTo>
                  <a:pt x="27864" y="33043"/>
                  <a:pt x="27973" y="33165"/>
                  <a:pt x="28122" y="33179"/>
                </a:cubicBezTo>
                <a:cubicBezTo>
                  <a:pt x="28130" y="33180"/>
                  <a:pt x="28138" y="33180"/>
                  <a:pt x="28145" y="33180"/>
                </a:cubicBezTo>
                <a:cubicBezTo>
                  <a:pt x="28285" y="33180"/>
                  <a:pt x="28409" y="33062"/>
                  <a:pt x="28421" y="32907"/>
                </a:cubicBezTo>
                <a:cubicBezTo>
                  <a:pt x="28421" y="32758"/>
                  <a:pt x="28286" y="32622"/>
                  <a:pt x="28136" y="32622"/>
                </a:cubicBezTo>
                <a:close/>
                <a:moveTo>
                  <a:pt x="6049" y="32676"/>
                </a:moveTo>
                <a:lnTo>
                  <a:pt x="6212" y="32989"/>
                </a:lnTo>
                <a:lnTo>
                  <a:pt x="5872" y="33193"/>
                </a:lnTo>
                <a:lnTo>
                  <a:pt x="5709" y="32839"/>
                </a:lnTo>
                <a:lnTo>
                  <a:pt x="6049" y="32676"/>
                </a:lnTo>
                <a:close/>
                <a:moveTo>
                  <a:pt x="52493" y="33057"/>
                </a:moveTo>
                <a:cubicBezTo>
                  <a:pt x="52466" y="33057"/>
                  <a:pt x="52439" y="33084"/>
                  <a:pt x="52412" y="33098"/>
                </a:cubicBezTo>
                <a:cubicBezTo>
                  <a:pt x="52439" y="33138"/>
                  <a:pt x="52453" y="33179"/>
                  <a:pt x="52493" y="33193"/>
                </a:cubicBezTo>
                <a:cubicBezTo>
                  <a:pt x="52496" y="33194"/>
                  <a:pt x="52499" y="33195"/>
                  <a:pt x="52502" y="33195"/>
                </a:cubicBezTo>
                <a:cubicBezTo>
                  <a:pt x="52527" y="33195"/>
                  <a:pt x="52554" y="33149"/>
                  <a:pt x="52602" y="33125"/>
                </a:cubicBezTo>
                <a:cubicBezTo>
                  <a:pt x="52548" y="33084"/>
                  <a:pt x="52521" y="33057"/>
                  <a:pt x="52493" y="33057"/>
                </a:cubicBezTo>
                <a:close/>
                <a:moveTo>
                  <a:pt x="3303" y="32744"/>
                </a:moveTo>
                <a:lnTo>
                  <a:pt x="3466" y="33057"/>
                </a:lnTo>
                <a:lnTo>
                  <a:pt x="3167" y="33220"/>
                </a:lnTo>
                <a:lnTo>
                  <a:pt x="2977" y="32907"/>
                </a:lnTo>
                <a:lnTo>
                  <a:pt x="3303" y="32744"/>
                </a:lnTo>
                <a:close/>
                <a:moveTo>
                  <a:pt x="72460" y="32581"/>
                </a:moveTo>
                <a:cubicBezTo>
                  <a:pt x="72080" y="32622"/>
                  <a:pt x="72066" y="33165"/>
                  <a:pt x="72447" y="33220"/>
                </a:cubicBezTo>
                <a:cubicBezTo>
                  <a:pt x="72610" y="33220"/>
                  <a:pt x="72759" y="33084"/>
                  <a:pt x="72773" y="32921"/>
                </a:cubicBezTo>
                <a:cubicBezTo>
                  <a:pt x="72787" y="32744"/>
                  <a:pt x="72637" y="32595"/>
                  <a:pt x="72460" y="32581"/>
                </a:cubicBezTo>
                <a:close/>
                <a:moveTo>
                  <a:pt x="15074" y="32690"/>
                </a:moveTo>
                <a:cubicBezTo>
                  <a:pt x="15142" y="32826"/>
                  <a:pt x="15196" y="32934"/>
                  <a:pt x="15251" y="33057"/>
                </a:cubicBezTo>
                <a:lnTo>
                  <a:pt x="14938" y="33233"/>
                </a:lnTo>
                <a:lnTo>
                  <a:pt x="14761" y="32880"/>
                </a:lnTo>
                <a:lnTo>
                  <a:pt x="15074" y="32690"/>
                </a:lnTo>
                <a:close/>
                <a:moveTo>
                  <a:pt x="585" y="32798"/>
                </a:moveTo>
                <a:lnTo>
                  <a:pt x="748" y="33111"/>
                </a:lnTo>
                <a:lnTo>
                  <a:pt x="449" y="33274"/>
                </a:lnTo>
                <a:lnTo>
                  <a:pt x="258" y="32962"/>
                </a:lnTo>
                <a:lnTo>
                  <a:pt x="585" y="32798"/>
                </a:lnTo>
                <a:close/>
                <a:moveTo>
                  <a:pt x="12355" y="32771"/>
                </a:moveTo>
                <a:lnTo>
                  <a:pt x="12519" y="33111"/>
                </a:lnTo>
                <a:lnTo>
                  <a:pt x="12179" y="33288"/>
                </a:lnTo>
                <a:lnTo>
                  <a:pt x="11975" y="32948"/>
                </a:lnTo>
                <a:lnTo>
                  <a:pt x="12355" y="32771"/>
                </a:lnTo>
                <a:close/>
                <a:moveTo>
                  <a:pt x="25390" y="32622"/>
                </a:moveTo>
                <a:cubicBezTo>
                  <a:pt x="25214" y="32622"/>
                  <a:pt x="25051" y="32771"/>
                  <a:pt x="25051" y="32962"/>
                </a:cubicBezTo>
                <a:cubicBezTo>
                  <a:pt x="25051" y="33138"/>
                  <a:pt x="25200" y="33301"/>
                  <a:pt x="25377" y="33301"/>
                </a:cubicBezTo>
                <a:cubicBezTo>
                  <a:pt x="25581" y="33301"/>
                  <a:pt x="25730" y="33152"/>
                  <a:pt x="25730" y="32962"/>
                </a:cubicBezTo>
                <a:cubicBezTo>
                  <a:pt x="25730" y="32771"/>
                  <a:pt x="25581" y="32622"/>
                  <a:pt x="25390" y="32622"/>
                </a:cubicBezTo>
                <a:close/>
                <a:moveTo>
                  <a:pt x="76039" y="32879"/>
                </a:moveTo>
                <a:cubicBezTo>
                  <a:pt x="75928" y="32879"/>
                  <a:pt x="75844" y="32969"/>
                  <a:pt x="75831" y="33070"/>
                </a:cubicBezTo>
                <a:cubicBezTo>
                  <a:pt x="75831" y="33193"/>
                  <a:pt x="75913" y="33288"/>
                  <a:pt x="76035" y="33301"/>
                </a:cubicBezTo>
                <a:cubicBezTo>
                  <a:pt x="76044" y="33302"/>
                  <a:pt x="76052" y="33303"/>
                  <a:pt x="76060" y="33303"/>
                </a:cubicBezTo>
                <a:cubicBezTo>
                  <a:pt x="76322" y="33303"/>
                  <a:pt x="76339" y="32880"/>
                  <a:pt x="76062" y="32880"/>
                </a:cubicBezTo>
                <a:cubicBezTo>
                  <a:pt x="76054" y="32879"/>
                  <a:pt x="76047" y="32879"/>
                  <a:pt x="76039" y="32879"/>
                </a:cubicBezTo>
                <a:close/>
                <a:moveTo>
                  <a:pt x="69729" y="32604"/>
                </a:moveTo>
                <a:cubicBezTo>
                  <a:pt x="69643" y="32604"/>
                  <a:pt x="69556" y="32635"/>
                  <a:pt x="69484" y="32703"/>
                </a:cubicBezTo>
                <a:cubicBezTo>
                  <a:pt x="69253" y="32934"/>
                  <a:pt x="69429" y="33315"/>
                  <a:pt x="69742" y="33315"/>
                </a:cubicBezTo>
                <a:cubicBezTo>
                  <a:pt x="69932" y="33315"/>
                  <a:pt x="70082" y="33152"/>
                  <a:pt x="70082" y="32975"/>
                </a:cubicBezTo>
                <a:cubicBezTo>
                  <a:pt x="70091" y="32751"/>
                  <a:pt x="69915" y="32604"/>
                  <a:pt x="69729" y="32604"/>
                </a:cubicBezTo>
                <a:close/>
                <a:moveTo>
                  <a:pt x="9596" y="32866"/>
                </a:moveTo>
                <a:lnTo>
                  <a:pt x="9773" y="33179"/>
                </a:lnTo>
                <a:lnTo>
                  <a:pt x="9460" y="33342"/>
                </a:lnTo>
                <a:lnTo>
                  <a:pt x="9270" y="33030"/>
                </a:lnTo>
                <a:lnTo>
                  <a:pt x="9596" y="32866"/>
                </a:lnTo>
                <a:close/>
                <a:moveTo>
                  <a:pt x="66993" y="32689"/>
                </a:moveTo>
                <a:cubicBezTo>
                  <a:pt x="66985" y="32689"/>
                  <a:pt x="66977" y="32689"/>
                  <a:pt x="66969" y="32690"/>
                </a:cubicBezTo>
                <a:cubicBezTo>
                  <a:pt x="66512" y="32703"/>
                  <a:pt x="66534" y="33370"/>
                  <a:pt x="66969" y="33370"/>
                </a:cubicBezTo>
                <a:cubicBezTo>
                  <a:pt x="66974" y="33370"/>
                  <a:pt x="66978" y="33370"/>
                  <a:pt x="66983" y="33369"/>
                </a:cubicBezTo>
                <a:cubicBezTo>
                  <a:pt x="67173" y="33369"/>
                  <a:pt x="67336" y="33206"/>
                  <a:pt x="67322" y="33016"/>
                </a:cubicBezTo>
                <a:lnTo>
                  <a:pt x="67336" y="33016"/>
                </a:lnTo>
                <a:cubicBezTo>
                  <a:pt x="67323" y="32834"/>
                  <a:pt x="67173" y="32689"/>
                  <a:pt x="66993" y="32689"/>
                </a:cubicBezTo>
                <a:close/>
                <a:moveTo>
                  <a:pt x="61542" y="32974"/>
                </a:moveTo>
                <a:cubicBezTo>
                  <a:pt x="61534" y="32974"/>
                  <a:pt x="61526" y="32974"/>
                  <a:pt x="61519" y="32975"/>
                </a:cubicBezTo>
                <a:cubicBezTo>
                  <a:pt x="61410" y="32975"/>
                  <a:pt x="61328" y="33057"/>
                  <a:pt x="61328" y="33165"/>
                </a:cubicBezTo>
                <a:cubicBezTo>
                  <a:pt x="61328" y="33288"/>
                  <a:pt x="61423" y="33383"/>
                  <a:pt x="61532" y="33383"/>
                </a:cubicBezTo>
                <a:cubicBezTo>
                  <a:pt x="61655" y="33383"/>
                  <a:pt x="61750" y="33288"/>
                  <a:pt x="61750" y="33165"/>
                </a:cubicBezTo>
                <a:cubicBezTo>
                  <a:pt x="61750" y="33064"/>
                  <a:pt x="61654" y="32974"/>
                  <a:pt x="61542" y="32974"/>
                </a:cubicBezTo>
                <a:close/>
                <a:moveTo>
                  <a:pt x="28967" y="32880"/>
                </a:moveTo>
                <a:cubicBezTo>
                  <a:pt x="28962" y="32880"/>
                  <a:pt x="28957" y="32880"/>
                  <a:pt x="28952" y="32880"/>
                </a:cubicBezTo>
                <a:cubicBezTo>
                  <a:pt x="28816" y="32894"/>
                  <a:pt x="28707" y="33002"/>
                  <a:pt x="28707" y="33138"/>
                </a:cubicBezTo>
                <a:cubicBezTo>
                  <a:pt x="28707" y="33293"/>
                  <a:pt x="28829" y="33393"/>
                  <a:pt x="28959" y="33393"/>
                </a:cubicBezTo>
                <a:cubicBezTo>
                  <a:pt x="29022" y="33393"/>
                  <a:pt x="29088" y="33369"/>
                  <a:pt x="29142" y="33315"/>
                </a:cubicBezTo>
                <a:cubicBezTo>
                  <a:pt x="29301" y="33156"/>
                  <a:pt x="29188" y="32880"/>
                  <a:pt x="28967" y="32880"/>
                </a:cubicBezTo>
                <a:close/>
                <a:moveTo>
                  <a:pt x="64237" y="32798"/>
                </a:moveTo>
                <a:cubicBezTo>
                  <a:pt x="64088" y="32812"/>
                  <a:pt x="63965" y="32934"/>
                  <a:pt x="63965" y="33098"/>
                </a:cubicBezTo>
                <a:cubicBezTo>
                  <a:pt x="63959" y="33301"/>
                  <a:pt x="64105" y="33400"/>
                  <a:pt x="64253" y="33400"/>
                </a:cubicBezTo>
                <a:cubicBezTo>
                  <a:pt x="64411" y="33400"/>
                  <a:pt x="64571" y="33288"/>
                  <a:pt x="64550" y="33070"/>
                </a:cubicBezTo>
                <a:cubicBezTo>
                  <a:pt x="64536" y="32921"/>
                  <a:pt x="64400" y="32798"/>
                  <a:pt x="64237" y="32798"/>
                </a:cubicBezTo>
                <a:close/>
                <a:moveTo>
                  <a:pt x="6878" y="32921"/>
                </a:moveTo>
                <a:lnTo>
                  <a:pt x="7054" y="33233"/>
                </a:lnTo>
                <a:lnTo>
                  <a:pt x="6742" y="33410"/>
                </a:lnTo>
                <a:lnTo>
                  <a:pt x="6565" y="33098"/>
                </a:lnTo>
                <a:lnTo>
                  <a:pt x="6878" y="32921"/>
                </a:lnTo>
                <a:close/>
                <a:moveTo>
                  <a:pt x="22667" y="32700"/>
                </a:moveTo>
                <a:cubicBezTo>
                  <a:pt x="22485" y="32700"/>
                  <a:pt x="22305" y="32819"/>
                  <a:pt x="22291" y="33057"/>
                </a:cubicBezTo>
                <a:cubicBezTo>
                  <a:pt x="22271" y="33322"/>
                  <a:pt x="22468" y="33454"/>
                  <a:pt x="22667" y="33454"/>
                </a:cubicBezTo>
                <a:cubicBezTo>
                  <a:pt x="22866" y="33454"/>
                  <a:pt x="23066" y="33322"/>
                  <a:pt x="23053" y="33057"/>
                </a:cubicBezTo>
                <a:cubicBezTo>
                  <a:pt x="23032" y="32819"/>
                  <a:pt x="22849" y="32700"/>
                  <a:pt x="22667" y="32700"/>
                </a:cubicBezTo>
                <a:close/>
                <a:moveTo>
                  <a:pt x="4132" y="32989"/>
                </a:moveTo>
                <a:lnTo>
                  <a:pt x="4295" y="33301"/>
                </a:lnTo>
                <a:lnTo>
                  <a:pt x="3983" y="33465"/>
                </a:lnTo>
                <a:lnTo>
                  <a:pt x="3806" y="33152"/>
                </a:lnTo>
                <a:lnTo>
                  <a:pt x="4132" y="32989"/>
                </a:lnTo>
                <a:close/>
                <a:moveTo>
                  <a:pt x="50658" y="33451"/>
                </a:moveTo>
                <a:cubicBezTo>
                  <a:pt x="50658" y="33453"/>
                  <a:pt x="50658" y="33455"/>
                  <a:pt x="50658" y="33456"/>
                </a:cubicBezTo>
                <a:lnTo>
                  <a:pt x="50658" y="33456"/>
                </a:lnTo>
                <a:cubicBezTo>
                  <a:pt x="50658" y="33459"/>
                  <a:pt x="50658" y="33462"/>
                  <a:pt x="50658" y="33465"/>
                </a:cubicBezTo>
                <a:lnTo>
                  <a:pt x="50658" y="33451"/>
                </a:lnTo>
                <a:close/>
                <a:moveTo>
                  <a:pt x="53295" y="33165"/>
                </a:moveTo>
                <a:cubicBezTo>
                  <a:pt x="53255" y="33261"/>
                  <a:pt x="53214" y="33301"/>
                  <a:pt x="53214" y="33356"/>
                </a:cubicBezTo>
                <a:cubicBezTo>
                  <a:pt x="53214" y="33383"/>
                  <a:pt x="53268" y="33424"/>
                  <a:pt x="53295" y="33465"/>
                </a:cubicBezTo>
                <a:cubicBezTo>
                  <a:pt x="53336" y="33437"/>
                  <a:pt x="53390" y="33410"/>
                  <a:pt x="53390" y="33369"/>
                </a:cubicBezTo>
                <a:cubicBezTo>
                  <a:pt x="53404" y="33342"/>
                  <a:pt x="53363" y="33301"/>
                  <a:pt x="53295" y="33165"/>
                </a:cubicBezTo>
                <a:close/>
                <a:moveTo>
                  <a:pt x="73287" y="32838"/>
                </a:moveTo>
                <a:cubicBezTo>
                  <a:pt x="73279" y="32838"/>
                  <a:pt x="73270" y="32839"/>
                  <a:pt x="73262" y="32839"/>
                </a:cubicBezTo>
                <a:cubicBezTo>
                  <a:pt x="73099" y="32853"/>
                  <a:pt x="72963" y="32989"/>
                  <a:pt x="72977" y="33165"/>
                </a:cubicBezTo>
                <a:cubicBezTo>
                  <a:pt x="72990" y="33329"/>
                  <a:pt x="73126" y="33451"/>
                  <a:pt x="73289" y="33465"/>
                </a:cubicBezTo>
                <a:cubicBezTo>
                  <a:pt x="73466" y="33451"/>
                  <a:pt x="73589" y="33301"/>
                  <a:pt x="73575" y="33138"/>
                </a:cubicBezTo>
                <a:cubicBezTo>
                  <a:pt x="73575" y="32970"/>
                  <a:pt x="73451" y="32838"/>
                  <a:pt x="73287" y="32838"/>
                </a:cubicBezTo>
                <a:close/>
                <a:moveTo>
                  <a:pt x="18717" y="32866"/>
                </a:moveTo>
                <a:cubicBezTo>
                  <a:pt x="18741" y="33035"/>
                  <a:pt x="18797" y="33214"/>
                  <a:pt x="18989" y="33281"/>
                </a:cubicBezTo>
                <a:lnTo>
                  <a:pt x="18989" y="33281"/>
                </a:lnTo>
                <a:cubicBezTo>
                  <a:pt x="18814" y="33295"/>
                  <a:pt x="18619" y="33286"/>
                  <a:pt x="18499" y="33478"/>
                </a:cubicBezTo>
                <a:lnTo>
                  <a:pt x="18268" y="33057"/>
                </a:lnTo>
                <a:lnTo>
                  <a:pt x="18717" y="32866"/>
                </a:lnTo>
                <a:close/>
                <a:moveTo>
                  <a:pt x="58805" y="33069"/>
                </a:moveTo>
                <a:cubicBezTo>
                  <a:pt x="58799" y="33069"/>
                  <a:pt x="58793" y="33069"/>
                  <a:pt x="58787" y="33070"/>
                </a:cubicBezTo>
                <a:cubicBezTo>
                  <a:pt x="58705" y="33098"/>
                  <a:pt x="58651" y="33138"/>
                  <a:pt x="58637" y="33220"/>
                </a:cubicBezTo>
                <a:cubicBezTo>
                  <a:pt x="58637" y="33288"/>
                  <a:pt x="58691" y="33356"/>
                  <a:pt x="58773" y="33478"/>
                </a:cubicBezTo>
                <a:cubicBezTo>
                  <a:pt x="58855" y="33369"/>
                  <a:pt x="58922" y="33315"/>
                  <a:pt x="58950" y="33247"/>
                </a:cubicBezTo>
                <a:cubicBezTo>
                  <a:pt x="58962" y="33158"/>
                  <a:pt x="58892" y="33069"/>
                  <a:pt x="58805" y="33069"/>
                </a:cubicBezTo>
                <a:close/>
                <a:moveTo>
                  <a:pt x="76818" y="33174"/>
                </a:moveTo>
                <a:cubicBezTo>
                  <a:pt x="76738" y="33174"/>
                  <a:pt x="76677" y="33258"/>
                  <a:pt x="76701" y="33342"/>
                </a:cubicBezTo>
                <a:cubicBezTo>
                  <a:pt x="76728" y="33410"/>
                  <a:pt x="76783" y="33465"/>
                  <a:pt x="76851" y="33478"/>
                </a:cubicBezTo>
                <a:cubicBezTo>
                  <a:pt x="76919" y="33478"/>
                  <a:pt x="76987" y="33397"/>
                  <a:pt x="77109" y="33315"/>
                </a:cubicBezTo>
                <a:cubicBezTo>
                  <a:pt x="76987" y="33247"/>
                  <a:pt x="76919" y="33179"/>
                  <a:pt x="76851" y="33179"/>
                </a:cubicBezTo>
                <a:cubicBezTo>
                  <a:pt x="76839" y="33176"/>
                  <a:pt x="76828" y="33174"/>
                  <a:pt x="76818" y="33174"/>
                </a:cubicBezTo>
                <a:close/>
                <a:moveTo>
                  <a:pt x="56041" y="33179"/>
                </a:moveTo>
                <a:cubicBezTo>
                  <a:pt x="56014" y="33179"/>
                  <a:pt x="55946" y="33261"/>
                  <a:pt x="55946" y="33301"/>
                </a:cubicBezTo>
                <a:cubicBezTo>
                  <a:pt x="55946" y="33342"/>
                  <a:pt x="56014" y="33397"/>
                  <a:pt x="56068" y="33492"/>
                </a:cubicBezTo>
                <a:cubicBezTo>
                  <a:pt x="56136" y="33397"/>
                  <a:pt x="56190" y="33329"/>
                  <a:pt x="56177" y="33288"/>
                </a:cubicBezTo>
                <a:cubicBezTo>
                  <a:pt x="56177" y="33247"/>
                  <a:pt x="56095" y="33193"/>
                  <a:pt x="56041" y="33179"/>
                </a:cubicBezTo>
                <a:close/>
                <a:moveTo>
                  <a:pt x="15917" y="32975"/>
                </a:moveTo>
                <a:cubicBezTo>
                  <a:pt x="15971" y="33084"/>
                  <a:pt x="16025" y="33193"/>
                  <a:pt x="16093" y="33315"/>
                </a:cubicBezTo>
                <a:lnTo>
                  <a:pt x="15767" y="33505"/>
                </a:lnTo>
                <a:lnTo>
                  <a:pt x="15577" y="33165"/>
                </a:lnTo>
                <a:lnTo>
                  <a:pt x="15917" y="32975"/>
                </a:lnTo>
                <a:close/>
                <a:moveTo>
                  <a:pt x="13185" y="33057"/>
                </a:moveTo>
                <a:lnTo>
                  <a:pt x="13361" y="33356"/>
                </a:lnTo>
                <a:lnTo>
                  <a:pt x="13008" y="33532"/>
                </a:lnTo>
                <a:lnTo>
                  <a:pt x="12831" y="33220"/>
                </a:lnTo>
                <a:lnTo>
                  <a:pt x="13185" y="33057"/>
                </a:lnTo>
                <a:close/>
                <a:moveTo>
                  <a:pt x="1400" y="33057"/>
                </a:moveTo>
                <a:lnTo>
                  <a:pt x="1577" y="33397"/>
                </a:lnTo>
                <a:lnTo>
                  <a:pt x="1264" y="33546"/>
                </a:lnTo>
                <a:lnTo>
                  <a:pt x="1087" y="33206"/>
                </a:lnTo>
                <a:lnTo>
                  <a:pt x="1400" y="33057"/>
                </a:lnTo>
                <a:close/>
                <a:moveTo>
                  <a:pt x="70535" y="32852"/>
                </a:moveTo>
                <a:cubicBezTo>
                  <a:pt x="70342" y="32852"/>
                  <a:pt x="70191" y="33023"/>
                  <a:pt x="70204" y="33220"/>
                </a:cubicBezTo>
                <a:cubicBezTo>
                  <a:pt x="70204" y="33410"/>
                  <a:pt x="70354" y="33560"/>
                  <a:pt x="70544" y="33560"/>
                </a:cubicBezTo>
                <a:cubicBezTo>
                  <a:pt x="70548" y="33560"/>
                  <a:pt x="70553" y="33560"/>
                  <a:pt x="70557" y="33560"/>
                </a:cubicBezTo>
                <a:cubicBezTo>
                  <a:pt x="71006" y="33560"/>
                  <a:pt x="71029" y="32866"/>
                  <a:pt x="70557" y="32853"/>
                </a:cubicBezTo>
                <a:cubicBezTo>
                  <a:pt x="70550" y="32852"/>
                  <a:pt x="70543" y="32852"/>
                  <a:pt x="70535" y="32852"/>
                </a:cubicBezTo>
                <a:close/>
                <a:moveTo>
                  <a:pt x="26220" y="32921"/>
                </a:moveTo>
                <a:cubicBezTo>
                  <a:pt x="25785" y="32921"/>
                  <a:pt x="25785" y="33573"/>
                  <a:pt x="26220" y="33573"/>
                </a:cubicBezTo>
                <a:cubicBezTo>
                  <a:pt x="26654" y="33573"/>
                  <a:pt x="26654" y="32921"/>
                  <a:pt x="26220" y="32921"/>
                </a:cubicBezTo>
                <a:close/>
                <a:moveTo>
                  <a:pt x="50568" y="33381"/>
                </a:moveTo>
                <a:cubicBezTo>
                  <a:pt x="50544" y="33381"/>
                  <a:pt x="50522" y="33425"/>
                  <a:pt x="50522" y="33437"/>
                </a:cubicBezTo>
                <a:cubicBezTo>
                  <a:pt x="50536" y="33492"/>
                  <a:pt x="50550" y="33532"/>
                  <a:pt x="50577" y="33573"/>
                </a:cubicBezTo>
                <a:cubicBezTo>
                  <a:pt x="50615" y="33510"/>
                  <a:pt x="50653" y="33482"/>
                  <a:pt x="50658" y="33456"/>
                </a:cubicBezTo>
                <a:lnTo>
                  <a:pt x="50658" y="33456"/>
                </a:lnTo>
                <a:cubicBezTo>
                  <a:pt x="50653" y="33420"/>
                  <a:pt x="50615" y="33396"/>
                  <a:pt x="50577" y="33383"/>
                </a:cubicBezTo>
                <a:cubicBezTo>
                  <a:pt x="50574" y="33381"/>
                  <a:pt x="50571" y="33381"/>
                  <a:pt x="50568" y="33381"/>
                </a:cubicBezTo>
                <a:close/>
                <a:moveTo>
                  <a:pt x="10425" y="33111"/>
                </a:moveTo>
                <a:lnTo>
                  <a:pt x="10602" y="33410"/>
                </a:lnTo>
                <a:lnTo>
                  <a:pt x="10289" y="33587"/>
                </a:lnTo>
                <a:lnTo>
                  <a:pt x="10113" y="33274"/>
                </a:lnTo>
                <a:lnTo>
                  <a:pt x="10425" y="33111"/>
                </a:lnTo>
                <a:close/>
                <a:moveTo>
                  <a:pt x="67802" y="32906"/>
                </a:moveTo>
                <a:cubicBezTo>
                  <a:pt x="67608" y="32906"/>
                  <a:pt x="67445" y="33065"/>
                  <a:pt x="67445" y="33261"/>
                </a:cubicBezTo>
                <a:cubicBezTo>
                  <a:pt x="67431" y="33465"/>
                  <a:pt x="67594" y="33641"/>
                  <a:pt x="67812" y="33641"/>
                </a:cubicBezTo>
                <a:cubicBezTo>
                  <a:pt x="68002" y="33628"/>
                  <a:pt x="68165" y="33465"/>
                  <a:pt x="68179" y="33261"/>
                </a:cubicBezTo>
                <a:cubicBezTo>
                  <a:pt x="68165" y="33070"/>
                  <a:pt x="68016" y="32921"/>
                  <a:pt x="67825" y="32907"/>
                </a:cubicBezTo>
                <a:cubicBezTo>
                  <a:pt x="67817" y="32907"/>
                  <a:pt x="67810" y="32906"/>
                  <a:pt x="67802" y="32906"/>
                </a:cubicBezTo>
                <a:close/>
                <a:moveTo>
                  <a:pt x="29794" y="33193"/>
                </a:moveTo>
                <a:cubicBezTo>
                  <a:pt x="29658" y="33193"/>
                  <a:pt x="29563" y="33301"/>
                  <a:pt x="29563" y="33424"/>
                </a:cubicBezTo>
                <a:cubicBezTo>
                  <a:pt x="29563" y="33546"/>
                  <a:pt x="29672" y="33655"/>
                  <a:pt x="29794" y="33655"/>
                </a:cubicBezTo>
                <a:cubicBezTo>
                  <a:pt x="29917" y="33655"/>
                  <a:pt x="30025" y="33546"/>
                  <a:pt x="30025" y="33424"/>
                </a:cubicBezTo>
                <a:cubicBezTo>
                  <a:pt x="30012" y="33301"/>
                  <a:pt x="29917" y="33193"/>
                  <a:pt x="29794" y="33193"/>
                </a:cubicBezTo>
                <a:close/>
                <a:moveTo>
                  <a:pt x="7693" y="33165"/>
                </a:moveTo>
                <a:lnTo>
                  <a:pt x="7911" y="33505"/>
                </a:lnTo>
                <a:lnTo>
                  <a:pt x="7571" y="33668"/>
                </a:lnTo>
                <a:lnTo>
                  <a:pt x="7381" y="33329"/>
                </a:lnTo>
                <a:lnTo>
                  <a:pt x="7693" y="33165"/>
                </a:lnTo>
                <a:close/>
                <a:moveTo>
                  <a:pt x="59584" y="33300"/>
                </a:moveTo>
                <a:cubicBezTo>
                  <a:pt x="59484" y="33300"/>
                  <a:pt x="59413" y="33403"/>
                  <a:pt x="59439" y="33505"/>
                </a:cubicBezTo>
                <a:cubicBezTo>
                  <a:pt x="59466" y="33560"/>
                  <a:pt x="59507" y="33614"/>
                  <a:pt x="59561" y="33668"/>
                </a:cubicBezTo>
                <a:cubicBezTo>
                  <a:pt x="59724" y="33668"/>
                  <a:pt x="59833" y="33560"/>
                  <a:pt x="59792" y="33465"/>
                </a:cubicBezTo>
                <a:cubicBezTo>
                  <a:pt x="59752" y="33383"/>
                  <a:pt x="59684" y="33329"/>
                  <a:pt x="59602" y="33301"/>
                </a:cubicBezTo>
                <a:cubicBezTo>
                  <a:pt x="59596" y="33301"/>
                  <a:pt x="59590" y="33300"/>
                  <a:pt x="59584" y="33300"/>
                </a:cubicBezTo>
                <a:close/>
                <a:moveTo>
                  <a:pt x="23501" y="32934"/>
                </a:moveTo>
                <a:cubicBezTo>
                  <a:pt x="23496" y="32934"/>
                  <a:pt x="23492" y="32934"/>
                  <a:pt x="23487" y="32934"/>
                </a:cubicBezTo>
                <a:cubicBezTo>
                  <a:pt x="23284" y="32934"/>
                  <a:pt x="23120" y="33098"/>
                  <a:pt x="23120" y="33301"/>
                </a:cubicBezTo>
                <a:cubicBezTo>
                  <a:pt x="23120" y="33498"/>
                  <a:pt x="23285" y="33669"/>
                  <a:pt x="23491" y="33669"/>
                </a:cubicBezTo>
                <a:cubicBezTo>
                  <a:pt x="23499" y="33669"/>
                  <a:pt x="23507" y="33669"/>
                  <a:pt x="23515" y="33668"/>
                </a:cubicBezTo>
                <a:cubicBezTo>
                  <a:pt x="23999" y="33655"/>
                  <a:pt x="23977" y="32934"/>
                  <a:pt x="23501" y="32934"/>
                </a:cubicBezTo>
                <a:close/>
                <a:moveTo>
                  <a:pt x="74116" y="33110"/>
                </a:moveTo>
                <a:cubicBezTo>
                  <a:pt x="74108" y="33110"/>
                  <a:pt x="74100" y="33110"/>
                  <a:pt x="74091" y="33111"/>
                </a:cubicBezTo>
                <a:cubicBezTo>
                  <a:pt x="73847" y="33125"/>
                  <a:pt x="73724" y="33437"/>
                  <a:pt x="73915" y="33600"/>
                </a:cubicBezTo>
                <a:cubicBezTo>
                  <a:pt x="73974" y="33656"/>
                  <a:pt x="74044" y="33680"/>
                  <a:pt x="74112" y="33680"/>
                </a:cubicBezTo>
                <a:cubicBezTo>
                  <a:pt x="74263" y="33680"/>
                  <a:pt x="74404" y="33561"/>
                  <a:pt x="74404" y="33383"/>
                </a:cubicBezTo>
                <a:cubicBezTo>
                  <a:pt x="74391" y="33228"/>
                  <a:pt x="74268" y="33110"/>
                  <a:pt x="74116" y="33110"/>
                </a:cubicBezTo>
                <a:close/>
                <a:moveTo>
                  <a:pt x="62361" y="33179"/>
                </a:moveTo>
                <a:cubicBezTo>
                  <a:pt x="62212" y="33179"/>
                  <a:pt x="62103" y="33301"/>
                  <a:pt x="62117" y="33437"/>
                </a:cubicBezTo>
                <a:cubicBezTo>
                  <a:pt x="62117" y="33573"/>
                  <a:pt x="62225" y="33682"/>
                  <a:pt x="62375" y="33682"/>
                </a:cubicBezTo>
                <a:cubicBezTo>
                  <a:pt x="62511" y="33668"/>
                  <a:pt x="62620" y="33560"/>
                  <a:pt x="62620" y="33424"/>
                </a:cubicBezTo>
                <a:cubicBezTo>
                  <a:pt x="62606" y="33288"/>
                  <a:pt x="62497" y="33179"/>
                  <a:pt x="62361" y="33179"/>
                </a:cubicBezTo>
                <a:close/>
                <a:moveTo>
                  <a:pt x="77693" y="33478"/>
                </a:moveTo>
                <a:cubicBezTo>
                  <a:pt x="77653" y="33478"/>
                  <a:pt x="77612" y="33532"/>
                  <a:pt x="77571" y="33573"/>
                </a:cubicBezTo>
                <a:cubicBezTo>
                  <a:pt x="77598" y="33614"/>
                  <a:pt x="77639" y="33668"/>
                  <a:pt x="77680" y="33682"/>
                </a:cubicBezTo>
                <a:cubicBezTo>
                  <a:pt x="77721" y="33682"/>
                  <a:pt x="77761" y="33628"/>
                  <a:pt x="77843" y="33587"/>
                </a:cubicBezTo>
                <a:cubicBezTo>
                  <a:pt x="77775" y="33532"/>
                  <a:pt x="77734" y="33478"/>
                  <a:pt x="77693" y="33478"/>
                </a:cubicBezTo>
                <a:close/>
                <a:moveTo>
                  <a:pt x="65093" y="33016"/>
                </a:moveTo>
                <a:cubicBezTo>
                  <a:pt x="64903" y="33016"/>
                  <a:pt x="64754" y="33165"/>
                  <a:pt x="64754" y="33356"/>
                </a:cubicBezTo>
                <a:lnTo>
                  <a:pt x="64754" y="33342"/>
                </a:lnTo>
                <a:lnTo>
                  <a:pt x="64754" y="33342"/>
                </a:lnTo>
                <a:cubicBezTo>
                  <a:pt x="64740" y="33519"/>
                  <a:pt x="64889" y="33682"/>
                  <a:pt x="65066" y="33682"/>
                </a:cubicBezTo>
                <a:cubicBezTo>
                  <a:pt x="65074" y="33683"/>
                  <a:pt x="65082" y="33683"/>
                  <a:pt x="65090" y="33683"/>
                </a:cubicBezTo>
                <a:cubicBezTo>
                  <a:pt x="65270" y="33683"/>
                  <a:pt x="65420" y="33537"/>
                  <a:pt x="65420" y="33342"/>
                </a:cubicBezTo>
                <a:cubicBezTo>
                  <a:pt x="65406" y="33165"/>
                  <a:pt x="65270" y="33030"/>
                  <a:pt x="65093" y="33016"/>
                </a:cubicBezTo>
                <a:close/>
                <a:moveTo>
                  <a:pt x="4948" y="33233"/>
                </a:moveTo>
                <a:lnTo>
                  <a:pt x="5138" y="33573"/>
                </a:lnTo>
                <a:cubicBezTo>
                  <a:pt x="5029" y="33628"/>
                  <a:pt x="4934" y="33668"/>
                  <a:pt x="4825" y="33736"/>
                </a:cubicBezTo>
                <a:lnTo>
                  <a:pt x="4635" y="33397"/>
                </a:lnTo>
                <a:lnTo>
                  <a:pt x="4948" y="33233"/>
                </a:lnTo>
                <a:close/>
                <a:moveTo>
                  <a:pt x="16719" y="33206"/>
                </a:moveTo>
                <a:lnTo>
                  <a:pt x="16922" y="33546"/>
                </a:lnTo>
                <a:lnTo>
                  <a:pt x="16583" y="33736"/>
                </a:lnTo>
                <a:lnTo>
                  <a:pt x="16379" y="33397"/>
                </a:lnTo>
                <a:lnTo>
                  <a:pt x="16719" y="33206"/>
                </a:lnTo>
                <a:close/>
                <a:moveTo>
                  <a:pt x="54124" y="33532"/>
                </a:moveTo>
                <a:cubicBezTo>
                  <a:pt x="54084" y="33532"/>
                  <a:pt x="54056" y="33614"/>
                  <a:pt x="54016" y="33655"/>
                </a:cubicBezTo>
                <a:cubicBezTo>
                  <a:pt x="54056" y="33682"/>
                  <a:pt x="54097" y="33736"/>
                  <a:pt x="54138" y="33736"/>
                </a:cubicBezTo>
                <a:cubicBezTo>
                  <a:pt x="54142" y="33738"/>
                  <a:pt x="54145" y="33738"/>
                  <a:pt x="54149" y="33738"/>
                </a:cubicBezTo>
                <a:cubicBezTo>
                  <a:pt x="54186" y="33738"/>
                  <a:pt x="54226" y="33677"/>
                  <a:pt x="54288" y="33628"/>
                </a:cubicBezTo>
                <a:cubicBezTo>
                  <a:pt x="54220" y="33587"/>
                  <a:pt x="54165" y="33532"/>
                  <a:pt x="54124" y="33532"/>
                </a:cubicBezTo>
                <a:close/>
                <a:moveTo>
                  <a:pt x="56855" y="33405"/>
                </a:moveTo>
                <a:cubicBezTo>
                  <a:pt x="56784" y="33405"/>
                  <a:pt x="56724" y="33488"/>
                  <a:pt x="56748" y="33560"/>
                </a:cubicBezTo>
                <a:cubicBezTo>
                  <a:pt x="56761" y="33614"/>
                  <a:pt x="56829" y="33655"/>
                  <a:pt x="56897" y="33750"/>
                </a:cubicBezTo>
                <a:cubicBezTo>
                  <a:pt x="56965" y="33655"/>
                  <a:pt x="57033" y="33600"/>
                  <a:pt x="57033" y="33532"/>
                </a:cubicBezTo>
                <a:cubicBezTo>
                  <a:pt x="57033" y="33492"/>
                  <a:pt x="56938" y="33424"/>
                  <a:pt x="56884" y="33410"/>
                </a:cubicBezTo>
                <a:cubicBezTo>
                  <a:pt x="56874" y="33407"/>
                  <a:pt x="56864" y="33405"/>
                  <a:pt x="56855" y="33405"/>
                </a:cubicBezTo>
                <a:close/>
                <a:moveTo>
                  <a:pt x="20181" y="31896"/>
                </a:moveTo>
                <a:cubicBezTo>
                  <a:pt x="20040" y="31896"/>
                  <a:pt x="19901" y="31964"/>
                  <a:pt x="19831" y="32092"/>
                </a:cubicBezTo>
                <a:cubicBezTo>
                  <a:pt x="19750" y="32228"/>
                  <a:pt x="19750" y="32404"/>
                  <a:pt x="19858" y="32540"/>
                </a:cubicBezTo>
                <a:cubicBezTo>
                  <a:pt x="19884" y="32579"/>
                  <a:pt x="19898" y="32619"/>
                  <a:pt x="19923" y="32658"/>
                </a:cubicBezTo>
                <a:lnTo>
                  <a:pt x="19923" y="32658"/>
                </a:lnTo>
                <a:lnTo>
                  <a:pt x="19763" y="32744"/>
                </a:lnTo>
                <a:cubicBezTo>
                  <a:pt x="19491" y="32880"/>
                  <a:pt x="19464" y="33247"/>
                  <a:pt x="19709" y="33424"/>
                </a:cubicBezTo>
                <a:cubicBezTo>
                  <a:pt x="19763" y="33465"/>
                  <a:pt x="19818" y="33505"/>
                  <a:pt x="19886" y="33532"/>
                </a:cubicBezTo>
                <a:lnTo>
                  <a:pt x="19872" y="33532"/>
                </a:lnTo>
                <a:cubicBezTo>
                  <a:pt x="19882" y="33533"/>
                  <a:pt x="19893" y="33534"/>
                  <a:pt x="19903" y="33534"/>
                </a:cubicBezTo>
                <a:cubicBezTo>
                  <a:pt x="20095" y="33534"/>
                  <a:pt x="20271" y="33414"/>
                  <a:pt x="20361" y="33233"/>
                </a:cubicBezTo>
                <a:lnTo>
                  <a:pt x="20361" y="33233"/>
                </a:lnTo>
                <a:cubicBezTo>
                  <a:pt x="20321" y="33491"/>
                  <a:pt x="20469" y="33653"/>
                  <a:pt x="20671" y="33789"/>
                </a:cubicBezTo>
                <a:lnTo>
                  <a:pt x="20671" y="33789"/>
                </a:lnTo>
                <a:cubicBezTo>
                  <a:pt x="20749" y="33776"/>
                  <a:pt x="20826" y="33762"/>
                  <a:pt x="20891" y="33736"/>
                </a:cubicBezTo>
                <a:cubicBezTo>
                  <a:pt x="21054" y="33696"/>
                  <a:pt x="21163" y="33560"/>
                  <a:pt x="21163" y="33397"/>
                </a:cubicBezTo>
                <a:cubicBezTo>
                  <a:pt x="21192" y="33144"/>
                  <a:pt x="20986" y="32961"/>
                  <a:pt x="20766" y="32961"/>
                </a:cubicBezTo>
                <a:cubicBezTo>
                  <a:pt x="20679" y="32961"/>
                  <a:pt x="20589" y="32991"/>
                  <a:pt x="20511" y="33057"/>
                </a:cubicBezTo>
                <a:cubicBezTo>
                  <a:pt x="20461" y="33106"/>
                  <a:pt x="20411" y="33167"/>
                  <a:pt x="20362" y="33229"/>
                </a:cubicBezTo>
                <a:lnTo>
                  <a:pt x="20362" y="33229"/>
                </a:lnTo>
                <a:cubicBezTo>
                  <a:pt x="20398" y="32939"/>
                  <a:pt x="20233" y="32778"/>
                  <a:pt x="19989" y="32681"/>
                </a:cubicBezTo>
                <a:lnTo>
                  <a:pt x="19989" y="32681"/>
                </a:lnTo>
                <a:cubicBezTo>
                  <a:pt x="20035" y="32692"/>
                  <a:pt x="20081" y="32697"/>
                  <a:pt x="20126" y="32697"/>
                </a:cubicBezTo>
                <a:cubicBezTo>
                  <a:pt x="20295" y="32697"/>
                  <a:pt x="20458" y="32626"/>
                  <a:pt x="20565" y="32499"/>
                </a:cubicBezTo>
                <a:cubicBezTo>
                  <a:pt x="20633" y="32296"/>
                  <a:pt x="20565" y="32078"/>
                  <a:pt x="20402" y="31942"/>
                </a:cubicBezTo>
                <a:lnTo>
                  <a:pt x="20402" y="31929"/>
                </a:lnTo>
                <a:cubicBezTo>
                  <a:pt x="20348" y="31929"/>
                  <a:pt x="20293" y="31901"/>
                  <a:pt x="20253" y="31901"/>
                </a:cubicBezTo>
                <a:cubicBezTo>
                  <a:pt x="20229" y="31897"/>
                  <a:pt x="20205" y="31896"/>
                  <a:pt x="20181" y="31896"/>
                </a:cubicBezTo>
                <a:close/>
                <a:moveTo>
                  <a:pt x="20671" y="33789"/>
                </a:moveTo>
                <a:lnTo>
                  <a:pt x="20671" y="33789"/>
                </a:lnTo>
                <a:cubicBezTo>
                  <a:pt x="20668" y="33790"/>
                  <a:pt x="20664" y="33790"/>
                  <a:pt x="20660" y="33791"/>
                </a:cubicBezTo>
                <a:lnTo>
                  <a:pt x="20674" y="33791"/>
                </a:lnTo>
                <a:cubicBezTo>
                  <a:pt x="20673" y="33790"/>
                  <a:pt x="20672" y="33790"/>
                  <a:pt x="20671" y="33789"/>
                </a:cubicBezTo>
                <a:close/>
                <a:moveTo>
                  <a:pt x="51406" y="33587"/>
                </a:moveTo>
                <a:cubicBezTo>
                  <a:pt x="51379" y="33641"/>
                  <a:pt x="51338" y="33682"/>
                  <a:pt x="51338" y="33709"/>
                </a:cubicBezTo>
                <a:cubicBezTo>
                  <a:pt x="51338" y="33736"/>
                  <a:pt x="51392" y="33764"/>
                  <a:pt x="51420" y="33791"/>
                </a:cubicBezTo>
                <a:cubicBezTo>
                  <a:pt x="51433" y="33750"/>
                  <a:pt x="51474" y="33723"/>
                  <a:pt x="51488" y="33682"/>
                </a:cubicBezTo>
                <a:cubicBezTo>
                  <a:pt x="51501" y="33641"/>
                  <a:pt x="51447" y="33628"/>
                  <a:pt x="51406" y="33587"/>
                </a:cubicBezTo>
                <a:close/>
                <a:moveTo>
                  <a:pt x="27059" y="33165"/>
                </a:moveTo>
                <a:cubicBezTo>
                  <a:pt x="27051" y="33165"/>
                  <a:pt x="27043" y="33165"/>
                  <a:pt x="27035" y="33165"/>
                </a:cubicBezTo>
                <a:cubicBezTo>
                  <a:pt x="26872" y="33179"/>
                  <a:pt x="26736" y="33315"/>
                  <a:pt x="26750" y="33492"/>
                </a:cubicBezTo>
                <a:cubicBezTo>
                  <a:pt x="26750" y="33655"/>
                  <a:pt x="26886" y="33791"/>
                  <a:pt x="27062" y="33791"/>
                </a:cubicBezTo>
                <a:cubicBezTo>
                  <a:pt x="27070" y="33791"/>
                  <a:pt x="27077" y="33792"/>
                  <a:pt x="27085" y="33792"/>
                </a:cubicBezTo>
                <a:cubicBezTo>
                  <a:pt x="27239" y="33792"/>
                  <a:pt x="27375" y="33660"/>
                  <a:pt x="27388" y="33492"/>
                </a:cubicBezTo>
                <a:lnTo>
                  <a:pt x="27375" y="33492"/>
                </a:lnTo>
                <a:cubicBezTo>
                  <a:pt x="27388" y="33309"/>
                  <a:pt x="27239" y="33165"/>
                  <a:pt x="27059" y="33165"/>
                </a:cubicBezTo>
                <a:close/>
                <a:moveTo>
                  <a:pt x="2229" y="33329"/>
                </a:moveTo>
                <a:lnTo>
                  <a:pt x="2406" y="33641"/>
                </a:lnTo>
                <a:lnTo>
                  <a:pt x="2093" y="33804"/>
                </a:lnTo>
                <a:lnTo>
                  <a:pt x="1917" y="33492"/>
                </a:lnTo>
                <a:lnTo>
                  <a:pt x="2229" y="33329"/>
                </a:lnTo>
                <a:close/>
                <a:moveTo>
                  <a:pt x="14014" y="33288"/>
                </a:moveTo>
                <a:lnTo>
                  <a:pt x="14177" y="33600"/>
                </a:lnTo>
                <a:lnTo>
                  <a:pt x="13837" y="33804"/>
                </a:lnTo>
                <a:lnTo>
                  <a:pt x="13647" y="33451"/>
                </a:lnTo>
                <a:lnTo>
                  <a:pt x="14014" y="33288"/>
                </a:lnTo>
                <a:close/>
                <a:moveTo>
                  <a:pt x="71373" y="33094"/>
                </a:moveTo>
                <a:cubicBezTo>
                  <a:pt x="71288" y="33094"/>
                  <a:pt x="71201" y="33124"/>
                  <a:pt x="71128" y="33193"/>
                </a:cubicBezTo>
                <a:cubicBezTo>
                  <a:pt x="70897" y="33410"/>
                  <a:pt x="71060" y="33804"/>
                  <a:pt x="71373" y="33804"/>
                </a:cubicBezTo>
                <a:cubicBezTo>
                  <a:pt x="71381" y="33805"/>
                  <a:pt x="71389" y="33805"/>
                  <a:pt x="71397" y="33805"/>
                </a:cubicBezTo>
                <a:cubicBezTo>
                  <a:pt x="71589" y="33805"/>
                  <a:pt x="71740" y="33647"/>
                  <a:pt x="71740" y="33465"/>
                </a:cubicBezTo>
                <a:lnTo>
                  <a:pt x="71726" y="33465"/>
                </a:lnTo>
                <a:cubicBezTo>
                  <a:pt x="71736" y="33241"/>
                  <a:pt x="71559" y="33094"/>
                  <a:pt x="71373" y="33094"/>
                </a:cubicBezTo>
                <a:close/>
                <a:moveTo>
                  <a:pt x="11254" y="33356"/>
                </a:moveTo>
                <a:lnTo>
                  <a:pt x="11431" y="33709"/>
                </a:lnTo>
                <a:lnTo>
                  <a:pt x="11105" y="33859"/>
                </a:lnTo>
                <a:lnTo>
                  <a:pt x="10942" y="33519"/>
                </a:lnTo>
                <a:lnTo>
                  <a:pt x="11254" y="33356"/>
                </a:lnTo>
                <a:close/>
                <a:moveTo>
                  <a:pt x="30644" y="33477"/>
                </a:moveTo>
                <a:cubicBezTo>
                  <a:pt x="30637" y="33477"/>
                  <a:pt x="30630" y="33477"/>
                  <a:pt x="30623" y="33478"/>
                </a:cubicBezTo>
                <a:cubicBezTo>
                  <a:pt x="30515" y="33478"/>
                  <a:pt x="30447" y="33560"/>
                  <a:pt x="30447" y="33655"/>
                </a:cubicBezTo>
                <a:cubicBezTo>
                  <a:pt x="30433" y="33764"/>
                  <a:pt x="30528" y="33859"/>
                  <a:pt x="30637" y="33859"/>
                </a:cubicBezTo>
                <a:cubicBezTo>
                  <a:pt x="30732" y="33845"/>
                  <a:pt x="30814" y="33764"/>
                  <a:pt x="30814" y="33655"/>
                </a:cubicBezTo>
                <a:lnTo>
                  <a:pt x="30827" y="33655"/>
                </a:lnTo>
                <a:cubicBezTo>
                  <a:pt x="30815" y="33554"/>
                  <a:pt x="30732" y="33477"/>
                  <a:pt x="30644" y="33477"/>
                </a:cubicBezTo>
                <a:close/>
                <a:moveTo>
                  <a:pt x="74934" y="33369"/>
                </a:moveTo>
                <a:cubicBezTo>
                  <a:pt x="74785" y="33369"/>
                  <a:pt x="74662" y="33492"/>
                  <a:pt x="74676" y="33641"/>
                </a:cubicBezTo>
                <a:cubicBezTo>
                  <a:pt x="74676" y="33791"/>
                  <a:pt x="74798" y="33913"/>
                  <a:pt x="74948" y="33913"/>
                </a:cubicBezTo>
                <a:cubicBezTo>
                  <a:pt x="75084" y="33899"/>
                  <a:pt x="75206" y="33791"/>
                  <a:pt x="75220" y="33641"/>
                </a:cubicBezTo>
                <a:cubicBezTo>
                  <a:pt x="75206" y="33492"/>
                  <a:pt x="75084" y="33369"/>
                  <a:pt x="74934" y="33369"/>
                </a:cubicBezTo>
                <a:close/>
                <a:moveTo>
                  <a:pt x="24292" y="33178"/>
                </a:moveTo>
                <a:cubicBezTo>
                  <a:pt x="23817" y="33178"/>
                  <a:pt x="23800" y="33913"/>
                  <a:pt x="24303" y="33913"/>
                </a:cubicBezTo>
                <a:cubicBezTo>
                  <a:pt x="24308" y="33913"/>
                  <a:pt x="24312" y="33913"/>
                  <a:pt x="24317" y="33913"/>
                </a:cubicBezTo>
                <a:cubicBezTo>
                  <a:pt x="24507" y="33899"/>
                  <a:pt x="24670" y="33736"/>
                  <a:pt x="24670" y="33546"/>
                </a:cubicBezTo>
                <a:cubicBezTo>
                  <a:pt x="24670" y="33356"/>
                  <a:pt x="24520" y="33193"/>
                  <a:pt x="24330" y="33179"/>
                </a:cubicBezTo>
                <a:cubicBezTo>
                  <a:pt x="24317" y="33178"/>
                  <a:pt x="24304" y="33178"/>
                  <a:pt x="24292" y="33178"/>
                </a:cubicBezTo>
                <a:close/>
                <a:moveTo>
                  <a:pt x="8522" y="33410"/>
                </a:moveTo>
                <a:lnTo>
                  <a:pt x="8713" y="33750"/>
                </a:lnTo>
                <a:lnTo>
                  <a:pt x="8400" y="33927"/>
                </a:lnTo>
                <a:lnTo>
                  <a:pt x="8183" y="33587"/>
                </a:lnTo>
                <a:lnTo>
                  <a:pt x="8522" y="33410"/>
                </a:lnTo>
                <a:close/>
                <a:moveTo>
                  <a:pt x="68694" y="33165"/>
                </a:moveTo>
                <a:cubicBezTo>
                  <a:pt x="68685" y="33165"/>
                  <a:pt x="68677" y="33165"/>
                  <a:pt x="68668" y="33165"/>
                </a:cubicBezTo>
                <a:cubicBezTo>
                  <a:pt x="68464" y="33165"/>
                  <a:pt x="68288" y="33329"/>
                  <a:pt x="68288" y="33532"/>
                </a:cubicBezTo>
                <a:cubicBezTo>
                  <a:pt x="68274" y="33750"/>
                  <a:pt x="68451" y="33927"/>
                  <a:pt x="68668" y="33927"/>
                </a:cubicBezTo>
                <a:cubicBezTo>
                  <a:pt x="68677" y="33927"/>
                  <a:pt x="68685" y="33927"/>
                  <a:pt x="68694" y="33927"/>
                </a:cubicBezTo>
                <a:cubicBezTo>
                  <a:pt x="69190" y="33927"/>
                  <a:pt x="69190" y="33165"/>
                  <a:pt x="68694" y="33165"/>
                </a:cubicBezTo>
                <a:close/>
                <a:moveTo>
                  <a:pt x="60407" y="33531"/>
                </a:moveTo>
                <a:cubicBezTo>
                  <a:pt x="60398" y="33531"/>
                  <a:pt x="60387" y="33532"/>
                  <a:pt x="60377" y="33532"/>
                </a:cubicBezTo>
                <a:cubicBezTo>
                  <a:pt x="60309" y="33587"/>
                  <a:pt x="60268" y="33655"/>
                  <a:pt x="60241" y="33736"/>
                </a:cubicBezTo>
                <a:cubicBezTo>
                  <a:pt x="60229" y="33834"/>
                  <a:pt x="60304" y="33931"/>
                  <a:pt x="60407" y="33931"/>
                </a:cubicBezTo>
                <a:cubicBezTo>
                  <a:pt x="60419" y="33931"/>
                  <a:pt x="60432" y="33930"/>
                  <a:pt x="60445" y="33927"/>
                </a:cubicBezTo>
                <a:cubicBezTo>
                  <a:pt x="60554" y="33927"/>
                  <a:pt x="60649" y="33845"/>
                  <a:pt x="60635" y="33736"/>
                </a:cubicBezTo>
                <a:cubicBezTo>
                  <a:pt x="60648" y="33622"/>
                  <a:pt x="60553" y="33531"/>
                  <a:pt x="60407" y="33531"/>
                </a:cubicBezTo>
                <a:close/>
                <a:moveTo>
                  <a:pt x="63190" y="33369"/>
                </a:moveTo>
                <a:cubicBezTo>
                  <a:pt x="63027" y="33369"/>
                  <a:pt x="62891" y="33505"/>
                  <a:pt x="62891" y="33682"/>
                </a:cubicBezTo>
                <a:cubicBezTo>
                  <a:pt x="62891" y="33832"/>
                  <a:pt x="63027" y="33954"/>
                  <a:pt x="63177" y="33967"/>
                </a:cubicBezTo>
                <a:cubicBezTo>
                  <a:pt x="63557" y="33954"/>
                  <a:pt x="63571" y="33397"/>
                  <a:pt x="63190" y="33369"/>
                </a:cubicBezTo>
                <a:close/>
                <a:moveTo>
                  <a:pt x="65918" y="33246"/>
                </a:moveTo>
                <a:cubicBezTo>
                  <a:pt x="65910" y="33246"/>
                  <a:pt x="65903" y="33247"/>
                  <a:pt x="65895" y="33247"/>
                </a:cubicBezTo>
                <a:cubicBezTo>
                  <a:pt x="65705" y="33247"/>
                  <a:pt x="65555" y="33410"/>
                  <a:pt x="65555" y="33600"/>
                </a:cubicBezTo>
                <a:cubicBezTo>
                  <a:pt x="65542" y="33804"/>
                  <a:pt x="65705" y="33967"/>
                  <a:pt x="65909" y="33967"/>
                </a:cubicBezTo>
                <a:cubicBezTo>
                  <a:pt x="66113" y="33967"/>
                  <a:pt x="66276" y="33804"/>
                  <a:pt x="66276" y="33600"/>
                </a:cubicBezTo>
                <a:cubicBezTo>
                  <a:pt x="66263" y="33405"/>
                  <a:pt x="66099" y="33246"/>
                  <a:pt x="65918" y="33246"/>
                </a:cubicBezTo>
                <a:close/>
                <a:moveTo>
                  <a:pt x="5804" y="33465"/>
                </a:moveTo>
                <a:lnTo>
                  <a:pt x="5981" y="33804"/>
                </a:lnTo>
                <a:lnTo>
                  <a:pt x="5641" y="33981"/>
                </a:lnTo>
                <a:lnTo>
                  <a:pt x="5464" y="33668"/>
                </a:lnTo>
                <a:lnTo>
                  <a:pt x="5804" y="33465"/>
                </a:lnTo>
                <a:close/>
                <a:moveTo>
                  <a:pt x="17575" y="33437"/>
                </a:moveTo>
                <a:lnTo>
                  <a:pt x="17765" y="33804"/>
                </a:lnTo>
                <a:lnTo>
                  <a:pt x="17398" y="33981"/>
                </a:lnTo>
                <a:lnTo>
                  <a:pt x="17208" y="33628"/>
                </a:lnTo>
                <a:lnTo>
                  <a:pt x="17575" y="33437"/>
                </a:lnTo>
                <a:close/>
                <a:moveTo>
                  <a:pt x="57686" y="33667"/>
                </a:moveTo>
                <a:cubicBezTo>
                  <a:pt x="57595" y="33667"/>
                  <a:pt x="57550" y="33732"/>
                  <a:pt x="57550" y="33832"/>
                </a:cubicBezTo>
                <a:cubicBezTo>
                  <a:pt x="57538" y="33924"/>
                  <a:pt x="57605" y="33987"/>
                  <a:pt x="57684" y="33987"/>
                </a:cubicBezTo>
                <a:cubicBezTo>
                  <a:pt x="57698" y="33987"/>
                  <a:pt x="57712" y="33985"/>
                  <a:pt x="57726" y="33981"/>
                </a:cubicBezTo>
                <a:cubicBezTo>
                  <a:pt x="57794" y="33954"/>
                  <a:pt x="57849" y="33886"/>
                  <a:pt x="57930" y="33804"/>
                </a:cubicBezTo>
                <a:cubicBezTo>
                  <a:pt x="57835" y="33736"/>
                  <a:pt x="57781" y="33682"/>
                  <a:pt x="57713" y="33668"/>
                </a:cubicBezTo>
                <a:cubicBezTo>
                  <a:pt x="57704" y="33667"/>
                  <a:pt x="57695" y="33667"/>
                  <a:pt x="57686" y="33667"/>
                </a:cubicBezTo>
                <a:close/>
                <a:moveTo>
                  <a:pt x="21586" y="33219"/>
                </a:moveTo>
                <a:cubicBezTo>
                  <a:pt x="21381" y="33219"/>
                  <a:pt x="21217" y="33378"/>
                  <a:pt x="21204" y="33587"/>
                </a:cubicBezTo>
                <a:cubicBezTo>
                  <a:pt x="21190" y="33804"/>
                  <a:pt x="21367" y="33995"/>
                  <a:pt x="21585" y="34008"/>
                </a:cubicBezTo>
                <a:cubicBezTo>
                  <a:pt x="21802" y="34008"/>
                  <a:pt x="21992" y="33832"/>
                  <a:pt x="21992" y="33600"/>
                </a:cubicBezTo>
                <a:cubicBezTo>
                  <a:pt x="21992" y="33397"/>
                  <a:pt x="21816" y="33220"/>
                  <a:pt x="21612" y="33220"/>
                </a:cubicBezTo>
                <a:cubicBezTo>
                  <a:pt x="21603" y="33219"/>
                  <a:pt x="21595" y="33219"/>
                  <a:pt x="21586" y="33219"/>
                </a:cubicBezTo>
                <a:close/>
                <a:moveTo>
                  <a:pt x="54965" y="33762"/>
                </a:moveTo>
                <a:cubicBezTo>
                  <a:pt x="54961" y="33762"/>
                  <a:pt x="54957" y="33762"/>
                  <a:pt x="54954" y="33764"/>
                </a:cubicBezTo>
                <a:cubicBezTo>
                  <a:pt x="54886" y="33791"/>
                  <a:pt x="54858" y="33845"/>
                  <a:pt x="54845" y="33913"/>
                </a:cubicBezTo>
                <a:cubicBezTo>
                  <a:pt x="54845" y="33938"/>
                  <a:pt x="54926" y="34010"/>
                  <a:pt x="54960" y="34010"/>
                </a:cubicBezTo>
                <a:cubicBezTo>
                  <a:pt x="54963" y="34010"/>
                  <a:pt x="54965" y="34009"/>
                  <a:pt x="54967" y="34008"/>
                </a:cubicBezTo>
                <a:cubicBezTo>
                  <a:pt x="55008" y="34008"/>
                  <a:pt x="55062" y="33940"/>
                  <a:pt x="55157" y="33859"/>
                </a:cubicBezTo>
                <a:cubicBezTo>
                  <a:pt x="55058" y="33822"/>
                  <a:pt x="55004" y="33762"/>
                  <a:pt x="54965" y="33762"/>
                </a:cubicBezTo>
                <a:close/>
                <a:moveTo>
                  <a:pt x="31330" y="33777"/>
                </a:moveTo>
                <a:lnTo>
                  <a:pt x="31330" y="33777"/>
                </a:lnTo>
                <a:cubicBezTo>
                  <a:pt x="31322" y="33955"/>
                  <a:pt x="31324" y="34027"/>
                  <a:pt x="31395" y="34027"/>
                </a:cubicBezTo>
                <a:cubicBezTo>
                  <a:pt x="31439" y="34027"/>
                  <a:pt x="31508" y="34000"/>
                  <a:pt x="31616" y="33954"/>
                </a:cubicBezTo>
                <a:lnTo>
                  <a:pt x="31330" y="33777"/>
                </a:lnTo>
                <a:close/>
                <a:moveTo>
                  <a:pt x="3058" y="33560"/>
                </a:moveTo>
                <a:lnTo>
                  <a:pt x="3235" y="33859"/>
                </a:lnTo>
                <a:lnTo>
                  <a:pt x="2909" y="34035"/>
                </a:lnTo>
                <a:lnTo>
                  <a:pt x="2746" y="33736"/>
                </a:lnTo>
                <a:lnTo>
                  <a:pt x="3058" y="33560"/>
                </a:lnTo>
                <a:close/>
                <a:moveTo>
                  <a:pt x="27891" y="33424"/>
                </a:moveTo>
                <a:cubicBezTo>
                  <a:pt x="27715" y="33437"/>
                  <a:pt x="27592" y="33587"/>
                  <a:pt x="27592" y="33750"/>
                </a:cubicBezTo>
                <a:cubicBezTo>
                  <a:pt x="27606" y="33913"/>
                  <a:pt x="27742" y="34035"/>
                  <a:pt x="27905" y="34035"/>
                </a:cubicBezTo>
                <a:cubicBezTo>
                  <a:pt x="28286" y="33995"/>
                  <a:pt x="28272" y="33437"/>
                  <a:pt x="27891" y="33424"/>
                </a:cubicBezTo>
                <a:close/>
                <a:moveTo>
                  <a:pt x="14829" y="33532"/>
                </a:moveTo>
                <a:lnTo>
                  <a:pt x="15019" y="33886"/>
                </a:lnTo>
                <a:lnTo>
                  <a:pt x="14693" y="34049"/>
                </a:lnTo>
                <a:lnTo>
                  <a:pt x="14503" y="33696"/>
                </a:lnTo>
                <a:lnTo>
                  <a:pt x="14829" y="33532"/>
                </a:lnTo>
                <a:close/>
                <a:moveTo>
                  <a:pt x="49503" y="33940"/>
                </a:moveTo>
                <a:cubicBezTo>
                  <a:pt x="49476" y="33940"/>
                  <a:pt x="49449" y="33995"/>
                  <a:pt x="49449" y="34008"/>
                </a:cubicBezTo>
                <a:cubicBezTo>
                  <a:pt x="49449" y="34008"/>
                  <a:pt x="49503" y="34076"/>
                  <a:pt x="49530" y="34076"/>
                </a:cubicBezTo>
                <a:cubicBezTo>
                  <a:pt x="49557" y="34076"/>
                  <a:pt x="49571" y="34035"/>
                  <a:pt x="49625" y="33981"/>
                </a:cubicBezTo>
                <a:cubicBezTo>
                  <a:pt x="49557" y="33954"/>
                  <a:pt x="49530" y="33940"/>
                  <a:pt x="49503" y="33940"/>
                </a:cubicBezTo>
                <a:close/>
                <a:moveTo>
                  <a:pt x="52249" y="33845"/>
                </a:moveTo>
                <a:lnTo>
                  <a:pt x="52126" y="33940"/>
                </a:lnTo>
                <a:lnTo>
                  <a:pt x="52221" y="34076"/>
                </a:lnTo>
                <a:cubicBezTo>
                  <a:pt x="52276" y="34022"/>
                  <a:pt x="52330" y="33995"/>
                  <a:pt x="52330" y="33954"/>
                </a:cubicBezTo>
                <a:cubicBezTo>
                  <a:pt x="52330" y="33927"/>
                  <a:pt x="52276" y="33886"/>
                  <a:pt x="52249" y="33845"/>
                </a:cubicBezTo>
                <a:close/>
                <a:moveTo>
                  <a:pt x="72191" y="33395"/>
                </a:moveTo>
                <a:cubicBezTo>
                  <a:pt x="71764" y="33395"/>
                  <a:pt x="71726" y="34050"/>
                  <a:pt x="72175" y="34090"/>
                </a:cubicBezTo>
                <a:cubicBezTo>
                  <a:pt x="72184" y="34090"/>
                  <a:pt x="72193" y="34091"/>
                  <a:pt x="72201" y="34091"/>
                </a:cubicBezTo>
                <a:cubicBezTo>
                  <a:pt x="72639" y="34091"/>
                  <a:pt x="72683" y="33423"/>
                  <a:pt x="72229" y="33397"/>
                </a:cubicBezTo>
                <a:cubicBezTo>
                  <a:pt x="72216" y="33395"/>
                  <a:pt x="72203" y="33395"/>
                  <a:pt x="72191" y="33395"/>
                </a:cubicBezTo>
                <a:close/>
                <a:moveTo>
                  <a:pt x="12070" y="33628"/>
                </a:moveTo>
                <a:lnTo>
                  <a:pt x="12260" y="33940"/>
                </a:lnTo>
                <a:lnTo>
                  <a:pt x="11948" y="34117"/>
                </a:lnTo>
                <a:lnTo>
                  <a:pt x="11757" y="33804"/>
                </a:lnTo>
                <a:lnTo>
                  <a:pt x="12070" y="33628"/>
                </a:lnTo>
                <a:close/>
                <a:moveTo>
                  <a:pt x="25132" y="33424"/>
                </a:moveTo>
                <a:cubicBezTo>
                  <a:pt x="24820" y="33424"/>
                  <a:pt x="24656" y="33818"/>
                  <a:pt x="24887" y="34035"/>
                </a:cubicBezTo>
                <a:cubicBezTo>
                  <a:pt x="24960" y="34108"/>
                  <a:pt x="25049" y="34140"/>
                  <a:pt x="25136" y="34140"/>
                </a:cubicBezTo>
                <a:cubicBezTo>
                  <a:pt x="25326" y="34140"/>
                  <a:pt x="25508" y="33987"/>
                  <a:pt x="25499" y="33764"/>
                </a:cubicBezTo>
                <a:cubicBezTo>
                  <a:pt x="25472" y="33587"/>
                  <a:pt x="25322" y="33437"/>
                  <a:pt x="25132" y="33437"/>
                </a:cubicBezTo>
                <a:lnTo>
                  <a:pt x="25132" y="33424"/>
                </a:lnTo>
                <a:close/>
                <a:moveTo>
                  <a:pt x="75772" y="33666"/>
                </a:moveTo>
                <a:cubicBezTo>
                  <a:pt x="75761" y="33666"/>
                  <a:pt x="75749" y="33667"/>
                  <a:pt x="75736" y="33668"/>
                </a:cubicBezTo>
                <a:cubicBezTo>
                  <a:pt x="75419" y="33708"/>
                  <a:pt x="75462" y="34159"/>
                  <a:pt x="75764" y="34159"/>
                </a:cubicBezTo>
                <a:cubicBezTo>
                  <a:pt x="75773" y="34159"/>
                  <a:pt x="75781" y="34158"/>
                  <a:pt x="75790" y="34158"/>
                </a:cubicBezTo>
                <a:cubicBezTo>
                  <a:pt x="76091" y="34119"/>
                  <a:pt x="76052" y="33666"/>
                  <a:pt x="75772" y="33666"/>
                </a:cubicBezTo>
                <a:close/>
                <a:moveTo>
                  <a:pt x="69484" y="33410"/>
                </a:moveTo>
                <a:cubicBezTo>
                  <a:pt x="69157" y="33424"/>
                  <a:pt x="68994" y="33818"/>
                  <a:pt x="69225" y="34063"/>
                </a:cubicBezTo>
                <a:cubicBezTo>
                  <a:pt x="69300" y="34137"/>
                  <a:pt x="69392" y="34170"/>
                  <a:pt x="69484" y="34170"/>
                </a:cubicBezTo>
                <a:cubicBezTo>
                  <a:pt x="69678" y="34170"/>
                  <a:pt x="69869" y="34021"/>
                  <a:pt x="69878" y="33791"/>
                </a:cubicBezTo>
                <a:cubicBezTo>
                  <a:pt x="69878" y="33587"/>
                  <a:pt x="69701" y="33410"/>
                  <a:pt x="69484" y="33410"/>
                </a:cubicBezTo>
                <a:close/>
                <a:moveTo>
                  <a:pt x="9352" y="33682"/>
                </a:moveTo>
                <a:lnTo>
                  <a:pt x="9542" y="33995"/>
                </a:lnTo>
                <a:lnTo>
                  <a:pt x="9202" y="34171"/>
                </a:lnTo>
                <a:lnTo>
                  <a:pt x="9052" y="33859"/>
                </a:lnTo>
                <a:lnTo>
                  <a:pt x="9352" y="33682"/>
                </a:lnTo>
                <a:close/>
                <a:moveTo>
                  <a:pt x="6633" y="33750"/>
                </a:moveTo>
                <a:lnTo>
                  <a:pt x="6796" y="34049"/>
                </a:lnTo>
                <a:lnTo>
                  <a:pt x="6456" y="34226"/>
                </a:lnTo>
                <a:lnTo>
                  <a:pt x="6293" y="33927"/>
                </a:lnTo>
                <a:lnTo>
                  <a:pt x="6633" y="33750"/>
                </a:lnTo>
                <a:close/>
                <a:moveTo>
                  <a:pt x="61248" y="33776"/>
                </a:moveTo>
                <a:cubicBezTo>
                  <a:pt x="61125" y="33776"/>
                  <a:pt x="61029" y="33867"/>
                  <a:pt x="61029" y="33995"/>
                </a:cubicBezTo>
                <a:cubicBezTo>
                  <a:pt x="61016" y="34131"/>
                  <a:pt x="61124" y="34239"/>
                  <a:pt x="61274" y="34239"/>
                </a:cubicBezTo>
                <a:cubicBezTo>
                  <a:pt x="61396" y="34239"/>
                  <a:pt x="61491" y="34131"/>
                  <a:pt x="61505" y="34008"/>
                </a:cubicBezTo>
                <a:cubicBezTo>
                  <a:pt x="61505" y="33872"/>
                  <a:pt x="61396" y="33777"/>
                  <a:pt x="61274" y="33777"/>
                </a:cubicBezTo>
                <a:cubicBezTo>
                  <a:pt x="61265" y="33776"/>
                  <a:pt x="61257" y="33776"/>
                  <a:pt x="61248" y="33776"/>
                </a:cubicBezTo>
                <a:close/>
                <a:moveTo>
                  <a:pt x="66738" y="33478"/>
                </a:moveTo>
                <a:cubicBezTo>
                  <a:pt x="66733" y="33478"/>
                  <a:pt x="66729" y="33478"/>
                  <a:pt x="66724" y="33478"/>
                </a:cubicBezTo>
                <a:cubicBezTo>
                  <a:pt x="66226" y="33492"/>
                  <a:pt x="66235" y="34239"/>
                  <a:pt x="66738" y="34239"/>
                </a:cubicBezTo>
                <a:cubicBezTo>
                  <a:pt x="66743" y="34239"/>
                  <a:pt x="66747" y="34239"/>
                  <a:pt x="66752" y="34239"/>
                </a:cubicBezTo>
                <a:cubicBezTo>
                  <a:pt x="67250" y="34226"/>
                  <a:pt x="67228" y="33478"/>
                  <a:pt x="66738" y="33478"/>
                </a:cubicBezTo>
                <a:close/>
                <a:moveTo>
                  <a:pt x="64006" y="33560"/>
                </a:moveTo>
                <a:cubicBezTo>
                  <a:pt x="63816" y="33573"/>
                  <a:pt x="63666" y="33723"/>
                  <a:pt x="63666" y="33913"/>
                </a:cubicBezTo>
                <a:cubicBezTo>
                  <a:pt x="63680" y="34103"/>
                  <a:pt x="63829" y="34253"/>
                  <a:pt x="64006" y="34253"/>
                </a:cubicBezTo>
                <a:cubicBezTo>
                  <a:pt x="64210" y="34253"/>
                  <a:pt x="64359" y="34103"/>
                  <a:pt x="64346" y="33899"/>
                </a:cubicBezTo>
                <a:cubicBezTo>
                  <a:pt x="64346" y="33723"/>
                  <a:pt x="64196" y="33573"/>
                  <a:pt x="64020" y="33573"/>
                </a:cubicBezTo>
                <a:lnTo>
                  <a:pt x="64006" y="33560"/>
                </a:lnTo>
                <a:close/>
                <a:moveTo>
                  <a:pt x="58522" y="33881"/>
                </a:moveTo>
                <a:cubicBezTo>
                  <a:pt x="58436" y="33881"/>
                  <a:pt x="58352" y="33967"/>
                  <a:pt x="58352" y="34063"/>
                </a:cubicBezTo>
                <a:cubicBezTo>
                  <a:pt x="58352" y="34149"/>
                  <a:pt x="58429" y="34257"/>
                  <a:pt x="58514" y="34257"/>
                </a:cubicBezTo>
                <a:cubicBezTo>
                  <a:pt x="58524" y="34257"/>
                  <a:pt x="58533" y="34255"/>
                  <a:pt x="58542" y="34253"/>
                </a:cubicBezTo>
                <a:cubicBezTo>
                  <a:pt x="58637" y="34198"/>
                  <a:pt x="58719" y="34144"/>
                  <a:pt x="58787" y="34076"/>
                </a:cubicBezTo>
                <a:cubicBezTo>
                  <a:pt x="58691" y="33995"/>
                  <a:pt x="58637" y="33913"/>
                  <a:pt x="58555" y="33886"/>
                </a:cubicBezTo>
                <a:cubicBezTo>
                  <a:pt x="58544" y="33883"/>
                  <a:pt x="58533" y="33881"/>
                  <a:pt x="58522" y="33881"/>
                </a:cubicBezTo>
                <a:close/>
                <a:moveTo>
                  <a:pt x="18390" y="33696"/>
                </a:moveTo>
                <a:lnTo>
                  <a:pt x="18594" y="34076"/>
                </a:lnTo>
                <a:lnTo>
                  <a:pt x="18241" y="34266"/>
                </a:lnTo>
                <a:lnTo>
                  <a:pt x="18037" y="33886"/>
                </a:lnTo>
                <a:lnTo>
                  <a:pt x="18390" y="33696"/>
                </a:lnTo>
                <a:close/>
                <a:moveTo>
                  <a:pt x="28693" y="33682"/>
                </a:moveTo>
                <a:cubicBezTo>
                  <a:pt x="28340" y="33723"/>
                  <a:pt x="28367" y="34266"/>
                  <a:pt x="28720" y="34266"/>
                </a:cubicBezTo>
                <a:cubicBezTo>
                  <a:pt x="28884" y="34253"/>
                  <a:pt x="29006" y="34117"/>
                  <a:pt x="29006" y="33954"/>
                </a:cubicBezTo>
                <a:cubicBezTo>
                  <a:pt x="28992" y="33804"/>
                  <a:pt x="28856" y="33682"/>
                  <a:pt x="28693" y="33682"/>
                </a:cubicBezTo>
                <a:close/>
                <a:moveTo>
                  <a:pt x="22414" y="33492"/>
                </a:moveTo>
                <a:cubicBezTo>
                  <a:pt x="22196" y="33505"/>
                  <a:pt x="22033" y="33682"/>
                  <a:pt x="22033" y="33899"/>
                </a:cubicBezTo>
                <a:cubicBezTo>
                  <a:pt x="22046" y="34096"/>
                  <a:pt x="22211" y="34267"/>
                  <a:pt x="22405" y="34267"/>
                </a:cubicBezTo>
                <a:cubicBezTo>
                  <a:pt x="22413" y="34267"/>
                  <a:pt x="22420" y="34267"/>
                  <a:pt x="22427" y="34266"/>
                </a:cubicBezTo>
                <a:cubicBezTo>
                  <a:pt x="22645" y="34266"/>
                  <a:pt x="22808" y="34090"/>
                  <a:pt x="22808" y="33872"/>
                </a:cubicBezTo>
                <a:cubicBezTo>
                  <a:pt x="22794" y="33655"/>
                  <a:pt x="22618" y="33492"/>
                  <a:pt x="22414" y="33492"/>
                </a:cubicBezTo>
                <a:close/>
                <a:moveTo>
                  <a:pt x="53077" y="34088"/>
                </a:moveTo>
                <a:cubicBezTo>
                  <a:pt x="53073" y="34088"/>
                  <a:pt x="53069" y="34088"/>
                  <a:pt x="53064" y="34090"/>
                </a:cubicBezTo>
                <a:cubicBezTo>
                  <a:pt x="53023" y="34090"/>
                  <a:pt x="52996" y="34158"/>
                  <a:pt x="52955" y="34198"/>
                </a:cubicBezTo>
                <a:cubicBezTo>
                  <a:pt x="52996" y="34226"/>
                  <a:pt x="53037" y="34294"/>
                  <a:pt x="53078" y="34294"/>
                </a:cubicBezTo>
                <a:cubicBezTo>
                  <a:pt x="53105" y="34294"/>
                  <a:pt x="53159" y="34226"/>
                  <a:pt x="53227" y="34185"/>
                </a:cubicBezTo>
                <a:cubicBezTo>
                  <a:pt x="53154" y="34136"/>
                  <a:pt x="53114" y="34088"/>
                  <a:pt x="53077" y="34088"/>
                </a:cubicBezTo>
                <a:close/>
                <a:moveTo>
                  <a:pt x="15658" y="33791"/>
                </a:moveTo>
                <a:lnTo>
                  <a:pt x="15849" y="34131"/>
                </a:lnTo>
                <a:lnTo>
                  <a:pt x="15509" y="34307"/>
                </a:lnTo>
                <a:lnTo>
                  <a:pt x="15332" y="33981"/>
                </a:lnTo>
                <a:lnTo>
                  <a:pt x="15658" y="33791"/>
                </a:lnTo>
                <a:close/>
                <a:moveTo>
                  <a:pt x="73021" y="33654"/>
                </a:moveTo>
                <a:cubicBezTo>
                  <a:pt x="72842" y="33654"/>
                  <a:pt x="72705" y="33798"/>
                  <a:pt x="72705" y="33967"/>
                </a:cubicBezTo>
                <a:cubicBezTo>
                  <a:pt x="72691" y="34144"/>
                  <a:pt x="72841" y="34307"/>
                  <a:pt x="73018" y="34307"/>
                </a:cubicBezTo>
                <a:cubicBezTo>
                  <a:pt x="73030" y="34308"/>
                  <a:pt x="73043" y="34309"/>
                  <a:pt x="73055" y="34309"/>
                </a:cubicBezTo>
                <a:cubicBezTo>
                  <a:pt x="73473" y="34309"/>
                  <a:pt x="73494" y="33654"/>
                  <a:pt x="73070" y="33654"/>
                </a:cubicBezTo>
                <a:cubicBezTo>
                  <a:pt x="73062" y="33654"/>
                  <a:pt x="73053" y="33654"/>
                  <a:pt x="73045" y="33655"/>
                </a:cubicBezTo>
                <a:cubicBezTo>
                  <a:pt x="73037" y="33654"/>
                  <a:pt x="73029" y="33654"/>
                  <a:pt x="73021" y="33654"/>
                </a:cubicBezTo>
                <a:close/>
                <a:moveTo>
                  <a:pt x="3874" y="33818"/>
                </a:moveTo>
                <a:lnTo>
                  <a:pt x="4078" y="34158"/>
                </a:lnTo>
                <a:lnTo>
                  <a:pt x="3752" y="34321"/>
                </a:lnTo>
                <a:lnTo>
                  <a:pt x="3575" y="33981"/>
                </a:lnTo>
                <a:lnTo>
                  <a:pt x="3874" y="33818"/>
                </a:lnTo>
                <a:close/>
                <a:moveTo>
                  <a:pt x="55831" y="33993"/>
                </a:moveTo>
                <a:cubicBezTo>
                  <a:pt x="55828" y="33993"/>
                  <a:pt x="55825" y="33994"/>
                  <a:pt x="55823" y="33995"/>
                </a:cubicBezTo>
                <a:cubicBezTo>
                  <a:pt x="55755" y="34008"/>
                  <a:pt x="55674" y="34076"/>
                  <a:pt x="55674" y="34131"/>
                </a:cubicBezTo>
                <a:cubicBezTo>
                  <a:pt x="55660" y="34185"/>
                  <a:pt x="55742" y="34239"/>
                  <a:pt x="55823" y="34348"/>
                </a:cubicBezTo>
                <a:cubicBezTo>
                  <a:pt x="55891" y="34239"/>
                  <a:pt x="55959" y="34171"/>
                  <a:pt x="55946" y="34117"/>
                </a:cubicBezTo>
                <a:cubicBezTo>
                  <a:pt x="55946" y="34067"/>
                  <a:pt x="55864" y="33993"/>
                  <a:pt x="55831" y="33993"/>
                </a:cubicBezTo>
                <a:close/>
                <a:moveTo>
                  <a:pt x="76591" y="33963"/>
                </a:moveTo>
                <a:cubicBezTo>
                  <a:pt x="76487" y="33963"/>
                  <a:pt x="76402" y="34050"/>
                  <a:pt x="76402" y="34158"/>
                </a:cubicBezTo>
                <a:cubicBezTo>
                  <a:pt x="76402" y="34259"/>
                  <a:pt x="76485" y="34349"/>
                  <a:pt x="76596" y="34349"/>
                </a:cubicBezTo>
                <a:cubicBezTo>
                  <a:pt x="76604" y="34349"/>
                  <a:pt x="76612" y="34349"/>
                  <a:pt x="76620" y="34348"/>
                </a:cubicBezTo>
                <a:cubicBezTo>
                  <a:pt x="76701" y="34334"/>
                  <a:pt x="76769" y="34253"/>
                  <a:pt x="76891" y="34171"/>
                </a:cubicBezTo>
                <a:cubicBezTo>
                  <a:pt x="76769" y="34076"/>
                  <a:pt x="76715" y="33995"/>
                  <a:pt x="76633" y="33967"/>
                </a:cubicBezTo>
                <a:cubicBezTo>
                  <a:pt x="76619" y="33964"/>
                  <a:pt x="76605" y="33963"/>
                  <a:pt x="76591" y="33963"/>
                </a:cubicBezTo>
                <a:close/>
                <a:moveTo>
                  <a:pt x="12899" y="33872"/>
                </a:moveTo>
                <a:lnTo>
                  <a:pt x="13089" y="34185"/>
                </a:lnTo>
                <a:lnTo>
                  <a:pt x="12750" y="34362"/>
                </a:lnTo>
                <a:lnTo>
                  <a:pt x="12586" y="34049"/>
                </a:lnTo>
                <a:lnTo>
                  <a:pt x="12899" y="33872"/>
                </a:lnTo>
                <a:close/>
                <a:moveTo>
                  <a:pt x="50319" y="34212"/>
                </a:moveTo>
                <a:cubicBezTo>
                  <a:pt x="50291" y="34212"/>
                  <a:pt x="50278" y="34266"/>
                  <a:pt x="50264" y="34294"/>
                </a:cubicBezTo>
                <a:cubicBezTo>
                  <a:pt x="50305" y="34321"/>
                  <a:pt x="50332" y="34348"/>
                  <a:pt x="50373" y="34362"/>
                </a:cubicBezTo>
                <a:cubicBezTo>
                  <a:pt x="50414" y="34362"/>
                  <a:pt x="50427" y="34307"/>
                  <a:pt x="50468" y="34253"/>
                </a:cubicBezTo>
                <a:cubicBezTo>
                  <a:pt x="50427" y="34226"/>
                  <a:pt x="50373" y="34212"/>
                  <a:pt x="50319" y="34212"/>
                </a:cubicBezTo>
                <a:close/>
                <a:moveTo>
                  <a:pt x="1155" y="33899"/>
                </a:moveTo>
                <a:lnTo>
                  <a:pt x="1318" y="34226"/>
                </a:lnTo>
                <a:lnTo>
                  <a:pt x="992" y="34389"/>
                </a:lnTo>
                <a:lnTo>
                  <a:pt x="788" y="34049"/>
                </a:lnTo>
                <a:lnTo>
                  <a:pt x="1155" y="33899"/>
                </a:lnTo>
                <a:close/>
                <a:moveTo>
                  <a:pt x="25975" y="33723"/>
                </a:moveTo>
                <a:cubicBezTo>
                  <a:pt x="25526" y="33723"/>
                  <a:pt x="25513" y="34402"/>
                  <a:pt x="25975" y="34402"/>
                </a:cubicBezTo>
                <a:cubicBezTo>
                  <a:pt x="25982" y="34403"/>
                  <a:pt x="25990" y="34403"/>
                  <a:pt x="25997" y="34403"/>
                </a:cubicBezTo>
                <a:cubicBezTo>
                  <a:pt x="26164" y="34403"/>
                  <a:pt x="26301" y="34259"/>
                  <a:pt x="26301" y="34090"/>
                </a:cubicBezTo>
                <a:lnTo>
                  <a:pt x="26315" y="34090"/>
                </a:lnTo>
                <a:cubicBezTo>
                  <a:pt x="26315" y="33899"/>
                  <a:pt x="26165" y="33736"/>
                  <a:pt x="25975" y="33723"/>
                </a:cubicBezTo>
                <a:close/>
                <a:moveTo>
                  <a:pt x="10181" y="33927"/>
                </a:moveTo>
                <a:lnTo>
                  <a:pt x="10357" y="34253"/>
                </a:lnTo>
                <a:lnTo>
                  <a:pt x="10045" y="34416"/>
                </a:lnTo>
                <a:lnTo>
                  <a:pt x="9868" y="34117"/>
                </a:lnTo>
                <a:lnTo>
                  <a:pt x="10181" y="33927"/>
                </a:lnTo>
                <a:close/>
                <a:moveTo>
                  <a:pt x="70338" y="33654"/>
                </a:moveTo>
                <a:cubicBezTo>
                  <a:pt x="70330" y="33654"/>
                  <a:pt x="70321" y="33654"/>
                  <a:pt x="70313" y="33655"/>
                </a:cubicBezTo>
                <a:cubicBezTo>
                  <a:pt x="70109" y="33655"/>
                  <a:pt x="69946" y="33818"/>
                  <a:pt x="69932" y="34022"/>
                </a:cubicBezTo>
                <a:cubicBezTo>
                  <a:pt x="69919" y="34239"/>
                  <a:pt x="70095" y="34416"/>
                  <a:pt x="70313" y="34416"/>
                </a:cubicBezTo>
                <a:cubicBezTo>
                  <a:pt x="70321" y="34416"/>
                  <a:pt x="70330" y="34417"/>
                  <a:pt x="70338" y="34417"/>
                </a:cubicBezTo>
                <a:cubicBezTo>
                  <a:pt x="70834" y="34417"/>
                  <a:pt x="70834" y="33654"/>
                  <a:pt x="70338" y="33654"/>
                </a:cubicBezTo>
                <a:close/>
                <a:moveTo>
                  <a:pt x="7449" y="33995"/>
                </a:moveTo>
                <a:lnTo>
                  <a:pt x="7625" y="34334"/>
                </a:lnTo>
                <a:lnTo>
                  <a:pt x="7285" y="34498"/>
                </a:lnTo>
                <a:lnTo>
                  <a:pt x="7109" y="34171"/>
                </a:lnTo>
                <a:lnTo>
                  <a:pt x="7449" y="33995"/>
                </a:lnTo>
                <a:close/>
                <a:moveTo>
                  <a:pt x="59371" y="34103"/>
                </a:moveTo>
                <a:cubicBezTo>
                  <a:pt x="59262" y="34103"/>
                  <a:pt x="59167" y="34198"/>
                  <a:pt x="59167" y="34321"/>
                </a:cubicBezTo>
                <a:cubicBezTo>
                  <a:pt x="59167" y="34430"/>
                  <a:pt x="59262" y="34511"/>
                  <a:pt x="59371" y="34511"/>
                </a:cubicBezTo>
                <a:cubicBezTo>
                  <a:pt x="59377" y="34512"/>
                  <a:pt x="59383" y="34512"/>
                  <a:pt x="59389" y="34512"/>
                </a:cubicBezTo>
                <a:cubicBezTo>
                  <a:pt x="59478" y="34512"/>
                  <a:pt x="59561" y="34423"/>
                  <a:pt x="59561" y="34334"/>
                </a:cubicBezTo>
                <a:cubicBezTo>
                  <a:pt x="59575" y="34212"/>
                  <a:pt x="59493" y="34117"/>
                  <a:pt x="59371" y="34103"/>
                </a:cubicBezTo>
                <a:close/>
                <a:moveTo>
                  <a:pt x="23280" y="33749"/>
                </a:moveTo>
                <a:cubicBezTo>
                  <a:pt x="23268" y="33749"/>
                  <a:pt x="23256" y="33749"/>
                  <a:pt x="23243" y="33750"/>
                </a:cubicBezTo>
                <a:cubicBezTo>
                  <a:pt x="23039" y="33764"/>
                  <a:pt x="22876" y="33913"/>
                  <a:pt x="22862" y="34117"/>
                </a:cubicBezTo>
                <a:cubicBezTo>
                  <a:pt x="22862" y="34321"/>
                  <a:pt x="23025" y="34511"/>
                  <a:pt x="23243" y="34511"/>
                </a:cubicBezTo>
                <a:cubicBezTo>
                  <a:pt x="23256" y="34512"/>
                  <a:pt x="23268" y="34513"/>
                  <a:pt x="23280" y="34513"/>
                </a:cubicBezTo>
                <a:cubicBezTo>
                  <a:pt x="23774" y="34513"/>
                  <a:pt x="23774" y="33749"/>
                  <a:pt x="23280" y="33749"/>
                </a:cubicBezTo>
                <a:close/>
                <a:moveTo>
                  <a:pt x="19219" y="33940"/>
                </a:moveTo>
                <a:cubicBezTo>
                  <a:pt x="19287" y="34049"/>
                  <a:pt x="19355" y="34185"/>
                  <a:pt x="19423" y="34321"/>
                </a:cubicBezTo>
                <a:lnTo>
                  <a:pt x="19043" y="34525"/>
                </a:lnTo>
                <a:lnTo>
                  <a:pt x="18839" y="34144"/>
                </a:lnTo>
                <a:lnTo>
                  <a:pt x="19219" y="33940"/>
                </a:lnTo>
                <a:close/>
                <a:moveTo>
                  <a:pt x="29536" y="33981"/>
                </a:moveTo>
                <a:cubicBezTo>
                  <a:pt x="29386" y="33995"/>
                  <a:pt x="29278" y="34117"/>
                  <a:pt x="29291" y="34266"/>
                </a:cubicBezTo>
                <a:cubicBezTo>
                  <a:pt x="29291" y="34416"/>
                  <a:pt x="29414" y="34525"/>
                  <a:pt x="29563" y="34525"/>
                </a:cubicBezTo>
                <a:cubicBezTo>
                  <a:pt x="29713" y="34511"/>
                  <a:pt x="29821" y="34389"/>
                  <a:pt x="29821" y="34239"/>
                </a:cubicBezTo>
                <a:cubicBezTo>
                  <a:pt x="29808" y="34090"/>
                  <a:pt x="29686" y="33981"/>
                  <a:pt x="29536" y="33981"/>
                </a:cubicBezTo>
                <a:close/>
                <a:moveTo>
                  <a:pt x="73860" y="33913"/>
                </a:moveTo>
                <a:cubicBezTo>
                  <a:pt x="73684" y="33913"/>
                  <a:pt x="73548" y="34049"/>
                  <a:pt x="73561" y="34226"/>
                </a:cubicBezTo>
                <a:cubicBezTo>
                  <a:pt x="73548" y="34394"/>
                  <a:pt x="73684" y="34526"/>
                  <a:pt x="73850" y="34526"/>
                </a:cubicBezTo>
                <a:cubicBezTo>
                  <a:pt x="73858" y="34526"/>
                  <a:pt x="73866" y="34525"/>
                  <a:pt x="73874" y="34525"/>
                </a:cubicBezTo>
                <a:cubicBezTo>
                  <a:pt x="74037" y="34525"/>
                  <a:pt x="74173" y="34389"/>
                  <a:pt x="74173" y="34212"/>
                </a:cubicBezTo>
                <a:cubicBezTo>
                  <a:pt x="74173" y="34035"/>
                  <a:pt x="74023" y="33913"/>
                  <a:pt x="73860" y="33913"/>
                </a:cubicBezTo>
                <a:close/>
                <a:moveTo>
                  <a:pt x="68799" y="34499"/>
                </a:moveTo>
                <a:cubicBezTo>
                  <a:pt x="68800" y="34503"/>
                  <a:pt x="68800" y="34507"/>
                  <a:pt x="68801" y="34511"/>
                </a:cubicBezTo>
                <a:lnTo>
                  <a:pt x="68804" y="34511"/>
                </a:lnTo>
                <a:cubicBezTo>
                  <a:pt x="68804" y="34516"/>
                  <a:pt x="68803" y="34521"/>
                  <a:pt x="68803" y="34525"/>
                </a:cubicBezTo>
                <a:lnTo>
                  <a:pt x="68803" y="34525"/>
                </a:lnTo>
                <a:cubicBezTo>
                  <a:pt x="68803" y="34526"/>
                  <a:pt x="68803" y="34526"/>
                  <a:pt x="68802" y="34526"/>
                </a:cubicBezTo>
                <a:lnTo>
                  <a:pt x="68802" y="34526"/>
                </a:lnTo>
                <a:cubicBezTo>
                  <a:pt x="68802" y="34521"/>
                  <a:pt x="68801" y="34516"/>
                  <a:pt x="68801" y="34511"/>
                </a:cubicBezTo>
                <a:lnTo>
                  <a:pt x="68790" y="34511"/>
                </a:lnTo>
                <a:cubicBezTo>
                  <a:pt x="68793" y="34507"/>
                  <a:pt x="68796" y="34503"/>
                  <a:pt x="68799" y="34499"/>
                </a:cubicBezTo>
                <a:close/>
                <a:moveTo>
                  <a:pt x="56598" y="34212"/>
                </a:moveTo>
                <a:cubicBezTo>
                  <a:pt x="56571" y="34239"/>
                  <a:pt x="56503" y="34294"/>
                  <a:pt x="56489" y="34362"/>
                </a:cubicBezTo>
                <a:cubicBezTo>
                  <a:pt x="56465" y="34446"/>
                  <a:pt x="56526" y="34529"/>
                  <a:pt x="56615" y="34529"/>
                </a:cubicBezTo>
                <a:cubicBezTo>
                  <a:pt x="56627" y="34529"/>
                  <a:pt x="56640" y="34528"/>
                  <a:pt x="56653" y="34525"/>
                </a:cubicBezTo>
                <a:cubicBezTo>
                  <a:pt x="56721" y="34511"/>
                  <a:pt x="56775" y="34457"/>
                  <a:pt x="56802" y="34389"/>
                </a:cubicBezTo>
                <a:cubicBezTo>
                  <a:pt x="56829" y="34280"/>
                  <a:pt x="56761" y="34212"/>
                  <a:pt x="56598" y="34212"/>
                </a:cubicBezTo>
                <a:close/>
                <a:moveTo>
                  <a:pt x="62103" y="33954"/>
                </a:moveTo>
                <a:cubicBezTo>
                  <a:pt x="61940" y="33954"/>
                  <a:pt x="61804" y="34076"/>
                  <a:pt x="61790" y="34239"/>
                </a:cubicBezTo>
                <a:cubicBezTo>
                  <a:pt x="61790" y="34402"/>
                  <a:pt x="61913" y="34538"/>
                  <a:pt x="62076" y="34538"/>
                </a:cubicBezTo>
                <a:cubicBezTo>
                  <a:pt x="62239" y="34538"/>
                  <a:pt x="62375" y="34416"/>
                  <a:pt x="62375" y="34266"/>
                </a:cubicBezTo>
                <a:lnTo>
                  <a:pt x="62375" y="34253"/>
                </a:lnTo>
                <a:cubicBezTo>
                  <a:pt x="62388" y="34090"/>
                  <a:pt x="62253" y="33954"/>
                  <a:pt x="62103" y="33954"/>
                </a:cubicBezTo>
                <a:close/>
                <a:moveTo>
                  <a:pt x="67551" y="33708"/>
                </a:moveTo>
                <a:cubicBezTo>
                  <a:pt x="67386" y="33708"/>
                  <a:pt x="67238" y="33814"/>
                  <a:pt x="67187" y="33967"/>
                </a:cubicBezTo>
                <a:cubicBezTo>
                  <a:pt x="67119" y="34144"/>
                  <a:pt x="67187" y="34321"/>
                  <a:pt x="67336" y="34430"/>
                </a:cubicBezTo>
                <a:cubicBezTo>
                  <a:pt x="67391" y="34457"/>
                  <a:pt x="67446" y="34485"/>
                  <a:pt x="67501" y="34512"/>
                </a:cubicBezTo>
                <a:lnTo>
                  <a:pt x="67501" y="34512"/>
                </a:lnTo>
                <a:cubicBezTo>
                  <a:pt x="67528" y="34519"/>
                  <a:pt x="67555" y="34528"/>
                  <a:pt x="67581" y="34538"/>
                </a:cubicBezTo>
                <a:lnTo>
                  <a:pt x="67583" y="34543"/>
                </a:lnTo>
                <a:lnTo>
                  <a:pt x="67583" y="34543"/>
                </a:lnTo>
                <a:lnTo>
                  <a:pt x="67744" y="34457"/>
                </a:lnTo>
                <a:cubicBezTo>
                  <a:pt x="68097" y="34266"/>
                  <a:pt x="67989" y="33723"/>
                  <a:pt x="67581" y="33709"/>
                </a:cubicBezTo>
                <a:cubicBezTo>
                  <a:pt x="67571" y="33708"/>
                  <a:pt x="67561" y="33708"/>
                  <a:pt x="67551" y="33708"/>
                </a:cubicBezTo>
                <a:close/>
                <a:moveTo>
                  <a:pt x="77422" y="34185"/>
                </a:moveTo>
                <a:cubicBezTo>
                  <a:pt x="77354" y="34294"/>
                  <a:pt x="77286" y="34362"/>
                  <a:pt x="77299" y="34416"/>
                </a:cubicBezTo>
                <a:cubicBezTo>
                  <a:pt x="77313" y="34484"/>
                  <a:pt x="77367" y="34538"/>
                  <a:pt x="77449" y="34552"/>
                </a:cubicBezTo>
                <a:cubicBezTo>
                  <a:pt x="77456" y="34553"/>
                  <a:pt x="77463" y="34553"/>
                  <a:pt x="77469" y="34553"/>
                </a:cubicBezTo>
                <a:cubicBezTo>
                  <a:pt x="77553" y="34553"/>
                  <a:pt x="77611" y="34477"/>
                  <a:pt x="77598" y="34389"/>
                </a:cubicBezTo>
                <a:cubicBezTo>
                  <a:pt x="77571" y="34321"/>
                  <a:pt x="77503" y="34280"/>
                  <a:pt x="77422" y="34185"/>
                </a:cubicBezTo>
                <a:close/>
                <a:moveTo>
                  <a:pt x="4703" y="34076"/>
                </a:moveTo>
                <a:lnTo>
                  <a:pt x="4866" y="34416"/>
                </a:lnTo>
                <a:lnTo>
                  <a:pt x="4567" y="34565"/>
                </a:lnTo>
                <a:lnTo>
                  <a:pt x="4363" y="34239"/>
                </a:lnTo>
                <a:lnTo>
                  <a:pt x="4703" y="34076"/>
                </a:lnTo>
                <a:close/>
                <a:moveTo>
                  <a:pt x="16487" y="34035"/>
                </a:moveTo>
                <a:lnTo>
                  <a:pt x="16678" y="34375"/>
                </a:lnTo>
                <a:lnTo>
                  <a:pt x="16338" y="34565"/>
                </a:lnTo>
                <a:lnTo>
                  <a:pt x="16148" y="34226"/>
                </a:lnTo>
                <a:lnTo>
                  <a:pt x="16487" y="34035"/>
                </a:lnTo>
                <a:close/>
                <a:moveTo>
                  <a:pt x="64849" y="33804"/>
                </a:moveTo>
                <a:cubicBezTo>
                  <a:pt x="64345" y="33804"/>
                  <a:pt x="64323" y="34552"/>
                  <a:pt x="64822" y="34565"/>
                </a:cubicBezTo>
                <a:cubicBezTo>
                  <a:pt x="64830" y="34566"/>
                  <a:pt x="64839" y="34566"/>
                  <a:pt x="64848" y="34566"/>
                </a:cubicBezTo>
                <a:cubicBezTo>
                  <a:pt x="65326" y="34566"/>
                  <a:pt x="65356" y="33831"/>
                  <a:pt x="64862" y="33804"/>
                </a:cubicBezTo>
                <a:cubicBezTo>
                  <a:pt x="64858" y="33804"/>
                  <a:pt x="64853" y="33804"/>
                  <a:pt x="64849" y="33804"/>
                </a:cubicBezTo>
                <a:close/>
                <a:moveTo>
                  <a:pt x="13755" y="34090"/>
                </a:moveTo>
                <a:lnTo>
                  <a:pt x="13919" y="34430"/>
                </a:lnTo>
                <a:lnTo>
                  <a:pt x="13579" y="34606"/>
                </a:lnTo>
                <a:lnTo>
                  <a:pt x="13416" y="34280"/>
                </a:lnTo>
                <a:lnTo>
                  <a:pt x="13755" y="34090"/>
                </a:lnTo>
                <a:close/>
                <a:moveTo>
                  <a:pt x="51188" y="34375"/>
                </a:moveTo>
                <a:cubicBezTo>
                  <a:pt x="51134" y="34430"/>
                  <a:pt x="51080" y="34470"/>
                  <a:pt x="51080" y="34498"/>
                </a:cubicBezTo>
                <a:cubicBezTo>
                  <a:pt x="51080" y="34538"/>
                  <a:pt x="51134" y="34593"/>
                  <a:pt x="51161" y="34633"/>
                </a:cubicBezTo>
                <a:cubicBezTo>
                  <a:pt x="51188" y="34606"/>
                  <a:pt x="51256" y="34579"/>
                  <a:pt x="51256" y="34552"/>
                </a:cubicBezTo>
                <a:cubicBezTo>
                  <a:pt x="51256" y="34525"/>
                  <a:pt x="51229" y="34457"/>
                  <a:pt x="51188" y="34375"/>
                </a:cubicBezTo>
                <a:close/>
                <a:moveTo>
                  <a:pt x="71156" y="33899"/>
                </a:moveTo>
                <a:cubicBezTo>
                  <a:pt x="70938" y="33899"/>
                  <a:pt x="70761" y="34063"/>
                  <a:pt x="70761" y="34280"/>
                </a:cubicBezTo>
                <a:cubicBezTo>
                  <a:pt x="70775" y="34470"/>
                  <a:pt x="70938" y="34633"/>
                  <a:pt x="71142" y="34633"/>
                </a:cubicBezTo>
                <a:cubicBezTo>
                  <a:pt x="71149" y="34634"/>
                  <a:pt x="71157" y="34634"/>
                  <a:pt x="71164" y="34634"/>
                </a:cubicBezTo>
                <a:cubicBezTo>
                  <a:pt x="71346" y="34634"/>
                  <a:pt x="71509" y="34476"/>
                  <a:pt x="71509" y="34280"/>
                </a:cubicBezTo>
                <a:cubicBezTo>
                  <a:pt x="71509" y="34076"/>
                  <a:pt x="71359" y="33913"/>
                  <a:pt x="71156" y="33913"/>
                </a:cubicBezTo>
                <a:lnTo>
                  <a:pt x="71156" y="33899"/>
                </a:lnTo>
                <a:close/>
                <a:moveTo>
                  <a:pt x="26790" y="33981"/>
                </a:moveTo>
                <a:cubicBezTo>
                  <a:pt x="26614" y="33981"/>
                  <a:pt x="26464" y="34131"/>
                  <a:pt x="26464" y="34307"/>
                </a:cubicBezTo>
                <a:cubicBezTo>
                  <a:pt x="26451" y="34484"/>
                  <a:pt x="26600" y="34633"/>
                  <a:pt x="26777" y="34647"/>
                </a:cubicBezTo>
                <a:cubicBezTo>
                  <a:pt x="26967" y="34647"/>
                  <a:pt x="27130" y="34498"/>
                  <a:pt x="27130" y="34307"/>
                </a:cubicBezTo>
                <a:cubicBezTo>
                  <a:pt x="27117" y="34131"/>
                  <a:pt x="26967" y="33981"/>
                  <a:pt x="26790" y="33981"/>
                </a:cubicBezTo>
                <a:close/>
                <a:moveTo>
                  <a:pt x="53893" y="34348"/>
                </a:moveTo>
                <a:cubicBezTo>
                  <a:pt x="53839" y="34362"/>
                  <a:pt x="53785" y="34402"/>
                  <a:pt x="53771" y="34457"/>
                </a:cubicBezTo>
                <a:cubicBezTo>
                  <a:pt x="53757" y="34498"/>
                  <a:pt x="53825" y="34552"/>
                  <a:pt x="53880" y="34647"/>
                </a:cubicBezTo>
                <a:cubicBezTo>
                  <a:pt x="53948" y="34565"/>
                  <a:pt x="54016" y="34525"/>
                  <a:pt x="54016" y="34470"/>
                </a:cubicBezTo>
                <a:cubicBezTo>
                  <a:pt x="54002" y="34416"/>
                  <a:pt x="53961" y="34362"/>
                  <a:pt x="53893" y="34348"/>
                </a:cubicBezTo>
                <a:close/>
                <a:moveTo>
                  <a:pt x="1985" y="34158"/>
                </a:moveTo>
                <a:lnTo>
                  <a:pt x="2161" y="34457"/>
                </a:lnTo>
                <a:lnTo>
                  <a:pt x="1821" y="34661"/>
                </a:lnTo>
                <a:lnTo>
                  <a:pt x="1645" y="34321"/>
                </a:lnTo>
                <a:lnTo>
                  <a:pt x="1985" y="34158"/>
                </a:lnTo>
                <a:close/>
                <a:moveTo>
                  <a:pt x="48416" y="34525"/>
                </a:moveTo>
                <a:cubicBezTo>
                  <a:pt x="48402" y="34525"/>
                  <a:pt x="48361" y="34565"/>
                  <a:pt x="48361" y="34579"/>
                </a:cubicBezTo>
                <a:cubicBezTo>
                  <a:pt x="48388" y="34620"/>
                  <a:pt x="48402" y="34647"/>
                  <a:pt x="48429" y="34674"/>
                </a:cubicBezTo>
                <a:cubicBezTo>
                  <a:pt x="48456" y="34633"/>
                  <a:pt x="48497" y="34606"/>
                  <a:pt x="48497" y="34593"/>
                </a:cubicBezTo>
                <a:cubicBezTo>
                  <a:pt x="48470" y="34565"/>
                  <a:pt x="48443" y="34538"/>
                  <a:pt x="48416" y="34525"/>
                </a:cubicBezTo>
                <a:close/>
                <a:moveTo>
                  <a:pt x="11010" y="34171"/>
                </a:moveTo>
                <a:lnTo>
                  <a:pt x="11173" y="34511"/>
                </a:lnTo>
                <a:lnTo>
                  <a:pt x="10874" y="34688"/>
                </a:lnTo>
                <a:lnTo>
                  <a:pt x="10697" y="34348"/>
                </a:lnTo>
                <a:lnTo>
                  <a:pt x="11010" y="34171"/>
                </a:lnTo>
                <a:close/>
                <a:moveTo>
                  <a:pt x="24072" y="33995"/>
                </a:moveTo>
                <a:cubicBezTo>
                  <a:pt x="23882" y="33995"/>
                  <a:pt x="23705" y="34158"/>
                  <a:pt x="23705" y="34362"/>
                </a:cubicBezTo>
                <a:cubicBezTo>
                  <a:pt x="23691" y="34552"/>
                  <a:pt x="23841" y="34729"/>
                  <a:pt x="24045" y="34742"/>
                </a:cubicBezTo>
                <a:cubicBezTo>
                  <a:pt x="24262" y="34742"/>
                  <a:pt x="24439" y="34579"/>
                  <a:pt x="24439" y="34375"/>
                </a:cubicBezTo>
                <a:cubicBezTo>
                  <a:pt x="24439" y="34171"/>
                  <a:pt x="24276" y="34008"/>
                  <a:pt x="24072" y="33995"/>
                </a:cubicBezTo>
                <a:close/>
                <a:moveTo>
                  <a:pt x="30392" y="34239"/>
                </a:moveTo>
                <a:cubicBezTo>
                  <a:pt x="30256" y="34239"/>
                  <a:pt x="30148" y="34334"/>
                  <a:pt x="30134" y="34484"/>
                </a:cubicBezTo>
                <a:cubicBezTo>
                  <a:pt x="30120" y="34620"/>
                  <a:pt x="30229" y="34742"/>
                  <a:pt x="30365" y="34742"/>
                </a:cubicBezTo>
                <a:cubicBezTo>
                  <a:pt x="30501" y="34742"/>
                  <a:pt x="30610" y="34647"/>
                  <a:pt x="30623" y="34511"/>
                </a:cubicBezTo>
                <a:lnTo>
                  <a:pt x="30637" y="34511"/>
                </a:lnTo>
                <a:cubicBezTo>
                  <a:pt x="30637" y="34375"/>
                  <a:pt x="30528" y="34253"/>
                  <a:pt x="30392" y="34239"/>
                </a:cubicBezTo>
                <a:close/>
                <a:moveTo>
                  <a:pt x="8291" y="34266"/>
                </a:moveTo>
                <a:lnTo>
                  <a:pt x="8454" y="34565"/>
                </a:lnTo>
                <a:lnTo>
                  <a:pt x="8115" y="34756"/>
                </a:lnTo>
                <a:lnTo>
                  <a:pt x="7952" y="34443"/>
                </a:lnTo>
                <a:lnTo>
                  <a:pt x="8291" y="34266"/>
                </a:lnTo>
                <a:close/>
                <a:moveTo>
                  <a:pt x="74701" y="34211"/>
                </a:moveTo>
                <a:cubicBezTo>
                  <a:pt x="74692" y="34211"/>
                  <a:pt x="74684" y="34211"/>
                  <a:pt x="74676" y="34212"/>
                </a:cubicBezTo>
                <a:cubicBezTo>
                  <a:pt x="74418" y="34239"/>
                  <a:pt x="74309" y="34538"/>
                  <a:pt x="74499" y="34715"/>
                </a:cubicBezTo>
                <a:cubicBezTo>
                  <a:pt x="74556" y="34764"/>
                  <a:pt x="74623" y="34786"/>
                  <a:pt x="74688" y="34786"/>
                </a:cubicBezTo>
                <a:cubicBezTo>
                  <a:pt x="74840" y="34786"/>
                  <a:pt x="74984" y="34665"/>
                  <a:pt x="74975" y="34484"/>
                </a:cubicBezTo>
                <a:cubicBezTo>
                  <a:pt x="74975" y="34329"/>
                  <a:pt x="74852" y="34211"/>
                  <a:pt x="74701" y="34211"/>
                </a:cubicBezTo>
                <a:close/>
                <a:moveTo>
                  <a:pt x="60187" y="34334"/>
                </a:moveTo>
                <a:cubicBezTo>
                  <a:pt x="59887" y="34334"/>
                  <a:pt x="59878" y="34783"/>
                  <a:pt x="60187" y="34797"/>
                </a:cubicBezTo>
                <a:cubicBezTo>
                  <a:pt x="60486" y="34797"/>
                  <a:pt x="60499" y="34348"/>
                  <a:pt x="60200" y="34334"/>
                </a:cubicBezTo>
                <a:cubicBezTo>
                  <a:pt x="60196" y="34334"/>
                  <a:pt x="60191" y="34334"/>
                  <a:pt x="60187" y="34334"/>
                </a:cubicBezTo>
                <a:close/>
                <a:moveTo>
                  <a:pt x="78251" y="34606"/>
                </a:moveTo>
                <a:cubicBezTo>
                  <a:pt x="78237" y="34606"/>
                  <a:pt x="78183" y="34661"/>
                  <a:pt x="78183" y="34674"/>
                </a:cubicBezTo>
                <a:cubicBezTo>
                  <a:pt x="78196" y="34701"/>
                  <a:pt x="78237" y="34742"/>
                  <a:pt x="78278" y="34797"/>
                </a:cubicBezTo>
                <a:cubicBezTo>
                  <a:pt x="78319" y="34742"/>
                  <a:pt x="78346" y="34701"/>
                  <a:pt x="78346" y="34674"/>
                </a:cubicBezTo>
                <a:cubicBezTo>
                  <a:pt x="78319" y="34647"/>
                  <a:pt x="78291" y="34620"/>
                  <a:pt x="78251" y="34606"/>
                </a:cubicBezTo>
                <a:close/>
                <a:moveTo>
                  <a:pt x="32023" y="34797"/>
                </a:moveTo>
                <a:cubicBezTo>
                  <a:pt x="32026" y="34797"/>
                  <a:pt x="32028" y="34797"/>
                  <a:pt x="32030" y="34797"/>
                </a:cubicBezTo>
                <a:lnTo>
                  <a:pt x="32030" y="34797"/>
                </a:lnTo>
                <a:cubicBezTo>
                  <a:pt x="32032" y="34797"/>
                  <a:pt x="32035" y="34797"/>
                  <a:pt x="32037" y="34797"/>
                </a:cubicBezTo>
                <a:close/>
                <a:moveTo>
                  <a:pt x="5532" y="34334"/>
                </a:moveTo>
                <a:lnTo>
                  <a:pt x="5709" y="34633"/>
                </a:lnTo>
                <a:lnTo>
                  <a:pt x="5396" y="34810"/>
                </a:lnTo>
                <a:lnTo>
                  <a:pt x="5219" y="34498"/>
                </a:lnTo>
                <a:lnTo>
                  <a:pt x="5532" y="34334"/>
                </a:lnTo>
                <a:close/>
                <a:moveTo>
                  <a:pt x="57434" y="34469"/>
                </a:moveTo>
                <a:cubicBezTo>
                  <a:pt x="57348" y="34469"/>
                  <a:pt x="57279" y="34546"/>
                  <a:pt x="57291" y="34647"/>
                </a:cubicBezTo>
                <a:cubicBezTo>
                  <a:pt x="57291" y="34742"/>
                  <a:pt x="57373" y="34810"/>
                  <a:pt x="57468" y="34810"/>
                </a:cubicBezTo>
                <a:cubicBezTo>
                  <a:pt x="57577" y="34810"/>
                  <a:pt x="57658" y="34729"/>
                  <a:pt x="57658" y="34579"/>
                </a:cubicBezTo>
                <a:cubicBezTo>
                  <a:pt x="57604" y="34552"/>
                  <a:pt x="57536" y="34484"/>
                  <a:pt x="57455" y="34470"/>
                </a:cubicBezTo>
                <a:cubicBezTo>
                  <a:pt x="57448" y="34469"/>
                  <a:pt x="57441" y="34469"/>
                  <a:pt x="57434" y="34469"/>
                </a:cubicBezTo>
                <a:close/>
                <a:moveTo>
                  <a:pt x="17317" y="34266"/>
                </a:moveTo>
                <a:lnTo>
                  <a:pt x="17507" y="34620"/>
                </a:lnTo>
                <a:lnTo>
                  <a:pt x="17153" y="34824"/>
                </a:lnTo>
                <a:lnTo>
                  <a:pt x="16977" y="34470"/>
                </a:lnTo>
                <a:lnTo>
                  <a:pt x="17317" y="34266"/>
                </a:lnTo>
                <a:close/>
                <a:moveTo>
                  <a:pt x="62927" y="34157"/>
                </a:moveTo>
                <a:cubicBezTo>
                  <a:pt x="62920" y="34157"/>
                  <a:pt x="62912" y="34157"/>
                  <a:pt x="62905" y="34158"/>
                </a:cubicBezTo>
                <a:lnTo>
                  <a:pt x="62919" y="34158"/>
                </a:lnTo>
                <a:cubicBezTo>
                  <a:pt x="62728" y="34158"/>
                  <a:pt x="62565" y="34307"/>
                  <a:pt x="62579" y="34511"/>
                </a:cubicBezTo>
                <a:cubicBezTo>
                  <a:pt x="62579" y="34688"/>
                  <a:pt x="62728" y="34824"/>
                  <a:pt x="62905" y="34837"/>
                </a:cubicBezTo>
                <a:cubicBezTo>
                  <a:pt x="63095" y="34837"/>
                  <a:pt x="63258" y="34688"/>
                  <a:pt x="63258" y="34498"/>
                </a:cubicBezTo>
                <a:cubicBezTo>
                  <a:pt x="63258" y="34315"/>
                  <a:pt x="63108" y="34157"/>
                  <a:pt x="62927" y="34157"/>
                </a:cubicBezTo>
                <a:close/>
                <a:moveTo>
                  <a:pt x="21136" y="34824"/>
                </a:moveTo>
                <a:cubicBezTo>
                  <a:pt x="21141" y="34828"/>
                  <a:pt x="21145" y="34833"/>
                  <a:pt x="21149" y="34837"/>
                </a:cubicBezTo>
                <a:lnTo>
                  <a:pt x="21149" y="34837"/>
                </a:lnTo>
                <a:cubicBezTo>
                  <a:pt x="21149" y="34837"/>
                  <a:pt x="21149" y="34837"/>
                  <a:pt x="21150" y="34837"/>
                </a:cubicBezTo>
                <a:lnTo>
                  <a:pt x="21136" y="34824"/>
                </a:lnTo>
                <a:close/>
                <a:moveTo>
                  <a:pt x="54709" y="34565"/>
                </a:moveTo>
                <a:cubicBezTo>
                  <a:pt x="54668" y="34565"/>
                  <a:pt x="54559" y="34661"/>
                  <a:pt x="54573" y="34688"/>
                </a:cubicBezTo>
                <a:cubicBezTo>
                  <a:pt x="54587" y="34756"/>
                  <a:pt x="54641" y="34824"/>
                  <a:pt x="54709" y="34851"/>
                </a:cubicBezTo>
                <a:cubicBezTo>
                  <a:pt x="54712" y="34852"/>
                  <a:pt x="54716" y="34853"/>
                  <a:pt x="54720" y="34853"/>
                </a:cubicBezTo>
                <a:cubicBezTo>
                  <a:pt x="54764" y="34853"/>
                  <a:pt x="54842" y="34791"/>
                  <a:pt x="54954" y="34729"/>
                </a:cubicBezTo>
                <a:cubicBezTo>
                  <a:pt x="54831" y="34633"/>
                  <a:pt x="54777" y="34579"/>
                  <a:pt x="54709" y="34565"/>
                </a:cubicBezTo>
                <a:close/>
                <a:moveTo>
                  <a:pt x="2814" y="34402"/>
                </a:moveTo>
                <a:lnTo>
                  <a:pt x="2977" y="34701"/>
                </a:lnTo>
                <a:lnTo>
                  <a:pt x="2678" y="34878"/>
                </a:lnTo>
                <a:lnTo>
                  <a:pt x="2487" y="34565"/>
                </a:lnTo>
                <a:lnTo>
                  <a:pt x="2814" y="34402"/>
                </a:lnTo>
                <a:close/>
                <a:moveTo>
                  <a:pt x="14585" y="34348"/>
                </a:moveTo>
                <a:lnTo>
                  <a:pt x="14761" y="34701"/>
                </a:lnTo>
                <a:lnTo>
                  <a:pt x="14421" y="34878"/>
                </a:lnTo>
                <a:lnTo>
                  <a:pt x="14245" y="34538"/>
                </a:lnTo>
                <a:lnTo>
                  <a:pt x="14585" y="34348"/>
                </a:lnTo>
                <a:close/>
                <a:moveTo>
                  <a:pt x="27610" y="34242"/>
                </a:moveTo>
                <a:cubicBezTo>
                  <a:pt x="27458" y="34242"/>
                  <a:pt x="27306" y="34338"/>
                  <a:pt x="27293" y="34538"/>
                </a:cubicBezTo>
                <a:lnTo>
                  <a:pt x="27307" y="34538"/>
                </a:lnTo>
                <a:cubicBezTo>
                  <a:pt x="27293" y="34715"/>
                  <a:pt x="27429" y="34865"/>
                  <a:pt x="27620" y="34878"/>
                </a:cubicBezTo>
                <a:cubicBezTo>
                  <a:pt x="27783" y="34865"/>
                  <a:pt x="27905" y="34742"/>
                  <a:pt x="27932" y="34579"/>
                </a:cubicBezTo>
                <a:cubicBezTo>
                  <a:pt x="27946" y="34358"/>
                  <a:pt x="27778" y="34242"/>
                  <a:pt x="27610" y="34242"/>
                </a:cubicBezTo>
                <a:close/>
                <a:moveTo>
                  <a:pt x="52011" y="34659"/>
                </a:moveTo>
                <a:cubicBezTo>
                  <a:pt x="52008" y="34659"/>
                  <a:pt x="52006" y="34660"/>
                  <a:pt x="52004" y="34661"/>
                </a:cubicBezTo>
                <a:lnTo>
                  <a:pt x="52018" y="34661"/>
                </a:lnTo>
                <a:cubicBezTo>
                  <a:pt x="51963" y="34688"/>
                  <a:pt x="51922" y="34742"/>
                  <a:pt x="51882" y="34783"/>
                </a:cubicBezTo>
                <a:cubicBezTo>
                  <a:pt x="51922" y="34824"/>
                  <a:pt x="51950" y="34878"/>
                  <a:pt x="52004" y="34892"/>
                </a:cubicBezTo>
                <a:cubicBezTo>
                  <a:pt x="52045" y="34892"/>
                  <a:pt x="52086" y="34837"/>
                  <a:pt x="52154" y="34783"/>
                </a:cubicBezTo>
                <a:cubicBezTo>
                  <a:pt x="52091" y="34733"/>
                  <a:pt x="52039" y="34659"/>
                  <a:pt x="52011" y="34659"/>
                </a:cubicBezTo>
                <a:close/>
                <a:moveTo>
                  <a:pt x="71958" y="34212"/>
                </a:moveTo>
                <a:cubicBezTo>
                  <a:pt x="71495" y="34212"/>
                  <a:pt x="71500" y="34905"/>
                  <a:pt x="71957" y="34905"/>
                </a:cubicBezTo>
                <a:cubicBezTo>
                  <a:pt x="71965" y="34906"/>
                  <a:pt x="71972" y="34906"/>
                  <a:pt x="71979" y="34906"/>
                </a:cubicBezTo>
                <a:cubicBezTo>
                  <a:pt x="72173" y="34906"/>
                  <a:pt x="72324" y="34735"/>
                  <a:pt x="72324" y="34552"/>
                </a:cubicBezTo>
                <a:cubicBezTo>
                  <a:pt x="72311" y="34362"/>
                  <a:pt x="72161" y="34212"/>
                  <a:pt x="71971" y="34212"/>
                </a:cubicBezTo>
                <a:cubicBezTo>
                  <a:pt x="71967" y="34212"/>
                  <a:pt x="71962" y="34212"/>
                  <a:pt x="71958" y="34212"/>
                </a:cubicBezTo>
                <a:close/>
                <a:moveTo>
                  <a:pt x="49258" y="34715"/>
                </a:moveTo>
                <a:cubicBezTo>
                  <a:pt x="49204" y="34769"/>
                  <a:pt x="49177" y="34797"/>
                  <a:pt x="49177" y="34837"/>
                </a:cubicBezTo>
                <a:cubicBezTo>
                  <a:pt x="49177" y="34865"/>
                  <a:pt x="49231" y="34919"/>
                  <a:pt x="49245" y="34919"/>
                </a:cubicBezTo>
                <a:cubicBezTo>
                  <a:pt x="49286" y="34892"/>
                  <a:pt x="49313" y="34865"/>
                  <a:pt x="49340" y="34824"/>
                </a:cubicBezTo>
                <a:cubicBezTo>
                  <a:pt x="49340" y="34810"/>
                  <a:pt x="49299" y="34769"/>
                  <a:pt x="49258" y="34715"/>
                </a:cubicBezTo>
                <a:close/>
                <a:moveTo>
                  <a:pt x="11825" y="34443"/>
                </a:moveTo>
                <a:lnTo>
                  <a:pt x="12016" y="34756"/>
                </a:lnTo>
                <a:lnTo>
                  <a:pt x="11689" y="34946"/>
                </a:lnTo>
                <a:lnTo>
                  <a:pt x="11513" y="34606"/>
                </a:lnTo>
                <a:lnTo>
                  <a:pt x="11825" y="34443"/>
                </a:lnTo>
                <a:close/>
                <a:moveTo>
                  <a:pt x="24888" y="34266"/>
                </a:moveTo>
                <a:cubicBezTo>
                  <a:pt x="24425" y="34266"/>
                  <a:pt x="24416" y="34973"/>
                  <a:pt x="24887" y="34973"/>
                </a:cubicBezTo>
                <a:cubicBezTo>
                  <a:pt x="25363" y="34973"/>
                  <a:pt x="25377" y="34266"/>
                  <a:pt x="24901" y="34266"/>
                </a:cubicBezTo>
                <a:cubicBezTo>
                  <a:pt x="24897" y="34266"/>
                  <a:pt x="24892" y="34266"/>
                  <a:pt x="24888" y="34266"/>
                </a:cubicBezTo>
                <a:close/>
                <a:moveTo>
                  <a:pt x="31208" y="34511"/>
                </a:moveTo>
                <a:cubicBezTo>
                  <a:pt x="30895" y="34511"/>
                  <a:pt x="30882" y="34960"/>
                  <a:pt x="31194" y="34973"/>
                </a:cubicBezTo>
                <a:cubicBezTo>
                  <a:pt x="31317" y="34973"/>
                  <a:pt x="31425" y="34878"/>
                  <a:pt x="31425" y="34756"/>
                </a:cubicBezTo>
                <a:cubicBezTo>
                  <a:pt x="31439" y="34620"/>
                  <a:pt x="31330" y="34511"/>
                  <a:pt x="31208" y="34511"/>
                </a:cubicBezTo>
                <a:close/>
                <a:moveTo>
                  <a:pt x="76565" y="34973"/>
                </a:moveTo>
                <a:cubicBezTo>
                  <a:pt x="76565" y="34976"/>
                  <a:pt x="76565" y="34978"/>
                  <a:pt x="76565" y="34980"/>
                </a:cubicBezTo>
                <a:lnTo>
                  <a:pt x="76565" y="34980"/>
                </a:lnTo>
                <a:cubicBezTo>
                  <a:pt x="76565" y="34982"/>
                  <a:pt x="76565" y="34985"/>
                  <a:pt x="76565" y="34987"/>
                </a:cubicBezTo>
                <a:lnTo>
                  <a:pt x="76565" y="34973"/>
                </a:lnTo>
                <a:close/>
                <a:moveTo>
                  <a:pt x="9107" y="34525"/>
                </a:moveTo>
                <a:lnTo>
                  <a:pt x="9284" y="34810"/>
                </a:lnTo>
                <a:lnTo>
                  <a:pt x="8944" y="35000"/>
                </a:lnTo>
                <a:lnTo>
                  <a:pt x="8767" y="34688"/>
                </a:lnTo>
                <a:lnTo>
                  <a:pt x="9107" y="34525"/>
                </a:lnTo>
                <a:close/>
                <a:moveTo>
                  <a:pt x="75519" y="34470"/>
                </a:moveTo>
                <a:cubicBezTo>
                  <a:pt x="75369" y="34484"/>
                  <a:pt x="75260" y="34579"/>
                  <a:pt x="75247" y="34729"/>
                </a:cubicBezTo>
                <a:cubicBezTo>
                  <a:pt x="75247" y="34865"/>
                  <a:pt x="75369" y="35000"/>
                  <a:pt x="75519" y="35000"/>
                </a:cubicBezTo>
                <a:cubicBezTo>
                  <a:pt x="75655" y="35000"/>
                  <a:pt x="75763" y="34892"/>
                  <a:pt x="75777" y="34756"/>
                </a:cubicBezTo>
                <a:cubicBezTo>
                  <a:pt x="75777" y="34593"/>
                  <a:pt x="75668" y="34470"/>
                  <a:pt x="75519" y="34470"/>
                </a:cubicBezTo>
                <a:close/>
                <a:moveTo>
                  <a:pt x="6361" y="34579"/>
                </a:moveTo>
                <a:lnTo>
                  <a:pt x="6524" y="34892"/>
                </a:lnTo>
                <a:lnTo>
                  <a:pt x="6212" y="35055"/>
                </a:lnTo>
                <a:lnTo>
                  <a:pt x="6035" y="34742"/>
                </a:lnTo>
                <a:lnTo>
                  <a:pt x="6361" y="34579"/>
                </a:lnTo>
                <a:close/>
                <a:moveTo>
                  <a:pt x="18146" y="34511"/>
                </a:moveTo>
                <a:lnTo>
                  <a:pt x="18363" y="34905"/>
                </a:lnTo>
                <a:lnTo>
                  <a:pt x="17996" y="35082"/>
                </a:lnTo>
                <a:lnTo>
                  <a:pt x="17792" y="34701"/>
                </a:lnTo>
                <a:lnTo>
                  <a:pt x="18146" y="34511"/>
                </a:lnTo>
                <a:close/>
                <a:moveTo>
                  <a:pt x="22152" y="34306"/>
                </a:moveTo>
                <a:cubicBezTo>
                  <a:pt x="22144" y="34306"/>
                  <a:pt x="22136" y="34307"/>
                  <a:pt x="22128" y="34307"/>
                </a:cubicBezTo>
                <a:cubicBezTo>
                  <a:pt x="21911" y="34321"/>
                  <a:pt x="21748" y="34498"/>
                  <a:pt x="21761" y="34715"/>
                </a:cubicBezTo>
                <a:cubicBezTo>
                  <a:pt x="21774" y="34924"/>
                  <a:pt x="21938" y="35083"/>
                  <a:pt x="22144" y="35083"/>
                </a:cubicBezTo>
                <a:cubicBezTo>
                  <a:pt x="22152" y="35083"/>
                  <a:pt x="22161" y="35083"/>
                  <a:pt x="22169" y="35082"/>
                </a:cubicBezTo>
                <a:cubicBezTo>
                  <a:pt x="22373" y="35082"/>
                  <a:pt x="22536" y="34905"/>
                  <a:pt x="22550" y="34701"/>
                </a:cubicBezTo>
                <a:lnTo>
                  <a:pt x="22550" y="34688"/>
                </a:lnTo>
                <a:cubicBezTo>
                  <a:pt x="22550" y="34478"/>
                  <a:pt x="22360" y="34306"/>
                  <a:pt x="22152" y="34306"/>
                </a:cubicBezTo>
                <a:close/>
                <a:moveTo>
                  <a:pt x="58263" y="34700"/>
                </a:moveTo>
                <a:cubicBezTo>
                  <a:pt x="58163" y="34700"/>
                  <a:pt x="58081" y="34790"/>
                  <a:pt x="58093" y="34892"/>
                </a:cubicBezTo>
                <a:cubicBezTo>
                  <a:pt x="58093" y="35014"/>
                  <a:pt x="58175" y="35082"/>
                  <a:pt x="58338" y="35096"/>
                </a:cubicBezTo>
                <a:cubicBezTo>
                  <a:pt x="58406" y="35041"/>
                  <a:pt x="58460" y="34973"/>
                  <a:pt x="58488" y="34905"/>
                </a:cubicBezTo>
                <a:cubicBezTo>
                  <a:pt x="58526" y="34803"/>
                  <a:pt x="58419" y="34700"/>
                  <a:pt x="58305" y="34700"/>
                </a:cubicBezTo>
                <a:cubicBezTo>
                  <a:pt x="58298" y="34700"/>
                  <a:pt x="58291" y="34701"/>
                  <a:pt x="58284" y="34701"/>
                </a:cubicBezTo>
                <a:cubicBezTo>
                  <a:pt x="58277" y="34701"/>
                  <a:pt x="58270" y="34700"/>
                  <a:pt x="58263" y="34700"/>
                </a:cubicBezTo>
                <a:close/>
                <a:moveTo>
                  <a:pt x="28449" y="34498"/>
                </a:moveTo>
                <a:cubicBezTo>
                  <a:pt x="28272" y="34498"/>
                  <a:pt x="28136" y="34633"/>
                  <a:pt x="28136" y="34810"/>
                </a:cubicBezTo>
                <a:cubicBezTo>
                  <a:pt x="28136" y="34960"/>
                  <a:pt x="28258" y="35096"/>
                  <a:pt x="28421" y="35109"/>
                </a:cubicBezTo>
                <a:cubicBezTo>
                  <a:pt x="28429" y="35110"/>
                  <a:pt x="28437" y="35110"/>
                  <a:pt x="28444" y="35110"/>
                </a:cubicBezTo>
                <a:cubicBezTo>
                  <a:pt x="28598" y="35110"/>
                  <a:pt x="28735" y="34979"/>
                  <a:pt x="28748" y="34810"/>
                </a:cubicBezTo>
                <a:cubicBezTo>
                  <a:pt x="28748" y="34633"/>
                  <a:pt x="28612" y="34498"/>
                  <a:pt x="28449" y="34498"/>
                </a:cubicBezTo>
                <a:close/>
                <a:moveTo>
                  <a:pt x="15427" y="34620"/>
                </a:moveTo>
                <a:lnTo>
                  <a:pt x="15590" y="34946"/>
                </a:lnTo>
                <a:lnTo>
                  <a:pt x="15237" y="35123"/>
                </a:lnTo>
                <a:lnTo>
                  <a:pt x="15060" y="34810"/>
                </a:lnTo>
                <a:lnTo>
                  <a:pt x="15427" y="34620"/>
                </a:lnTo>
                <a:close/>
                <a:moveTo>
                  <a:pt x="55538" y="34797"/>
                </a:moveTo>
                <a:cubicBezTo>
                  <a:pt x="55484" y="34797"/>
                  <a:pt x="55388" y="34878"/>
                  <a:pt x="55375" y="34932"/>
                </a:cubicBezTo>
                <a:cubicBezTo>
                  <a:pt x="55348" y="35028"/>
                  <a:pt x="55429" y="35123"/>
                  <a:pt x="55524" y="35123"/>
                </a:cubicBezTo>
                <a:cubicBezTo>
                  <a:pt x="55592" y="35123"/>
                  <a:pt x="55660" y="35041"/>
                  <a:pt x="55783" y="34960"/>
                </a:cubicBezTo>
                <a:cubicBezTo>
                  <a:pt x="55674" y="34878"/>
                  <a:pt x="55606" y="34797"/>
                  <a:pt x="55538" y="34797"/>
                </a:cubicBezTo>
                <a:close/>
                <a:moveTo>
                  <a:pt x="61016" y="34552"/>
                </a:moveTo>
                <a:cubicBezTo>
                  <a:pt x="60635" y="34565"/>
                  <a:pt x="60649" y="35123"/>
                  <a:pt x="61016" y="35123"/>
                </a:cubicBezTo>
                <a:cubicBezTo>
                  <a:pt x="61179" y="35123"/>
                  <a:pt x="61315" y="34973"/>
                  <a:pt x="61288" y="34810"/>
                </a:cubicBezTo>
                <a:lnTo>
                  <a:pt x="61288" y="34810"/>
                </a:lnTo>
                <a:lnTo>
                  <a:pt x="61288" y="34824"/>
                </a:lnTo>
                <a:cubicBezTo>
                  <a:pt x="61288" y="34674"/>
                  <a:pt x="61152" y="34552"/>
                  <a:pt x="61016" y="34552"/>
                </a:cubicBezTo>
                <a:close/>
                <a:moveTo>
                  <a:pt x="63734" y="34361"/>
                </a:moveTo>
                <a:cubicBezTo>
                  <a:pt x="63730" y="34361"/>
                  <a:pt x="63725" y="34361"/>
                  <a:pt x="63721" y="34362"/>
                </a:cubicBezTo>
                <a:cubicBezTo>
                  <a:pt x="63218" y="34362"/>
                  <a:pt x="63231" y="35123"/>
                  <a:pt x="63734" y="35123"/>
                </a:cubicBezTo>
                <a:cubicBezTo>
                  <a:pt x="64246" y="35109"/>
                  <a:pt x="64237" y="34361"/>
                  <a:pt x="63734" y="34361"/>
                </a:cubicBezTo>
                <a:close/>
                <a:moveTo>
                  <a:pt x="3629" y="34633"/>
                </a:moveTo>
                <a:lnTo>
                  <a:pt x="3819" y="34973"/>
                </a:lnTo>
                <a:lnTo>
                  <a:pt x="3507" y="35150"/>
                </a:lnTo>
                <a:lnTo>
                  <a:pt x="3317" y="34810"/>
                </a:lnTo>
                <a:lnTo>
                  <a:pt x="3629" y="34633"/>
                </a:lnTo>
                <a:close/>
                <a:moveTo>
                  <a:pt x="72800" y="34470"/>
                </a:moveTo>
                <a:cubicBezTo>
                  <a:pt x="72610" y="34470"/>
                  <a:pt x="72447" y="34620"/>
                  <a:pt x="72447" y="34810"/>
                </a:cubicBezTo>
                <a:lnTo>
                  <a:pt x="72460" y="34810"/>
                </a:lnTo>
                <a:cubicBezTo>
                  <a:pt x="72447" y="35000"/>
                  <a:pt x="72596" y="35150"/>
                  <a:pt x="72773" y="35150"/>
                </a:cubicBezTo>
                <a:cubicBezTo>
                  <a:pt x="72777" y="35150"/>
                  <a:pt x="72782" y="35150"/>
                  <a:pt x="72786" y="35150"/>
                </a:cubicBezTo>
                <a:cubicBezTo>
                  <a:pt x="73222" y="35150"/>
                  <a:pt x="73244" y="34484"/>
                  <a:pt x="72800" y="34470"/>
                </a:cubicBezTo>
                <a:close/>
                <a:moveTo>
                  <a:pt x="12668" y="34688"/>
                </a:moveTo>
                <a:lnTo>
                  <a:pt x="12831" y="35014"/>
                </a:lnTo>
                <a:lnTo>
                  <a:pt x="12519" y="35177"/>
                </a:lnTo>
                <a:lnTo>
                  <a:pt x="12342" y="34865"/>
                </a:lnTo>
                <a:lnTo>
                  <a:pt x="12668" y="34688"/>
                </a:lnTo>
                <a:close/>
                <a:moveTo>
                  <a:pt x="52827" y="34898"/>
                </a:moveTo>
                <a:cubicBezTo>
                  <a:pt x="52764" y="34898"/>
                  <a:pt x="52697" y="34943"/>
                  <a:pt x="52697" y="35028"/>
                </a:cubicBezTo>
                <a:cubicBezTo>
                  <a:pt x="52697" y="35068"/>
                  <a:pt x="52765" y="35109"/>
                  <a:pt x="52833" y="35191"/>
                </a:cubicBezTo>
                <a:cubicBezTo>
                  <a:pt x="52888" y="35109"/>
                  <a:pt x="52955" y="35055"/>
                  <a:pt x="52942" y="35014"/>
                </a:cubicBezTo>
                <a:cubicBezTo>
                  <a:pt x="52942" y="34936"/>
                  <a:pt x="52886" y="34898"/>
                  <a:pt x="52827" y="34898"/>
                </a:cubicBezTo>
                <a:close/>
                <a:moveTo>
                  <a:pt x="884" y="34729"/>
                </a:moveTo>
                <a:lnTo>
                  <a:pt x="1060" y="35041"/>
                </a:lnTo>
                <a:lnTo>
                  <a:pt x="748" y="35204"/>
                </a:lnTo>
                <a:lnTo>
                  <a:pt x="571" y="34892"/>
                </a:lnTo>
                <a:lnTo>
                  <a:pt x="884" y="34729"/>
                </a:lnTo>
                <a:close/>
                <a:moveTo>
                  <a:pt x="76300" y="34768"/>
                </a:moveTo>
                <a:cubicBezTo>
                  <a:pt x="76200" y="34768"/>
                  <a:pt x="76117" y="34859"/>
                  <a:pt x="76117" y="34973"/>
                </a:cubicBezTo>
                <a:cubicBezTo>
                  <a:pt x="76103" y="35109"/>
                  <a:pt x="76212" y="35204"/>
                  <a:pt x="76334" y="35204"/>
                </a:cubicBezTo>
                <a:cubicBezTo>
                  <a:pt x="76468" y="35204"/>
                  <a:pt x="76562" y="35112"/>
                  <a:pt x="76565" y="34980"/>
                </a:cubicBezTo>
                <a:lnTo>
                  <a:pt x="76565" y="34980"/>
                </a:lnTo>
                <a:cubicBezTo>
                  <a:pt x="76562" y="34856"/>
                  <a:pt x="76468" y="34768"/>
                  <a:pt x="76346" y="34768"/>
                </a:cubicBezTo>
                <a:cubicBezTo>
                  <a:pt x="76338" y="34768"/>
                  <a:pt x="76329" y="34769"/>
                  <a:pt x="76321" y="34769"/>
                </a:cubicBezTo>
                <a:cubicBezTo>
                  <a:pt x="76314" y="34768"/>
                  <a:pt x="76307" y="34768"/>
                  <a:pt x="76300" y="34768"/>
                </a:cubicBezTo>
                <a:close/>
                <a:moveTo>
                  <a:pt x="32030" y="34797"/>
                </a:moveTo>
                <a:lnTo>
                  <a:pt x="32030" y="34797"/>
                </a:lnTo>
                <a:cubicBezTo>
                  <a:pt x="31911" y="34800"/>
                  <a:pt x="31819" y="34894"/>
                  <a:pt x="31806" y="35014"/>
                </a:cubicBezTo>
                <a:cubicBezTo>
                  <a:pt x="31820" y="35123"/>
                  <a:pt x="31901" y="35218"/>
                  <a:pt x="32023" y="35232"/>
                </a:cubicBezTo>
                <a:cubicBezTo>
                  <a:pt x="32132" y="35232"/>
                  <a:pt x="32227" y="35136"/>
                  <a:pt x="32241" y="35014"/>
                </a:cubicBezTo>
                <a:cubicBezTo>
                  <a:pt x="32241" y="34907"/>
                  <a:pt x="32149" y="34800"/>
                  <a:pt x="32030" y="34797"/>
                </a:cubicBezTo>
                <a:close/>
                <a:moveTo>
                  <a:pt x="66026" y="34650"/>
                </a:moveTo>
                <a:lnTo>
                  <a:pt x="66235" y="35041"/>
                </a:lnTo>
                <a:lnTo>
                  <a:pt x="65882" y="35232"/>
                </a:lnTo>
                <a:lnTo>
                  <a:pt x="65651" y="34878"/>
                </a:lnTo>
                <a:lnTo>
                  <a:pt x="66026" y="34650"/>
                </a:lnTo>
                <a:close/>
                <a:moveTo>
                  <a:pt x="47316" y="35093"/>
                </a:moveTo>
                <a:cubicBezTo>
                  <a:pt x="47289" y="35093"/>
                  <a:pt x="47251" y="35126"/>
                  <a:pt x="47192" y="35150"/>
                </a:cubicBezTo>
                <a:cubicBezTo>
                  <a:pt x="47287" y="35204"/>
                  <a:pt x="47315" y="35245"/>
                  <a:pt x="47342" y="35245"/>
                </a:cubicBezTo>
                <a:cubicBezTo>
                  <a:pt x="47369" y="35245"/>
                  <a:pt x="47396" y="35204"/>
                  <a:pt x="47423" y="35177"/>
                </a:cubicBezTo>
                <a:cubicBezTo>
                  <a:pt x="47396" y="35150"/>
                  <a:pt x="47369" y="35109"/>
                  <a:pt x="47328" y="35096"/>
                </a:cubicBezTo>
                <a:cubicBezTo>
                  <a:pt x="47325" y="35094"/>
                  <a:pt x="47321" y="35093"/>
                  <a:pt x="47316" y="35093"/>
                </a:cubicBezTo>
                <a:close/>
                <a:moveTo>
                  <a:pt x="50094" y="35026"/>
                </a:moveTo>
                <a:cubicBezTo>
                  <a:pt x="50092" y="35026"/>
                  <a:pt x="50090" y="35027"/>
                  <a:pt x="50088" y="35028"/>
                </a:cubicBezTo>
                <a:cubicBezTo>
                  <a:pt x="50033" y="35041"/>
                  <a:pt x="49992" y="35068"/>
                  <a:pt x="49965" y="35123"/>
                </a:cubicBezTo>
                <a:cubicBezTo>
                  <a:pt x="49965" y="35136"/>
                  <a:pt x="50006" y="35191"/>
                  <a:pt x="50047" y="35245"/>
                </a:cubicBezTo>
                <a:cubicBezTo>
                  <a:pt x="50101" y="35177"/>
                  <a:pt x="50155" y="35150"/>
                  <a:pt x="50169" y="35109"/>
                </a:cubicBezTo>
                <a:cubicBezTo>
                  <a:pt x="50169" y="35097"/>
                  <a:pt x="50123" y="35026"/>
                  <a:pt x="50094" y="35026"/>
                </a:cubicBezTo>
                <a:close/>
                <a:moveTo>
                  <a:pt x="25717" y="34552"/>
                </a:moveTo>
                <a:cubicBezTo>
                  <a:pt x="25269" y="34579"/>
                  <a:pt x="25268" y="35229"/>
                  <a:pt x="25714" y="35259"/>
                </a:cubicBezTo>
                <a:lnTo>
                  <a:pt x="25714" y="35259"/>
                </a:lnTo>
                <a:cubicBezTo>
                  <a:pt x="25913" y="35253"/>
                  <a:pt x="26070" y="35092"/>
                  <a:pt x="26070" y="34892"/>
                </a:cubicBezTo>
                <a:cubicBezTo>
                  <a:pt x="26056" y="34701"/>
                  <a:pt x="25907" y="34552"/>
                  <a:pt x="25717" y="34552"/>
                </a:cubicBezTo>
                <a:close/>
                <a:moveTo>
                  <a:pt x="25714" y="35259"/>
                </a:moveTo>
                <a:cubicBezTo>
                  <a:pt x="25710" y="35259"/>
                  <a:pt x="25707" y="35259"/>
                  <a:pt x="25703" y="35259"/>
                </a:cubicBezTo>
                <a:lnTo>
                  <a:pt x="25717" y="35259"/>
                </a:lnTo>
                <a:cubicBezTo>
                  <a:pt x="25716" y="35259"/>
                  <a:pt x="25715" y="35259"/>
                  <a:pt x="25714" y="35259"/>
                </a:cubicBezTo>
                <a:close/>
                <a:moveTo>
                  <a:pt x="70037" y="34470"/>
                </a:moveTo>
                <a:cubicBezTo>
                  <a:pt x="70029" y="34470"/>
                  <a:pt x="70022" y="34470"/>
                  <a:pt x="70014" y="34470"/>
                </a:cubicBezTo>
                <a:cubicBezTo>
                  <a:pt x="69502" y="34497"/>
                  <a:pt x="69524" y="35259"/>
                  <a:pt x="70028" y="35259"/>
                </a:cubicBezTo>
                <a:cubicBezTo>
                  <a:pt x="70032" y="35259"/>
                  <a:pt x="70036" y="35259"/>
                  <a:pt x="70041" y="35259"/>
                </a:cubicBezTo>
                <a:cubicBezTo>
                  <a:pt x="70258" y="35245"/>
                  <a:pt x="70422" y="35068"/>
                  <a:pt x="70435" y="34865"/>
                </a:cubicBezTo>
                <a:cubicBezTo>
                  <a:pt x="70422" y="34642"/>
                  <a:pt x="70245" y="34470"/>
                  <a:pt x="70037" y="34470"/>
                </a:cubicBezTo>
                <a:close/>
                <a:moveTo>
                  <a:pt x="9936" y="34756"/>
                </a:moveTo>
                <a:lnTo>
                  <a:pt x="10099" y="35068"/>
                </a:lnTo>
                <a:lnTo>
                  <a:pt x="9759" y="35272"/>
                </a:lnTo>
                <a:lnTo>
                  <a:pt x="9596" y="34932"/>
                </a:lnTo>
                <a:lnTo>
                  <a:pt x="9936" y="34756"/>
                </a:lnTo>
                <a:close/>
                <a:moveTo>
                  <a:pt x="7177" y="34824"/>
                </a:moveTo>
                <a:lnTo>
                  <a:pt x="7353" y="35164"/>
                </a:lnTo>
                <a:lnTo>
                  <a:pt x="7041" y="35327"/>
                </a:lnTo>
                <a:lnTo>
                  <a:pt x="6864" y="34987"/>
                </a:lnTo>
                <a:lnTo>
                  <a:pt x="7177" y="34824"/>
                </a:lnTo>
                <a:close/>
                <a:moveTo>
                  <a:pt x="18975" y="34769"/>
                </a:moveTo>
                <a:lnTo>
                  <a:pt x="19192" y="35150"/>
                </a:lnTo>
                <a:lnTo>
                  <a:pt x="18798" y="35340"/>
                </a:lnTo>
                <a:lnTo>
                  <a:pt x="18608" y="34973"/>
                </a:lnTo>
                <a:lnTo>
                  <a:pt x="18975" y="34769"/>
                </a:lnTo>
                <a:close/>
                <a:moveTo>
                  <a:pt x="22998" y="34579"/>
                </a:moveTo>
                <a:cubicBezTo>
                  <a:pt x="22994" y="34579"/>
                  <a:pt x="22989" y="34579"/>
                  <a:pt x="22985" y="34579"/>
                </a:cubicBezTo>
                <a:cubicBezTo>
                  <a:pt x="22486" y="34593"/>
                  <a:pt x="22508" y="35340"/>
                  <a:pt x="22998" y="35340"/>
                </a:cubicBezTo>
                <a:cubicBezTo>
                  <a:pt x="23003" y="35340"/>
                  <a:pt x="23007" y="35340"/>
                  <a:pt x="23012" y="35340"/>
                </a:cubicBezTo>
                <a:cubicBezTo>
                  <a:pt x="23524" y="35327"/>
                  <a:pt x="23501" y="34579"/>
                  <a:pt x="22998" y="34579"/>
                </a:cubicBezTo>
                <a:close/>
                <a:moveTo>
                  <a:pt x="59113" y="34905"/>
                </a:moveTo>
                <a:cubicBezTo>
                  <a:pt x="58993" y="34905"/>
                  <a:pt x="58899" y="35010"/>
                  <a:pt x="58895" y="35143"/>
                </a:cubicBezTo>
                <a:lnTo>
                  <a:pt x="58895" y="35143"/>
                </a:lnTo>
                <a:cubicBezTo>
                  <a:pt x="58895" y="35141"/>
                  <a:pt x="58895" y="35139"/>
                  <a:pt x="58895" y="35136"/>
                </a:cubicBezTo>
                <a:lnTo>
                  <a:pt x="58895" y="35150"/>
                </a:lnTo>
                <a:cubicBezTo>
                  <a:pt x="58895" y="35148"/>
                  <a:pt x="58895" y="35145"/>
                  <a:pt x="58895" y="35143"/>
                </a:cubicBezTo>
                <a:lnTo>
                  <a:pt x="58895" y="35143"/>
                </a:lnTo>
                <a:cubicBezTo>
                  <a:pt x="58899" y="35275"/>
                  <a:pt x="59006" y="35367"/>
                  <a:pt x="59126" y="35367"/>
                </a:cubicBezTo>
                <a:cubicBezTo>
                  <a:pt x="59249" y="35354"/>
                  <a:pt x="59357" y="35245"/>
                  <a:pt x="59344" y="35123"/>
                </a:cubicBezTo>
                <a:cubicBezTo>
                  <a:pt x="59344" y="35000"/>
                  <a:pt x="59235" y="34905"/>
                  <a:pt x="59113" y="34905"/>
                </a:cubicBezTo>
                <a:close/>
                <a:moveTo>
                  <a:pt x="73591" y="34713"/>
                </a:moveTo>
                <a:cubicBezTo>
                  <a:pt x="73171" y="34713"/>
                  <a:pt x="73167" y="35368"/>
                  <a:pt x="73603" y="35368"/>
                </a:cubicBezTo>
                <a:cubicBezTo>
                  <a:pt x="73607" y="35368"/>
                  <a:pt x="73611" y="35368"/>
                  <a:pt x="73616" y="35367"/>
                </a:cubicBezTo>
                <a:cubicBezTo>
                  <a:pt x="73792" y="35354"/>
                  <a:pt x="73928" y="35218"/>
                  <a:pt x="73942" y="35041"/>
                </a:cubicBezTo>
                <a:lnTo>
                  <a:pt x="73942" y="35028"/>
                </a:lnTo>
                <a:cubicBezTo>
                  <a:pt x="73928" y="34865"/>
                  <a:pt x="73792" y="34729"/>
                  <a:pt x="73629" y="34715"/>
                </a:cubicBezTo>
                <a:cubicBezTo>
                  <a:pt x="73616" y="34714"/>
                  <a:pt x="73604" y="34713"/>
                  <a:pt x="73591" y="34713"/>
                </a:cubicBezTo>
                <a:close/>
                <a:moveTo>
                  <a:pt x="29260" y="34781"/>
                </a:moveTo>
                <a:cubicBezTo>
                  <a:pt x="29020" y="34781"/>
                  <a:pt x="28877" y="35077"/>
                  <a:pt x="29047" y="35272"/>
                </a:cubicBezTo>
                <a:cubicBezTo>
                  <a:pt x="29108" y="35339"/>
                  <a:pt x="29188" y="35369"/>
                  <a:pt x="29266" y="35369"/>
                </a:cubicBezTo>
                <a:cubicBezTo>
                  <a:pt x="29413" y="35369"/>
                  <a:pt x="29554" y="35264"/>
                  <a:pt x="29563" y="35096"/>
                </a:cubicBezTo>
                <a:cubicBezTo>
                  <a:pt x="29563" y="34932"/>
                  <a:pt x="29454" y="34797"/>
                  <a:pt x="29291" y="34783"/>
                </a:cubicBezTo>
                <a:cubicBezTo>
                  <a:pt x="29281" y="34782"/>
                  <a:pt x="29270" y="34781"/>
                  <a:pt x="29260" y="34781"/>
                </a:cubicBezTo>
                <a:close/>
                <a:moveTo>
                  <a:pt x="16243" y="34865"/>
                </a:moveTo>
                <a:lnTo>
                  <a:pt x="16419" y="35191"/>
                </a:lnTo>
                <a:lnTo>
                  <a:pt x="16052" y="35381"/>
                </a:lnTo>
                <a:lnTo>
                  <a:pt x="15876" y="35055"/>
                </a:lnTo>
                <a:lnTo>
                  <a:pt x="16243" y="34865"/>
                </a:lnTo>
                <a:close/>
                <a:moveTo>
                  <a:pt x="56367" y="35000"/>
                </a:moveTo>
                <a:cubicBezTo>
                  <a:pt x="56258" y="35000"/>
                  <a:pt x="56177" y="35096"/>
                  <a:pt x="56204" y="35204"/>
                </a:cubicBezTo>
                <a:cubicBezTo>
                  <a:pt x="56231" y="35272"/>
                  <a:pt x="56272" y="35327"/>
                  <a:pt x="56326" y="35381"/>
                </a:cubicBezTo>
                <a:cubicBezTo>
                  <a:pt x="56476" y="35381"/>
                  <a:pt x="56571" y="35286"/>
                  <a:pt x="56557" y="35177"/>
                </a:cubicBezTo>
                <a:cubicBezTo>
                  <a:pt x="56544" y="35082"/>
                  <a:pt x="56462" y="35000"/>
                  <a:pt x="56367" y="35000"/>
                </a:cubicBezTo>
                <a:close/>
                <a:moveTo>
                  <a:pt x="4472" y="34905"/>
                </a:moveTo>
                <a:lnTo>
                  <a:pt x="4635" y="35232"/>
                </a:lnTo>
                <a:lnTo>
                  <a:pt x="4322" y="35395"/>
                </a:lnTo>
                <a:lnTo>
                  <a:pt x="4146" y="35096"/>
                </a:lnTo>
                <a:lnTo>
                  <a:pt x="4472" y="34905"/>
                </a:lnTo>
                <a:close/>
                <a:moveTo>
                  <a:pt x="61857" y="34741"/>
                </a:moveTo>
                <a:cubicBezTo>
                  <a:pt x="61849" y="34741"/>
                  <a:pt x="61840" y="34742"/>
                  <a:pt x="61831" y="34742"/>
                </a:cubicBezTo>
                <a:cubicBezTo>
                  <a:pt x="61655" y="34742"/>
                  <a:pt x="61505" y="34892"/>
                  <a:pt x="61519" y="35082"/>
                </a:cubicBezTo>
                <a:cubicBezTo>
                  <a:pt x="61505" y="35259"/>
                  <a:pt x="61655" y="35408"/>
                  <a:pt x="61831" y="35408"/>
                </a:cubicBezTo>
                <a:cubicBezTo>
                  <a:pt x="61840" y="35409"/>
                  <a:pt x="61849" y="35409"/>
                  <a:pt x="61857" y="35409"/>
                </a:cubicBezTo>
                <a:cubicBezTo>
                  <a:pt x="62298" y="35409"/>
                  <a:pt x="62298" y="34741"/>
                  <a:pt x="61857" y="34741"/>
                </a:cubicBezTo>
                <a:close/>
                <a:moveTo>
                  <a:pt x="77131" y="35054"/>
                </a:moveTo>
                <a:cubicBezTo>
                  <a:pt x="77033" y="35054"/>
                  <a:pt x="76974" y="35156"/>
                  <a:pt x="76987" y="35259"/>
                </a:cubicBezTo>
                <a:cubicBezTo>
                  <a:pt x="76998" y="35351"/>
                  <a:pt x="77059" y="35414"/>
                  <a:pt x="77127" y="35414"/>
                </a:cubicBezTo>
                <a:cubicBezTo>
                  <a:pt x="77139" y="35414"/>
                  <a:pt x="77151" y="35412"/>
                  <a:pt x="77163" y="35408"/>
                </a:cubicBezTo>
                <a:cubicBezTo>
                  <a:pt x="77258" y="35395"/>
                  <a:pt x="77313" y="35313"/>
                  <a:pt x="77435" y="35218"/>
                </a:cubicBezTo>
                <a:cubicBezTo>
                  <a:pt x="77340" y="35150"/>
                  <a:pt x="77245" y="35096"/>
                  <a:pt x="77150" y="35055"/>
                </a:cubicBezTo>
                <a:cubicBezTo>
                  <a:pt x="77143" y="35054"/>
                  <a:pt x="77137" y="35054"/>
                  <a:pt x="77131" y="35054"/>
                </a:cubicBezTo>
                <a:close/>
                <a:moveTo>
                  <a:pt x="13497" y="34932"/>
                </a:moveTo>
                <a:lnTo>
                  <a:pt x="13660" y="35245"/>
                </a:lnTo>
                <a:lnTo>
                  <a:pt x="13348" y="35422"/>
                </a:lnTo>
                <a:cubicBezTo>
                  <a:pt x="13293" y="35313"/>
                  <a:pt x="13225" y="35204"/>
                  <a:pt x="13171" y="35109"/>
                </a:cubicBezTo>
                <a:lnTo>
                  <a:pt x="13497" y="34932"/>
                </a:lnTo>
                <a:close/>
                <a:moveTo>
                  <a:pt x="53616" y="35143"/>
                </a:moveTo>
                <a:cubicBezTo>
                  <a:pt x="53549" y="35143"/>
                  <a:pt x="53510" y="35194"/>
                  <a:pt x="53499" y="35272"/>
                </a:cubicBezTo>
                <a:cubicBezTo>
                  <a:pt x="53499" y="35360"/>
                  <a:pt x="53534" y="35437"/>
                  <a:pt x="53615" y="35437"/>
                </a:cubicBezTo>
                <a:cubicBezTo>
                  <a:pt x="53621" y="35437"/>
                  <a:pt x="53628" y="35436"/>
                  <a:pt x="53635" y="35435"/>
                </a:cubicBezTo>
                <a:cubicBezTo>
                  <a:pt x="53703" y="35435"/>
                  <a:pt x="53757" y="35367"/>
                  <a:pt x="53866" y="35313"/>
                </a:cubicBezTo>
                <a:cubicBezTo>
                  <a:pt x="53771" y="35232"/>
                  <a:pt x="53730" y="35164"/>
                  <a:pt x="53662" y="35150"/>
                </a:cubicBezTo>
                <a:cubicBezTo>
                  <a:pt x="53646" y="35145"/>
                  <a:pt x="53630" y="35143"/>
                  <a:pt x="53616" y="35143"/>
                </a:cubicBezTo>
                <a:close/>
                <a:moveTo>
                  <a:pt x="1740" y="34932"/>
                </a:moveTo>
                <a:lnTo>
                  <a:pt x="1917" y="35272"/>
                </a:lnTo>
                <a:lnTo>
                  <a:pt x="1563" y="35449"/>
                </a:lnTo>
                <a:lnTo>
                  <a:pt x="1400" y="35150"/>
                </a:lnTo>
                <a:cubicBezTo>
                  <a:pt x="1522" y="35082"/>
                  <a:pt x="1631" y="35014"/>
                  <a:pt x="1740" y="34932"/>
                </a:cubicBezTo>
                <a:close/>
                <a:moveTo>
                  <a:pt x="32839" y="35068"/>
                </a:moveTo>
                <a:lnTo>
                  <a:pt x="32839" y="35082"/>
                </a:lnTo>
                <a:cubicBezTo>
                  <a:pt x="32835" y="35082"/>
                  <a:pt x="32830" y="35082"/>
                  <a:pt x="32826" y="35082"/>
                </a:cubicBezTo>
                <a:cubicBezTo>
                  <a:pt x="32580" y="35082"/>
                  <a:pt x="32584" y="35452"/>
                  <a:pt x="32817" y="35452"/>
                </a:cubicBezTo>
                <a:cubicBezTo>
                  <a:pt x="32828" y="35452"/>
                  <a:pt x="32840" y="35451"/>
                  <a:pt x="32853" y="35449"/>
                </a:cubicBezTo>
                <a:cubicBezTo>
                  <a:pt x="32975" y="35449"/>
                  <a:pt x="33029" y="35367"/>
                  <a:pt x="33043" y="35259"/>
                </a:cubicBezTo>
                <a:cubicBezTo>
                  <a:pt x="33029" y="35136"/>
                  <a:pt x="32961" y="35068"/>
                  <a:pt x="32839" y="35068"/>
                </a:cubicBezTo>
                <a:close/>
                <a:moveTo>
                  <a:pt x="26559" y="34810"/>
                </a:moveTo>
                <a:cubicBezTo>
                  <a:pt x="26369" y="34810"/>
                  <a:pt x="26220" y="34960"/>
                  <a:pt x="26220" y="35150"/>
                </a:cubicBezTo>
                <a:cubicBezTo>
                  <a:pt x="26206" y="35340"/>
                  <a:pt x="26355" y="35490"/>
                  <a:pt x="26532" y="35490"/>
                </a:cubicBezTo>
                <a:cubicBezTo>
                  <a:pt x="26736" y="35490"/>
                  <a:pt x="26886" y="35340"/>
                  <a:pt x="26899" y="35150"/>
                </a:cubicBezTo>
                <a:cubicBezTo>
                  <a:pt x="26886" y="34973"/>
                  <a:pt x="26736" y="34824"/>
                  <a:pt x="26559" y="34810"/>
                </a:cubicBezTo>
                <a:close/>
                <a:moveTo>
                  <a:pt x="10765" y="35014"/>
                </a:moveTo>
                <a:lnTo>
                  <a:pt x="10942" y="35354"/>
                </a:lnTo>
                <a:lnTo>
                  <a:pt x="10629" y="35503"/>
                </a:lnTo>
                <a:lnTo>
                  <a:pt x="10439" y="35164"/>
                </a:lnTo>
                <a:lnTo>
                  <a:pt x="10765" y="35014"/>
                </a:lnTo>
                <a:close/>
                <a:moveTo>
                  <a:pt x="48171" y="35327"/>
                </a:moveTo>
                <a:cubicBezTo>
                  <a:pt x="48130" y="35327"/>
                  <a:pt x="48103" y="35395"/>
                  <a:pt x="48076" y="35422"/>
                </a:cubicBezTo>
                <a:cubicBezTo>
                  <a:pt x="48103" y="35449"/>
                  <a:pt x="48130" y="35503"/>
                  <a:pt x="48171" y="35503"/>
                </a:cubicBezTo>
                <a:cubicBezTo>
                  <a:pt x="48212" y="35503"/>
                  <a:pt x="48239" y="35463"/>
                  <a:pt x="48307" y="35422"/>
                </a:cubicBezTo>
                <a:cubicBezTo>
                  <a:pt x="48239" y="35367"/>
                  <a:pt x="48212" y="35327"/>
                  <a:pt x="48171" y="35327"/>
                </a:cubicBezTo>
                <a:close/>
                <a:moveTo>
                  <a:pt x="50889" y="35232"/>
                </a:moveTo>
                <a:cubicBezTo>
                  <a:pt x="50862" y="35232"/>
                  <a:pt x="50781" y="35299"/>
                  <a:pt x="50781" y="35327"/>
                </a:cubicBezTo>
                <a:cubicBezTo>
                  <a:pt x="50781" y="35367"/>
                  <a:pt x="50835" y="35435"/>
                  <a:pt x="50889" y="35503"/>
                </a:cubicBezTo>
                <a:cubicBezTo>
                  <a:pt x="50944" y="35449"/>
                  <a:pt x="51012" y="35395"/>
                  <a:pt x="50998" y="35367"/>
                </a:cubicBezTo>
                <a:lnTo>
                  <a:pt x="51012" y="35354"/>
                </a:lnTo>
                <a:cubicBezTo>
                  <a:pt x="50985" y="35299"/>
                  <a:pt x="50944" y="35259"/>
                  <a:pt x="50889" y="35232"/>
                </a:cubicBezTo>
                <a:close/>
                <a:moveTo>
                  <a:pt x="70870" y="34756"/>
                </a:moveTo>
                <a:cubicBezTo>
                  <a:pt x="70865" y="34756"/>
                  <a:pt x="70861" y="34756"/>
                  <a:pt x="70856" y="34756"/>
                </a:cubicBezTo>
                <a:cubicBezTo>
                  <a:pt x="70394" y="34783"/>
                  <a:pt x="70381" y="35476"/>
                  <a:pt x="70843" y="35503"/>
                </a:cubicBezTo>
                <a:cubicBezTo>
                  <a:pt x="70860" y="35505"/>
                  <a:pt x="70877" y="35506"/>
                  <a:pt x="70893" y="35506"/>
                </a:cubicBezTo>
                <a:cubicBezTo>
                  <a:pt x="71369" y="35506"/>
                  <a:pt x="71369" y="34756"/>
                  <a:pt x="70870" y="34756"/>
                </a:cubicBezTo>
                <a:close/>
                <a:moveTo>
                  <a:pt x="8006" y="35096"/>
                </a:moveTo>
                <a:lnTo>
                  <a:pt x="8196" y="35422"/>
                </a:lnTo>
                <a:lnTo>
                  <a:pt x="7870" y="35585"/>
                </a:lnTo>
                <a:lnTo>
                  <a:pt x="7870" y="35571"/>
                </a:lnTo>
                <a:cubicBezTo>
                  <a:pt x="7802" y="35463"/>
                  <a:pt x="7761" y="35367"/>
                  <a:pt x="7707" y="35259"/>
                </a:cubicBezTo>
                <a:lnTo>
                  <a:pt x="8006" y="35096"/>
                </a:lnTo>
                <a:close/>
                <a:moveTo>
                  <a:pt x="23827" y="34820"/>
                </a:moveTo>
                <a:cubicBezTo>
                  <a:pt x="23650" y="34820"/>
                  <a:pt x="23473" y="34932"/>
                  <a:pt x="23447" y="35164"/>
                </a:cubicBezTo>
                <a:cubicBezTo>
                  <a:pt x="23426" y="35442"/>
                  <a:pt x="23630" y="35585"/>
                  <a:pt x="23832" y="35585"/>
                </a:cubicBezTo>
                <a:cubicBezTo>
                  <a:pt x="24024" y="35585"/>
                  <a:pt x="24214" y="35456"/>
                  <a:pt x="24208" y="35191"/>
                </a:cubicBezTo>
                <a:cubicBezTo>
                  <a:pt x="24201" y="34946"/>
                  <a:pt x="24014" y="34820"/>
                  <a:pt x="23827" y="34820"/>
                </a:cubicBezTo>
                <a:close/>
                <a:moveTo>
                  <a:pt x="30080" y="35041"/>
                </a:moveTo>
                <a:cubicBezTo>
                  <a:pt x="29930" y="35055"/>
                  <a:pt x="29808" y="35177"/>
                  <a:pt x="29821" y="35340"/>
                </a:cubicBezTo>
                <a:cubicBezTo>
                  <a:pt x="29835" y="35476"/>
                  <a:pt x="29957" y="35598"/>
                  <a:pt x="30107" y="35598"/>
                </a:cubicBezTo>
                <a:cubicBezTo>
                  <a:pt x="30256" y="35585"/>
                  <a:pt x="30365" y="35476"/>
                  <a:pt x="30379" y="35327"/>
                </a:cubicBezTo>
                <a:cubicBezTo>
                  <a:pt x="30379" y="35164"/>
                  <a:pt x="30243" y="35041"/>
                  <a:pt x="30080" y="35041"/>
                </a:cubicBezTo>
                <a:close/>
                <a:moveTo>
                  <a:pt x="77979" y="35327"/>
                </a:moveTo>
                <a:cubicBezTo>
                  <a:pt x="77924" y="35422"/>
                  <a:pt x="77870" y="35476"/>
                  <a:pt x="77870" y="35531"/>
                </a:cubicBezTo>
                <a:lnTo>
                  <a:pt x="77884" y="35517"/>
                </a:lnTo>
                <a:cubicBezTo>
                  <a:pt x="77884" y="35542"/>
                  <a:pt x="77965" y="35614"/>
                  <a:pt x="77999" y="35614"/>
                </a:cubicBezTo>
                <a:cubicBezTo>
                  <a:pt x="78001" y="35614"/>
                  <a:pt x="78004" y="35613"/>
                  <a:pt x="78006" y="35612"/>
                </a:cubicBezTo>
                <a:cubicBezTo>
                  <a:pt x="78060" y="35585"/>
                  <a:pt x="78101" y="35531"/>
                  <a:pt x="78115" y="35476"/>
                </a:cubicBezTo>
                <a:cubicBezTo>
                  <a:pt x="78115" y="35435"/>
                  <a:pt x="78047" y="35395"/>
                  <a:pt x="77979" y="35327"/>
                </a:cubicBezTo>
                <a:close/>
                <a:moveTo>
                  <a:pt x="17086" y="35109"/>
                </a:moveTo>
                <a:lnTo>
                  <a:pt x="17249" y="35449"/>
                </a:lnTo>
                <a:lnTo>
                  <a:pt x="16895" y="35626"/>
                </a:lnTo>
                <a:lnTo>
                  <a:pt x="16705" y="35286"/>
                </a:lnTo>
                <a:lnTo>
                  <a:pt x="17086" y="35109"/>
                </a:lnTo>
                <a:close/>
                <a:moveTo>
                  <a:pt x="74445" y="35014"/>
                </a:moveTo>
                <a:cubicBezTo>
                  <a:pt x="74282" y="35028"/>
                  <a:pt x="74146" y="35164"/>
                  <a:pt x="74146" y="35327"/>
                </a:cubicBezTo>
                <a:cubicBezTo>
                  <a:pt x="74159" y="35490"/>
                  <a:pt x="74282" y="35612"/>
                  <a:pt x="74445" y="35626"/>
                </a:cubicBezTo>
                <a:cubicBezTo>
                  <a:pt x="74594" y="35626"/>
                  <a:pt x="74730" y="35503"/>
                  <a:pt x="74744" y="35340"/>
                </a:cubicBezTo>
                <a:cubicBezTo>
                  <a:pt x="74757" y="35164"/>
                  <a:pt x="74622" y="35028"/>
                  <a:pt x="74445" y="35014"/>
                </a:cubicBezTo>
                <a:close/>
                <a:moveTo>
                  <a:pt x="5287" y="35164"/>
                </a:moveTo>
                <a:lnTo>
                  <a:pt x="5464" y="35476"/>
                </a:lnTo>
                <a:lnTo>
                  <a:pt x="5152" y="35639"/>
                </a:lnTo>
                <a:lnTo>
                  <a:pt x="4975" y="35327"/>
                </a:lnTo>
                <a:lnTo>
                  <a:pt x="5287" y="35164"/>
                </a:lnTo>
                <a:close/>
                <a:moveTo>
                  <a:pt x="59942" y="35109"/>
                </a:moveTo>
                <a:cubicBezTo>
                  <a:pt x="59792" y="35109"/>
                  <a:pt x="59670" y="35232"/>
                  <a:pt x="59684" y="35381"/>
                </a:cubicBezTo>
                <a:cubicBezTo>
                  <a:pt x="59684" y="35531"/>
                  <a:pt x="59806" y="35653"/>
                  <a:pt x="59955" y="35653"/>
                </a:cubicBezTo>
                <a:cubicBezTo>
                  <a:pt x="60105" y="35639"/>
                  <a:pt x="60227" y="35517"/>
                  <a:pt x="60227" y="35367"/>
                </a:cubicBezTo>
                <a:cubicBezTo>
                  <a:pt x="60214" y="35218"/>
                  <a:pt x="60091" y="35109"/>
                  <a:pt x="59942" y="35109"/>
                </a:cubicBezTo>
                <a:close/>
                <a:moveTo>
                  <a:pt x="57206" y="35271"/>
                </a:moveTo>
                <a:cubicBezTo>
                  <a:pt x="57198" y="35271"/>
                  <a:pt x="57190" y="35271"/>
                  <a:pt x="57183" y="35272"/>
                </a:cubicBezTo>
                <a:cubicBezTo>
                  <a:pt x="56938" y="35299"/>
                  <a:pt x="56938" y="35639"/>
                  <a:pt x="57183" y="35680"/>
                </a:cubicBezTo>
                <a:cubicBezTo>
                  <a:pt x="57305" y="35680"/>
                  <a:pt x="57400" y="35598"/>
                  <a:pt x="57400" y="35476"/>
                </a:cubicBezTo>
                <a:cubicBezTo>
                  <a:pt x="57400" y="35362"/>
                  <a:pt x="57317" y="35271"/>
                  <a:pt x="57206" y="35271"/>
                </a:cubicBezTo>
                <a:close/>
                <a:moveTo>
                  <a:pt x="33627" y="35335"/>
                </a:moveTo>
                <a:cubicBezTo>
                  <a:pt x="33543" y="35335"/>
                  <a:pt x="33491" y="35409"/>
                  <a:pt x="33491" y="35503"/>
                </a:cubicBezTo>
                <a:cubicBezTo>
                  <a:pt x="33491" y="35604"/>
                  <a:pt x="33550" y="35682"/>
                  <a:pt x="33645" y="35682"/>
                </a:cubicBezTo>
                <a:cubicBezTo>
                  <a:pt x="33652" y="35682"/>
                  <a:pt x="33660" y="35681"/>
                  <a:pt x="33668" y="35680"/>
                </a:cubicBezTo>
                <a:cubicBezTo>
                  <a:pt x="33736" y="35653"/>
                  <a:pt x="33804" y="35585"/>
                  <a:pt x="33899" y="35503"/>
                </a:cubicBezTo>
                <a:cubicBezTo>
                  <a:pt x="33804" y="35435"/>
                  <a:pt x="33750" y="35340"/>
                  <a:pt x="33668" y="35340"/>
                </a:cubicBezTo>
                <a:cubicBezTo>
                  <a:pt x="33654" y="35337"/>
                  <a:pt x="33640" y="35335"/>
                  <a:pt x="33627" y="35335"/>
                </a:cubicBezTo>
                <a:close/>
                <a:moveTo>
                  <a:pt x="2569" y="35218"/>
                </a:moveTo>
                <a:lnTo>
                  <a:pt x="2746" y="35531"/>
                </a:lnTo>
                <a:lnTo>
                  <a:pt x="2406" y="35694"/>
                </a:lnTo>
                <a:lnTo>
                  <a:pt x="2229" y="35395"/>
                </a:lnTo>
                <a:lnTo>
                  <a:pt x="2569" y="35218"/>
                </a:lnTo>
                <a:close/>
                <a:moveTo>
                  <a:pt x="62660" y="34946"/>
                </a:moveTo>
                <a:cubicBezTo>
                  <a:pt x="62456" y="34946"/>
                  <a:pt x="62293" y="35109"/>
                  <a:pt x="62293" y="35313"/>
                </a:cubicBezTo>
                <a:cubicBezTo>
                  <a:pt x="62293" y="35517"/>
                  <a:pt x="62443" y="35680"/>
                  <a:pt x="62647" y="35694"/>
                </a:cubicBezTo>
                <a:cubicBezTo>
                  <a:pt x="63150" y="35694"/>
                  <a:pt x="63163" y="34946"/>
                  <a:pt x="62660" y="34946"/>
                </a:cubicBezTo>
                <a:close/>
                <a:moveTo>
                  <a:pt x="14313" y="35204"/>
                </a:moveTo>
                <a:lnTo>
                  <a:pt x="14503" y="35544"/>
                </a:lnTo>
                <a:lnTo>
                  <a:pt x="14177" y="35707"/>
                </a:lnTo>
                <a:lnTo>
                  <a:pt x="13986" y="35367"/>
                </a:lnTo>
                <a:lnTo>
                  <a:pt x="14313" y="35204"/>
                </a:lnTo>
                <a:close/>
                <a:moveTo>
                  <a:pt x="27364" y="35054"/>
                </a:moveTo>
                <a:cubicBezTo>
                  <a:pt x="27185" y="35054"/>
                  <a:pt x="27035" y="35199"/>
                  <a:pt x="27035" y="35395"/>
                </a:cubicBezTo>
                <a:cubicBezTo>
                  <a:pt x="27049" y="35571"/>
                  <a:pt x="27185" y="35721"/>
                  <a:pt x="27375" y="35721"/>
                </a:cubicBezTo>
                <a:cubicBezTo>
                  <a:pt x="27552" y="35721"/>
                  <a:pt x="27701" y="35585"/>
                  <a:pt x="27715" y="35395"/>
                </a:cubicBezTo>
                <a:cubicBezTo>
                  <a:pt x="27728" y="35218"/>
                  <a:pt x="27579" y="35055"/>
                  <a:pt x="27388" y="35055"/>
                </a:cubicBezTo>
                <a:cubicBezTo>
                  <a:pt x="27380" y="35054"/>
                  <a:pt x="27372" y="35054"/>
                  <a:pt x="27364" y="35054"/>
                </a:cubicBezTo>
                <a:close/>
                <a:moveTo>
                  <a:pt x="51728" y="35461"/>
                </a:moveTo>
                <a:cubicBezTo>
                  <a:pt x="51642" y="35461"/>
                  <a:pt x="51585" y="35549"/>
                  <a:pt x="51623" y="35626"/>
                </a:cubicBezTo>
                <a:cubicBezTo>
                  <a:pt x="51651" y="35680"/>
                  <a:pt x="51705" y="35721"/>
                  <a:pt x="51773" y="35734"/>
                </a:cubicBezTo>
                <a:cubicBezTo>
                  <a:pt x="51814" y="35734"/>
                  <a:pt x="51868" y="35653"/>
                  <a:pt x="51936" y="35585"/>
                </a:cubicBezTo>
                <a:cubicBezTo>
                  <a:pt x="51854" y="35517"/>
                  <a:pt x="51800" y="35463"/>
                  <a:pt x="51746" y="35463"/>
                </a:cubicBezTo>
                <a:cubicBezTo>
                  <a:pt x="51740" y="35462"/>
                  <a:pt x="51734" y="35461"/>
                  <a:pt x="51728" y="35461"/>
                </a:cubicBezTo>
                <a:close/>
                <a:moveTo>
                  <a:pt x="66874" y="34919"/>
                </a:moveTo>
                <a:cubicBezTo>
                  <a:pt x="66901" y="35096"/>
                  <a:pt x="67010" y="35259"/>
                  <a:pt x="67173" y="35313"/>
                </a:cubicBezTo>
                <a:cubicBezTo>
                  <a:pt x="67221" y="35327"/>
                  <a:pt x="67270" y="35334"/>
                  <a:pt x="67317" y="35334"/>
                </a:cubicBezTo>
                <a:cubicBezTo>
                  <a:pt x="67456" y="35334"/>
                  <a:pt x="67585" y="35275"/>
                  <a:pt x="67676" y="35164"/>
                </a:cubicBezTo>
                <a:lnTo>
                  <a:pt x="67907" y="35585"/>
                </a:lnTo>
                <a:lnTo>
                  <a:pt x="67567" y="35734"/>
                </a:lnTo>
                <a:cubicBezTo>
                  <a:pt x="67458" y="35598"/>
                  <a:pt x="67336" y="35476"/>
                  <a:pt x="67200" y="35381"/>
                </a:cubicBezTo>
                <a:cubicBezTo>
                  <a:pt x="67149" y="35362"/>
                  <a:pt x="67098" y="35352"/>
                  <a:pt x="67047" y="35352"/>
                </a:cubicBezTo>
                <a:cubicBezTo>
                  <a:pt x="66920" y="35352"/>
                  <a:pt x="66798" y="35410"/>
                  <a:pt x="66711" y="35517"/>
                </a:cubicBezTo>
                <a:lnTo>
                  <a:pt x="66507" y="35123"/>
                </a:lnTo>
                <a:lnTo>
                  <a:pt x="66874" y="34919"/>
                </a:lnTo>
                <a:close/>
                <a:moveTo>
                  <a:pt x="71648" y="35013"/>
                </a:moveTo>
                <a:cubicBezTo>
                  <a:pt x="71178" y="35013"/>
                  <a:pt x="71182" y="35749"/>
                  <a:pt x="71660" y="35749"/>
                </a:cubicBezTo>
                <a:cubicBezTo>
                  <a:pt x="71669" y="35749"/>
                  <a:pt x="71677" y="35748"/>
                  <a:pt x="71686" y="35748"/>
                </a:cubicBezTo>
                <a:cubicBezTo>
                  <a:pt x="72148" y="35721"/>
                  <a:pt x="72148" y="35041"/>
                  <a:pt x="71686" y="35014"/>
                </a:cubicBezTo>
                <a:cubicBezTo>
                  <a:pt x="71673" y="35013"/>
                  <a:pt x="71660" y="35013"/>
                  <a:pt x="71648" y="35013"/>
                </a:cubicBezTo>
                <a:close/>
                <a:moveTo>
                  <a:pt x="49000" y="35556"/>
                </a:moveTo>
                <a:cubicBezTo>
                  <a:pt x="48995" y="35556"/>
                  <a:pt x="48991" y="35556"/>
                  <a:pt x="48987" y="35558"/>
                </a:cubicBezTo>
                <a:cubicBezTo>
                  <a:pt x="48946" y="35558"/>
                  <a:pt x="48919" y="35626"/>
                  <a:pt x="48878" y="35666"/>
                </a:cubicBezTo>
                <a:cubicBezTo>
                  <a:pt x="48919" y="35707"/>
                  <a:pt x="48959" y="35762"/>
                  <a:pt x="49014" y="35762"/>
                </a:cubicBezTo>
                <a:cubicBezTo>
                  <a:pt x="49054" y="35762"/>
                  <a:pt x="49082" y="35694"/>
                  <a:pt x="49150" y="35639"/>
                </a:cubicBezTo>
                <a:cubicBezTo>
                  <a:pt x="49089" y="35603"/>
                  <a:pt x="49039" y="35556"/>
                  <a:pt x="49000" y="35556"/>
                </a:cubicBezTo>
                <a:close/>
                <a:moveTo>
                  <a:pt x="11594" y="35272"/>
                </a:moveTo>
                <a:lnTo>
                  <a:pt x="11771" y="35598"/>
                </a:lnTo>
                <a:lnTo>
                  <a:pt x="11458" y="35775"/>
                </a:lnTo>
                <a:lnTo>
                  <a:pt x="11268" y="35449"/>
                </a:lnTo>
                <a:lnTo>
                  <a:pt x="11594" y="35272"/>
                </a:lnTo>
                <a:close/>
                <a:moveTo>
                  <a:pt x="54478" y="35367"/>
                </a:moveTo>
                <a:cubicBezTo>
                  <a:pt x="54383" y="35367"/>
                  <a:pt x="54288" y="35435"/>
                  <a:pt x="54315" y="35544"/>
                </a:cubicBezTo>
                <a:cubicBezTo>
                  <a:pt x="54328" y="35612"/>
                  <a:pt x="54410" y="35666"/>
                  <a:pt x="54491" y="35775"/>
                </a:cubicBezTo>
                <a:cubicBezTo>
                  <a:pt x="54559" y="35653"/>
                  <a:pt x="54627" y="35585"/>
                  <a:pt x="54627" y="35517"/>
                </a:cubicBezTo>
                <a:cubicBezTo>
                  <a:pt x="54627" y="35422"/>
                  <a:pt x="54573" y="35367"/>
                  <a:pt x="54478" y="35367"/>
                </a:cubicBezTo>
                <a:close/>
                <a:moveTo>
                  <a:pt x="64971" y="35259"/>
                </a:moveTo>
                <a:cubicBezTo>
                  <a:pt x="65025" y="35367"/>
                  <a:pt x="65080" y="35490"/>
                  <a:pt x="65121" y="35626"/>
                </a:cubicBezTo>
                <a:lnTo>
                  <a:pt x="64781" y="35802"/>
                </a:lnTo>
                <a:cubicBezTo>
                  <a:pt x="64713" y="35694"/>
                  <a:pt x="64645" y="35571"/>
                  <a:pt x="64577" y="35463"/>
                </a:cubicBezTo>
                <a:lnTo>
                  <a:pt x="64971" y="35259"/>
                </a:lnTo>
                <a:close/>
                <a:moveTo>
                  <a:pt x="8835" y="35340"/>
                </a:moveTo>
                <a:lnTo>
                  <a:pt x="9012" y="35653"/>
                </a:lnTo>
                <a:lnTo>
                  <a:pt x="8699" y="35816"/>
                </a:lnTo>
                <a:lnTo>
                  <a:pt x="8522" y="35503"/>
                </a:lnTo>
                <a:lnTo>
                  <a:pt x="8835" y="35340"/>
                </a:lnTo>
                <a:close/>
                <a:moveTo>
                  <a:pt x="24670" y="35068"/>
                </a:moveTo>
                <a:lnTo>
                  <a:pt x="24670" y="35082"/>
                </a:lnTo>
                <a:cubicBezTo>
                  <a:pt x="24662" y="35081"/>
                  <a:pt x="24654" y="35081"/>
                  <a:pt x="24647" y="35081"/>
                </a:cubicBezTo>
                <a:cubicBezTo>
                  <a:pt x="24440" y="35081"/>
                  <a:pt x="24276" y="35253"/>
                  <a:pt x="24276" y="35463"/>
                </a:cubicBezTo>
                <a:cubicBezTo>
                  <a:pt x="24289" y="35666"/>
                  <a:pt x="24453" y="35816"/>
                  <a:pt x="24656" y="35816"/>
                </a:cubicBezTo>
                <a:cubicBezTo>
                  <a:pt x="24860" y="35816"/>
                  <a:pt x="25023" y="35653"/>
                  <a:pt x="25023" y="35449"/>
                </a:cubicBezTo>
                <a:cubicBezTo>
                  <a:pt x="25023" y="35245"/>
                  <a:pt x="24874" y="35082"/>
                  <a:pt x="24670" y="35068"/>
                </a:cubicBezTo>
                <a:close/>
                <a:moveTo>
                  <a:pt x="46280" y="35677"/>
                </a:moveTo>
                <a:cubicBezTo>
                  <a:pt x="46276" y="35677"/>
                  <a:pt x="46272" y="35678"/>
                  <a:pt x="46268" y="35680"/>
                </a:cubicBezTo>
                <a:cubicBezTo>
                  <a:pt x="46241" y="35680"/>
                  <a:pt x="46214" y="35721"/>
                  <a:pt x="46187" y="35748"/>
                </a:cubicBezTo>
                <a:cubicBezTo>
                  <a:pt x="46214" y="35775"/>
                  <a:pt x="46254" y="35802"/>
                  <a:pt x="46295" y="35816"/>
                </a:cubicBezTo>
                <a:cubicBezTo>
                  <a:pt x="46309" y="35816"/>
                  <a:pt x="46336" y="35775"/>
                  <a:pt x="46390" y="35721"/>
                </a:cubicBezTo>
                <a:cubicBezTo>
                  <a:pt x="46332" y="35709"/>
                  <a:pt x="46304" y="35677"/>
                  <a:pt x="46280" y="35677"/>
                </a:cubicBezTo>
                <a:close/>
                <a:moveTo>
                  <a:pt x="30911" y="35303"/>
                </a:moveTo>
                <a:cubicBezTo>
                  <a:pt x="30602" y="35303"/>
                  <a:pt x="30571" y="35816"/>
                  <a:pt x="30936" y="35816"/>
                </a:cubicBezTo>
                <a:cubicBezTo>
                  <a:pt x="30950" y="35819"/>
                  <a:pt x="30964" y="35820"/>
                  <a:pt x="30978" y="35820"/>
                </a:cubicBezTo>
                <a:cubicBezTo>
                  <a:pt x="31110" y="35820"/>
                  <a:pt x="31221" y="35707"/>
                  <a:pt x="31221" y="35571"/>
                </a:cubicBezTo>
                <a:cubicBezTo>
                  <a:pt x="31235" y="35435"/>
                  <a:pt x="31126" y="35327"/>
                  <a:pt x="30990" y="35313"/>
                </a:cubicBezTo>
                <a:cubicBezTo>
                  <a:pt x="30962" y="35306"/>
                  <a:pt x="30936" y="35303"/>
                  <a:pt x="30911" y="35303"/>
                </a:cubicBezTo>
                <a:close/>
                <a:moveTo>
                  <a:pt x="75274" y="35286"/>
                </a:moveTo>
                <a:cubicBezTo>
                  <a:pt x="75124" y="35286"/>
                  <a:pt x="75002" y="35408"/>
                  <a:pt x="74989" y="35544"/>
                </a:cubicBezTo>
                <a:cubicBezTo>
                  <a:pt x="74989" y="35707"/>
                  <a:pt x="75111" y="35843"/>
                  <a:pt x="75274" y="35843"/>
                </a:cubicBezTo>
                <a:cubicBezTo>
                  <a:pt x="75423" y="35843"/>
                  <a:pt x="75546" y="35707"/>
                  <a:pt x="75532" y="35558"/>
                </a:cubicBezTo>
                <a:cubicBezTo>
                  <a:pt x="75546" y="35408"/>
                  <a:pt x="75423" y="35286"/>
                  <a:pt x="75274" y="35286"/>
                </a:cubicBezTo>
                <a:close/>
                <a:moveTo>
                  <a:pt x="6103" y="35408"/>
                </a:moveTo>
                <a:lnTo>
                  <a:pt x="6293" y="35721"/>
                </a:lnTo>
                <a:lnTo>
                  <a:pt x="5967" y="35898"/>
                </a:lnTo>
                <a:lnTo>
                  <a:pt x="5804" y="35585"/>
                </a:lnTo>
                <a:lnTo>
                  <a:pt x="6103" y="35408"/>
                </a:lnTo>
                <a:close/>
                <a:moveTo>
                  <a:pt x="17901" y="35340"/>
                </a:moveTo>
                <a:lnTo>
                  <a:pt x="18091" y="35721"/>
                </a:lnTo>
                <a:lnTo>
                  <a:pt x="17711" y="35911"/>
                </a:lnTo>
                <a:lnTo>
                  <a:pt x="17520" y="35531"/>
                </a:lnTo>
                <a:lnTo>
                  <a:pt x="17901" y="35340"/>
                </a:lnTo>
                <a:close/>
                <a:moveTo>
                  <a:pt x="21924" y="35136"/>
                </a:moveTo>
                <a:cubicBezTo>
                  <a:pt x="21408" y="35136"/>
                  <a:pt x="21381" y="35884"/>
                  <a:pt x="21884" y="35925"/>
                </a:cubicBezTo>
                <a:cubicBezTo>
                  <a:pt x="21891" y="35925"/>
                  <a:pt x="21899" y="35925"/>
                  <a:pt x="21907" y="35925"/>
                </a:cubicBezTo>
                <a:cubicBezTo>
                  <a:pt x="22115" y="35925"/>
                  <a:pt x="22292" y="35754"/>
                  <a:pt x="22305" y="35544"/>
                </a:cubicBezTo>
                <a:cubicBezTo>
                  <a:pt x="22291" y="35327"/>
                  <a:pt x="22128" y="35150"/>
                  <a:pt x="21924" y="35136"/>
                </a:cubicBezTo>
                <a:close/>
                <a:moveTo>
                  <a:pt x="58036" y="35489"/>
                </a:moveTo>
                <a:cubicBezTo>
                  <a:pt x="58028" y="35489"/>
                  <a:pt x="58020" y="35489"/>
                  <a:pt x="58012" y="35490"/>
                </a:cubicBezTo>
                <a:lnTo>
                  <a:pt x="58012" y="35503"/>
                </a:lnTo>
                <a:cubicBezTo>
                  <a:pt x="57889" y="35503"/>
                  <a:pt x="57781" y="35612"/>
                  <a:pt x="57794" y="35734"/>
                </a:cubicBezTo>
                <a:cubicBezTo>
                  <a:pt x="57794" y="35843"/>
                  <a:pt x="57889" y="35938"/>
                  <a:pt x="58012" y="35938"/>
                </a:cubicBezTo>
                <a:cubicBezTo>
                  <a:pt x="58020" y="35939"/>
                  <a:pt x="58028" y="35939"/>
                  <a:pt x="58036" y="35939"/>
                </a:cubicBezTo>
                <a:cubicBezTo>
                  <a:pt x="58316" y="35939"/>
                  <a:pt x="58316" y="35489"/>
                  <a:pt x="58036" y="35489"/>
                </a:cubicBezTo>
                <a:close/>
                <a:moveTo>
                  <a:pt x="15142" y="35449"/>
                </a:moveTo>
                <a:lnTo>
                  <a:pt x="15319" y="35775"/>
                </a:lnTo>
                <a:lnTo>
                  <a:pt x="14992" y="35952"/>
                </a:lnTo>
                <a:lnTo>
                  <a:pt x="14816" y="35626"/>
                </a:lnTo>
                <a:lnTo>
                  <a:pt x="15142" y="35449"/>
                </a:lnTo>
                <a:close/>
                <a:moveTo>
                  <a:pt x="55307" y="35598"/>
                </a:moveTo>
                <a:cubicBezTo>
                  <a:pt x="55198" y="35598"/>
                  <a:pt x="55089" y="35694"/>
                  <a:pt x="55117" y="35789"/>
                </a:cubicBezTo>
                <a:cubicBezTo>
                  <a:pt x="55144" y="35857"/>
                  <a:pt x="55212" y="35925"/>
                  <a:pt x="55280" y="35952"/>
                </a:cubicBezTo>
                <a:cubicBezTo>
                  <a:pt x="55295" y="35958"/>
                  <a:pt x="55311" y="35962"/>
                  <a:pt x="55326" y="35962"/>
                </a:cubicBezTo>
                <a:cubicBezTo>
                  <a:pt x="55407" y="35962"/>
                  <a:pt x="55484" y="35880"/>
                  <a:pt x="55484" y="35789"/>
                </a:cubicBezTo>
                <a:cubicBezTo>
                  <a:pt x="55484" y="35680"/>
                  <a:pt x="55402" y="35598"/>
                  <a:pt x="55307" y="35598"/>
                </a:cubicBezTo>
                <a:close/>
                <a:moveTo>
                  <a:pt x="3398" y="35476"/>
                </a:moveTo>
                <a:lnTo>
                  <a:pt x="3575" y="35802"/>
                </a:lnTo>
                <a:lnTo>
                  <a:pt x="3235" y="35965"/>
                </a:lnTo>
                <a:lnTo>
                  <a:pt x="3072" y="35639"/>
                </a:lnTo>
                <a:lnTo>
                  <a:pt x="3398" y="35476"/>
                </a:lnTo>
                <a:close/>
                <a:moveTo>
                  <a:pt x="60770" y="35338"/>
                </a:moveTo>
                <a:cubicBezTo>
                  <a:pt x="60690" y="35338"/>
                  <a:pt x="60607" y="35368"/>
                  <a:pt x="60540" y="35435"/>
                </a:cubicBezTo>
                <a:cubicBezTo>
                  <a:pt x="60336" y="35639"/>
                  <a:pt x="60486" y="35979"/>
                  <a:pt x="60771" y="35979"/>
                </a:cubicBezTo>
                <a:cubicBezTo>
                  <a:pt x="60948" y="35979"/>
                  <a:pt x="61097" y="35830"/>
                  <a:pt x="61097" y="35653"/>
                </a:cubicBezTo>
                <a:cubicBezTo>
                  <a:pt x="61088" y="35462"/>
                  <a:pt x="60933" y="35338"/>
                  <a:pt x="60770" y="35338"/>
                </a:cubicBezTo>
                <a:close/>
                <a:moveTo>
                  <a:pt x="72512" y="35255"/>
                </a:moveTo>
                <a:cubicBezTo>
                  <a:pt x="72326" y="35255"/>
                  <a:pt x="72141" y="35384"/>
                  <a:pt x="72161" y="35639"/>
                </a:cubicBezTo>
                <a:cubicBezTo>
                  <a:pt x="72161" y="35830"/>
                  <a:pt x="72324" y="35979"/>
                  <a:pt x="72528" y="35979"/>
                </a:cubicBezTo>
                <a:cubicBezTo>
                  <a:pt x="72705" y="35965"/>
                  <a:pt x="72855" y="35816"/>
                  <a:pt x="72868" y="35626"/>
                </a:cubicBezTo>
                <a:cubicBezTo>
                  <a:pt x="72875" y="35378"/>
                  <a:pt x="72693" y="35255"/>
                  <a:pt x="72512" y="35255"/>
                </a:cubicBezTo>
                <a:close/>
                <a:moveTo>
                  <a:pt x="28204" y="35327"/>
                </a:moveTo>
                <a:cubicBezTo>
                  <a:pt x="28027" y="35340"/>
                  <a:pt x="27878" y="35476"/>
                  <a:pt x="27878" y="35653"/>
                </a:cubicBezTo>
                <a:cubicBezTo>
                  <a:pt x="27871" y="35874"/>
                  <a:pt x="28036" y="35986"/>
                  <a:pt x="28201" y="35986"/>
                </a:cubicBezTo>
                <a:cubicBezTo>
                  <a:pt x="28362" y="35986"/>
                  <a:pt x="28523" y="35881"/>
                  <a:pt x="28530" y="35666"/>
                </a:cubicBezTo>
                <a:cubicBezTo>
                  <a:pt x="28530" y="35490"/>
                  <a:pt x="28381" y="35340"/>
                  <a:pt x="28204" y="35327"/>
                </a:cubicBezTo>
                <a:close/>
                <a:moveTo>
                  <a:pt x="52588" y="35612"/>
                </a:moveTo>
                <a:cubicBezTo>
                  <a:pt x="52507" y="35721"/>
                  <a:pt x="52425" y="35775"/>
                  <a:pt x="52425" y="35830"/>
                </a:cubicBezTo>
                <a:cubicBezTo>
                  <a:pt x="52453" y="35898"/>
                  <a:pt x="52493" y="35952"/>
                  <a:pt x="52561" y="35979"/>
                </a:cubicBezTo>
                <a:cubicBezTo>
                  <a:pt x="52576" y="35987"/>
                  <a:pt x="52592" y="35990"/>
                  <a:pt x="52607" y="35990"/>
                </a:cubicBezTo>
                <a:cubicBezTo>
                  <a:pt x="52674" y="35990"/>
                  <a:pt x="52736" y="35923"/>
                  <a:pt x="52724" y="35857"/>
                </a:cubicBezTo>
                <a:cubicBezTo>
                  <a:pt x="52724" y="35789"/>
                  <a:pt x="52656" y="35734"/>
                  <a:pt x="52588" y="35612"/>
                </a:cubicBezTo>
                <a:close/>
                <a:moveTo>
                  <a:pt x="34511" y="35598"/>
                </a:moveTo>
                <a:cubicBezTo>
                  <a:pt x="34443" y="35612"/>
                  <a:pt x="34375" y="35653"/>
                  <a:pt x="34361" y="35721"/>
                </a:cubicBezTo>
                <a:cubicBezTo>
                  <a:pt x="34361" y="35789"/>
                  <a:pt x="34416" y="35870"/>
                  <a:pt x="34497" y="35993"/>
                </a:cubicBezTo>
                <a:cubicBezTo>
                  <a:pt x="34579" y="35870"/>
                  <a:pt x="34647" y="35816"/>
                  <a:pt x="34660" y="35748"/>
                </a:cubicBezTo>
                <a:cubicBezTo>
                  <a:pt x="34660" y="35694"/>
                  <a:pt x="34565" y="35598"/>
                  <a:pt x="34511" y="35598"/>
                </a:cubicBezTo>
                <a:close/>
                <a:moveTo>
                  <a:pt x="12410" y="35517"/>
                </a:moveTo>
                <a:lnTo>
                  <a:pt x="12600" y="35843"/>
                </a:lnTo>
                <a:lnTo>
                  <a:pt x="12274" y="36006"/>
                </a:lnTo>
                <a:lnTo>
                  <a:pt x="12097" y="35694"/>
                </a:lnTo>
                <a:lnTo>
                  <a:pt x="12410" y="35517"/>
                </a:lnTo>
                <a:close/>
                <a:moveTo>
                  <a:pt x="68519" y="35435"/>
                </a:moveTo>
                <a:lnTo>
                  <a:pt x="68736" y="35843"/>
                </a:lnTo>
                <a:lnTo>
                  <a:pt x="68342" y="36020"/>
                </a:lnTo>
                <a:lnTo>
                  <a:pt x="68152" y="35653"/>
                </a:lnTo>
                <a:lnTo>
                  <a:pt x="68519" y="35435"/>
                </a:lnTo>
                <a:close/>
                <a:moveTo>
                  <a:pt x="639" y="35558"/>
                </a:moveTo>
                <a:lnTo>
                  <a:pt x="802" y="35870"/>
                </a:lnTo>
                <a:lnTo>
                  <a:pt x="503" y="36033"/>
                </a:lnTo>
                <a:lnTo>
                  <a:pt x="313" y="35721"/>
                </a:lnTo>
                <a:lnTo>
                  <a:pt x="639" y="35558"/>
                </a:lnTo>
                <a:close/>
                <a:moveTo>
                  <a:pt x="65787" y="35531"/>
                </a:moveTo>
                <a:lnTo>
                  <a:pt x="65963" y="35870"/>
                </a:lnTo>
                <a:lnTo>
                  <a:pt x="65610" y="36033"/>
                </a:lnTo>
                <a:lnTo>
                  <a:pt x="65420" y="35721"/>
                </a:lnTo>
                <a:lnTo>
                  <a:pt x="65787" y="35531"/>
                </a:lnTo>
                <a:close/>
                <a:moveTo>
                  <a:pt x="76126" y="35569"/>
                </a:moveTo>
                <a:cubicBezTo>
                  <a:pt x="76114" y="35569"/>
                  <a:pt x="76102" y="35570"/>
                  <a:pt x="76089" y="35571"/>
                </a:cubicBezTo>
                <a:cubicBezTo>
                  <a:pt x="75790" y="35585"/>
                  <a:pt x="75790" y="36033"/>
                  <a:pt x="76089" y="36047"/>
                </a:cubicBezTo>
                <a:cubicBezTo>
                  <a:pt x="76102" y="36048"/>
                  <a:pt x="76114" y="36049"/>
                  <a:pt x="76126" y="36049"/>
                </a:cubicBezTo>
                <a:cubicBezTo>
                  <a:pt x="76431" y="36049"/>
                  <a:pt x="76431" y="35569"/>
                  <a:pt x="76126" y="35569"/>
                </a:cubicBezTo>
                <a:close/>
                <a:moveTo>
                  <a:pt x="9691" y="35544"/>
                </a:moveTo>
                <a:lnTo>
                  <a:pt x="9868" y="35884"/>
                </a:lnTo>
                <a:lnTo>
                  <a:pt x="9515" y="36061"/>
                </a:lnTo>
                <a:lnTo>
                  <a:pt x="9352" y="35762"/>
                </a:lnTo>
                <a:lnTo>
                  <a:pt x="9691" y="35544"/>
                </a:lnTo>
                <a:close/>
                <a:moveTo>
                  <a:pt x="25484" y="35353"/>
                </a:moveTo>
                <a:cubicBezTo>
                  <a:pt x="25476" y="35353"/>
                  <a:pt x="25467" y="35353"/>
                  <a:pt x="25458" y="35354"/>
                </a:cubicBezTo>
                <a:cubicBezTo>
                  <a:pt x="25268" y="35367"/>
                  <a:pt x="25119" y="35517"/>
                  <a:pt x="25119" y="35707"/>
                </a:cubicBezTo>
                <a:cubicBezTo>
                  <a:pt x="25119" y="35911"/>
                  <a:pt x="25282" y="36074"/>
                  <a:pt x="25486" y="36074"/>
                </a:cubicBezTo>
                <a:cubicBezTo>
                  <a:pt x="25689" y="36061"/>
                  <a:pt x="25853" y="35898"/>
                  <a:pt x="25853" y="35707"/>
                </a:cubicBezTo>
                <a:lnTo>
                  <a:pt x="25853" y="35694"/>
                </a:lnTo>
                <a:cubicBezTo>
                  <a:pt x="25839" y="35498"/>
                  <a:pt x="25677" y="35353"/>
                  <a:pt x="25484" y="35353"/>
                </a:cubicBezTo>
                <a:close/>
                <a:moveTo>
                  <a:pt x="31778" y="35571"/>
                </a:moveTo>
                <a:cubicBezTo>
                  <a:pt x="31774" y="35571"/>
                  <a:pt x="31770" y="35571"/>
                  <a:pt x="31765" y="35571"/>
                </a:cubicBezTo>
                <a:cubicBezTo>
                  <a:pt x="31629" y="35585"/>
                  <a:pt x="31520" y="35707"/>
                  <a:pt x="31534" y="35843"/>
                </a:cubicBezTo>
                <a:cubicBezTo>
                  <a:pt x="31534" y="35979"/>
                  <a:pt x="31656" y="36088"/>
                  <a:pt x="31792" y="36088"/>
                </a:cubicBezTo>
                <a:cubicBezTo>
                  <a:pt x="32128" y="36074"/>
                  <a:pt x="32106" y="35571"/>
                  <a:pt x="31778" y="35571"/>
                </a:cubicBezTo>
                <a:close/>
                <a:moveTo>
                  <a:pt x="47084" y="35843"/>
                </a:moveTo>
                <a:cubicBezTo>
                  <a:pt x="47043" y="35925"/>
                  <a:pt x="46988" y="35979"/>
                  <a:pt x="47002" y="36006"/>
                </a:cubicBezTo>
                <a:cubicBezTo>
                  <a:pt x="47016" y="36047"/>
                  <a:pt x="47084" y="36088"/>
                  <a:pt x="47124" y="36088"/>
                </a:cubicBezTo>
                <a:cubicBezTo>
                  <a:pt x="47152" y="36088"/>
                  <a:pt x="47206" y="36020"/>
                  <a:pt x="47206" y="35993"/>
                </a:cubicBezTo>
                <a:cubicBezTo>
                  <a:pt x="47192" y="35952"/>
                  <a:pt x="47138" y="35911"/>
                  <a:pt x="47084" y="35843"/>
                </a:cubicBezTo>
                <a:close/>
                <a:moveTo>
                  <a:pt x="49804" y="35814"/>
                </a:moveTo>
                <a:cubicBezTo>
                  <a:pt x="49763" y="35814"/>
                  <a:pt x="49707" y="35874"/>
                  <a:pt x="49707" y="35911"/>
                </a:cubicBezTo>
                <a:cubicBezTo>
                  <a:pt x="49707" y="35938"/>
                  <a:pt x="49748" y="36020"/>
                  <a:pt x="49802" y="36115"/>
                </a:cubicBezTo>
                <a:cubicBezTo>
                  <a:pt x="49870" y="36033"/>
                  <a:pt x="49952" y="35979"/>
                  <a:pt x="49938" y="35938"/>
                </a:cubicBezTo>
                <a:cubicBezTo>
                  <a:pt x="49938" y="35898"/>
                  <a:pt x="49870" y="35830"/>
                  <a:pt x="49816" y="35816"/>
                </a:cubicBezTo>
                <a:cubicBezTo>
                  <a:pt x="49812" y="35815"/>
                  <a:pt x="49808" y="35814"/>
                  <a:pt x="49804" y="35814"/>
                </a:cubicBezTo>
                <a:close/>
                <a:moveTo>
                  <a:pt x="6932" y="35639"/>
                </a:moveTo>
                <a:lnTo>
                  <a:pt x="7109" y="35979"/>
                </a:lnTo>
                <a:lnTo>
                  <a:pt x="6810" y="36156"/>
                </a:lnTo>
                <a:lnTo>
                  <a:pt x="6633" y="35816"/>
                </a:lnTo>
                <a:lnTo>
                  <a:pt x="6932" y="35639"/>
                </a:lnTo>
                <a:close/>
                <a:moveTo>
                  <a:pt x="22726" y="35381"/>
                </a:moveTo>
                <a:cubicBezTo>
                  <a:pt x="22509" y="35395"/>
                  <a:pt x="22332" y="35558"/>
                  <a:pt x="22332" y="35775"/>
                </a:cubicBezTo>
                <a:cubicBezTo>
                  <a:pt x="22332" y="35993"/>
                  <a:pt x="22509" y="36169"/>
                  <a:pt x="22740" y="36169"/>
                </a:cubicBezTo>
                <a:cubicBezTo>
                  <a:pt x="22944" y="36156"/>
                  <a:pt x="23107" y="35979"/>
                  <a:pt x="23107" y="35775"/>
                </a:cubicBezTo>
                <a:cubicBezTo>
                  <a:pt x="23107" y="35558"/>
                  <a:pt x="22930" y="35395"/>
                  <a:pt x="22726" y="35381"/>
                </a:cubicBezTo>
                <a:close/>
                <a:moveTo>
                  <a:pt x="35299" y="35884"/>
                </a:moveTo>
                <a:cubicBezTo>
                  <a:pt x="35258" y="35884"/>
                  <a:pt x="35163" y="35993"/>
                  <a:pt x="35177" y="36020"/>
                </a:cubicBezTo>
                <a:cubicBezTo>
                  <a:pt x="35204" y="36088"/>
                  <a:pt x="35258" y="36142"/>
                  <a:pt x="35326" y="36169"/>
                </a:cubicBezTo>
                <a:cubicBezTo>
                  <a:pt x="35381" y="36169"/>
                  <a:pt x="35449" y="36088"/>
                  <a:pt x="35557" y="36020"/>
                </a:cubicBezTo>
                <a:cubicBezTo>
                  <a:pt x="35435" y="35952"/>
                  <a:pt x="35367" y="35884"/>
                  <a:pt x="35299" y="35884"/>
                </a:cubicBezTo>
                <a:close/>
                <a:moveTo>
                  <a:pt x="15971" y="35680"/>
                </a:moveTo>
                <a:lnTo>
                  <a:pt x="16161" y="36020"/>
                </a:lnTo>
                <a:lnTo>
                  <a:pt x="15821" y="36197"/>
                </a:lnTo>
                <a:lnTo>
                  <a:pt x="15645" y="35870"/>
                </a:lnTo>
                <a:lnTo>
                  <a:pt x="15971" y="35680"/>
                </a:lnTo>
                <a:close/>
                <a:moveTo>
                  <a:pt x="18744" y="35612"/>
                </a:moveTo>
                <a:lnTo>
                  <a:pt x="18934" y="35965"/>
                </a:lnTo>
                <a:lnTo>
                  <a:pt x="18553" y="36197"/>
                </a:lnTo>
                <a:lnTo>
                  <a:pt x="18336" y="35802"/>
                </a:lnTo>
                <a:lnTo>
                  <a:pt x="18744" y="35612"/>
                </a:lnTo>
                <a:close/>
                <a:moveTo>
                  <a:pt x="73385" y="35544"/>
                </a:moveTo>
                <a:cubicBezTo>
                  <a:pt x="73194" y="35544"/>
                  <a:pt x="73045" y="35680"/>
                  <a:pt x="73045" y="35857"/>
                </a:cubicBezTo>
                <a:cubicBezTo>
                  <a:pt x="73045" y="36047"/>
                  <a:pt x="73194" y="36197"/>
                  <a:pt x="73385" y="36197"/>
                </a:cubicBezTo>
                <a:cubicBezTo>
                  <a:pt x="73561" y="36197"/>
                  <a:pt x="73711" y="36033"/>
                  <a:pt x="73697" y="35857"/>
                </a:cubicBezTo>
                <a:cubicBezTo>
                  <a:pt x="73697" y="35680"/>
                  <a:pt x="73548" y="35544"/>
                  <a:pt x="73385" y="35544"/>
                </a:cubicBezTo>
                <a:close/>
                <a:moveTo>
                  <a:pt x="29020" y="35585"/>
                </a:moveTo>
                <a:cubicBezTo>
                  <a:pt x="28598" y="35585"/>
                  <a:pt x="28598" y="36210"/>
                  <a:pt x="29020" y="36210"/>
                </a:cubicBezTo>
                <a:cubicBezTo>
                  <a:pt x="29183" y="36210"/>
                  <a:pt x="29319" y="36088"/>
                  <a:pt x="29346" y="35925"/>
                </a:cubicBezTo>
                <a:cubicBezTo>
                  <a:pt x="29346" y="35748"/>
                  <a:pt x="29210" y="35585"/>
                  <a:pt x="29020" y="35585"/>
                </a:cubicBezTo>
                <a:close/>
                <a:moveTo>
                  <a:pt x="4214" y="35748"/>
                </a:moveTo>
                <a:lnTo>
                  <a:pt x="4390" y="36033"/>
                </a:lnTo>
                <a:lnTo>
                  <a:pt x="4051" y="36224"/>
                </a:lnTo>
                <a:lnTo>
                  <a:pt x="3874" y="35911"/>
                </a:lnTo>
                <a:lnTo>
                  <a:pt x="4214" y="35748"/>
                </a:lnTo>
                <a:close/>
                <a:moveTo>
                  <a:pt x="58841" y="35694"/>
                </a:moveTo>
                <a:cubicBezTo>
                  <a:pt x="58705" y="35707"/>
                  <a:pt x="58596" y="35816"/>
                  <a:pt x="58583" y="35952"/>
                </a:cubicBezTo>
                <a:cubicBezTo>
                  <a:pt x="58569" y="36101"/>
                  <a:pt x="58691" y="36224"/>
                  <a:pt x="58841" y="36224"/>
                </a:cubicBezTo>
                <a:cubicBezTo>
                  <a:pt x="58990" y="36224"/>
                  <a:pt x="59113" y="36101"/>
                  <a:pt x="59113" y="35965"/>
                </a:cubicBezTo>
                <a:cubicBezTo>
                  <a:pt x="59113" y="35816"/>
                  <a:pt x="58990" y="35694"/>
                  <a:pt x="58841" y="35694"/>
                </a:cubicBezTo>
                <a:close/>
                <a:moveTo>
                  <a:pt x="56096" y="35822"/>
                </a:moveTo>
                <a:cubicBezTo>
                  <a:pt x="56010" y="35822"/>
                  <a:pt x="55919" y="35926"/>
                  <a:pt x="55919" y="36020"/>
                </a:cubicBezTo>
                <a:cubicBezTo>
                  <a:pt x="55919" y="36118"/>
                  <a:pt x="56019" y="36228"/>
                  <a:pt x="56108" y="36228"/>
                </a:cubicBezTo>
                <a:cubicBezTo>
                  <a:pt x="56118" y="36228"/>
                  <a:pt x="56127" y="36226"/>
                  <a:pt x="56136" y="36224"/>
                </a:cubicBezTo>
                <a:cubicBezTo>
                  <a:pt x="56245" y="36183"/>
                  <a:pt x="56286" y="36115"/>
                  <a:pt x="56394" y="36020"/>
                </a:cubicBezTo>
                <a:cubicBezTo>
                  <a:pt x="56313" y="35938"/>
                  <a:pt x="56231" y="35870"/>
                  <a:pt x="56136" y="35830"/>
                </a:cubicBezTo>
                <a:cubicBezTo>
                  <a:pt x="56123" y="35824"/>
                  <a:pt x="56110" y="35822"/>
                  <a:pt x="56096" y="35822"/>
                </a:cubicBezTo>
                <a:close/>
                <a:moveTo>
                  <a:pt x="13239" y="35775"/>
                </a:moveTo>
                <a:lnTo>
                  <a:pt x="13416" y="36088"/>
                </a:lnTo>
                <a:lnTo>
                  <a:pt x="13103" y="36251"/>
                </a:lnTo>
                <a:lnTo>
                  <a:pt x="12926" y="35938"/>
                </a:lnTo>
                <a:lnTo>
                  <a:pt x="13239" y="35775"/>
                </a:lnTo>
                <a:close/>
                <a:moveTo>
                  <a:pt x="61587" y="35531"/>
                </a:moveTo>
                <a:cubicBezTo>
                  <a:pt x="61383" y="35531"/>
                  <a:pt x="61220" y="35694"/>
                  <a:pt x="61220" y="35898"/>
                </a:cubicBezTo>
                <a:cubicBezTo>
                  <a:pt x="61233" y="36101"/>
                  <a:pt x="61383" y="36265"/>
                  <a:pt x="61587" y="36265"/>
                </a:cubicBezTo>
                <a:cubicBezTo>
                  <a:pt x="61790" y="36265"/>
                  <a:pt x="61954" y="36101"/>
                  <a:pt x="61954" y="35898"/>
                </a:cubicBezTo>
                <a:cubicBezTo>
                  <a:pt x="61954" y="35694"/>
                  <a:pt x="61804" y="35531"/>
                  <a:pt x="61600" y="35531"/>
                </a:cubicBezTo>
                <a:close/>
                <a:moveTo>
                  <a:pt x="76928" y="35855"/>
                </a:moveTo>
                <a:cubicBezTo>
                  <a:pt x="76921" y="35855"/>
                  <a:pt x="76913" y="35856"/>
                  <a:pt x="76905" y="35857"/>
                </a:cubicBezTo>
                <a:cubicBezTo>
                  <a:pt x="76796" y="35857"/>
                  <a:pt x="76715" y="35938"/>
                  <a:pt x="76715" y="36033"/>
                </a:cubicBezTo>
                <a:cubicBezTo>
                  <a:pt x="76701" y="36156"/>
                  <a:pt x="76796" y="36251"/>
                  <a:pt x="76919" y="36265"/>
                </a:cubicBezTo>
                <a:cubicBezTo>
                  <a:pt x="77027" y="36265"/>
                  <a:pt x="77123" y="36169"/>
                  <a:pt x="77123" y="36047"/>
                </a:cubicBezTo>
                <a:cubicBezTo>
                  <a:pt x="77123" y="35945"/>
                  <a:pt x="77039" y="35855"/>
                  <a:pt x="76928" y="35855"/>
                </a:cubicBezTo>
                <a:close/>
                <a:moveTo>
                  <a:pt x="1468" y="35802"/>
                </a:moveTo>
                <a:lnTo>
                  <a:pt x="1631" y="36115"/>
                </a:lnTo>
                <a:lnTo>
                  <a:pt x="1332" y="36278"/>
                </a:lnTo>
                <a:lnTo>
                  <a:pt x="1142" y="35965"/>
                </a:lnTo>
                <a:lnTo>
                  <a:pt x="1468" y="35802"/>
                </a:lnTo>
                <a:close/>
                <a:moveTo>
                  <a:pt x="53367" y="35947"/>
                </a:moveTo>
                <a:cubicBezTo>
                  <a:pt x="53289" y="35947"/>
                  <a:pt x="53227" y="36019"/>
                  <a:pt x="53227" y="36101"/>
                </a:cubicBezTo>
                <a:cubicBezTo>
                  <a:pt x="53215" y="36190"/>
                  <a:pt x="53285" y="36279"/>
                  <a:pt x="53372" y="36279"/>
                </a:cubicBezTo>
                <a:cubicBezTo>
                  <a:pt x="53378" y="36279"/>
                  <a:pt x="53384" y="36279"/>
                  <a:pt x="53390" y="36278"/>
                </a:cubicBezTo>
                <a:cubicBezTo>
                  <a:pt x="53458" y="36278"/>
                  <a:pt x="53526" y="36197"/>
                  <a:pt x="53649" y="36129"/>
                </a:cubicBezTo>
                <a:cubicBezTo>
                  <a:pt x="53540" y="36047"/>
                  <a:pt x="53472" y="35965"/>
                  <a:pt x="53404" y="35952"/>
                </a:cubicBezTo>
                <a:cubicBezTo>
                  <a:pt x="53391" y="35948"/>
                  <a:pt x="53379" y="35947"/>
                  <a:pt x="53367" y="35947"/>
                </a:cubicBezTo>
                <a:close/>
                <a:moveTo>
                  <a:pt x="26315" y="35612"/>
                </a:moveTo>
                <a:cubicBezTo>
                  <a:pt x="26016" y="35612"/>
                  <a:pt x="25853" y="35979"/>
                  <a:pt x="26070" y="36197"/>
                </a:cubicBezTo>
                <a:cubicBezTo>
                  <a:pt x="26139" y="36266"/>
                  <a:pt x="26224" y="36296"/>
                  <a:pt x="26306" y="36296"/>
                </a:cubicBezTo>
                <a:cubicBezTo>
                  <a:pt x="26484" y="36296"/>
                  <a:pt x="26654" y="36156"/>
                  <a:pt x="26654" y="35952"/>
                </a:cubicBezTo>
                <a:cubicBezTo>
                  <a:pt x="26654" y="35762"/>
                  <a:pt x="26505" y="35612"/>
                  <a:pt x="26315" y="35612"/>
                </a:cubicBezTo>
                <a:close/>
                <a:moveTo>
                  <a:pt x="32635" y="35843"/>
                </a:moveTo>
                <a:cubicBezTo>
                  <a:pt x="32499" y="35843"/>
                  <a:pt x="32377" y="35938"/>
                  <a:pt x="32363" y="36074"/>
                </a:cubicBezTo>
                <a:cubicBezTo>
                  <a:pt x="32363" y="36210"/>
                  <a:pt x="32472" y="36319"/>
                  <a:pt x="32608" y="36319"/>
                </a:cubicBezTo>
                <a:cubicBezTo>
                  <a:pt x="32730" y="36319"/>
                  <a:pt x="32839" y="36224"/>
                  <a:pt x="32839" y="36101"/>
                </a:cubicBezTo>
                <a:cubicBezTo>
                  <a:pt x="32853" y="35965"/>
                  <a:pt x="32757" y="35857"/>
                  <a:pt x="32635" y="35843"/>
                </a:cubicBezTo>
                <a:close/>
                <a:moveTo>
                  <a:pt x="50618" y="36047"/>
                </a:moveTo>
                <a:cubicBezTo>
                  <a:pt x="50563" y="36074"/>
                  <a:pt x="50522" y="36129"/>
                  <a:pt x="50522" y="36197"/>
                </a:cubicBezTo>
                <a:cubicBezTo>
                  <a:pt x="50522" y="36251"/>
                  <a:pt x="50604" y="36319"/>
                  <a:pt x="50645" y="36319"/>
                </a:cubicBezTo>
                <a:cubicBezTo>
                  <a:pt x="50686" y="36319"/>
                  <a:pt x="50767" y="36251"/>
                  <a:pt x="50889" y="36169"/>
                </a:cubicBezTo>
                <a:cubicBezTo>
                  <a:pt x="50754" y="36101"/>
                  <a:pt x="50686" y="36047"/>
                  <a:pt x="50618" y="36047"/>
                </a:cubicBezTo>
                <a:close/>
                <a:moveTo>
                  <a:pt x="66616" y="35789"/>
                </a:moveTo>
                <a:lnTo>
                  <a:pt x="66806" y="36156"/>
                </a:lnTo>
                <a:lnTo>
                  <a:pt x="66439" y="36319"/>
                </a:lnTo>
                <a:lnTo>
                  <a:pt x="66249" y="35965"/>
                </a:lnTo>
                <a:lnTo>
                  <a:pt x="66616" y="35789"/>
                </a:lnTo>
                <a:close/>
                <a:moveTo>
                  <a:pt x="10520" y="35830"/>
                </a:moveTo>
                <a:lnTo>
                  <a:pt x="10684" y="36169"/>
                </a:lnTo>
                <a:lnTo>
                  <a:pt x="10357" y="36346"/>
                </a:lnTo>
                <a:lnTo>
                  <a:pt x="10181" y="36006"/>
                </a:lnTo>
                <a:lnTo>
                  <a:pt x="10520" y="35830"/>
                </a:lnTo>
                <a:close/>
                <a:moveTo>
                  <a:pt x="47926" y="36129"/>
                </a:moveTo>
                <a:cubicBezTo>
                  <a:pt x="47886" y="36129"/>
                  <a:pt x="47818" y="36197"/>
                  <a:pt x="47818" y="36237"/>
                </a:cubicBezTo>
                <a:cubicBezTo>
                  <a:pt x="47818" y="36265"/>
                  <a:pt x="47872" y="36346"/>
                  <a:pt x="47913" y="36346"/>
                </a:cubicBezTo>
                <a:cubicBezTo>
                  <a:pt x="47940" y="36346"/>
                  <a:pt x="48008" y="36305"/>
                  <a:pt x="48117" y="36251"/>
                </a:cubicBezTo>
                <a:cubicBezTo>
                  <a:pt x="48021" y="36183"/>
                  <a:pt x="47967" y="36129"/>
                  <a:pt x="47926" y="36129"/>
                </a:cubicBezTo>
                <a:close/>
                <a:moveTo>
                  <a:pt x="70612" y="35571"/>
                </a:moveTo>
                <a:cubicBezTo>
                  <a:pt x="70408" y="35585"/>
                  <a:pt x="70231" y="35748"/>
                  <a:pt x="70231" y="35965"/>
                </a:cubicBezTo>
                <a:cubicBezTo>
                  <a:pt x="70245" y="36183"/>
                  <a:pt x="70408" y="36346"/>
                  <a:pt x="70625" y="36346"/>
                </a:cubicBezTo>
                <a:cubicBezTo>
                  <a:pt x="70843" y="36346"/>
                  <a:pt x="71006" y="36169"/>
                  <a:pt x="71006" y="35952"/>
                </a:cubicBezTo>
                <a:cubicBezTo>
                  <a:pt x="70992" y="35748"/>
                  <a:pt x="70829" y="35571"/>
                  <a:pt x="70612" y="35571"/>
                </a:cubicBezTo>
                <a:close/>
                <a:moveTo>
                  <a:pt x="63856" y="35843"/>
                </a:moveTo>
                <a:cubicBezTo>
                  <a:pt x="63924" y="35965"/>
                  <a:pt x="63979" y="36088"/>
                  <a:pt x="64047" y="36210"/>
                </a:cubicBezTo>
                <a:lnTo>
                  <a:pt x="63707" y="36387"/>
                </a:lnTo>
                <a:cubicBezTo>
                  <a:pt x="63639" y="36265"/>
                  <a:pt x="63585" y="36156"/>
                  <a:pt x="63517" y="36047"/>
                </a:cubicBezTo>
                <a:lnTo>
                  <a:pt x="63856" y="35843"/>
                </a:lnTo>
                <a:close/>
                <a:moveTo>
                  <a:pt x="45176" y="36208"/>
                </a:moveTo>
                <a:cubicBezTo>
                  <a:pt x="45173" y="36208"/>
                  <a:pt x="45170" y="36209"/>
                  <a:pt x="45167" y="36210"/>
                </a:cubicBezTo>
                <a:lnTo>
                  <a:pt x="45154" y="36210"/>
                </a:lnTo>
                <a:cubicBezTo>
                  <a:pt x="45113" y="36224"/>
                  <a:pt x="45086" y="36265"/>
                  <a:pt x="45072" y="36305"/>
                </a:cubicBezTo>
                <a:cubicBezTo>
                  <a:pt x="45072" y="36346"/>
                  <a:pt x="45140" y="36387"/>
                  <a:pt x="45181" y="36387"/>
                </a:cubicBezTo>
                <a:cubicBezTo>
                  <a:pt x="45186" y="36389"/>
                  <a:pt x="45192" y="36390"/>
                  <a:pt x="45197" y="36390"/>
                </a:cubicBezTo>
                <a:cubicBezTo>
                  <a:pt x="45233" y="36390"/>
                  <a:pt x="45275" y="36354"/>
                  <a:pt x="45357" y="36319"/>
                </a:cubicBezTo>
                <a:cubicBezTo>
                  <a:pt x="45248" y="36258"/>
                  <a:pt x="45204" y="36208"/>
                  <a:pt x="45176" y="36208"/>
                </a:cubicBezTo>
                <a:close/>
                <a:moveTo>
                  <a:pt x="7775" y="35925"/>
                </a:moveTo>
                <a:lnTo>
                  <a:pt x="7938" y="36237"/>
                </a:lnTo>
                <a:lnTo>
                  <a:pt x="7625" y="36400"/>
                </a:lnTo>
                <a:lnTo>
                  <a:pt x="7449" y="36088"/>
                </a:lnTo>
                <a:lnTo>
                  <a:pt x="7775" y="35925"/>
                </a:lnTo>
                <a:close/>
                <a:moveTo>
                  <a:pt x="19559" y="35830"/>
                </a:moveTo>
                <a:lnTo>
                  <a:pt x="19763" y="36224"/>
                </a:lnTo>
                <a:lnTo>
                  <a:pt x="19396" y="36414"/>
                </a:lnTo>
                <a:lnTo>
                  <a:pt x="19179" y="36047"/>
                </a:lnTo>
                <a:lnTo>
                  <a:pt x="19559" y="35830"/>
                </a:lnTo>
                <a:close/>
                <a:moveTo>
                  <a:pt x="23542" y="35639"/>
                </a:moveTo>
                <a:lnTo>
                  <a:pt x="23542" y="35639"/>
                </a:lnTo>
                <a:cubicBezTo>
                  <a:pt x="23066" y="35666"/>
                  <a:pt x="23066" y="36387"/>
                  <a:pt x="23555" y="36414"/>
                </a:cubicBezTo>
                <a:cubicBezTo>
                  <a:pt x="24045" y="36373"/>
                  <a:pt x="24031" y="35666"/>
                  <a:pt x="23542" y="35639"/>
                </a:cubicBezTo>
                <a:close/>
                <a:moveTo>
                  <a:pt x="36142" y="36115"/>
                </a:moveTo>
                <a:cubicBezTo>
                  <a:pt x="36074" y="36169"/>
                  <a:pt x="36020" y="36210"/>
                  <a:pt x="36020" y="36251"/>
                </a:cubicBezTo>
                <a:cubicBezTo>
                  <a:pt x="35992" y="36346"/>
                  <a:pt x="36047" y="36414"/>
                  <a:pt x="36142" y="36414"/>
                </a:cubicBezTo>
                <a:cubicBezTo>
                  <a:pt x="36196" y="36414"/>
                  <a:pt x="36251" y="36319"/>
                  <a:pt x="36305" y="36278"/>
                </a:cubicBezTo>
                <a:lnTo>
                  <a:pt x="36142" y="36115"/>
                </a:lnTo>
                <a:close/>
                <a:moveTo>
                  <a:pt x="5043" y="35979"/>
                </a:moveTo>
                <a:lnTo>
                  <a:pt x="5206" y="36292"/>
                </a:lnTo>
                <a:lnTo>
                  <a:pt x="4866" y="36455"/>
                </a:lnTo>
                <a:lnTo>
                  <a:pt x="4703" y="36156"/>
                </a:lnTo>
                <a:lnTo>
                  <a:pt x="5043" y="35979"/>
                </a:lnTo>
                <a:close/>
                <a:moveTo>
                  <a:pt x="29862" y="35857"/>
                </a:moveTo>
                <a:cubicBezTo>
                  <a:pt x="29482" y="35857"/>
                  <a:pt x="29482" y="36441"/>
                  <a:pt x="29862" y="36455"/>
                </a:cubicBezTo>
                <a:cubicBezTo>
                  <a:pt x="30256" y="36455"/>
                  <a:pt x="30256" y="35857"/>
                  <a:pt x="29862" y="35857"/>
                </a:cubicBezTo>
                <a:close/>
                <a:moveTo>
                  <a:pt x="72637" y="36455"/>
                </a:moveTo>
                <a:cubicBezTo>
                  <a:pt x="72637" y="36456"/>
                  <a:pt x="72637" y="36456"/>
                  <a:pt x="72637" y="36457"/>
                </a:cubicBezTo>
                <a:lnTo>
                  <a:pt x="72637" y="36457"/>
                </a:lnTo>
                <a:cubicBezTo>
                  <a:pt x="72637" y="36461"/>
                  <a:pt x="72637" y="36465"/>
                  <a:pt x="72637" y="36468"/>
                </a:cubicBezTo>
                <a:lnTo>
                  <a:pt x="72637" y="36455"/>
                </a:lnTo>
                <a:close/>
                <a:moveTo>
                  <a:pt x="74214" y="35843"/>
                </a:moveTo>
                <a:cubicBezTo>
                  <a:pt x="73792" y="35843"/>
                  <a:pt x="73779" y="36468"/>
                  <a:pt x="74200" y="36482"/>
                </a:cubicBezTo>
                <a:cubicBezTo>
                  <a:pt x="74622" y="36482"/>
                  <a:pt x="74622" y="35857"/>
                  <a:pt x="74214" y="35843"/>
                </a:cubicBezTo>
                <a:close/>
                <a:moveTo>
                  <a:pt x="77720" y="36177"/>
                </a:moveTo>
                <a:cubicBezTo>
                  <a:pt x="77647" y="36177"/>
                  <a:pt x="77596" y="36238"/>
                  <a:pt x="77585" y="36319"/>
                </a:cubicBezTo>
                <a:cubicBezTo>
                  <a:pt x="77571" y="36414"/>
                  <a:pt x="77625" y="36482"/>
                  <a:pt x="77721" y="36482"/>
                </a:cubicBezTo>
                <a:cubicBezTo>
                  <a:pt x="77789" y="36482"/>
                  <a:pt x="77856" y="36414"/>
                  <a:pt x="77965" y="36346"/>
                </a:cubicBezTo>
                <a:cubicBezTo>
                  <a:pt x="77870" y="36265"/>
                  <a:pt x="77829" y="36197"/>
                  <a:pt x="77761" y="36183"/>
                </a:cubicBezTo>
                <a:cubicBezTo>
                  <a:pt x="77747" y="36179"/>
                  <a:pt x="77733" y="36177"/>
                  <a:pt x="77720" y="36177"/>
                </a:cubicBezTo>
                <a:close/>
                <a:moveTo>
                  <a:pt x="16746" y="35965"/>
                </a:moveTo>
                <a:lnTo>
                  <a:pt x="17143" y="36351"/>
                </a:lnTo>
                <a:lnTo>
                  <a:pt x="17143" y="36351"/>
                </a:lnTo>
                <a:cubicBezTo>
                  <a:pt x="17102" y="36337"/>
                  <a:pt x="17063" y="36330"/>
                  <a:pt x="17025" y="36330"/>
                </a:cubicBezTo>
                <a:cubicBezTo>
                  <a:pt x="16897" y="36330"/>
                  <a:pt x="16784" y="36404"/>
                  <a:pt x="16664" y="36496"/>
                </a:cubicBezTo>
                <a:lnTo>
                  <a:pt x="16460" y="36142"/>
                </a:lnTo>
                <a:lnTo>
                  <a:pt x="16746" y="35965"/>
                </a:lnTo>
                <a:close/>
                <a:moveTo>
                  <a:pt x="2297" y="36047"/>
                </a:moveTo>
                <a:lnTo>
                  <a:pt x="2460" y="36360"/>
                </a:lnTo>
                <a:lnTo>
                  <a:pt x="2148" y="36523"/>
                </a:lnTo>
                <a:lnTo>
                  <a:pt x="1971" y="36210"/>
                </a:lnTo>
                <a:lnTo>
                  <a:pt x="2297" y="36047"/>
                </a:lnTo>
                <a:close/>
                <a:moveTo>
                  <a:pt x="14068" y="36006"/>
                </a:moveTo>
                <a:lnTo>
                  <a:pt x="14245" y="36360"/>
                </a:lnTo>
                <a:lnTo>
                  <a:pt x="13932" y="36523"/>
                </a:lnTo>
                <a:lnTo>
                  <a:pt x="13755" y="36183"/>
                </a:lnTo>
                <a:lnTo>
                  <a:pt x="14068" y="36006"/>
                </a:lnTo>
                <a:close/>
                <a:moveTo>
                  <a:pt x="56952" y="36074"/>
                </a:moveTo>
                <a:cubicBezTo>
                  <a:pt x="56829" y="36074"/>
                  <a:pt x="56721" y="36183"/>
                  <a:pt x="56734" y="36305"/>
                </a:cubicBezTo>
                <a:lnTo>
                  <a:pt x="56734" y="36319"/>
                </a:lnTo>
                <a:cubicBezTo>
                  <a:pt x="56734" y="36428"/>
                  <a:pt x="56829" y="36523"/>
                  <a:pt x="56938" y="36523"/>
                </a:cubicBezTo>
                <a:cubicBezTo>
                  <a:pt x="56946" y="36524"/>
                  <a:pt x="56953" y="36524"/>
                  <a:pt x="56961" y="36524"/>
                </a:cubicBezTo>
                <a:cubicBezTo>
                  <a:pt x="57085" y="36524"/>
                  <a:pt x="57170" y="36421"/>
                  <a:pt x="57183" y="36305"/>
                </a:cubicBezTo>
                <a:cubicBezTo>
                  <a:pt x="57183" y="36183"/>
                  <a:pt x="57074" y="36074"/>
                  <a:pt x="56952" y="36074"/>
                </a:cubicBezTo>
                <a:close/>
                <a:moveTo>
                  <a:pt x="54183" y="36178"/>
                </a:moveTo>
                <a:cubicBezTo>
                  <a:pt x="54107" y="36178"/>
                  <a:pt x="54055" y="36252"/>
                  <a:pt x="54043" y="36346"/>
                </a:cubicBezTo>
                <a:cubicBezTo>
                  <a:pt x="54031" y="36432"/>
                  <a:pt x="54096" y="36540"/>
                  <a:pt x="54189" y="36540"/>
                </a:cubicBezTo>
                <a:cubicBezTo>
                  <a:pt x="54199" y="36540"/>
                  <a:pt x="54209" y="36539"/>
                  <a:pt x="54220" y="36536"/>
                </a:cubicBezTo>
                <a:cubicBezTo>
                  <a:pt x="54315" y="36496"/>
                  <a:pt x="54410" y="36441"/>
                  <a:pt x="54505" y="36373"/>
                </a:cubicBezTo>
                <a:cubicBezTo>
                  <a:pt x="54369" y="36278"/>
                  <a:pt x="54301" y="36197"/>
                  <a:pt x="54220" y="36183"/>
                </a:cubicBezTo>
                <a:cubicBezTo>
                  <a:pt x="54207" y="36179"/>
                  <a:pt x="54195" y="36178"/>
                  <a:pt x="54183" y="36178"/>
                </a:cubicBezTo>
                <a:close/>
                <a:moveTo>
                  <a:pt x="27130" y="35870"/>
                </a:moveTo>
                <a:cubicBezTo>
                  <a:pt x="26940" y="35870"/>
                  <a:pt x="26777" y="36020"/>
                  <a:pt x="26790" y="36210"/>
                </a:cubicBezTo>
                <a:lnTo>
                  <a:pt x="26777" y="36210"/>
                </a:lnTo>
                <a:cubicBezTo>
                  <a:pt x="26777" y="36393"/>
                  <a:pt x="26927" y="36551"/>
                  <a:pt x="27108" y="36551"/>
                </a:cubicBezTo>
                <a:cubicBezTo>
                  <a:pt x="27115" y="36551"/>
                  <a:pt x="27123" y="36550"/>
                  <a:pt x="27130" y="36550"/>
                </a:cubicBezTo>
                <a:cubicBezTo>
                  <a:pt x="27320" y="36550"/>
                  <a:pt x="27470" y="36400"/>
                  <a:pt x="27470" y="36224"/>
                </a:cubicBezTo>
                <a:cubicBezTo>
                  <a:pt x="27470" y="36033"/>
                  <a:pt x="27320" y="35870"/>
                  <a:pt x="27130" y="35870"/>
                </a:cubicBezTo>
                <a:close/>
                <a:moveTo>
                  <a:pt x="59695" y="35924"/>
                </a:moveTo>
                <a:cubicBezTo>
                  <a:pt x="59687" y="35924"/>
                  <a:pt x="59679" y="35924"/>
                  <a:pt x="59670" y="35925"/>
                </a:cubicBezTo>
                <a:cubicBezTo>
                  <a:pt x="59507" y="35925"/>
                  <a:pt x="59357" y="36061"/>
                  <a:pt x="59371" y="36237"/>
                </a:cubicBezTo>
                <a:cubicBezTo>
                  <a:pt x="59357" y="36400"/>
                  <a:pt x="59493" y="36536"/>
                  <a:pt x="59656" y="36550"/>
                </a:cubicBezTo>
                <a:cubicBezTo>
                  <a:pt x="59669" y="36551"/>
                  <a:pt x="59682" y="36552"/>
                  <a:pt x="59694" y="36552"/>
                </a:cubicBezTo>
                <a:cubicBezTo>
                  <a:pt x="60097" y="36552"/>
                  <a:pt x="60106" y="35924"/>
                  <a:pt x="59695" y="35924"/>
                </a:cubicBezTo>
                <a:close/>
                <a:moveTo>
                  <a:pt x="33388" y="36113"/>
                </a:moveTo>
                <a:cubicBezTo>
                  <a:pt x="33105" y="36113"/>
                  <a:pt x="33109" y="36565"/>
                  <a:pt x="33399" y="36565"/>
                </a:cubicBezTo>
                <a:cubicBezTo>
                  <a:pt x="33407" y="36565"/>
                  <a:pt x="33415" y="36564"/>
                  <a:pt x="33423" y="36564"/>
                </a:cubicBezTo>
                <a:cubicBezTo>
                  <a:pt x="33432" y="36564"/>
                  <a:pt x="33440" y="36565"/>
                  <a:pt x="33448" y="36565"/>
                </a:cubicBezTo>
                <a:cubicBezTo>
                  <a:pt x="33738" y="36565"/>
                  <a:pt x="33741" y="36113"/>
                  <a:pt x="33459" y="36113"/>
                </a:cubicBezTo>
                <a:cubicBezTo>
                  <a:pt x="33448" y="36113"/>
                  <a:pt x="33436" y="36113"/>
                  <a:pt x="33423" y="36115"/>
                </a:cubicBezTo>
                <a:cubicBezTo>
                  <a:pt x="33411" y="36113"/>
                  <a:pt x="33399" y="36113"/>
                  <a:pt x="33388" y="36113"/>
                </a:cubicBezTo>
                <a:close/>
                <a:moveTo>
                  <a:pt x="67431" y="36047"/>
                </a:moveTo>
                <a:lnTo>
                  <a:pt x="67649" y="36387"/>
                </a:lnTo>
                <a:lnTo>
                  <a:pt x="67255" y="36577"/>
                </a:lnTo>
                <a:cubicBezTo>
                  <a:pt x="67200" y="36482"/>
                  <a:pt x="67146" y="36373"/>
                  <a:pt x="67078" y="36237"/>
                </a:cubicBezTo>
                <a:lnTo>
                  <a:pt x="67431" y="36047"/>
                </a:lnTo>
                <a:close/>
                <a:moveTo>
                  <a:pt x="51474" y="36169"/>
                </a:moveTo>
                <a:cubicBezTo>
                  <a:pt x="51406" y="36292"/>
                  <a:pt x="51324" y="36360"/>
                  <a:pt x="51324" y="36428"/>
                </a:cubicBezTo>
                <a:cubicBezTo>
                  <a:pt x="51324" y="36468"/>
                  <a:pt x="51406" y="36564"/>
                  <a:pt x="51474" y="36577"/>
                </a:cubicBezTo>
                <a:cubicBezTo>
                  <a:pt x="51480" y="36578"/>
                  <a:pt x="51486" y="36578"/>
                  <a:pt x="51492" y="36578"/>
                </a:cubicBezTo>
                <a:cubicBezTo>
                  <a:pt x="51579" y="36578"/>
                  <a:pt x="51649" y="36489"/>
                  <a:pt x="51623" y="36400"/>
                </a:cubicBezTo>
                <a:cubicBezTo>
                  <a:pt x="51623" y="36332"/>
                  <a:pt x="51555" y="36278"/>
                  <a:pt x="51474" y="36169"/>
                </a:cubicBezTo>
                <a:close/>
                <a:moveTo>
                  <a:pt x="11350" y="36115"/>
                </a:moveTo>
                <a:lnTo>
                  <a:pt x="11499" y="36428"/>
                </a:lnTo>
                <a:lnTo>
                  <a:pt x="11159" y="36591"/>
                </a:lnTo>
                <a:lnTo>
                  <a:pt x="10996" y="36278"/>
                </a:lnTo>
                <a:lnTo>
                  <a:pt x="11350" y="36115"/>
                </a:lnTo>
                <a:close/>
                <a:moveTo>
                  <a:pt x="71441" y="35843"/>
                </a:moveTo>
                <a:cubicBezTo>
                  <a:pt x="71436" y="35843"/>
                  <a:pt x="71432" y="35843"/>
                  <a:pt x="71427" y="35843"/>
                </a:cubicBezTo>
                <a:cubicBezTo>
                  <a:pt x="70929" y="35857"/>
                  <a:pt x="70951" y="36591"/>
                  <a:pt x="71441" y="36591"/>
                </a:cubicBezTo>
                <a:cubicBezTo>
                  <a:pt x="71446" y="36591"/>
                  <a:pt x="71450" y="36591"/>
                  <a:pt x="71455" y="36591"/>
                </a:cubicBezTo>
                <a:cubicBezTo>
                  <a:pt x="71953" y="36577"/>
                  <a:pt x="71931" y="35843"/>
                  <a:pt x="71441" y="35843"/>
                </a:cubicBezTo>
                <a:close/>
                <a:moveTo>
                  <a:pt x="64672" y="36115"/>
                </a:moveTo>
                <a:lnTo>
                  <a:pt x="64849" y="36455"/>
                </a:lnTo>
                <a:lnTo>
                  <a:pt x="64536" y="36618"/>
                </a:lnTo>
                <a:lnTo>
                  <a:pt x="64359" y="36292"/>
                </a:lnTo>
                <a:lnTo>
                  <a:pt x="64672" y="36115"/>
                </a:lnTo>
                <a:close/>
                <a:moveTo>
                  <a:pt x="48755" y="36360"/>
                </a:moveTo>
                <a:cubicBezTo>
                  <a:pt x="48701" y="36373"/>
                  <a:pt x="48647" y="36414"/>
                  <a:pt x="48620" y="36468"/>
                </a:cubicBezTo>
                <a:cubicBezTo>
                  <a:pt x="48594" y="36544"/>
                  <a:pt x="48662" y="36619"/>
                  <a:pt x="48737" y="36619"/>
                </a:cubicBezTo>
                <a:cubicBezTo>
                  <a:pt x="48743" y="36619"/>
                  <a:pt x="48749" y="36619"/>
                  <a:pt x="48755" y="36618"/>
                </a:cubicBezTo>
                <a:cubicBezTo>
                  <a:pt x="48810" y="36604"/>
                  <a:pt x="48864" y="36536"/>
                  <a:pt x="48946" y="36482"/>
                </a:cubicBezTo>
                <a:cubicBezTo>
                  <a:pt x="48864" y="36414"/>
                  <a:pt x="48810" y="36360"/>
                  <a:pt x="48755" y="36360"/>
                </a:cubicBezTo>
                <a:close/>
                <a:moveTo>
                  <a:pt x="8590" y="36169"/>
                </a:moveTo>
                <a:lnTo>
                  <a:pt x="8767" y="36468"/>
                </a:lnTo>
                <a:lnTo>
                  <a:pt x="8454" y="36645"/>
                </a:lnTo>
                <a:lnTo>
                  <a:pt x="8278" y="36332"/>
                </a:lnTo>
                <a:lnTo>
                  <a:pt x="8590" y="36169"/>
                </a:lnTo>
                <a:close/>
                <a:moveTo>
                  <a:pt x="78590" y="36496"/>
                </a:moveTo>
                <a:cubicBezTo>
                  <a:pt x="78550" y="36509"/>
                  <a:pt x="78509" y="36536"/>
                  <a:pt x="78482" y="36577"/>
                </a:cubicBezTo>
                <a:cubicBezTo>
                  <a:pt x="78509" y="36604"/>
                  <a:pt x="78550" y="36632"/>
                  <a:pt x="78590" y="36645"/>
                </a:cubicBezTo>
                <a:cubicBezTo>
                  <a:pt x="78604" y="36645"/>
                  <a:pt x="78631" y="36604"/>
                  <a:pt x="78672" y="36577"/>
                </a:cubicBezTo>
                <a:cubicBezTo>
                  <a:pt x="78631" y="36536"/>
                  <a:pt x="78604" y="36496"/>
                  <a:pt x="78590" y="36496"/>
                </a:cubicBezTo>
                <a:close/>
                <a:moveTo>
                  <a:pt x="36971" y="36373"/>
                </a:moveTo>
                <a:cubicBezTo>
                  <a:pt x="36930" y="36373"/>
                  <a:pt x="36835" y="36468"/>
                  <a:pt x="36835" y="36496"/>
                </a:cubicBezTo>
                <a:cubicBezTo>
                  <a:pt x="36862" y="36564"/>
                  <a:pt x="36903" y="36618"/>
                  <a:pt x="36971" y="36645"/>
                </a:cubicBezTo>
                <a:cubicBezTo>
                  <a:pt x="36976" y="36646"/>
                  <a:pt x="36980" y="36647"/>
                  <a:pt x="36985" y="36647"/>
                </a:cubicBezTo>
                <a:cubicBezTo>
                  <a:pt x="37035" y="36647"/>
                  <a:pt x="37090" y="36585"/>
                  <a:pt x="37202" y="36523"/>
                </a:cubicBezTo>
                <a:cubicBezTo>
                  <a:pt x="37093" y="36455"/>
                  <a:pt x="37025" y="36373"/>
                  <a:pt x="36971" y="36373"/>
                </a:cubicBezTo>
                <a:close/>
                <a:moveTo>
                  <a:pt x="24384" y="35909"/>
                </a:moveTo>
                <a:cubicBezTo>
                  <a:pt x="24185" y="35909"/>
                  <a:pt x="23983" y="36049"/>
                  <a:pt x="24004" y="36319"/>
                </a:cubicBezTo>
                <a:cubicBezTo>
                  <a:pt x="24018" y="36523"/>
                  <a:pt x="24181" y="36672"/>
                  <a:pt x="24385" y="36672"/>
                </a:cubicBezTo>
                <a:cubicBezTo>
                  <a:pt x="24588" y="36672"/>
                  <a:pt x="24752" y="36509"/>
                  <a:pt x="24752" y="36305"/>
                </a:cubicBezTo>
                <a:cubicBezTo>
                  <a:pt x="24765" y="36039"/>
                  <a:pt x="24575" y="35909"/>
                  <a:pt x="24384" y="35909"/>
                </a:cubicBezTo>
                <a:close/>
                <a:moveTo>
                  <a:pt x="30689" y="36114"/>
                </a:moveTo>
                <a:cubicBezTo>
                  <a:pt x="30681" y="36114"/>
                  <a:pt x="30672" y="36114"/>
                  <a:pt x="30664" y="36115"/>
                </a:cubicBezTo>
                <a:cubicBezTo>
                  <a:pt x="30420" y="36115"/>
                  <a:pt x="30297" y="36428"/>
                  <a:pt x="30487" y="36604"/>
                </a:cubicBezTo>
                <a:cubicBezTo>
                  <a:pt x="30542" y="36655"/>
                  <a:pt x="30609" y="36678"/>
                  <a:pt x="30675" y="36678"/>
                </a:cubicBezTo>
                <a:cubicBezTo>
                  <a:pt x="30821" y="36678"/>
                  <a:pt x="30963" y="36565"/>
                  <a:pt x="30963" y="36387"/>
                </a:cubicBezTo>
                <a:cubicBezTo>
                  <a:pt x="30963" y="36232"/>
                  <a:pt x="30841" y="36114"/>
                  <a:pt x="30689" y="36114"/>
                </a:cubicBezTo>
                <a:close/>
                <a:moveTo>
                  <a:pt x="75038" y="36114"/>
                </a:moveTo>
                <a:cubicBezTo>
                  <a:pt x="75031" y="36114"/>
                  <a:pt x="75023" y="36114"/>
                  <a:pt x="75016" y="36115"/>
                </a:cubicBezTo>
                <a:cubicBezTo>
                  <a:pt x="74853" y="36115"/>
                  <a:pt x="74730" y="36251"/>
                  <a:pt x="74730" y="36400"/>
                </a:cubicBezTo>
                <a:cubicBezTo>
                  <a:pt x="74737" y="36587"/>
                  <a:pt x="74881" y="36679"/>
                  <a:pt x="75025" y="36679"/>
                </a:cubicBezTo>
                <a:cubicBezTo>
                  <a:pt x="75174" y="36679"/>
                  <a:pt x="75322" y="36581"/>
                  <a:pt x="75315" y="36387"/>
                </a:cubicBezTo>
                <a:cubicBezTo>
                  <a:pt x="75302" y="36232"/>
                  <a:pt x="75179" y="36114"/>
                  <a:pt x="75038" y="36114"/>
                </a:cubicBezTo>
                <a:close/>
                <a:moveTo>
                  <a:pt x="17629" y="36169"/>
                </a:moveTo>
                <a:lnTo>
                  <a:pt x="17806" y="36564"/>
                </a:lnTo>
                <a:lnTo>
                  <a:pt x="17480" y="36727"/>
                </a:lnTo>
                <a:lnTo>
                  <a:pt x="17235" y="36404"/>
                </a:lnTo>
                <a:lnTo>
                  <a:pt x="17235" y="36404"/>
                </a:lnTo>
                <a:cubicBezTo>
                  <a:pt x="17302" y="36378"/>
                  <a:pt x="17351" y="36341"/>
                  <a:pt x="17412" y="36305"/>
                </a:cubicBezTo>
                <a:cubicBezTo>
                  <a:pt x="17493" y="36265"/>
                  <a:pt x="17548" y="36224"/>
                  <a:pt x="17629" y="36169"/>
                </a:cubicBezTo>
                <a:close/>
                <a:moveTo>
                  <a:pt x="43277" y="36548"/>
                </a:moveTo>
                <a:cubicBezTo>
                  <a:pt x="43273" y="36548"/>
                  <a:pt x="43269" y="36548"/>
                  <a:pt x="43264" y="36550"/>
                </a:cubicBezTo>
                <a:cubicBezTo>
                  <a:pt x="43237" y="36550"/>
                  <a:pt x="43210" y="36604"/>
                  <a:pt x="43183" y="36645"/>
                </a:cubicBezTo>
                <a:cubicBezTo>
                  <a:pt x="43210" y="36672"/>
                  <a:pt x="43251" y="36727"/>
                  <a:pt x="43291" y="36727"/>
                </a:cubicBezTo>
                <a:cubicBezTo>
                  <a:pt x="43319" y="36727"/>
                  <a:pt x="43359" y="36672"/>
                  <a:pt x="43414" y="36618"/>
                </a:cubicBezTo>
                <a:cubicBezTo>
                  <a:pt x="43353" y="36594"/>
                  <a:pt x="43314" y="36548"/>
                  <a:pt x="43277" y="36548"/>
                </a:cubicBezTo>
                <a:close/>
                <a:moveTo>
                  <a:pt x="5872" y="36237"/>
                </a:moveTo>
                <a:lnTo>
                  <a:pt x="6049" y="36536"/>
                </a:lnTo>
                <a:lnTo>
                  <a:pt x="5709" y="36740"/>
                </a:lnTo>
                <a:lnTo>
                  <a:pt x="5532" y="36400"/>
                </a:lnTo>
                <a:lnTo>
                  <a:pt x="5872" y="36237"/>
                </a:lnTo>
                <a:close/>
                <a:moveTo>
                  <a:pt x="45989" y="36467"/>
                </a:moveTo>
                <a:cubicBezTo>
                  <a:pt x="45957" y="36467"/>
                  <a:pt x="45887" y="36538"/>
                  <a:pt x="45887" y="36564"/>
                </a:cubicBezTo>
                <a:cubicBezTo>
                  <a:pt x="45887" y="36591"/>
                  <a:pt x="45942" y="36659"/>
                  <a:pt x="45996" y="36740"/>
                </a:cubicBezTo>
                <a:cubicBezTo>
                  <a:pt x="46051" y="36672"/>
                  <a:pt x="46119" y="36618"/>
                  <a:pt x="46119" y="36591"/>
                </a:cubicBezTo>
                <a:cubicBezTo>
                  <a:pt x="46091" y="36536"/>
                  <a:pt x="46051" y="36482"/>
                  <a:pt x="45996" y="36468"/>
                </a:cubicBezTo>
                <a:cubicBezTo>
                  <a:pt x="45994" y="36467"/>
                  <a:pt x="45992" y="36467"/>
                  <a:pt x="45989" y="36467"/>
                </a:cubicBezTo>
                <a:close/>
                <a:moveTo>
                  <a:pt x="14897" y="36278"/>
                </a:moveTo>
                <a:lnTo>
                  <a:pt x="15074" y="36604"/>
                </a:lnTo>
                <a:lnTo>
                  <a:pt x="14761" y="36767"/>
                </a:lnTo>
                <a:lnTo>
                  <a:pt x="14585" y="36455"/>
                </a:lnTo>
                <a:lnTo>
                  <a:pt x="14897" y="36278"/>
                </a:lnTo>
                <a:close/>
                <a:moveTo>
                  <a:pt x="57760" y="36291"/>
                </a:moveTo>
                <a:cubicBezTo>
                  <a:pt x="57620" y="36291"/>
                  <a:pt x="57510" y="36421"/>
                  <a:pt x="57522" y="36564"/>
                </a:cubicBezTo>
                <a:cubicBezTo>
                  <a:pt x="57542" y="36708"/>
                  <a:pt x="57657" y="36780"/>
                  <a:pt x="57772" y="36780"/>
                </a:cubicBezTo>
                <a:cubicBezTo>
                  <a:pt x="57895" y="36780"/>
                  <a:pt x="58018" y="36698"/>
                  <a:pt x="58025" y="36536"/>
                </a:cubicBezTo>
                <a:cubicBezTo>
                  <a:pt x="58025" y="36400"/>
                  <a:pt x="57917" y="36292"/>
                  <a:pt x="57781" y="36292"/>
                </a:cubicBezTo>
                <a:cubicBezTo>
                  <a:pt x="57774" y="36291"/>
                  <a:pt x="57767" y="36291"/>
                  <a:pt x="57760" y="36291"/>
                </a:cubicBezTo>
                <a:close/>
                <a:moveTo>
                  <a:pt x="3113" y="36292"/>
                </a:moveTo>
                <a:lnTo>
                  <a:pt x="3303" y="36632"/>
                </a:lnTo>
                <a:lnTo>
                  <a:pt x="2977" y="36795"/>
                </a:lnTo>
                <a:lnTo>
                  <a:pt x="2800" y="36455"/>
                </a:lnTo>
                <a:lnTo>
                  <a:pt x="3113" y="36292"/>
                </a:lnTo>
                <a:close/>
                <a:moveTo>
                  <a:pt x="34262" y="36358"/>
                </a:moveTo>
                <a:cubicBezTo>
                  <a:pt x="34254" y="36358"/>
                  <a:pt x="34247" y="36359"/>
                  <a:pt x="34239" y="36360"/>
                </a:cubicBezTo>
                <a:cubicBezTo>
                  <a:pt x="34130" y="36360"/>
                  <a:pt x="34035" y="36455"/>
                  <a:pt x="34035" y="36577"/>
                </a:cubicBezTo>
                <a:cubicBezTo>
                  <a:pt x="34035" y="36686"/>
                  <a:pt x="34130" y="36781"/>
                  <a:pt x="34253" y="36795"/>
                </a:cubicBezTo>
                <a:cubicBezTo>
                  <a:pt x="34375" y="36795"/>
                  <a:pt x="34484" y="36699"/>
                  <a:pt x="34484" y="36577"/>
                </a:cubicBezTo>
                <a:cubicBezTo>
                  <a:pt x="34471" y="36450"/>
                  <a:pt x="34375" y="36358"/>
                  <a:pt x="34262" y="36358"/>
                </a:cubicBezTo>
                <a:close/>
                <a:moveTo>
                  <a:pt x="55083" y="36410"/>
                </a:moveTo>
                <a:cubicBezTo>
                  <a:pt x="55072" y="36410"/>
                  <a:pt x="55060" y="36411"/>
                  <a:pt x="55049" y="36414"/>
                </a:cubicBezTo>
                <a:cubicBezTo>
                  <a:pt x="54954" y="36455"/>
                  <a:pt x="54858" y="36523"/>
                  <a:pt x="54777" y="36591"/>
                </a:cubicBezTo>
                <a:cubicBezTo>
                  <a:pt x="54886" y="36686"/>
                  <a:pt x="54954" y="36767"/>
                  <a:pt x="55035" y="36795"/>
                </a:cubicBezTo>
                <a:cubicBezTo>
                  <a:pt x="55048" y="36798"/>
                  <a:pt x="55061" y="36799"/>
                  <a:pt x="55073" y="36799"/>
                </a:cubicBezTo>
                <a:cubicBezTo>
                  <a:pt x="55168" y="36799"/>
                  <a:pt x="55254" y="36714"/>
                  <a:pt x="55266" y="36618"/>
                </a:cubicBezTo>
                <a:cubicBezTo>
                  <a:pt x="55266" y="36508"/>
                  <a:pt x="55179" y="36410"/>
                  <a:pt x="55083" y="36410"/>
                </a:cubicBezTo>
                <a:close/>
                <a:moveTo>
                  <a:pt x="21633" y="36805"/>
                </a:moveTo>
                <a:lnTo>
                  <a:pt x="21633" y="36805"/>
                </a:lnTo>
                <a:cubicBezTo>
                  <a:pt x="21630" y="36806"/>
                  <a:pt x="21628" y="36807"/>
                  <a:pt x="21625" y="36808"/>
                </a:cubicBezTo>
                <a:lnTo>
                  <a:pt x="21639" y="36808"/>
                </a:lnTo>
                <a:cubicBezTo>
                  <a:pt x="21637" y="36807"/>
                  <a:pt x="21635" y="36806"/>
                  <a:pt x="21633" y="36805"/>
                </a:cubicBezTo>
                <a:close/>
                <a:moveTo>
                  <a:pt x="68288" y="36278"/>
                </a:moveTo>
                <a:cubicBezTo>
                  <a:pt x="68342" y="36414"/>
                  <a:pt x="68369" y="36618"/>
                  <a:pt x="68587" y="36632"/>
                </a:cubicBezTo>
                <a:lnTo>
                  <a:pt x="68070" y="36808"/>
                </a:lnTo>
                <a:cubicBezTo>
                  <a:pt x="68016" y="36727"/>
                  <a:pt x="67948" y="36604"/>
                  <a:pt x="67880" y="36482"/>
                </a:cubicBezTo>
                <a:lnTo>
                  <a:pt x="68288" y="36278"/>
                </a:lnTo>
                <a:close/>
                <a:moveTo>
                  <a:pt x="72270" y="36101"/>
                </a:moveTo>
                <a:cubicBezTo>
                  <a:pt x="71794" y="36101"/>
                  <a:pt x="71808" y="36808"/>
                  <a:pt x="72284" y="36808"/>
                </a:cubicBezTo>
                <a:cubicBezTo>
                  <a:pt x="72473" y="36808"/>
                  <a:pt x="72622" y="36660"/>
                  <a:pt x="72637" y="36457"/>
                </a:cubicBezTo>
                <a:lnTo>
                  <a:pt x="72637" y="36457"/>
                </a:lnTo>
                <a:cubicBezTo>
                  <a:pt x="72631" y="36259"/>
                  <a:pt x="72470" y="36101"/>
                  <a:pt x="72270" y="36101"/>
                </a:cubicBezTo>
                <a:close/>
                <a:moveTo>
                  <a:pt x="27970" y="36141"/>
                </a:moveTo>
                <a:cubicBezTo>
                  <a:pt x="27962" y="36141"/>
                  <a:pt x="27954" y="36142"/>
                  <a:pt x="27946" y="36142"/>
                </a:cubicBezTo>
                <a:cubicBezTo>
                  <a:pt x="27769" y="36142"/>
                  <a:pt x="27620" y="36292"/>
                  <a:pt x="27633" y="36482"/>
                </a:cubicBezTo>
                <a:cubicBezTo>
                  <a:pt x="27633" y="36659"/>
                  <a:pt x="27783" y="36808"/>
                  <a:pt x="27959" y="36822"/>
                </a:cubicBezTo>
                <a:lnTo>
                  <a:pt x="27973" y="36822"/>
                </a:lnTo>
                <a:cubicBezTo>
                  <a:pt x="28150" y="36808"/>
                  <a:pt x="28299" y="36659"/>
                  <a:pt x="28313" y="36482"/>
                </a:cubicBezTo>
                <a:cubicBezTo>
                  <a:pt x="28313" y="36287"/>
                  <a:pt x="28151" y="36141"/>
                  <a:pt x="27970" y="36141"/>
                </a:cubicBezTo>
                <a:close/>
                <a:moveTo>
                  <a:pt x="12179" y="36346"/>
                </a:moveTo>
                <a:lnTo>
                  <a:pt x="12342" y="36659"/>
                </a:lnTo>
                <a:lnTo>
                  <a:pt x="12002" y="36835"/>
                </a:lnTo>
                <a:lnTo>
                  <a:pt x="11825" y="36523"/>
                </a:lnTo>
                <a:lnTo>
                  <a:pt x="12179" y="36346"/>
                </a:lnTo>
                <a:close/>
                <a:moveTo>
                  <a:pt x="52282" y="36494"/>
                </a:moveTo>
                <a:cubicBezTo>
                  <a:pt x="52195" y="36494"/>
                  <a:pt x="52114" y="36572"/>
                  <a:pt x="52126" y="36672"/>
                </a:cubicBezTo>
                <a:cubicBezTo>
                  <a:pt x="52126" y="36760"/>
                  <a:pt x="52185" y="36837"/>
                  <a:pt x="52280" y="36837"/>
                </a:cubicBezTo>
                <a:cubicBezTo>
                  <a:pt x="52287" y="36837"/>
                  <a:pt x="52295" y="36836"/>
                  <a:pt x="52303" y="36835"/>
                </a:cubicBezTo>
                <a:cubicBezTo>
                  <a:pt x="52371" y="36822"/>
                  <a:pt x="52439" y="36754"/>
                  <a:pt x="52548" y="36672"/>
                </a:cubicBezTo>
                <a:cubicBezTo>
                  <a:pt x="52439" y="36591"/>
                  <a:pt x="52371" y="36509"/>
                  <a:pt x="52303" y="36496"/>
                </a:cubicBezTo>
                <a:cubicBezTo>
                  <a:pt x="52296" y="36495"/>
                  <a:pt x="52289" y="36494"/>
                  <a:pt x="52282" y="36494"/>
                </a:cubicBezTo>
                <a:close/>
                <a:moveTo>
                  <a:pt x="60552" y="36114"/>
                </a:moveTo>
                <a:cubicBezTo>
                  <a:pt x="60544" y="36114"/>
                  <a:pt x="60535" y="36115"/>
                  <a:pt x="60526" y="36115"/>
                </a:cubicBezTo>
                <a:cubicBezTo>
                  <a:pt x="60336" y="36115"/>
                  <a:pt x="60173" y="36265"/>
                  <a:pt x="60173" y="36455"/>
                </a:cubicBezTo>
                <a:lnTo>
                  <a:pt x="60159" y="36455"/>
                </a:lnTo>
                <a:cubicBezTo>
                  <a:pt x="60146" y="36645"/>
                  <a:pt x="60309" y="36822"/>
                  <a:pt x="60513" y="36835"/>
                </a:cubicBezTo>
                <a:cubicBezTo>
                  <a:pt x="60526" y="36836"/>
                  <a:pt x="60539" y="36837"/>
                  <a:pt x="60551" y="36837"/>
                </a:cubicBezTo>
                <a:cubicBezTo>
                  <a:pt x="61021" y="36837"/>
                  <a:pt x="61030" y="36114"/>
                  <a:pt x="60552" y="36114"/>
                </a:cubicBezTo>
                <a:close/>
                <a:moveTo>
                  <a:pt x="65501" y="36373"/>
                </a:moveTo>
                <a:cubicBezTo>
                  <a:pt x="65569" y="36482"/>
                  <a:pt x="65637" y="36591"/>
                  <a:pt x="65705" y="36699"/>
                </a:cubicBezTo>
                <a:lnTo>
                  <a:pt x="65365" y="36863"/>
                </a:lnTo>
                <a:lnTo>
                  <a:pt x="65189" y="36550"/>
                </a:lnTo>
                <a:lnTo>
                  <a:pt x="65501" y="36373"/>
                </a:lnTo>
                <a:close/>
                <a:moveTo>
                  <a:pt x="9419" y="36414"/>
                </a:moveTo>
                <a:lnTo>
                  <a:pt x="9583" y="36727"/>
                </a:lnTo>
                <a:lnTo>
                  <a:pt x="9270" y="36890"/>
                </a:lnTo>
                <a:lnTo>
                  <a:pt x="9093" y="36577"/>
                </a:lnTo>
                <a:lnTo>
                  <a:pt x="9419" y="36414"/>
                </a:lnTo>
                <a:close/>
                <a:moveTo>
                  <a:pt x="75845" y="36373"/>
                </a:moveTo>
                <a:cubicBezTo>
                  <a:pt x="75695" y="36387"/>
                  <a:pt x="75587" y="36509"/>
                  <a:pt x="75587" y="36659"/>
                </a:cubicBezTo>
                <a:cubicBezTo>
                  <a:pt x="75604" y="36801"/>
                  <a:pt x="75726" y="36890"/>
                  <a:pt x="75850" y="36890"/>
                </a:cubicBezTo>
                <a:cubicBezTo>
                  <a:pt x="75916" y="36890"/>
                  <a:pt x="75983" y="36865"/>
                  <a:pt x="76035" y="36808"/>
                </a:cubicBezTo>
                <a:cubicBezTo>
                  <a:pt x="76185" y="36632"/>
                  <a:pt x="76062" y="36373"/>
                  <a:pt x="75845" y="36373"/>
                </a:cubicBezTo>
                <a:close/>
                <a:moveTo>
                  <a:pt x="37814" y="36618"/>
                </a:moveTo>
                <a:cubicBezTo>
                  <a:pt x="37759" y="36618"/>
                  <a:pt x="37691" y="36686"/>
                  <a:pt x="37664" y="36740"/>
                </a:cubicBezTo>
                <a:cubicBezTo>
                  <a:pt x="37637" y="36822"/>
                  <a:pt x="37705" y="36903"/>
                  <a:pt x="37787" y="36903"/>
                </a:cubicBezTo>
                <a:cubicBezTo>
                  <a:pt x="37854" y="36903"/>
                  <a:pt x="37909" y="36835"/>
                  <a:pt x="38031" y="36767"/>
                </a:cubicBezTo>
                <a:cubicBezTo>
                  <a:pt x="37922" y="36699"/>
                  <a:pt x="37868" y="36618"/>
                  <a:pt x="37814" y="36618"/>
                </a:cubicBezTo>
                <a:close/>
                <a:moveTo>
                  <a:pt x="49571" y="36523"/>
                </a:moveTo>
                <a:cubicBezTo>
                  <a:pt x="49503" y="36645"/>
                  <a:pt x="49421" y="36713"/>
                  <a:pt x="49435" y="36767"/>
                </a:cubicBezTo>
                <a:cubicBezTo>
                  <a:pt x="49449" y="36835"/>
                  <a:pt x="49517" y="36890"/>
                  <a:pt x="49585" y="36903"/>
                </a:cubicBezTo>
                <a:cubicBezTo>
                  <a:pt x="49591" y="36904"/>
                  <a:pt x="49597" y="36905"/>
                  <a:pt x="49603" y="36905"/>
                </a:cubicBezTo>
                <a:cubicBezTo>
                  <a:pt x="49678" y="36905"/>
                  <a:pt x="49746" y="36829"/>
                  <a:pt x="49721" y="36754"/>
                </a:cubicBezTo>
                <a:cubicBezTo>
                  <a:pt x="49707" y="36686"/>
                  <a:pt x="49653" y="36632"/>
                  <a:pt x="49571" y="36523"/>
                </a:cubicBezTo>
                <a:close/>
                <a:moveTo>
                  <a:pt x="25200" y="36183"/>
                </a:moveTo>
                <a:cubicBezTo>
                  <a:pt x="24996" y="36183"/>
                  <a:pt x="24833" y="36346"/>
                  <a:pt x="24833" y="36536"/>
                </a:cubicBezTo>
                <a:lnTo>
                  <a:pt x="24833" y="36550"/>
                </a:lnTo>
                <a:cubicBezTo>
                  <a:pt x="24833" y="36759"/>
                  <a:pt x="25009" y="36918"/>
                  <a:pt x="25203" y="36918"/>
                </a:cubicBezTo>
                <a:cubicBezTo>
                  <a:pt x="25211" y="36918"/>
                  <a:pt x="25219" y="36917"/>
                  <a:pt x="25227" y="36917"/>
                </a:cubicBezTo>
                <a:cubicBezTo>
                  <a:pt x="25689" y="36876"/>
                  <a:pt x="25676" y="36183"/>
                  <a:pt x="25200" y="36183"/>
                </a:cubicBezTo>
                <a:close/>
                <a:moveTo>
                  <a:pt x="31493" y="36387"/>
                </a:moveTo>
                <a:cubicBezTo>
                  <a:pt x="31330" y="36387"/>
                  <a:pt x="31208" y="36536"/>
                  <a:pt x="31235" y="36699"/>
                </a:cubicBezTo>
                <a:cubicBezTo>
                  <a:pt x="31248" y="36841"/>
                  <a:pt x="31370" y="36945"/>
                  <a:pt x="31509" y="36945"/>
                </a:cubicBezTo>
                <a:cubicBezTo>
                  <a:pt x="31517" y="36945"/>
                  <a:pt x="31526" y="36945"/>
                  <a:pt x="31534" y="36944"/>
                </a:cubicBezTo>
                <a:cubicBezTo>
                  <a:pt x="31670" y="36931"/>
                  <a:pt x="31792" y="36795"/>
                  <a:pt x="31779" y="36645"/>
                </a:cubicBezTo>
                <a:cubicBezTo>
                  <a:pt x="31765" y="36509"/>
                  <a:pt x="31643" y="36387"/>
                  <a:pt x="31507" y="36387"/>
                </a:cubicBezTo>
                <a:close/>
                <a:moveTo>
                  <a:pt x="46825" y="36686"/>
                </a:moveTo>
                <a:cubicBezTo>
                  <a:pt x="46771" y="36686"/>
                  <a:pt x="46730" y="36767"/>
                  <a:pt x="46689" y="36808"/>
                </a:cubicBezTo>
                <a:cubicBezTo>
                  <a:pt x="46744" y="36863"/>
                  <a:pt x="46785" y="36931"/>
                  <a:pt x="46839" y="36944"/>
                </a:cubicBezTo>
                <a:cubicBezTo>
                  <a:pt x="46842" y="36945"/>
                  <a:pt x="46845" y="36946"/>
                  <a:pt x="46848" y="36946"/>
                </a:cubicBezTo>
                <a:cubicBezTo>
                  <a:pt x="46888" y="36946"/>
                  <a:pt x="46940" y="36871"/>
                  <a:pt x="47016" y="36808"/>
                </a:cubicBezTo>
                <a:cubicBezTo>
                  <a:pt x="46934" y="36754"/>
                  <a:pt x="46880" y="36686"/>
                  <a:pt x="46825" y="36686"/>
                </a:cubicBezTo>
                <a:close/>
                <a:moveTo>
                  <a:pt x="62783" y="36400"/>
                </a:moveTo>
                <a:lnTo>
                  <a:pt x="62946" y="36781"/>
                </a:lnTo>
                <a:lnTo>
                  <a:pt x="62660" y="36958"/>
                </a:lnTo>
                <a:lnTo>
                  <a:pt x="62429" y="36577"/>
                </a:lnTo>
                <a:lnTo>
                  <a:pt x="62783" y="36400"/>
                </a:lnTo>
                <a:close/>
                <a:moveTo>
                  <a:pt x="6687" y="36482"/>
                </a:moveTo>
                <a:lnTo>
                  <a:pt x="6878" y="36822"/>
                </a:lnTo>
                <a:lnTo>
                  <a:pt x="6565" y="36971"/>
                </a:lnTo>
                <a:lnTo>
                  <a:pt x="6375" y="36632"/>
                </a:lnTo>
                <a:lnTo>
                  <a:pt x="6687" y="36482"/>
                </a:lnTo>
                <a:close/>
                <a:moveTo>
                  <a:pt x="18486" y="36387"/>
                </a:moveTo>
                <a:lnTo>
                  <a:pt x="18676" y="36795"/>
                </a:lnTo>
                <a:lnTo>
                  <a:pt x="18295" y="36971"/>
                </a:lnTo>
                <a:lnTo>
                  <a:pt x="18105" y="36645"/>
                </a:lnTo>
                <a:lnTo>
                  <a:pt x="18486" y="36387"/>
                </a:lnTo>
                <a:close/>
                <a:moveTo>
                  <a:pt x="44107" y="36713"/>
                </a:moveTo>
                <a:cubicBezTo>
                  <a:pt x="44053" y="36795"/>
                  <a:pt x="43998" y="36835"/>
                  <a:pt x="43985" y="36890"/>
                </a:cubicBezTo>
                <a:cubicBezTo>
                  <a:pt x="43985" y="36917"/>
                  <a:pt x="44053" y="36971"/>
                  <a:pt x="44093" y="36998"/>
                </a:cubicBezTo>
                <a:cubicBezTo>
                  <a:pt x="44134" y="36958"/>
                  <a:pt x="44202" y="36917"/>
                  <a:pt x="44216" y="36876"/>
                </a:cubicBezTo>
                <a:cubicBezTo>
                  <a:pt x="44229" y="36822"/>
                  <a:pt x="44161" y="36795"/>
                  <a:pt x="44107" y="36713"/>
                </a:cubicBezTo>
                <a:close/>
                <a:moveTo>
                  <a:pt x="21680" y="35952"/>
                </a:moveTo>
                <a:cubicBezTo>
                  <a:pt x="21503" y="35952"/>
                  <a:pt x="21340" y="36061"/>
                  <a:pt x="21286" y="36224"/>
                </a:cubicBezTo>
                <a:cubicBezTo>
                  <a:pt x="21231" y="36387"/>
                  <a:pt x="21299" y="36577"/>
                  <a:pt x="21435" y="36672"/>
                </a:cubicBezTo>
                <a:cubicBezTo>
                  <a:pt x="21501" y="36725"/>
                  <a:pt x="21567" y="36765"/>
                  <a:pt x="21633" y="36805"/>
                </a:cubicBezTo>
                <a:lnTo>
                  <a:pt x="21633" y="36805"/>
                </a:lnTo>
                <a:cubicBezTo>
                  <a:pt x="21794" y="36725"/>
                  <a:pt x="21967" y="36670"/>
                  <a:pt x="22060" y="36496"/>
                </a:cubicBezTo>
                <a:cubicBezTo>
                  <a:pt x="22061" y="36493"/>
                  <a:pt x="22061" y="36491"/>
                  <a:pt x="22061" y="36489"/>
                </a:cubicBezTo>
                <a:lnTo>
                  <a:pt x="22061" y="36489"/>
                </a:lnTo>
                <a:cubicBezTo>
                  <a:pt x="22075" y="36581"/>
                  <a:pt x="22102" y="36661"/>
                  <a:pt x="22128" y="36754"/>
                </a:cubicBezTo>
                <a:cubicBezTo>
                  <a:pt x="22177" y="36900"/>
                  <a:pt x="22324" y="37003"/>
                  <a:pt x="22481" y="37003"/>
                </a:cubicBezTo>
                <a:cubicBezTo>
                  <a:pt x="22500" y="37003"/>
                  <a:pt x="22518" y="37001"/>
                  <a:pt x="22536" y="36998"/>
                </a:cubicBezTo>
                <a:cubicBezTo>
                  <a:pt x="22699" y="36971"/>
                  <a:pt x="22835" y="36849"/>
                  <a:pt x="22876" y="36686"/>
                </a:cubicBezTo>
                <a:cubicBezTo>
                  <a:pt x="22903" y="36523"/>
                  <a:pt x="22835" y="36360"/>
                  <a:pt x="22699" y="36265"/>
                </a:cubicBezTo>
                <a:cubicBezTo>
                  <a:pt x="22631" y="36231"/>
                  <a:pt x="22559" y="36213"/>
                  <a:pt x="22487" y="36213"/>
                </a:cubicBezTo>
                <a:cubicBezTo>
                  <a:pt x="22387" y="36213"/>
                  <a:pt x="22289" y="36247"/>
                  <a:pt x="22210" y="36319"/>
                </a:cubicBezTo>
                <a:cubicBezTo>
                  <a:pt x="22156" y="36373"/>
                  <a:pt x="22116" y="36439"/>
                  <a:pt x="22063" y="36480"/>
                </a:cubicBezTo>
                <a:lnTo>
                  <a:pt x="22063" y="36480"/>
                </a:lnTo>
                <a:cubicBezTo>
                  <a:pt x="22072" y="36404"/>
                  <a:pt x="22059" y="36327"/>
                  <a:pt x="22047" y="36251"/>
                </a:cubicBezTo>
                <a:cubicBezTo>
                  <a:pt x="22006" y="36074"/>
                  <a:pt x="21856" y="35952"/>
                  <a:pt x="21680" y="35952"/>
                </a:cubicBezTo>
                <a:close/>
                <a:moveTo>
                  <a:pt x="15726" y="36523"/>
                </a:moveTo>
                <a:lnTo>
                  <a:pt x="15889" y="36849"/>
                </a:lnTo>
                <a:lnTo>
                  <a:pt x="15577" y="37012"/>
                </a:lnTo>
                <a:lnTo>
                  <a:pt x="15386" y="36699"/>
                </a:lnTo>
                <a:lnTo>
                  <a:pt x="15726" y="36523"/>
                </a:lnTo>
                <a:close/>
                <a:moveTo>
                  <a:pt x="3942" y="36564"/>
                </a:moveTo>
                <a:lnTo>
                  <a:pt x="4118" y="36876"/>
                </a:lnTo>
                <a:lnTo>
                  <a:pt x="3806" y="37039"/>
                </a:lnTo>
                <a:lnTo>
                  <a:pt x="3643" y="36740"/>
                </a:lnTo>
                <a:lnTo>
                  <a:pt x="3942" y="36564"/>
                </a:lnTo>
                <a:close/>
                <a:moveTo>
                  <a:pt x="41375" y="36835"/>
                </a:moveTo>
                <a:cubicBezTo>
                  <a:pt x="41334" y="36835"/>
                  <a:pt x="41307" y="36903"/>
                  <a:pt x="41280" y="36944"/>
                </a:cubicBezTo>
                <a:cubicBezTo>
                  <a:pt x="41307" y="36985"/>
                  <a:pt x="41348" y="37039"/>
                  <a:pt x="41388" y="37039"/>
                </a:cubicBezTo>
                <a:cubicBezTo>
                  <a:pt x="41429" y="37039"/>
                  <a:pt x="41470" y="36985"/>
                  <a:pt x="41538" y="36931"/>
                </a:cubicBezTo>
                <a:cubicBezTo>
                  <a:pt x="41470" y="36890"/>
                  <a:pt x="41416" y="36835"/>
                  <a:pt x="41375" y="36835"/>
                </a:cubicBezTo>
                <a:close/>
                <a:moveTo>
                  <a:pt x="73110" y="36359"/>
                </a:moveTo>
                <a:cubicBezTo>
                  <a:pt x="73102" y="36359"/>
                  <a:pt x="73094" y="36359"/>
                  <a:pt x="73086" y="36360"/>
                </a:cubicBezTo>
                <a:cubicBezTo>
                  <a:pt x="72641" y="36373"/>
                  <a:pt x="72650" y="37039"/>
                  <a:pt x="73099" y="37039"/>
                </a:cubicBezTo>
                <a:cubicBezTo>
                  <a:pt x="73104" y="37039"/>
                  <a:pt x="73108" y="37039"/>
                  <a:pt x="73113" y="37039"/>
                </a:cubicBezTo>
                <a:cubicBezTo>
                  <a:pt x="73303" y="37039"/>
                  <a:pt x="73453" y="36876"/>
                  <a:pt x="73439" y="36686"/>
                </a:cubicBezTo>
                <a:lnTo>
                  <a:pt x="73453" y="36686"/>
                </a:lnTo>
                <a:cubicBezTo>
                  <a:pt x="73440" y="36504"/>
                  <a:pt x="73289" y="36359"/>
                  <a:pt x="73110" y="36359"/>
                </a:cubicBezTo>
                <a:close/>
                <a:moveTo>
                  <a:pt x="28788" y="36400"/>
                </a:moveTo>
                <a:cubicBezTo>
                  <a:pt x="28784" y="36400"/>
                  <a:pt x="28779" y="36400"/>
                  <a:pt x="28775" y="36400"/>
                </a:cubicBezTo>
                <a:cubicBezTo>
                  <a:pt x="28585" y="36414"/>
                  <a:pt x="28449" y="36564"/>
                  <a:pt x="28449" y="36754"/>
                </a:cubicBezTo>
                <a:cubicBezTo>
                  <a:pt x="28462" y="36922"/>
                  <a:pt x="28611" y="37054"/>
                  <a:pt x="28789" y="37054"/>
                </a:cubicBezTo>
                <a:cubicBezTo>
                  <a:pt x="28798" y="37054"/>
                  <a:pt x="28807" y="37053"/>
                  <a:pt x="28816" y="37053"/>
                </a:cubicBezTo>
                <a:cubicBezTo>
                  <a:pt x="29219" y="37013"/>
                  <a:pt x="29183" y="36400"/>
                  <a:pt x="28788" y="36400"/>
                </a:cubicBezTo>
                <a:close/>
                <a:moveTo>
                  <a:pt x="35068" y="36632"/>
                </a:moveTo>
                <a:cubicBezTo>
                  <a:pt x="34946" y="36645"/>
                  <a:pt x="34864" y="36740"/>
                  <a:pt x="34864" y="36863"/>
                </a:cubicBezTo>
                <a:cubicBezTo>
                  <a:pt x="34864" y="36971"/>
                  <a:pt x="34959" y="37066"/>
                  <a:pt x="35082" y="37066"/>
                </a:cubicBezTo>
                <a:cubicBezTo>
                  <a:pt x="35204" y="37053"/>
                  <a:pt x="35286" y="36958"/>
                  <a:pt x="35286" y="36849"/>
                </a:cubicBezTo>
                <a:cubicBezTo>
                  <a:pt x="35286" y="36727"/>
                  <a:pt x="35190" y="36632"/>
                  <a:pt x="35068" y="36632"/>
                </a:cubicBezTo>
                <a:close/>
                <a:moveTo>
                  <a:pt x="1223" y="36618"/>
                </a:moveTo>
                <a:lnTo>
                  <a:pt x="1400" y="36944"/>
                </a:lnTo>
                <a:lnTo>
                  <a:pt x="1087" y="37094"/>
                </a:lnTo>
                <a:lnTo>
                  <a:pt x="924" y="36795"/>
                </a:lnTo>
                <a:lnTo>
                  <a:pt x="1223" y="36618"/>
                </a:lnTo>
                <a:close/>
                <a:moveTo>
                  <a:pt x="12994" y="36591"/>
                </a:moveTo>
                <a:lnTo>
                  <a:pt x="13212" y="36931"/>
                </a:lnTo>
                <a:lnTo>
                  <a:pt x="12831" y="37094"/>
                </a:lnTo>
                <a:lnTo>
                  <a:pt x="12654" y="36767"/>
                </a:lnTo>
                <a:lnTo>
                  <a:pt x="12994" y="36591"/>
                </a:lnTo>
                <a:close/>
                <a:moveTo>
                  <a:pt x="58610" y="36482"/>
                </a:moveTo>
                <a:cubicBezTo>
                  <a:pt x="58433" y="36482"/>
                  <a:pt x="58297" y="36618"/>
                  <a:pt x="58297" y="36795"/>
                </a:cubicBezTo>
                <a:cubicBezTo>
                  <a:pt x="58311" y="36971"/>
                  <a:pt x="58447" y="37094"/>
                  <a:pt x="58623" y="37094"/>
                </a:cubicBezTo>
                <a:cubicBezTo>
                  <a:pt x="58787" y="37080"/>
                  <a:pt x="58909" y="36944"/>
                  <a:pt x="58895" y="36781"/>
                </a:cubicBezTo>
                <a:cubicBezTo>
                  <a:pt x="58895" y="36618"/>
                  <a:pt x="58773" y="36496"/>
                  <a:pt x="58610" y="36482"/>
                </a:cubicBezTo>
                <a:close/>
                <a:moveTo>
                  <a:pt x="55882" y="36657"/>
                </a:moveTo>
                <a:cubicBezTo>
                  <a:pt x="55767" y="36657"/>
                  <a:pt x="55660" y="36748"/>
                  <a:pt x="55660" y="36863"/>
                </a:cubicBezTo>
                <a:cubicBezTo>
                  <a:pt x="55647" y="36985"/>
                  <a:pt x="55742" y="37094"/>
                  <a:pt x="55864" y="37107"/>
                </a:cubicBezTo>
                <a:cubicBezTo>
                  <a:pt x="56000" y="37107"/>
                  <a:pt x="56109" y="37012"/>
                  <a:pt x="56095" y="36876"/>
                </a:cubicBezTo>
                <a:cubicBezTo>
                  <a:pt x="56109" y="36767"/>
                  <a:pt x="56014" y="36659"/>
                  <a:pt x="55905" y="36659"/>
                </a:cubicBezTo>
                <a:cubicBezTo>
                  <a:pt x="55897" y="36658"/>
                  <a:pt x="55889" y="36657"/>
                  <a:pt x="55882" y="36657"/>
                </a:cubicBezTo>
                <a:close/>
                <a:moveTo>
                  <a:pt x="76674" y="36659"/>
                </a:moveTo>
                <a:cubicBezTo>
                  <a:pt x="76538" y="36659"/>
                  <a:pt x="76443" y="36767"/>
                  <a:pt x="76456" y="36890"/>
                </a:cubicBezTo>
                <a:cubicBezTo>
                  <a:pt x="76456" y="37012"/>
                  <a:pt x="76552" y="37107"/>
                  <a:pt x="76660" y="37107"/>
                </a:cubicBezTo>
                <a:cubicBezTo>
                  <a:pt x="76783" y="37107"/>
                  <a:pt x="76891" y="37012"/>
                  <a:pt x="76905" y="36890"/>
                </a:cubicBezTo>
                <a:cubicBezTo>
                  <a:pt x="76905" y="36754"/>
                  <a:pt x="76796" y="36659"/>
                  <a:pt x="76674" y="36659"/>
                </a:cubicBezTo>
                <a:close/>
                <a:moveTo>
                  <a:pt x="66330" y="36618"/>
                </a:moveTo>
                <a:lnTo>
                  <a:pt x="66521" y="36971"/>
                </a:lnTo>
                <a:lnTo>
                  <a:pt x="66194" y="37134"/>
                </a:lnTo>
                <a:lnTo>
                  <a:pt x="66018" y="36795"/>
                </a:lnTo>
                <a:lnTo>
                  <a:pt x="66330" y="36618"/>
                </a:lnTo>
                <a:close/>
                <a:moveTo>
                  <a:pt x="53095" y="36752"/>
                </a:moveTo>
                <a:cubicBezTo>
                  <a:pt x="53012" y="36752"/>
                  <a:pt x="52954" y="36819"/>
                  <a:pt x="52942" y="36931"/>
                </a:cubicBezTo>
                <a:cubicBezTo>
                  <a:pt x="52930" y="37029"/>
                  <a:pt x="53006" y="37138"/>
                  <a:pt x="53091" y="37138"/>
                </a:cubicBezTo>
                <a:cubicBezTo>
                  <a:pt x="53100" y="37138"/>
                  <a:pt x="53109" y="37137"/>
                  <a:pt x="53119" y="37134"/>
                </a:cubicBezTo>
                <a:cubicBezTo>
                  <a:pt x="53214" y="37080"/>
                  <a:pt x="53309" y="37026"/>
                  <a:pt x="53390" y="36958"/>
                </a:cubicBezTo>
                <a:cubicBezTo>
                  <a:pt x="53268" y="36863"/>
                  <a:pt x="53200" y="36781"/>
                  <a:pt x="53119" y="36754"/>
                </a:cubicBezTo>
                <a:cubicBezTo>
                  <a:pt x="53111" y="36753"/>
                  <a:pt x="53103" y="36752"/>
                  <a:pt x="53095" y="36752"/>
                </a:cubicBezTo>
                <a:close/>
                <a:moveTo>
                  <a:pt x="26039" y="36427"/>
                </a:moveTo>
                <a:cubicBezTo>
                  <a:pt x="26031" y="36427"/>
                  <a:pt x="26024" y="36427"/>
                  <a:pt x="26016" y="36428"/>
                </a:cubicBezTo>
                <a:cubicBezTo>
                  <a:pt x="25825" y="36428"/>
                  <a:pt x="25676" y="36591"/>
                  <a:pt x="25676" y="36781"/>
                </a:cubicBezTo>
                <a:cubicBezTo>
                  <a:pt x="25676" y="36978"/>
                  <a:pt x="25827" y="37149"/>
                  <a:pt x="26021" y="37149"/>
                </a:cubicBezTo>
                <a:cubicBezTo>
                  <a:pt x="26028" y="37149"/>
                  <a:pt x="26035" y="37149"/>
                  <a:pt x="26043" y="37148"/>
                </a:cubicBezTo>
                <a:cubicBezTo>
                  <a:pt x="26247" y="37148"/>
                  <a:pt x="26410" y="36971"/>
                  <a:pt x="26410" y="36781"/>
                </a:cubicBezTo>
                <a:cubicBezTo>
                  <a:pt x="26384" y="36585"/>
                  <a:pt x="26232" y="36427"/>
                  <a:pt x="26039" y="36427"/>
                </a:cubicBezTo>
                <a:close/>
                <a:moveTo>
                  <a:pt x="10235" y="36659"/>
                </a:moveTo>
                <a:lnTo>
                  <a:pt x="10412" y="36998"/>
                </a:lnTo>
                <a:lnTo>
                  <a:pt x="10099" y="37162"/>
                </a:lnTo>
                <a:lnTo>
                  <a:pt x="9922" y="36822"/>
                </a:lnTo>
                <a:lnTo>
                  <a:pt x="10235" y="36659"/>
                </a:lnTo>
                <a:close/>
                <a:moveTo>
                  <a:pt x="32336" y="36631"/>
                </a:moveTo>
                <a:cubicBezTo>
                  <a:pt x="32331" y="36631"/>
                  <a:pt x="32327" y="36631"/>
                  <a:pt x="32322" y="36632"/>
                </a:cubicBezTo>
                <a:cubicBezTo>
                  <a:pt x="32173" y="36632"/>
                  <a:pt x="32051" y="36767"/>
                  <a:pt x="32064" y="36931"/>
                </a:cubicBezTo>
                <a:lnTo>
                  <a:pt x="32064" y="36917"/>
                </a:lnTo>
                <a:cubicBezTo>
                  <a:pt x="32077" y="37058"/>
                  <a:pt x="32187" y="37163"/>
                  <a:pt x="32324" y="37163"/>
                </a:cubicBezTo>
                <a:cubicBezTo>
                  <a:pt x="32333" y="37163"/>
                  <a:pt x="32341" y="37162"/>
                  <a:pt x="32350" y="37162"/>
                </a:cubicBezTo>
                <a:cubicBezTo>
                  <a:pt x="32699" y="37148"/>
                  <a:pt x="32676" y="36631"/>
                  <a:pt x="32336" y="36631"/>
                </a:cubicBezTo>
                <a:close/>
                <a:moveTo>
                  <a:pt x="70392" y="36399"/>
                </a:moveTo>
                <a:cubicBezTo>
                  <a:pt x="70282" y="36399"/>
                  <a:pt x="70174" y="36444"/>
                  <a:pt x="70095" y="36523"/>
                </a:cubicBezTo>
                <a:cubicBezTo>
                  <a:pt x="70030" y="36575"/>
                  <a:pt x="69990" y="36627"/>
                  <a:pt x="69938" y="36680"/>
                </a:cubicBezTo>
                <a:lnTo>
                  <a:pt x="69938" y="36680"/>
                </a:lnTo>
                <a:cubicBezTo>
                  <a:pt x="69938" y="36682"/>
                  <a:pt x="69937" y="36684"/>
                  <a:pt x="69937" y="36686"/>
                </a:cubicBezTo>
                <a:lnTo>
                  <a:pt x="69946" y="36686"/>
                </a:lnTo>
                <a:cubicBezTo>
                  <a:pt x="69959" y="36767"/>
                  <a:pt x="69973" y="36835"/>
                  <a:pt x="70000" y="36917"/>
                </a:cubicBezTo>
                <a:cubicBezTo>
                  <a:pt x="70051" y="37071"/>
                  <a:pt x="70200" y="37176"/>
                  <a:pt x="70376" y="37176"/>
                </a:cubicBezTo>
                <a:cubicBezTo>
                  <a:pt x="70387" y="37176"/>
                  <a:pt x="70397" y="37176"/>
                  <a:pt x="70408" y="37175"/>
                </a:cubicBezTo>
                <a:cubicBezTo>
                  <a:pt x="70571" y="37162"/>
                  <a:pt x="70707" y="37053"/>
                  <a:pt x="70748" y="36890"/>
                </a:cubicBezTo>
                <a:cubicBezTo>
                  <a:pt x="70789" y="36713"/>
                  <a:pt x="70721" y="36536"/>
                  <a:pt x="70571" y="36441"/>
                </a:cubicBezTo>
                <a:cubicBezTo>
                  <a:pt x="70513" y="36412"/>
                  <a:pt x="70452" y="36399"/>
                  <a:pt x="70392" y="36399"/>
                </a:cubicBezTo>
                <a:close/>
                <a:moveTo>
                  <a:pt x="38643" y="36890"/>
                </a:moveTo>
                <a:cubicBezTo>
                  <a:pt x="38588" y="36890"/>
                  <a:pt x="38534" y="36971"/>
                  <a:pt x="38480" y="37012"/>
                </a:cubicBezTo>
                <a:cubicBezTo>
                  <a:pt x="38520" y="37066"/>
                  <a:pt x="38561" y="37162"/>
                  <a:pt x="38616" y="37175"/>
                </a:cubicBezTo>
                <a:cubicBezTo>
                  <a:pt x="38620" y="37176"/>
                  <a:pt x="38624" y="37177"/>
                  <a:pt x="38628" y="37177"/>
                </a:cubicBezTo>
                <a:cubicBezTo>
                  <a:pt x="38680" y="37177"/>
                  <a:pt x="38746" y="37103"/>
                  <a:pt x="38847" y="37053"/>
                </a:cubicBezTo>
                <a:cubicBezTo>
                  <a:pt x="38752" y="36971"/>
                  <a:pt x="38697" y="36890"/>
                  <a:pt x="38643" y="36890"/>
                </a:cubicBezTo>
                <a:close/>
                <a:moveTo>
                  <a:pt x="63612" y="36699"/>
                </a:moveTo>
                <a:lnTo>
                  <a:pt x="63775" y="37026"/>
                </a:lnTo>
                <a:lnTo>
                  <a:pt x="63462" y="37189"/>
                </a:lnTo>
                <a:lnTo>
                  <a:pt x="63272" y="36876"/>
                </a:lnTo>
                <a:lnTo>
                  <a:pt x="63612" y="36699"/>
                </a:lnTo>
                <a:close/>
                <a:moveTo>
                  <a:pt x="75573" y="37189"/>
                </a:moveTo>
                <a:cubicBezTo>
                  <a:pt x="75575" y="37189"/>
                  <a:pt x="75578" y="37189"/>
                  <a:pt x="75580" y="37189"/>
                </a:cubicBezTo>
                <a:lnTo>
                  <a:pt x="75580" y="37189"/>
                </a:lnTo>
                <a:cubicBezTo>
                  <a:pt x="75582" y="37189"/>
                  <a:pt x="75584" y="37189"/>
                  <a:pt x="75587" y="37189"/>
                </a:cubicBezTo>
                <a:close/>
                <a:moveTo>
                  <a:pt x="47620" y="36915"/>
                </a:moveTo>
                <a:cubicBezTo>
                  <a:pt x="47536" y="36915"/>
                  <a:pt x="47480" y="36992"/>
                  <a:pt x="47505" y="37080"/>
                </a:cubicBezTo>
                <a:cubicBezTo>
                  <a:pt x="47519" y="37134"/>
                  <a:pt x="47587" y="37202"/>
                  <a:pt x="47641" y="37202"/>
                </a:cubicBezTo>
                <a:cubicBezTo>
                  <a:pt x="47682" y="37202"/>
                  <a:pt x="47763" y="37134"/>
                  <a:pt x="47872" y="37066"/>
                </a:cubicBezTo>
                <a:cubicBezTo>
                  <a:pt x="47763" y="36998"/>
                  <a:pt x="47709" y="36931"/>
                  <a:pt x="47641" y="36917"/>
                </a:cubicBezTo>
                <a:cubicBezTo>
                  <a:pt x="47634" y="36916"/>
                  <a:pt x="47627" y="36915"/>
                  <a:pt x="47620" y="36915"/>
                </a:cubicBezTo>
                <a:close/>
                <a:moveTo>
                  <a:pt x="19315" y="36686"/>
                </a:moveTo>
                <a:lnTo>
                  <a:pt x="19532" y="37039"/>
                </a:lnTo>
                <a:lnTo>
                  <a:pt x="19111" y="37216"/>
                </a:lnTo>
                <a:lnTo>
                  <a:pt x="18934" y="36876"/>
                </a:lnTo>
                <a:lnTo>
                  <a:pt x="19315" y="36686"/>
                </a:lnTo>
                <a:close/>
                <a:moveTo>
                  <a:pt x="23248" y="36452"/>
                </a:moveTo>
                <a:cubicBezTo>
                  <a:pt x="22761" y="36452"/>
                  <a:pt x="22757" y="37217"/>
                  <a:pt x="23258" y="37217"/>
                </a:cubicBezTo>
                <a:cubicBezTo>
                  <a:pt x="23266" y="37217"/>
                  <a:pt x="23275" y="37216"/>
                  <a:pt x="23284" y="37216"/>
                </a:cubicBezTo>
                <a:cubicBezTo>
                  <a:pt x="23292" y="37217"/>
                  <a:pt x="23300" y="37217"/>
                  <a:pt x="23309" y="37217"/>
                </a:cubicBezTo>
                <a:cubicBezTo>
                  <a:pt x="23515" y="37217"/>
                  <a:pt x="23679" y="37058"/>
                  <a:pt x="23705" y="36863"/>
                </a:cubicBezTo>
                <a:lnTo>
                  <a:pt x="23678" y="36835"/>
                </a:lnTo>
                <a:cubicBezTo>
                  <a:pt x="23691" y="36632"/>
                  <a:pt x="23515" y="36455"/>
                  <a:pt x="23297" y="36455"/>
                </a:cubicBezTo>
                <a:cubicBezTo>
                  <a:pt x="23280" y="36453"/>
                  <a:pt x="23264" y="36452"/>
                  <a:pt x="23248" y="36452"/>
                </a:cubicBezTo>
                <a:close/>
                <a:moveTo>
                  <a:pt x="7517" y="36754"/>
                </a:moveTo>
                <a:lnTo>
                  <a:pt x="7693" y="37066"/>
                </a:lnTo>
                <a:lnTo>
                  <a:pt x="7381" y="37230"/>
                </a:lnTo>
                <a:lnTo>
                  <a:pt x="7204" y="36917"/>
                </a:lnTo>
                <a:lnTo>
                  <a:pt x="7517" y="36754"/>
                </a:lnTo>
                <a:close/>
                <a:moveTo>
                  <a:pt x="50433" y="36844"/>
                </a:moveTo>
                <a:cubicBezTo>
                  <a:pt x="50422" y="36844"/>
                  <a:pt x="50411" y="36845"/>
                  <a:pt x="50400" y="36849"/>
                </a:cubicBezTo>
                <a:cubicBezTo>
                  <a:pt x="50332" y="36876"/>
                  <a:pt x="50251" y="36958"/>
                  <a:pt x="50251" y="36998"/>
                </a:cubicBezTo>
                <a:cubicBezTo>
                  <a:pt x="50251" y="37053"/>
                  <a:pt x="50332" y="37134"/>
                  <a:pt x="50427" y="37243"/>
                </a:cubicBezTo>
                <a:cubicBezTo>
                  <a:pt x="50482" y="37134"/>
                  <a:pt x="50563" y="37053"/>
                  <a:pt x="50563" y="36985"/>
                </a:cubicBezTo>
                <a:lnTo>
                  <a:pt x="50563" y="36998"/>
                </a:lnTo>
                <a:cubicBezTo>
                  <a:pt x="50575" y="36916"/>
                  <a:pt x="50505" y="36844"/>
                  <a:pt x="50433" y="36844"/>
                </a:cubicBezTo>
                <a:close/>
                <a:moveTo>
                  <a:pt x="44950" y="36985"/>
                </a:moveTo>
                <a:cubicBezTo>
                  <a:pt x="44882" y="37012"/>
                  <a:pt x="44841" y="37080"/>
                  <a:pt x="44787" y="37121"/>
                </a:cubicBezTo>
                <a:cubicBezTo>
                  <a:pt x="44841" y="37175"/>
                  <a:pt x="44882" y="37243"/>
                  <a:pt x="44950" y="37257"/>
                </a:cubicBezTo>
                <a:cubicBezTo>
                  <a:pt x="44955" y="37258"/>
                  <a:pt x="44960" y="37258"/>
                  <a:pt x="44964" y="37258"/>
                </a:cubicBezTo>
                <a:cubicBezTo>
                  <a:pt x="45022" y="37258"/>
                  <a:pt x="45051" y="37184"/>
                  <a:pt x="45126" y="37121"/>
                </a:cubicBezTo>
                <a:cubicBezTo>
                  <a:pt x="45045" y="37066"/>
                  <a:pt x="44977" y="36985"/>
                  <a:pt x="44950" y="36985"/>
                </a:cubicBezTo>
                <a:close/>
                <a:moveTo>
                  <a:pt x="4785" y="36795"/>
                </a:moveTo>
                <a:lnTo>
                  <a:pt x="4948" y="37121"/>
                </a:lnTo>
                <a:lnTo>
                  <a:pt x="4621" y="37284"/>
                </a:lnTo>
                <a:lnTo>
                  <a:pt x="4458" y="36971"/>
                </a:lnTo>
                <a:lnTo>
                  <a:pt x="4785" y="36795"/>
                </a:lnTo>
                <a:close/>
                <a:moveTo>
                  <a:pt x="29618" y="36659"/>
                </a:moveTo>
                <a:cubicBezTo>
                  <a:pt x="29441" y="36659"/>
                  <a:pt x="29291" y="36795"/>
                  <a:pt x="29291" y="36985"/>
                </a:cubicBezTo>
                <a:cubicBezTo>
                  <a:pt x="29305" y="37148"/>
                  <a:pt x="29441" y="37284"/>
                  <a:pt x="29618" y="37284"/>
                </a:cubicBezTo>
                <a:cubicBezTo>
                  <a:pt x="29781" y="37284"/>
                  <a:pt x="29917" y="37148"/>
                  <a:pt x="29917" y="36971"/>
                </a:cubicBezTo>
                <a:cubicBezTo>
                  <a:pt x="29930" y="36808"/>
                  <a:pt x="29794" y="36659"/>
                  <a:pt x="29618" y="36659"/>
                </a:cubicBezTo>
                <a:close/>
                <a:moveTo>
                  <a:pt x="16555" y="36767"/>
                </a:moveTo>
                <a:lnTo>
                  <a:pt x="16732" y="37134"/>
                </a:lnTo>
                <a:lnTo>
                  <a:pt x="16406" y="37298"/>
                </a:lnTo>
                <a:lnTo>
                  <a:pt x="16216" y="36944"/>
                </a:lnTo>
                <a:lnTo>
                  <a:pt x="16555" y="36767"/>
                </a:lnTo>
                <a:close/>
                <a:moveTo>
                  <a:pt x="35897" y="36890"/>
                </a:moveTo>
                <a:cubicBezTo>
                  <a:pt x="35788" y="36890"/>
                  <a:pt x="35707" y="36971"/>
                  <a:pt x="35707" y="37080"/>
                </a:cubicBezTo>
                <a:cubicBezTo>
                  <a:pt x="35693" y="37202"/>
                  <a:pt x="35788" y="37298"/>
                  <a:pt x="35897" y="37298"/>
                </a:cubicBezTo>
                <a:cubicBezTo>
                  <a:pt x="36020" y="37298"/>
                  <a:pt x="36115" y="37202"/>
                  <a:pt x="36115" y="37094"/>
                </a:cubicBezTo>
                <a:cubicBezTo>
                  <a:pt x="36115" y="36971"/>
                  <a:pt x="36020" y="36890"/>
                  <a:pt x="35897" y="36890"/>
                </a:cubicBezTo>
                <a:close/>
                <a:moveTo>
                  <a:pt x="73925" y="36658"/>
                </a:moveTo>
                <a:cubicBezTo>
                  <a:pt x="73917" y="36658"/>
                  <a:pt x="73909" y="36658"/>
                  <a:pt x="73901" y="36659"/>
                </a:cubicBezTo>
                <a:cubicBezTo>
                  <a:pt x="73475" y="36685"/>
                  <a:pt x="73505" y="37298"/>
                  <a:pt x="73915" y="37298"/>
                </a:cubicBezTo>
                <a:cubicBezTo>
                  <a:pt x="73924" y="37298"/>
                  <a:pt x="73933" y="37298"/>
                  <a:pt x="73942" y="37298"/>
                </a:cubicBezTo>
                <a:cubicBezTo>
                  <a:pt x="74119" y="37298"/>
                  <a:pt x="74255" y="37134"/>
                  <a:pt x="74241" y="36958"/>
                </a:cubicBezTo>
                <a:cubicBezTo>
                  <a:pt x="74228" y="36789"/>
                  <a:pt x="74091" y="36658"/>
                  <a:pt x="73925" y="36658"/>
                </a:cubicBezTo>
                <a:close/>
                <a:moveTo>
                  <a:pt x="77479" y="36976"/>
                </a:moveTo>
                <a:cubicBezTo>
                  <a:pt x="77405" y="36976"/>
                  <a:pt x="77324" y="37067"/>
                  <a:pt x="77313" y="37148"/>
                </a:cubicBezTo>
                <a:cubicBezTo>
                  <a:pt x="77313" y="37233"/>
                  <a:pt x="77389" y="37329"/>
                  <a:pt x="77473" y="37329"/>
                </a:cubicBezTo>
                <a:cubicBezTo>
                  <a:pt x="77483" y="37329"/>
                  <a:pt x="77493" y="37328"/>
                  <a:pt x="77503" y="37325"/>
                </a:cubicBezTo>
                <a:cubicBezTo>
                  <a:pt x="77598" y="37284"/>
                  <a:pt x="77666" y="37230"/>
                  <a:pt x="77748" y="37162"/>
                </a:cubicBezTo>
                <a:cubicBezTo>
                  <a:pt x="77639" y="37080"/>
                  <a:pt x="77585" y="36998"/>
                  <a:pt x="77517" y="36985"/>
                </a:cubicBezTo>
                <a:cubicBezTo>
                  <a:pt x="77505" y="36979"/>
                  <a:pt x="77492" y="36976"/>
                  <a:pt x="77479" y="36976"/>
                </a:cubicBezTo>
                <a:close/>
                <a:moveTo>
                  <a:pt x="2039" y="36876"/>
                </a:moveTo>
                <a:lnTo>
                  <a:pt x="2216" y="37189"/>
                </a:lnTo>
                <a:lnTo>
                  <a:pt x="1903" y="37352"/>
                </a:lnTo>
                <a:lnTo>
                  <a:pt x="1740" y="37039"/>
                </a:lnTo>
                <a:lnTo>
                  <a:pt x="2039" y="36876"/>
                </a:lnTo>
                <a:close/>
                <a:moveTo>
                  <a:pt x="13837" y="36835"/>
                </a:moveTo>
                <a:cubicBezTo>
                  <a:pt x="13891" y="36958"/>
                  <a:pt x="13946" y="37066"/>
                  <a:pt x="14000" y="37175"/>
                </a:cubicBezTo>
                <a:lnTo>
                  <a:pt x="13660" y="37352"/>
                </a:lnTo>
                <a:lnTo>
                  <a:pt x="13443" y="37012"/>
                </a:lnTo>
                <a:lnTo>
                  <a:pt x="13837" y="36835"/>
                </a:lnTo>
                <a:close/>
                <a:moveTo>
                  <a:pt x="56707" y="36863"/>
                </a:moveTo>
                <a:cubicBezTo>
                  <a:pt x="56571" y="36876"/>
                  <a:pt x="56462" y="36985"/>
                  <a:pt x="56449" y="37121"/>
                </a:cubicBezTo>
                <a:cubicBezTo>
                  <a:pt x="56449" y="37291"/>
                  <a:pt x="56574" y="37376"/>
                  <a:pt x="56700" y="37376"/>
                </a:cubicBezTo>
                <a:cubicBezTo>
                  <a:pt x="56826" y="37376"/>
                  <a:pt x="56952" y="37291"/>
                  <a:pt x="56952" y="37121"/>
                </a:cubicBezTo>
                <a:cubicBezTo>
                  <a:pt x="56952" y="36985"/>
                  <a:pt x="56843" y="36876"/>
                  <a:pt x="56707" y="36863"/>
                </a:cubicBezTo>
                <a:close/>
                <a:moveTo>
                  <a:pt x="21802" y="37379"/>
                </a:moveTo>
                <a:lnTo>
                  <a:pt x="21802" y="37393"/>
                </a:lnTo>
                <a:cubicBezTo>
                  <a:pt x="21803" y="37391"/>
                  <a:pt x="21804" y="37389"/>
                  <a:pt x="21805" y="37387"/>
                </a:cubicBezTo>
                <a:lnTo>
                  <a:pt x="21805" y="37387"/>
                </a:lnTo>
                <a:cubicBezTo>
                  <a:pt x="21804" y="37384"/>
                  <a:pt x="21803" y="37382"/>
                  <a:pt x="21802" y="37379"/>
                </a:cubicBezTo>
                <a:close/>
                <a:moveTo>
                  <a:pt x="26886" y="36672"/>
                </a:moveTo>
                <a:cubicBezTo>
                  <a:pt x="26695" y="36686"/>
                  <a:pt x="26546" y="36822"/>
                  <a:pt x="26532" y="37012"/>
                </a:cubicBezTo>
                <a:cubicBezTo>
                  <a:pt x="26519" y="37216"/>
                  <a:pt x="26682" y="37393"/>
                  <a:pt x="26886" y="37393"/>
                </a:cubicBezTo>
                <a:cubicBezTo>
                  <a:pt x="27076" y="37379"/>
                  <a:pt x="27225" y="37230"/>
                  <a:pt x="27239" y="37053"/>
                </a:cubicBezTo>
                <a:cubicBezTo>
                  <a:pt x="27239" y="36849"/>
                  <a:pt x="27089" y="36686"/>
                  <a:pt x="26886" y="36672"/>
                </a:cubicBezTo>
                <a:close/>
                <a:moveTo>
                  <a:pt x="42211" y="37083"/>
                </a:moveTo>
                <a:cubicBezTo>
                  <a:pt x="42146" y="37083"/>
                  <a:pt x="42082" y="37128"/>
                  <a:pt x="42082" y="37216"/>
                </a:cubicBezTo>
                <a:cubicBezTo>
                  <a:pt x="42082" y="37257"/>
                  <a:pt x="42150" y="37311"/>
                  <a:pt x="42218" y="37393"/>
                </a:cubicBezTo>
                <a:cubicBezTo>
                  <a:pt x="42272" y="37311"/>
                  <a:pt x="42340" y="37257"/>
                  <a:pt x="42340" y="37216"/>
                </a:cubicBezTo>
                <a:cubicBezTo>
                  <a:pt x="42340" y="37128"/>
                  <a:pt x="42275" y="37083"/>
                  <a:pt x="42211" y="37083"/>
                </a:cubicBezTo>
                <a:close/>
                <a:moveTo>
                  <a:pt x="53948" y="36971"/>
                </a:moveTo>
                <a:cubicBezTo>
                  <a:pt x="53825" y="36985"/>
                  <a:pt x="53744" y="37094"/>
                  <a:pt x="53757" y="37202"/>
                </a:cubicBezTo>
                <a:cubicBezTo>
                  <a:pt x="53757" y="37311"/>
                  <a:pt x="53853" y="37393"/>
                  <a:pt x="53961" y="37393"/>
                </a:cubicBezTo>
                <a:cubicBezTo>
                  <a:pt x="54070" y="37393"/>
                  <a:pt x="54165" y="37298"/>
                  <a:pt x="54165" y="37175"/>
                </a:cubicBezTo>
                <a:cubicBezTo>
                  <a:pt x="54165" y="37066"/>
                  <a:pt x="54056" y="36971"/>
                  <a:pt x="53948" y="36971"/>
                </a:cubicBezTo>
                <a:close/>
                <a:moveTo>
                  <a:pt x="67173" y="36876"/>
                </a:moveTo>
                <a:cubicBezTo>
                  <a:pt x="67241" y="36985"/>
                  <a:pt x="67295" y="37094"/>
                  <a:pt x="67363" y="37216"/>
                </a:cubicBezTo>
                <a:lnTo>
                  <a:pt x="67023" y="37393"/>
                </a:lnTo>
                <a:lnTo>
                  <a:pt x="66833" y="37053"/>
                </a:lnTo>
                <a:lnTo>
                  <a:pt x="67173" y="36876"/>
                </a:lnTo>
                <a:close/>
                <a:moveTo>
                  <a:pt x="59425" y="36713"/>
                </a:moveTo>
                <a:cubicBezTo>
                  <a:pt x="59235" y="36713"/>
                  <a:pt x="59086" y="36863"/>
                  <a:pt x="59086" y="37053"/>
                </a:cubicBezTo>
                <a:cubicBezTo>
                  <a:pt x="59086" y="37236"/>
                  <a:pt x="59236" y="37393"/>
                  <a:pt x="59417" y="37393"/>
                </a:cubicBezTo>
                <a:cubicBezTo>
                  <a:pt x="59424" y="37393"/>
                  <a:pt x="59432" y="37393"/>
                  <a:pt x="59439" y="37393"/>
                </a:cubicBezTo>
                <a:cubicBezTo>
                  <a:pt x="59629" y="37393"/>
                  <a:pt x="59779" y="37243"/>
                  <a:pt x="59779" y="37053"/>
                </a:cubicBezTo>
                <a:cubicBezTo>
                  <a:pt x="59779" y="36863"/>
                  <a:pt x="59616" y="36713"/>
                  <a:pt x="59425" y="36713"/>
                </a:cubicBezTo>
                <a:close/>
                <a:moveTo>
                  <a:pt x="11078" y="36931"/>
                </a:moveTo>
                <a:lnTo>
                  <a:pt x="11254" y="37243"/>
                </a:lnTo>
                <a:lnTo>
                  <a:pt x="10928" y="37406"/>
                </a:lnTo>
                <a:lnTo>
                  <a:pt x="10765" y="37094"/>
                </a:lnTo>
                <a:lnTo>
                  <a:pt x="11078" y="36931"/>
                </a:lnTo>
                <a:close/>
                <a:moveTo>
                  <a:pt x="71198" y="36651"/>
                </a:moveTo>
                <a:cubicBezTo>
                  <a:pt x="71103" y="36651"/>
                  <a:pt x="71005" y="36687"/>
                  <a:pt x="70924" y="36767"/>
                </a:cubicBezTo>
                <a:cubicBezTo>
                  <a:pt x="70697" y="37008"/>
                  <a:pt x="70864" y="37407"/>
                  <a:pt x="71193" y="37407"/>
                </a:cubicBezTo>
                <a:cubicBezTo>
                  <a:pt x="71199" y="37407"/>
                  <a:pt x="71204" y="37406"/>
                  <a:pt x="71210" y="37406"/>
                </a:cubicBezTo>
                <a:cubicBezTo>
                  <a:pt x="71414" y="37406"/>
                  <a:pt x="71577" y="37243"/>
                  <a:pt x="71577" y="37039"/>
                </a:cubicBezTo>
                <a:cubicBezTo>
                  <a:pt x="71577" y="36802"/>
                  <a:pt x="71393" y="36651"/>
                  <a:pt x="71198" y="36651"/>
                </a:cubicBezTo>
                <a:close/>
                <a:moveTo>
                  <a:pt x="33160" y="36901"/>
                </a:moveTo>
                <a:cubicBezTo>
                  <a:pt x="32948" y="36901"/>
                  <a:pt x="32819" y="37156"/>
                  <a:pt x="32961" y="37325"/>
                </a:cubicBezTo>
                <a:cubicBezTo>
                  <a:pt x="33013" y="37386"/>
                  <a:pt x="33083" y="37413"/>
                  <a:pt x="33152" y="37413"/>
                </a:cubicBezTo>
                <a:cubicBezTo>
                  <a:pt x="33282" y="37413"/>
                  <a:pt x="33410" y="37317"/>
                  <a:pt x="33410" y="37175"/>
                </a:cubicBezTo>
                <a:cubicBezTo>
                  <a:pt x="33423" y="37026"/>
                  <a:pt x="33315" y="36917"/>
                  <a:pt x="33192" y="36903"/>
                </a:cubicBezTo>
                <a:cubicBezTo>
                  <a:pt x="33181" y="36902"/>
                  <a:pt x="33171" y="36901"/>
                  <a:pt x="33160" y="36901"/>
                </a:cubicBezTo>
                <a:close/>
                <a:moveTo>
                  <a:pt x="60672" y="37396"/>
                </a:moveTo>
                <a:cubicBezTo>
                  <a:pt x="60672" y="37397"/>
                  <a:pt x="60673" y="37398"/>
                  <a:pt x="60673" y="37399"/>
                </a:cubicBezTo>
                <a:lnTo>
                  <a:pt x="60673" y="37399"/>
                </a:lnTo>
                <a:cubicBezTo>
                  <a:pt x="60668" y="37408"/>
                  <a:pt x="60663" y="37416"/>
                  <a:pt x="60658" y="37425"/>
                </a:cubicBezTo>
                <a:lnTo>
                  <a:pt x="60658" y="37425"/>
                </a:lnTo>
                <a:cubicBezTo>
                  <a:pt x="60660" y="37419"/>
                  <a:pt x="60661" y="37413"/>
                  <a:pt x="60662" y="37406"/>
                </a:cubicBezTo>
                <a:cubicBezTo>
                  <a:pt x="60666" y="37403"/>
                  <a:pt x="60669" y="37399"/>
                  <a:pt x="60672" y="37396"/>
                </a:cubicBezTo>
                <a:close/>
                <a:moveTo>
                  <a:pt x="39458" y="37134"/>
                </a:moveTo>
                <a:cubicBezTo>
                  <a:pt x="39390" y="37148"/>
                  <a:pt x="39336" y="37202"/>
                  <a:pt x="39309" y="37270"/>
                </a:cubicBezTo>
                <a:cubicBezTo>
                  <a:pt x="39285" y="37365"/>
                  <a:pt x="39354" y="37439"/>
                  <a:pt x="39435" y="37439"/>
                </a:cubicBezTo>
                <a:cubicBezTo>
                  <a:pt x="39447" y="37439"/>
                  <a:pt x="39459" y="37437"/>
                  <a:pt x="39472" y="37433"/>
                </a:cubicBezTo>
                <a:cubicBezTo>
                  <a:pt x="39554" y="37393"/>
                  <a:pt x="39621" y="37325"/>
                  <a:pt x="39689" y="37270"/>
                </a:cubicBezTo>
                <a:cubicBezTo>
                  <a:pt x="39581" y="37202"/>
                  <a:pt x="39513" y="37134"/>
                  <a:pt x="39458" y="37134"/>
                </a:cubicBezTo>
                <a:close/>
                <a:moveTo>
                  <a:pt x="64441" y="36944"/>
                </a:moveTo>
                <a:lnTo>
                  <a:pt x="64604" y="37270"/>
                </a:lnTo>
                <a:lnTo>
                  <a:pt x="64305" y="37447"/>
                </a:lnTo>
                <a:lnTo>
                  <a:pt x="64128" y="37134"/>
                </a:lnTo>
                <a:lnTo>
                  <a:pt x="64441" y="36944"/>
                </a:lnTo>
                <a:close/>
                <a:moveTo>
                  <a:pt x="8346" y="36985"/>
                </a:moveTo>
                <a:lnTo>
                  <a:pt x="8522" y="37298"/>
                </a:lnTo>
                <a:lnTo>
                  <a:pt x="8210" y="37474"/>
                </a:lnTo>
                <a:lnTo>
                  <a:pt x="8033" y="37162"/>
                </a:lnTo>
                <a:lnTo>
                  <a:pt x="8346" y="36985"/>
                </a:lnTo>
                <a:close/>
                <a:moveTo>
                  <a:pt x="20144" y="36903"/>
                </a:moveTo>
                <a:cubicBezTo>
                  <a:pt x="20212" y="37053"/>
                  <a:pt x="20198" y="37284"/>
                  <a:pt x="20456" y="37298"/>
                </a:cubicBezTo>
                <a:lnTo>
                  <a:pt x="19940" y="37488"/>
                </a:lnTo>
                <a:lnTo>
                  <a:pt x="19736" y="37121"/>
                </a:lnTo>
                <a:cubicBezTo>
                  <a:pt x="19858" y="37053"/>
                  <a:pt x="19994" y="36985"/>
                  <a:pt x="20144" y="36903"/>
                </a:cubicBezTo>
                <a:close/>
                <a:moveTo>
                  <a:pt x="51209" y="37065"/>
                </a:moveTo>
                <a:cubicBezTo>
                  <a:pt x="51110" y="37065"/>
                  <a:pt x="51041" y="37155"/>
                  <a:pt x="51066" y="37257"/>
                </a:cubicBezTo>
                <a:cubicBezTo>
                  <a:pt x="51080" y="37325"/>
                  <a:pt x="51161" y="37379"/>
                  <a:pt x="51243" y="37488"/>
                </a:cubicBezTo>
                <a:cubicBezTo>
                  <a:pt x="51324" y="37379"/>
                  <a:pt x="51392" y="37311"/>
                  <a:pt x="51406" y="37230"/>
                </a:cubicBezTo>
                <a:lnTo>
                  <a:pt x="51406" y="37216"/>
                </a:lnTo>
                <a:cubicBezTo>
                  <a:pt x="51420" y="37121"/>
                  <a:pt x="51338" y="37066"/>
                  <a:pt x="51229" y="37066"/>
                </a:cubicBezTo>
                <a:cubicBezTo>
                  <a:pt x="51222" y="37066"/>
                  <a:pt x="51215" y="37065"/>
                  <a:pt x="51209" y="37065"/>
                </a:cubicBezTo>
                <a:close/>
                <a:moveTo>
                  <a:pt x="24100" y="36726"/>
                </a:moveTo>
                <a:cubicBezTo>
                  <a:pt x="23582" y="36726"/>
                  <a:pt x="23578" y="37503"/>
                  <a:pt x="24088" y="37503"/>
                </a:cubicBezTo>
                <a:cubicBezTo>
                  <a:pt x="24100" y="37503"/>
                  <a:pt x="24113" y="37502"/>
                  <a:pt x="24126" y="37501"/>
                </a:cubicBezTo>
                <a:cubicBezTo>
                  <a:pt x="24602" y="37474"/>
                  <a:pt x="24602" y="36767"/>
                  <a:pt x="24126" y="36727"/>
                </a:cubicBezTo>
                <a:cubicBezTo>
                  <a:pt x="24117" y="36726"/>
                  <a:pt x="24109" y="36726"/>
                  <a:pt x="24100" y="36726"/>
                </a:cubicBezTo>
                <a:close/>
                <a:moveTo>
                  <a:pt x="48511" y="37094"/>
                </a:moveTo>
                <a:cubicBezTo>
                  <a:pt x="48443" y="37216"/>
                  <a:pt x="48361" y="37270"/>
                  <a:pt x="48361" y="37338"/>
                </a:cubicBezTo>
                <a:cubicBezTo>
                  <a:pt x="48361" y="37393"/>
                  <a:pt x="48429" y="37488"/>
                  <a:pt x="48484" y="37501"/>
                </a:cubicBezTo>
                <a:cubicBezTo>
                  <a:pt x="48496" y="37505"/>
                  <a:pt x="48509" y="37507"/>
                  <a:pt x="48521" y="37507"/>
                </a:cubicBezTo>
                <a:cubicBezTo>
                  <a:pt x="48602" y="37507"/>
                  <a:pt x="48672" y="37434"/>
                  <a:pt x="48660" y="37352"/>
                </a:cubicBezTo>
                <a:cubicBezTo>
                  <a:pt x="48660" y="37284"/>
                  <a:pt x="48579" y="37216"/>
                  <a:pt x="48511" y="37094"/>
                </a:cubicBezTo>
                <a:close/>
                <a:moveTo>
                  <a:pt x="78332" y="37298"/>
                </a:moveTo>
                <a:cubicBezTo>
                  <a:pt x="78278" y="37311"/>
                  <a:pt x="78237" y="37352"/>
                  <a:pt x="78223" y="37393"/>
                </a:cubicBezTo>
                <a:cubicBezTo>
                  <a:pt x="78237" y="37447"/>
                  <a:pt x="78264" y="37488"/>
                  <a:pt x="78319" y="37515"/>
                </a:cubicBezTo>
                <a:cubicBezTo>
                  <a:pt x="78359" y="37515"/>
                  <a:pt x="78414" y="37461"/>
                  <a:pt x="78482" y="37420"/>
                </a:cubicBezTo>
                <a:cubicBezTo>
                  <a:pt x="78414" y="37352"/>
                  <a:pt x="78373" y="37298"/>
                  <a:pt x="78332" y="37298"/>
                </a:cubicBezTo>
                <a:close/>
                <a:moveTo>
                  <a:pt x="30433" y="36903"/>
                </a:moveTo>
                <a:cubicBezTo>
                  <a:pt x="30256" y="36917"/>
                  <a:pt x="30134" y="37066"/>
                  <a:pt x="30148" y="37230"/>
                </a:cubicBezTo>
                <a:cubicBezTo>
                  <a:pt x="30148" y="37393"/>
                  <a:pt x="30270" y="37515"/>
                  <a:pt x="30433" y="37515"/>
                </a:cubicBezTo>
                <a:cubicBezTo>
                  <a:pt x="30441" y="37516"/>
                  <a:pt x="30449" y="37516"/>
                  <a:pt x="30457" y="37516"/>
                </a:cubicBezTo>
                <a:cubicBezTo>
                  <a:pt x="30622" y="37516"/>
                  <a:pt x="30746" y="37385"/>
                  <a:pt x="30746" y="37216"/>
                </a:cubicBezTo>
                <a:cubicBezTo>
                  <a:pt x="30746" y="37039"/>
                  <a:pt x="30596" y="36903"/>
                  <a:pt x="30433" y="36903"/>
                </a:cubicBezTo>
                <a:close/>
                <a:moveTo>
                  <a:pt x="74757" y="36917"/>
                </a:moveTo>
                <a:cubicBezTo>
                  <a:pt x="74594" y="36917"/>
                  <a:pt x="74445" y="37053"/>
                  <a:pt x="74445" y="37216"/>
                </a:cubicBezTo>
                <a:cubicBezTo>
                  <a:pt x="74458" y="37379"/>
                  <a:pt x="74581" y="37501"/>
                  <a:pt x="74730" y="37515"/>
                </a:cubicBezTo>
                <a:cubicBezTo>
                  <a:pt x="74739" y="37516"/>
                  <a:pt x="74747" y="37516"/>
                  <a:pt x="74755" y="37516"/>
                </a:cubicBezTo>
                <a:cubicBezTo>
                  <a:pt x="74907" y="37516"/>
                  <a:pt x="75030" y="37398"/>
                  <a:pt x="75043" y="37243"/>
                </a:cubicBezTo>
                <a:cubicBezTo>
                  <a:pt x="75056" y="37066"/>
                  <a:pt x="74934" y="36917"/>
                  <a:pt x="74757" y="36917"/>
                </a:cubicBezTo>
                <a:close/>
                <a:moveTo>
                  <a:pt x="36725" y="37143"/>
                </a:moveTo>
                <a:cubicBezTo>
                  <a:pt x="36632" y="37143"/>
                  <a:pt x="36548" y="37218"/>
                  <a:pt x="36536" y="37325"/>
                </a:cubicBezTo>
                <a:cubicBezTo>
                  <a:pt x="36536" y="37420"/>
                  <a:pt x="36604" y="37515"/>
                  <a:pt x="36713" y="37529"/>
                </a:cubicBezTo>
                <a:cubicBezTo>
                  <a:pt x="36721" y="37530"/>
                  <a:pt x="36730" y="37530"/>
                  <a:pt x="36739" y="37530"/>
                </a:cubicBezTo>
                <a:cubicBezTo>
                  <a:pt x="36848" y="37530"/>
                  <a:pt x="36931" y="37448"/>
                  <a:pt x="36944" y="37284"/>
                </a:cubicBezTo>
                <a:cubicBezTo>
                  <a:pt x="36889" y="37230"/>
                  <a:pt x="36835" y="37189"/>
                  <a:pt x="36767" y="37148"/>
                </a:cubicBezTo>
                <a:cubicBezTo>
                  <a:pt x="36753" y="37144"/>
                  <a:pt x="36739" y="37143"/>
                  <a:pt x="36725" y="37143"/>
                </a:cubicBezTo>
                <a:close/>
                <a:moveTo>
                  <a:pt x="5614" y="37026"/>
                </a:moveTo>
                <a:lnTo>
                  <a:pt x="5804" y="37365"/>
                </a:lnTo>
                <a:lnTo>
                  <a:pt x="5451" y="37542"/>
                </a:lnTo>
                <a:lnTo>
                  <a:pt x="5274" y="37230"/>
                </a:lnTo>
                <a:lnTo>
                  <a:pt x="5614" y="37026"/>
                </a:lnTo>
                <a:close/>
                <a:moveTo>
                  <a:pt x="17371" y="37026"/>
                </a:moveTo>
                <a:lnTo>
                  <a:pt x="17561" y="37365"/>
                </a:lnTo>
                <a:lnTo>
                  <a:pt x="17221" y="37542"/>
                </a:lnTo>
                <a:lnTo>
                  <a:pt x="17045" y="37216"/>
                </a:lnTo>
                <a:lnTo>
                  <a:pt x="17371" y="37026"/>
                </a:lnTo>
                <a:close/>
                <a:moveTo>
                  <a:pt x="43033" y="37325"/>
                </a:moveTo>
                <a:cubicBezTo>
                  <a:pt x="42979" y="37325"/>
                  <a:pt x="42884" y="37406"/>
                  <a:pt x="42897" y="37433"/>
                </a:cubicBezTo>
                <a:cubicBezTo>
                  <a:pt x="42911" y="37501"/>
                  <a:pt x="42952" y="37569"/>
                  <a:pt x="43020" y="37597"/>
                </a:cubicBezTo>
                <a:cubicBezTo>
                  <a:pt x="43024" y="37598"/>
                  <a:pt x="43029" y="37598"/>
                  <a:pt x="43034" y="37598"/>
                </a:cubicBezTo>
                <a:cubicBezTo>
                  <a:pt x="43086" y="37598"/>
                  <a:pt x="43153" y="37536"/>
                  <a:pt x="43264" y="37474"/>
                </a:cubicBezTo>
                <a:cubicBezTo>
                  <a:pt x="43142" y="37393"/>
                  <a:pt x="43087" y="37325"/>
                  <a:pt x="43033" y="37325"/>
                </a:cubicBezTo>
                <a:close/>
                <a:moveTo>
                  <a:pt x="2868" y="37121"/>
                </a:moveTo>
                <a:lnTo>
                  <a:pt x="3045" y="37461"/>
                </a:lnTo>
                <a:lnTo>
                  <a:pt x="2732" y="37624"/>
                </a:lnTo>
                <a:lnTo>
                  <a:pt x="2569" y="37298"/>
                </a:lnTo>
                <a:lnTo>
                  <a:pt x="2868" y="37121"/>
                </a:lnTo>
                <a:close/>
                <a:moveTo>
                  <a:pt x="45720" y="37255"/>
                </a:moveTo>
                <a:cubicBezTo>
                  <a:pt x="45647" y="37255"/>
                  <a:pt x="45590" y="37331"/>
                  <a:pt x="45616" y="37406"/>
                </a:cubicBezTo>
                <a:cubicBezTo>
                  <a:pt x="45629" y="37474"/>
                  <a:pt x="45697" y="37529"/>
                  <a:pt x="45765" y="37624"/>
                </a:cubicBezTo>
                <a:cubicBezTo>
                  <a:pt x="45833" y="37515"/>
                  <a:pt x="45915" y="37447"/>
                  <a:pt x="45901" y="37393"/>
                </a:cubicBezTo>
                <a:cubicBezTo>
                  <a:pt x="45874" y="37325"/>
                  <a:pt x="45820" y="37270"/>
                  <a:pt x="45738" y="37257"/>
                </a:cubicBezTo>
                <a:cubicBezTo>
                  <a:pt x="45732" y="37256"/>
                  <a:pt x="45726" y="37255"/>
                  <a:pt x="45720" y="37255"/>
                </a:cubicBezTo>
                <a:close/>
                <a:moveTo>
                  <a:pt x="14652" y="37121"/>
                </a:moveTo>
                <a:lnTo>
                  <a:pt x="14829" y="37433"/>
                </a:lnTo>
                <a:lnTo>
                  <a:pt x="14476" y="37637"/>
                </a:lnTo>
                <a:lnTo>
                  <a:pt x="14313" y="37298"/>
                </a:lnTo>
                <a:cubicBezTo>
                  <a:pt x="14421" y="37243"/>
                  <a:pt x="14530" y="37175"/>
                  <a:pt x="14652" y="37121"/>
                </a:cubicBezTo>
                <a:close/>
                <a:moveTo>
                  <a:pt x="72015" y="36916"/>
                </a:moveTo>
                <a:cubicBezTo>
                  <a:pt x="71823" y="36916"/>
                  <a:pt x="71672" y="37074"/>
                  <a:pt x="71672" y="37270"/>
                </a:cubicBezTo>
                <a:cubicBezTo>
                  <a:pt x="71658" y="37474"/>
                  <a:pt x="71822" y="37637"/>
                  <a:pt x="72025" y="37637"/>
                </a:cubicBezTo>
                <a:cubicBezTo>
                  <a:pt x="72229" y="37637"/>
                  <a:pt x="72392" y="37488"/>
                  <a:pt x="72392" y="37284"/>
                </a:cubicBezTo>
                <a:lnTo>
                  <a:pt x="72406" y="37284"/>
                </a:lnTo>
                <a:cubicBezTo>
                  <a:pt x="72392" y="37080"/>
                  <a:pt x="72243" y="36917"/>
                  <a:pt x="72039" y="36917"/>
                </a:cubicBezTo>
                <a:cubicBezTo>
                  <a:pt x="72031" y="36916"/>
                  <a:pt x="72023" y="36916"/>
                  <a:pt x="72015" y="36916"/>
                </a:cubicBezTo>
                <a:close/>
                <a:moveTo>
                  <a:pt x="27706" y="36957"/>
                </a:moveTo>
                <a:cubicBezTo>
                  <a:pt x="27525" y="36957"/>
                  <a:pt x="27375" y="37115"/>
                  <a:pt x="27375" y="37298"/>
                </a:cubicBezTo>
                <a:cubicBezTo>
                  <a:pt x="27361" y="37488"/>
                  <a:pt x="27524" y="37651"/>
                  <a:pt x="27715" y="37651"/>
                </a:cubicBezTo>
                <a:cubicBezTo>
                  <a:pt x="27905" y="37651"/>
                  <a:pt x="28054" y="37501"/>
                  <a:pt x="28054" y="37325"/>
                </a:cubicBezTo>
                <a:lnTo>
                  <a:pt x="28068" y="37311"/>
                </a:lnTo>
                <a:cubicBezTo>
                  <a:pt x="28082" y="37121"/>
                  <a:pt x="27919" y="36958"/>
                  <a:pt x="27728" y="36958"/>
                </a:cubicBezTo>
                <a:cubicBezTo>
                  <a:pt x="27721" y="36957"/>
                  <a:pt x="27713" y="36957"/>
                  <a:pt x="27706" y="36957"/>
                </a:cubicBezTo>
                <a:close/>
                <a:moveTo>
                  <a:pt x="33981" y="37148"/>
                </a:moveTo>
                <a:cubicBezTo>
                  <a:pt x="33845" y="37148"/>
                  <a:pt x="33736" y="37270"/>
                  <a:pt x="33736" y="37406"/>
                </a:cubicBezTo>
                <a:cubicBezTo>
                  <a:pt x="33736" y="37542"/>
                  <a:pt x="33858" y="37651"/>
                  <a:pt x="33994" y="37651"/>
                </a:cubicBezTo>
                <a:cubicBezTo>
                  <a:pt x="34130" y="37637"/>
                  <a:pt x="34239" y="37529"/>
                  <a:pt x="34239" y="37393"/>
                </a:cubicBezTo>
                <a:cubicBezTo>
                  <a:pt x="34239" y="37257"/>
                  <a:pt x="34117" y="37148"/>
                  <a:pt x="33981" y="37148"/>
                </a:cubicBezTo>
                <a:close/>
                <a:moveTo>
                  <a:pt x="68002" y="37107"/>
                </a:moveTo>
                <a:lnTo>
                  <a:pt x="68206" y="37474"/>
                </a:lnTo>
                <a:lnTo>
                  <a:pt x="67839" y="37651"/>
                </a:lnTo>
                <a:lnTo>
                  <a:pt x="67635" y="37298"/>
                </a:lnTo>
                <a:lnTo>
                  <a:pt x="68002" y="37107"/>
                </a:lnTo>
                <a:close/>
                <a:moveTo>
                  <a:pt x="54765" y="37215"/>
                </a:moveTo>
                <a:cubicBezTo>
                  <a:pt x="54473" y="37215"/>
                  <a:pt x="54485" y="37652"/>
                  <a:pt x="54766" y="37652"/>
                </a:cubicBezTo>
                <a:cubicBezTo>
                  <a:pt x="54774" y="37652"/>
                  <a:pt x="54782" y="37652"/>
                  <a:pt x="54790" y="37651"/>
                </a:cubicBezTo>
                <a:cubicBezTo>
                  <a:pt x="55062" y="37624"/>
                  <a:pt x="55049" y="37230"/>
                  <a:pt x="54790" y="37216"/>
                </a:cubicBezTo>
                <a:cubicBezTo>
                  <a:pt x="54782" y="37215"/>
                  <a:pt x="54773" y="37215"/>
                  <a:pt x="54765" y="37215"/>
                </a:cubicBezTo>
                <a:close/>
                <a:moveTo>
                  <a:pt x="11893" y="37175"/>
                </a:moveTo>
                <a:lnTo>
                  <a:pt x="12070" y="37488"/>
                </a:lnTo>
                <a:lnTo>
                  <a:pt x="11757" y="37665"/>
                </a:lnTo>
                <a:lnTo>
                  <a:pt x="11581" y="37352"/>
                </a:lnTo>
                <a:lnTo>
                  <a:pt x="11893" y="37175"/>
                </a:lnTo>
                <a:close/>
                <a:moveTo>
                  <a:pt x="57522" y="37080"/>
                </a:moveTo>
                <a:cubicBezTo>
                  <a:pt x="57359" y="37080"/>
                  <a:pt x="57237" y="37216"/>
                  <a:pt x="57237" y="37365"/>
                </a:cubicBezTo>
                <a:cubicBezTo>
                  <a:pt x="57237" y="37529"/>
                  <a:pt x="57359" y="37651"/>
                  <a:pt x="57522" y="37665"/>
                </a:cubicBezTo>
                <a:cubicBezTo>
                  <a:pt x="57903" y="37665"/>
                  <a:pt x="57903" y="37080"/>
                  <a:pt x="57522" y="37080"/>
                </a:cubicBezTo>
                <a:close/>
                <a:moveTo>
                  <a:pt x="65270" y="37202"/>
                </a:moveTo>
                <a:lnTo>
                  <a:pt x="65433" y="37515"/>
                </a:lnTo>
                <a:lnTo>
                  <a:pt x="65121" y="37692"/>
                </a:lnTo>
                <a:lnTo>
                  <a:pt x="64944" y="37379"/>
                </a:lnTo>
                <a:cubicBezTo>
                  <a:pt x="65039" y="37325"/>
                  <a:pt x="65148" y="37270"/>
                  <a:pt x="65270" y="37202"/>
                </a:cubicBezTo>
                <a:close/>
                <a:moveTo>
                  <a:pt x="40260" y="37365"/>
                </a:moveTo>
                <a:cubicBezTo>
                  <a:pt x="40206" y="37365"/>
                  <a:pt x="40138" y="37461"/>
                  <a:pt x="40124" y="37529"/>
                </a:cubicBezTo>
                <a:cubicBezTo>
                  <a:pt x="40100" y="37613"/>
                  <a:pt x="40161" y="37696"/>
                  <a:pt x="40250" y="37696"/>
                </a:cubicBezTo>
                <a:cubicBezTo>
                  <a:pt x="40262" y="37696"/>
                  <a:pt x="40275" y="37695"/>
                  <a:pt x="40287" y="37692"/>
                </a:cubicBezTo>
                <a:cubicBezTo>
                  <a:pt x="40355" y="37678"/>
                  <a:pt x="40410" y="37610"/>
                  <a:pt x="40519" y="37529"/>
                </a:cubicBezTo>
                <a:cubicBezTo>
                  <a:pt x="40396" y="37433"/>
                  <a:pt x="40342" y="37365"/>
                  <a:pt x="40260" y="37365"/>
                </a:cubicBezTo>
                <a:close/>
                <a:moveTo>
                  <a:pt x="52099" y="37347"/>
                </a:moveTo>
                <a:cubicBezTo>
                  <a:pt x="52086" y="37347"/>
                  <a:pt x="52073" y="37349"/>
                  <a:pt x="52058" y="37352"/>
                </a:cubicBezTo>
                <a:cubicBezTo>
                  <a:pt x="51990" y="37365"/>
                  <a:pt x="51909" y="37433"/>
                  <a:pt x="51854" y="37474"/>
                </a:cubicBezTo>
                <a:cubicBezTo>
                  <a:pt x="51882" y="37624"/>
                  <a:pt x="51922" y="37705"/>
                  <a:pt x="52045" y="37705"/>
                </a:cubicBezTo>
                <a:cubicBezTo>
                  <a:pt x="52054" y="37706"/>
                  <a:pt x="52063" y="37707"/>
                  <a:pt x="52072" y="37707"/>
                </a:cubicBezTo>
                <a:cubicBezTo>
                  <a:pt x="52169" y="37707"/>
                  <a:pt x="52249" y="37642"/>
                  <a:pt x="52249" y="37542"/>
                </a:cubicBezTo>
                <a:cubicBezTo>
                  <a:pt x="52249" y="37434"/>
                  <a:pt x="52196" y="37347"/>
                  <a:pt x="52099" y="37347"/>
                </a:cubicBezTo>
                <a:close/>
                <a:moveTo>
                  <a:pt x="75580" y="37189"/>
                </a:moveTo>
                <a:cubicBezTo>
                  <a:pt x="75433" y="37192"/>
                  <a:pt x="75315" y="37300"/>
                  <a:pt x="75301" y="37447"/>
                </a:cubicBezTo>
                <a:cubicBezTo>
                  <a:pt x="75301" y="37610"/>
                  <a:pt x="75437" y="37732"/>
                  <a:pt x="75587" y="37732"/>
                </a:cubicBezTo>
                <a:cubicBezTo>
                  <a:pt x="75736" y="37732"/>
                  <a:pt x="75845" y="37610"/>
                  <a:pt x="75845" y="37474"/>
                </a:cubicBezTo>
                <a:cubicBezTo>
                  <a:pt x="75858" y="37313"/>
                  <a:pt x="75740" y="37192"/>
                  <a:pt x="75580" y="37189"/>
                </a:cubicBezTo>
                <a:close/>
                <a:moveTo>
                  <a:pt x="9175" y="37230"/>
                </a:moveTo>
                <a:lnTo>
                  <a:pt x="9379" y="37569"/>
                </a:lnTo>
                <a:lnTo>
                  <a:pt x="9039" y="37746"/>
                </a:lnTo>
                <a:lnTo>
                  <a:pt x="8862" y="37406"/>
                </a:lnTo>
                <a:lnTo>
                  <a:pt x="9175" y="37230"/>
                </a:lnTo>
                <a:close/>
                <a:moveTo>
                  <a:pt x="24956" y="36985"/>
                </a:moveTo>
                <a:cubicBezTo>
                  <a:pt x="24466" y="36985"/>
                  <a:pt x="24457" y="37733"/>
                  <a:pt x="24955" y="37746"/>
                </a:cubicBezTo>
                <a:cubicBezTo>
                  <a:pt x="24960" y="37746"/>
                  <a:pt x="24964" y="37746"/>
                  <a:pt x="24969" y="37746"/>
                </a:cubicBezTo>
                <a:cubicBezTo>
                  <a:pt x="25459" y="37746"/>
                  <a:pt x="25467" y="36998"/>
                  <a:pt x="24969" y="36985"/>
                </a:cubicBezTo>
                <a:cubicBezTo>
                  <a:pt x="24965" y="36985"/>
                  <a:pt x="24960" y="36985"/>
                  <a:pt x="24956" y="36985"/>
                </a:cubicBezTo>
                <a:close/>
                <a:moveTo>
                  <a:pt x="49300" y="37401"/>
                </a:moveTo>
                <a:cubicBezTo>
                  <a:pt x="49217" y="37401"/>
                  <a:pt x="49173" y="37475"/>
                  <a:pt x="49150" y="37569"/>
                </a:cubicBezTo>
                <a:cubicBezTo>
                  <a:pt x="49137" y="37659"/>
                  <a:pt x="49221" y="37761"/>
                  <a:pt x="49310" y="37761"/>
                </a:cubicBezTo>
                <a:cubicBezTo>
                  <a:pt x="49315" y="37761"/>
                  <a:pt x="49321" y="37760"/>
                  <a:pt x="49326" y="37760"/>
                </a:cubicBezTo>
                <a:cubicBezTo>
                  <a:pt x="49408" y="37705"/>
                  <a:pt x="49503" y="37651"/>
                  <a:pt x="49571" y="37583"/>
                </a:cubicBezTo>
                <a:cubicBezTo>
                  <a:pt x="49476" y="37501"/>
                  <a:pt x="49421" y="37433"/>
                  <a:pt x="49340" y="37406"/>
                </a:cubicBezTo>
                <a:cubicBezTo>
                  <a:pt x="49326" y="37403"/>
                  <a:pt x="49312" y="37401"/>
                  <a:pt x="49300" y="37401"/>
                </a:cubicBezTo>
                <a:close/>
                <a:moveTo>
                  <a:pt x="62524" y="37257"/>
                </a:moveTo>
                <a:lnTo>
                  <a:pt x="62701" y="37610"/>
                </a:lnTo>
                <a:lnTo>
                  <a:pt x="62361" y="37773"/>
                </a:lnTo>
                <a:lnTo>
                  <a:pt x="62171" y="37420"/>
                </a:lnTo>
                <a:lnTo>
                  <a:pt x="62524" y="37257"/>
                </a:lnTo>
                <a:close/>
                <a:moveTo>
                  <a:pt x="37523" y="37387"/>
                </a:moveTo>
                <a:cubicBezTo>
                  <a:pt x="37438" y="37387"/>
                  <a:pt x="37377" y="37453"/>
                  <a:pt x="37365" y="37569"/>
                </a:cubicBezTo>
                <a:cubicBezTo>
                  <a:pt x="37340" y="37672"/>
                  <a:pt x="37423" y="37774"/>
                  <a:pt x="37535" y="37774"/>
                </a:cubicBezTo>
                <a:cubicBezTo>
                  <a:pt x="37542" y="37774"/>
                  <a:pt x="37548" y="37774"/>
                  <a:pt x="37555" y="37773"/>
                </a:cubicBezTo>
                <a:cubicBezTo>
                  <a:pt x="37651" y="37732"/>
                  <a:pt x="37746" y="37678"/>
                  <a:pt x="37841" y="37610"/>
                </a:cubicBezTo>
                <a:cubicBezTo>
                  <a:pt x="37719" y="37501"/>
                  <a:pt x="37651" y="37420"/>
                  <a:pt x="37569" y="37393"/>
                </a:cubicBezTo>
                <a:cubicBezTo>
                  <a:pt x="37553" y="37389"/>
                  <a:pt x="37538" y="37387"/>
                  <a:pt x="37523" y="37387"/>
                </a:cubicBezTo>
                <a:close/>
                <a:moveTo>
                  <a:pt x="6443" y="37298"/>
                </a:moveTo>
                <a:lnTo>
                  <a:pt x="6619" y="37637"/>
                </a:lnTo>
                <a:lnTo>
                  <a:pt x="6293" y="37787"/>
                </a:lnTo>
                <a:lnTo>
                  <a:pt x="6117" y="37474"/>
                </a:lnTo>
                <a:lnTo>
                  <a:pt x="6443" y="37298"/>
                </a:lnTo>
                <a:close/>
                <a:moveTo>
                  <a:pt x="31283" y="37201"/>
                </a:moveTo>
                <a:cubicBezTo>
                  <a:pt x="31276" y="37201"/>
                  <a:pt x="31269" y="37202"/>
                  <a:pt x="31262" y="37202"/>
                </a:cubicBezTo>
                <a:cubicBezTo>
                  <a:pt x="30873" y="37216"/>
                  <a:pt x="30881" y="37787"/>
                  <a:pt x="31262" y="37787"/>
                </a:cubicBezTo>
                <a:cubicBezTo>
                  <a:pt x="31267" y="37787"/>
                  <a:pt x="31271" y="37787"/>
                  <a:pt x="31276" y="37787"/>
                </a:cubicBezTo>
                <a:cubicBezTo>
                  <a:pt x="31439" y="37773"/>
                  <a:pt x="31561" y="37637"/>
                  <a:pt x="31548" y="37488"/>
                </a:cubicBezTo>
                <a:cubicBezTo>
                  <a:pt x="31548" y="37332"/>
                  <a:pt x="31424" y="37201"/>
                  <a:pt x="31283" y="37201"/>
                </a:cubicBezTo>
                <a:close/>
                <a:moveTo>
                  <a:pt x="18200" y="37284"/>
                </a:moveTo>
                <a:lnTo>
                  <a:pt x="18404" y="37624"/>
                </a:lnTo>
                <a:lnTo>
                  <a:pt x="18051" y="37814"/>
                </a:lnTo>
                <a:lnTo>
                  <a:pt x="17874" y="37474"/>
                </a:lnTo>
                <a:lnTo>
                  <a:pt x="18200" y="37284"/>
                </a:lnTo>
                <a:close/>
                <a:moveTo>
                  <a:pt x="46567" y="37488"/>
                </a:moveTo>
                <a:cubicBezTo>
                  <a:pt x="46513" y="37488"/>
                  <a:pt x="46431" y="37583"/>
                  <a:pt x="46418" y="37637"/>
                </a:cubicBezTo>
                <a:cubicBezTo>
                  <a:pt x="46392" y="37726"/>
                  <a:pt x="46474" y="37815"/>
                  <a:pt x="46562" y="37815"/>
                </a:cubicBezTo>
                <a:cubicBezTo>
                  <a:pt x="46568" y="37815"/>
                  <a:pt x="46575" y="37815"/>
                  <a:pt x="46581" y="37814"/>
                </a:cubicBezTo>
                <a:cubicBezTo>
                  <a:pt x="46649" y="37800"/>
                  <a:pt x="46703" y="37719"/>
                  <a:pt x="46812" y="37637"/>
                </a:cubicBezTo>
                <a:cubicBezTo>
                  <a:pt x="46703" y="37556"/>
                  <a:pt x="46635" y="37488"/>
                  <a:pt x="46567" y="37488"/>
                </a:cubicBezTo>
                <a:close/>
                <a:moveTo>
                  <a:pt x="22234" y="37031"/>
                </a:moveTo>
                <a:cubicBezTo>
                  <a:pt x="22128" y="37031"/>
                  <a:pt x="22022" y="37073"/>
                  <a:pt x="21952" y="37162"/>
                </a:cubicBezTo>
                <a:cubicBezTo>
                  <a:pt x="21898" y="37228"/>
                  <a:pt x="21845" y="37307"/>
                  <a:pt x="21805" y="37387"/>
                </a:cubicBezTo>
                <a:lnTo>
                  <a:pt x="21805" y="37387"/>
                </a:lnTo>
                <a:cubicBezTo>
                  <a:pt x="21831" y="37453"/>
                  <a:pt x="21857" y="37532"/>
                  <a:pt x="21884" y="37610"/>
                </a:cubicBezTo>
                <a:cubicBezTo>
                  <a:pt x="21943" y="37753"/>
                  <a:pt x="22095" y="37833"/>
                  <a:pt x="22251" y="37833"/>
                </a:cubicBezTo>
                <a:cubicBezTo>
                  <a:pt x="22273" y="37833"/>
                  <a:pt x="22296" y="37831"/>
                  <a:pt x="22319" y="37828"/>
                </a:cubicBezTo>
                <a:cubicBezTo>
                  <a:pt x="22482" y="37787"/>
                  <a:pt x="22604" y="37651"/>
                  <a:pt x="22631" y="37488"/>
                </a:cubicBezTo>
                <a:cubicBezTo>
                  <a:pt x="22658" y="37311"/>
                  <a:pt x="22563" y="37134"/>
                  <a:pt x="22400" y="37066"/>
                </a:cubicBezTo>
                <a:cubicBezTo>
                  <a:pt x="22348" y="37043"/>
                  <a:pt x="22291" y="37031"/>
                  <a:pt x="22234" y="37031"/>
                </a:cubicBezTo>
                <a:close/>
                <a:moveTo>
                  <a:pt x="15468" y="37352"/>
                </a:moveTo>
                <a:lnTo>
                  <a:pt x="15672" y="37678"/>
                </a:lnTo>
                <a:lnTo>
                  <a:pt x="15332" y="37841"/>
                </a:lnTo>
                <a:lnTo>
                  <a:pt x="15155" y="37529"/>
                </a:lnTo>
                <a:lnTo>
                  <a:pt x="15468" y="37352"/>
                </a:lnTo>
                <a:close/>
                <a:moveTo>
                  <a:pt x="43849" y="37542"/>
                </a:moveTo>
                <a:cubicBezTo>
                  <a:pt x="43808" y="37542"/>
                  <a:pt x="43713" y="37624"/>
                  <a:pt x="43713" y="37692"/>
                </a:cubicBezTo>
                <a:cubicBezTo>
                  <a:pt x="43713" y="37746"/>
                  <a:pt x="43794" y="37841"/>
                  <a:pt x="43835" y="37841"/>
                </a:cubicBezTo>
                <a:cubicBezTo>
                  <a:pt x="43840" y="37842"/>
                  <a:pt x="43845" y="37843"/>
                  <a:pt x="43850" y="37843"/>
                </a:cubicBezTo>
                <a:cubicBezTo>
                  <a:pt x="43904" y="37843"/>
                  <a:pt x="43983" y="37780"/>
                  <a:pt x="44107" y="37705"/>
                </a:cubicBezTo>
                <a:cubicBezTo>
                  <a:pt x="43985" y="37637"/>
                  <a:pt x="43917" y="37556"/>
                  <a:pt x="43862" y="37556"/>
                </a:cubicBezTo>
                <a:lnTo>
                  <a:pt x="43849" y="37542"/>
                </a:lnTo>
                <a:close/>
                <a:moveTo>
                  <a:pt x="3697" y="37393"/>
                </a:moveTo>
                <a:lnTo>
                  <a:pt x="3874" y="37705"/>
                </a:lnTo>
                <a:lnTo>
                  <a:pt x="3561" y="37868"/>
                </a:lnTo>
                <a:lnTo>
                  <a:pt x="3385" y="37556"/>
                </a:lnTo>
                <a:lnTo>
                  <a:pt x="3697" y="37393"/>
                </a:lnTo>
                <a:close/>
                <a:moveTo>
                  <a:pt x="72855" y="37162"/>
                </a:moveTo>
                <a:cubicBezTo>
                  <a:pt x="72664" y="37175"/>
                  <a:pt x="72501" y="37325"/>
                  <a:pt x="72501" y="37515"/>
                </a:cubicBezTo>
                <a:cubicBezTo>
                  <a:pt x="72501" y="37726"/>
                  <a:pt x="72674" y="37868"/>
                  <a:pt x="72853" y="37868"/>
                </a:cubicBezTo>
                <a:cubicBezTo>
                  <a:pt x="72940" y="37868"/>
                  <a:pt x="73028" y="37835"/>
                  <a:pt x="73099" y="37760"/>
                </a:cubicBezTo>
                <a:cubicBezTo>
                  <a:pt x="73317" y="37542"/>
                  <a:pt x="73167" y="37162"/>
                  <a:pt x="72855" y="37162"/>
                </a:cubicBezTo>
                <a:close/>
                <a:moveTo>
                  <a:pt x="28544" y="37202"/>
                </a:moveTo>
                <a:cubicBezTo>
                  <a:pt x="28108" y="37202"/>
                  <a:pt x="28086" y="37869"/>
                  <a:pt x="28544" y="37882"/>
                </a:cubicBezTo>
                <a:cubicBezTo>
                  <a:pt x="28720" y="37882"/>
                  <a:pt x="28870" y="37746"/>
                  <a:pt x="28870" y="37556"/>
                </a:cubicBezTo>
                <a:cubicBezTo>
                  <a:pt x="28870" y="37379"/>
                  <a:pt x="28734" y="37230"/>
                  <a:pt x="28557" y="37216"/>
                </a:cubicBezTo>
                <a:lnTo>
                  <a:pt x="28557" y="37202"/>
                </a:lnTo>
                <a:cubicBezTo>
                  <a:pt x="28553" y="37202"/>
                  <a:pt x="28549" y="37202"/>
                  <a:pt x="28544" y="37202"/>
                </a:cubicBezTo>
                <a:close/>
                <a:moveTo>
                  <a:pt x="69156" y="36294"/>
                </a:moveTo>
                <a:lnTo>
                  <a:pt x="69156" y="36294"/>
                </a:lnTo>
                <a:cubicBezTo>
                  <a:pt x="69143" y="36519"/>
                  <a:pt x="69122" y="36730"/>
                  <a:pt x="69348" y="36876"/>
                </a:cubicBezTo>
                <a:cubicBezTo>
                  <a:pt x="68831" y="37094"/>
                  <a:pt x="68750" y="37338"/>
                  <a:pt x="69089" y="37719"/>
                </a:cubicBezTo>
                <a:lnTo>
                  <a:pt x="68641" y="37909"/>
                </a:lnTo>
                <a:lnTo>
                  <a:pt x="68451" y="37529"/>
                </a:lnTo>
                <a:cubicBezTo>
                  <a:pt x="68505" y="37515"/>
                  <a:pt x="68559" y="37488"/>
                  <a:pt x="68614" y="37461"/>
                </a:cubicBezTo>
                <a:cubicBezTo>
                  <a:pt x="68886" y="37352"/>
                  <a:pt x="68940" y="37012"/>
                  <a:pt x="68750" y="36808"/>
                </a:cubicBezTo>
                <a:cubicBezTo>
                  <a:pt x="68695" y="36754"/>
                  <a:pt x="68641" y="36699"/>
                  <a:pt x="68587" y="36632"/>
                </a:cubicBezTo>
                <a:lnTo>
                  <a:pt x="68587" y="36632"/>
                </a:lnTo>
                <a:cubicBezTo>
                  <a:pt x="68667" y="36652"/>
                  <a:pt x="68734" y="36663"/>
                  <a:pt x="68791" y="36663"/>
                </a:cubicBezTo>
                <a:cubicBezTo>
                  <a:pt x="68967" y="36663"/>
                  <a:pt x="69054" y="36559"/>
                  <a:pt x="69156" y="36294"/>
                </a:cubicBezTo>
                <a:close/>
                <a:moveTo>
                  <a:pt x="34819" y="37432"/>
                </a:moveTo>
                <a:cubicBezTo>
                  <a:pt x="34812" y="37432"/>
                  <a:pt x="34804" y="37433"/>
                  <a:pt x="34796" y="37433"/>
                </a:cubicBezTo>
                <a:cubicBezTo>
                  <a:pt x="34674" y="37433"/>
                  <a:pt x="34579" y="37542"/>
                  <a:pt x="34565" y="37665"/>
                </a:cubicBezTo>
                <a:cubicBezTo>
                  <a:pt x="34565" y="37800"/>
                  <a:pt x="34674" y="37909"/>
                  <a:pt x="34810" y="37923"/>
                </a:cubicBezTo>
                <a:cubicBezTo>
                  <a:pt x="34946" y="37923"/>
                  <a:pt x="35054" y="37814"/>
                  <a:pt x="35054" y="37665"/>
                </a:cubicBezTo>
                <a:cubicBezTo>
                  <a:pt x="35054" y="37536"/>
                  <a:pt x="34946" y="37432"/>
                  <a:pt x="34819" y="37432"/>
                </a:cubicBezTo>
                <a:close/>
                <a:moveTo>
                  <a:pt x="979" y="37461"/>
                </a:moveTo>
                <a:lnTo>
                  <a:pt x="1155" y="37746"/>
                </a:lnTo>
                <a:lnTo>
                  <a:pt x="816" y="37936"/>
                </a:lnTo>
                <a:lnTo>
                  <a:pt x="625" y="37624"/>
                </a:lnTo>
                <a:lnTo>
                  <a:pt x="979" y="37461"/>
                </a:lnTo>
                <a:close/>
                <a:moveTo>
                  <a:pt x="12722" y="37420"/>
                </a:moveTo>
                <a:lnTo>
                  <a:pt x="12885" y="37760"/>
                </a:lnTo>
                <a:lnTo>
                  <a:pt x="12586" y="37936"/>
                </a:lnTo>
                <a:lnTo>
                  <a:pt x="12410" y="37597"/>
                </a:lnTo>
                <a:lnTo>
                  <a:pt x="12722" y="37420"/>
                </a:lnTo>
                <a:close/>
                <a:moveTo>
                  <a:pt x="41117" y="37501"/>
                </a:moveTo>
                <a:cubicBezTo>
                  <a:pt x="41035" y="37637"/>
                  <a:pt x="40954" y="37692"/>
                  <a:pt x="40940" y="37760"/>
                </a:cubicBezTo>
                <a:cubicBezTo>
                  <a:pt x="40926" y="37855"/>
                  <a:pt x="41008" y="37936"/>
                  <a:pt x="41103" y="37936"/>
                </a:cubicBezTo>
                <a:cubicBezTo>
                  <a:pt x="41198" y="37936"/>
                  <a:pt x="41280" y="37868"/>
                  <a:pt x="41266" y="37760"/>
                </a:cubicBezTo>
                <a:cubicBezTo>
                  <a:pt x="41253" y="37692"/>
                  <a:pt x="41198" y="37624"/>
                  <a:pt x="41117" y="37501"/>
                </a:cubicBezTo>
                <a:close/>
                <a:moveTo>
                  <a:pt x="76389" y="37461"/>
                </a:moveTo>
                <a:cubicBezTo>
                  <a:pt x="76266" y="37474"/>
                  <a:pt x="76171" y="37569"/>
                  <a:pt x="76157" y="37692"/>
                </a:cubicBezTo>
                <a:cubicBezTo>
                  <a:pt x="76157" y="37828"/>
                  <a:pt x="76266" y="37950"/>
                  <a:pt x="76402" y="37950"/>
                </a:cubicBezTo>
                <a:cubicBezTo>
                  <a:pt x="76524" y="37950"/>
                  <a:pt x="76633" y="37841"/>
                  <a:pt x="76633" y="37719"/>
                </a:cubicBezTo>
                <a:cubicBezTo>
                  <a:pt x="76647" y="37583"/>
                  <a:pt x="76538" y="37461"/>
                  <a:pt x="76389" y="37461"/>
                </a:cubicBezTo>
                <a:close/>
                <a:moveTo>
                  <a:pt x="58338" y="37270"/>
                </a:moveTo>
                <a:cubicBezTo>
                  <a:pt x="57903" y="37270"/>
                  <a:pt x="57880" y="37936"/>
                  <a:pt x="58324" y="37950"/>
                </a:cubicBezTo>
                <a:cubicBezTo>
                  <a:pt x="58329" y="37950"/>
                  <a:pt x="58334" y="37950"/>
                  <a:pt x="58338" y="37950"/>
                </a:cubicBezTo>
                <a:cubicBezTo>
                  <a:pt x="58787" y="37950"/>
                  <a:pt x="58809" y="37284"/>
                  <a:pt x="58352" y="37270"/>
                </a:cubicBezTo>
                <a:cubicBezTo>
                  <a:pt x="58347" y="37270"/>
                  <a:pt x="58343" y="37270"/>
                  <a:pt x="58338" y="37270"/>
                </a:cubicBezTo>
                <a:close/>
                <a:moveTo>
                  <a:pt x="55617" y="37459"/>
                </a:moveTo>
                <a:cubicBezTo>
                  <a:pt x="55611" y="37459"/>
                  <a:pt x="55605" y="37460"/>
                  <a:pt x="55598" y="37460"/>
                </a:cubicBezTo>
                <a:lnTo>
                  <a:pt x="55598" y="37460"/>
                </a:lnTo>
                <a:cubicBezTo>
                  <a:pt x="55592" y="37460"/>
                  <a:pt x="55586" y="37460"/>
                  <a:pt x="55580" y="37460"/>
                </a:cubicBezTo>
                <a:cubicBezTo>
                  <a:pt x="55252" y="37460"/>
                  <a:pt x="55260" y="37952"/>
                  <a:pt x="55582" y="37952"/>
                </a:cubicBezTo>
                <a:cubicBezTo>
                  <a:pt x="55594" y="37952"/>
                  <a:pt x="55607" y="37951"/>
                  <a:pt x="55620" y="37950"/>
                </a:cubicBezTo>
                <a:cubicBezTo>
                  <a:pt x="55755" y="37950"/>
                  <a:pt x="55864" y="37841"/>
                  <a:pt x="55851" y="37705"/>
                </a:cubicBezTo>
                <a:cubicBezTo>
                  <a:pt x="55851" y="37564"/>
                  <a:pt x="55754" y="37459"/>
                  <a:pt x="55617" y="37459"/>
                </a:cubicBezTo>
                <a:close/>
                <a:moveTo>
                  <a:pt x="52911" y="37568"/>
                </a:moveTo>
                <a:cubicBezTo>
                  <a:pt x="52903" y="37568"/>
                  <a:pt x="52895" y="37568"/>
                  <a:pt x="52888" y="37569"/>
                </a:cubicBezTo>
                <a:cubicBezTo>
                  <a:pt x="52880" y="37569"/>
                  <a:pt x="52872" y="37568"/>
                  <a:pt x="52864" y="37568"/>
                </a:cubicBezTo>
                <a:cubicBezTo>
                  <a:pt x="52753" y="37568"/>
                  <a:pt x="52670" y="37659"/>
                  <a:pt x="52670" y="37773"/>
                </a:cubicBezTo>
                <a:cubicBezTo>
                  <a:pt x="52670" y="37882"/>
                  <a:pt x="52779" y="37977"/>
                  <a:pt x="52888" y="37977"/>
                </a:cubicBezTo>
                <a:cubicBezTo>
                  <a:pt x="53010" y="37977"/>
                  <a:pt x="53105" y="37868"/>
                  <a:pt x="53091" y="37746"/>
                </a:cubicBezTo>
                <a:cubicBezTo>
                  <a:pt x="53091" y="37645"/>
                  <a:pt x="53010" y="37568"/>
                  <a:pt x="52911" y="37568"/>
                </a:cubicBezTo>
                <a:close/>
                <a:moveTo>
                  <a:pt x="66086" y="37461"/>
                </a:moveTo>
                <a:cubicBezTo>
                  <a:pt x="66140" y="37569"/>
                  <a:pt x="66208" y="37692"/>
                  <a:pt x="66276" y="37814"/>
                </a:cubicBezTo>
                <a:lnTo>
                  <a:pt x="65950" y="37977"/>
                </a:lnTo>
                <a:lnTo>
                  <a:pt x="65773" y="37624"/>
                </a:lnTo>
                <a:lnTo>
                  <a:pt x="66086" y="37461"/>
                </a:lnTo>
                <a:close/>
                <a:moveTo>
                  <a:pt x="25785" y="37243"/>
                </a:moveTo>
                <a:cubicBezTo>
                  <a:pt x="25581" y="37243"/>
                  <a:pt x="25418" y="37393"/>
                  <a:pt x="25418" y="37597"/>
                </a:cubicBezTo>
                <a:cubicBezTo>
                  <a:pt x="25404" y="37800"/>
                  <a:pt x="25566" y="37976"/>
                  <a:pt x="25769" y="37991"/>
                </a:cubicBezTo>
                <a:lnTo>
                  <a:pt x="25769" y="37991"/>
                </a:lnTo>
                <a:cubicBezTo>
                  <a:pt x="25981" y="37985"/>
                  <a:pt x="26152" y="37824"/>
                  <a:pt x="26152" y="37610"/>
                </a:cubicBezTo>
                <a:cubicBezTo>
                  <a:pt x="26152" y="37406"/>
                  <a:pt x="25988" y="37257"/>
                  <a:pt x="25785" y="37243"/>
                </a:cubicBezTo>
                <a:close/>
                <a:moveTo>
                  <a:pt x="9990" y="37488"/>
                </a:moveTo>
                <a:lnTo>
                  <a:pt x="10167" y="37814"/>
                </a:lnTo>
                <a:lnTo>
                  <a:pt x="9868" y="37991"/>
                </a:lnTo>
                <a:lnTo>
                  <a:pt x="9664" y="37651"/>
                </a:lnTo>
                <a:lnTo>
                  <a:pt x="9990" y="37488"/>
                </a:lnTo>
                <a:close/>
                <a:moveTo>
                  <a:pt x="25769" y="37991"/>
                </a:moveTo>
                <a:lnTo>
                  <a:pt x="25769" y="37991"/>
                </a:lnTo>
                <a:cubicBezTo>
                  <a:pt x="25765" y="37991"/>
                  <a:pt x="25761" y="37991"/>
                  <a:pt x="25757" y="37991"/>
                </a:cubicBezTo>
                <a:lnTo>
                  <a:pt x="25771" y="37991"/>
                </a:lnTo>
                <a:cubicBezTo>
                  <a:pt x="25770" y="37991"/>
                  <a:pt x="25770" y="37991"/>
                  <a:pt x="25769" y="37991"/>
                </a:cubicBezTo>
                <a:close/>
                <a:moveTo>
                  <a:pt x="50197" y="37642"/>
                </a:moveTo>
                <a:cubicBezTo>
                  <a:pt x="50183" y="37642"/>
                  <a:pt x="50169" y="37645"/>
                  <a:pt x="50155" y="37651"/>
                </a:cubicBezTo>
                <a:cubicBezTo>
                  <a:pt x="50074" y="37678"/>
                  <a:pt x="50006" y="37746"/>
                  <a:pt x="49979" y="37814"/>
                </a:cubicBezTo>
                <a:cubicBezTo>
                  <a:pt x="49952" y="37909"/>
                  <a:pt x="50047" y="38004"/>
                  <a:pt x="50155" y="38004"/>
                </a:cubicBezTo>
                <a:cubicBezTo>
                  <a:pt x="50162" y="38005"/>
                  <a:pt x="50169" y="38006"/>
                  <a:pt x="50176" y="38006"/>
                </a:cubicBezTo>
                <a:cubicBezTo>
                  <a:pt x="50276" y="38006"/>
                  <a:pt x="50358" y="37917"/>
                  <a:pt x="50346" y="37828"/>
                </a:cubicBezTo>
                <a:cubicBezTo>
                  <a:pt x="50346" y="37735"/>
                  <a:pt x="50277" y="37642"/>
                  <a:pt x="50197" y="37642"/>
                </a:cubicBezTo>
                <a:close/>
                <a:moveTo>
                  <a:pt x="63354" y="37542"/>
                </a:moveTo>
                <a:cubicBezTo>
                  <a:pt x="63408" y="37651"/>
                  <a:pt x="63476" y="37746"/>
                  <a:pt x="63530" y="37855"/>
                </a:cubicBezTo>
                <a:lnTo>
                  <a:pt x="63190" y="38018"/>
                </a:lnTo>
                <a:lnTo>
                  <a:pt x="63027" y="37719"/>
                </a:lnTo>
                <a:lnTo>
                  <a:pt x="63354" y="37542"/>
                </a:lnTo>
                <a:close/>
                <a:moveTo>
                  <a:pt x="70136" y="37216"/>
                </a:moveTo>
                <a:cubicBezTo>
                  <a:pt x="69919" y="37216"/>
                  <a:pt x="69742" y="37379"/>
                  <a:pt x="69728" y="37597"/>
                </a:cubicBezTo>
                <a:cubicBezTo>
                  <a:pt x="69728" y="37814"/>
                  <a:pt x="69905" y="38004"/>
                  <a:pt x="70122" y="38018"/>
                </a:cubicBezTo>
                <a:cubicBezTo>
                  <a:pt x="70340" y="38018"/>
                  <a:pt x="70517" y="37855"/>
                  <a:pt x="70517" y="37637"/>
                </a:cubicBezTo>
                <a:cubicBezTo>
                  <a:pt x="70544" y="37406"/>
                  <a:pt x="70354" y="37216"/>
                  <a:pt x="70136" y="37216"/>
                </a:cubicBezTo>
                <a:close/>
                <a:moveTo>
                  <a:pt x="32080" y="37460"/>
                </a:moveTo>
                <a:cubicBezTo>
                  <a:pt x="31928" y="37460"/>
                  <a:pt x="31805" y="37577"/>
                  <a:pt x="31792" y="37719"/>
                </a:cubicBezTo>
                <a:cubicBezTo>
                  <a:pt x="31783" y="37903"/>
                  <a:pt x="31931" y="38032"/>
                  <a:pt x="32087" y="38032"/>
                </a:cubicBezTo>
                <a:cubicBezTo>
                  <a:pt x="32149" y="38032"/>
                  <a:pt x="32213" y="38011"/>
                  <a:pt x="32268" y="37964"/>
                </a:cubicBezTo>
                <a:cubicBezTo>
                  <a:pt x="32472" y="37787"/>
                  <a:pt x="32350" y="37474"/>
                  <a:pt x="32105" y="37461"/>
                </a:cubicBezTo>
                <a:cubicBezTo>
                  <a:pt x="32097" y="37460"/>
                  <a:pt x="32088" y="37460"/>
                  <a:pt x="32080" y="37460"/>
                </a:cubicBezTo>
                <a:close/>
                <a:moveTo>
                  <a:pt x="7272" y="37569"/>
                </a:moveTo>
                <a:lnTo>
                  <a:pt x="7449" y="37868"/>
                </a:lnTo>
                <a:lnTo>
                  <a:pt x="7109" y="38059"/>
                </a:lnTo>
                <a:lnTo>
                  <a:pt x="6932" y="37746"/>
                </a:lnTo>
                <a:lnTo>
                  <a:pt x="7272" y="37569"/>
                </a:lnTo>
                <a:close/>
                <a:moveTo>
                  <a:pt x="19043" y="37501"/>
                </a:moveTo>
                <a:cubicBezTo>
                  <a:pt x="19097" y="37624"/>
                  <a:pt x="19165" y="37732"/>
                  <a:pt x="19233" y="37855"/>
                </a:cubicBezTo>
                <a:lnTo>
                  <a:pt x="18866" y="38059"/>
                </a:lnTo>
                <a:lnTo>
                  <a:pt x="18703" y="37705"/>
                </a:lnTo>
                <a:lnTo>
                  <a:pt x="19043" y="37501"/>
                </a:lnTo>
                <a:close/>
                <a:moveTo>
                  <a:pt x="38385" y="37651"/>
                </a:moveTo>
                <a:cubicBezTo>
                  <a:pt x="38289" y="37651"/>
                  <a:pt x="38194" y="37746"/>
                  <a:pt x="38194" y="37841"/>
                </a:cubicBezTo>
                <a:cubicBezTo>
                  <a:pt x="38182" y="37940"/>
                  <a:pt x="38271" y="38062"/>
                  <a:pt x="38370" y="38062"/>
                </a:cubicBezTo>
                <a:cubicBezTo>
                  <a:pt x="38379" y="38062"/>
                  <a:pt x="38389" y="38061"/>
                  <a:pt x="38398" y="38059"/>
                </a:cubicBezTo>
                <a:cubicBezTo>
                  <a:pt x="38466" y="38018"/>
                  <a:pt x="38534" y="37977"/>
                  <a:pt x="38588" y="37923"/>
                </a:cubicBezTo>
                <a:cubicBezTo>
                  <a:pt x="38588" y="37760"/>
                  <a:pt x="38493" y="37651"/>
                  <a:pt x="38385" y="37651"/>
                </a:cubicBezTo>
                <a:close/>
                <a:moveTo>
                  <a:pt x="47423" y="37637"/>
                </a:moveTo>
                <a:cubicBezTo>
                  <a:pt x="47342" y="37746"/>
                  <a:pt x="47260" y="37800"/>
                  <a:pt x="47233" y="37868"/>
                </a:cubicBezTo>
                <a:cubicBezTo>
                  <a:pt x="47192" y="37964"/>
                  <a:pt x="47301" y="38072"/>
                  <a:pt x="47396" y="38072"/>
                </a:cubicBezTo>
                <a:cubicBezTo>
                  <a:pt x="47491" y="38072"/>
                  <a:pt x="47587" y="38004"/>
                  <a:pt x="47573" y="37896"/>
                </a:cubicBezTo>
                <a:cubicBezTo>
                  <a:pt x="47559" y="37828"/>
                  <a:pt x="47491" y="37760"/>
                  <a:pt x="47423" y="37637"/>
                </a:cubicBezTo>
                <a:close/>
                <a:moveTo>
                  <a:pt x="23053" y="37284"/>
                </a:moveTo>
                <a:cubicBezTo>
                  <a:pt x="22835" y="37284"/>
                  <a:pt x="22672" y="37461"/>
                  <a:pt x="22672" y="37678"/>
                </a:cubicBezTo>
                <a:cubicBezTo>
                  <a:pt x="22672" y="37888"/>
                  <a:pt x="22850" y="38073"/>
                  <a:pt x="23058" y="38073"/>
                </a:cubicBezTo>
                <a:cubicBezTo>
                  <a:pt x="23065" y="38073"/>
                  <a:pt x="23072" y="38073"/>
                  <a:pt x="23080" y="38072"/>
                </a:cubicBezTo>
                <a:cubicBezTo>
                  <a:pt x="23297" y="38045"/>
                  <a:pt x="23460" y="37868"/>
                  <a:pt x="23460" y="37665"/>
                </a:cubicBezTo>
                <a:cubicBezTo>
                  <a:pt x="23447" y="37447"/>
                  <a:pt x="23270" y="37284"/>
                  <a:pt x="23053" y="37284"/>
                </a:cubicBezTo>
                <a:close/>
                <a:moveTo>
                  <a:pt x="16297" y="37597"/>
                </a:moveTo>
                <a:lnTo>
                  <a:pt x="16474" y="37950"/>
                </a:lnTo>
                <a:lnTo>
                  <a:pt x="16161" y="38113"/>
                </a:lnTo>
                <a:lnTo>
                  <a:pt x="15985" y="37773"/>
                </a:lnTo>
                <a:lnTo>
                  <a:pt x="16297" y="37597"/>
                </a:lnTo>
                <a:close/>
                <a:moveTo>
                  <a:pt x="4526" y="37637"/>
                </a:moveTo>
                <a:lnTo>
                  <a:pt x="4689" y="37936"/>
                </a:lnTo>
                <a:lnTo>
                  <a:pt x="4390" y="38127"/>
                </a:lnTo>
                <a:lnTo>
                  <a:pt x="4200" y="37800"/>
                </a:lnTo>
                <a:lnTo>
                  <a:pt x="4526" y="37637"/>
                </a:lnTo>
                <a:close/>
                <a:moveTo>
                  <a:pt x="29363" y="37473"/>
                </a:moveTo>
                <a:cubicBezTo>
                  <a:pt x="29184" y="37473"/>
                  <a:pt x="29046" y="37618"/>
                  <a:pt x="29033" y="37787"/>
                </a:cubicBezTo>
                <a:lnTo>
                  <a:pt x="29047" y="37787"/>
                </a:lnTo>
                <a:cubicBezTo>
                  <a:pt x="29033" y="37964"/>
                  <a:pt x="29183" y="38113"/>
                  <a:pt x="29359" y="38127"/>
                </a:cubicBezTo>
                <a:cubicBezTo>
                  <a:pt x="29536" y="38127"/>
                  <a:pt x="29686" y="37991"/>
                  <a:pt x="29699" y="37814"/>
                </a:cubicBezTo>
                <a:cubicBezTo>
                  <a:pt x="29699" y="37624"/>
                  <a:pt x="29563" y="37474"/>
                  <a:pt x="29386" y="37474"/>
                </a:cubicBezTo>
                <a:cubicBezTo>
                  <a:pt x="29378" y="37474"/>
                  <a:pt x="29370" y="37473"/>
                  <a:pt x="29363" y="37473"/>
                </a:cubicBezTo>
                <a:close/>
                <a:moveTo>
                  <a:pt x="44664" y="37746"/>
                </a:moveTo>
                <a:cubicBezTo>
                  <a:pt x="44596" y="37855"/>
                  <a:pt x="44528" y="37923"/>
                  <a:pt x="44528" y="37991"/>
                </a:cubicBezTo>
                <a:cubicBezTo>
                  <a:pt x="44515" y="38099"/>
                  <a:pt x="44583" y="38154"/>
                  <a:pt x="44691" y="38154"/>
                </a:cubicBezTo>
                <a:cubicBezTo>
                  <a:pt x="44800" y="38140"/>
                  <a:pt x="44868" y="38072"/>
                  <a:pt x="44854" y="37977"/>
                </a:cubicBezTo>
                <a:cubicBezTo>
                  <a:pt x="44841" y="37909"/>
                  <a:pt x="44759" y="37855"/>
                  <a:pt x="44664" y="37746"/>
                </a:cubicBezTo>
                <a:close/>
                <a:moveTo>
                  <a:pt x="73670" y="37474"/>
                </a:moveTo>
                <a:cubicBezTo>
                  <a:pt x="73493" y="37474"/>
                  <a:pt x="73344" y="37624"/>
                  <a:pt x="73344" y="37814"/>
                </a:cubicBezTo>
                <a:cubicBezTo>
                  <a:pt x="73344" y="38004"/>
                  <a:pt x="73507" y="38154"/>
                  <a:pt x="73697" y="38154"/>
                </a:cubicBezTo>
                <a:cubicBezTo>
                  <a:pt x="73874" y="38140"/>
                  <a:pt x="74010" y="37991"/>
                  <a:pt x="74010" y="37814"/>
                </a:cubicBezTo>
                <a:cubicBezTo>
                  <a:pt x="74010" y="37624"/>
                  <a:pt x="73860" y="37474"/>
                  <a:pt x="73670" y="37474"/>
                </a:cubicBezTo>
                <a:close/>
                <a:moveTo>
                  <a:pt x="35678" y="37690"/>
                </a:moveTo>
                <a:cubicBezTo>
                  <a:pt x="35670" y="37690"/>
                  <a:pt x="35661" y="37691"/>
                  <a:pt x="35653" y="37692"/>
                </a:cubicBezTo>
                <a:cubicBezTo>
                  <a:pt x="35530" y="37692"/>
                  <a:pt x="35421" y="37787"/>
                  <a:pt x="35421" y="37923"/>
                </a:cubicBezTo>
                <a:cubicBezTo>
                  <a:pt x="35421" y="38051"/>
                  <a:pt x="35530" y="38155"/>
                  <a:pt x="35657" y="38155"/>
                </a:cubicBezTo>
                <a:cubicBezTo>
                  <a:pt x="35664" y="38155"/>
                  <a:pt x="35672" y="38155"/>
                  <a:pt x="35680" y="38154"/>
                </a:cubicBezTo>
                <a:cubicBezTo>
                  <a:pt x="35816" y="38140"/>
                  <a:pt x="35911" y="38032"/>
                  <a:pt x="35897" y="37909"/>
                </a:cubicBezTo>
                <a:cubicBezTo>
                  <a:pt x="35897" y="37782"/>
                  <a:pt x="35802" y="37690"/>
                  <a:pt x="35678" y="37690"/>
                </a:cubicBezTo>
                <a:close/>
                <a:moveTo>
                  <a:pt x="13538" y="37692"/>
                </a:moveTo>
                <a:lnTo>
                  <a:pt x="13728" y="38004"/>
                </a:lnTo>
                <a:lnTo>
                  <a:pt x="13402" y="38181"/>
                </a:lnTo>
                <a:lnTo>
                  <a:pt x="13225" y="37855"/>
                </a:lnTo>
                <a:lnTo>
                  <a:pt x="13538" y="37692"/>
                </a:lnTo>
                <a:close/>
                <a:moveTo>
                  <a:pt x="77272" y="37705"/>
                </a:moveTo>
                <a:cubicBezTo>
                  <a:pt x="77177" y="37828"/>
                  <a:pt x="77095" y="37882"/>
                  <a:pt x="77068" y="37964"/>
                </a:cubicBezTo>
                <a:cubicBezTo>
                  <a:pt x="77042" y="38067"/>
                  <a:pt x="77151" y="38182"/>
                  <a:pt x="77255" y="38182"/>
                </a:cubicBezTo>
                <a:cubicBezTo>
                  <a:pt x="77261" y="38182"/>
                  <a:pt x="77266" y="38182"/>
                  <a:pt x="77272" y="38181"/>
                </a:cubicBezTo>
                <a:cubicBezTo>
                  <a:pt x="77381" y="38167"/>
                  <a:pt x="77476" y="38086"/>
                  <a:pt x="77462" y="37977"/>
                </a:cubicBezTo>
                <a:cubicBezTo>
                  <a:pt x="77449" y="37896"/>
                  <a:pt x="77354" y="37828"/>
                  <a:pt x="77272" y="37705"/>
                </a:cubicBezTo>
                <a:close/>
                <a:moveTo>
                  <a:pt x="26604" y="37501"/>
                </a:moveTo>
                <a:cubicBezTo>
                  <a:pt x="26410" y="37501"/>
                  <a:pt x="26247" y="37659"/>
                  <a:pt x="26247" y="37855"/>
                </a:cubicBezTo>
                <a:cubicBezTo>
                  <a:pt x="26247" y="38059"/>
                  <a:pt x="26410" y="38222"/>
                  <a:pt x="26614" y="38222"/>
                </a:cubicBezTo>
                <a:cubicBezTo>
                  <a:pt x="26818" y="38222"/>
                  <a:pt x="26981" y="38059"/>
                  <a:pt x="26967" y="37855"/>
                </a:cubicBezTo>
                <a:cubicBezTo>
                  <a:pt x="26967" y="37665"/>
                  <a:pt x="26818" y="37501"/>
                  <a:pt x="26627" y="37501"/>
                </a:cubicBezTo>
                <a:cubicBezTo>
                  <a:pt x="26619" y="37501"/>
                  <a:pt x="26611" y="37501"/>
                  <a:pt x="26604" y="37501"/>
                </a:cubicBezTo>
                <a:close/>
                <a:moveTo>
                  <a:pt x="66915" y="37705"/>
                </a:moveTo>
                <a:lnTo>
                  <a:pt x="67105" y="38045"/>
                </a:lnTo>
                <a:lnTo>
                  <a:pt x="66765" y="38222"/>
                </a:lnTo>
                <a:lnTo>
                  <a:pt x="66589" y="37909"/>
                </a:lnTo>
                <a:lnTo>
                  <a:pt x="66915" y="37705"/>
                </a:lnTo>
                <a:close/>
                <a:moveTo>
                  <a:pt x="1794" y="37692"/>
                </a:moveTo>
                <a:lnTo>
                  <a:pt x="1998" y="38032"/>
                </a:lnTo>
                <a:lnTo>
                  <a:pt x="1631" y="38235"/>
                </a:lnTo>
                <a:lnTo>
                  <a:pt x="1454" y="37855"/>
                </a:lnTo>
                <a:lnTo>
                  <a:pt x="1794" y="37692"/>
                </a:lnTo>
                <a:close/>
                <a:moveTo>
                  <a:pt x="10819" y="37760"/>
                </a:moveTo>
                <a:lnTo>
                  <a:pt x="10996" y="38072"/>
                </a:lnTo>
                <a:lnTo>
                  <a:pt x="10670" y="38235"/>
                </a:lnTo>
                <a:lnTo>
                  <a:pt x="10493" y="37923"/>
                </a:lnTo>
                <a:lnTo>
                  <a:pt x="10819" y="37760"/>
                </a:lnTo>
                <a:close/>
                <a:moveTo>
                  <a:pt x="56449" y="37651"/>
                </a:moveTo>
                <a:cubicBezTo>
                  <a:pt x="56068" y="37651"/>
                  <a:pt x="56068" y="38235"/>
                  <a:pt x="56449" y="38235"/>
                </a:cubicBezTo>
                <a:cubicBezTo>
                  <a:pt x="56612" y="38235"/>
                  <a:pt x="56748" y="38113"/>
                  <a:pt x="56748" y="37950"/>
                </a:cubicBezTo>
                <a:cubicBezTo>
                  <a:pt x="56748" y="37787"/>
                  <a:pt x="56612" y="37651"/>
                  <a:pt x="56449" y="37651"/>
                </a:cubicBezTo>
                <a:close/>
                <a:moveTo>
                  <a:pt x="53703" y="37773"/>
                </a:moveTo>
                <a:cubicBezTo>
                  <a:pt x="53581" y="37787"/>
                  <a:pt x="53486" y="37896"/>
                  <a:pt x="53486" y="38018"/>
                </a:cubicBezTo>
                <a:cubicBezTo>
                  <a:pt x="53486" y="38167"/>
                  <a:pt x="53598" y="38242"/>
                  <a:pt x="53710" y="38242"/>
                </a:cubicBezTo>
                <a:cubicBezTo>
                  <a:pt x="53822" y="38242"/>
                  <a:pt x="53934" y="38167"/>
                  <a:pt x="53934" y="38018"/>
                </a:cubicBezTo>
                <a:cubicBezTo>
                  <a:pt x="53934" y="37882"/>
                  <a:pt x="53825" y="37787"/>
                  <a:pt x="53703" y="37773"/>
                </a:cubicBezTo>
                <a:close/>
                <a:moveTo>
                  <a:pt x="70965" y="37474"/>
                </a:moveTo>
                <a:cubicBezTo>
                  <a:pt x="70748" y="37474"/>
                  <a:pt x="70571" y="37651"/>
                  <a:pt x="70571" y="37855"/>
                </a:cubicBezTo>
                <a:cubicBezTo>
                  <a:pt x="70585" y="38072"/>
                  <a:pt x="70748" y="38249"/>
                  <a:pt x="70965" y="38249"/>
                </a:cubicBezTo>
                <a:cubicBezTo>
                  <a:pt x="71169" y="38235"/>
                  <a:pt x="71346" y="38059"/>
                  <a:pt x="71346" y="37855"/>
                </a:cubicBezTo>
                <a:cubicBezTo>
                  <a:pt x="71346" y="37637"/>
                  <a:pt x="71169" y="37474"/>
                  <a:pt x="70965" y="37474"/>
                </a:cubicBezTo>
                <a:close/>
                <a:moveTo>
                  <a:pt x="51005" y="37881"/>
                </a:moveTo>
                <a:cubicBezTo>
                  <a:pt x="50999" y="37881"/>
                  <a:pt x="50992" y="37881"/>
                  <a:pt x="50985" y="37882"/>
                </a:cubicBezTo>
                <a:cubicBezTo>
                  <a:pt x="50876" y="37882"/>
                  <a:pt x="50754" y="37991"/>
                  <a:pt x="50794" y="38086"/>
                </a:cubicBezTo>
                <a:cubicBezTo>
                  <a:pt x="50835" y="38195"/>
                  <a:pt x="50903" y="38235"/>
                  <a:pt x="50944" y="38263"/>
                </a:cubicBezTo>
                <a:cubicBezTo>
                  <a:pt x="51107" y="38263"/>
                  <a:pt x="51188" y="38181"/>
                  <a:pt x="51188" y="38072"/>
                </a:cubicBezTo>
                <a:cubicBezTo>
                  <a:pt x="51188" y="37971"/>
                  <a:pt x="51105" y="37881"/>
                  <a:pt x="51005" y="37881"/>
                </a:cubicBezTo>
                <a:close/>
                <a:moveTo>
                  <a:pt x="64183" y="37787"/>
                </a:moveTo>
                <a:lnTo>
                  <a:pt x="64359" y="38099"/>
                </a:lnTo>
                <a:lnTo>
                  <a:pt x="64020" y="38263"/>
                </a:lnTo>
                <a:lnTo>
                  <a:pt x="63843" y="37964"/>
                </a:lnTo>
                <a:lnTo>
                  <a:pt x="64183" y="37787"/>
                </a:lnTo>
                <a:close/>
                <a:moveTo>
                  <a:pt x="32918" y="37704"/>
                </a:moveTo>
                <a:cubicBezTo>
                  <a:pt x="32910" y="37704"/>
                  <a:pt x="32902" y="37705"/>
                  <a:pt x="32893" y="37705"/>
                </a:cubicBezTo>
                <a:cubicBezTo>
                  <a:pt x="32744" y="37719"/>
                  <a:pt x="32621" y="37841"/>
                  <a:pt x="32635" y="37991"/>
                </a:cubicBezTo>
                <a:cubicBezTo>
                  <a:pt x="32635" y="38146"/>
                  <a:pt x="32757" y="38264"/>
                  <a:pt x="32909" y="38264"/>
                </a:cubicBezTo>
                <a:cubicBezTo>
                  <a:pt x="32918" y="38264"/>
                  <a:pt x="32926" y="38263"/>
                  <a:pt x="32934" y="38263"/>
                </a:cubicBezTo>
                <a:cubicBezTo>
                  <a:pt x="33084" y="38249"/>
                  <a:pt x="33192" y="38127"/>
                  <a:pt x="33206" y="37977"/>
                </a:cubicBezTo>
                <a:cubicBezTo>
                  <a:pt x="33193" y="37822"/>
                  <a:pt x="33070" y="37704"/>
                  <a:pt x="32918" y="37704"/>
                </a:cubicBezTo>
                <a:close/>
                <a:moveTo>
                  <a:pt x="59205" y="37527"/>
                </a:moveTo>
                <a:cubicBezTo>
                  <a:pt x="59193" y="37527"/>
                  <a:pt x="59180" y="37528"/>
                  <a:pt x="59167" y="37529"/>
                </a:cubicBezTo>
                <a:cubicBezTo>
                  <a:pt x="58977" y="37529"/>
                  <a:pt x="58814" y="37678"/>
                  <a:pt x="58814" y="37868"/>
                </a:cubicBezTo>
                <a:lnTo>
                  <a:pt x="58800" y="37882"/>
                </a:lnTo>
                <a:cubicBezTo>
                  <a:pt x="58787" y="38079"/>
                  <a:pt x="58939" y="38263"/>
                  <a:pt x="59145" y="38263"/>
                </a:cubicBezTo>
                <a:cubicBezTo>
                  <a:pt x="59152" y="38263"/>
                  <a:pt x="59160" y="38263"/>
                  <a:pt x="59167" y="38263"/>
                </a:cubicBezTo>
                <a:cubicBezTo>
                  <a:pt x="59180" y="38264"/>
                  <a:pt x="59193" y="38264"/>
                  <a:pt x="59205" y="38264"/>
                </a:cubicBezTo>
                <a:cubicBezTo>
                  <a:pt x="59685" y="38264"/>
                  <a:pt x="59685" y="37527"/>
                  <a:pt x="59205" y="37527"/>
                </a:cubicBezTo>
                <a:close/>
                <a:moveTo>
                  <a:pt x="41946" y="37882"/>
                </a:moveTo>
                <a:cubicBezTo>
                  <a:pt x="41837" y="37882"/>
                  <a:pt x="41755" y="37923"/>
                  <a:pt x="41769" y="38032"/>
                </a:cubicBezTo>
                <a:cubicBezTo>
                  <a:pt x="41769" y="38113"/>
                  <a:pt x="41851" y="38181"/>
                  <a:pt x="41932" y="38290"/>
                </a:cubicBezTo>
                <a:cubicBezTo>
                  <a:pt x="42014" y="38181"/>
                  <a:pt x="42095" y="38127"/>
                  <a:pt x="42109" y="38045"/>
                </a:cubicBezTo>
                <a:cubicBezTo>
                  <a:pt x="42122" y="37950"/>
                  <a:pt x="42054" y="37882"/>
                  <a:pt x="41946" y="37882"/>
                </a:cubicBezTo>
                <a:close/>
                <a:moveTo>
                  <a:pt x="8101" y="37828"/>
                </a:moveTo>
                <a:lnTo>
                  <a:pt x="8264" y="38127"/>
                </a:lnTo>
                <a:lnTo>
                  <a:pt x="7924" y="38303"/>
                </a:lnTo>
                <a:lnTo>
                  <a:pt x="7761" y="37991"/>
                </a:lnTo>
                <a:lnTo>
                  <a:pt x="8101" y="37828"/>
                </a:lnTo>
                <a:close/>
                <a:moveTo>
                  <a:pt x="39187" y="37896"/>
                </a:moveTo>
                <a:cubicBezTo>
                  <a:pt x="39119" y="37950"/>
                  <a:pt x="39064" y="38004"/>
                  <a:pt x="39023" y="38072"/>
                </a:cubicBezTo>
                <a:cubicBezTo>
                  <a:pt x="38983" y="38181"/>
                  <a:pt x="39091" y="38303"/>
                  <a:pt x="39214" y="38303"/>
                </a:cubicBezTo>
                <a:cubicBezTo>
                  <a:pt x="39221" y="38304"/>
                  <a:pt x="39228" y="38305"/>
                  <a:pt x="39235" y="38305"/>
                </a:cubicBezTo>
                <a:cubicBezTo>
                  <a:pt x="39322" y="38305"/>
                  <a:pt x="39405" y="38228"/>
                  <a:pt x="39418" y="38140"/>
                </a:cubicBezTo>
                <a:cubicBezTo>
                  <a:pt x="39445" y="38032"/>
                  <a:pt x="39350" y="37909"/>
                  <a:pt x="39187" y="37896"/>
                </a:cubicBezTo>
                <a:close/>
                <a:moveTo>
                  <a:pt x="19872" y="37719"/>
                </a:moveTo>
                <a:lnTo>
                  <a:pt x="20076" y="38154"/>
                </a:lnTo>
                <a:lnTo>
                  <a:pt x="19709" y="38331"/>
                </a:lnTo>
                <a:lnTo>
                  <a:pt x="19505" y="37950"/>
                </a:lnTo>
                <a:lnTo>
                  <a:pt x="19872" y="37719"/>
                </a:lnTo>
                <a:close/>
                <a:moveTo>
                  <a:pt x="23895" y="37569"/>
                </a:moveTo>
                <a:cubicBezTo>
                  <a:pt x="23555" y="37569"/>
                  <a:pt x="23379" y="37977"/>
                  <a:pt x="23623" y="38222"/>
                </a:cubicBezTo>
                <a:cubicBezTo>
                  <a:pt x="23698" y="38301"/>
                  <a:pt x="23792" y="38336"/>
                  <a:pt x="23885" y="38336"/>
                </a:cubicBezTo>
                <a:cubicBezTo>
                  <a:pt x="24082" y="38336"/>
                  <a:pt x="24276" y="38180"/>
                  <a:pt x="24276" y="37950"/>
                </a:cubicBezTo>
                <a:cubicBezTo>
                  <a:pt x="24276" y="37746"/>
                  <a:pt x="24113" y="37569"/>
                  <a:pt x="23895" y="37569"/>
                </a:cubicBezTo>
                <a:close/>
                <a:moveTo>
                  <a:pt x="61437" y="37828"/>
                </a:moveTo>
                <a:lnTo>
                  <a:pt x="61614" y="38167"/>
                </a:lnTo>
                <a:lnTo>
                  <a:pt x="61301" y="38344"/>
                </a:lnTo>
                <a:lnTo>
                  <a:pt x="61097" y="38004"/>
                </a:lnTo>
                <a:lnTo>
                  <a:pt x="61437" y="37828"/>
                </a:lnTo>
                <a:close/>
                <a:moveTo>
                  <a:pt x="48280" y="37964"/>
                </a:moveTo>
                <a:cubicBezTo>
                  <a:pt x="48117" y="37977"/>
                  <a:pt x="48035" y="38072"/>
                  <a:pt x="48049" y="38181"/>
                </a:cubicBezTo>
                <a:cubicBezTo>
                  <a:pt x="48049" y="38276"/>
                  <a:pt x="48130" y="38344"/>
                  <a:pt x="48225" y="38344"/>
                </a:cubicBezTo>
                <a:cubicBezTo>
                  <a:pt x="48231" y="38345"/>
                  <a:pt x="48236" y="38345"/>
                  <a:pt x="48242" y="38345"/>
                </a:cubicBezTo>
                <a:cubicBezTo>
                  <a:pt x="48334" y="38345"/>
                  <a:pt x="48441" y="38244"/>
                  <a:pt x="48416" y="38167"/>
                </a:cubicBezTo>
                <a:cubicBezTo>
                  <a:pt x="48375" y="38086"/>
                  <a:pt x="48334" y="38018"/>
                  <a:pt x="48280" y="37964"/>
                </a:cubicBezTo>
                <a:close/>
                <a:moveTo>
                  <a:pt x="74508" y="37732"/>
                </a:moveTo>
                <a:cubicBezTo>
                  <a:pt x="74501" y="37732"/>
                  <a:pt x="74493" y="37732"/>
                  <a:pt x="74486" y="37732"/>
                </a:cubicBezTo>
                <a:cubicBezTo>
                  <a:pt x="74322" y="37746"/>
                  <a:pt x="74187" y="37882"/>
                  <a:pt x="74187" y="38059"/>
                </a:cubicBezTo>
                <a:cubicBezTo>
                  <a:pt x="74200" y="38222"/>
                  <a:pt x="74350" y="38358"/>
                  <a:pt x="74513" y="38358"/>
                </a:cubicBezTo>
                <a:cubicBezTo>
                  <a:pt x="74676" y="38344"/>
                  <a:pt x="74812" y="38195"/>
                  <a:pt x="74798" y="38032"/>
                </a:cubicBezTo>
                <a:cubicBezTo>
                  <a:pt x="74798" y="37863"/>
                  <a:pt x="74662" y="37732"/>
                  <a:pt x="74508" y="37732"/>
                </a:cubicBezTo>
                <a:close/>
                <a:moveTo>
                  <a:pt x="30197" y="37718"/>
                </a:moveTo>
                <a:cubicBezTo>
                  <a:pt x="30190" y="37718"/>
                  <a:pt x="30182" y="37718"/>
                  <a:pt x="30175" y="37719"/>
                </a:cubicBezTo>
                <a:cubicBezTo>
                  <a:pt x="29889" y="37732"/>
                  <a:pt x="29753" y="38086"/>
                  <a:pt x="29971" y="38276"/>
                </a:cubicBezTo>
                <a:cubicBezTo>
                  <a:pt x="30036" y="38341"/>
                  <a:pt x="30115" y="38370"/>
                  <a:pt x="30193" y="38370"/>
                </a:cubicBezTo>
                <a:cubicBezTo>
                  <a:pt x="30358" y="38370"/>
                  <a:pt x="30515" y="38239"/>
                  <a:pt x="30515" y="38045"/>
                </a:cubicBezTo>
                <a:cubicBezTo>
                  <a:pt x="30515" y="37863"/>
                  <a:pt x="30365" y="37718"/>
                  <a:pt x="30197" y="37718"/>
                </a:cubicBezTo>
                <a:close/>
                <a:moveTo>
                  <a:pt x="17126" y="37868"/>
                </a:moveTo>
                <a:lnTo>
                  <a:pt x="17303" y="38195"/>
                </a:lnTo>
                <a:lnTo>
                  <a:pt x="16990" y="38371"/>
                </a:lnTo>
                <a:lnTo>
                  <a:pt x="16786" y="38032"/>
                </a:lnTo>
                <a:lnTo>
                  <a:pt x="17126" y="37868"/>
                </a:lnTo>
                <a:close/>
                <a:moveTo>
                  <a:pt x="78101" y="38086"/>
                </a:moveTo>
                <a:cubicBezTo>
                  <a:pt x="78047" y="38086"/>
                  <a:pt x="77952" y="38167"/>
                  <a:pt x="77952" y="38195"/>
                </a:cubicBezTo>
                <a:cubicBezTo>
                  <a:pt x="77965" y="38263"/>
                  <a:pt x="78006" y="38331"/>
                  <a:pt x="78074" y="38371"/>
                </a:cubicBezTo>
                <a:cubicBezTo>
                  <a:pt x="78076" y="38373"/>
                  <a:pt x="78079" y="38373"/>
                  <a:pt x="78082" y="38373"/>
                </a:cubicBezTo>
                <a:cubicBezTo>
                  <a:pt x="78116" y="38373"/>
                  <a:pt x="78191" y="38312"/>
                  <a:pt x="78278" y="38263"/>
                </a:cubicBezTo>
                <a:cubicBezTo>
                  <a:pt x="78196" y="38181"/>
                  <a:pt x="78156" y="38099"/>
                  <a:pt x="78101" y="38086"/>
                </a:cubicBezTo>
                <a:close/>
                <a:moveTo>
                  <a:pt x="5328" y="37868"/>
                </a:moveTo>
                <a:lnTo>
                  <a:pt x="5559" y="38208"/>
                </a:lnTo>
                <a:lnTo>
                  <a:pt x="5219" y="38385"/>
                </a:lnTo>
                <a:lnTo>
                  <a:pt x="5029" y="38045"/>
                </a:lnTo>
                <a:lnTo>
                  <a:pt x="5328" y="37868"/>
                </a:lnTo>
                <a:close/>
                <a:moveTo>
                  <a:pt x="36483" y="37935"/>
                </a:moveTo>
                <a:cubicBezTo>
                  <a:pt x="36359" y="37935"/>
                  <a:pt x="36264" y="38027"/>
                  <a:pt x="36264" y="38154"/>
                </a:cubicBezTo>
                <a:cubicBezTo>
                  <a:pt x="36251" y="38276"/>
                  <a:pt x="36346" y="38385"/>
                  <a:pt x="36482" y="38398"/>
                </a:cubicBezTo>
                <a:cubicBezTo>
                  <a:pt x="36604" y="38398"/>
                  <a:pt x="36713" y="38303"/>
                  <a:pt x="36726" y="38181"/>
                </a:cubicBezTo>
                <a:cubicBezTo>
                  <a:pt x="36726" y="38045"/>
                  <a:pt x="36631" y="37936"/>
                  <a:pt x="36509" y="37936"/>
                </a:cubicBezTo>
                <a:cubicBezTo>
                  <a:pt x="36500" y="37935"/>
                  <a:pt x="36492" y="37935"/>
                  <a:pt x="36483" y="37935"/>
                </a:cubicBezTo>
                <a:close/>
                <a:moveTo>
                  <a:pt x="14408" y="37909"/>
                </a:moveTo>
                <a:lnTo>
                  <a:pt x="14571" y="38249"/>
                </a:lnTo>
                <a:lnTo>
                  <a:pt x="14231" y="38426"/>
                </a:lnTo>
                <a:lnTo>
                  <a:pt x="14054" y="38113"/>
                </a:lnTo>
                <a:lnTo>
                  <a:pt x="14408" y="37909"/>
                </a:lnTo>
                <a:close/>
                <a:moveTo>
                  <a:pt x="2623" y="37950"/>
                </a:moveTo>
                <a:lnTo>
                  <a:pt x="2800" y="38276"/>
                </a:lnTo>
                <a:lnTo>
                  <a:pt x="2487" y="38439"/>
                </a:lnTo>
                <a:lnTo>
                  <a:pt x="2284" y="38099"/>
                </a:lnTo>
                <a:lnTo>
                  <a:pt x="2623" y="37950"/>
                </a:lnTo>
                <a:close/>
                <a:moveTo>
                  <a:pt x="42802" y="38113"/>
                </a:moveTo>
                <a:cubicBezTo>
                  <a:pt x="42653" y="38113"/>
                  <a:pt x="42544" y="38208"/>
                  <a:pt x="42585" y="38303"/>
                </a:cubicBezTo>
                <a:cubicBezTo>
                  <a:pt x="42612" y="38385"/>
                  <a:pt x="42680" y="38439"/>
                  <a:pt x="42761" y="38466"/>
                </a:cubicBezTo>
                <a:cubicBezTo>
                  <a:pt x="42771" y="38469"/>
                  <a:pt x="42782" y="38471"/>
                  <a:pt x="42792" y="38471"/>
                </a:cubicBezTo>
                <a:cubicBezTo>
                  <a:pt x="42878" y="38471"/>
                  <a:pt x="42962" y="38373"/>
                  <a:pt x="42938" y="38276"/>
                </a:cubicBezTo>
                <a:cubicBezTo>
                  <a:pt x="42897" y="38208"/>
                  <a:pt x="42856" y="38154"/>
                  <a:pt x="42802" y="38113"/>
                </a:cubicBezTo>
                <a:close/>
                <a:moveTo>
                  <a:pt x="45514" y="38057"/>
                </a:moveTo>
                <a:cubicBezTo>
                  <a:pt x="45507" y="38057"/>
                  <a:pt x="45500" y="38058"/>
                  <a:pt x="45493" y="38059"/>
                </a:cubicBezTo>
                <a:cubicBezTo>
                  <a:pt x="45385" y="38072"/>
                  <a:pt x="45317" y="38140"/>
                  <a:pt x="45330" y="38222"/>
                </a:cubicBezTo>
                <a:cubicBezTo>
                  <a:pt x="45357" y="38317"/>
                  <a:pt x="45439" y="38358"/>
                  <a:pt x="45521" y="38480"/>
                </a:cubicBezTo>
                <a:cubicBezTo>
                  <a:pt x="45602" y="38358"/>
                  <a:pt x="45670" y="38303"/>
                  <a:pt x="45684" y="38222"/>
                </a:cubicBezTo>
                <a:cubicBezTo>
                  <a:pt x="45684" y="38134"/>
                  <a:pt x="45602" y="38057"/>
                  <a:pt x="45514" y="38057"/>
                </a:cubicBezTo>
                <a:close/>
                <a:moveTo>
                  <a:pt x="67744" y="37950"/>
                </a:moveTo>
                <a:lnTo>
                  <a:pt x="67948" y="38290"/>
                </a:lnTo>
                <a:lnTo>
                  <a:pt x="67594" y="38480"/>
                </a:lnTo>
                <a:lnTo>
                  <a:pt x="67404" y="38140"/>
                </a:lnTo>
                <a:lnTo>
                  <a:pt x="67744" y="37950"/>
                </a:lnTo>
                <a:close/>
                <a:moveTo>
                  <a:pt x="11649" y="37991"/>
                </a:moveTo>
                <a:lnTo>
                  <a:pt x="11825" y="38317"/>
                </a:lnTo>
                <a:lnTo>
                  <a:pt x="11513" y="38494"/>
                </a:lnTo>
                <a:lnTo>
                  <a:pt x="11336" y="38167"/>
                </a:lnTo>
                <a:lnTo>
                  <a:pt x="11649" y="37991"/>
                </a:lnTo>
                <a:close/>
                <a:moveTo>
                  <a:pt x="27443" y="37760"/>
                </a:moveTo>
                <a:cubicBezTo>
                  <a:pt x="26981" y="37787"/>
                  <a:pt x="26967" y="38453"/>
                  <a:pt x="27429" y="38494"/>
                </a:cubicBezTo>
                <a:cubicBezTo>
                  <a:pt x="27620" y="38480"/>
                  <a:pt x="27796" y="38317"/>
                  <a:pt x="27796" y="38113"/>
                </a:cubicBezTo>
                <a:cubicBezTo>
                  <a:pt x="27783" y="37923"/>
                  <a:pt x="27633" y="37773"/>
                  <a:pt x="27443" y="37760"/>
                </a:cubicBezTo>
                <a:close/>
                <a:moveTo>
                  <a:pt x="71791" y="37745"/>
                </a:moveTo>
                <a:cubicBezTo>
                  <a:pt x="71783" y="37745"/>
                  <a:pt x="71775" y="37746"/>
                  <a:pt x="71767" y="37746"/>
                </a:cubicBezTo>
                <a:cubicBezTo>
                  <a:pt x="71563" y="37746"/>
                  <a:pt x="71400" y="37923"/>
                  <a:pt x="71414" y="38127"/>
                </a:cubicBezTo>
                <a:cubicBezTo>
                  <a:pt x="71414" y="38317"/>
                  <a:pt x="71577" y="38480"/>
                  <a:pt x="71781" y="38494"/>
                </a:cubicBezTo>
                <a:cubicBezTo>
                  <a:pt x="71985" y="38480"/>
                  <a:pt x="72148" y="38317"/>
                  <a:pt x="72161" y="38113"/>
                </a:cubicBezTo>
                <a:cubicBezTo>
                  <a:pt x="72161" y="37917"/>
                  <a:pt x="71997" y="37745"/>
                  <a:pt x="71791" y="37745"/>
                </a:cubicBezTo>
                <a:close/>
                <a:moveTo>
                  <a:pt x="33736" y="37950"/>
                </a:moveTo>
                <a:cubicBezTo>
                  <a:pt x="33587" y="37964"/>
                  <a:pt x="33464" y="38072"/>
                  <a:pt x="33464" y="38222"/>
                </a:cubicBezTo>
                <a:cubicBezTo>
                  <a:pt x="33464" y="38377"/>
                  <a:pt x="33587" y="38495"/>
                  <a:pt x="33739" y="38495"/>
                </a:cubicBezTo>
                <a:cubicBezTo>
                  <a:pt x="33747" y="38495"/>
                  <a:pt x="33755" y="38494"/>
                  <a:pt x="33763" y="38494"/>
                </a:cubicBezTo>
                <a:cubicBezTo>
                  <a:pt x="33913" y="38494"/>
                  <a:pt x="34021" y="38358"/>
                  <a:pt x="34008" y="38208"/>
                </a:cubicBezTo>
                <a:cubicBezTo>
                  <a:pt x="34008" y="38059"/>
                  <a:pt x="33872" y="37950"/>
                  <a:pt x="33736" y="37950"/>
                </a:cubicBezTo>
                <a:close/>
                <a:moveTo>
                  <a:pt x="54542" y="38003"/>
                </a:moveTo>
                <a:cubicBezTo>
                  <a:pt x="54534" y="38003"/>
                  <a:pt x="54526" y="38004"/>
                  <a:pt x="54519" y="38004"/>
                </a:cubicBezTo>
                <a:cubicBezTo>
                  <a:pt x="54383" y="38018"/>
                  <a:pt x="54274" y="38140"/>
                  <a:pt x="54301" y="38290"/>
                </a:cubicBezTo>
                <a:cubicBezTo>
                  <a:pt x="54301" y="38412"/>
                  <a:pt x="54423" y="38507"/>
                  <a:pt x="54546" y="38507"/>
                </a:cubicBezTo>
                <a:cubicBezTo>
                  <a:pt x="54682" y="38494"/>
                  <a:pt x="54790" y="38385"/>
                  <a:pt x="54790" y="38235"/>
                </a:cubicBezTo>
                <a:cubicBezTo>
                  <a:pt x="54778" y="38107"/>
                  <a:pt x="54668" y="38003"/>
                  <a:pt x="54542" y="38003"/>
                </a:cubicBezTo>
                <a:close/>
                <a:moveTo>
                  <a:pt x="57280" y="37881"/>
                </a:moveTo>
                <a:cubicBezTo>
                  <a:pt x="56883" y="37881"/>
                  <a:pt x="56865" y="38508"/>
                  <a:pt x="57278" y="38521"/>
                </a:cubicBezTo>
                <a:cubicBezTo>
                  <a:pt x="57455" y="38521"/>
                  <a:pt x="57604" y="38385"/>
                  <a:pt x="57618" y="38208"/>
                </a:cubicBezTo>
                <a:lnTo>
                  <a:pt x="57618" y="38222"/>
                </a:lnTo>
                <a:cubicBezTo>
                  <a:pt x="57631" y="38032"/>
                  <a:pt x="57495" y="37882"/>
                  <a:pt x="57305" y="37882"/>
                </a:cubicBezTo>
                <a:cubicBezTo>
                  <a:pt x="57296" y="37881"/>
                  <a:pt x="57288" y="37881"/>
                  <a:pt x="57280" y="37881"/>
                </a:cubicBezTo>
                <a:close/>
                <a:moveTo>
                  <a:pt x="40084" y="38127"/>
                </a:moveTo>
                <a:cubicBezTo>
                  <a:pt x="39920" y="38154"/>
                  <a:pt x="39825" y="38263"/>
                  <a:pt x="39839" y="38371"/>
                </a:cubicBezTo>
                <a:cubicBezTo>
                  <a:pt x="39853" y="38480"/>
                  <a:pt x="39948" y="38548"/>
                  <a:pt x="40043" y="38548"/>
                </a:cubicBezTo>
                <a:cubicBezTo>
                  <a:pt x="40152" y="38548"/>
                  <a:pt x="40274" y="38426"/>
                  <a:pt x="40233" y="38317"/>
                </a:cubicBezTo>
                <a:cubicBezTo>
                  <a:pt x="40192" y="38249"/>
                  <a:pt x="40138" y="38181"/>
                  <a:pt x="40084" y="38127"/>
                </a:cubicBezTo>
                <a:close/>
                <a:moveTo>
                  <a:pt x="65012" y="38032"/>
                </a:moveTo>
                <a:lnTo>
                  <a:pt x="65202" y="38344"/>
                </a:lnTo>
                <a:lnTo>
                  <a:pt x="64849" y="38548"/>
                </a:lnTo>
                <a:lnTo>
                  <a:pt x="64672" y="38208"/>
                </a:lnTo>
                <a:lnTo>
                  <a:pt x="65012" y="38032"/>
                </a:lnTo>
                <a:close/>
                <a:moveTo>
                  <a:pt x="24733" y="37813"/>
                </a:moveTo>
                <a:cubicBezTo>
                  <a:pt x="24726" y="37813"/>
                  <a:pt x="24718" y="37814"/>
                  <a:pt x="24711" y="37814"/>
                </a:cubicBezTo>
                <a:cubicBezTo>
                  <a:pt x="24371" y="37814"/>
                  <a:pt x="24221" y="38222"/>
                  <a:pt x="24453" y="38453"/>
                </a:cubicBezTo>
                <a:cubicBezTo>
                  <a:pt x="24531" y="38527"/>
                  <a:pt x="24625" y="38561"/>
                  <a:pt x="24717" y="38561"/>
                </a:cubicBezTo>
                <a:cubicBezTo>
                  <a:pt x="24910" y="38561"/>
                  <a:pt x="25091" y="38412"/>
                  <a:pt x="25091" y="38181"/>
                </a:cubicBezTo>
                <a:cubicBezTo>
                  <a:pt x="25091" y="37985"/>
                  <a:pt x="24927" y="37813"/>
                  <a:pt x="24733" y="37813"/>
                </a:cubicBezTo>
                <a:close/>
                <a:moveTo>
                  <a:pt x="8930" y="38059"/>
                </a:moveTo>
                <a:lnTo>
                  <a:pt x="9107" y="38398"/>
                </a:lnTo>
                <a:lnTo>
                  <a:pt x="8767" y="38562"/>
                </a:lnTo>
                <a:lnTo>
                  <a:pt x="8590" y="38222"/>
                </a:lnTo>
                <a:lnTo>
                  <a:pt x="8930" y="38059"/>
                </a:lnTo>
                <a:close/>
                <a:moveTo>
                  <a:pt x="75339" y="38002"/>
                </a:moveTo>
                <a:cubicBezTo>
                  <a:pt x="75327" y="38002"/>
                  <a:pt x="75314" y="38003"/>
                  <a:pt x="75301" y="38004"/>
                </a:cubicBezTo>
                <a:cubicBezTo>
                  <a:pt x="75165" y="38018"/>
                  <a:pt x="75043" y="38127"/>
                  <a:pt x="75043" y="38276"/>
                </a:cubicBezTo>
                <a:cubicBezTo>
                  <a:pt x="75043" y="38439"/>
                  <a:pt x="75179" y="38562"/>
                  <a:pt x="75328" y="38562"/>
                </a:cubicBezTo>
                <a:cubicBezTo>
                  <a:pt x="75723" y="38562"/>
                  <a:pt x="75698" y="38002"/>
                  <a:pt x="75339" y="38002"/>
                </a:cubicBezTo>
                <a:close/>
                <a:moveTo>
                  <a:pt x="51814" y="38127"/>
                </a:moveTo>
                <a:cubicBezTo>
                  <a:pt x="51705" y="38127"/>
                  <a:pt x="51610" y="38222"/>
                  <a:pt x="51596" y="38344"/>
                </a:cubicBezTo>
                <a:cubicBezTo>
                  <a:pt x="51596" y="38453"/>
                  <a:pt x="51691" y="38562"/>
                  <a:pt x="51800" y="38562"/>
                </a:cubicBezTo>
                <a:cubicBezTo>
                  <a:pt x="51805" y="38562"/>
                  <a:pt x="51809" y="38562"/>
                  <a:pt x="51813" y="38562"/>
                </a:cubicBezTo>
                <a:cubicBezTo>
                  <a:pt x="52086" y="38562"/>
                  <a:pt x="52095" y="38140"/>
                  <a:pt x="51814" y="38127"/>
                </a:cubicBezTo>
                <a:close/>
                <a:moveTo>
                  <a:pt x="20687" y="37991"/>
                </a:moveTo>
                <a:lnTo>
                  <a:pt x="20905" y="38385"/>
                </a:lnTo>
                <a:lnTo>
                  <a:pt x="20511" y="38575"/>
                </a:lnTo>
                <a:lnTo>
                  <a:pt x="20320" y="38208"/>
                </a:lnTo>
                <a:lnTo>
                  <a:pt x="20687" y="37991"/>
                </a:lnTo>
                <a:close/>
                <a:moveTo>
                  <a:pt x="62266" y="38086"/>
                </a:moveTo>
                <a:cubicBezTo>
                  <a:pt x="62321" y="38195"/>
                  <a:pt x="62375" y="38303"/>
                  <a:pt x="62429" y="38426"/>
                </a:cubicBezTo>
                <a:lnTo>
                  <a:pt x="62130" y="38602"/>
                </a:lnTo>
                <a:cubicBezTo>
                  <a:pt x="62062" y="38480"/>
                  <a:pt x="62008" y="38371"/>
                  <a:pt x="61954" y="38249"/>
                </a:cubicBezTo>
                <a:lnTo>
                  <a:pt x="62266" y="38086"/>
                </a:lnTo>
                <a:close/>
                <a:moveTo>
                  <a:pt x="49082" y="38208"/>
                </a:moveTo>
                <a:lnTo>
                  <a:pt x="49082" y="38222"/>
                </a:lnTo>
                <a:cubicBezTo>
                  <a:pt x="49067" y="38216"/>
                  <a:pt x="49052" y="38214"/>
                  <a:pt x="49037" y="38214"/>
                </a:cubicBezTo>
                <a:cubicBezTo>
                  <a:pt x="48942" y="38214"/>
                  <a:pt x="48852" y="38318"/>
                  <a:pt x="48864" y="38412"/>
                </a:cubicBezTo>
                <a:cubicBezTo>
                  <a:pt x="48864" y="38525"/>
                  <a:pt x="48934" y="38604"/>
                  <a:pt x="49031" y="38604"/>
                </a:cubicBezTo>
                <a:cubicBezTo>
                  <a:pt x="49039" y="38604"/>
                  <a:pt x="49047" y="38603"/>
                  <a:pt x="49054" y="38602"/>
                </a:cubicBezTo>
                <a:cubicBezTo>
                  <a:pt x="49136" y="38589"/>
                  <a:pt x="49204" y="38507"/>
                  <a:pt x="49326" y="38439"/>
                </a:cubicBezTo>
                <a:cubicBezTo>
                  <a:pt x="49218" y="38331"/>
                  <a:pt x="49163" y="38249"/>
                  <a:pt x="49082" y="38208"/>
                </a:cubicBezTo>
                <a:close/>
                <a:moveTo>
                  <a:pt x="17955" y="38086"/>
                </a:moveTo>
                <a:lnTo>
                  <a:pt x="18146" y="38426"/>
                </a:lnTo>
                <a:lnTo>
                  <a:pt x="17806" y="38616"/>
                </a:lnTo>
                <a:lnTo>
                  <a:pt x="17629" y="38276"/>
                </a:lnTo>
                <a:lnTo>
                  <a:pt x="17955" y="38086"/>
                </a:lnTo>
                <a:close/>
                <a:moveTo>
                  <a:pt x="6185" y="38127"/>
                </a:moveTo>
                <a:lnTo>
                  <a:pt x="6348" y="38466"/>
                </a:lnTo>
                <a:lnTo>
                  <a:pt x="6035" y="38630"/>
                </a:lnTo>
                <a:lnTo>
                  <a:pt x="5831" y="38290"/>
                </a:lnTo>
                <a:lnTo>
                  <a:pt x="6185" y="38127"/>
                </a:lnTo>
                <a:close/>
                <a:moveTo>
                  <a:pt x="31031" y="38004"/>
                </a:moveTo>
                <a:cubicBezTo>
                  <a:pt x="30868" y="38004"/>
                  <a:pt x="30719" y="38140"/>
                  <a:pt x="30705" y="38303"/>
                </a:cubicBezTo>
                <a:cubicBezTo>
                  <a:pt x="30705" y="38480"/>
                  <a:pt x="30841" y="38616"/>
                  <a:pt x="31018" y="38630"/>
                </a:cubicBezTo>
                <a:cubicBezTo>
                  <a:pt x="31181" y="38630"/>
                  <a:pt x="31330" y="38507"/>
                  <a:pt x="31330" y="38331"/>
                </a:cubicBezTo>
                <a:cubicBezTo>
                  <a:pt x="31344" y="38154"/>
                  <a:pt x="31208" y="38004"/>
                  <a:pt x="31031" y="38004"/>
                </a:cubicBezTo>
                <a:close/>
                <a:moveTo>
                  <a:pt x="37299" y="38180"/>
                </a:moveTo>
                <a:cubicBezTo>
                  <a:pt x="37006" y="38180"/>
                  <a:pt x="36994" y="38631"/>
                  <a:pt x="37286" y="38631"/>
                </a:cubicBezTo>
                <a:cubicBezTo>
                  <a:pt x="37294" y="38631"/>
                  <a:pt x="37302" y="38630"/>
                  <a:pt x="37311" y="38630"/>
                </a:cubicBezTo>
                <a:cubicBezTo>
                  <a:pt x="37318" y="38630"/>
                  <a:pt x="37325" y="38631"/>
                  <a:pt x="37332" y="38631"/>
                </a:cubicBezTo>
                <a:cubicBezTo>
                  <a:pt x="37445" y="38631"/>
                  <a:pt x="37542" y="38527"/>
                  <a:pt x="37542" y="38412"/>
                </a:cubicBezTo>
                <a:cubicBezTo>
                  <a:pt x="37555" y="38290"/>
                  <a:pt x="37447" y="38181"/>
                  <a:pt x="37324" y="38181"/>
                </a:cubicBezTo>
                <a:cubicBezTo>
                  <a:pt x="37316" y="38180"/>
                  <a:pt x="37307" y="38180"/>
                  <a:pt x="37299" y="38180"/>
                </a:cubicBezTo>
                <a:close/>
                <a:moveTo>
                  <a:pt x="46350" y="38208"/>
                </a:moveTo>
                <a:cubicBezTo>
                  <a:pt x="46254" y="38317"/>
                  <a:pt x="46173" y="38385"/>
                  <a:pt x="46159" y="38466"/>
                </a:cubicBezTo>
                <a:cubicBezTo>
                  <a:pt x="46146" y="38562"/>
                  <a:pt x="46227" y="38657"/>
                  <a:pt x="46322" y="38657"/>
                </a:cubicBezTo>
                <a:cubicBezTo>
                  <a:pt x="46445" y="38657"/>
                  <a:pt x="46526" y="38589"/>
                  <a:pt x="46513" y="38480"/>
                </a:cubicBezTo>
                <a:cubicBezTo>
                  <a:pt x="46513" y="38398"/>
                  <a:pt x="46431" y="38331"/>
                  <a:pt x="46350" y="38208"/>
                </a:cubicBezTo>
                <a:close/>
                <a:moveTo>
                  <a:pt x="15237" y="38181"/>
                </a:moveTo>
                <a:lnTo>
                  <a:pt x="15386" y="38494"/>
                </a:lnTo>
                <a:lnTo>
                  <a:pt x="15047" y="38670"/>
                </a:lnTo>
                <a:cubicBezTo>
                  <a:pt x="14992" y="38562"/>
                  <a:pt x="14938" y="38453"/>
                  <a:pt x="14884" y="38344"/>
                </a:cubicBezTo>
                <a:lnTo>
                  <a:pt x="15237" y="38181"/>
                </a:lnTo>
                <a:close/>
                <a:moveTo>
                  <a:pt x="21949" y="37854"/>
                </a:moveTo>
                <a:cubicBezTo>
                  <a:pt x="21562" y="37854"/>
                  <a:pt x="21403" y="38363"/>
                  <a:pt x="21734" y="38575"/>
                </a:cubicBezTo>
                <a:cubicBezTo>
                  <a:pt x="21801" y="38615"/>
                  <a:pt x="21867" y="38655"/>
                  <a:pt x="21934" y="38695"/>
                </a:cubicBezTo>
                <a:lnTo>
                  <a:pt x="21934" y="38695"/>
                </a:lnTo>
                <a:cubicBezTo>
                  <a:pt x="22120" y="38640"/>
                  <a:pt x="22279" y="38532"/>
                  <a:pt x="22373" y="38385"/>
                </a:cubicBezTo>
                <a:cubicBezTo>
                  <a:pt x="22373" y="38303"/>
                  <a:pt x="22373" y="38222"/>
                  <a:pt x="22359" y="38154"/>
                </a:cubicBezTo>
                <a:cubicBezTo>
                  <a:pt x="22305" y="37977"/>
                  <a:pt x="22155" y="37855"/>
                  <a:pt x="21979" y="37855"/>
                </a:cubicBezTo>
                <a:cubicBezTo>
                  <a:pt x="21969" y="37854"/>
                  <a:pt x="21959" y="37854"/>
                  <a:pt x="21949" y="37854"/>
                </a:cubicBezTo>
                <a:close/>
                <a:moveTo>
                  <a:pt x="3452" y="38208"/>
                </a:moveTo>
                <a:lnTo>
                  <a:pt x="3629" y="38521"/>
                </a:lnTo>
                <a:lnTo>
                  <a:pt x="3303" y="38698"/>
                </a:lnTo>
                <a:lnTo>
                  <a:pt x="3140" y="38385"/>
                </a:lnTo>
                <a:lnTo>
                  <a:pt x="3452" y="38208"/>
                </a:lnTo>
                <a:close/>
                <a:moveTo>
                  <a:pt x="21934" y="38695"/>
                </a:moveTo>
                <a:cubicBezTo>
                  <a:pt x="21930" y="38696"/>
                  <a:pt x="21927" y="38697"/>
                  <a:pt x="21924" y="38698"/>
                </a:cubicBezTo>
                <a:lnTo>
                  <a:pt x="21938" y="38698"/>
                </a:lnTo>
                <a:cubicBezTo>
                  <a:pt x="21936" y="38697"/>
                  <a:pt x="21935" y="38696"/>
                  <a:pt x="21934" y="38695"/>
                </a:cubicBezTo>
                <a:close/>
                <a:moveTo>
                  <a:pt x="72588" y="38000"/>
                </a:moveTo>
                <a:cubicBezTo>
                  <a:pt x="72169" y="38000"/>
                  <a:pt x="72115" y="38646"/>
                  <a:pt x="72556" y="38698"/>
                </a:cubicBezTo>
                <a:cubicBezTo>
                  <a:pt x="72573" y="38700"/>
                  <a:pt x="72590" y="38701"/>
                  <a:pt x="72606" y="38701"/>
                </a:cubicBezTo>
                <a:cubicBezTo>
                  <a:pt x="73024" y="38701"/>
                  <a:pt x="73095" y="38057"/>
                  <a:pt x="72651" y="38004"/>
                </a:cubicBezTo>
                <a:cubicBezTo>
                  <a:pt x="72629" y="38001"/>
                  <a:pt x="72608" y="38000"/>
                  <a:pt x="72588" y="38000"/>
                </a:cubicBezTo>
                <a:close/>
                <a:moveTo>
                  <a:pt x="28274" y="38031"/>
                </a:moveTo>
                <a:cubicBezTo>
                  <a:pt x="28269" y="38031"/>
                  <a:pt x="28264" y="38031"/>
                  <a:pt x="28258" y="38032"/>
                </a:cubicBezTo>
                <a:cubicBezTo>
                  <a:pt x="28054" y="38032"/>
                  <a:pt x="27905" y="38195"/>
                  <a:pt x="27919" y="38398"/>
                </a:cubicBezTo>
                <a:cubicBezTo>
                  <a:pt x="27928" y="38596"/>
                  <a:pt x="28097" y="38723"/>
                  <a:pt x="28270" y="38723"/>
                </a:cubicBezTo>
                <a:cubicBezTo>
                  <a:pt x="28358" y="38723"/>
                  <a:pt x="28448" y="38690"/>
                  <a:pt x="28517" y="38616"/>
                </a:cubicBezTo>
                <a:cubicBezTo>
                  <a:pt x="28730" y="38389"/>
                  <a:pt x="28564" y="38031"/>
                  <a:pt x="28274" y="38031"/>
                </a:cubicBezTo>
                <a:close/>
                <a:moveTo>
                  <a:pt x="12478" y="38235"/>
                </a:moveTo>
                <a:lnTo>
                  <a:pt x="12654" y="38575"/>
                </a:lnTo>
                <a:lnTo>
                  <a:pt x="12342" y="38752"/>
                </a:lnTo>
                <a:lnTo>
                  <a:pt x="12165" y="38412"/>
                </a:lnTo>
                <a:lnTo>
                  <a:pt x="12478" y="38235"/>
                </a:lnTo>
                <a:close/>
                <a:moveTo>
                  <a:pt x="693" y="38276"/>
                </a:moveTo>
                <a:lnTo>
                  <a:pt x="884" y="38589"/>
                </a:lnTo>
                <a:lnTo>
                  <a:pt x="557" y="38765"/>
                </a:lnTo>
                <a:lnTo>
                  <a:pt x="394" y="38453"/>
                </a:lnTo>
                <a:lnTo>
                  <a:pt x="693" y="38276"/>
                </a:lnTo>
                <a:close/>
                <a:moveTo>
                  <a:pt x="34579" y="38235"/>
                </a:moveTo>
                <a:cubicBezTo>
                  <a:pt x="34239" y="38249"/>
                  <a:pt x="34225" y="38738"/>
                  <a:pt x="34552" y="38765"/>
                </a:cubicBezTo>
                <a:cubicBezTo>
                  <a:pt x="34701" y="38765"/>
                  <a:pt x="34823" y="38657"/>
                  <a:pt x="34837" y="38507"/>
                </a:cubicBezTo>
                <a:cubicBezTo>
                  <a:pt x="34837" y="38358"/>
                  <a:pt x="34715" y="38235"/>
                  <a:pt x="34579" y="38235"/>
                </a:cubicBezTo>
                <a:close/>
                <a:moveTo>
                  <a:pt x="65841" y="38276"/>
                </a:moveTo>
                <a:lnTo>
                  <a:pt x="66018" y="38630"/>
                </a:lnTo>
                <a:lnTo>
                  <a:pt x="65691" y="38779"/>
                </a:lnTo>
                <a:lnTo>
                  <a:pt x="65528" y="38439"/>
                </a:lnTo>
                <a:lnTo>
                  <a:pt x="65841" y="38276"/>
                </a:lnTo>
                <a:close/>
                <a:moveTo>
                  <a:pt x="43562" y="38339"/>
                </a:moveTo>
                <a:cubicBezTo>
                  <a:pt x="43461" y="38339"/>
                  <a:pt x="43388" y="38423"/>
                  <a:pt x="43400" y="38507"/>
                </a:cubicBezTo>
                <a:cubicBezTo>
                  <a:pt x="43441" y="38616"/>
                  <a:pt x="43495" y="38711"/>
                  <a:pt x="43563" y="38793"/>
                </a:cubicBezTo>
                <a:cubicBezTo>
                  <a:pt x="43658" y="38684"/>
                  <a:pt x="43754" y="38630"/>
                  <a:pt x="43767" y="38548"/>
                </a:cubicBezTo>
                <a:cubicBezTo>
                  <a:pt x="43794" y="38426"/>
                  <a:pt x="43713" y="38358"/>
                  <a:pt x="43604" y="38344"/>
                </a:cubicBezTo>
                <a:cubicBezTo>
                  <a:pt x="43590" y="38341"/>
                  <a:pt x="43575" y="38339"/>
                  <a:pt x="43562" y="38339"/>
                </a:cubicBezTo>
                <a:close/>
                <a:moveTo>
                  <a:pt x="9759" y="38331"/>
                </a:moveTo>
                <a:lnTo>
                  <a:pt x="9936" y="38643"/>
                </a:lnTo>
                <a:lnTo>
                  <a:pt x="9583" y="38806"/>
                </a:lnTo>
                <a:lnTo>
                  <a:pt x="9419" y="38494"/>
                </a:lnTo>
                <a:lnTo>
                  <a:pt x="9759" y="38331"/>
                </a:lnTo>
                <a:close/>
                <a:moveTo>
                  <a:pt x="25518" y="38072"/>
                </a:moveTo>
                <a:cubicBezTo>
                  <a:pt x="25324" y="38072"/>
                  <a:pt x="25173" y="38243"/>
                  <a:pt x="25173" y="38439"/>
                </a:cubicBezTo>
                <a:cubicBezTo>
                  <a:pt x="25160" y="38636"/>
                  <a:pt x="25323" y="38807"/>
                  <a:pt x="25530" y="38807"/>
                </a:cubicBezTo>
                <a:cubicBezTo>
                  <a:pt x="25538" y="38807"/>
                  <a:pt x="25546" y="38807"/>
                  <a:pt x="25553" y="38806"/>
                </a:cubicBezTo>
                <a:cubicBezTo>
                  <a:pt x="25757" y="38806"/>
                  <a:pt x="25920" y="38643"/>
                  <a:pt x="25920" y="38453"/>
                </a:cubicBezTo>
                <a:cubicBezTo>
                  <a:pt x="25920" y="38243"/>
                  <a:pt x="25756" y="38072"/>
                  <a:pt x="25562" y="38072"/>
                </a:cubicBezTo>
                <a:cubicBezTo>
                  <a:pt x="25555" y="38072"/>
                  <a:pt x="25547" y="38072"/>
                  <a:pt x="25540" y="38072"/>
                </a:cubicBezTo>
                <a:cubicBezTo>
                  <a:pt x="25532" y="38072"/>
                  <a:pt x="25525" y="38072"/>
                  <a:pt x="25518" y="38072"/>
                </a:cubicBezTo>
                <a:close/>
                <a:moveTo>
                  <a:pt x="55335" y="38249"/>
                </a:moveTo>
                <a:cubicBezTo>
                  <a:pt x="54980" y="38249"/>
                  <a:pt x="54972" y="38793"/>
                  <a:pt x="55334" y="38806"/>
                </a:cubicBezTo>
                <a:cubicBezTo>
                  <a:pt x="55342" y="38807"/>
                  <a:pt x="55351" y="38807"/>
                  <a:pt x="55359" y="38807"/>
                </a:cubicBezTo>
                <a:cubicBezTo>
                  <a:pt x="55511" y="38807"/>
                  <a:pt x="55634" y="38689"/>
                  <a:pt x="55647" y="38534"/>
                </a:cubicBezTo>
                <a:cubicBezTo>
                  <a:pt x="55647" y="38385"/>
                  <a:pt x="55511" y="38249"/>
                  <a:pt x="55348" y="38249"/>
                </a:cubicBezTo>
                <a:cubicBezTo>
                  <a:pt x="55343" y="38249"/>
                  <a:pt x="55339" y="38249"/>
                  <a:pt x="55335" y="38249"/>
                </a:cubicBezTo>
                <a:close/>
                <a:moveTo>
                  <a:pt x="40833" y="38416"/>
                </a:moveTo>
                <a:cubicBezTo>
                  <a:pt x="40741" y="38416"/>
                  <a:pt x="40657" y="38500"/>
                  <a:pt x="40668" y="38602"/>
                </a:cubicBezTo>
                <a:cubicBezTo>
                  <a:pt x="40641" y="38711"/>
                  <a:pt x="40722" y="38806"/>
                  <a:pt x="40831" y="38806"/>
                </a:cubicBezTo>
                <a:cubicBezTo>
                  <a:pt x="40840" y="38807"/>
                  <a:pt x="40849" y="38808"/>
                  <a:pt x="40857" y="38808"/>
                </a:cubicBezTo>
                <a:cubicBezTo>
                  <a:pt x="40967" y="38808"/>
                  <a:pt x="41050" y="38727"/>
                  <a:pt x="41062" y="38575"/>
                </a:cubicBezTo>
                <a:cubicBezTo>
                  <a:pt x="41021" y="38521"/>
                  <a:pt x="40954" y="38466"/>
                  <a:pt x="40886" y="38439"/>
                </a:cubicBezTo>
                <a:lnTo>
                  <a:pt x="40886" y="38426"/>
                </a:lnTo>
                <a:cubicBezTo>
                  <a:pt x="40868" y="38419"/>
                  <a:pt x="40850" y="38416"/>
                  <a:pt x="40833" y="38416"/>
                </a:cubicBezTo>
                <a:close/>
                <a:moveTo>
                  <a:pt x="58081" y="38072"/>
                </a:moveTo>
                <a:cubicBezTo>
                  <a:pt x="57591" y="38072"/>
                  <a:pt x="57611" y="38808"/>
                  <a:pt x="58083" y="38808"/>
                </a:cubicBezTo>
                <a:cubicBezTo>
                  <a:pt x="58095" y="38808"/>
                  <a:pt x="58108" y="38807"/>
                  <a:pt x="58121" y="38806"/>
                </a:cubicBezTo>
                <a:cubicBezTo>
                  <a:pt x="58324" y="38806"/>
                  <a:pt x="58488" y="38630"/>
                  <a:pt x="58474" y="38426"/>
                </a:cubicBezTo>
                <a:cubicBezTo>
                  <a:pt x="58474" y="38222"/>
                  <a:pt x="58311" y="38072"/>
                  <a:pt x="58107" y="38072"/>
                </a:cubicBezTo>
                <a:cubicBezTo>
                  <a:pt x="58098" y="38072"/>
                  <a:pt x="58089" y="38072"/>
                  <a:pt x="58081" y="38072"/>
                </a:cubicBezTo>
                <a:close/>
                <a:moveTo>
                  <a:pt x="52609" y="38370"/>
                </a:moveTo>
                <a:cubicBezTo>
                  <a:pt x="52496" y="38370"/>
                  <a:pt x="52412" y="38473"/>
                  <a:pt x="52412" y="38589"/>
                </a:cubicBezTo>
                <a:cubicBezTo>
                  <a:pt x="52412" y="38725"/>
                  <a:pt x="52507" y="38820"/>
                  <a:pt x="52629" y="38820"/>
                </a:cubicBezTo>
                <a:cubicBezTo>
                  <a:pt x="52765" y="38820"/>
                  <a:pt x="52874" y="38725"/>
                  <a:pt x="52874" y="38589"/>
                </a:cubicBezTo>
                <a:cubicBezTo>
                  <a:pt x="52874" y="38473"/>
                  <a:pt x="52777" y="38370"/>
                  <a:pt x="52652" y="38370"/>
                </a:cubicBezTo>
                <a:cubicBezTo>
                  <a:pt x="52645" y="38370"/>
                  <a:pt x="52637" y="38371"/>
                  <a:pt x="52629" y="38371"/>
                </a:cubicBezTo>
                <a:cubicBezTo>
                  <a:pt x="52622" y="38371"/>
                  <a:pt x="52615" y="38370"/>
                  <a:pt x="52609" y="38370"/>
                </a:cubicBezTo>
                <a:close/>
                <a:moveTo>
                  <a:pt x="76157" y="38317"/>
                </a:moveTo>
                <a:cubicBezTo>
                  <a:pt x="76022" y="38317"/>
                  <a:pt x="75913" y="38426"/>
                  <a:pt x="75899" y="38562"/>
                </a:cubicBezTo>
                <a:cubicBezTo>
                  <a:pt x="75899" y="38698"/>
                  <a:pt x="76008" y="38806"/>
                  <a:pt x="76144" y="38820"/>
                </a:cubicBezTo>
                <a:cubicBezTo>
                  <a:pt x="76280" y="38820"/>
                  <a:pt x="76402" y="38711"/>
                  <a:pt x="76402" y="38575"/>
                </a:cubicBezTo>
                <a:cubicBezTo>
                  <a:pt x="76416" y="38439"/>
                  <a:pt x="76293" y="38317"/>
                  <a:pt x="76157" y="38317"/>
                </a:cubicBezTo>
                <a:close/>
                <a:moveTo>
                  <a:pt x="63095" y="38358"/>
                </a:moveTo>
                <a:lnTo>
                  <a:pt x="63272" y="38670"/>
                </a:lnTo>
                <a:lnTo>
                  <a:pt x="62959" y="38847"/>
                </a:lnTo>
                <a:lnTo>
                  <a:pt x="62783" y="38534"/>
                </a:lnTo>
                <a:lnTo>
                  <a:pt x="63095" y="38358"/>
                </a:lnTo>
                <a:close/>
                <a:moveTo>
                  <a:pt x="18785" y="38331"/>
                </a:moveTo>
                <a:lnTo>
                  <a:pt x="18975" y="38670"/>
                </a:lnTo>
                <a:lnTo>
                  <a:pt x="18635" y="38861"/>
                </a:lnTo>
                <a:lnTo>
                  <a:pt x="18445" y="38521"/>
                </a:lnTo>
                <a:lnTo>
                  <a:pt x="18785" y="38331"/>
                </a:lnTo>
                <a:close/>
                <a:moveTo>
                  <a:pt x="49893" y="38438"/>
                </a:moveTo>
                <a:cubicBezTo>
                  <a:pt x="49886" y="38438"/>
                  <a:pt x="49878" y="38438"/>
                  <a:pt x="49870" y="38439"/>
                </a:cubicBezTo>
                <a:cubicBezTo>
                  <a:pt x="49761" y="38453"/>
                  <a:pt x="49680" y="38548"/>
                  <a:pt x="49680" y="38657"/>
                </a:cubicBezTo>
                <a:cubicBezTo>
                  <a:pt x="49693" y="38765"/>
                  <a:pt x="49788" y="38861"/>
                  <a:pt x="49897" y="38861"/>
                </a:cubicBezTo>
                <a:cubicBezTo>
                  <a:pt x="50020" y="38847"/>
                  <a:pt x="50115" y="38752"/>
                  <a:pt x="50101" y="38630"/>
                </a:cubicBezTo>
                <a:cubicBezTo>
                  <a:pt x="50088" y="38528"/>
                  <a:pt x="50004" y="38438"/>
                  <a:pt x="49893" y="38438"/>
                </a:cubicBezTo>
                <a:close/>
                <a:moveTo>
                  <a:pt x="31844" y="38262"/>
                </a:moveTo>
                <a:cubicBezTo>
                  <a:pt x="31836" y="38262"/>
                  <a:pt x="31828" y="38262"/>
                  <a:pt x="31820" y="38263"/>
                </a:cubicBezTo>
                <a:cubicBezTo>
                  <a:pt x="31670" y="38263"/>
                  <a:pt x="31548" y="38398"/>
                  <a:pt x="31548" y="38562"/>
                </a:cubicBezTo>
                <a:cubicBezTo>
                  <a:pt x="31535" y="38718"/>
                  <a:pt x="31659" y="38861"/>
                  <a:pt x="31824" y="38861"/>
                </a:cubicBezTo>
                <a:cubicBezTo>
                  <a:pt x="31832" y="38861"/>
                  <a:pt x="31839" y="38861"/>
                  <a:pt x="31847" y="38861"/>
                </a:cubicBezTo>
                <a:cubicBezTo>
                  <a:pt x="32010" y="38861"/>
                  <a:pt x="32146" y="38725"/>
                  <a:pt x="32146" y="38548"/>
                </a:cubicBezTo>
                <a:cubicBezTo>
                  <a:pt x="32133" y="38392"/>
                  <a:pt x="32009" y="38262"/>
                  <a:pt x="31844" y="38262"/>
                </a:cubicBezTo>
                <a:close/>
                <a:moveTo>
                  <a:pt x="7000" y="38398"/>
                </a:moveTo>
                <a:lnTo>
                  <a:pt x="7177" y="38711"/>
                </a:lnTo>
                <a:lnTo>
                  <a:pt x="6864" y="38874"/>
                </a:lnTo>
                <a:lnTo>
                  <a:pt x="6701" y="38575"/>
                </a:lnTo>
                <a:lnTo>
                  <a:pt x="7000" y="38398"/>
                </a:lnTo>
                <a:close/>
                <a:moveTo>
                  <a:pt x="69845" y="38027"/>
                </a:moveTo>
                <a:cubicBezTo>
                  <a:pt x="69477" y="38027"/>
                  <a:pt x="69296" y="38493"/>
                  <a:pt x="69592" y="38738"/>
                </a:cubicBezTo>
                <a:cubicBezTo>
                  <a:pt x="69674" y="38793"/>
                  <a:pt x="69742" y="38833"/>
                  <a:pt x="69823" y="38888"/>
                </a:cubicBezTo>
                <a:lnTo>
                  <a:pt x="69823" y="38874"/>
                </a:lnTo>
                <a:cubicBezTo>
                  <a:pt x="69891" y="38847"/>
                  <a:pt x="69973" y="38820"/>
                  <a:pt x="70041" y="38793"/>
                </a:cubicBezTo>
                <a:cubicBezTo>
                  <a:pt x="70190" y="38711"/>
                  <a:pt x="70286" y="38534"/>
                  <a:pt x="70258" y="38358"/>
                </a:cubicBezTo>
                <a:cubicBezTo>
                  <a:pt x="70218" y="38195"/>
                  <a:pt x="70082" y="38059"/>
                  <a:pt x="69905" y="38032"/>
                </a:cubicBezTo>
                <a:cubicBezTo>
                  <a:pt x="69884" y="38029"/>
                  <a:pt x="69864" y="38027"/>
                  <a:pt x="69845" y="38027"/>
                </a:cubicBezTo>
                <a:close/>
                <a:moveTo>
                  <a:pt x="22789" y="38105"/>
                </a:moveTo>
                <a:cubicBezTo>
                  <a:pt x="22693" y="38105"/>
                  <a:pt x="22599" y="38139"/>
                  <a:pt x="22522" y="38208"/>
                </a:cubicBezTo>
                <a:cubicBezTo>
                  <a:pt x="22469" y="38262"/>
                  <a:pt x="22428" y="38329"/>
                  <a:pt x="22375" y="38396"/>
                </a:cubicBezTo>
                <a:lnTo>
                  <a:pt x="22375" y="38396"/>
                </a:lnTo>
                <a:cubicBezTo>
                  <a:pt x="22374" y="38392"/>
                  <a:pt x="22374" y="38389"/>
                  <a:pt x="22373" y="38385"/>
                </a:cubicBezTo>
                <a:lnTo>
                  <a:pt x="22373" y="38398"/>
                </a:lnTo>
                <a:cubicBezTo>
                  <a:pt x="22374" y="38398"/>
                  <a:pt x="22374" y="38397"/>
                  <a:pt x="22375" y="38396"/>
                </a:cubicBezTo>
                <a:lnTo>
                  <a:pt x="22375" y="38396"/>
                </a:lnTo>
                <a:cubicBezTo>
                  <a:pt x="22388" y="38475"/>
                  <a:pt x="22401" y="38565"/>
                  <a:pt x="22427" y="38643"/>
                </a:cubicBezTo>
                <a:cubicBezTo>
                  <a:pt x="22475" y="38800"/>
                  <a:pt x="22620" y="38892"/>
                  <a:pt x="22775" y="38892"/>
                </a:cubicBezTo>
                <a:cubicBezTo>
                  <a:pt x="22795" y="38892"/>
                  <a:pt x="22815" y="38891"/>
                  <a:pt x="22835" y="38888"/>
                </a:cubicBezTo>
                <a:cubicBezTo>
                  <a:pt x="23202" y="38847"/>
                  <a:pt x="23324" y="38371"/>
                  <a:pt x="23012" y="38167"/>
                </a:cubicBezTo>
                <a:cubicBezTo>
                  <a:pt x="22940" y="38126"/>
                  <a:pt x="22864" y="38105"/>
                  <a:pt x="22789" y="38105"/>
                </a:cubicBezTo>
                <a:close/>
                <a:moveTo>
                  <a:pt x="47179" y="38507"/>
                </a:moveTo>
                <a:cubicBezTo>
                  <a:pt x="47070" y="38507"/>
                  <a:pt x="46975" y="38575"/>
                  <a:pt x="46961" y="38684"/>
                </a:cubicBezTo>
                <a:cubicBezTo>
                  <a:pt x="46948" y="38793"/>
                  <a:pt x="47043" y="38901"/>
                  <a:pt x="47152" y="38915"/>
                </a:cubicBezTo>
                <a:cubicBezTo>
                  <a:pt x="47274" y="38915"/>
                  <a:pt x="47355" y="38820"/>
                  <a:pt x="47369" y="38711"/>
                </a:cubicBezTo>
                <a:cubicBezTo>
                  <a:pt x="47369" y="38602"/>
                  <a:pt x="47274" y="38521"/>
                  <a:pt x="47179" y="38507"/>
                </a:cubicBezTo>
                <a:close/>
                <a:moveTo>
                  <a:pt x="38140" y="38453"/>
                </a:moveTo>
                <a:cubicBezTo>
                  <a:pt x="37936" y="38453"/>
                  <a:pt x="37827" y="38698"/>
                  <a:pt x="37977" y="38847"/>
                </a:cubicBezTo>
                <a:cubicBezTo>
                  <a:pt x="38025" y="38895"/>
                  <a:pt x="38084" y="38917"/>
                  <a:pt x="38142" y="38917"/>
                </a:cubicBezTo>
                <a:cubicBezTo>
                  <a:pt x="38265" y="38917"/>
                  <a:pt x="38380" y="38822"/>
                  <a:pt x="38371" y="38684"/>
                </a:cubicBezTo>
                <a:cubicBezTo>
                  <a:pt x="38371" y="38548"/>
                  <a:pt x="38262" y="38453"/>
                  <a:pt x="38140" y="38453"/>
                </a:cubicBezTo>
                <a:close/>
                <a:moveTo>
                  <a:pt x="4282" y="38453"/>
                </a:moveTo>
                <a:lnTo>
                  <a:pt x="4458" y="38779"/>
                </a:lnTo>
                <a:lnTo>
                  <a:pt x="4146" y="38929"/>
                </a:lnTo>
                <a:lnTo>
                  <a:pt x="3983" y="38630"/>
                </a:lnTo>
                <a:lnTo>
                  <a:pt x="4282" y="38453"/>
                </a:lnTo>
                <a:close/>
                <a:moveTo>
                  <a:pt x="60390" y="38385"/>
                </a:moveTo>
                <a:lnTo>
                  <a:pt x="60540" y="38738"/>
                </a:lnTo>
                <a:lnTo>
                  <a:pt x="60227" y="38929"/>
                </a:lnTo>
                <a:lnTo>
                  <a:pt x="60023" y="38589"/>
                </a:lnTo>
                <a:lnTo>
                  <a:pt x="60390" y="38385"/>
                </a:lnTo>
                <a:close/>
                <a:moveTo>
                  <a:pt x="16052" y="38426"/>
                </a:moveTo>
                <a:lnTo>
                  <a:pt x="16229" y="38765"/>
                </a:lnTo>
                <a:lnTo>
                  <a:pt x="15876" y="38942"/>
                </a:lnTo>
                <a:lnTo>
                  <a:pt x="15713" y="38602"/>
                </a:lnTo>
                <a:lnTo>
                  <a:pt x="16052" y="38426"/>
                </a:lnTo>
                <a:close/>
                <a:moveTo>
                  <a:pt x="29074" y="38276"/>
                </a:moveTo>
                <a:cubicBezTo>
                  <a:pt x="28612" y="38276"/>
                  <a:pt x="28612" y="38969"/>
                  <a:pt x="29074" y="38969"/>
                </a:cubicBezTo>
                <a:cubicBezTo>
                  <a:pt x="29536" y="38969"/>
                  <a:pt x="29536" y="38276"/>
                  <a:pt x="29074" y="38276"/>
                </a:cubicBezTo>
                <a:close/>
                <a:moveTo>
                  <a:pt x="73439" y="38290"/>
                </a:moveTo>
                <a:cubicBezTo>
                  <a:pt x="73235" y="38290"/>
                  <a:pt x="73086" y="38439"/>
                  <a:pt x="73099" y="38643"/>
                </a:cubicBezTo>
                <a:cubicBezTo>
                  <a:pt x="73113" y="38820"/>
                  <a:pt x="73249" y="38956"/>
                  <a:pt x="73439" y="38969"/>
                </a:cubicBezTo>
                <a:cubicBezTo>
                  <a:pt x="73629" y="38969"/>
                  <a:pt x="73779" y="38806"/>
                  <a:pt x="73779" y="38602"/>
                </a:cubicBezTo>
                <a:cubicBezTo>
                  <a:pt x="73765" y="38426"/>
                  <a:pt x="73616" y="38290"/>
                  <a:pt x="73439" y="38290"/>
                </a:cubicBezTo>
                <a:close/>
                <a:moveTo>
                  <a:pt x="44433" y="38548"/>
                </a:moveTo>
                <a:cubicBezTo>
                  <a:pt x="44352" y="38657"/>
                  <a:pt x="44270" y="38725"/>
                  <a:pt x="44256" y="38806"/>
                </a:cubicBezTo>
                <a:cubicBezTo>
                  <a:pt x="44229" y="38915"/>
                  <a:pt x="44311" y="38997"/>
                  <a:pt x="44420" y="38997"/>
                </a:cubicBezTo>
                <a:cubicBezTo>
                  <a:pt x="44427" y="38997"/>
                  <a:pt x="44435" y="38998"/>
                  <a:pt x="44443" y="38998"/>
                </a:cubicBezTo>
                <a:cubicBezTo>
                  <a:pt x="44555" y="38998"/>
                  <a:pt x="44649" y="38908"/>
                  <a:pt x="44623" y="38806"/>
                </a:cubicBezTo>
                <a:cubicBezTo>
                  <a:pt x="44610" y="38725"/>
                  <a:pt x="44528" y="38657"/>
                  <a:pt x="44433" y="38548"/>
                </a:cubicBezTo>
                <a:close/>
                <a:moveTo>
                  <a:pt x="13293" y="38521"/>
                </a:moveTo>
                <a:lnTo>
                  <a:pt x="13484" y="38833"/>
                </a:lnTo>
                <a:lnTo>
                  <a:pt x="13157" y="39010"/>
                </a:lnTo>
                <a:lnTo>
                  <a:pt x="12981" y="38698"/>
                </a:lnTo>
                <a:lnTo>
                  <a:pt x="13293" y="38521"/>
                </a:lnTo>
                <a:close/>
                <a:moveTo>
                  <a:pt x="35393" y="38493"/>
                </a:moveTo>
                <a:cubicBezTo>
                  <a:pt x="35384" y="38493"/>
                  <a:pt x="35376" y="38493"/>
                  <a:pt x="35367" y="38494"/>
                </a:cubicBezTo>
                <a:cubicBezTo>
                  <a:pt x="35018" y="38507"/>
                  <a:pt x="35053" y="39010"/>
                  <a:pt x="35381" y="39010"/>
                </a:cubicBezTo>
                <a:cubicBezTo>
                  <a:pt x="35386" y="39010"/>
                  <a:pt x="35390" y="39010"/>
                  <a:pt x="35394" y="39010"/>
                </a:cubicBezTo>
                <a:cubicBezTo>
                  <a:pt x="35725" y="38984"/>
                  <a:pt x="35708" y="38493"/>
                  <a:pt x="35393" y="38493"/>
                </a:cubicBezTo>
                <a:close/>
                <a:moveTo>
                  <a:pt x="1550" y="38494"/>
                </a:moveTo>
                <a:lnTo>
                  <a:pt x="1713" y="38861"/>
                </a:lnTo>
                <a:lnTo>
                  <a:pt x="1386" y="39024"/>
                </a:lnTo>
                <a:lnTo>
                  <a:pt x="1223" y="38698"/>
                </a:lnTo>
                <a:lnTo>
                  <a:pt x="1550" y="38494"/>
                </a:lnTo>
                <a:close/>
                <a:moveTo>
                  <a:pt x="76959" y="38589"/>
                </a:moveTo>
                <a:cubicBezTo>
                  <a:pt x="76851" y="38602"/>
                  <a:pt x="76756" y="38698"/>
                  <a:pt x="76756" y="38806"/>
                </a:cubicBezTo>
                <a:cubicBezTo>
                  <a:pt x="76756" y="38929"/>
                  <a:pt x="76851" y="39024"/>
                  <a:pt x="76973" y="39024"/>
                </a:cubicBezTo>
                <a:cubicBezTo>
                  <a:pt x="77095" y="39024"/>
                  <a:pt x="77177" y="38915"/>
                  <a:pt x="77177" y="38806"/>
                </a:cubicBezTo>
                <a:cubicBezTo>
                  <a:pt x="77177" y="38684"/>
                  <a:pt x="77082" y="38602"/>
                  <a:pt x="76973" y="38589"/>
                </a:cubicBezTo>
                <a:close/>
                <a:moveTo>
                  <a:pt x="26383" y="38317"/>
                </a:moveTo>
                <a:cubicBezTo>
                  <a:pt x="25880" y="38317"/>
                  <a:pt x="25880" y="39051"/>
                  <a:pt x="26383" y="39051"/>
                </a:cubicBezTo>
                <a:cubicBezTo>
                  <a:pt x="26573" y="39051"/>
                  <a:pt x="26736" y="38888"/>
                  <a:pt x="26736" y="38684"/>
                </a:cubicBezTo>
                <a:cubicBezTo>
                  <a:pt x="26736" y="38480"/>
                  <a:pt x="26573" y="38317"/>
                  <a:pt x="26383" y="38317"/>
                </a:cubicBezTo>
                <a:close/>
                <a:moveTo>
                  <a:pt x="66684" y="38534"/>
                </a:moveTo>
                <a:lnTo>
                  <a:pt x="66847" y="38861"/>
                </a:lnTo>
                <a:lnTo>
                  <a:pt x="66534" y="39051"/>
                </a:lnTo>
                <a:lnTo>
                  <a:pt x="66344" y="38711"/>
                </a:lnTo>
                <a:lnTo>
                  <a:pt x="66684" y="38534"/>
                </a:lnTo>
                <a:close/>
                <a:moveTo>
                  <a:pt x="41673" y="38666"/>
                </a:moveTo>
                <a:cubicBezTo>
                  <a:pt x="41569" y="38666"/>
                  <a:pt x="41484" y="38753"/>
                  <a:pt x="41484" y="38861"/>
                </a:cubicBezTo>
                <a:cubicBezTo>
                  <a:pt x="41484" y="38959"/>
                  <a:pt x="41561" y="39068"/>
                  <a:pt x="41657" y="39068"/>
                </a:cubicBezTo>
                <a:cubicBezTo>
                  <a:pt x="41667" y="39068"/>
                  <a:pt x="41677" y="39067"/>
                  <a:pt x="41687" y="39065"/>
                </a:cubicBezTo>
                <a:cubicBezTo>
                  <a:pt x="41769" y="39037"/>
                  <a:pt x="41837" y="38969"/>
                  <a:pt x="41959" y="38888"/>
                </a:cubicBezTo>
                <a:cubicBezTo>
                  <a:pt x="41851" y="38779"/>
                  <a:pt x="41796" y="38698"/>
                  <a:pt x="41715" y="38670"/>
                </a:cubicBezTo>
                <a:cubicBezTo>
                  <a:pt x="41700" y="38667"/>
                  <a:pt x="41686" y="38666"/>
                  <a:pt x="41673" y="38666"/>
                </a:cubicBezTo>
                <a:close/>
                <a:moveTo>
                  <a:pt x="70682" y="38303"/>
                </a:moveTo>
                <a:cubicBezTo>
                  <a:pt x="70474" y="38303"/>
                  <a:pt x="70286" y="38462"/>
                  <a:pt x="70286" y="38684"/>
                </a:cubicBezTo>
                <a:cubicBezTo>
                  <a:pt x="70286" y="38888"/>
                  <a:pt x="70449" y="39065"/>
                  <a:pt x="70666" y="39078"/>
                </a:cubicBezTo>
                <a:cubicBezTo>
                  <a:pt x="70884" y="39078"/>
                  <a:pt x="71060" y="38915"/>
                  <a:pt x="71074" y="38711"/>
                </a:cubicBezTo>
                <a:cubicBezTo>
                  <a:pt x="71088" y="38494"/>
                  <a:pt x="70924" y="38317"/>
                  <a:pt x="70707" y="38303"/>
                </a:cubicBezTo>
                <a:cubicBezTo>
                  <a:pt x="70698" y="38303"/>
                  <a:pt x="70690" y="38303"/>
                  <a:pt x="70682" y="38303"/>
                </a:cubicBezTo>
                <a:close/>
                <a:moveTo>
                  <a:pt x="10575" y="38589"/>
                </a:moveTo>
                <a:lnTo>
                  <a:pt x="10752" y="38888"/>
                </a:lnTo>
                <a:lnTo>
                  <a:pt x="10412" y="39092"/>
                </a:lnTo>
                <a:lnTo>
                  <a:pt x="10235" y="38752"/>
                </a:lnTo>
                <a:lnTo>
                  <a:pt x="10575" y="38589"/>
                </a:lnTo>
                <a:close/>
                <a:moveTo>
                  <a:pt x="53458" y="38589"/>
                </a:moveTo>
                <a:cubicBezTo>
                  <a:pt x="53322" y="38589"/>
                  <a:pt x="53214" y="38698"/>
                  <a:pt x="53214" y="38833"/>
                </a:cubicBezTo>
                <a:cubicBezTo>
                  <a:pt x="53214" y="38969"/>
                  <a:pt x="53322" y="39078"/>
                  <a:pt x="53458" y="39092"/>
                </a:cubicBezTo>
                <a:cubicBezTo>
                  <a:pt x="53594" y="39092"/>
                  <a:pt x="53703" y="38969"/>
                  <a:pt x="53703" y="38833"/>
                </a:cubicBezTo>
                <a:cubicBezTo>
                  <a:pt x="53717" y="38698"/>
                  <a:pt x="53594" y="38589"/>
                  <a:pt x="53458" y="38589"/>
                </a:cubicBezTo>
                <a:close/>
                <a:moveTo>
                  <a:pt x="63924" y="38616"/>
                </a:moveTo>
                <a:cubicBezTo>
                  <a:pt x="63979" y="38725"/>
                  <a:pt x="64033" y="38820"/>
                  <a:pt x="64088" y="38929"/>
                </a:cubicBezTo>
                <a:lnTo>
                  <a:pt x="63789" y="39092"/>
                </a:lnTo>
                <a:lnTo>
                  <a:pt x="63598" y="38793"/>
                </a:lnTo>
                <a:lnTo>
                  <a:pt x="63924" y="38616"/>
                </a:lnTo>
                <a:close/>
                <a:moveTo>
                  <a:pt x="7816" y="38643"/>
                </a:moveTo>
                <a:lnTo>
                  <a:pt x="8006" y="38956"/>
                </a:lnTo>
                <a:lnTo>
                  <a:pt x="7680" y="39105"/>
                </a:lnTo>
                <a:lnTo>
                  <a:pt x="7517" y="38806"/>
                </a:lnTo>
                <a:lnTo>
                  <a:pt x="7816" y="38643"/>
                </a:lnTo>
                <a:close/>
                <a:moveTo>
                  <a:pt x="32662" y="38507"/>
                </a:moveTo>
                <a:cubicBezTo>
                  <a:pt x="32499" y="38507"/>
                  <a:pt x="32363" y="38657"/>
                  <a:pt x="32363" y="38820"/>
                </a:cubicBezTo>
                <a:cubicBezTo>
                  <a:pt x="32377" y="38983"/>
                  <a:pt x="32513" y="39105"/>
                  <a:pt x="32662" y="39105"/>
                </a:cubicBezTo>
                <a:cubicBezTo>
                  <a:pt x="32839" y="39105"/>
                  <a:pt x="32975" y="38956"/>
                  <a:pt x="32961" y="38793"/>
                </a:cubicBezTo>
                <a:cubicBezTo>
                  <a:pt x="32948" y="38630"/>
                  <a:pt x="32825" y="38507"/>
                  <a:pt x="32662" y="38507"/>
                </a:cubicBezTo>
                <a:close/>
                <a:moveTo>
                  <a:pt x="56184" y="38463"/>
                </a:moveTo>
                <a:cubicBezTo>
                  <a:pt x="56111" y="38463"/>
                  <a:pt x="56035" y="38490"/>
                  <a:pt x="55973" y="38548"/>
                </a:cubicBezTo>
                <a:cubicBezTo>
                  <a:pt x="55755" y="38738"/>
                  <a:pt x="55891" y="39092"/>
                  <a:pt x="56177" y="39105"/>
                </a:cubicBezTo>
                <a:cubicBezTo>
                  <a:pt x="56340" y="39092"/>
                  <a:pt x="56489" y="38969"/>
                  <a:pt x="56503" y="38806"/>
                </a:cubicBezTo>
                <a:cubicBezTo>
                  <a:pt x="56512" y="38599"/>
                  <a:pt x="56352" y="38463"/>
                  <a:pt x="56184" y="38463"/>
                </a:cubicBezTo>
                <a:close/>
                <a:moveTo>
                  <a:pt x="50722" y="38683"/>
                </a:moveTo>
                <a:cubicBezTo>
                  <a:pt x="50715" y="38683"/>
                  <a:pt x="50707" y="38683"/>
                  <a:pt x="50699" y="38684"/>
                </a:cubicBezTo>
                <a:cubicBezTo>
                  <a:pt x="50590" y="38684"/>
                  <a:pt x="50495" y="38779"/>
                  <a:pt x="50495" y="38901"/>
                </a:cubicBezTo>
                <a:cubicBezTo>
                  <a:pt x="50495" y="39010"/>
                  <a:pt x="50590" y="39105"/>
                  <a:pt x="50699" y="39119"/>
                </a:cubicBezTo>
                <a:cubicBezTo>
                  <a:pt x="50835" y="39119"/>
                  <a:pt x="50944" y="39024"/>
                  <a:pt x="50944" y="38901"/>
                </a:cubicBezTo>
                <a:cubicBezTo>
                  <a:pt x="50931" y="38774"/>
                  <a:pt x="50835" y="38683"/>
                  <a:pt x="50722" y="38683"/>
                </a:cubicBezTo>
                <a:close/>
                <a:moveTo>
                  <a:pt x="19614" y="38589"/>
                </a:moveTo>
                <a:lnTo>
                  <a:pt x="19818" y="38969"/>
                </a:lnTo>
                <a:lnTo>
                  <a:pt x="19478" y="39132"/>
                </a:lnTo>
                <a:lnTo>
                  <a:pt x="19274" y="38765"/>
                </a:lnTo>
                <a:lnTo>
                  <a:pt x="19614" y="38589"/>
                </a:lnTo>
                <a:close/>
                <a:moveTo>
                  <a:pt x="38969" y="38718"/>
                </a:moveTo>
                <a:cubicBezTo>
                  <a:pt x="38855" y="38718"/>
                  <a:pt x="38742" y="38790"/>
                  <a:pt x="38738" y="38935"/>
                </a:cubicBezTo>
                <a:lnTo>
                  <a:pt x="38738" y="38935"/>
                </a:lnTo>
                <a:cubicBezTo>
                  <a:pt x="38738" y="38933"/>
                  <a:pt x="38738" y="38931"/>
                  <a:pt x="38738" y="38929"/>
                </a:cubicBezTo>
                <a:lnTo>
                  <a:pt x="38738" y="38942"/>
                </a:lnTo>
                <a:cubicBezTo>
                  <a:pt x="38738" y="38940"/>
                  <a:pt x="38738" y="38937"/>
                  <a:pt x="38738" y="38935"/>
                </a:cubicBezTo>
                <a:lnTo>
                  <a:pt x="38738" y="38935"/>
                </a:lnTo>
                <a:cubicBezTo>
                  <a:pt x="38741" y="39054"/>
                  <a:pt x="38835" y="39146"/>
                  <a:pt x="38942" y="39160"/>
                </a:cubicBezTo>
                <a:cubicBezTo>
                  <a:pt x="39078" y="39160"/>
                  <a:pt x="39187" y="39065"/>
                  <a:pt x="39200" y="38942"/>
                </a:cubicBezTo>
                <a:cubicBezTo>
                  <a:pt x="39200" y="38793"/>
                  <a:pt x="39085" y="38718"/>
                  <a:pt x="38969" y="38718"/>
                </a:cubicBezTo>
                <a:close/>
                <a:moveTo>
                  <a:pt x="23651" y="38385"/>
                </a:moveTo>
                <a:cubicBezTo>
                  <a:pt x="23433" y="38385"/>
                  <a:pt x="23270" y="38548"/>
                  <a:pt x="23256" y="38765"/>
                </a:cubicBezTo>
                <a:cubicBezTo>
                  <a:pt x="23243" y="38983"/>
                  <a:pt x="23433" y="39173"/>
                  <a:pt x="23651" y="39173"/>
                </a:cubicBezTo>
                <a:cubicBezTo>
                  <a:pt x="23868" y="39160"/>
                  <a:pt x="24031" y="38983"/>
                  <a:pt x="24031" y="38765"/>
                </a:cubicBezTo>
                <a:cubicBezTo>
                  <a:pt x="24031" y="38562"/>
                  <a:pt x="23854" y="38385"/>
                  <a:pt x="23651" y="38385"/>
                </a:cubicBezTo>
                <a:close/>
                <a:moveTo>
                  <a:pt x="61206" y="38670"/>
                </a:moveTo>
                <a:lnTo>
                  <a:pt x="61369" y="38983"/>
                </a:lnTo>
                <a:lnTo>
                  <a:pt x="61070" y="39173"/>
                </a:lnTo>
                <a:lnTo>
                  <a:pt x="60866" y="38847"/>
                </a:lnTo>
                <a:lnTo>
                  <a:pt x="61206" y="38670"/>
                </a:lnTo>
                <a:close/>
                <a:moveTo>
                  <a:pt x="16895" y="38698"/>
                </a:moveTo>
                <a:lnTo>
                  <a:pt x="17058" y="39010"/>
                </a:lnTo>
                <a:lnTo>
                  <a:pt x="16705" y="39187"/>
                </a:lnTo>
                <a:cubicBezTo>
                  <a:pt x="16664" y="39092"/>
                  <a:pt x="16596" y="38997"/>
                  <a:pt x="16528" y="38874"/>
                </a:cubicBezTo>
                <a:lnTo>
                  <a:pt x="16895" y="38698"/>
                </a:lnTo>
                <a:close/>
                <a:moveTo>
                  <a:pt x="74265" y="38547"/>
                </a:moveTo>
                <a:cubicBezTo>
                  <a:pt x="74257" y="38547"/>
                  <a:pt x="74249" y="38547"/>
                  <a:pt x="74241" y="38548"/>
                </a:cubicBezTo>
                <a:cubicBezTo>
                  <a:pt x="73805" y="38548"/>
                  <a:pt x="73831" y="39189"/>
                  <a:pt x="74231" y="39189"/>
                </a:cubicBezTo>
                <a:cubicBezTo>
                  <a:pt x="74243" y="39189"/>
                  <a:pt x="74255" y="39188"/>
                  <a:pt x="74268" y="39187"/>
                </a:cubicBezTo>
                <a:cubicBezTo>
                  <a:pt x="74445" y="39173"/>
                  <a:pt x="74581" y="39037"/>
                  <a:pt x="74567" y="38874"/>
                </a:cubicBezTo>
                <a:cubicBezTo>
                  <a:pt x="74580" y="38692"/>
                  <a:pt x="74444" y="38547"/>
                  <a:pt x="74265" y="38547"/>
                </a:cubicBezTo>
                <a:close/>
                <a:moveTo>
                  <a:pt x="29903" y="38534"/>
                </a:moveTo>
                <a:cubicBezTo>
                  <a:pt x="29726" y="38534"/>
                  <a:pt x="29577" y="38698"/>
                  <a:pt x="29590" y="38874"/>
                </a:cubicBezTo>
                <a:cubicBezTo>
                  <a:pt x="29590" y="39051"/>
                  <a:pt x="29726" y="39200"/>
                  <a:pt x="29903" y="39200"/>
                </a:cubicBezTo>
                <a:cubicBezTo>
                  <a:pt x="30107" y="39200"/>
                  <a:pt x="30256" y="39037"/>
                  <a:pt x="30243" y="38847"/>
                </a:cubicBezTo>
                <a:cubicBezTo>
                  <a:pt x="30229" y="38670"/>
                  <a:pt x="30080" y="38534"/>
                  <a:pt x="29903" y="38534"/>
                </a:cubicBezTo>
                <a:close/>
                <a:moveTo>
                  <a:pt x="47981" y="38779"/>
                </a:moveTo>
                <a:cubicBezTo>
                  <a:pt x="47858" y="38793"/>
                  <a:pt x="47763" y="38888"/>
                  <a:pt x="47777" y="39010"/>
                </a:cubicBezTo>
                <a:cubicBezTo>
                  <a:pt x="47790" y="39112"/>
                  <a:pt x="47886" y="39202"/>
                  <a:pt x="47987" y="39202"/>
                </a:cubicBezTo>
                <a:cubicBezTo>
                  <a:pt x="47994" y="39202"/>
                  <a:pt x="48001" y="39201"/>
                  <a:pt x="48008" y="39200"/>
                </a:cubicBezTo>
                <a:cubicBezTo>
                  <a:pt x="48117" y="39187"/>
                  <a:pt x="48198" y="39092"/>
                  <a:pt x="48198" y="38983"/>
                </a:cubicBezTo>
                <a:cubicBezTo>
                  <a:pt x="48198" y="38874"/>
                  <a:pt x="48089" y="38779"/>
                  <a:pt x="47981" y="38779"/>
                </a:cubicBezTo>
                <a:close/>
                <a:moveTo>
                  <a:pt x="5111" y="38711"/>
                </a:moveTo>
                <a:lnTo>
                  <a:pt x="5274" y="39051"/>
                </a:lnTo>
                <a:lnTo>
                  <a:pt x="4975" y="39214"/>
                </a:lnTo>
                <a:lnTo>
                  <a:pt x="4798" y="38874"/>
                </a:lnTo>
                <a:lnTo>
                  <a:pt x="5111" y="38711"/>
                </a:lnTo>
                <a:close/>
                <a:moveTo>
                  <a:pt x="77802" y="38901"/>
                </a:moveTo>
                <a:cubicBezTo>
                  <a:pt x="77761" y="38901"/>
                  <a:pt x="77666" y="38983"/>
                  <a:pt x="77666" y="39037"/>
                </a:cubicBezTo>
                <a:cubicBezTo>
                  <a:pt x="77666" y="39105"/>
                  <a:pt x="77707" y="39173"/>
                  <a:pt x="77775" y="39214"/>
                </a:cubicBezTo>
                <a:cubicBezTo>
                  <a:pt x="77843" y="39214"/>
                  <a:pt x="77924" y="39146"/>
                  <a:pt x="78047" y="39078"/>
                </a:cubicBezTo>
                <a:cubicBezTo>
                  <a:pt x="77938" y="38983"/>
                  <a:pt x="77870" y="38901"/>
                  <a:pt x="77802" y="38901"/>
                </a:cubicBezTo>
                <a:close/>
                <a:moveTo>
                  <a:pt x="14136" y="38752"/>
                </a:moveTo>
                <a:lnTo>
                  <a:pt x="14313" y="39078"/>
                </a:lnTo>
                <a:lnTo>
                  <a:pt x="13986" y="39241"/>
                </a:lnTo>
                <a:lnTo>
                  <a:pt x="13810" y="38929"/>
                </a:lnTo>
                <a:lnTo>
                  <a:pt x="14136" y="38752"/>
                </a:lnTo>
                <a:close/>
                <a:moveTo>
                  <a:pt x="36208" y="38737"/>
                </a:moveTo>
                <a:cubicBezTo>
                  <a:pt x="36200" y="38737"/>
                  <a:pt x="36191" y="38738"/>
                  <a:pt x="36183" y="38738"/>
                </a:cubicBezTo>
                <a:cubicBezTo>
                  <a:pt x="35965" y="38765"/>
                  <a:pt x="35884" y="39037"/>
                  <a:pt x="36047" y="39187"/>
                </a:cubicBezTo>
                <a:cubicBezTo>
                  <a:pt x="36098" y="39226"/>
                  <a:pt x="36156" y="39244"/>
                  <a:pt x="36212" y="39244"/>
                </a:cubicBezTo>
                <a:cubicBezTo>
                  <a:pt x="36350" y="39244"/>
                  <a:pt x="36478" y="39137"/>
                  <a:pt x="36468" y="38983"/>
                </a:cubicBezTo>
                <a:cubicBezTo>
                  <a:pt x="36468" y="38842"/>
                  <a:pt x="36347" y="38737"/>
                  <a:pt x="36208" y="38737"/>
                </a:cubicBezTo>
                <a:close/>
                <a:moveTo>
                  <a:pt x="45249" y="38847"/>
                </a:moveTo>
                <a:lnTo>
                  <a:pt x="45249" y="38861"/>
                </a:lnTo>
                <a:cubicBezTo>
                  <a:pt x="45140" y="38861"/>
                  <a:pt x="45058" y="38956"/>
                  <a:pt x="45072" y="39065"/>
                </a:cubicBezTo>
                <a:cubicBezTo>
                  <a:pt x="45059" y="39166"/>
                  <a:pt x="45154" y="39256"/>
                  <a:pt x="45266" y="39256"/>
                </a:cubicBezTo>
                <a:cubicBezTo>
                  <a:pt x="45274" y="39256"/>
                  <a:pt x="45282" y="39256"/>
                  <a:pt x="45289" y="39255"/>
                </a:cubicBezTo>
                <a:cubicBezTo>
                  <a:pt x="45371" y="39228"/>
                  <a:pt x="45425" y="39146"/>
                  <a:pt x="45480" y="39105"/>
                </a:cubicBezTo>
                <a:cubicBezTo>
                  <a:pt x="45466" y="38929"/>
                  <a:pt x="45371" y="38847"/>
                  <a:pt x="45249" y="38847"/>
                </a:cubicBezTo>
                <a:close/>
                <a:moveTo>
                  <a:pt x="2379" y="38806"/>
                </a:moveTo>
                <a:lnTo>
                  <a:pt x="2555" y="39105"/>
                </a:lnTo>
                <a:lnTo>
                  <a:pt x="2216" y="39282"/>
                </a:lnTo>
                <a:lnTo>
                  <a:pt x="2039" y="38983"/>
                </a:lnTo>
                <a:lnTo>
                  <a:pt x="2379" y="38806"/>
                </a:lnTo>
                <a:close/>
                <a:moveTo>
                  <a:pt x="67499" y="38779"/>
                </a:moveTo>
                <a:lnTo>
                  <a:pt x="67689" y="39119"/>
                </a:lnTo>
                <a:lnTo>
                  <a:pt x="67350" y="39296"/>
                </a:lnTo>
                <a:cubicBezTo>
                  <a:pt x="67295" y="39187"/>
                  <a:pt x="67227" y="39078"/>
                  <a:pt x="67159" y="38956"/>
                </a:cubicBezTo>
                <a:lnTo>
                  <a:pt x="67499" y="38779"/>
                </a:lnTo>
                <a:close/>
                <a:moveTo>
                  <a:pt x="11404" y="38833"/>
                </a:moveTo>
                <a:lnTo>
                  <a:pt x="11581" y="39132"/>
                </a:lnTo>
                <a:lnTo>
                  <a:pt x="11268" y="39309"/>
                </a:lnTo>
                <a:lnTo>
                  <a:pt x="11091" y="38997"/>
                </a:lnTo>
                <a:lnTo>
                  <a:pt x="11404" y="38833"/>
                </a:lnTo>
                <a:close/>
                <a:moveTo>
                  <a:pt x="71483" y="38547"/>
                </a:moveTo>
                <a:cubicBezTo>
                  <a:pt x="70974" y="38547"/>
                  <a:pt x="70974" y="39310"/>
                  <a:pt x="71483" y="39310"/>
                </a:cubicBezTo>
                <a:cubicBezTo>
                  <a:pt x="71491" y="39310"/>
                  <a:pt x="71500" y="39310"/>
                  <a:pt x="71509" y="39309"/>
                </a:cubicBezTo>
                <a:cubicBezTo>
                  <a:pt x="71713" y="39309"/>
                  <a:pt x="71876" y="39146"/>
                  <a:pt x="71876" y="38942"/>
                </a:cubicBezTo>
                <a:cubicBezTo>
                  <a:pt x="71889" y="38725"/>
                  <a:pt x="71713" y="38548"/>
                  <a:pt x="71509" y="38548"/>
                </a:cubicBezTo>
                <a:cubicBezTo>
                  <a:pt x="71500" y="38548"/>
                  <a:pt x="71491" y="38547"/>
                  <a:pt x="71483" y="38547"/>
                </a:cubicBezTo>
                <a:close/>
                <a:moveTo>
                  <a:pt x="27208" y="38602"/>
                </a:moveTo>
                <a:cubicBezTo>
                  <a:pt x="27200" y="38602"/>
                  <a:pt x="27193" y="38602"/>
                  <a:pt x="27185" y="38602"/>
                </a:cubicBezTo>
                <a:cubicBezTo>
                  <a:pt x="26994" y="38602"/>
                  <a:pt x="26845" y="38765"/>
                  <a:pt x="26845" y="38956"/>
                </a:cubicBezTo>
                <a:cubicBezTo>
                  <a:pt x="26831" y="39160"/>
                  <a:pt x="26994" y="39323"/>
                  <a:pt x="27198" y="39323"/>
                </a:cubicBezTo>
                <a:cubicBezTo>
                  <a:pt x="27402" y="39309"/>
                  <a:pt x="27552" y="39160"/>
                  <a:pt x="27565" y="38956"/>
                </a:cubicBezTo>
                <a:cubicBezTo>
                  <a:pt x="27552" y="38760"/>
                  <a:pt x="27401" y="38602"/>
                  <a:pt x="27208" y="38602"/>
                </a:cubicBezTo>
                <a:close/>
                <a:moveTo>
                  <a:pt x="42530" y="38901"/>
                </a:moveTo>
                <a:cubicBezTo>
                  <a:pt x="42408" y="38901"/>
                  <a:pt x="42299" y="38997"/>
                  <a:pt x="42313" y="39119"/>
                </a:cubicBezTo>
                <a:cubicBezTo>
                  <a:pt x="42299" y="39214"/>
                  <a:pt x="42381" y="39309"/>
                  <a:pt x="42489" y="39323"/>
                </a:cubicBezTo>
                <a:cubicBezTo>
                  <a:pt x="42506" y="39326"/>
                  <a:pt x="42521" y="39327"/>
                  <a:pt x="42536" y="39327"/>
                </a:cubicBezTo>
                <a:cubicBezTo>
                  <a:pt x="42792" y="39327"/>
                  <a:pt x="42813" y="38901"/>
                  <a:pt x="42530" y="38901"/>
                </a:cubicBezTo>
                <a:close/>
                <a:moveTo>
                  <a:pt x="54288" y="38806"/>
                </a:moveTo>
                <a:cubicBezTo>
                  <a:pt x="54138" y="38806"/>
                  <a:pt x="54016" y="38915"/>
                  <a:pt x="54002" y="39065"/>
                </a:cubicBezTo>
                <a:cubicBezTo>
                  <a:pt x="54002" y="39228"/>
                  <a:pt x="54124" y="39350"/>
                  <a:pt x="54288" y="39364"/>
                </a:cubicBezTo>
                <a:cubicBezTo>
                  <a:pt x="54437" y="39364"/>
                  <a:pt x="54559" y="39241"/>
                  <a:pt x="54559" y="39105"/>
                </a:cubicBezTo>
                <a:cubicBezTo>
                  <a:pt x="54573" y="38942"/>
                  <a:pt x="54451" y="38806"/>
                  <a:pt x="54288" y="38806"/>
                </a:cubicBezTo>
                <a:close/>
                <a:moveTo>
                  <a:pt x="57047" y="38668"/>
                </a:moveTo>
                <a:cubicBezTo>
                  <a:pt x="57034" y="38668"/>
                  <a:pt x="57020" y="38668"/>
                  <a:pt x="57006" y="38670"/>
                </a:cubicBezTo>
                <a:cubicBezTo>
                  <a:pt x="56816" y="38670"/>
                  <a:pt x="56653" y="38820"/>
                  <a:pt x="56653" y="39010"/>
                </a:cubicBezTo>
                <a:cubicBezTo>
                  <a:pt x="56653" y="39200"/>
                  <a:pt x="56816" y="39364"/>
                  <a:pt x="57020" y="39364"/>
                </a:cubicBezTo>
                <a:cubicBezTo>
                  <a:pt x="57210" y="39364"/>
                  <a:pt x="57359" y="39214"/>
                  <a:pt x="57373" y="39024"/>
                </a:cubicBezTo>
                <a:cubicBezTo>
                  <a:pt x="57373" y="38834"/>
                  <a:pt x="57231" y="38668"/>
                  <a:pt x="57047" y="38668"/>
                </a:cubicBezTo>
                <a:close/>
                <a:moveTo>
                  <a:pt x="64767" y="38833"/>
                </a:moveTo>
                <a:lnTo>
                  <a:pt x="64985" y="39200"/>
                </a:lnTo>
                <a:lnTo>
                  <a:pt x="64590" y="39364"/>
                </a:lnTo>
                <a:lnTo>
                  <a:pt x="64427" y="39024"/>
                </a:lnTo>
                <a:lnTo>
                  <a:pt x="64767" y="38833"/>
                </a:lnTo>
                <a:close/>
                <a:moveTo>
                  <a:pt x="33491" y="38793"/>
                </a:moveTo>
                <a:cubicBezTo>
                  <a:pt x="33097" y="38793"/>
                  <a:pt x="33097" y="39377"/>
                  <a:pt x="33491" y="39377"/>
                </a:cubicBezTo>
                <a:cubicBezTo>
                  <a:pt x="33641" y="39377"/>
                  <a:pt x="33777" y="39255"/>
                  <a:pt x="33790" y="39105"/>
                </a:cubicBezTo>
                <a:cubicBezTo>
                  <a:pt x="33790" y="38929"/>
                  <a:pt x="33654" y="38793"/>
                  <a:pt x="33491" y="38793"/>
                </a:cubicBezTo>
                <a:close/>
                <a:moveTo>
                  <a:pt x="78645" y="39214"/>
                </a:moveTo>
                <a:cubicBezTo>
                  <a:pt x="78604" y="39228"/>
                  <a:pt x="78577" y="39268"/>
                  <a:pt x="78536" y="39309"/>
                </a:cubicBezTo>
                <a:cubicBezTo>
                  <a:pt x="78563" y="39323"/>
                  <a:pt x="78604" y="39377"/>
                  <a:pt x="78618" y="39377"/>
                </a:cubicBezTo>
                <a:cubicBezTo>
                  <a:pt x="78645" y="39377"/>
                  <a:pt x="78699" y="39336"/>
                  <a:pt x="78754" y="39296"/>
                </a:cubicBezTo>
                <a:cubicBezTo>
                  <a:pt x="78699" y="39255"/>
                  <a:pt x="78658" y="39214"/>
                  <a:pt x="78645" y="39214"/>
                </a:cubicBezTo>
                <a:close/>
                <a:moveTo>
                  <a:pt x="8645" y="38888"/>
                </a:moveTo>
                <a:lnTo>
                  <a:pt x="8821" y="39228"/>
                </a:lnTo>
                <a:lnTo>
                  <a:pt x="8522" y="39404"/>
                </a:lnTo>
                <a:lnTo>
                  <a:pt x="8346" y="39065"/>
                </a:lnTo>
                <a:lnTo>
                  <a:pt x="8645" y="38888"/>
                </a:lnTo>
                <a:close/>
                <a:moveTo>
                  <a:pt x="20443" y="38847"/>
                </a:moveTo>
                <a:lnTo>
                  <a:pt x="20647" y="39200"/>
                </a:lnTo>
                <a:lnTo>
                  <a:pt x="20280" y="39404"/>
                </a:lnTo>
                <a:lnTo>
                  <a:pt x="20076" y="39037"/>
                </a:lnTo>
                <a:lnTo>
                  <a:pt x="20443" y="38847"/>
                </a:lnTo>
                <a:close/>
                <a:moveTo>
                  <a:pt x="24480" y="38630"/>
                </a:moveTo>
                <a:cubicBezTo>
                  <a:pt x="24262" y="38630"/>
                  <a:pt x="24086" y="38806"/>
                  <a:pt x="24086" y="39010"/>
                </a:cubicBezTo>
                <a:cubicBezTo>
                  <a:pt x="24086" y="39228"/>
                  <a:pt x="24249" y="39404"/>
                  <a:pt x="24453" y="39404"/>
                </a:cubicBezTo>
                <a:cubicBezTo>
                  <a:pt x="24670" y="39404"/>
                  <a:pt x="24847" y="39241"/>
                  <a:pt x="24860" y="39024"/>
                </a:cubicBezTo>
                <a:cubicBezTo>
                  <a:pt x="24847" y="38820"/>
                  <a:pt x="24684" y="38643"/>
                  <a:pt x="24480" y="38630"/>
                </a:cubicBezTo>
                <a:close/>
                <a:moveTo>
                  <a:pt x="51528" y="38929"/>
                </a:moveTo>
                <a:cubicBezTo>
                  <a:pt x="51392" y="38942"/>
                  <a:pt x="51284" y="39065"/>
                  <a:pt x="51297" y="39200"/>
                </a:cubicBezTo>
                <a:cubicBezTo>
                  <a:pt x="51310" y="39315"/>
                  <a:pt x="51406" y="39406"/>
                  <a:pt x="51519" y="39406"/>
                </a:cubicBezTo>
                <a:cubicBezTo>
                  <a:pt x="51526" y="39406"/>
                  <a:pt x="51534" y="39405"/>
                  <a:pt x="51542" y="39404"/>
                </a:cubicBezTo>
                <a:cubicBezTo>
                  <a:pt x="51678" y="39391"/>
                  <a:pt x="51773" y="39296"/>
                  <a:pt x="51773" y="39160"/>
                </a:cubicBezTo>
                <a:cubicBezTo>
                  <a:pt x="51759" y="39037"/>
                  <a:pt x="51664" y="38942"/>
                  <a:pt x="51542" y="38929"/>
                </a:cubicBezTo>
                <a:close/>
                <a:moveTo>
                  <a:pt x="39785" y="38942"/>
                </a:moveTo>
                <a:cubicBezTo>
                  <a:pt x="39581" y="38942"/>
                  <a:pt x="39472" y="39187"/>
                  <a:pt x="39621" y="39336"/>
                </a:cubicBezTo>
                <a:cubicBezTo>
                  <a:pt x="39670" y="39385"/>
                  <a:pt x="39728" y="39406"/>
                  <a:pt x="39784" y="39406"/>
                </a:cubicBezTo>
                <a:cubicBezTo>
                  <a:pt x="39903" y="39406"/>
                  <a:pt x="40016" y="39311"/>
                  <a:pt x="40016" y="39173"/>
                </a:cubicBezTo>
                <a:cubicBezTo>
                  <a:pt x="40016" y="39051"/>
                  <a:pt x="39907" y="38942"/>
                  <a:pt x="39785" y="38942"/>
                </a:cubicBezTo>
                <a:close/>
                <a:moveTo>
                  <a:pt x="62008" y="38901"/>
                </a:moveTo>
                <a:cubicBezTo>
                  <a:pt x="62062" y="39024"/>
                  <a:pt x="62130" y="39132"/>
                  <a:pt x="62198" y="39241"/>
                </a:cubicBezTo>
                <a:lnTo>
                  <a:pt x="61886" y="39418"/>
                </a:lnTo>
                <a:cubicBezTo>
                  <a:pt x="61818" y="39296"/>
                  <a:pt x="61763" y="39187"/>
                  <a:pt x="61709" y="39078"/>
                </a:cubicBezTo>
                <a:lnTo>
                  <a:pt x="62008" y="38901"/>
                </a:lnTo>
                <a:close/>
                <a:moveTo>
                  <a:pt x="75077" y="38840"/>
                </a:moveTo>
                <a:cubicBezTo>
                  <a:pt x="74938" y="38840"/>
                  <a:pt x="74798" y="38929"/>
                  <a:pt x="74785" y="39105"/>
                </a:cubicBezTo>
                <a:cubicBezTo>
                  <a:pt x="74771" y="39316"/>
                  <a:pt x="74924" y="39421"/>
                  <a:pt x="75077" y="39421"/>
                </a:cubicBezTo>
                <a:cubicBezTo>
                  <a:pt x="75230" y="39421"/>
                  <a:pt x="75383" y="39316"/>
                  <a:pt x="75369" y="39105"/>
                </a:cubicBezTo>
                <a:cubicBezTo>
                  <a:pt x="75356" y="38929"/>
                  <a:pt x="75216" y="38840"/>
                  <a:pt x="75077" y="38840"/>
                </a:cubicBezTo>
                <a:close/>
                <a:moveTo>
                  <a:pt x="17697" y="38942"/>
                </a:moveTo>
                <a:lnTo>
                  <a:pt x="17887" y="39255"/>
                </a:lnTo>
                <a:lnTo>
                  <a:pt x="17520" y="39432"/>
                </a:lnTo>
                <a:lnTo>
                  <a:pt x="17357" y="39119"/>
                </a:lnTo>
                <a:lnTo>
                  <a:pt x="17697" y="38942"/>
                </a:lnTo>
                <a:close/>
                <a:moveTo>
                  <a:pt x="5926" y="38969"/>
                </a:moveTo>
                <a:lnTo>
                  <a:pt x="6089" y="39282"/>
                </a:lnTo>
                <a:lnTo>
                  <a:pt x="5790" y="39459"/>
                </a:lnTo>
                <a:lnTo>
                  <a:pt x="5600" y="39146"/>
                </a:lnTo>
                <a:lnTo>
                  <a:pt x="5926" y="38969"/>
                </a:lnTo>
                <a:close/>
                <a:moveTo>
                  <a:pt x="48810" y="39022"/>
                </a:moveTo>
                <a:cubicBezTo>
                  <a:pt x="48699" y="39022"/>
                  <a:pt x="48606" y="39101"/>
                  <a:pt x="48606" y="39214"/>
                </a:cubicBezTo>
                <a:cubicBezTo>
                  <a:pt x="48592" y="39336"/>
                  <a:pt x="48688" y="39445"/>
                  <a:pt x="48810" y="39459"/>
                </a:cubicBezTo>
                <a:cubicBezTo>
                  <a:pt x="48932" y="39445"/>
                  <a:pt x="49027" y="39364"/>
                  <a:pt x="49027" y="39241"/>
                </a:cubicBezTo>
                <a:cubicBezTo>
                  <a:pt x="49041" y="39132"/>
                  <a:pt x="48946" y="39024"/>
                  <a:pt x="48837" y="39024"/>
                </a:cubicBezTo>
                <a:cubicBezTo>
                  <a:pt x="48828" y="39023"/>
                  <a:pt x="48819" y="39022"/>
                  <a:pt x="48810" y="39022"/>
                </a:cubicBezTo>
                <a:close/>
                <a:moveTo>
                  <a:pt x="30746" y="38806"/>
                </a:moveTo>
                <a:cubicBezTo>
                  <a:pt x="30569" y="38806"/>
                  <a:pt x="30420" y="38956"/>
                  <a:pt x="30420" y="39132"/>
                </a:cubicBezTo>
                <a:cubicBezTo>
                  <a:pt x="30420" y="39309"/>
                  <a:pt x="30555" y="39459"/>
                  <a:pt x="30746" y="39472"/>
                </a:cubicBezTo>
                <a:cubicBezTo>
                  <a:pt x="30922" y="39459"/>
                  <a:pt x="31058" y="39323"/>
                  <a:pt x="31072" y="39146"/>
                </a:cubicBezTo>
                <a:cubicBezTo>
                  <a:pt x="31058" y="38956"/>
                  <a:pt x="30922" y="38820"/>
                  <a:pt x="30746" y="38806"/>
                </a:cubicBezTo>
                <a:close/>
                <a:moveTo>
                  <a:pt x="14952" y="38997"/>
                </a:moveTo>
                <a:lnTo>
                  <a:pt x="15128" y="39309"/>
                </a:lnTo>
                <a:lnTo>
                  <a:pt x="14816" y="39486"/>
                </a:lnTo>
                <a:lnTo>
                  <a:pt x="14639" y="39187"/>
                </a:lnTo>
                <a:lnTo>
                  <a:pt x="14952" y="38997"/>
                </a:lnTo>
                <a:close/>
                <a:moveTo>
                  <a:pt x="46078" y="39078"/>
                </a:moveTo>
                <a:cubicBezTo>
                  <a:pt x="45969" y="39092"/>
                  <a:pt x="45874" y="39187"/>
                  <a:pt x="45874" y="39309"/>
                </a:cubicBezTo>
                <a:cubicBezTo>
                  <a:pt x="45887" y="39418"/>
                  <a:pt x="45983" y="39513"/>
                  <a:pt x="46105" y="39513"/>
                </a:cubicBezTo>
                <a:cubicBezTo>
                  <a:pt x="46214" y="39499"/>
                  <a:pt x="46309" y="39404"/>
                  <a:pt x="46295" y="39282"/>
                </a:cubicBezTo>
                <a:cubicBezTo>
                  <a:pt x="46295" y="39173"/>
                  <a:pt x="46200" y="39078"/>
                  <a:pt x="46078" y="39078"/>
                </a:cubicBezTo>
                <a:close/>
                <a:moveTo>
                  <a:pt x="3208" y="39051"/>
                </a:moveTo>
                <a:lnTo>
                  <a:pt x="3371" y="39350"/>
                </a:lnTo>
                <a:lnTo>
                  <a:pt x="3031" y="39527"/>
                </a:lnTo>
                <a:lnTo>
                  <a:pt x="2868" y="39214"/>
                </a:lnTo>
                <a:lnTo>
                  <a:pt x="3208" y="39051"/>
                </a:lnTo>
                <a:close/>
                <a:moveTo>
                  <a:pt x="37039" y="39010"/>
                </a:moveTo>
                <a:cubicBezTo>
                  <a:pt x="36889" y="39010"/>
                  <a:pt x="36767" y="39146"/>
                  <a:pt x="36781" y="39296"/>
                </a:cubicBezTo>
                <a:cubicBezTo>
                  <a:pt x="36793" y="39455"/>
                  <a:pt x="36914" y="39531"/>
                  <a:pt x="37036" y="39531"/>
                </a:cubicBezTo>
                <a:cubicBezTo>
                  <a:pt x="37173" y="39531"/>
                  <a:pt x="37312" y="39435"/>
                  <a:pt x="37297" y="39255"/>
                </a:cubicBezTo>
                <a:cubicBezTo>
                  <a:pt x="37284" y="39119"/>
                  <a:pt x="37175" y="39010"/>
                  <a:pt x="37039" y="39010"/>
                </a:cubicBezTo>
                <a:close/>
                <a:moveTo>
                  <a:pt x="72324" y="38833"/>
                </a:moveTo>
                <a:cubicBezTo>
                  <a:pt x="72320" y="38833"/>
                  <a:pt x="72315" y="38833"/>
                  <a:pt x="72311" y="38833"/>
                </a:cubicBezTo>
                <a:cubicBezTo>
                  <a:pt x="72107" y="38833"/>
                  <a:pt x="71944" y="39024"/>
                  <a:pt x="71971" y="39228"/>
                </a:cubicBezTo>
                <a:lnTo>
                  <a:pt x="71971" y="39214"/>
                </a:lnTo>
                <a:cubicBezTo>
                  <a:pt x="71971" y="39404"/>
                  <a:pt x="72134" y="39554"/>
                  <a:pt x="72324" y="39554"/>
                </a:cubicBezTo>
                <a:cubicBezTo>
                  <a:pt x="72796" y="39540"/>
                  <a:pt x="72787" y="38833"/>
                  <a:pt x="72324" y="38833"/>
                </a:cubicBezTo>
                <a:close/>
                <a:moveTo>
                  <a:pt x="28022" y="38846"/>
                </a:moveTo>
                <a:cubicBezTo>
                  <a:pt x="28015" y="38846"/>
                  <a:pt x="28007" y="38847"/>
                  <a:pt x="28000" y="38847"/>
                </a:cubicBezTo>
                <a:cubicBezTo>
                  <a:pt x="27542" y="38861"/>
                  <a:pt x="27551" y="39554"/>
                  <a:pt x="28014" y="39554"/>
                </a:cubicBezTo>
                <a:cubicBezTo>
                  <a:pt x="28018" y="39554"/>
                  <a:pt x="28023" y="39554"/>
                  <a:pt x="28027" y="39554"/>
                </a:cubicBezTo>
                <a:cubicBezTo>
                  <a:pt x="28218" y="39554"/>
                  <a:pt x="28381" y="39404"/>
                  <a:pt x="28381" y="39214"/>
                </a:cubicBezTo>
                <a:cubicBezTo>
                  <a:pt x="28381" y="39018"/>
                  <a:pt x="28217" y="38846"/>
                  <a:pt x="28022" y="38846"/>
                </a:cubicBezTo>
                <a:close/>
                <a:moveTo>
                  <a:pt x="43353" y="39145"/>
                </a:moveTo>
                <a:cubicBezTo>
                  <a:pt x="43346" y="39145"/>
                  <a:pt x="43339" y="39145"/>
                  <a:pt x="43332" y="39146"/>
                </a:cubicBezTo>
                <a:lnTo>
                  <a:pt x="43319" y="39146"/>
                </a:lnTo>
                <a:cubicBezTo>
                  <a:pt x="43210" y="39160"/>
                  <a:pt x="43115" y="39255"/>
                  <a:pt x="43115" y="39364"/>
                </a:cubicBezTo>
                <a:cubicBezTo>
                  <a:pt x="43128" y="39486"/>
                  <a:pt x="43223" y="39567"/>
                  <a:pt x="43346" y="39567"/>
                </a:cubicBezTo>
                <a:cubicBezTo>
                  <a:pt x="43454" y="39567"/>
                  <a:pt x="43550" y="39459"/>
                  <a:pt x="43550" y="39350"/>
                </a:cubicBezTo>
                <a:cubicBezTo>
                  <a:pt x="43537" y="39235"/>
                  <a:pt x="43453" y="39145"/>
                  <a:pt x="43353" y="39145"/>
                </a:cubicBezTo>
                <a:close/>
                <a:moveTo>
                  <a:pt x="12219" y="39078"/>
                </a:moveTo>
                <a:lnTo>
                  <a:pt x="12396" y="39418"/>
                </a:lnTo>
                <a:lnTo>
                  <a:pt x="12097" y="39581"/>
                </a:lnTo>
                <a:lnTo>
                  <a:pt x="11920" y="39255"/>
                </a:lnTo>
                <a:lnTo>
                  <a:pt x="12219" y="39078"/>
                </a:lnTo>
                <a:close/>
                <a:moveTo>
                  <a:pt x="68328" y="38997"/>
                </a:moveTo>
                <a:lnTo>
                  <a:pt x="68532" y="39391"/>
                </a:lnTo>
                <a:lnTo>
                  <a:pt x="68165" y="39581"/>
                </a:lnTo>
                <a:lnTo>
                  <a:pt x="67989" y="39187"/>
                </a:lnTo>
                <a:lnTo>
                  <a:pt x="68328" y="38997"/>
                </a:lnTo>
                <a:close/>
                <a:moveTo>
                  <a:pt x="65599" y="39110"/>
                </a:moveTo>
                <a:cubicBezTo>
                  <a:pt x="65653" y="39218"/>
                  <a:pt x="65719" y="39338"/>
                  <a:pt x="65773" y="39445"/>
                </a:cubicBezTo>
                <a:lnTo>
                  <a:pt x="65433" y="39608"/>
                </a:lnTo>
                <a:lnTo>
                  <a:pt x="65216" y="39268"/>
                </a:lnTo>
                <a:lnTo>
                  <a:pt x="65599" y="39110"/>
                </a:lnTo>
                <a:close/>
                <a:moveTo>
                  <a:pt x="34334" y="39037"/>
                </a:moveTo>
                <a:cubicBezTo>
                  <a:pt x="34171" y="39037"/>
                  <a:pt x="34035" y="39160"/>
                  <a:pt x="34035" y="39323"/>
                </a:cubicBezTo>
                <a:cubicBezTo>
                  <a:pt x="34026" y="39500"/>
                  <a:pt x="34164" y="39620"/>
                  <a:pt x="34314" y="39620"/>
                </a:cubicBezTo>
                <a:cubicBezTo>
                  <a:pt x="34381" y="39620"/>
                  <a:pt x="34451" y="39595"/>
                  <a:pt x="34511" y="39540"/>
                </a:cubicBezTo>
                <a:cubicBezTo>
                  <a:pt x="34701" y="39364"/>
                  <a:pt x="34579" y="39051"/>
                  <a:pt x="34334" y="39037"/>
                </a:cubicBezTo>
                <a:close/>
                <a:moveTo>
                  <a:pt x="9474" y="39173"/>
                </a:moveTo>
                <a:lnTo>
                  <a:pt x="9651" y="39486"/>
                </a:lnTo>
                <a:lnTo>
                  <a:pt x="9338" y="39649"/>
                </a:lnTo>
                <a:lnTo>
                  <a:pt x="9161" y="39336"/>
                </a:lnTo>
                <a:lnTo>
                  <a:pt x="9474" y="39173"/>
                </a:lnTo>
                <a:close/>
                <a:moveTo>
                  <a:pt x="21308" y="38934"/>
                </a:moveTo>
                <a:cubicBezTo>
                  <a:pt x="21300" y="39124"/>
                  <a:pt x="21314" y="39315"/>
                  <a:pt x="21503" y="39445"/>
                </a:cubicBezTo>
                <a:lnTo>
                  <a:pt x="21109" y="39649"/>
                </a:lnTo>
                <a:lnTo>
                  <a:pt x="20864" y="39255"/>
                </a:lnTo>
                <a:cubicBezTo>
                  <a:pt x="21077" y="39255"/>
                  <a:pt x="21249" y="39121"/>
                  <a:pt x="21308" y="38934"/>
                </a:cubicBezTo>
                <a:close/>
                <a:moveTo>
                  <a:pt x="25299" y="38880"/>
                </a:moveTo>
                <a:cubicBezTo>
                  <a:pt x="25104" y="38880"/>
                  <a:pt x="24915" y="39031"/>
                  <a:pt x="24915" y="39268"/>
                </a:cubicBezTo>
                <a:cubicBezTo>
                  <a:pt x="24915" y="39472"/>
                  <a:pt x="25091" y="39649"/>
                  <a:pt x="25309" y="39649"/>
                </a:cubicBezTo>
                <a:cubicBezTo>
                  <a:pt x="25649" y="39649"/>
                  <a:pt x="25812" y="39228"/>
                  <a:pt x="25567" y="38997"/>
                </a:cubicBezTo>
                <a:cubicBezTo>
                  <a:pt x="25491" y="38916"/>
                  <a:pt x="25395" y="38880"/>
                  <a:pt x="25299" y="38880"/>
                </a:cubicBezTo>
                <a:close/>
                <a:moveTo>
                  <a:pt x="75899" y="39119"/>
                </a:moveTo>
                <a:cubicBezTo>
                  <a:pt x="75550" y="39132"/>
                  <a:pt x="75559" y="39649"/>
                  <a:pt x="75900" y="39649"/>
                </a:cubicBezTo>
                <a:cubicBezTo>
                  <a:pt x="75904" y="39649"/>
                  <a:pt x="75908" y="39649"/>
                  <a:pt x="75913" y="39649"/>
                </a:cubicBezTo>
                <a:cubicBezTo>
                  <a:pt x="76062" y="39635"/>
                  <a:pt x="76185" y="39513"/>
                  <a:pt x="76171" y="39364"/>
                </a:cubicBezTo>
                <a:cubicBezTo>
                  <a:pt x="76157" y="39228"/>
                  <a:pt x="76035" y="39119"/>
                  <a:pt x="75899" y="39119"/>
                </a:cubicBezTo>
                <a:close/>
                <a:moveTo>
                  <a:pt x="52408" y="39172"/>
                </a:moveTo>
                <a:cubicBezTo>
                  <a:pt x="52400" y="39172"/>
                  <a:pt x="52392" y="39172"/>
                  <a:pt x="52385" y="39173"/>
                </a:cubicBezTo>
                <a:cubicBezTo>
                  <a:pt x="52235" y="39173"/>
                  <a:pt x="52126" y="39296"/>
                  <a:pt x="52140" y="39432"/>
                </a:cubicBezTo>
                <a:cubicBezTo>
                  <a:pt x="52140" y="39560"/>
                  <a:pt x="52249" y="39664"/>
                  <a:pt x="52387" y="39664"/>
                </a:cubicBezTo>
                <a:cubicBezTo>
                  <a:pt x="52395" y="39664"/>
                  <a:pt x="52403" y="39663"/>
                  <a:pt x="52412" y="39663"/>
                </a:cubicBezTo>
                <a:cubicBezTo>
                  <a:pt x="52548" y="39663"/>
                  <a:pt x="52656" y="39540"/>
                  <a:pt x="52643" y="39404"/>
                </a:cubicBezTo>
                <a:cubicBezTo>
                  <a:pt x="52643" y="39276"/>
                  <a:pt x="52534" y="39172"/>
                  <a:pt x="52408" y="39172"/>
                </a:cubicBezTo>
                <a:close/>
                <a:moveTo>
                  <a:pt x="18540" y="39173"/>
                </a:moveTo>
                <a:cubicBezTo>
                  <a:pt x="18594" y="39268"/>
                  <a:pt x="18662" y="39377"/>
                  <a:pt x="18717" y="39499"/>
                </a:cubicBezTo>
                <a:lnTo>
                  <a:pt x="18350" y="39676"/>
                </a:lnTo>
                <a:lnTo>
                  <a:pt x="18186" y="39364"/>
                </a:lnTo>
                <a:lnTo>
                  <a:pt x="18540" y="39173"/>
                </a:lnTo>
                <a:close/>
                <a:moveTo>
                  <a:pt x="40626" y="39226"/>
                </a:moveTo>
                <a:cubicBezTo>
                  <a:pt x="40618" y="39226"/>
                  <a:pt x="40609" y="39227"/>
                  <a:pt x="40600" y="39228"/>
                </a:cubicBezTo>
                <a:cubicBezTo>
                  <a:pt x="40478" y="39241"/>
                  <a:pt x="40383" y="39336"/>
                  <a:pt x="40383" y="39445"/>
                </a:cubicBezTo>
                <a:cubicBezTo>
                  <a:pt x="40396" y="39581"/>
                  <a:pt x="40505" y="39676"/>
                  <a:pt x="40627" y="39676"/>
                </a:cubicBezTo>
                <a:cubicBezTo>
                  <a:pt x="40763" y="39676"/>
                  <a:pt x="40858" y="39554"/>
                  <a:pt x="40845" y="39432"/>
                </a:cubicBezTo>
                <a:cubicBezTo>
                  <a:pt x="40832" y="39305"/>
                  <a:pt x="40738" y="39226"/>
                  <a:pt x="40626" y="39226"/>
                </a:cubicBezTo>
                <a:close/>
                <a:moveTo>
                  <a:pt x="55117" y="39037"/>
                </a:moveTo>
                <a:cubicBezTo>
                  <a:pt x="54954" y="39037"/>
                  <a:pt x="54804" y="39160"/>
                  <a:pt x="54790" y="39336"/>
                </a:cubicBezTo>
                <a:cubicBezTo>
                  <a:pt x="54777" y="39513"/>
                  <a:pt x="54926" y="39676"/>
                  <a:pt x="55103" y="39676"/>
                </a:cubicBezTo>
                <a:cubicBezTo>
                  <a:pt x="55280" y="39676"/>
                  <a:pt x="55416" y="39540"/>
                  <a:pt x="55429" y="39377"/>
                </a:cubicBezTo>
                <a:cubicBezTo>
                  <a:pt x="55443" y="39200"/>
                  <a:pt x="55307" y="39037"/>
                  <a:pt x="55117" y="39037"/>
                </a:cubicBezTo>
                <a:close/>
                <a:moveTo>
                  <a:pt x="62837" y="39187"/>
                </a:moveTo>
                <a:lnTo>
                  <a:pt x="63027" y="39513"/>
                </a:lnTo>
                <a:lnTo>
                  <a:pt x="62715" y="39676"/>
                </a:lnTo>
                <a:lnTo>
                  <a:pt x="62524" y="39377"/>
                </a:lnTo>
                <a:lnTo>
                  <a:pt x="62837" y="39187"/>
                </a:lnTo>
                <a:close/>
                <a:moveTo>
                  <a:pt x="6755" y="39228"/>
                </a:moveTo>
                <a:lnTo>
                  <a:pt x="6918" y="39540"/>
                </a:lnTo>
                <a:lnTo>
                  <a:pt x="6619" y="39703"/>
                </a:lnTo>
                <a:lnTo>
                  <a:pt x="6429" y="39391"/>
                </a:lnTo>
                <a:lnTo>
                  <a:pt x="6755" y="39228"/>
                </a:lnTo>
                <a:close/>
                <a:moveTo>
                  <a:pt x="31602" y="39065"/>
                </a:moveTo>
                <a:lnTo>
                  <a:pt x="31629" y="39078"/>
                </a:lnTo>
                <a:cubicBezTo>
                  <a:pt x="31624" y="39078"/>
                  <a:pt x="31618" y="39078"/>
                  <a:pt x="31613" y="39078"/>
                </a:cubicBezTo>
                <a:cubicBezTo>
                  <a:pt x="31325" y="39078"/>
                  <a:pt x="31185" y="39422"/>
                  <a:pt x="31385" y="39622"/>
                </a:cubicBezTo>
                <a:cubicBezTo>
                  <a:pt x="31450" y="39687"/>
                  <a:pt x="31530" y="39716"/>
                  <a:pt x="31610" y="39716"/>
                </a:cubicBezTo>
                <a:cubicBezTo>
                  <a:pt x="31778" y="39716"/>
                  <a:pt x="31942" y="39585"/>
                  <a:pt x="31942" y="39391"/>
                </a:cubicBezTo>
                <a:cubicBezTo>
                  <a:pt x="31928" y="39200"/>
                  <a:pt x="31779" y="39065"/>
                  <a:pt x="31602" y="39065"/>
                </a:cubicBezTo>
                <a:close/>
                <a:moveTo>
                  <a:pt x="49639" y="39241"/>
                </a:moveTo>
                <a:cubicBezTo>
                  <a:pt x="49517" y="39255"/>
                  <a:pt x="49421" y="39364"/>
                  <a:pt x="49421" y="39486"/>
                </a:cubicBezTo>
                <a:cubicBezTo>
                  <a:pt x="49415" y="39646"/>
                  <a:pt x="49532" y="39724"/>
                  <a:pt x="49649" y="39724"/>
                </a:cubicBezTo>
                <a:cubicBezTo>
                  <a:pt x="49770" y="39724"/>
                  <a:pt x="49891" y="39639"/>
                  <a:pt x="49870" y="39472"/>
                </a:cubicBezTo>
                <a:cubicBezTo>
                  <a:pt x="49870" y="39350"/>
                  <a:pt x="49761" y="39241"/>
                  <a:pt x="49639" y="39241"/>
                </a:cubicBezTo>
                <a:close/>
                <a:moveTo>
                  <a:pt x="60119" y="39241"/>
                </a:moveTo>
                <a:cubicBezTo>
                  <a:pt x="60187" y="39350"/>
                  <a:pt x="60241" y="39459"/>
                  <a:pt x="60295" y="39567"/>
                </a:cubicBezTo>
                <a:lnTo>
                  <a:pt x="59942" y="39731"/>
                </a:lnTo>
                <a:lnTo>
                  <a:pt x="59942" y="39744"/>
                </a:lnTo>
                <a:cubicBezTo>
                  <a:pt x="59888" y="39622"/>
                  <a:pt x="59833" y="39527"/>
                  <a:pt x="59779" y="39418"/>
                </a:cubicBezTo>
                <a:lnTo>
                  <a:pt x="60119" y="39241"/>
                </a:lnTo>
                <a:close/>
                <a:moveTo>
                  <a:pt x="39499" y="39744"/>
                </a:moveTo>
                <a:cubicBezTo>
                  <a:pt x="39503" y="39744"/>
                  <a:pt x="39507" y="39744"/>
                  <a:pt x="39510" y="39744"/>
                </a:cubicBezTo>
                <a:lnTo>
                  <a:pt x="39510" y="39744"/>
                </a:lnTo>
                <a:cubicBezTo>
                  <a:pt x="39511" y="39744"/>
                  <a:pt x="39512" y="39744"/>
                  <a:pt x="39513" y="39744"/>
                </a:cubicBezTo>
                <a:close/>
                <a:moveTo>
                  <a:pt x="15767" y="39255"/>
                </a:moveTo>
                <a:lnTo>
                  <a:pt x="15944" y="39595"/>
                </a:lnTo>
                <a:lnTo>
                  <a:pt x="15631" y="39758"/>
                </a:lnTo>
                <a:lnTo>
                  <a:pt x="15468" y="39418"/>
                </a:lnTo>
                <a:lnTo>
                  <a:pt x="15767" y="39255"/>
                </a:lnTo>
                <a:close/>
                <a:moveTo>
                  <a:pt x="46928" y="39322"/>
                </a:moveTo>
                <a:cubicBezTo>
                  <a:pt x="46921" y="39322"/>
                  <a:pt x="46914" y="39322"/>
                  <a:pt x="46907" y="39323"/>
                </a:cubicBezTo>
                <a:cubicBezTo>
                  <a:pt x="46649" y="39350"/>
                  <a:pt x="46635" y="39731"/>
                  <a:pt x="46907" y="39758"/>
                </a:cubicBezTo>
                <a:cubicBezTo>
                  <a:pt x="46915" y="39759"/>
                  <a:pt x="46922" y="39759"/>
                  <a:pt x="46930" y="39759"/>
                </a:cubicBezTo>
                <a:cubicBezTo>
                  <a:pt x="47043" y="39759"/>
                  <a:pt x="47138" y="39668"/>
                  <a:pt x="47138" y="39540"/>
                </a:cubicBezTo>
                <a:cubicBezTo>
                  <a:pt x="47138" y="39425"/>
                  <a:pt x="47041" y="39322"/>
                  <a:pt x="46928" y="39322"/>
                </a:cubicBezTo>
                <a:close/>
                <a:moveTo>
                  <a:pt x="4051" y="39296"/>
                </a:moveTo>
                <a:lnTo>
                  <a:pt x="4200" y="39581"/>
                </a:lnTo>
                <a:lnTo>
                  <a:pt x="3874" y="39771"/>
                </a:lnTo>
                <a:lnTo>
                  <a:pt x="3684" y="39459"/>
                </a:lnTo>
                <a:lnTo>
                  <a:pt x="4051" y="39296"/>
                </a:lnTo>
                <a:close/>
                <a:moveTo>
                  <a:pt x="37868" y="39255"/>
                </a:moveTo>
                <a:cubicBezTo>
                  <a:pt x="37732" y="39268"/>
                  <a:pt x="37623" y="39364"/>
                  <a:pt x="37623" y="39513"/>
                </a:cubicBezTo>
                <a:cubicBezTo>
                  <a:pt x="37610" y="39649"/>
                  <a:pt x="37732" y="39771"/>
                  <a:pt x="37882" y="39771"/>
                </a:cubicBezTo>
                <a:cubicBezTo>
                  <a:pt x="38018" y="39758"/>
                  <a:pt x="38126" y="39649"/>
                  <a:pt x="38126" y="39513"/>
                </a:cubicBezTo>
                <a:cubicBezTo>
                  <a:pt x="38126" y="39377"/>
                  <a:pt x="38004" y="39268"/>
                  <a:pt x="37868" y="39255"/>
                </a:cubicBezTo>
                <a:close/>
                <a:moveTo>
                  <a:pt x="73181" y="39105"/>
                </a:moveTo>
                <a:cubicBezTo>
                  <a:pt x="72732" y="39105"/>
                  <a:pt x="72723" y="39771"/>
                  <a:pt x="73167" y="39785"/>
                </a:cubicBezTo>
                <a:cubicBezTo>
                  <a:pt x="73172" y="39785"/>
                  <a:pt x="73176" y="39785"/>
                  <a:pt x="73180" y="39785"/>
                </a:cubicBezTo>
                <a:cubicBezTo>
                  <a:pt x="73616" y="39785"/>
                  <a:pt x="73638" y="39119"/>
                  <a:pt x="73194" y="39105"/>
                </a:cubicBezTo>
                <a:cubicBezTo>
                  <a:pt x="73190" y="39105"/>
                  <a:pt x="73185" y="39105"/>
                  <a:pt x="73181" y="39105"/>
                </a:cubicBezTo>
                <a:close/>
                <a:moveTo>
                  <a:pt x="28821" y="39105"/>
                </a:moveTo>
                <a:cubicBezTo>
                  <a:pt x="28640" y="39105"/>
                  <a:pt x="28489" y="39262"/>
                  <a:pt x="28489" y="39445"/>
                </a:cubicBezTo>
                <a:cubicBezTo>
                  <a:pt x="28480" y="39659"/>
                  <a:pt x="28655" y="39803"/>
                  <a:pt x="28841" y="39803"/>
                </a:cubicBezTo>
                <a:cubicBezTo>
                  <a:pt x="28926" y="39803"/>
                  <a:pt x="29014" y="39772"/>
                  <a:pt x="29087" y="39703"/>
                </a:cubicBezTo>
                <a:cubicBezTo>
                  <a:pt x="29319" y="39486"/>
                  <a:pt x="29155" y="39105"/>
                  <a:pt x="28843" y="39105"/>
                </a:cubicBezTo>
                <a:cubicBezTo>
                  <a:pt x="28835" y="39105"/>
                  <a:pt x="28828" y="39105"/>
                  <a:pt x="28821" y="39105"/>
                </a:cubicBezTo>
                <a:close/>
                <a:moveTo>
                  <a:pt x="13062" y="39350"/>
                </a:moveTo>
                <a:lnTo>
                  <a:pt x="13225" y="39663"/>
                </a:lnTo>
                <a:lnTo>
                  <a:pt x="12926" y="39839"/>
                </a:lnTo>
                <a:lnTo>
                  <a:pt x="12750" y="39513"/>
                </a:lnTo>
                <a:lnTo>
                  <a:pt x="13062" y="39350"/>
                </a:lnTo>
                <a:close/>
                <a:moveTo>
                  <a:pt x="1291" y="39350"/>
                </a:moveTo>
                <a:lnTo>
                  <a:pt x="1454" y="39690"/>
                </a:lnTo>
                <a:lnTo>
                  <a:pt x="1142" y="39853"/>
                </a:lnTo>
                <a:lnTo>
                  <a:pt x="965" y="39513"/>
                </a:lnTo>
                <a:lnTo>
                  <a:pt x="1291" y="39350"/>
                </a:lnTo>
                <a:close/>
                <a:moveTo>
                  <a:pt x="69185" y="39255"/>
                </a:moveTo>
                <a:lnTo>
                  <a:pt x="69375" y="39649"/>
                </a:lnTo>
                <a:lnTo>
                  <a:pt x="68994" y="39853"/>
                </a:lnTo>
                <a:cubicBezTo>
                  <a:pt x="68926" y="39703"/>
                  <a:pt x="68858" y="39581"/>
                  <a:pt x="68790" y="39472"/>
                </a:cubicBezTo>
                <a:lnTo>
                  <a:pt x="69185" y="39255"/>
                </a:lnTo>
                <a:close/>
                <a:moveTo>
                  <a:pt x="35170" y="39295"/>
                </a:moveTo>
                <a:cubicBezTo>
                  <a:pt x="35163" y="39295"/>
                  <a:pt x="35157" y="39295"/>
                  <a:pt x="35150" y="39296"/>
                </a:cubicBezTo>
                <a:cubicBezTo>
                  <a:pt x="35145" y="39295"/>
                  <a:pt x="35140" y="39295"/>
                  <a:pt x="35136" y="39295"/>
                </a:cubicBezTo>
                <a:cubicBezTo>
                  <a:pt x="34769" y="39295"/>
                  <a:pt x="34760" y="39839"/>
                  <a:pt x="35122" y="39853"/>
                </a:cubicBezTo>
                <a:cubicBezTo>
                  <a:pt x="35131" y="39854"/>
                  <a:pt x="35139" y="39854"/>
                  <a:pt x="35147" y="39854"/>
                </a:cubicBezTo>
                <a:cubicBezTo>
                  <a:pt x="35299" y="39854"/>
                  <a:pt x="35421" y="39736"/>
                  <a:pt x="35421" y="39581"/>
                </a:cubicBezTo>
                <a:cubicBezTo>
                  <a:pt x="35434" y="39425"/>
                  <a:pt x="35311" y="39295"/>
                  <a:pt x="35170" y="39295"/>
                </a:cubicBezTo>
                <a:close/>
                <a:moveTo>
                  <a:pt x="76707" y="39416"/>
                </a:moveTo>
                <a:cubicBezTo>
                  <a:pt x="76436" y="39416"/>
                  <a:pt x="76429" y="39854"/>
                  <a:pt x="76717" y="39854"/>
                </a:cubicBezTo>
                <a:cubicBezTo>
                  <a:pt x="76725" y="39854"/>
                  <a:pt x="76733" y="39854"/>
                  <a:pt x="76742" y="39853"/>
                </a:cubicBezTo>
                <a:cubicBezTo>
                  <a:pt x="76864" y="39853"/>
                  <a:pt x="76973" y="39744"/>
                  <a:pt x="76959" y="39622"/>
                </a:cubicBezTo>
                <a:cubicBezTo>
                  <a:pt x="76959" y="39507"/>
                  <a:pt x="76876" y="39417"/>
                  <a:pt x="76765" y="39417"/>
                </a:cubicBezTo>
                <a:cubicBezTo>
                  <a:pt x="76757" y="39417"/>
                  <a:pt x="76750" y="39417"/>
                  <a:pt x="76742" y="39418"/>
                </a:cubicBezTo>
                <a:cubicBezTo>
                  <a:pt x="76730" y="39416"/>
                  <a:pt x="76718" y="39416"/>
                  <a:pt x="76707" y="39416"/>
                </a:cubicBezTo>
                <a:close/>
                <a:moveTo>
                  <a:pt x="44182" y="39417"/>
                </a:moveTo>
                <a:cubicBezTo>
                  <a:pt x="44175" y="39417"/>
                  <a:pt x="44168" y="39417"/>
                  <a:pt x="44161" y="39418"/>
                </a:cubicBezTo>
                <a:cubicBezTo>
                  <a:pt x="44157" y="39418"/>
                  <a:pt x="44153" y="39418"/>
                  <a:pt x="44148" y="39418"/>
                </a:cubicBezTo>
                <a:cubicBezTo>
                  <a:pt x="43875" y="39418"/>
                  <a:pt x="43853" y="39839"/>
                  <a:pt x="44134" y="39853"/>
                </a:cubicBezTo>
                <a:cubicBezTo>
                  <a:pt x="44143" y="39854"/>
                  <a:pt x="44151" y="39854"/>
                  <a:pt x="44160" y="39854"/>
                </a:cubicBezTo>
                <a:cubicBezTo>
                  <a:pt x="44284" y="39854"/>
                  <a:pt x="44380" y="39763"/>
                  <a:pt x="44392" y="39635"/>
                </a:cubicBezTo>
                <a:cubicBezTo>
                  <a:pt x="44392" y="39520"/>
                  <a:pt x="44296" y="39417"/>
                  <a:pt x="44182" y="39417"/>
                </a:cubicBezTo>
                <a:close/>
                <a:moveTo>
                  <a:pt x="66425" y="39364"/>
                </a:moveTo>
                <a:cubicBezTo>
                  <a:pt x="66507" y="39486"/>
                  <a:pt x="66561" y="39595"/>
                  <a:pt x="66602" y="39690"/>
                </a:cubicBezTo>
                <a:lnTo>
                  <a:pt x="66249" y="39866"/>
                </a:lnTo>
                <a:lnTo>
                  <a:pt x="66072" y="39554"/>
                </a:lnTo>
                <a:lnTo>
                  <a:pt x="66425" y="39364"/>
                </a:lnTo>
                <a:close/>
                <a:moveTo>
                  <a:pt x="10330" y="39377"/>
                </a:moveTo>
                <a:lnTo>
                  <a:pt x="10507" y="39717"/>
                </a:lnTo>
                <a:lnTo>
                  <a:pt x="10167" y="39894"/>
                </a:lnTo>
                <a:cubicBezTo>
                  <a:pt x="10113" y="39785"/>
                  <a:pt x="10045" y="39676"/>
                  <a:pt x="9990" y="39581"/>
                </a:cubicBezTo>
                <a:lnTo>
                  <a:pt x="10330" y="39377"/>
                </a:lnTo>
                <a:close/>
                <a:moveTo>
                  <a:pt x="26138" y="39132"/>
                </a:moveTo>
                <a:cubicBezTo>
                  <a:pt x="25621" y="39132"/>
                  <a:pt x="25621" y="39894"/>
                  <a:pt x="26138" y="39894"/>
                </a:cubicBezTo>
                <a:cubicBezTo>
                  <a:pt x="26641" y="39894"/>
                  <a:pt x="26641" y="39132"/>
                  <a:pt x="26138" y="39132"/>
                </a:cubicBezTo>
                <a:close/>
                <a:moveTo>
                  <a:pt x="70440" y="39110"/>
                </a:moveTo>
                <a:cubicBezTo>
                  <a:pt x="70334" y="39110"/>
                  <a:pt x="70234" y="39153"/>
                  <a:pt x="70163" y="39241"/>
                </a:cubicBezTo>
                <a:cubicBezTo>
                  <a:pt x="70109" y="39309"/>
                  <a:pt x="70055" y="39391"/>
                  <a:pt x="70014" y="39459"/>
                </a:cubicBezTo>
                <a:cubicBezTo>
                  <a:pt x="70027" y="39527"/>
                  <a:pt x="70055" y="39608"/>
                  <a:pt x="70095" y="39676"/>
                </a:cubicBezTo>
                <a:cubicBezTo>
                  <a:pt x="70153" y="39814"/>
                  <a:pt x="70287" y="39903"/>
                  <a:pt x="70434" y="39903"/>
                </a:cubicBezTo>
                <a:cubicBezTo>
                  <a:pt x="70462" y="39903"/>
                  <a:pt x="70489" y="39900"/>
                  <a:pt x="70517" y="39894"/>
                </a:cubicBezTo>
                <a:cubicBezTo>
                  <a:pt x="70897" y="39826"/>
                  <a:pt x="70952" y="39309"/>
                  <a:pt x="70612" y="39146"/>
                </a:cubicBezTo>
                <a:cubicBezTo>
                  <a:pt x="70555" y="39122"/>
                  <a:pt x="70496" y="39110"/>
                  <a:pt x="70440" y="39110"/>
                </a:cubicBezTo>
                <a:close/>
                <a:moveTo>
                  <a:pt x="22115" y="39309"/>
                </a:moveTo>
                <a:cubicBezTo>
                  <a:pt x="22167" y="39454"/>
                  <a:pt x="22169" y="39650"/>
                  <a:pt x="22391" y="39687"/>
                </a:cubicBezTo>
                <a:lnTo>
                  <a:pt x="22391" y="39687"/>
                </a:lnTo>
                <a:lnTo>
                  <a:pt x="21924" y="39907"/>
                </a:lnTo>
                <a:cubicBezTo>
                  <a:pt x="21843" y="39785"/>
                  <a:pt x="21761" y="39649"/>
                  <a:pt x="21693" y="39540"/>
                </a:cubicBezTo>
                <a:lnTo>
                  <a:pt x="22115" y="39309"/>
                </a:lnTo>
                <a:close/>
                <a:moveTo>
                  <a:pt x="63666" y="39432"/>
                </a:moveTo>
                <a:cubicBezTo>
                  <a:pt x="63734" y="39554"/>
                  <a:pt x="63789" y="39649"/>
                  <a:pt x="63843" y="39744"/>
                </a:cubicBezTo>
                <a:lnTo>
                  <a:pt x="63530" y="39907"/>
                </a:lnTo>
                <a:lnTo>
                  <a:pt x="63354" y="39608"/>
                </a:lnTo>
                <a:lnTo>
                  <a:pt x="63666" y="39432"/>
                </a:lnTo>
                <a:close/>
                <a:moveTo>
                  <a:pt x="41428" y="39468"/>
                </a:moveTo>
                <a:cubicBezTo>
                  <a:pt x="41321" y="39468"/>
                  <a:pt x="41224" y="39556"/>
                  <a:pt x="41212" y="39676"/>
                </a:cubicBezTo>
                <a:cubicBezTo>
                  <a:pt x="41198" y="39798"/>
                  <a:pt x="41293" y="39907"/>
                  <a:pt x="41429" y="39921"/>
                </a:cubicBezTo>
                <a:cubicBezTo>
                  <a:pt x="41552" y="39921"/>
                  <a:pt x="41674" y="39826"/>
                  <a:pt x="41674" y="39703"/>
                </a:cubicBezTo>
                <a:cubicBezTo>
                  <a:pt x="41674" y="39581"/>
                  <a:pt x="41592" y="39486"/>
                  <a:pt x="41470" y="39472"/>
                </a:cubicBezTo>
                <a:cubicBezTo>
                  <a:pt x="41456" y="39469"/>
                  <a:pt x="41442" y="39468"/>
                  <a:pt x="41428" y="39468"/>
                </a:cubicBezTo>
                <a:close/>
                <a:moveTo>
                  <a:pt x="7585" y="39472"/>
                </a:moveTo>
                <a:lnTo>
                  <a:pt x="7748" y="39785"/>
                </a:lnTo>
                <a:lnTo>
                  <a:pt x="7449" y="39948"/>
                </a:lnTo>
                <a:lnTo>
                  <a:pt x="7258" y="39635"/>
                </a:lnTo>
                <a:lnTo>
                  <a:pt x="7585" y="39472"/>
                </a:lnTo>
                <a:close/>
                <a:moveTo>
                  <a:pt x="53227" y="39391"/>
                </a:moveTo>
                <a:cubicBezTo>
                  <a:pt x="53078" y="39391"/>
                  <a:pt x="52955" y="39499"/>
                  <a:pt x="52942" y="39635"/>
                </a:cubicBezTo>
                <a:lnTo>
                  <a:pt x="52942" y="39649"/>
                </a:lnTo>
                <a:cubicBezTo>
                  <a:pt x="52928" y="39812"/>
                  <a:pt x="53051" y="39948"/>
                  <a:pt x="53214" y="39948"/>
                </a:cubicBezTo>
                <a:cubicBezTo>
                  <a:pt x="53363" y="39948"/>
                  <a:pt x="53486" y="39839"/>
                  <a:pt x="53499" y="39690"/>
                </a:cubicBezTo>
                <a:cubicBezTo>
                  <a:pt x="53513" y="39540"/>
                  <a:pt x="53390" y="39404"/>
                  <a:pt x="53227" y="39391"/>
                </a:cubicBezTo>
                <a:close/>
                <a:moveTo>
                  <a:pt x="32417" y="39309"/>
                </a:moveTo>
                <a:cubicBezTo>
                  <a:pt x="32413" y="39309"/>
                  <a:pt x="32409" y="39309"/>
                  <a:pt x="32404" y="39309"/>
                </a:cubicBezTo>
                <a:cubicBezTo>
                  <a:pt x="31987" y="39323"/>
                  <a:pt x="32009" y="39948"/>
                  <a:pt x="32418" y="39948"/>
                </a:cubicBezTo>
                <a:cubicBezTo>
                  <a:pt x="32422" y="39948"/>
                  <a:pt x="32427" y="39948"/>
                  <a:pt x="32431" y="39948"/>
                </a:cubicBezTo>
                <a:cubicBezTo>
                  <a:pt x="32848" y="39921"/>
                  <a:pt x="32826" y="39309"/>
                  <a:pt x="32417" y="39309"/>
                </a:cubicBezTo>
                <a:close/>
                <a:moveTo>
                  <a:pt x="50475" y="39485"/>
                </a:moveTo>
                <a:cubicBezTo>
                  <a:pt x="50468" y="39485"/>
                  <a:pt x="50461" y="39485"/>
                  <a:pt x="50454" y="39486"/>
                </a:cubicBezTo>
                <a:cubicBezTo>
                  <a:pt x="50332" y="39486"/>
                  <a:pt x="50223" y="39581"/>
                  <a:pt x="50210" y="39717"/>
                </a:cubicBezTo>
                <a:cubicBezTo>
                  <a:pt x="50210" y="39853"/>
                  <a:pt x="50332" y="39962"/>
                  <a:pt x="50468" y="39962"/>
                </a:cubicBezTo>
                <a:cubicBezTo>
                  <a:pt x="50590" y="39962"/>
                  <a:pt x="50699" y="39866"/>
                  <a:pt x="50699" y="39731"/>
                </a:cubicBezTo>
                <a:cubicBezTo>
                  <a:pt x="50712" y="39602"/>
                  <a:pt x="50603" y="39485"/>
                  <a:pt x="50475" y="39485"/>
                </a:cubicBezTo>
                <a:close/>
                <a:moveTo>
                  <a:pt x="55948" y="39238"/>
                </a:moveTo>
                <a:cubicBezTo>
                  <a:pt x="55766" y="39238"/>
                  <a:pt x="55588" y="39377"/>
                  <a:pt x="55579" y="39595"/>
                </a:cubicBezTo>
                <a:cubicBezTo>
                  <a:pt x="55579" y="39785"/>
                  <a:pt x="55728" y="39948"/>
                  <a:pt x="55919" y="39962"/>
                </a:cubicBezTo>
                <a:cubicBezTo>
                  <a:pt x="55924" y="39962"/>
                  <a:pt x="55930" y="39962"/>
                  <a:pt x="55936" y="39962"/>
                </a:cubicBezTo>
                <a:cubicBezTo>
                  <a:pt x="56251" y="39962"/>
                  <a:pt x="56418" y="39590"/>
                  <a:pt x="56204" y="39350"/>
                </a:cubicBezTo>
                <a:cubicBezTo>
                  <a:pt x="56132" y="39273"/>
                  <a:pt x="56039" y="39238"/>
                  <a:pt x="55948" y="39238"/>
                </a:cubicBezTo>
                <a:close/>
                <a:moveTo>
                  <a:pt x="19355" y="39418"/>
                </a:moveTo>
                <a:lnTo>
                  <a:pt x="19532" y="39771"/>
                </a:lnTo>
                <a:lnTo>
                  <a:pt x="19165" y="40002"/>
                </a:lnTo>
                <a:lnTo>
                  <a:pt x="19016" y="39608"/>
                </a:lnTo>
                <a:lnTo>
                  <a:pt x="19355" y="39418"/>
                </a:lnTo>
                <a:close/>
                <a:moveTo>
                  <a:pt x="16610" y="39527"/>
                </a:moveTo>
                <a:lnTo>
                  <a:pt x="16786" y="39853"/>
                </a:lnTo>
                <a:lnTo>
                  <a:pt x="16460" y="40016"/>
                </a:lnTo>
                <a:cubicBezTo>
                  <a:pt x="16406" y="39907"/>
                  <a:pt x="16352" y="39812"/>
                  <a:pt x="16284" y="39690"/>
                </a:cubicBezTo>
                <a:lnTo>
                  <a:pt x="16610" y="39527"/>
                </a:lnTo>
                <a:close/>
                <a:moveTo>
                  <a:pt x="38709" y="39512"/>
                </a:moveTo>
                <a:cubicBezTo>
                  <a:pt x="38701" y="39512"/>
                  <a:pt x="38692" y="39512"/>
                  <a:pt x="38684" y="39513"/>
                </a:cubicBezTo>
                <a:cubicBezTo>
                  <a:pt x="38548" y="39513"/>
                  <a:pt x="38439" y="39635"/>
                  <a:pt x="38439" y="39771"/>
                </a:cubicBezTo>
                <a:lnTo>
                  <a:pt x="38453" y="39771"/>
                </a:lnTo>
                <a:cubicBezTo>
                  <a:pt x="38453" y="39907"/>
                  <a:pt x="38561" y="40016"/>
                  <a:pt x="38711" y="40016"/>
                </a:cubicBezTo>
                <a:cubicBezTo>
                  <a:pt x="39029" y="40003"/>
                  <a:pt x="39024" y="39512"/>
                  <a:pt x="38709" y="39512"/>
                </a:cubicBezTo>
                <a:close/>
                <a:moveTo>
                  <a:pt x="73985" y="39362"/>
                </a:moveTo>
                <a:cubicBezTo>
                  <a:pt x="73556" y="39362"/>
                  <a:pt x="73561" y="40017"/>
                  <a:pt x="73998" y="40017"/>
                </a:cubicBezTo>
                <a:cubicBezTo>
                  <a:pt x="74006" y="40017"/>
                  <a:pt x="74015" y="40016"/>
                  <a:pt x="74023" y="40016"/>
                </a:cubicBezTo>
                <a:cubicBezTo>
                  <a:pt x="74431" y="39989"/>
                  <a:pt x="74431" y="39391"/>
                  <a:pt x="74023" y="39364"/>
                </a:cubicBezTo>
                <a:cubicBezTo>
                  <a:pt x="74010" y="39362"/>
                  <a:pt x="73998" y="39362"/>
                  <a:pt x="73985" y="39362"/>
                </a:cubicBezTo>
                <a:close/>
                <a:moveTo>
                  <a:pt x="4866" y="39540"/>
                </a:moveTo>
                <a:lnTo>
                  <a:pt x="5029" y="39866"/>
                </a:lnTo>
                <a:lnTo>
                  <a:pt x="4689" y="40030"/>
                </a:lnTo>
                <a:lnTo>
                  <a:pt x="4526" y="39690"/>
                </a:lnTo>
                <a:lnTo>
                  <a:pt x="4866" y="39540"/>
                </a:lnTo>
                <a:close/>
                <a:moveTo>
                  <a:pt x="47748" y="39593"/>
                </a:moveTo>
                <a:cubicBezTo>
                  <a:pt x="47740" y="39593"/>
                  <a:pt x="47731" y="39594"/>
                  <a:pt x="47722" y="39595"/>
                </a:cubicBezTo>
                <a:cubicBezTo>
                  <a:pt x="47600" y="39595"/>
                  <a:pt x="47505" y="39717"/>
                  <a:pt x="47519" y="39839"/>
                </a:cubicBezTo>
                <a:cubicBezTo>
                  <a:pt x="47519" y="39962"/>
                  <a:pt x="47627" y="40043"/>
                  <a:pt x="47750" y="40043"/>
                </a:cubicBezTo>
                <a:cubicBezTo>
                  <a:pt x="47872" y="40043"/>
                  <a:pt x="47981" y="39934"/>
                  <a:pt x="47967" y="39798"/>
                </a:cubicBezTo>
                <a:cubicBezTo>
                  <a:pt x="47967" y="39684"/>
                  <a:pt x="47872" y="39593"/>
                  <a:pt x="47748" y="39593"/>
                </a:cubicBezTo>
                <a:close/>
                <a:moveTo>
                  <a:pt x="60948" y="39499"/>
                </a:moveTo>
                <a:cubicBezTo>
                  <a:pt x="61016" y="39608"/>
                  <a:pt x="61084" y="39717"/>
                  <a:pt x="61152" y="39839"/>
                </a:cubicBezTo>
                <a:lnTo>
                  <a:pt x="60785" y="40043"/>
                </a:lnTo>
                <a:lnTo>
                  <a:pt x="60622" y="39676"/>
                </a:lnTo>
                <a:lnTo>
                  <a:pt x="60948" y="39499"/>
                </a:lnTo>
                <a:close/>
                <a:moveTo>
                  <a:pt x="77557" y="39635"/>
                </a:moveTo>
                <a:cubicBezTo>
                  <a:pt x="77476" y="39744"/>
                  <a:pt x="77408" y="39812"/>
                  <a:pt x="77381" y="39880"/>
                </a:cubicBezTo>
                <a:cubicBezTo>
                  <a:pt x="77368" y="39969"/>
                  <a:pt x="77462" y="40058"/>
                  <a:pt x="77564" y="40058"/>
                </a:cubicBezTo>
                <a:cubicBezTo>
                  <a:pt x="77571" y="40058"/>
                  <a:pt x="77578" y="40058"/>
                  <a:pt x="77585" y="40057"/>
                </a:cubicBezTo>
                <a:cubicBezTo>
                  <a:pt x="77680" y="40030"/>
                  <a:pt x="77748" y="39962"/>
                  <a:pt x="77734" y="39866"/>
                </a:cubicBezTo>
                <a:cubicBezTo>
                  <a:pt x="77707" y="39798"/>
                  <a:pt x="77639" y="39744"/>
                  <a:pt x="77557" y="39635"/>
                </a:cubicBezTo>
                <a:close/>
                <a:moveTo>
                  <a:pt x="13878" y="39595"/>
                </a:moveTo>
                <a:lnTo>
                  <a:pt x="14054" y="39907"/>
                </a:lnTo>
                <a:lnTo>
                  <a:pt x="13742" y="40070"/>
                </a:lnTo>
                <a:lnTo>
                  <a:pt x="13552" y="39771"/>
                </a:lnTo>
                <a:lnTo>
                  <a:pt x="13878" y="39595"/>
                </a:lnTo>
                <a:close/>
                <a:moveTo>
                  <a:pt x="23386" y="39209"/>
                </a:moveTo>
                <a:cubicBezTo>
                  <a:pt x="23231" y="39209"/>
                  <a:pt x="23084" y="39301"/>
                  <a:pt x="23012" y="39445"/>
                </a:cubicBezTo>
                <a:cubicBezTo>
                  <a:pt x="22944" y="39608"/>
                  <a:pt x="22998" y="39798"/>
                  <a:pt x="23134" y="39907"/>
                </a:cubicBezTo>
                <a:cubicBezTo>
                  <a:pt x="23202" y="39962"/>
                  <a:pt x="23284" y="40016"/>
                  <a:pt x="23352" y="40070"/>
                </a:cubicBezTo>
                <a:cubicBezTo>
                  <a:pt x="23406" y="40030"/>
                  <a:pt x="23474" y="39989"/>
                  <a:pt x="23542" y="39962"/>
                </a:cubicBezTo>
                <a:cubicBezTo>
                  <a:pt x="23705" y="39880"/>
                  <a:pt x="23800" y="39717"/>
                  <a:pt x="23773" y="39540"/>
                </a:cubicBezTo>
                <a:cubicBezTo>
                  <a:pt x="23746" y="39364"/>
                  <a:pt x="23610" y="39241"/>
                  <a:pt x="23447" y="39214"/>
                </a:cubicBezTo>
                <a:cubicBezTo>
                  <a:pt x="23427" y="39211"/>
                  <a:pt x="23406" y="39209"/>
                  <a:pt x="23386" y="39209"/>
                </a:cubicBezTo>
                <a:close/>
                <a:moveTo>
                  <a:pt x="29686" y="39377"/>
                </a:moveTo>
                <a:lnTo>
                  <a:pt x="29686" y="39377"/>
                </a:lnTo>
                <a:cubicBezTo>
                  <a:pt x="29237" y="39391"/>
                  <a:pt x="29223" y="40030"/>
                  <a:pt x="29658" y="40070"/>
                </a:cubicBezTo>
                <a:cubicBezTo>
                  <a:pt x="30093" y="40057"/>
                  <a:pt x="30120" y="39418"/>
                  <a:pt x="29686" y="39377"/>
                </a:cubicBezTo>
                <a:close/>
                <a:moveTo>
                  <a:pt x="58218" y="39492"/>
                </a:moveTo>
                <a:lnTo>
                  <a:pt x="58379" y="39921"/>
                </a:lnTo>
                <a:lnTo>
                  <a:pt x="58066" y="40084"/>
                </a:lnTo>
                <a:lnTo>
                  <a:pt x="57808" y="39703"/>
                </a:lnTo>
                <a:lnTo>
                  <a:pt x="58218" y="39492"/>
                </a:lnTo>
                <a:close/>
                <a:moveTo>
                  <a:pt x="2107" y="39622"/>
                </a:moveTo>
                <a:lnTo>
                  <a:pt x="2284" y="39934"/>
                </a:lnTo>
                <a:lnTo>
                  <a:pt x="1971" y="40098"/>
                </a:lnTo>
                <a:lnTo>
                  <a:pt x="1794" y="39798"/>
                </a:lnTo>
                <a:lnTo>
                  <a:pt x="2107" y="39622"/>
                </a:lnTo>
                <a:close/>
                <a:moveTo>
                  <a:pt x="35956" y="39539"/>
                </a:moveTo>
                <a:cubicBezTo>
                  <a:pt x="35805" y="39539"/>
                  <a:pt x="35694" y="39670"/>
                  <a:pt x="35707" y="39826"/>
                </a:cubicBezTo>
                <a:cubicBezTo>
                  <a:pt x="35707" y="39975"/>
                  <a:pt x="35829" y="40098"/>
                  <a:pt x="35979" y="40098"/>
                </a:cubicBezTo>
                <a:cubicBezTo>
                  <a:pt x="36128" y="40098"/>
                  <a:pt x="36264" y="39962"/>
                  <a:pt x="36264" y="39812"/>
                </a:cubicBezTo>
                <a:cubicBezTo>
                  <a:pt x="36251" y="39663"/>
                  <a:pt x="36128" y="39540"/>
                  <a:pt x="35979" y="39540"/>
                </a:cubicBezTo>
                <a:cubicBezTo>
                  <a:pt x="35971" y="39540"/>
                  <a:pt x="35964" y="39539"/>
                  <a:pt x="35956" y="39539"/>
                </a:cubicBezTo>
                <a:close/>
                <a:moveTo>
                  <a:pt x="44981" y="39661"/>
                </a:moveTo>
                <a:cubicBezTo>
                  <a:pt x="44856" y="39661"/>
                  <a:pt x="44759" y="39765"/>
                  <a:pt x="44759" y="39880"/>
                </a:cubicBezTo>
                <a:cubicBezTo>
                  <a:pt x="44759" y="40007"/>
                  <a:pt x="44855" y="40099"/>
                  <a:pt x="44978" y="40099"/>
                </a:cubicBezTo>
                <a:cubicBezTo>
                  <a:pt x="44987" y="40099"/>
                  <a:pt x="44995" y="40098"/>
                  <a:pt x="45004" y="40098"/>
                </a:cubicBezTo>
                <a:cubicBezTo>
                  <a:pt x="45010" y="40098"/>
                  <a:pt x="45017" y="40099"/>
                  <a:pt x="45023" y="40099"/>
                </a:cubicBezTo>
                <a:cubicBezTo>
                  <a:pt x="45137" y="40099"/>
                  <a:pt x="45234" y="39983"/>
                  <a:pt x="45221" y="39866"/>
                </a:cubicBezTo>
                <a:cubicBezTo>
                  <a:pt x="45221" y="39744"/>
                  <a:pt x="45113" y="39663"/>
                  <a:pt x="45004" y="39663"/>
                </a:cubicBezTo>
                <a:cubicBezTo>
                  <a:pt x="44996" y="39662"/>
                  <a:pt x="44989" y="39661"/>
                  <a:pt x="44981" y="39661"/>
                </a:cubicBezTo>
                <a:close/>
                <a:moveTo>
                  <a:pt x="67255" y="39608"/>
                </a:moveTo>
                <a:cubicBezTo>
                  <a:pt x="67322" y="39717"/>
                  <a:pt x="67390" y="39826"/>
                  <a:pt x="67458" y="39934"/>
                </a:cubicBezTo>
                <a:lnTo>
                  <a:pt x="67078" y="40111"/>
                </a:lnTo>
                <a:lnTo>
                  <a:pt x="66915" y="39798"/>
                </a:lnTo>
                <a:lnTo>
                  <a:pt x="67255" y="39608"/>
                </a:lnTo>
                <a:close/>
                <a:moveTo>
                  <a:pt x="11159" y="39649"/>
                </a:moveTo>
                <a:lnTo>
                  <a:pt x="11322" y="39948"/>
                </a:lnTo>
                <a:lnTo>
                  <a:pt x="10983" y="40125"/>
                </a:lnTo>
                <a:lnTo>
                  <a:pt x="10819" y="39812"/>
                </a:lnTo>
                <a:lnTo>
                  <a:pt x="11159" y="39649"/>
                </a:lnTo>
                <a:close/>
                <a:moveTo>
                  <a:pt x="71264" y="39364"/>
                </a:moveTo>
                <a:cubicBezTo>
                  <a:pt x="70911" y="39377"/>
                  <a:pt x="70748" y="39798"/>
                  <a:pt x="70992" y="40030"/>
                </a:cubicBezTo>
                <a:cubicBezTo>
                  <a:pt x="71071" y="40108"/>
                  <a:pt x="71168" y="40143"/>
                  <a:pt x="71264" y="40143"/>
                </a:cubicBezTo>
                <a:cubicBezTo>
                  <a:pt x="71465" y="40143"/>
                  <a:pt x="71658" y="39988"/>
                  <a:pt x="71658" y="39758"/>
                </a:cubicBezTo>
                <a:cubicBezTo>
                  <a:pt x="71645" y="39540"/>
                  <a:pt x="71468" y="39364"/>
                  <a:pt x="71264" y="39364"/>
                </a:cubicBezTo>
                <a:close/>
                <a:moveTo>
                  <a:pt x="26964" y="39417"/>
                </a:moveTo>
                <a:cubicBezTo>
                  <a:pt x="26956" y="39417"/>
                  <a:pt x="26948" y="39417"/>
                  <a:pt x="26940" y="39418"/>
                </a:cubicBezTo>
                <a:cubicBezTo>
                  <a:pt x="26736" y="39418"/>
                  <a:pt x="26573" y="39595"/>
                  <a:pt x="26586" y="39798"/>
                </a:cubicBezTo>
                <a:cubicBezTo>
                  <a:pt x="26586" y="39994"/>
                  <a:pt x="26750" y="40153"/>
                  <a:pt x="26943" y="40153"/>
                </a:cubicBezTo>
                <a:cubicBezTo>
                  <a:pt x="26951" y="40153"/>
                  <a:pt x="26959" y="40152"/>
                  <a:pt x="26967" y="40152"/>
                </a:cubicBezTo>
                <a:cubicBezTo>
                  <a:pt x="27171" y="40138"/>
                  <a:pt x="27320" y="39975"/>
                  <a:pt x="27320" y="39771"/>
                </a:cubicBezTo>
                <a:cubicBezTo>
                  <a:pt x="27307" y="39575"/>
                  <a:pt x="27156" y="39417"/>
                  <a:pt x="26964" y="39417"/>
                </a:cubicBezTo>
                <a:close/>
                <a:moveTo>
                  <a:pt x="42283" y="39716"/>
                </a:moveTo>
                <a:cubicBezTo>
                  <a:pt x="42275" y="39716"/>
                  <a:pt x="42267" y="39716"/>
                  <a:pt x="42258" y="39717"/>
                </a:cubicBezTo>
                <a:cubicBezTo>
                  <a:pt x="42122" y="39717"/>
                  <a:pt x="42027" y="39826"/>
                  <a:pt x="42041" y="39948"/>
                </a:cubicBezTo>
                <a:cubicBezTo>
                  <a:pt x="42041" y="40075"/>
                  <a:pt x="42148" y="40167"/>
                  <a:pt x="42262" y="40167"/>
                </a:cubicBezTo>
                <a:cubicBezTo>
                  <a:pt x="42270" y="40167"/>
                  <a:pt x="42278" y="40166"/>
                  <a:pt x="42286" y="40165"/>
                </a:cubicBezTo>
                <a:cubicBezTo>
                  <a:pt x="42576" y="40152"/>
                  <a:pt x="42559" y="39716"/>
                  <a:pt x="42283" y="39716"/>
                </a:cubicBezTo>
                <a:close/>
                <a:moveTo>
                  <a:pt x="64495" y="39676"/>
                </a:moveTo>
                <a:lnTo>
                  <a:pt x="64672" y="40016"/>
                </a:lnTo>
                <a:lnTo>
                  <a:pt x="64359" y="40193"/>
                </a:lnTo>
                <a:lnTo>
                  <a:pt x="64183" y="39853"/>
                </a:lnTo>
                <a:lnTo>
                  <a:pt x="64495" y="39676"/>
                </a:lnTo>
                <a:close/>
                <a:moveTo>
                  <a:pt x="8400" y="39717"/>
                </a:moveTo>
                <a:lnTo>
                  <a:pt x="8577" y="40043"/>
                </a:lnTo>
                <a:lnTo>
                  <a:pt x="8278" y="40220"/>
                </a:lnTo>
                <a:lnTo>
                  <a:pt x="8087" y="39880"/>
                </a:lnTo>
                <a:lnTo>
                  <a:pt x="8400" y="39717"/>
                </a:lnTo>
                <a:close/>
                <a:moveTo>
                  <a:pt x="20198" y="39676"/>
                </a:moveTo>
                <a:lnTo>
                  <a:pt x="20375" y="40030"/>
                </a:lnTo>
                <a:lnTo>
                  <a:pt x="20035" y="40220"/>
                </a:lnTo>
                <a:lnTo>
                  <a:pt x="19845" y="39880"/>
                </a:lnTo>
                <a:lnTo>
                  <a:pt x="20198" y="39676"/>
                </a:lnTo>
                <a:close/>
                <a:moveTo>
                  <a:pt x="78359" y="40030"/>
                </a:moveTo>
                <a:cubicBezTo>
                  <a:pt x="78332" y="40030"/>
                  <a:pt x="78278" y="40084"/>
                  <a:pt x="78278" y="40111"/>
                </a:cubicBezTo>
                <a:cubicBezTo>
                  <a:pt x="78278" y="40152"/>
                  <a:pt x="78332" y="40220"/>
                  <a:pt x="78359" y="40220"/>
                </a:cubicBezTo>
                <a:cubicBezTo>
                  <a:pt x="78373" y="40206"/>
                  <a:pt x="78441" y="40165"/>
                  <a:pt x="78523" y="40125"/>
                </a:cubicBezTo>
                <a:cubicBezTo>
                  <a:pt x="78468" y="40084"/>
                  <a:pt x="78427" y="40030"/>
                  <a:pt x="78373" y="40030"/>
                </a:cubicBezTo>
                <a:close/>
                <a:moveTo>
                  <a:pt x="54043" y="39595"/>
                </a:moveTo>
                <a:cubicBezTo>
                  <a:pt x="53853" y="39595"/>
                  <a:pt x="53717" y="39758"/>
                  <a:pt x="53730" y="39934"/>
                </a:cubicBezTo>
                <a:cubicBezTo>
                  <a:pt x="53743" y="40102"/>
                  <a:pt x="53879" y="40221"/>
                  <a:pt x="54032" y="40221"/>
                </a:cubicBezTo>
                <a:cubicBezTo>
                  <a:pt x="54040" y="40221"/>
                  <a:pt x="54048" y="40221"/>
                  <a:pt x="54056" y="40220"/>
                </a:cubicBezTo>
                <a:cubicBezTo>
                  <a:pt x="54233" y="40206"/>
                  <a:pt x="54369" y="40057"/>
                  <a:pt x="54355" y="39894"/>
                </a:cubicBezTo>
                <a:cubicBezTo>
                  <a:pt x="54342" y="39731"/>
                  <a:pt x="54206" y="39595"/>
                  <a:pt x="54043" y="39595"/>
                </a:cubicBezTo>
                <a:close/>
                <a:moveTo>
                  <a:pt x="33260" y="39595"/>
                </a:moveTo>
                <a:cubicBezTo>
                  <a:pt x="32880" y="39608"/>
                  <a:pt x="32853" y="40179"/>
                  <a:pt x="33233" y="40220"/>
                </a:cubicBezTo>
                <a:cubicBezTo>
                  <a:pt x="33246" y="40221"/>
                  <a:pt x="33259" y="40222"/>
                  <a:pt x="33271" y="40222"/>
                </a:cubicBezTo>
                <a:cubicBezTo>
                  <a:pt x="33669" y="40222"/>
                  <a:pt x="33682" y="39595"/>
                  <a:pt x="33260" y="39595"/>
                </a:cubicBezTo>
                <a:close/>
                <a:moveTo>
                  <a:pt x="56767" y="39454"/>
                </a:moveTo>
                <a:cubicBezTo>
                  <a:pt x="56728" y="39454"/>
                  <a:pt x="56690" y="39460"/>
                  <a:pt x="56653" y="39472"/>
                </a:cubicBezTo>
                <a:cubicBezTo>
                  <a:pt x="56503" y="39513"/>
                  <a:pt x="56394" y="39649"/>
                  <a:pt x="56381" y="39798"/>
                </a:cubicBezTo>
                <a:cubicBezTo>
                  <a:pt x="56367" y="39975"/>
                  <a:pt x="56462" y="40125"/>
                  <a:pt x="56612" y="40193"/>
                </a:cubicBezTo>
                <a:cubicBezTo>
                  <a:pt x="56663" y="40214"/>
                  <a:pt x="56716" y="40225"/>
                  <a:pt x="56769" y="40225"/>
                </a:cubicBezTo>
                <a:cubicBezTo>
                  <a:pt x="56886" y="40225"/>
                  <a:pt x="56999" y="40173"/>
                  <a:pt x="57074" y="40070"/>
                </a:cubicBezTo>
                <a:cubicBezTo>
                  <a:pt x="57113" y="40004"/>
                  <a:pt x="57166" y="39926"/>
                  <a:pt x="57206" y="39847"/>
                </a:cubicBezTo>
                <a:lnTo>
                  <a:pt x="57206" y="39847"/>
                </a:lnTo>
                <a:cubicBezTo>
                  <a:pt x="57207" y="39849"/>
                  <a:pt x="57209" y="39851"/>
                  <a:pt x="57210" y="39853"/>
                </a:cubicBezTo>
                <a:lnTo>
                  <a:pt x="57210" y="39839"/>
                </a:lnTo>
                <a:cubicBezTo>
                  <a:pt x="57209" y="39842"/>
                  <a:pt x="57207" y="39844"/>
                  <a:pt x="57206" y="39847"/>
                </a:cubicBezTo>
                <a:lnTo>
                  <a:pt x="57206" y="39847"/>
                </a:lnTo>
                <a:cubicBezTo>
                  <a:pt x="57167" y="39780"/>
                  <a:pt x="57141" y="39702"/>
                  <a:pt x="57101" y="39649"/>
                </a:cubicBezTo>
                <a:cubicBezTo>
                  <a:pt x="57028" y="39523"/>
                  <a:pt x="56897" y="39454"/>
                  <a:pt x="56767" y="39454"/>
                </a:cubicBezTo>
                <a:close/>
                <a:moveTo>
                  <a:pt x="24194" y="39459"/>
                </a:moveTo>
                <a:cubicBezTo>
                  <a:pt x="23691" y="39459"/>
                  <a:pt x="23682" y="40220"/>
                  <a:pt x="24194" y="40233"/>
                </a:cubicBezTo>
                <a:cubicBezTo>
                  <a:pt x="24199" y="40234"/>
                  <a:pt x="24203" y="40234"/>
                  <a:pt x="24208" y="40234"/>
                </a:cubicBezTo>
                <a:cubicBezTo>
                  <a:pt x="24711" y="40234"/>
                  <a:pt x="24720" y="39472"/>
                  <a:pt x="24208" y="39459"/>
                </a:cubicBezTo>
                <a:cubicBezTo>
                  <a:pt x="24203" y="39459"/>
                  <a:pt x="24199" y="39459"/>
                  <a:pt x="24194" y="39459"/>
                </a:cubicBezTo>
                <a:close/>
                <a:moveTo>
                  <a:pt x="74850" y="39648"/>
                </a:moveTo>
                <a:cubicBezTo>
                  <a:pt x="74842" y="39648"/>
                  <a:pt x="74834" y="39648"/>
                  <a:pt x="74825" y="39649"/>
                </a:cubicBezTo>
                <a:cubicBezTo>
                  <a:pt x="74662" y="39649"/>
                  <a:pt x="74540" y="39771"/>
                  <a:pt x="74540" y="39934"/>
                </a:cubicBezTo>
                <a:cubicBezTo>
                  <a:pt x="74540" y="40098"/>
                  <a:pt x="74662" y="40233"/>
                  <a:pt x="74825" y="40233"/>
                </a:cubicBezTo>
                <a:cubicBezTo>
                  <a:pt x="74833" y="40234"/>
                  <a:pt x="74840" y="40234"/>
                  <a:pt x="74848" y="40234"/>
                </a:cubicBezTo>
                <a:cubicBezTo>
                  <a:pt x="75002" y="40234"/>
                  <a:pt x="75138" y="40103"/>
                  <a:pt x="75138" y="39934"/>
                </a:cubicBezTo>
                <a:cubicBezTo>
                  <a:pt x="75138" y="39779"/>
                  <a:pt x="75014" y="39648"/>
                  <a:pt x="74850" y="39648"/>
                </a:cubicBezTo>
                <a:close/>
                <a:moveTo>
                  <a:pt x="61777" y="39744"/>
                </a:moveTo>
                <a:lnTo>
                  <a:pt x="61940" y="40084"/>
                </a:lnTo>
                <a:lnTo>
                  <a:pt x="61641" y="40247"/>
                </a:lnTo>
                <a:lnTo>
                  <a:pt x="61437" y="39921"/>
                </a:lnTo>
                <a:lnTo>
                  <a:pt x="61777" y="39744"/>
                </a:lnTo>
                <a:close/>
                <a:moveTo>
                  <a:pt x="17439" y="39771"/>
                </a:moveTo>
                <a:lnTo>
                  <a:pt x="17602" y="40084"/>
                </a:lnTo>
                <a:lnTo>
                  <a:pt x="17289" y="40261"/>
                </a:lnTo>
                <a:lnTo>
                  <a:pt x="17099" y="39934"/>
                </a:lnTo>
                <a:lnTo>
                  <a:pt x="17439" y="39771"/>
                </a:lnTo>
                <a:close/>
                <a:moveTo>
                  <a:pt x="39510" y="39744"/>
                </a:moveTo>
                <a:lnTo>
                  <a:pt x="39510" y="39744"/>
                </a:lnTo>
                <a:cubicBezTo>
                  <a:pt x="39362" y="39759"/>
                  <a:pt x="39255" y="39881"/>
                  <a:pt x="39268" y="40016"/>
                </a:cubicBezTo>
                <a:cubicBezTo>
                  <a:pt x="39282" y="40152"/>
                  <a:pt x="39390" y="40261"/>
                  <a:pt x="39526" y="40261"/>
                </a:cubicBezTo>
                <a:cubicBezTo>
                  <a:pt x="39662" y="40247"/>
                  <a:pt x="39771" y="40125"/>
                  <a:pt x="39757" y="39989"/>
                </a:cubicBezTo>
                <a:cubicBezTo>
                  <a:pt x="39757" y="39857"/>
                  <a:pt x="39642" y="39750"/>
                  <a:pt x="39510" y="39744"/>
                </a:cubicBezTo>
                <a:close/>
                <a:moveTo>
                  <a:pt x="51279" y="39742"/>
                </a:moveTo>
                <a:cubicBezTo>
                  <a:pt x="51068" y="39742"/>
                  <a:pt x="50950" y="39997"/>
                  <a:pt x="51080" y="40165"/>
                </a:cubicBezTo>
                <a:cubicBezTo>
                  <a:pt x="51135" y="40231"/>
                  <a:pt x="51209" y="40261"/>
                  <a:pt x="51282" y="40261"/>
                </a:cubicBezTo>
                <a:cubicBezTo>
                  <a:pt x="51406" y="40261"/>
                  <a:pt x="51525" y="40175"/>
                  <a:pt x="51542" y="40030"/>
                </a:cubicBezTo>
                <a:cubicBezTo>
                  <a:pt x="51555" y="39880"/>
                  <a:pt x="51447" y="39744"/>
                  <a:pt x="51311" y="39744"/>
                </a:cubicBezTo>
                <a:cubicBezTo>
                  <a:pt x="51300" y="39743"/>
                  <a:pt x="51289" y="39742"/>
                  <a:pt x="51279" y="39742"/>
                </a:cubicBezTo>
                <a:close/>
                <a:moveTo>
                  <a:pt x="5695" y="39812"/>
                </a:moveTo>
                <a:lnTo>
                  <a:pt x="5858" y="40111"/>
                </a:lnTo>
                <a:lnTo>
                  <a:pt x="5518" y="40274"/>
                </a:lnTo>
                <a:lnTo>
                  <a:pt x="5355" y="39975"/>
                </a:lnTo>
                <a:lnTo>
                  <a:pt x="5695" y="39812"/>
                </a:lnTo>
                <a:close/>
                <a:moveTo>
                  <a:pt x="30491" y="39621"/>
                </a:moveTo>
                <a:cubicBezTo>
                  <a:pt x="30298" y="39621"/>
                  <a:pt x="30148" y="39779"/>
                  <a:pt x="30148" y="39962"/>
                </a:cubicBezTo>
                <a:cubicBezTo>
                  <a:pt x="30161" y="40152"/>
                  <a:pt x="30311" y="40301"/>
                  <a:pt x="30501" y="40301"/>
                </a:cubicBezTo>
                <a:cubicBezTo>
                  <a:pt x="30691" y="40301"/>
                  <a:pt x="30827" y="40152"/>
                  <a:pt x="30827" y="39962"/>
                </a:cubicBezTo>
                <a:cubicBezTo>
                  <a:pt x="30827" y="39785"/>
                  <a:pt x="30691" y="39635"/>
                  <a:pt x="30515" y="39635"/>
                </a:cubicBezTo>
                <a:lnTo>
                  <a:pt x="30515" y="39622"/>
                </a:lnTo>
                <a:cubicBezTo>
                  <a:pt x="30507" y="39621"/>
                  <a:pt x="30499" y="39621"/>
                  <a:pt x="30491" y="39621"/>
                </a:cubicBezTo>
                <a:close/>
                <a:moveTo>
                  <a:pt x="48558" y="39825"/>
                </a:moveTo>
                <a:cubicBezTo>
                  <a:pt x="48431" y="39825"/>
                  <a:pt x="48321" y="39941"/>
                  <a:pt x="48334" y="40070"/>
                </a:cubicBezTo>
                <a:cubicBezTo>
                  <a:pt x="48334" y="40193"/>
                  <a:pt x="48443" y="40301"/>
                  <a:pt x="48565" y="40301"/>
                </a:cubicBezTo>
                <a:cubicBezTo>
                  <a:pt x="48864" y="40274"/>
                  <a:pt x="48864" y="39853"/>
                  <a:pt x="48579" y="39826"/>
                </a:cubicBezTo>
                <a:cubicBezTo>
                  <a:pt x="48572" y="39825"/>
                  <a:pt x="48565" y="39825"/>
                  <a:pt x="48558" y="39825"/>
                </a:cubicBezTo>
                <a:close/>
                <a:moveTo>
                  <a:pt x="14707" y="39839"/>
                </a:moveTo>
                <a:lnTo>
                  <a:pt x="14884" y="40138"/>
                </a:lnTo>
                <a:lnTo>
                  <a:pt x="14571" y="40315"/>
                </a:lnTo>
                <a:lnTo>
                  <a:pt x="14394" y="40002"/>
                </a:lnTo>
                <a:lnTo>
                  <a:pt x="14707" y="39839"/>
                </a:lnTo>
                <a:close/>
                <a:moveTo>
                  <a:pt x="59018" y="39812"/>
                </a:moveTo>
                <a:lnTo>
                  <a:pt x="59194" y="40138"/>
                </a:lnTo>
                <a:lnTo>
                  <a:pt x="58882" y="40329"/>
                </a:lnTo>
                <a:lnTo>
                  <a:pt x="58678" y="39989"/>
                </a:lnTo>
                <a:lnTo>
                  <a:pt x="59018" y="39812"/>
                </a:lnTo>
                <a:close/>
                <a:moveTo>
                  <a:pt x="2936" y="39866"/>
                </a:moveTo>
                <a:lnTo>
                  <a:pt x="3113" y="40165"/>
                </a:lnTo>
                <a:lnTo>
                  <a:pt x="2786" y="40342"/>
                </a:lnTo>
                <a:lnTo>
                  <a:pt x="2623" y="40030"/>
                </a:lnTo>
                <a:lnTo>
                  <a:pt x="2936" y="39866"/>
                </a:lnTo>
                <a:close/>
                <a:moveTo>
                  <a:pt x="45807" y="39906"/>
                </a:moveTo>
                <a:cubicBezTo>
                  <a:pt x="45684" y="39906"/>
                  <a:pt x="45588" y="39997"/>
                  <a:pt x="45588" y="40125"/>
                </a:cubicBezTo>
                <a:cubicBezTo>
                  <a:pt x="45575" y="40247"/>
                  <a:pt x="45684" y="40356"/>
                  <a:pt x="45806" y="40356"/>
                </a:cubicBezTo>
                <a:cubicBezTo>
                  <a:pt x="45814" y="40357"/>
                  <a:pt x="45822" y="40357"/>
                  <a:pt x="45829" y="40357"/>
                </a:cubicBezTo>
                <a:cubicBezTo>
                  <a:pt x="45943" y="40357"/>
                  <a:pt x="46051" y="40266"/>
                  <a:pt x="46051" y="40138"/>
                </a:cubicBezTo>
                <a:cubicBezTo>
                  <a:pt x="46051" y="40016"/>
                  <a:pt x="45955" y="39907"/>
                  <a:pt x="45833" y="39907"/>
                </a:cubicBezTo>
                <a:cubicBezTo>
                  <a:pt x="45824" y="39906"/>
                  <a:pt x="45816" y="39906"/>
                  <a:pt x="45807" y="39906"/>
                </a:cubicBezTo>
                <a:close/>
                <a:moveTo>
                  <a:pt x="36821" y="39812"/>
                </a:moveTo>
                <a:cubicBezTo>
                  <a:pt x="36658" y="39812"/>
                  <a:pt x="36522" y="39934"/>
                  <a:pt x="36509" y="40098"/>
                </a:cubicBezTo>
                <a:cubicBezTo>
                  <a:pt x="36522" y="40247"/>
                  <a:pt x="36645" y="40356"/>
                  <a:pt x="36794" y="40369"/>
                </a:cubicBezTo>
                <a:cubicBezTo>
                  <a:pt x="36944" y="40369"/>
                  <a:pt x="37066" y="40261"/>
                  <a:pt x="37066" y="40111"/>
                </a:cubicBezTo>
                <a:cubicBezTo>
                  <a:pt x="37080" y="39948"/>
                  <a:pt x="36971" y="39826"/>
                  <a:pt x="36821" y="39812"/>
                </a:cubicBezTo>
                <a:close/>
                <a:moveTo>
                  <a:pt x="68084" y="39826"/>
                </a:moveTo>
                <a:lnTo>
                  <a:pt x="68274" y="40220"/>
                </a:lnTo>
                <a:lnTo>
                  <a:pt x="68288" y="40220"/>
                </a:lnTo>
                <a:cubicBezTo>
                  <a:pt x="68165" y="40274"/>
                  <a:pt x="68029" y="40329"/>
                  <a:pt x="67907" y="40397"/>
                </a:cubicBezTo>
                <a:lnTo>
                  <a:pt x="67717" y="40030"/>
                </a:lnTo>
                <a:lnTo>
                  <a:pt x="68084" y="39826"/>
                </a:lnTo>
                <a:close/>
                <a:moveTo>
                  <a:pt x="27756" y="39662"/>
                </a:moveTo>
                <a:cubicBezTo>
                  <a:pt x="27293" y="39662"/>
                  <a:pt x="27271" y="40383"/>
                  <a:pt x="27755" y="40397"/>
                </a:cubicBezTo>
                <a:cubicBezTo>
                  <a:pt x="27760" y="40397"/>
                  <a:pt x="27764" y="40397"/>
                  <a:pt x="27769" y="40397"/>
                </a:cubicBezTo>
                <a:cubicBezTo>
                  <a:pt x="28245" y="40397"/>
                  <a:pt x="28254" y="39676"/>
                  <a:pt x="27769" y="39663"/>
                </a:cubicBezTo>
                <a:cubicBezTo>
                  <a:pt x="27765" y="39662"/>
                  <a:pt x="27760" y="39662"/>
                  <a:pt x="27756" y="39662"/>
                </a:cubicBezTo>
                <a:close/>
                <a:moveTo>
                  <a:pt x="72080" y="39663"/>
                </a:moveTo>
                <a:cubicBezTo>
                  <a:pt x="71876" y="39663"/>
                  <a:pt x="71713" y="39839"/>
                  <a:pt x="71726" y="40043"/>
                </a:cubicBezTo>
                <a:cubicBezTo>
                  <a:pt x="71726" y="40239"/>
                  <a:pt x="71890" y="40397"/>
                  <a:pt x="72083" y="40397"/>
                </a:cubicBezTo>
                <a:cubicBezTo>
                  <a:pt x="72091" y="40397"/>
                  <a:pt x="72099" y="40397"/>
                  <a:pt x="72107" y="40397"/>
                </a:cubicBezTo>
                <a:cubicBezTo>
                  <a:pt x="72297" y="40383"/>
                  <a:pt x="72460" y="40220"/>
                  <a:pt x="72460" y="40016"/>
                </a:cubicBezTo>
                <a:cubicBezTo>
                  <a:pt x="72447" y="39812"/>
                  <a:pt x="72284" y="39663"/>
                  <a:pt x="72080" y="39663"/>
                </a:cubicBezTo>
                <a:close/>
                <a:moveTo>
                  <a:pt x="11988" y="39907"/>
                </a:moveTo>
                <a:lnTo>
                  <a:pt x="12165" y="40233"/>
                </a:lnTo>
                <a:lnTo>
                  <a:pt x="11825" y="40410"/>
                </a:lnTo>
                <a:lnTo>
                  <a:pt x="11649" y="40070"/>
                </a:lnTo>
                <a:lnTo>
                  <a:pt x="11988" y="39907"/>
                </a:lnTo>
                <a:close/>
                <a:moveTo>
                  <a:pt x="43114" y="39948"/>
                </a:moveTo>
                <a:cubicBezTo>
                  <a:pt x="43110" y="39948"/>
                  <a:pt x="43105" y="39948"/>
                  <a:pt x="43101" y="39948"/>
                </a:cubicBezTo>
                <a:cubicBezTo>
                  <a:pt x="42793" y="39961"/>
                  <a:pt x="42802" y="40410"/>
                  <a:pt x="43101" y="40410"/>
                </a:cubicBezTo>
                <a:cubicBezTo>
                  <a:pt x="43106" y="40410"/>
                  <a:pt x="43110" y="40410"/>
                  <a:pt x="43115" y="40410"/>
                </a:cubicBezTo>
                <a:cubicBezTo>
                  <a:pt x="43409" y="40397"/>
                  <a:pt x="43400" y="39948"/>
                  <a:pt x="43114" y="39948"/>
                </a:cubicBezTo>
                <a:close/>
                <a:moveTo>
                  <a:pt x="65324" y="39962"/>
                </a:moveTo>
                <a:lnTo>
                  <a:pt x="65501" y="40274"/>
                </a:lnTo>
                <a:lnTo>
                  <a:pt x="65189" y="40437"/>
                </a:lnTo>
                <a:cubicBezTo>
                  <a:pt x="65121" y="40329"/>
                  <a:pt x="65066" y="40233"/>
                  <a:pt x="64998" y="40125"/>
                </a:cubicBezTo>
                <a:lnTo>
                  <a:pt x="65324" y="39962"/>
                </a:lnTo>
                <a:close/>
                <a:moveTo>
                  <a:pt x="21014" y="39921"/>
                </a:moveTo>
                <a:lnTo>
                  <a:pt x="21218" y="40274"/>
                </a:lnTo>
                <a:lnTo>
                  <a:pt x="20851" y="40451"/>
                </a:lnTo>
                <a:lnTo>
                  <a:pt x="20647" y="40111"/>
                </a:lnTo>
                <a:lnTo>
                  <a:pt x="21014" y="39921"/>
                </a:lnTo>
                <a:close/>
                <a:moveTo>
                  <a:pt x="34085" y="39852"/>
                </a:moveTo>
                <a:cubicBezTo>
                  <a:pt x="34077" y="39852"/>
                  <a:pt x="34070" y="39852"/>
                  <a:pt x="34062" y="39853"/>
                </a:cubicBezTo>
                <a:cubicBezTo>
                  <a:pt x="33899" y="39866"/>
                  <a:pt x="33777" y="39989"/>
                  <a:pt x="33763" y="40138"/>
                </a:cubicBezTo>
                <a:cubicBezTo>
                  <a:pt x="33763" y="40315"/>
                  <a:pt x="33899" y="40451"/>
                  <a:pt x="34076" y="40451"/>
                </a:cubicBezTo>
                <a:cubicBezTo>
                  <a:pt x="34239" y="40451"/>
                  <a:pt x="34388" y="40315"/>
                  <a:pt x="34375" y="40138"/>
                </a:cubicBezTo>
                <a:cubicBezTo>
                  <a:pt x="34375" y="39983"/>
                  <a:pt x="34239" y="39852"/>
                  <a:pt x="34085" y="39852"/>
                </a:cubicBezTo>
                <a:close/>
                <a:moveTo>
                  <a:pt x="9243" y="39989"/>
                </a:moveTo>
                <a:lnTo>
                  <a:pt x="9419" y="40301"/>
                </a:lnTo>
                <a:lnTo>
                  <a:pt x="9107" y="40465"/>
                </a:lnTo>
                <a:lnTo>
                  <a:pt x="8930" y="40152"/>
                </a:lnTo>
                <a:lnTo>
                  <a:pt x="9243" y="39989"/>
                </a:lnTo>
                <a:close/>
                <a:moveTo>
                  <a:pt x="25003" y="39714"/>
                </a:moveTo>
                <a:cubicBezTo>
                  <a:pt x="24806" y="39714"/>
                  <a:pt x="24643" y="39869"/>
                  <a:pt x="24643" y="40070"/>
                </a:cubicBezTo>
                <a:cubicBezTo>
                  <a:pt x="24629" y="40288"/>
                  <a:pt x="24792" y="40465"/>
                  <a:pt x="25010" y="40465"/>
                </a:cubicBezTo>
                <a:cubicBezTo>
                  <a:pt x="25018" y="40465"/>
                  <a:pt x="25026" y="40465"/>
                  <a:pt x="25034" y="40465"/>
                </a:cubicBezTo>
                <a:cubicBezTo>
                  <a:pt x="25228" y="40465"/>
                  <a:pt x="25404" y="40307"/>
                  <a:pt x="25404" y="40111"/>
                </a:cubicBezTo>
                <a:cubicBezTo>
                  <a:pt x="25418" y="39894"/>
                  <a:pt x="25254" y="39717"/>
                  <a:pt x="25051" y="39717"/>
                </a:cubicBezTo>
                <a:cubicBezTo>
                  <a:pt x="25035" y="39715"/>
                  <a:pt x="25019" y="39714"/>
                  <a:pt x="25003" y="39714"/>
                </a:cubicBezTo>
                <a:close/>
                <a:moveTo>
                  <a:pt x="75645" y="39947"/>
                </a:moveTo>
                <a:cubicBezTo>
                  <a:pt x="75506" y="39947"/>
                  <a:pt x="75396" y="40064"/>
                  <a:pt x="75396" y="40206"/>
                </a:cubicBezTo>
                <a:cubicBezTo>
                  <a:pt x="75396" y="40356"/>
                  <a:pt x="75505" y="40478"/>
                  <a:pt x="75655" y="40478"/>
                </a:cubicBezTo>
                <a:cubicBezTo>
                  <a:pt x="75804" y="40478"/>
                  <a:pt x="75926" y="40369"/>
                  <a:pt x="75940" y="40220"/>
                </a:cubicBezTo>
                <a:cubicBezTo>
                  <a:pt x="75940" y="40070"/>
                  <a:pt x="75818" y="39948"/>
                  <a:pt x="75668" y="39948"/>
                </a:cubicBezTo>
                <a:cubicBezTo>
                  <a:pt x="75661" y="39947"/>
                  <a:pt x="75653" y="39947"/>
                  <a:pt x="75645" y="39947"/>
                </a:cubicBezTo>
                <a:close/>
                <a:moveTo>
                  <a:pt x="62592" y="40016"/>
                </a:moveTo>
                <a:lnTo>
                  <a:pt x="62769" y="40329"/>
                </a:lnTo>
                <a:lnTo>
                  <a:pt x="62470" y="40492"/>
                </a:lnTo>
                <a:lnTo>
                  <a:pt x="62280" y="40193"/>
                </a:lnTo>
                <a:lnTo>
                  <a:pt x="62592" y="40016"/>
                </a:lnTo>
                <a:close/>
                <a:moveTo>
                  <a:pt x="54869" y="39839"/>
                </a:moveTo>
                <a:cubicBezTo>
                  <a:pt x="54581" y="39839"/>
                  <a:pt x="54427" y="40183"/>
                  <a:pt x="54627" y="40410"/>
                </a:cubicBezTo>
                <a:cubicBezTo>
                  <a:pt x="54696" y="40484"/>
                  <a:pt x="54784" y="40517"/>
                  <a:pt x="54871" y="40517"/>
                </a:cubicBezTo>
                <a:cubicBezTo>
                  <a:pt x="55041" y="40517"/>
                  <a:pt x="55207" y="40390"/>
                  <a:pt x="55225" y="40193"/>
                </a:cubicBezTo>
                <a:cubicBezTo>
                  <a:pt x="55225" y="40002"/>
                  <a:pt x="55076" y="39839"/>
                  <a:pt x="54886" y="39839"/>
                </a:cubicBezTo>
                <a:cubicBezTo>
                  <a:pt x="54880" y="39839"/>
                  <a:pt x="54874" y="39839"/>
                  <a:pt x="54869" y="39839"/>
                </a:cubicBezTo>
                <a:close/>
                <a:moveTo>
                  <a:pt x="52099" y="39962"/>
                </a:moveTo>
                <a:cubicBezTo>
                  <a:pt x="51950" y="39975"/>
                  <a:pt x="51827" y="40111"/>
                  <a:pt x="51841" y="40261"/>
                </a:cubicBezTo>
                <a:cubicBezTo>
                  <a:pt x="51841" y="40403"/>
                  <a:pt x="51951" y="40520"/>
                  <a:pt x="52090" y="40520"/>
                </a:cubicBezTo>
                <a:cubicBezTo>
                  <a:pt x="52098" y="40520"/>
                  <a:pt x="52105" y="40520"/>
                  <a:pt x="52113" y="40519"/>
                </a:cubicBezTo>
                <a:cubicBezTo>
                  <a:pt x="52276" y="40519"/>
                  <a:pt x="52398" y="40397"/>
                  <a:pt x="52398" y="40233"/>
                </a:cubicBezTo>
                <a:cubicBezTo>
                  <a:pt x="52398" y="40084"/>
                  <a:pt x="52262" y="39962"/>
                  <a:pt x="52099" y="39962"/>
                </a:cubicBezTo>
                <a:close/>
                <a:moveTo>
                  <a:pt x="40343" y="40029"/>
                </a:moveTo>
                <a:cubicBezTo>
                  <a:pt x="40015" y="40029"/>
                  <a:pt x="40023" y="40521"/>
                  <a:pt x="40345" y="40521"/>
                </a:cubicBezTo>
                <a:cubicBezTo>
                  <a:pt x="40357" y="40521"/>
                  <a:pt x="40370" y="40520"/>
                  <a:pt x="40383" y="40519"/>
                </a:cubicBezTo>
                <a:cubicBezTo>
                  <a:pt x="40682" y="40492"/>
                  <a:pt x="40668" y="40043"/>
                  <a:pt x="40369" y="40030"/>
                </a:cubicBezTo>
                <a:cubicBezTo>
                  <a:pt x="40360" y="40029"/>
                  <a:pt x="40352" y="40029"/>
                  <a:pt x="40343" y="40029"/>
                </a:cubicBezTo>
                <a:close/>
                <a:moveTo>
                  <a:pt x="18254" y="40016"/>
                </a:moveTo>
                <a:lnTo>
                  <a:pt x="18486" y="40356"/>
                </a:lnTo>
                <a:lnTo>
                  <a:pt x="18119" y="40532"/>
                </a:lnTo>
                <a:lnTo>
                  <a:pt x="17928" y="40193"/>
                </a:lnTo>
                <a:lnTo>
                  <a:pt x="18254" y="40016"/>
                </a:lnTo>
                <a:close/>
                <a:moveTo>
                  <a:pt x="31317" y="39880"/>
                </a:moveTo>
                <a:cubicBezTo>
                  <a:pt x="31140" y="39880"/>
                  <a:pt x="30990" y="40030"/>
                  <a:pt x="30990" y="40206"/>
                </a:cubicBezTo>
                <a:cubicBezTo>
                  <a:pt x="30977" y="40383"/>
                  <a:pt x="31126" y="40546"/>
                  <a:pt x="31303" y="40546"/>
                </a:cubicBezTo>
                <a:cubicBezTo>
                  <a:pt x="31493" y="40546"/>
                  <a:pt x="31656" y="40397"/>
                  <a:pt x="31656" y="40206"/>
                </a:cubicBezTo>
                <a:cubicBezTo>
                  <a:pt x="31643" y="40030"/>
                  <a:pt x="31493" y="39880"/>
                  <a:pt x="31317" y="39880"/>
                </a:cubicBezTo>
                <a:close/>
                <a:moveTo>
                  <a:pt x="6511" y="40043"/>
                </a:moveTo>
                <a:lnTo>
                  <a:pt x="6701" y="40356"/>
                </a:lnTo>
                <a:lnTo>
                  <a:pt x="6334" y="40560"/>
                </a:lnTo>
                <a:lnTo>
                  <a:pt x="6171" y="40233"/>
                </a:lnTo>
                <a:lnTo>
                  <a:pt x="6511" y="40043"/>
                </a:lnTo>
                <a:close/>
                <a:moveTo>
                  <a:pt x="49385" y="40056"/>
                </a:moveTo>
                <a:cubicBezTo>
                  <a:pt x="49258" y="40056"/>
                  <a:pt x="49150" y="40160"/>
                  <a:pt x="49150" y="40288"/>
                </a:cubicBezTo>
                <a:cubicBezTo>
                  <a:pt x="49136" y="40424"/>
                  <a:pt x="49245" y="40546"/>
                  <a:pt x="49381" y="40560"/>
                </a:cubicBezTo>
                <a:cubicBezTo>
                  <a:pt x="49517" y="40560"/>
                  <a:pt x="49639" y="40451"/>
                  <a:pt x="49653" y="40315"/>
                </a:cubicBezTo>
                <a:cubicBezTo>
                  <a:pt x="49653" y="40179"/>
                  <a:pt x="49544" y="40070"/>
                  <a:pt x="49408" y="40057"/>
                </a:cubicBezTo>
                <a:cubicBezTo>
                  <a:pt x="49400" y="40056"/>
                  <a:pt x="49392" y="40056"/>
                  <a:pt x="49385" y="40056"/>
                </a:cubicBezTo>
                <a:close/>
                <a:moveTo>
                  <a:pt x="59847" y="40070"/>
                </a:moveTo>
                <a:cubicBezTo>
                  <a:pt x="59901" y="40179"/>
                  <a:pt x="59955" y="40274"/>
                  <a:pt x="60010" y="40397"/>
                </a:cubicBezTo>
                <a:lnTo>
                  <a:pt x="59711" y="40560"/>
                </a:lnTo>
                <a:lnTo>
                  <a:pt x="59521" y="40247"/>
                </a:lnTo>
                <a:lnTo>
                  <a:pt x="59847" y="40070"/>
                </a:lnTo>
                <a:close/>
                <a:moveTo>
                  <a:pt x="15536" y="40084"/>
                </a:moveTo>
                <a:lnTo>
                  <a:pt x="15713" y="40424"/>
                </a:lnTo>
                <a:lnTo>
                  <a:pt x="15400" y="40587"/>
                </a:lnTo>
                <a:lnTo>
                  <a:pt x="15223" y="40247"/>
                </a:lnTo>
                <a:lnTo>
                  <a:pt x="15536" y="40084"/>
                </a:lnTo>
                <a:close/>
                <a:moveTo>
                  <a:pt x="3765" y="40111"/>
                </a:moveTo>
                <a:lnTo>
                  <a:pt x="3942" y="40424"/>
                </a:lnTo>
                <a:lnTo>
                  <a:pt x="3616" y="40600"/>
                </a:lnTo>
                <a:lnTo>
                  <a:pt x="3452" y="40288"/>
                </a:lnTo>
                <a:lnTo>
                  <a:pt x="3765" y="40111"/>
                </a:lnTo>
                <a:close/>
                <a:moveTo>
                  <a:pt x="46658" y="40137"/>
                </a:moveTo>
                <a:cubicBezTo>
                  <a:pt x="46651" y="40137"/>
                  <a:pt x="46643" y="40137"/>
                  <a:pt x="46635" y="40138"/>
                </a:cubicBezTo>
                <a:cubicBezTo>
                  <a:pt x="46499" y="40138"/>
                  <a:pt x="46404" y="40247"/>
                  <a:pt x="46404" y="40369"/>
                </a:cubicBezTo>
                <a:cubicBezTo>
                  <a:pt x="46404" y="40505"/>
                  <a:pt x="46513" y="40600"/>
                  <a:pt x="46649" y="40600"/>
                </a:cubicBezTo>
                <a:cubicBezTo>
                  <a:pt x="46785" y="40600"/>
                  <a:pt x="46893" y="40478"/>
                  <a:pt x="46880" y="40342"/>
                </a:cubicBezTo>
                <a:cubicBezTo>
                  <a:pt x="46867" y="40228"/>
                  <a:pt x="46771" y="40137"/>
                  <a:pt x="46658" y="40137"/>
                </a:cubicBezTo>
                <a:close/>
                <a:moveTo>
                  <a:pt x="37601" y="40069"/>
                </a:moveTo>
                <a:cubicBezTo>
                  <a:pt x="37462" y="40069"/>
                  <a:pt x="37352" y="40187"/>
                  <a:pt x="37352" y="40329"/>
                </a:cubicBezTo>
                <a:cubicBezTo>
                  <a:pt x="37338" y="40478"/>
                  <a:pt x="37474" y="40614"/>
                  <a:pt x="37637" y="40614"/>
                </a:cubicBezTo>
                <a:cubicBezTo>
                  <a:pt x="37773" y="40600"/>
                  <a:pt x="37895" y="40478"/>
                  <a:pt x="37895" y="40329"/>
                </a:cubicBezTo>
                <a:cubicBezTo>
                  <a:pt x="37895" y="40193"/>
                  <a:pt x="37773" y="40070"/>
                  <a:pt x="37623" y="40070"/>
                </a:cubicBezTo>
                <a:cubicBezTo>
                  <a:pt x="37616" y="40070"/>
                  <a:pt x="37608" y="40069"/>
                  <a:pt x="37601" y="40069"/>
                </a:cubicBezTo>
                <a:close/>
                <a:moveTo>
                  <a:pt x="72922" y="39907"/>
                </a:moveTo>
                <a:cubicBezTo>
                  <a:pt x="72721" y="39907"/>
                  <a:pt x="72572" y="40067"/>
                  <a:pt x="72569" y="40267"/>
                </a:cubicBezTo>
                <a:lnTo>
                  <a:pt x="72569" y="40267"/>
                </a:lnTo>
                <a:cubicBezTo>
                  <a:pt x="72569" y="40265"/>
                  <a:pt x="72569" y="40263"/>
                  <a:pt x="72569" y="40261"/>
                </a:cubicBezTo>
                <a:lnTo>
                  <a:pt x="72569" y="40274"/>
                </a:lnTo>
                <a:cubicBezTo>
                  <a:pt x="72569" y="40272"/>
                  <a:pt x="72569" y="40270"/>
                  <a:pt x="72569" y="40267"/>
                </a:cubicBezTo>
                <a:lnTo>
                  <a:pt x="72569" y="40267"/>
                </a:lnTo>
                <a:cubicBezTo>
                  <a:pt x="72573" y="40474"/>
                  <a:pt x="72738" y="40614"/>
                  <a:pt x="72915" y="40614"/>
                </a:cubicBezTo>
                <a:cubicBezTo>
                  <a:pt x="73002" y="40614"/>
                  <a:pt x="73092" y="40581"/>
                  <a:pt x="73167" y="40505"/>
                </a:cubicBezTo>
                <a:cubicBezTo>
                  <a:pt x="73385" y="40288"/>
                  <a:pt x="73235" y="39921"/>
                  <a:pt x="72922" y="39907"/>
                </a:cubicBezTo>
                <a:close/>
                <a:moveTo>
                  <a:pt x="12818" y="40165"/>
                </a:moveTo>
                <a:lnTo>
                  <a:pt x="12994" y="40478"/>
                </a:lnTo>
                <a:lnTo>
                  <a:pt x="12641" y="40641"/>
                </a:lnTo>
                <a:lnTo>
                  <a:pt x="12478" y="40356"/>
                </a:lnTo>
                <a:lnTo>
                  <a:pt x="12818" y="40165"/>
                </a:lnTo>
                <a:close/>
                <a:moveTo>
                  <a:pt x="28585" y="39907"/>
                </a:moveTo>
                <a:cubicBezTo>
                  <a:pt x="28394" y="39921"/>
                  <a:pt x="28245" y="40070"/>
                  <a:pt x="28245" y="40261"/>
                </a:cubicBezTo>
                <a:cubicBezTo>
                  <a:pt x="28245" y="40451"/>
                  <a:pt x="28381" y="40614"/>
                  <a:pt x="28585" y="40641"/>
                </a:cubicBezTo>
                <a:lnTo>
                  <a:pt x="28571" y="40628"/>
                </a:lnTo>
                <a:lnTo>
                  <a:pt x="28571" y="40628"/>
                </a:lnTo>
                <a:cubicBezTo>
                  <a:pt x="28579" y="40628"/>
                  <a:pt x="28587" y="40628"/>
                  <a:pt x="28595" y="40628"/>
                </a:cubicBezTo>
                <a:cubicBezTo>
                  <a:pt x="28788" y="40628"/>
                  <a:pt x="28952" y="40470"/>
                  <a:pt x="28952" y="40274"/>
                </a:cubicBezTo>
                <a:cubicBezTo>
                  <a:pt x="28952" y="40070"/>
                  <a:pt x="28788" y="39907"/>
                  <a:pt x="28585" y="39907"/>
                </a:cubicBezTo>
                <a:close/>
                <a:moveTo>
                  <a:pt x="1033" y="40179"/>
                </a:moveTo>
                <a:lnTo>
                  <a:pt x="1210" y="40519"/>
                </a:lnTo>
                <a:lnTo>
                  <a:pt x="897" y="40682"/>
                </a:lnTo>
                <a:lnTo>
                  <a:pt x="734" y="40342"/>
                </a:lnTo>
                <a:lnTo>
                  <a:pt x="1033" y="40179"/>
                </a:lnTo>
                <a:close/>
                <a:moveTo>
                  <a:pt x="34891" y="40098"/>
                </a:moveTo>
                <a:cubicBezTo>
                  <a:pt x="34715" y="40098"/>
                  <a:pt x="34592" y="40247"/>
                  <a:pt x="34606" y="40424"/>
                </a:cubicBezTo>
                <a:cubicBezTo>
                  <a:pt x="34620" y="40573"/>
                  <a:pt x="34742" y="40696"/>
                  <a:pt x="34905" y="40696"/>
                </a:cubicBezTo>
                <a:cubicBezTo>
                  <a:pt x="35068" y="40682"/>
                  <a:pt x="35190" y="40560"/>
                  <a:pt x="35204" y="40397"/>
                </a:cubicBezTo>
                <a:cubicBezTo>
                  <a:pt x="35204" y="40233"/>
                  <a:pt x="35054" y="40098"/>
                  <a:pt x="34891" y="40098"/>
                </a:cubicBezTo>
                <a:close/>
                <a:moveTo>
                  <a:pt x="66154" y="40193"/>
                </a:moveTo>
                <a:lnTo>
                  <a:pt x="66330" y="40505"/>
                </a:lnTo>
                <a:lnTo>
                  <a:pt x="66018" y="40696"/>
                </a:lnTo>
                <a:lnTo>
                  <a:pt x="65827" y="40369"/>
                </a:lnTo>
                <a:lnTo>
                  <a:pt x="66154" y="40193"/>
                </a:lnTo>
                <a:close/>
                <a:moveTo>
                  <a:pt x="76497" y="40220"/>
                </a:moveTo>
                <a:cubicBezTo>
                  <a:pt x="76184" y="40220"/>
                  <a:pt x="76162" y="40682"/>
                  <a:pt x="76484" y="40696"/>
                </a:cubicBezTo>
                <a:cubicBezTo>
                  <a:pt x="76488" y="40696"/>
                  <a:pt x="76492" y="40696"/>
                  <a:pt x="76497" y="40696"/>
                </a:cubicBezTo>
                <a:cubicBezTo>
                  <a:pt x="76797" y="40696"/>
                  <a:pt x="76819" y="40233"/>
                  <a:pt x="76511" y="40220"/>
                </a:cubicBezTo>
                <a:cubicBezTo>
                  <a:pt x="76506" y="40220"/>
                  <a:pt x="76502" y="40220"/>
                  <a:pt x="76497" y="40220"/>
                </a:cubicBezTo>
                <a:close/>
                <a:moveTo>
                  <a:pt x="43893" y="40218"/>
                </a:moveTo>
                <a:cubicBezTo>
                  <a:pt x="43585" y="40218"/>
                  <a:pt x="43589" y="40697"/>
                  <a:pt x="43905" y="40697"/>
                </a:cubicBezTo>
                <a:cubicBezTo>
                  <a:pt x="43913" y="40697"/>
                  <a:pt x="43922" y="40696"/>
                  <a:pt x="43930" y="40696"/>
                </a:cubicBezTo>
                <a:cubicBezTo>
                  <a:pt x="44053" y="40682"/>
                  <a:pt x="44148" y="40587"/>
                  <a:pt x="44148" y="40451"/>
                </a:cubicBezTo>
                <a:cubicBezTo>
                  <a:pt x="44148" y="40329"/>
                  <a:pt x="44053" y="40233"/>
                  <a:pt x="43930" y="40220"/>
                </a:cubicBezTo>
                <a:cubicBezTo>
                  <a:pt x="43917" y="40218"/>
                  <a:pt x="43905" y="40218"/>
                  <a:pt x="43893" y="40218"/>
                </a:cubicBezTo>
                <a:close/>
                <a:moveTo>
                  <a:pt x="10058" y="40233"/>
                </a:moveTo>
                <a:lnTo>
                  <a:pt x="10235" y="40546"/>
                </a:lnTo>
                <a:lnTo>
                  <a:pt x="9922" y="40709"/>
                </a:lnTo>
                <a:lnTo>
                  <a:pt x="9746" y="40397"/>
                </a:lnTo>
                <a:lnTo>
                  <a:pt x="10058" y="40233"/>
                </a:lnTo>
                <a:close/>
                <a:moveTo>
                  <a:pt x="21856" y="40152"/>
                </a:moveTo>
                <a:cubicBezTo>
                  <a:pt x="21907" y="40317"/>
                  <a:pt x="21970" y="40507"/>
                  <a:pt x="22179" y="40552"/>
                </a:cubicBezTo>
                <a:lnTo>
                  <a:pt x="22179" y="40552"/>
                </a:lnTo>
                <a:lnTo>
                  <a:pt x="21680" y="40723"/>
                </a:lnTo>
                <a:lnTo>
                  <a:pt x="21489" y="40356"/>
                </a:lnTo>
                <a:lnTo>
                  <a:pt x="21856" y="40152"/>
                </a:lnTo>
                <a:close/>
                <a:moveTo>
                  <a:pt x="63449" y="40261"/>
                </a:moveTo>
                <a:lnTo>
                  <a:pt x="63598" y="40573"/>
                </a:lnTo>
                <a:lnTo>
                  <a:pt x="63299" y="40750"/>
                </a:lnTo>
                <a:lnTo>
                  <a:pt x="63109" y="40437"/>
                </a:lnTo>
                <a:lnTo>
                  <a:pt x="63449" y="40261"/>
                </a:lnTo>
                <a:close/>
                <a:moveTo>
                  <a:pt x="25825" y="39975"/>
                </a:moveTo>
                <a:cubicBezTo>
                  <a:pt x="25486" y="40002"/>
                  <a:pt x="25336" y="40410"/>
                  <a:pt x="25581" y="40655"/>
                </a:cubicBezTo>
                <a:cubicBezTo>
                  <a:pt x="25659" y="40725"/>
                  <a:pt x="25752" y="40756"/>
                  <a:pt x="25842" y="40756"/>
                </a:cubicBezTo>
                <a:cubicBezTo>
                  <a:pt x="26048" y="40756"/>
                  <a:pt x="26243" y="40592"/>
                  <a:pt x="26233" y="40356"/>
                </a:cubicBezTo>
                <a:cubicBezTo>
                  <a:pt x="26220" y="40138"/>
                  <a:pt x="26043" y="39975"/>
                  <a:pt x="25825" y="39975"/>
                </a:cubicBezTo>
                <a:close/>
                <a:moveTo>
                  <a:pt x="7340" y="40288"/>
                </a:moveTo>
                <a:lnTo>
                  <a:pt x="7517" y="40600"/>
                </a:lnTo>
                <a:lnTo>
                  <a:pt x="7204" y="40764"/>
                </a:lnTo>
                <a:lnTo>
                  <a:pt x="7041" y="40451"/>
                </a:lnTo>
                <a:lnTo>
                  <a:pt x="7340" y="40288"/>
                </a:lnTo>
                <a:close/>
                <a:moveTo>
                  <a:pt x="41208" y="40273"/>
                </a:moveTo>
                <a:cubicBezTo>
                  <a:pt x="41200" y="40273"/>
                  <a:pt x="41192" y="40273"/>
                  <a:pt x="41185" y="40274"/>
                </a:cubicBezTo>
                <a:cubicBezTo>
                  <a:pt x="41049" y="40274"/>
                  <a:pt x="40940" y="40397"/>
                  <a:pt x="40954" y="40532"/>
                </a:cubicBezTo>
                <a:cubicBezTo>
                  <a:pt x="40954" y="40661"/>
                  <a:pt x="41062" y="40765"/>
                  <a:pt x="41189" y="40765"/>
                </a:cubicBezTo>
                <a:cubicBezTo>
                  <a:pt x="41196" y="40765"/>
                  <a:pt x="41204" y="40764"/>
                  <a:pt x="41212" y="40764"/>
                </a:cubicBezTo>
                <a:cubicBezTo>
                  <a:pt x="41348" y="40764"/>
                  <a:pt x="41456" y="40641"/>
                  <a:pt x="41456" y="40505"/>
                </a:cubicBezTo>
                <a:cubicBezTo>
                  <a:pt x="41444" y="40377"/>
                  <a:pt x="41334" y="40273"/>
                  <a:pt x="41208" y="40273"/>
                </a:cubicBezTo>
                <a:close/>
                <a:moveTo>
                  <a:pt x="19124" y="40220"/>
                </a:moveTo>
                <a:lnTo>
                  <a:pt x="19287" y="40614"/>
                </a:lnTo>
                <a:lnTo>
                  <a:pt x="18948" y="40777"/>
                </a:lnTo>
                <a:lnTo>
                  <a:pt x="18730" y="40437"/>
                </a:lnTo>
                <a:lnTo>
                  <a:pt x="19124" y="40220"/>
                </a:lnTo>
                <a:close/>
                <a:moveTo>
                  <a:pt x="32123" y="40137"/>
                </a:moveTo>
                <a:cubicBezTo>
                  <a:pt x="31957" y="40137"/>
                  <a:pt x="31819" y="40282"/>
                  <a:pt x="31806" y="40451"/>
                </a:cubicBezTo>
                <a:cubicBezTo>
                  <a:pt x="31806" y="40628"/>
                  <a:pt x="31955" y="40777"/>
                  <a:pt x="32132" y="40777"/>
                </a:cubicBezTo>
                <a:cubicBezTo>
                  <a:pt x="32567" y="40777"/>
                  <a:pt x="32567" y="40138"/>
                  <a:pt x="32132" y="40138"/>
                </a:cubicBezTo>
                <a:lnTo>
                  <a:pt x="32146" y="40138"/>
                </a:lnTo>
                <a:cubicBezTo>
                  <a:pt x="32138" y="40138"/>
                  <a:pt x="32131" y="40137"/>
                  <a:pt x="32123" y="40137"/>
                </a:cubicBezTo>
                <a:close/>
                <a:moveTo>
                  <a:pt x="52928" y="40165"/>
                </a:moveTo>
                <a:cubicBezTo>
                  <a:pt x="52765" y="40179"/>
                  <a:pt x="52629" y="40329"/>
                  <a:pt x="52629" y="40492"/>
                </a:cubicBezTo>
                <a:cubicBezTo>
                  <a:pt x="52629" y="40668"/>
                  <a:pt x="52765" y="40804"/>
                  <a:pt x="52942" y="40804"/>
                </a:cubicBezTo>
                <a:cubicBezTo>
                  <a:pt x="53363" y="40804"/>
                  <a:pt x="53350" y="40165"/>
                  <a:pt x="52928" y="40165"/>
                </a:cubicBezTo>
                <a:close/>
                <a:moveTo>
                  <a:pt x="55685" y="40043"/>
                </a:moveTo>
                <a:cubicBezTo>
                  <a:pt x="55355" y="40043"/>
                  <a:pt x="55175" y="40442"/>
                  <a:pt x="55416" y="40696"/>
                </a:cubicBezTo>
                <a:cubicBezTo>
                  <a:pt x="55492" y="40777"/>
                  <a:pt x="55590" y="40813"/>
                  <a:pt x="55686" y="40813"/>
                </a:cubicBezTo>
                <a:cubicBezTo>
                  <a:pt x="55881" y="40813"/>
                  <a:pt x="56073" y="40665"/>
                  <a:pt x="56082" y="40437"/>
                </a:cubicBezTo>
                <a:cubicBezTo>
                  <a:pt x="56082" y="40233"/>
                  <a:pt x="55919" y="40057"/>
                  <a:pt x="55701" y="40043"/>
                </a:cubicBezTo>
                <a:cubicBezTo>
                  <a:pt x="55696" y="40043"/>
                  <a:pt x="55690" y="40043"/>
                  <a:pt x="55685" y="40043"/>
                </a:cubicBezTo>
                <a:close/>
                <a:moveTo>
                  <a:pt x="50223" y="40288"/>
                </a:moveTo>
                <a:cubicBezTo>
                  <a:pt x="50074" y="40288"/>
                  <a:pt x="49965" y="40397"/>
                  <a:pt x="49965" y="40546"/>
                </a:cubicBezTo>
                <a:cubicBezTo>
                  <a:pt x="49965" y="40682"/>
                  <a:pt x="50060" y="40804"/>
                  <a:pt x="50196" y="40818"/>
                </a:cubicBezTo>
                <a:cubicBezTo>
                  <a:pt x="50346" y="40818"/>
                  <a:pt x="50468" y="40709"/>
                  <a:pt x="50482" y="40560"/>
                </a:cubicBezTo>
                <a:cubicBezTo>
                  <a:pt x="50482" y="40410"/>
                  <a:pt x="50373" y="40288"/>
                  <a:pt x="50223" y="40288"/>
                </a:cubicBezTo>
                <a:close/>
                <a:moveTo>
                  <a:pt x="60703" y="40301"/>
                </a:moveTo>
                <a:lnTo>
                  <a:pt x="60880" y="40668"/>
                </a:lnTo>
                <a:lnTo>
                  <a:pt x="60540" y="40832"/>
                </a:lnTo>
                <a:cubicBezTo>
                  <a:pt x="60472" y="40709"/>
                  <a:pt x="60418" y="40600"/>
                  <a:pt x="60363" y="40492"/>
                </a:cubicBezTo>
                <a:lnTo>
                  <a:pt x="60703" y="40301"/>
                </a:lnTo>
                <a:close/>
                <a:moveTo>
                  <a:pt x="16352" y="40356"/>
                </a:moveTo>
                <a:lnTo>
                  <a:pt x="16542" y="40668"/>
                </a:lnTo>
                <a:lnTo>
                  <a:pt x="16216" y="40845"/>
                </a:lnTo>
                <a:lnTo>
                  <a:pt x="16039" y="40532"/>
                </a:lnTo>
                <a:lnTo>
                  <a:pt x="16352" y="40356"/>
                </a:lnTo>
                <a:close/>
                <a:moveTo>
                  <a:pt x="73738" y="40193"/>
                </a:moveTo>
                <a:cubicBezTo>
                  <a:pt x="73561" y="40193"/>
                  <a:pt x="73412" y="40342"/>
                  <a:pt x="73398" y="40519"/>
                </a:cubicBezTo>
                <a:cubicBezTo>
                  <a:pt x="73398" y="40696"/>
                  <a:pt x="73548" y="40845"/>
                  <a:pt x="73724" y="40845"/>
                </a:cubicBezTo>
                <a:cubicBezTo>
                  <a:pt x="73732" y="40846"/>
                  <a:pt x="73740" y="40846"/>
                  <a:pt x="73748" y="40846"/>
                </a:cubicBezTo>
                <a:cubicBezTo>
                  <a:pt x="73927" y="40846"/>
                  <a:pt x="74064" y="40701"/>
                  <a:pt x="74064" y="40519"/>
                </a:cubicBezTo>
                <a:cubicBezTo>
                  <a:pt x="74064" y="40342"/>
                  <a:pt x="73915" y="40193"/>
                  <a:pt x="73738" y="40193"/>
                </a:cubicBezTo>
                <a:close/>
                <a:moveTo>
                  <a:pt x="38464" y="40314"/>
                </a:moveTo>
                <a:cubicBezTo>
                  <a:pt x="38456" y="40314"/>
                  <a:pt x="38447" y="40314"/>
                  <a:pt x="38439" y="40315"/>
                </a:cubicBezTo>
                <a:cubicBezTo>
                  <a:pt x="38289" y="40315"/>
                  <a:pt x="38167" y="40451"/>
                  <a:pt x="38167" y="40600"/>
                </a:cubicBezTo>
                <a:cubicBezTo>
                  <a:pt x="38193" y="40729"/>
                  <a:pt x="38304" y="40846"/>
                  <a:pt x="38443" y="40846"/>
                </a:cubicBezTo>
                <a:cubicBezTo>
                  <a:pt x="38451" y="40846"/>
                  <a:pt x="38458" y="40846"/>
                  <a:pt x="38466" y="40845"/>
                </a:cubicBezTo>
                <a:cubicBezTo>
                  <a:pt x="38616" y="40845"/>
                  <a:pt x="38724" y="40709"/>
                  <a:pt x="38711" y="40573"/>
                </a:cubicBezTo>
                <a:cubicBezTo>
                  <a:pt x="38711" y="40419"/>
                  <a:pt x="38602" y="40314"/>
                  <a:pt x="38464" y="40314"/>
                </a:cubicBezTo>
                <a:close/>
                <a:moveTo>
                  <a:pt x="4581" y="40356"/>
                </a:moveTo>
                <a:lnTo>
                  <a:pt x="4757" y="40696"/>
                </a:lnTo>
                <a:lnTo>
                  <a:pt x="4458" y="40872"/>
                </a:lnTo>
                <a:lnTo>
                  <a:pt x="4282" y="40532"/>
                </a:lnTo>
                <a:lnTo>
                  <a:pt x="4581" y="40356"/>
                </a:lnTo>
                <a:close/>
                <a:moveTo>
                  <a:pt x="47498" y="40396"/>
                </a:moveTo>
                <a:cubicBezTo>
                  <a:pt x="47492" y="40396"/>
                  <a:pt x="47485" y="40396"/>
                  <a:pt x="47478" y="40397"/>
                </a:cubicBezTo>
                <a:cubicBezTo>
                  <a:pt x="47328" y="40397"/>
                  <a:pt x="47220" y="40519"/>
                  <a:pt x="47233" y="40655"/>
                </a:cubicBezTo>
                <a:cubicBezTo>
                  <a:pt x="47233" y="40777"/>
                  <a:pt x="47342" y="40886"/>
                  <a:pt x="47464" y="40886"/>
                </a:cubicBezTo>
                <a:cubicBezTo>
                  <a:pt x="47472" y="40887"/>
                  <a:pt x="47480" y="40887"/>
                  <a:pt x="47487" y="40887"/>
                </a:cubicBezTo>
                <a:cubicBezTo>
                  <a:pt x="47614" y="40887"/>
                  <a:pt x="47722" y="40782"/>
                  <a:pt x="47722" y="40641"/>
                </a:cubicBezTo>
                <a:cubicBezTo>
                  <a:pt x="47722" y="40512"/>
                  <a:pt x="47625" y="40396"/>
                  <a:pt x="47498" y="40396"/>
                </a:cubicBezTo>
                <a:close/>
                <a:moveTo>
                  <a:pt x="77345" y="40523"/>
                </a:moveTo>
                <a:cubicBezTo>
                  <a:pt x="77330" y="40523"/>
                  <a:pt x="77315" y="40526"/>
                  <a:pt x="77299" y="40532"/>
                </a:cubicBezTo>
                <a:cubicBezTo>
                  <a:pt x="77218" y="40560"/>
                  <a:pt x="77163" y="40628"/>
                  <a:pt x="77123" y="40709"/>
                </a:cubicBezTo>
                <a:cubicBezTo>
                  <a:pt x="77097" y="40798"/>
                  <a:pt x="77191" y="40887"/>
                  <a:pt x="77292" y="40887"/>
                </a:cubicBezTo>
                <a:cubicBezTo>
                  <a:pt x="77299" y="40887"/>
                  <a:pt x="77306" y="40887"/>
                  <a:pt x="77313" y="40886"/>
                </a:cubicBezTo>
                <a:cubicBezTo>
                  <a:pt x="77422" y="40886"/>
                  <a:pt x="77503" y="40804"/>
                  <a:pt x="77489" y="40696"/>
                </a:cubicBezTo>
                <a:cubicBezTo>
                  <a:pt x="77489" y="40604"/>
                  <a:pt x="77423" y="40523"/>
                  <a:pt x="77345" y="40523"/>
                </a:cubicBezTo>
                <a:close/>
                <a:moveTo>
                  <a:pt x="13633" y="40424"/>
                </a:moveTo>
                <a:lnTo>
                  <a:pt x="13810" y="40723"/>
                </a:lnTo>
                <a:lnTo>
                  <a:pt x="13470" y="40899"/>
                </a:lnTo>
                <a:lnTo>
                  <a:pt x="13293" y="40600"/>
                </a:lnTo>
                <a:lnTo>
                  <a:pt x="13633" y="40424"/>
                </a:lnTo>
                <a:close/>
                <a:moveTo>
                  <a:pt x="29403" y="40192"/>
                </a:moveTo>
                <a:cubicBezTo>
                  <a:pt x="29223" y="40192"/>
                  <a:pt x="29074" y="40337"/>
                  <a:pt x="29074" y="40532"/>
                </a:cubicBezTo>
                <a:cubicBezTo>
                  <a:pt x="29055" y="40749"/>
                  <a:pt x="29232" y="40901"/>
                  <a:pt x="29420" y="40901"/>
                </a:cubicBezTo>
                <a:cubicBezTo>
                  <a:pt x="29503" y="40901"/>
                  <a:pt x="29587" y="40871"/>
                  <a:pt x="29658" y="40804"/>
                </a:cubicBezTo>
                <a:cubicBezTo>
                  <a:pt x="29903" y="40587"/>
                  <a:pt x="29753" y="40206"/>
                  <a:pt x="29427" y="40193"/>
                </a:cubicBezTo>
                <a:cubicBezTo>
                  <a:pt x="29419" y="40192"/>
                  <a:pt x="29411" y="40192"/>
                  <a:pt x="29403" y="40192"/>
                </a:cubicBezTo>
                <a:close/>
                <a:moveTo>
                  <a:pt x="1862" y="40451"/>
                </a:moveTo>
                <a:lnTo>
                  <a:pt x="2039" y="40750"/>
                </a:lnTo>
                <a:lnTo>
                  <a:pt x="1726" y="40927"/>
                </a:lnTo>
                <a:lnTo>
                  <a:pt x="1550" y="40614"/>
                </a:lnTo>
                <a:lnTo>
                  <a:pt x="1862" y="40451"/>
                </a:lnTo>
                <a:close/>
                <a:moveTo>
                  <a:pt x="35734" y="40329"/>
                </a:moveTo>
                <a:cubicBezTo>
                  <a:pt x="35571" y="40329"/>
                  <a:pt x="35435" y="40465"/>
                  <a:pt x="35421" y="40641"/>
                </a:cubicBezTo>
                <a:cubicBezTo>
                  <a:pt x="35434" y="40797"/>
                  <a:pt x="35559" y="40928"/>
                  <a:pt x="35723" y="40928"/>
                </a:cubicBezTo>
                <a:cubicBezTo>
                  <a:pt x="35731" y="40928"/>
                  <a:pt x="35739" y="40927"/>
                  <a:pt x="35748" y="40927"/>
                </a:cubicBezTo>
                <a:cubicBezTo>
                  <a:pt x="35897" y="40927"/>
                  <a:pt x="36020" y="40791"/>
                  <a:pt x="36020" y="40628"/>
                </a:cubicBezTo>
                <a:cubicBezTo>
                  <a:pt x="36020" y="40478"/>
                  <a:pt x="35897" y="40356"/>
                  <a:pt x="35734" y="40342"/>
                </a:cubicBezTo>
                <a:lnTo>
                  <a:pt x="35734" y="40329"/>
                </a:lnTo>
                <a:close/>
                <a:moveTo>
                  <a:pt x="44719" y="40451"/>
                </a:moveTo>
                <a:cubicBezTo>
                  <a:pt x="44596" y="40465"/>
                  <a:pt x="44501" y="40573"/>
                  <a:pt x="44501" y="40709"/>
                </a:cubicBezTo>
                <a:cubicBezTo>
                  <a:pt x="44501" y="40837"/>
                  <a:pt x="44610" y="40941"/>
                  <a:pt x="44736" y="40941"/>
                </a:cubicBezTo>
                <a:cubicBezTo>
                  <a:pt x="44744" y="40941"/>
                  <a:pt x="44752" y="40941"/>
                  <a:pt x="44759" y="40940"/>
                </a:cubicBezTo>
                <a:cubicBezTo>
                  <a:pt x="44895" y="40940"/>
                  <a:pt x="45004" y="40818"/>
                  <a:pt x="44990" y="40682"/>
                </a:cubicBezTo>
                <a:cubicBezTo>
                  <a:pt x="44977" y="40546"/>
                  <a:pt x="44854" y="40451"/>
                  <a:pt x="44719" y="40451"/>
                </a:cubicBezTo>
                <a:close/>
                <a:moveTo>
                  <a:pt x="10887" y="40478"/>
                </a:moveTo>
                <a:lnTo>
                  <a:pt x="11064" y="40791"/>
                </a:lnTo>
                <a:lnTo>
                  <a:pt x="10738" y="40954"/>
                </a:lnTo>
                <a:lnTo>
                  <a:pt x="10575" y="40641"/>
                </a:lnTo>
                <a:lnTo>
                  <a:pt x="10887" y="40478"/>
                </a:lnTo>
                <a:close/>
                <a:moveTo>
                  <a:pt x="66996" y="40437"/>
                </a:moveTo>
                <a:lnTo>
                  <a:pt x="67159" y="40777"/>
                </a:lnTo>
                <a:lnTo>
                  <a:pt x="66833" y="40954"/>
                </a:lnTo>
                <a:cubicBezTo>
                  <a:pt x="66765" y="40832"/>
                  <a:pt x="66711" y="40723"/>
                  <a:pt x="66643" y="40614"/>
                </a:cubicBezTo>
                <a:lnTo>
                  <a:pt x="66996" y="40437"/>
                </a:lnTo>
                <a:close/>
                <a:moveTo>
                  <a:pt x="71019" y="40192"/>
                </a:moveTo>
                <a:cubicBezTo>
                  <a:pt x="71010" y="40192"/>
                  <a:pt x="71001" y="40192"/>
                  <a:pt x="70992" y="40193"/>
                </a:cubicBezTo>
                <a:cubicBezTo>
                  <a:pt x="70789" y="40193"/>
                  <a:pt x="70612" y="40383"/>
                  <a:pt x="70639" y="40600"/>
                </a:cubicBezTo>
                <a:lnTo>
                  <a:pt x="70625" y="40587"/>
                </a:lnTo>
                <a:lnTo>
                  <a:pt x="70625" y="40587"/>
                </a:lnTo>
                <a:cubicBezTo>
                  <a:pt x="70638" y="40796"/>
                  <a:pt x="70802" y="40955"/>
                  <a:pt x="71008" y="40955"/>
                </a:cubicBezTo>
                <a:cubicBezTo>
                  <a:pt x="71016" y="40955"/>
                  <a:pt x="71025" y="40954"/>
                  <a:pt x="71033" y="40954"/>
                </a:cubicBezTo>
                <a:cubicBezTo>
                  <a:pt x="71527" y="40940"/>
                  <a:pt x="71510" y="40192"/>
                  <a:pt x="71019" y="40192"/>
                </a:cubicBezTo>
                <a:close/>
                <a:moveTo>
                  <a:pt x="26682" y="40233"/>
                </a:moveTo>
                <a:cubicBezTo>
                  <a:pt x="26179" y="40233"/>
                  <a:pt x="26179" y="40995"/>
                  <a:pt x="26682" y="40995"/>
                </a:cubicBezTo>
                <a:cubicBezTo>
                  <a:pt x="27198" y="40995"/>
                  <a:pt x="27198" y="40233"/>
                  <a:pt x="26682" y="40233"/>
                </a:cubicBezTo>
                <a:close/>
                <a:moveTo>
                  <a:pt x="64251" y="40505"/>
                </a:moveTo>
                <a:cubicBezTo>
                  <a:pt x="64305" y="40614"/>
                  <a:pt x="64373" y="40736"/>
                  <a:pt x="64427" y="40845"/>
                </a:cubicBezTo>
                <a:lnTo>
                  <a:pt x="64115" y="41008"/>
                </a:lnTo>
                <a:cubicBezTo>
                  <a:pt x="64060" y="40899"/>
                  <a:pt x="63992" y="40777"/>
                  <a:pt x="63938" y="40668"/>
                </a:cubicBezTo>
                <a:lnTo>
                  <a:pt x="64251" y="40505"/>
                </a:lnTo>
                <a:close/>
                <a:moveTo>
                  <a:pt x="19953" y="40532"/>
                </a:moveTo>
                <a:lnTo>
                  <a:pt x="20130" y="40845"/>
                </a:lnTo>
                <a:lnTo>
                  <a:pt x="19763" y="41035"/>
                </a:lnTo>
                <a:lnTo>
                  <a:pt x="19586" y="40723"/>
                </a:lnTo>
                <a:lnTo>
                  <a:pt x="19953" y="40532"/>
                </a:lnTo>
                <a:close/>
                <a:moveTo>
                  <a:pt x="42039" y="40531"/>
                </a:moveTo>
                <a:cubicBezTo>
                  <a:pt x="42031" y="40531"/>
                  <a:pt x="42022" y="40532"/>
                  <a:pt x="42014" y="40532"/>
                </a:cubicBezTo>
                <a:cubicBezTo>
                  <a:pt x="41678" y="40546"/>
                  <a:pt x="41700" y="41036"/>
                  <a:pt x="42027" y="41036"/>
                </a:cubicBezTo>
                <a:cubicBezTo>
                  <a:pt x="42032" y="41036"/>
                  <a:pt x="42036" y="41036"/>
                  <a:pt x="42041" y="41035"/>
                </a:cubicBezTo>
                <a:cubicBezTo>
                  <a:pt x="42372" y="41022"/>
                  <a:pt x="42355" y="40531"/>
                  <a:pt x="42039" y="40531"/>
                </a:cubicBezTo>
                <a:close/>
                <a:moveTo>
                  <a:pt x="8155" y="40532"/>
                </a:moveTo>
                <a:lnTo>
                  <a:pt x="8332" y="40886"/>
                </a:lnTo>
                <a:lnTo>
                  <a:pt x="8019" y="41049"/>
                </a:lnTo>
                <a:lnTo>
                  <a:pt x="7856" y="40709"/>
                </a:lnTo>
                <a:lnTo>
                  <a:pt x="8155" y="40532"/>
                </a:lnTo>
                <a:close/>
                <a:moveTo>
                  <a:pt x="33012" y="40408"/>
                </a:moveTo>
                <a:cubicBezTo>
                  <a:pt x="33000" y="40408"/>
                  <a:pt x="32988" y="40409"/>
                  <a:pt x="32975" y="40410"/>
                </a:cubicBezTo>
                <a:cubicBezTo>
                  <a:pt x="32567" y="40437"/>
                  <a:pt x="32567" y="41022"/>
                  <a:pt x="32975" y="41063"/>
                </a:cubicBezTo>
                <a:cubicBezTo>
                  <a:pt x="32983" y="41063"/>
                  <a:pt x="32992" y="41063"/>
                  <a:pt x="33000" y="41063"/>
                </a:cubicBezTo>
                <a:cubicBezTo>
                  <a:pt x="33425" y="41063"/>
                  <a:pt x="33429" y="40408"/>
                  <a:pt x="33012" y="40408"/>
                </a:cubicBezTo>
                <a:close/>
                <a:moveTo>
                  <a:pt x="74554" y="40451"/>
                </a:moveTo>
                <a:cubicBezTo>
                  <a:pt x="74159" y="40451"/>
                  <a:pt x="74150" y="41049"/>
                  <a:pt x="74554" y="41063"/>
                </a:cubicBezTo>
                <a:cubicBezTo>
                  <a:pt x="74561" y="41063"/>
                  <a:pt x="74569" y="41064"/>
                  <a:pt x="74576" y="41064"/>
                </a:cubicBezTo>
                <a:cubicBezTo>
                  <a:pt x="74730" y="41064"/>
                  <a:pt x="74866" y="40933"/>
                  <a:pt x="74866" y="40777"/>
                </a:cubicBezTo>
                <a:cubicBezTo>
                  <a:pt x="74880" y="40600"/>
                  <a:pt x="74730" y="40451"/>
                  <a:pt x="74567" y="40451"/>
                </a:cubicBezTo>
                <a:cubicBezTo>
                  <a:pt x="74563" y="40451"/>
                  <a:pt x="74558" y="40451"/>
                  <a:pt x="74554" y="40451"/>
                </a:cubicBezTo>
                <a:close/>
                <a:moveTo>
                  <a:pt x="17194" y="40587"/>
                </a:moveTo>
                <a:lnTo>
                  <a:pt x="17371" y="40899"/>
                </a:lnTo>
                <a:lnTo>
                  <a:pt x="17045" y="41076"/>
                </a:lnTo>
                <a:lnTo>
                  <a:pt x="16882" y="40764"/>
                </a:lnTo>
                <a:lnTo>
                  <a:pt x="17194" y="40587"/>
                </a:lnTo>
                <a:close/>
                <a:moveTo>
                  <a:pt x="61532" y="40614"/>
                </a:moveTo>
                <a:lnTo>
                  <a:pt x="61695" y="40913"/>
                </a:lnTo>
                <a:lnTo>
                  <a:pt x="61355" y="41076"/>
                </a:lnTo>
                <a:lnTo>
                  <a:pt x="61192" y="40777"/>
                </a:lnTo>
                <a:lnTo>
                  <a:pt x="61532" y="40614"/>
                </a:lnTo>
                <a:close/>
                <a:moveTo>
                  <a:pt x="39268" y="40560"/>
                </a:moveTo>
                <a:cubicBezTo>
                  <a:pt x="39119" y="40560"/>
                  <a:pt x="38996" y="40682"/>
                  <a:pt x="39010" y="40832"/>
                </a:cubicBezTo>
                <a:cubicBezTo>
                  <a:pt x="39010" y="40973"/>
                  <a:pt x="39120" y="41091"/>
                  <a:pt x="39259" y="41091"/>
                </a:cubicBezTo>
                <a:cubicBezTo>
                  <a:pt x="39266" y="41091"/>
                  <a:pt x="39274" y="41090"/>
                  <a:pt x="39282" y="41090"/>
                </a:cubicBezTo>
                <a:cubicBezTo>
                  <a:pt x="39431" y="41090"/>
                  <a:pt x="39540" y="40967"/>
                  <a:pt x="39554" y="40818"/>
                </a:cubicBezTo>
                <a:cubicBezTo>
                  <a:pt x="39540" y="40668"/>
                  <a:pt x="39418" y="40560"/>
                  <a:pt x="39268" y="40560"/>
                </a:cubicBezTo>
                <a:close/>
                <a:moveTo>
                  <a:pt x="5410" y="40628"/>
                </a:moveTo>
                <a:lnTo>
                  <a:pt x="5586" y="40940"/>
                </a:lnTo>
                <a:lnTo>
                  <a:pt x="5274" y="41103"/>
                </a:lnTo>
                <a:lnTo>
                  <a:pt x="5097" y="40791"/>
                </a:lnTo>
                <a:lnTo>
                  <a:pt x="5410" y="40628"/>
                </a:lnTo>
                <a:close/>
                <a:moveTo>
                  <a:pt x="51033" y="40531"/>
                </a:moveTo>
                <a:cubicBezTo>
                  <a:pt x="50783" y="40531"/>
                  <a:pt x="50652" y="40826"/>
                  <a:pt x="50821" y="41008"/>
                </a:cubicBezTo>
                <a:cubicBezTo>
                  <a:pt x="50883" y="41079"/>
                  <a:pt x="50962" y="41111"/>
                  <a:pt x="51041" y="41111"/>
                </a:cubicBezTo>
                <a:cubicBezTo>
                  <a:pt x="51187" y="41111"/>
                  <a:pt x="51329" y="41000"/>
                  <a:pt x="51338" y="40832"/>
                </a:cubicBezTo>
                <a:cubicBezTo>
                  <a:pt x="51338" y="40668"/>
                  <a:pt x="51216" y="40532"/>
                  <a:pt x="51066" y="40532"/>
                </a:cubicBezTo>
                <a:cubicBezTo>
                  <a:pt x="51055" y="40531"/>
                  <a:pt x="51044" y="40531"/>
                  <a:pt x="51033" y="40531"/>
                </a:cubicBezTo>
                <a:close/>
                <a:moveTo>
                  <a:pt x="53771" y="40410"/>
                </a:moveTo>
                <a:lnTo>
                  <a:pt x="53771" y="40410"/>
                </a:lnTo>
                <a:cubicBezTo>
                  <a:pt x="53322" y="40437"/>
                  <a:pt x="53322" y="41076"/>
                  <a:pt x="53757" y="41117"/>
                </a:cubicBezTo>
                <a:cubicBezTo>
                  <a:pt x="54206" y="41090"/>
                  <a:pt x="54206" y="40451"/>
                  <a:pt x="53771" y="40410"/>
                </a:cubicBezTo>
                <a:close/>
                <a:moveTo>
                  <a:pt x="78156" y="40832"/>
                </a:moveTo>
                <a:cubicBezTo>
                  <a:pt x="78101" y="40859"/>
                  <a:pt x="78060" y="40899"/>
                  <a:pt x="78033" y="40954"/>
                </a:cubicBezTo>
                <a:cubicBezTo>
                  <a:pt x="78020" y="40981"/>
                  <a:pt x="78088" y="41035"/>
                  <a:pt x="78142" y="41117"/>
                </a:cubicBezTo>
                <a:cubicBezTo>
                  <a:pt x="78196" y="41035"/>
                  <a:pt x="78251" y="40995"/>
                  <a:pt x="78264" y="40940"/>
                </a:cubicBezTo>
                <a:cubicBezTo>
                  <a:pt x="78264" y="40899"/>
                  <a:pt x="78169" y="40832"/>
                  <a:pt x="78156" y="40832"/>
                </a:cubicBezTo>
                <a:close/>
                <a:moveTo>
                  <a:pt x="30267" y="40450"/>
                </a:moveTo>
                <a:cubicBezTo>
                  <a:pt x="30259" y="40450"/>
                  <a:pt x="30251" y="40450"/>
                  <a:pt x="30243" y="40451"/>
                </a:cubicBezTo>
                <a:cubicBezTo>
                  <a:pt x="30039" y="40451"/>
                  <a:pt x="29889" y="40614"/>
                  <a:pt x="29903" y="40804"/>
                </a:cubicBezTo>
                <a:cubicBezTo>
                  <a:pt x="29903" y="40987"/>
                  <a:pt x="30053" y="41131"/>
                  <a:pt x="30244" y="41131"/>
                </a:cubicBezTo>
                <a:cubicBezTo>
                  <a:pt x="30253" y="41131"/>
                  <a:pt x="30261" y="41131"/>
                  <a:pt x="30270" y="41131"/>
                </a:cubicBezTo>
                <a:cubicBezTo>
                  <a:pt x="30460" y="41131"/>
                  <a:pt x="30596" y="40967"/>
                  <a:pt x="30596" y="40777"/>
                </a:cubicBezTo>
                <a:cubicBezTo>
                  <a:pt x="30583" y="40595"/>
                  <a:pt x="30446" y="40450"/>
                  <a:pt x="30267" y="40450"/>
                </a:cubicBezTo>
                <a:close/>
                <a:moveTo>
                  <a:pt x="48334" y="40628"/>
                </a:moveTo>
                <a:cubicBezTo>
                  <a:pt x="47994" y="40628"/>
                  <a:pt x="47994" y="41144"/>
                  <a:pt x="48334" y="41144"/>
                </a:cubicBezTo>
                <a:cubicBezTo>
                  <a:pt x="48674" y="41144"/>
                  <a:pt x="48674" y="40628"/>
                  <a:pt x="48334" y="40628"/>
                </a:cubicBezTo>
                <a:close/>
                <a:moveTo>
                  <a:pt x="58773" y="40655"/>
                </a:moveTo>
                <a:lnTo>
                  <a:pt x="58963" y="40981"/>
                </a:lnTo>
                <a:lnTo>
                  <a:pt x="58637" y="41144"/>
                </a:lnTo>
                <a:cubicBezTo>
                  <a:pt x="58583" y="41035"/>
                  <a:pt x="58528" y="40927"/>
                  <a:pt x="58460" y="40818"/>
                </a:cubicBezTo>
                <a:lnTo>
                  <a:pt x="58773" y="40655"/>
                </a:lnTo>
                <a:close/>
                <a:moveTo>
                  <a:pt x="2691" y="40696"/>
                </a:moveTo>
                <a:lnTo>
                  <a:pt x="2854" y="41008"/>
                </a:lnTo>
                <a:lnTo>
                  <a:pt x="2542" y="41171"/>
                </a:lnTo>
                <a:lnTo>
                  <a:pt x="2365" y="40859"/>
                </a:lnTo>
                <a:lnTo>
                  <a:pt x="2691" y="40696"/>
                </a:lnTo>
                <a:close/>
                <a:moveTo>
                  <a:pt x="14462" y="40668"/>
                </a:moveTo>
                <a:lnTo>
                  <a:pt x="14666" y="40995"/>
                </a:lnTo>
                <a:lnTo>
                  <a:pt x="14299" y="41171"/>
                </a:lnTo>
                <a:lnTo>
                  <a:pt x="14136" y="40832"/>
                </a:lnTo>
                <a:lnTo>
                  <a:pt x="14462" y="40668"/>
                </a:lnTo>
                <a:close/>
                <a:moveTo>
                  <a:pt x="45575" y="40696"/>
                </a:moveTo>
                <a:cubicBezTo>
                  <a:pt x="45439" y="40696"/>
                  <a:pt x="45317" y="40804"/>
                  <a:pt x="45317" y="40954"/>
                </a:cubicBezTo>
                <a:lnTo>
                  <a:pt x="45330" y="40954"/>
                </a:lnTo>
                <a:cubicBezTo>
                  <a:pt x="45330" y="41090"/>
                  <a:pt x="45439" y="41198"/>
                  <a:pt x="45575" y="41198"/>
                </a:cubicBezTo>
                <a:cubicBezTo>
                  <a:pt x="45887" y="41171"/>
                  <a:pt x="45887" y="40723"/>
                  <a:pt x="45575" y="40696"/>
                </a:cubicBezTo>
                <a:close/>
                <a:moveTo>
                  <a:pt x="36561" y="40627"/>
                </a:moveTo>
                <a:cubicBezTo>
                  <a:pt x="36553" y="40627"/>
                  <a:pt x="36544" y="40627"/>
                  <a:pt x="36536" y="40628"/>
                </a:cubicBezTo>
                <a:cubicBezTo>
                  <a:pt x="36373" y="40628"/>
                  <a:pt x="36251" y="40764"/>
                  <a:pt x="36264" y="40927"/>
                </a:cubicBezTo>
                <a:cubicBezTo>
                  <a:pt x="36258" y="41124"/>
                  <a:pt x="36403" y="41219"/>
                  <a:pt x="36551" y="41219"/>
                </a:cubicBezTo>
                <a:cubicBezTo>
                  <a:pt x="36709" y="41219"/>
                  <a:pt x="36870" y="41110"/>
                  <a:pt x="36849" y="40899"/>
                </a:cubicBezTo>
                <a:cubicBezTo>
                  <a:pt x="36836" y="40745"/>
                  <a:pt x="36713" y="40627"/>
                  <a:pt x="36561" y="40627"/>
                </a:cubicBezTo>
                <a:close/>
                <a:moveTo>
                  <a:pt x="11703" y="40709"/>
                </a:moveTo>
                <a:lnTo>
                  <a:pt x="11880" y="41049"/>
                </a:lnTo>
                <a:lnTo>
                  <a:pt x="11567" y="41226"/>
                </a:lnTo>
                <a:lnTo>
                  <a:pt x="11404" y="40886"/>
                </a:lnTo>
                <a:lnTo>
                  <a:pt x="11703" y="40709"/>
                </a:lnTo>
                <a:close/>
                <a:moveTo>
                  <a:pt x="67798" y="40668"/>
                </a:moveTo>
                <a:lnTo>
                  <a:pt x="67989" y="41035"/>
                </a:lnTo>
                <a:lnTo>
                  <a:pt x="67649" y="41226"/>
                </a:lnTo>
                <a:lnTo>
                  <a:pt x="67458" y="40859"/>
                </a:lnTo>
                <a:lnTo>
                  <a:pt x="67798" y="40668"/>
                </a:lnTo>
                <a:close/>
                <a:moveTo>
                  <a:pt x="71874" y="40477"/>
                </a:moveTo>
                <a:cubicBezTo>
                  <a:pt x="71866" y="40477"/>
                  <a:pt x="71857" y="40478"/>
                  <a:pt x="71849" y="40478"/>
                </a:cubicBezTo>
                <a:cubicBezTo>
                  <a:pt x="71645" y="40478"/>
                  <a:pt x="71482" y="40641"/>
                  <a:pt x="71482" y="40845"/>
                </a:cubicBezTo>
                <a:cubicBezTo>
                  <a:pt x="71468" y="41049"/>
                  <a:pt x="71631" y="41226"/>
                  <a:pt x="71835" y="41226"/>
                </a:cubicBezTo>
                <a:cubicBezTo>
                  <a:pt x="71852" y="41227"/>
                  <a:pt x="71868" y="41228"/>
                  <a:pt x="71884" y="41228"/>
                </a:cubicBezTo>
                <a:cubicBezTo>
                  <a:pt x="72358" y="41228"/>
                  <a:pt x="72362" y="40477"/>
                  <a:pt x="71874" y="40477"/>
                </a:cubicBezTo>
                <a:close/>
                <a:moveTo>
                  <a:pt x="27521" y="40491"/>
                </a:moveTo>
                <a:cubicBezTo>
                  <a:pt x="27513" y="40491"/>
                  <a:pt x="27505" y="40491"/>
                  <a:pt x="27497" y="40492"/>
                </a:cubicBezTo>
                <a:cubicBezTo>
                  <a:pt x="27307" y="40505"/>
                  <a:pt x="27157" y="40668"/>
                  <a:pt x="27157" y="40872"/>
                </a:cubicBezTo>
                <a:lnTo>
                  <a:pt x="27144" y="40872"/>
                </a:lnTo>
                <a:cubicBezTo>
                  <a:pt x="27157" y="41076"/>
                  <a:pt x="27307" y="41226"/>
                  <a:pt x="27511" y="41239"/>
                </a:cubicBezTo>
                <a:cubicBezTo>
                  <a:pt x="27728" y="41239"/>
                  <a:pt x="27891" y="41063"/>
                  <a:pt x="27878" y="40845"/>
                </a:cubicBezTo>
                <a:cubicBezTo>
                  <a:pt x="27878" y="40649"/>
                  <a:pt x="27715" y="40491"/>
                  <a:pt x="27521" y="40491"/>
                </a:cubicBezTo>
                <a:close/>
                <a:moveTo>
                  <a:pt x="42856" y="40750"/>
                </a:moveTo>
                <a:cubicBezTo>
                  <a:pt x="42707" y="40750"/>
                  <a:pt x="42585" y="40872"/>
                  <a:pt x="42598" y="41022"/>
                </a:cubicBezTo>
                <a:cubicBezTo>
                  <a:pt x="42598" y="41158"/>
                  <a:pt x="42721" y="41266"/>
                  <a:pt x="42856" y="41266"/>
                </a:cubicBezTo>
                <a:cubicBezTo>
                  <a:pt x="43196" y="41253"/>
                  <a:pt x="43196" y="40750"/>
                  <a:pt x="42856" y="40750"/>
                </a:cubicBezTo>
                <a:close/>
                <a:moveTo>
                  <a:pt x="65080" y="40777"/>
                </a:moveTo>
                <a:cubicBezTo>
                  <a:pt x="65134" y="40886"/>
                  <a:pt x="65189" y="40981"/>
                  <a:pt x="65270" y="41103"/>
                </a:cubicBezTo>
                <a:lnTo>
                  <a:pt x="64944" y="41266"/>
                </a:lnTo>
                <a:lnTo>
                  <a:pt x="64767" y="40967"/>
                </a:lnTo>
                <a:lnTo>
                  <a:pt x="65080" y="40777"/>
                </a:lnTo>
                <a:close/>
                <a:moveTo>
                  <a:pt x="20769" y="40750"/>
                </a:moveTo>
                <a:lnTo>
                  <a:pt x="20959" y="41103"/>
                </a:lnTo>
                <a:lnTo>
                  <a:pt x="20579" y="41280"/>
                </a:lnTo>
                <a:lnTo>
                  <a:pt x="20416" y="40954"/>
                </a:lnTo>
                <a:lnTo>
                  <a:pt x="20769" y="40750"/>
                </a:lnTo>
                <a:close/>
                <a:moveTo>
                  <a:pt x="8971" y="40818"/>
                </a:moveTo>
                <a:lnTo>
                  <a:pt x="9148" y="41117"/>
                </a:lnTo>
                <a:lnTo>
                  <a:pt x="8835" y="41294"/>
                </a:lnTo>
                <a:lnTo>
                  <a:pt x="8658" y="40981"/>
                </a:lnTo>
                <a:lnTo>
                  <a:pt x="8971" y="40818"/>
                </a:lnTo>
                <a:close/>
                <a:moveTo>
                  <a:pt x="33790" y="40655"/>
                </a:moveTo>
                <a:cubicBezTo>
                  <a:pt x="33505" y="40655"/>
                  <a:pt x="33369" y="40995"/>
                  <a:pt x="33559" y="41198"/>
                </a:cubicBezTo>
                <a:cubicBezTo>
                  <a:pt x="33627" y="41266"/>
                  <a:pt x="33710" y="41296"/>
                  <a:pt x="33792" y="41296"/>
                </a:cubicBezTo>
                <a:cubicBezTo>
                  <a:pt x="33958" y="41296"/>
                  <a:pt x="34117" y="41172"/>
                  <a:pt x="34117" y="40981"/>
                </a:cubicBezTo>
                <a:cubicBezTo>
                  <a:pt x="34117" y="40804"/>
                  <a:pt x="33967" y="40655"/>
                  <a:pt x="33790" y="40655"/>
                </a:cubicBezTo>
                <a:close/>
                <a:moveTo>
                  <a:pt x="24752" y="40519"/>
                </a:moveTo>
                <a:cubicBezTo>
                  <a:pt x="24548" y="40532"/>
                  <a:pt x="24385" y="40709"/>
                  <a:pt x="24385" y="40927"/>
                </a:cubicBezTo>
                <a:cubicBezTo>
                  <a:pt x="24385" y="41144"/>
                  <a:pt x="24561" y="41307"/>
                  <a:pt x="24779" y="41307"/>
                </a:cubicBezTo>
                <a:cubicBezTo>
                  <a:pt x="24996" y="41307"/>
                  <a:pt x="25159" y="41131"/>
                  <a:pt x="25173" y="40927"/>
                </a:cubicBezTo>
                <a:cubicBezTo>
                  <a:pt x="25173" y="40696"/>
                  <a:pt x="24983" y="40519"/>
                  <a:pt x="24752" y="40519"/>
                </a:cubicBezTo>
                <a:close/>
                <a:moveTo>
                  <a:pt x="62348" y="40845"/>
                </a:moveTo>
                <a:lnTo>
                  <a:pt x="62538" y="41158"/>
                </a:lnTo>
                <a:lnTo>
                  <a:pt x="62185" y="41307"/>
                </a:lnTo>
                <a:cubicBezTo>
                  <a:pt x="62130" y="41226"/>
                  <a:pt x="62076" y="41117"/>
                  <a:pt x="62022" y="41008"/>
                </a:cubicBezTo>
                <a:lnTo>
                  <a:pt x="62348" y="40845"/>
                </a:lnTo>
                <a:close/>
                <a:moveTo>
                  <a:pt x="75396" y="40764"/>
                </a:moveTo>
                <a:cubicBezTo>
                  <a:pt x="75247" y="40777"/>
                  <a:pt x="75124" y="40886"/>
                  <a:pt x="75111" y="41035"/>
                </a:cubicBezTo>
                <a:cubicBezTo>
                  <a:pt x="75111" y="41198"/>
                  <a:pt x="75247" y="41321"/>
                  <a:pt x="75396" y="41321"/>
                </a:cubicBezTo>
                <a:cubicBezTo>
                  <a:pt x="75546" y="41321"/>
                  <a:pt x="75668" y="41185"/>
                  <a:pt x="75668" y="41035"/>
                </a:cubicBezTo>
                <a:cubicBezTo>
                  <a:pt x="75668" y="40886"/>
                  <a:pt x="75546" y="40764"/>
                  <a:pt x="75396" y="40764"/>
                </a:cubicBezTo>
                <a:close/>
                <a:moveTo>
                  <a:pt x="18010" y="40845"/>
                </a:moveTo>
                <a:lnTo>
                  <a:pt x="18186" y="41185"/>
                </a:lnTo>
                <a:lnTo>
                  <a:pt x="17874" y="41348"/>
                </a:lnTo>
                <a:lnTo>
                  <a:pt x="17697" y="41008"/>
                </a:lnTo>
                <a:lnTo>
                  <a:pt x="18010" y="40845"/>
                </a:lnTo>
                <a:close/>
                <a:moveTo>
                  <a:pt x="6266" y="40845"/>
                </a:moveTo>
                <a:lnTo>
                  <a:pt x="6429" y="41185"/>
                </a:lnTo>
                <a:lnTo>
                  <a:pt x="6089" y="41362"/>
                </a:lnTo>
                <a:lnTo>
                  <a:pt x="5926" y="41049"/>
                </a:lnTo>
                <a:lnTo>
                  <a:pt x="6266" y="40845"/>
                </a:lnTo>
                <a:close/>
                <a:moveTo>
                  <a:pt x="40084" y="40832"/>
                </a:moveTo>
                <a:cubicBezTo>
                  <a:pt x="39934" y="40845"/>
                  <a:pt x="39825" y="40967"/>
                  <a:pt x="39825" y="41117"/>
                </a:cubicBezTo>
                <a:cubicBezTo>
                  <a:pt x="39839" y="41266"/>
                  <a:pt x="39961" y="41375"/>
                  <a:pt x="40111" y="41375"/>
                </a:cubicBezTo>
                <a:cubicBezTo>
                  <a:pt x="40451" y="41348"/>
                  <a:pt x="40423" y="40845"/>
                  <a:pt x="40084" y="40832"/>
                </a:cubicBezTo>
                <a:close/>
                <a:moveTo>
                  <a:pt x="31082" y="40695"/>
                </a:moveTo>
                <a:cubicBezTo>
                  <a:pt x="31074" y="40695"/>
                  <a:pt x="31066" y="40695"/>
                  <a:pt x="31058" y="40696"/>
                </a:cubicBezTo>
                <a:cubicBezTo>
                  <a:pt x="30614" y="40709"/>
                  <a:pt x="30623" y="41375"/>
                  <a:pt x="31059" y="41375"/>
                </a:cubicBezTo>
                <a:cubicBezTo>
                  <a:pt x="31063" y="41375"/>
                  <a:pt x="31067" y="41375"/>
                  <a:pt x="31072" y="41375"/>
                </a:cubicBezTo>
                <a:cubicBezTo>
                  <a:pt x="31262" y="41375"/>
                  <a:pt x="31425" y="41226"/>
                  <a:pt x="31425" y="41035"/>
                </a:cubicBezTo>
                <a:cubicBezTo>
                  <a:pt x="31425" y="40853"/>
                  <a:pt x="31275" y="40695"/>
                  <a:pt x="31082" y="40695"/>
                </a:cubicBezTo>
                <a:close/>
                <a:moveTo>
                  <a:pt x="54600" y="40628"/>
                </a:moveTo>
                <a:cubicBezTo>
                  <a:pt x="54260" y="40641"/>
                  <a:pt x="54097" y="41035"/>
                  <a:pt x="54328" y="41266"/>
                </a:cubicBezTo>
                <a:cubicBezTo>
                  <a:pt x="54405" y="41348"/>
                  <a:pt x="54502" y="41384"/>
                  <a:pt x="54597" y="41384"/>
                </a:cubicBezTo>
                <a:cubicBezTo>
                  <a:pt x="54787" y="41384"/>
                  <a:pt x="54972" y="41239"/>
                  <a:pt x="54981" y="41022"/>
                </a:cubicBezTo>
                <a:cubicBezTo>
                  <a:pt x="54981" y="40804"/>
                  <a:pt x="54804" y="40628"/>
                  <a:pt x="54600" y="40628"/>
                </a:cubicBezTo>
                <a:close/>
                <a:moveTo>
                  <a:pt x="59602" y="40899"/>
                </a:moveTo>
                <a:lnTo>
                  <a:pt x="59779" y="41226"/>
                </a:lnTo>
                <a:lnTo>
                  <a:pt x="59466" y="41389"/>
                </a:lnTo>
                <a:lnTo>
                  <a:pt x="59289" y="41076"/>
                </a:lnTo>
                <a:lnTo>
                  <a:pt x="59602" y="40899"/>
                </a:lnTo>
                <a:close/>
                <a:moveTo>
                  <a:pt x="51890" y="40763"/>
                </a:moveTo>
                <a:cubicBezTo>
                  <a:pt x="51883" y="40763"/>
                  <a:pt x="51876" y="40763"/>
                  <a:pt x="51868" y="40764"/>
                </a:cubicBezTo>
                <a:cubicBezTo>
                  <a:pt x="51859" y="40763"/>
                  <a:pt x="51851" y="40763"/>
                  <a:pt x="51843" y="40763"/>
                </a:cubicBezTo>
                <a:cubicBezTo>
                  <a:pt x="51433" y="40763"/>
                  <a:pt x="51441" y="41391"/>
                  <a:pt x="51844" y="41391"/>
                </a:cubicBezTo>
                <a:cubicBezTo>
                  <a:pt x="51856" y="41391"/>
                  <a:pt x="51869" y="41390"/>
                  <a:pt x="51882" y="41389"/>
                </a:cubicBezTo>
                <a:cubicBezTo>
                  <a:pt x="52045" y="41389"/>
                  <a:pt x="52194" y="41253"/>
                  <a:pt x="52181" y="41076"/>
                </a:cubicBezTo>
                <a:cubicBezTo>
                  <a:pt x="52194" y="40907"/>
                  <a:pt x="52057" y="40763"/>
                  <a:pt x="51890" y="40763"/>
                </a:cubicBezTo>
                <a:close/>
                <a:moveTo>
                  <a:pt x="49150" y="40859"/>
                </a:moveTo>
                <a:cubicBezTo>
                  <a:pt x="49000" y="40859"/>
                  <a:pt x="48878" y="40981"/>
                  <a:pt x="48878" y="41131"/>
                </a:cubicBezTo>
                <a:cubicBezTo>
                  <a:pt x="48878" y="41280"/>
                  <a:pt x="49000" y="41389"/>
                  <a:pt x="49150" y="41402"/>
                </a:cubicBezTo>
                <a:cubicBezTo>
                  <a:pt x="49299" y="41402"/>
                  <a:pt x="49421" y="41280"/>
                  <a:pt x="49421" y="41131"/>
                </a:cubicBezTo>
                <a:cubicBezTo>
                  <a:pt x="49421" y="40981"/>
                  <a:pt x="49299" y="40859"/>
                  <a:pt x="49150" y="40859"/>
                </a:cubicBezTo>
                <a:close/>
                <a:moveTo>
                  <a:pt x="3520" y="40927"/>
                </a:moveTo>
                <a:lnTo>
                  <a:pt x="3684" y="41239"/>
                </a:lnTo>
                <a:lnTo>
                  <a:pt x="3385" y="41416"/>
                </a:lnTo>
                <a:lnTo>
                  <a:pt x="3194" y="41103"/>
                </a:lnTo>
                <a:lnTo>
                  <a:pt x="3520" y="40927"/>
                </a:lnTo>
                <a:close/>
                <a:moveTo>
                  <a:pt x="46395" y="40939"/>
                </a:moveTo>
                <a:cubicBezTo>
                  <a:pt x="46243" y="40939"/>
                  <a:pt x="46133" y="41070"/>
                  <a:pt x="46146" y="41212"/>
                </a:cubicBezTo>
                <a:cubicBezTo>
                  <a:pt x="46172" y="41357"/>
                  <a:pt x="46287" y="41428"/>
                  <a:pt x="46402" y="41428"/>
                </a:cubicBezTo>
                <a:cubicBezTo>
                  <a:pt x="46525" y="41428"/>
                  <a:pt x="46648" y="41346"/>
                  <a:pt x="46662" y="41185"/>
                </a:cubicBezTo>
                <a:cubicBezTo>
                  <a:pt x="46662" y="41049"/>
                  <a:pt x="46540" y="40940"/>
                  <a:pt x="46404" y="40940"/>
                </a:cubicBezTo>
                <a:lnTo>
                  <a:pt x="46418" y="40940"/>
                </a:lnTo>
                <a:cubicBezTo>
                  <a:pt x="46410" y="40940"/>
                  <a:pt x="46403" y="40939"/>
                  <a:pt x="46395" y="40939"/>
                </a:cubicBezTo>
                <a:close/>
                <a:moveTo>
                  <a:pt x="37392" y="40872"/>
                </a:moveTo>
                <a:cubicBezTo>
                  <a:pt x="37229" y="40872"/>
                  <a:pt x="37093" y="40995"/>
                  <a:pt x="37093" y="41144"/>
                </a:cubicBezTo>
                <a:cubicBezTo>
                  <a:pt x="37093" y="41334"/>
                  <a:pt x="37236" y="41433"/>
                  <a:pt x="37379" y="41433"/>
                </a:cubicBezTo>
                <a:cubicBezTo>
                  <a:pt x="37511" y="41433"/>
                  <a:pt x="37645" y="41348"/>
                  <a:pt x="37664" y="41171"/>
                </a:cubicBezTo>
                <a:cubicBezTo>
                  <a:pt x="37678" y="41008"/>
                  <a:pt x="37542" y="40872"/>
                  <a:pt x="37392" y="40872"/>
                </a:cubicBezTo>
                <a:close/>
                <a:moveTo>
                  <a:pt x="15291" y="40899"/>
                </a:moveTo>
                <a:lnTo>
                  <a:pt x="15454" y="41226"/>
                </a:lnTo>
                <a:lnTo>
                  <a:pt x="15128" y="41443"/>
                </a:lnTo>
                <a:lnTo>
                  <a:pt x="14924" y="41076"/>
                </a:lnTo>
                <a:lnTo>
                  <a:pt x="15291" y="40899"/>
                </a:lnTo>
                <a:close/>
                <a:moveTo>
                  <a:pt x="72678" y="40750"/>
                </a:moveTo>
                <a:cubicBezTo>
                  <a:pt x="72673" y="40750"/>
                  <a:pt x="72669" y="40750"/>
                  <a:pt x="72664" y="40750"/>
                </a:cubicBezTo>
                <a:cubicBezTo>
                  <a:pt x="72193" y="40763"/>
                  <a:pt x="72215" y="41457"/>
                  <a:pt x="72665" y="41457"/>
                </a:cubicBezTo>
                <a:cubicBezTo>
                  <a:pt x="72669" y="41457"/>
                  <a:pt x="72673" y="41457"/>
                  <a:pt x="72678" y="41457"/>
                </a:cubicBezTo>
                <a:cubicBezTo>
                  <a:pt x="73149" y="41430"/>
                  <a:pt x="73127" y="40750"/>
                  <a:pt x="72678" y="40750"/>
                </a:cubicBezTo>
                <a:close/>
                <a:moveTo>
                  <a:pt x="28350" y="40736"/>
                </a:moveTo>
                <a:cubicBezTo>
                  <a:pt x="28342" y="40736"/>
                  <a:pt x="28334" y="40736"/>
                  <a:pt x="28326" y="40736"/>
                </a:cubicBezTo>
                <a:cubicBezTo>
                  <a:pt x="28136" y="40750"/>
                  <a:pt x="27986" y="40899"/>
                  <a:pt x="27986" y="41103"/>
                </a:cubicBezTo>
                <a:cubicBezTo>
                  <a:pt x="27986" y="41307"/>
                  <a:pt x="28150" y="41470"/>
                  <a:pt x="28353" y="41470"/>
                </a:cubicBezTo>
                <a:cubicBezTo>
                  <a:pt x="28557" y="41457"/>
                  <a:pt x="28720" y="41294"/>
                  <a:pt x="28720" y="41090"/>
                </a:cubicBezTo>
                <a:cubicBezTo>
                  <a:pt x="28707" y="40894"/>
                  <a:pt x="28544" y="40736"/>
                  <a:pt x="28350" y="40736"/>
                </a:cubicBezTo>
                <a:close/>
                <a:moveTo>
                  <a:pt x="12532" y="40995"/>
                </a:moveTo>
                <a:lnTo>
                  <a:pt x="12709" y="41307"/>
                </a:lnTo>
                <a:lnTo>
                  <a:pt x="12396" y="41484"/>
                </a:lnTo>
                <a:lnTo>
                  <a:pt x="12219" y="41171"/>
                </a:lnTo>
                <a:lnTo>
                  <a:pt x="12532" y="40995"/>
                </a:lnTo>
                <a:close/>
                <a:moveTo>
                  <a:pt x="68926" y="40098"/>
                </a:moveTo>
                <a:lnTo>
                  <a:pt x="69144" y="40492"/>
                </a:lnTo>
                <a:cubicBezTo>
                  <a:pt x="68722" y="40492"/>
                  <a:pt x="68546" y="41035"/>
                  <a:pt x="68899" y="41280"/>
                </a:cubicBezTo>
                <a:lnTo>
                  <a:pt x="68478" y="41484"/>
                </a:lnTo>
                <a:lnTo>
                  <a:pt x="68288" y="41117"/>
                </a:lnTo>
                <a:cubicBezTo>
                  <a:pt x="68451" y="41063"/>
                  <a:pt x="68627" y="40981"/>
                  <a:pt x="68668" y="40791"/>
                </a:cubicBezTo>
                <a:cubicBezTo>
                  <a:pt x="68709" y="40614"/>
                  <a:pt x="68655" y="40424"/>
                  <a:pt x="68519" y="40315"/>
                </a:cubicBezTo>
                <a:lnTo>
                  <a:pt x="68926" y="40098"/>
                </a:lnTo>
                <a:close/>
                <a:moveTo>
                  <a:pt x="788" y="41008"/>
                </a:moveTo>
                <a:lnTo>
                  <a:pt x="979" y="41334"/>
                </a:lnTo>
                <a:lnTo>
                  <a:pt x="639" y="41511"/>
                </a:lnTo>
                <a:lnTo>
                  <a:pt x="449" y="41171"/>
                </a:lnTo>
                <a:lnTo>
                  <a:pt x="788" y="41008"/>
                </a:lnTo>
                <a:close/>
                <a:moveTo>
                  <a:pt x="56897" y="40927"/>
                </a:moveTo>
                <a:lnTo>
                  <a:pt x="56897" y="40940"/>
                </a:lnTo>
                <a:cubicBezTo>
                  <a:pt x="56938" y="41049"/>
                  <a:pt x="56992" y="41171"/>
                  <a:pt x="57047" y="41294"/>
                </a:cubicBezTo>
                <a:lnTo>
                  <a:pt x="56721" y="41511"/>
                </a:lnTo>
                <a:lnTo>
                  <a:pt x="56503" y="41103"/>
                </a:lnTo>
                <a:lnTo>
                  <a:pt x="56897" y="40927"/>
                </a:lnTo>
                <a:close/>
                <a:moveTo>
                  <a:pt x="65895" y="41022"/>
                </a:moveTo>
                <a:cubicBezTo>
                  <a:pt x="65977" y="41144"/>
                  <a:pt x="66031" y="41239"/>
                  <a:pt x="66086" y="41348"/>
                </a:cubicBezTo>
                <a:lnTo>
                  <a:pt x="65773" y="41525"/>
                </a:lnTo>
                <a:lnTo>
                  <a:pt x="65583" y="41212"/>
                </a:lnTo>
                <a:lnTo>
                  <a:pt x="65895" y="41022"/>
                </a:lnTo>
                <a:close/>
                <a:moveTo>
                  <a:pt x="76246" y="41048"/>
                </a:moveTo>
                <a:cubicBezTo>
                  <a:pt x="76239" y="41048"/>
                  <a:pt x="76232" y="41048"/>
                  <a:pt x="76225" y="41049"/>
                </a:cubicBezTo>
                <a:cubicBezTo>
                  <a:pt x="76076" y="41049"/>
                  <a:pt x="75967" y="41158"/>
                  <a:pt x="75967" y="41294"/>
                </a:cubicBezTo>
                <a:cubicBezTo>
                  <a:pt x="75981" y="41416"/>
                  <a:pt x="76089" y="41525"/>
                  <a:pt x="76212" y="41525"/>
                </a:cubicBezTo>
                <a:cubicBezTo>
                  <a:pt x="76348" y="41525"/>
                  <a:pt x="76456" y="41416"/>
                  <a:pt x="76456" y="41280"/>
                </a:cubicBezTo>
                <a:cubicBezTo>
                  <a:pt x="76456" y="41152"/>
                  <a:pt x="76360" y="41048"/>
                  <a:pt x="76246" y="41048"/>
                </a:cubicBezTo>
                <a:close/>
                <a:moveTo>
                  <a:pt x="34607" y="40912"/>
                </a:moveTo>
                <a:cubicBezTo>
                  <a:pt x="34184" y="40912"/>
                  <a:pt x="34192" y="41540"/>
                  <a:pt x="34596" y="41540"/>
                </a:cubicBezTo>
                <a:cubicBezTo>
                  <a:pt x="34608" y="41540"/>
                  <a:pt x="34620" y="41539"/>
                  <a:pt x="34633" y="41538"/>
                </a:cubicBezTo>
                <a:cubicBezTo>
                  <a:pt x="34810" y="41525"/>
                  <a:pt x="34932" y="41389"/>
                  <a:pt x="34932" y="41212"/>
                </a:cubicBezTo>
                <a:cubicBezTo>
                  <a:pt x="34932" y="41049"/>
                  <a:pt x="34796" y="40913"/>
                  <a:pt x="34620" y="40913"/>
                </a:cubicBezTo>
                <a:lnTo>
                  <a:pt x="34633" y="40913"/>
                </a:lnTo>
                <a:cubicBezTo>
                  <a:pt x="34624" y="40913"/>
                  <a:pt x="34616" y="40912"/>
                  <a:pt x="34607" y="40912"/>
                </a:cubicBezTo>
                <a:close/>
                <a:moveTo>
                  <a:pt x="9814" y="41063"/>
                </a:moveTo>
                <a:lnTo>
                  <a:pt x="9990" y="41362"/>
                </a:lnTo>
                <a:lnTo>
                  <a:pt x="9678" y="41552"/>
                </a:lnTo>
                <a:lnTo>
                  <a:pt x="9501" y="41226"/>
                </a:lnTo>
                <a:lnTo>
                  <a:pt x="9814" y="41063"/>
                </a:lnTo>
                <a:close/>
                <a:moveTo>
                  <a:pt x="21598" y="40995"/>
                </a:moveTo>
                <a:lnTo>
                  <a:pt x="21788" y="41389"/>
                </a:lnTo>
                <a:lnTo>
                  <a:pt x="21421" y="41552"/>
                </a:lnTo>
                <a:lnTo>
                  <a:pt x="21231" y="41185"/>
                </a:lnTo>
                <a:lnTo>
                  <a:pt x="21598" y="40995"/>
                </a:lnTo>
                <a:close/>
                <a:moveTo>
                  <a:pt x="43658" y="41022"/>
                </a:moveTo>
                <a:cubicBezTo>
                  <a:pt x="43509" y="41035"/>
                  <a:pt x="43400" y="41171"/>
                  <a:pt x="43414" y="41321"/>
                </a:cubicBezTo>
                <a:cubicBezTo>
                  <a:pt x="43441" y="41457"/>
                  <a:pt x="43550" y="41552"/>
                  <a:pt x="43686" y="41552"/>
                </a:cubicBezTo>
                <a:cubicBezTo>
                  <a:pt x="44025" y="41511"/>
                  <a:pt x="43998" y="41022"/>
                  <a:pt x="43658" y="41022"/>
                </a:cubicBezTo>
                <a:close/>
                <a:moveTo>
                  <a:pt x="63190" y="41090"/>
                </a:moveTo>
                <a:lnTo>
                  <a:pt x="63354" y="41389"/>
                </a:lnTo>
                <a:lnTo>
                  <a:pt x="63014" y="41552"/>
                </a:lnTo>
                <a:lnTo>
                  <a:pt x="62851" y="41266"/>
                </a:lnTo>
                <a:lnTo>
                  <a:pt x="63190" y="41090"/>
                </a:lnTo>
                <a:close/>
                <a:moveTo>
                  <a:pt x="25595" y="40818"/>
                </a:moveTo>
                <a:cubicBezTo>
                  <a:pt x="25104" y="40818"/>
                  <a:pt x="25082" y="41566"/>
                  <a:pt x="25594" y="41579"/>
                </a:cubicBezTo>
                <a:cubicBezTo>
                  <a:pt x="25602" y="41580"/>
                  <a:pt x="25609" y="41580"/>
                  <a:pt x="25616" y="41580"/>
                </a:cubicBezTo>
                <a:cubicBezTo>
                  <a:pt x="25812" y="41580"/>
                  <a:pt x="25988" y="41409"/>
                  <a:pt x="25988" y="41212"/>
                </a:cubicBezTo>
                <a:cubicBezTo>
                  <a:pt x="26002" y="40995"/>
                  <a:pt x="25825" y="40818"/>
                  <a:pt x="25608" y="40818"/>
                </a:cubicBezTo>
                <a:cubicBezTo>
                  <a:pt x="25603" y="40818"/>
                  <a:pt x="25599" y="40818"/>
                  <a:pt x="25595" y="40818"/>
                </a:cubicBezTo>
                <a:close/>
                <a:moveTo>
                  <a:pt x="18852" y="41117"/>
                </a:moveTo>
                <a:lnTo>
                  <a:pt x="19016" y="41430"/>
                </a:lnTo>
                <a:lnTo>
                  <a:pt x="18703" y="41606"/>
                </a:lnTo>
                <a:lnTo>
                  <a:pt x="18513" y="41280"/>
                </a:lnTo>
                <a:lnTo>
                  <a:pt x="18852" y="41117"/>
                </a:lnTo>
                <a:close/>
                <a:moveTo>
                  <a:pt x="7082" y="41131"/>
                </a:moveTo>
                <a:lnTo>
                  <a:pt x="7258" y="41430"/>
                </a:lnTo>
                <a:lnTo>
                  <a:pt x="6918" y="41620"/>
                </a:lnTo>
                <a:lnTo>
                  <a:pt x="6742" y="41294"/>
                </a:lnTo>
                <a:lnTo>
                  <a:pt x="7082" y="41131"/>
                </a:lnTo>
                <a:close/>
                <a:moveTo>
                  <a:pt x="31901" y="40940"/>
                </a:moveTo>
                <a:cubicBezTo>
                  <a:pt x="31724" y="40954"/>
                  <a:pt x="31575" y="41090"/>
                  <a:pt x="31561" y="41266"/>
                </a:cubicBezTo>
                <a:cubicBezTo>
                  <a:pt x="31548" y="41457"/>
                  <a:pt x="31711" y="41620"/>
                  <a:pt x="31901" y="41620"/>
                </a:cubicBezTo>
                <a:cubicBezTo>
                  <a:pt x="32078" y="41620"/>
                  <a:pt x="32227" y="41484"/>
                  <a:pt x="32227" y="41294"/>
                </a:cubicBezTo>
                <a:cubicBezTo>
                  <a:pt x="32241" y="41103"/>
                  <a:pt x="32091" y="40954"/>
                  <a:pt x="31901" y="40940"/>
                </a:cubicBezTo>
                <a:close/>
                <a:moveTo>
                  <a:pt x="40926" y="41076"/>
                </a:moveTo>
                <a:cubicBezTo>
                  <a:pt x="40587" y="41103"/>
                  <a:pt x="40587" y="41593"/>
                  <a:pt x="40926" y="41620"/>
                </a:cubicBezTo>
                <a:cubicBezTo>
                  <a:pt x="41076" y="41606"/>
                  <a:pt x="41198" y="41498"/>
                  <a:pt x="41198" y="41348"/>
                </a:cubicBezTo>
                <a:cubicBezTo>
                  <a:pt x="41185" y="41198"/>
                  <a:pt x="41076" y="41076"/>
                  <a:pt x="40926" y="41076"/>
                </a:cubicBezTo>
                <a:close/>
                <a:moveTo>
                  <a:pt x="52697" y="40954"/>
                </a:moveTo>
                <a:cubicBezTo>
                  <a:pt x="52507" y="40967"/>
                  <a:pt x="52357" y="41131"/>
                  <a:pt x="52357" y="41321"/>
                </a:cubicBezTo>
                <a:cubicBezTo>
                  <a:pt x="52357" y="41528"/>
                  <a:pt x="52525" y="41658"/>
                  <a:pt x="52702" y="41658"/>
                </a:cubicBezTo>
                <a:cubicBezTo>
                  <a:pt x="52791" y="41658"/>
                  <a:pt x="52882" y="41625"/>
                  <a:pt x="52955" y="41552"/>
                </a:cubicBezTo>
                <a:cubicBezTo>
                  <a:pt x="53173" y="41321"/>
                  <a:pt x="53010" y="40954"/>
                  <a:pt x="52697" y="40954"/>
                </a:cubicBezTo>
                <a:close/>
                <a:moveTo>
                  <a:pt x="16107" y="41185"/>
                </a:moveTo>
                <a:lnTo>
                  <a:pt x="16284" y="41484"/>
                </a:lnTo>
                <a:lnTo>
                  <a:pt x="15985" y="41661"/>
                </a:lnTo>
                <a:lnTo>
                  <a:pt x="15794" y="41348"/>
                </a:lnTo>
                <a:lnTo>
                  <a:pt x="16107" y="41185"/>
                </a:lnTo>
                <a:close/>
                <a:moveTo>
                  <a:pt x="60431" y="41158"/>
                </a:moveTo>
                <a:lnTo>
                  <a:pt x="60608" y="41498"/>
                </a:lnTo>
                <a:lnTo>
                  <a:pt x="60295" y="41661"/>
                </a:lnTo>
                <a:cubicBezTo>
                  <a:pt x="60241" y="41552"/>
                  <a:pt x="60187" y="41443"/>
                  <a:pt x="60132" y="41321"/>
                </a:cubicBezTo>
                <a:lnTo>
                  <a:pt x="60431" y="41158"/>
                </a:lnTo>
                <a:close/>
                <a:moveTo>
                  <a:pt x="73455" y="41002"/>
                </a:moveTo>
                <a:cubicBezTo>
                  <a:pt x="73139" y="41002"/>
                  <a:pt x="73119" y="41678"/>
                  <a:pt x="73448" y="41678"/>
                </a:cubicBezTo>
                <a:cubicBezTo>
                  <a:pt x="73462" y="41678"/>
                  <a:pt x="73478" y="41677"/>
                  <a:pt x="73493" y="41674"/>
                </a:cubicBezTo>
                <a:cubicBezTo>
                  <a:pt x="73670" y="41674"/>
                  <a:pt x="73820" y="41538"/>
                  <a:pt x="73820" y="41348"/>
                </a:cubicBezTo>
                <a:cubicBezTo>
                  <a:pt x="73833" y="41171"/>
                  <a:pt x="73684" y="41022"/>
                  <a:pt x="73507" y="41008"/>
                </a:cubicBezTo>
                <a:cubicBezTo>
                  <a:pt x="73489" y="41004"/>
                  <a:pt x="73471" y="41002"/>
                  <a:pt x="73455" y="41002"/>
                </a:cubicBezTo>
                <a:close/>
                <a:moveTo>
                  <a:pt x="4336" y="41185"/>
                </a:moveTo>
                <a:lnTo>
                  <a:pt x="4513" y="41525"/>
                </a:lnTo>
                <a:lnTo>
                  <a:pt x="4200" y="41688"/>
                </a:lnTo>
                <a:lnTo>
                  <a:pt x="4023" y="41348"/>
                </a:lnTo>
                <a:lnTo>
                  <a:pt x="4336" y="41185"/>
                </a:lnTo>
                <a:close/>
                <a:moveTo>
                  <a:pt x="38202" y="41119"/>
                </a:moveTo>
                <a:cubicBezTo>
                  <a:pt x="38133" y="41119"/>
                  <a:pt x="38063" y="41143"/>
                  <a:pt x="38004" y="41198"/>
                </a:cubicBezTo>
                <a:cubicBezTo>
                  <a:pt x="37814" y="41375"/>
                  <a:pt x="37936" y="41688"/>
                  <a:pt x="38194" y="41688"/>
                </a:cubicBezTo>
                <a:cubicBezTo>
                  <a:pt x="38202" y="41688"/>
                  <a:pt x="38209" y="41689"/>
                  <a:pt x="38217" y="41689"/>
                </a:cubicBezTo>
                <a:cubicBezTo>
                  <a:pt x="38370" y="41689"/>
                  <a:pt x="38493" y="41559"/>
                  <a:pt x="38493" y="41416"/>
                </a:cubicBezTo>
                <a:cubicBezTo>
                  <a:pt x="38493" y="41238"/>
                  <a:pt x="38352" y="41119"/>
                  <a:pt x="38202" y="41119"/>
                </a:cubicBezTo>
                <a:close/>
                <a:moveTo>
                  <a:pt x="49979" y="41117"/>
                </a:moveTo>
                <a:cubicBezTo>
                  <a:pt x="49598" y="41117"/>
                  <a:pt x="49598" y="41701"/>
                  <a:pt x="49979" y="41701"/>
                </a:cubicBezTo>
                <a:cubicBezTo>
                  <a:pt x="50142" y="41688"/>
                  <a:pt x="50264" y="41565"/>
                  <a:pt x="50264" y="41402"/>
                </a:cubicBezTo>
                <a:cubicBezTo>
                  <a:pt x="50264" y="41239"/>
                  <a:pt x="50142" y="41117"/>
                  <a:pt x="49979" y="41117"/>
                </a:cubicBezTo>
                <a:close/>
                <a:moveTo>
                  <a:pt x="13361" y="41239"/>
                </a:moveTo>
                <a:lnTo>
                  <a:pt x="13538" y="41552"/>
                </a:lnTo>
                <a:lnTo>
                  <a:pt x="13225" y="41715"/>
                </a:lnTo>
                <a:cubicBezTo>
                  <a:pt x="13171" y="41620"/>
                  <a:pt x="13103" y="41511"/>
                  <a:pt x="13049" y="41402"/>
                </a:cubicBezTo>
                <a:lnTo>
                  <a:pt x="13361" y="41239"/>
                </a:lnTo>
                <a:close/>
                <a:moveTo>
                  <a:pt x="57713" y="41239"/>
                </a:moveTo>
                <a:lnTo>
                  <a:pt x="57876" y="41552"/>
                </a:lnTo>
                <a:lnTo>
                  <a:pt x="57577" y="41729"/>
                </a:lnTo>
                <a:lnTo>
                  <a:pt x="57387" y="41402"/>
                </a:lnTo>
                <a:lnTo>
                  <a:pt x="57713" y="41239"/>
                </a:lnTo>
                <a:close/>
                <a:moveTo>
                  <a:pt x="77068" y="41253"/>
                </a:moveTo>
                <a:cubicBezTo>
                  <a:pt x="76959" y="41375"/>
                  <a:pt x="76878" y="41430"/>
                  <a:pt x="76851" y="41511"/>
                </a:cubicBezTo>
                <a:cubicBezTo>
                  <a:pt x="76823" y="41620"/>
                  <a:pt x="76905" y="41701"/>
                  <a:pt x="77027" y="41729"/>
                </a:cubicBezTo>
                <a:cubicBezTo>
                  <a:pt x="77034" y="41729"/>
                  <a:pt x="77041" y="41730"/>
                  <a:pt x="77048" y="41730"/>
                </a:cubicBezTo>
                <a:cubicBezTo>
                  <a:pt x="77151" y="41730"/>
                  <a:pt x="77258" y="41640"/>
                  <a:pt x="77245" y="41538"/>
                </a:cubicBezTo>
                <a:cubicBezTo>
                  <a:pt x="77190" y="41430"/>
                  <a:pt x="77136" y="41334"/>
                  <a:pt x="77068" y="41253"/>
                </a:cubicBezTo>
                <a:close/>
                <a:moveTo>
                  <a:pt x="1618" y="41266"/>
                </a:moveTo>
                <a:lnTo>
                  <a:pt x="1794" y="41579"/>
                </a:lnTo>
                <a:lnTo>
                  <a:pt x="1441" y="41742"/>
                </a:lnTo>
                <a:lnTo>
                  <a:pt x="1278" y="41443"/>
                </a:lnTo>
                <a:lnTo>
                  <a:pt x="1618" y="41266"/>
                </a:lnTo>
                <a:close/>
                <a:moveTo>
                  <a:pt x="47220" y="41212"/>
                </a:moveTo>
                <a:cubicBezTo>
                  <a:pt x="47070" y="41212"/>
                  <a:pt x="46961" y="41334"/>
                  <a:pt x="46961" y="41484"/>
                </a:cubicBezTo>
                <a:cubicBezTo>
                  <a:pt x="46975" y="41620"/>
                  <a:pt x="47084" y="41729"/>
                  <a:pt x="47220" y="41742"/>
                </a:cubicBezTo>
                <a:cubicBezTo>
                  <a:pt x="47369" y="41729"/>
                  <a:pt x="47491" y="41620"/>
                  <a:pt x="47491" y="41470"/>
                </a:cubicBezTo>
                <a:cubicBezTo>
                  <a:pt x="47478" y="41321"/>
                  <a:pt x="47369" y="41212"/>
                  <a:pt x="47220" y="41212"/>
                </a:cubicBezTo>
                <a:close/>
                <a:moveTo>
                  <a:pt x="29194" y="41007"/>
                </a:moveTo>
                <a:cubicBezTo>
                  <a:pt x="29181" y="41007"/>
                  <a:pt x="29168" y="41007"/>
                  <a:pt x="29155" y="41008"/>
                </a:cubicBezTo>
                <a:cubicBezTo>
                  <a:pt x="28965" y="41022"/>
                  <a:pt x="28816" y="41185"/>
                  <a:pt x="28816" y="41362"/>
                </a:cubicBezTo>
                <a:cubicBezTo>
                  <a:pt x="28816" y="41565"/>
                  <a:pt x="28965" y="41729"/>
                  <a:pt x="29169" y="41742"/>
                </a:cubicBezTo>
                <a:cubicBezTo>
                  <a:pt x="29173" y="41742"/>
                  <a:pt x="29178" y="41742"/>
                  <a:pt x="29182" y="41742"/>
                </a:cubicBezTo>
                <a:cubicBezTo>
                  <a:pt x="29672" y="41742"/>
                  <a:pt x="29668" y="41007"/>
                  <a:pt x="29194" y="41007"/>
                </a:cubicBezTo>
                <a:close/>
                <a:moveTo>
                  <a:pt x="66738" y="41253"/>
                </a:moveTo>
                <a:lnTo>
                  <a:pt x="66915" y="41593"/>
                </a:lnTo>
                <a:lnTo>
                  <a:pt x="66575" y="41769"/>
                </a:lnTo>
                <a:lnTo>
                  <a:pt x="66412" y="41443"/>
                </a:lnTo>
                <a:lnTo>
                  <a:pt x="66738" y="41253"/>
                </a:lnTo>
                <a:close/>
                <a:moveTo>
                  <a:pt x="35435" y="41158"/>
                </a:moveTo>
                <a:cubicBezTo>
                  <a:pt x="35041" y="41198"/>
                  <a:pt x="35068" y="41769"/>
                  <a:pt x="35462" y="41783"/>
                </a:cubicBezTo>
                <a:cubicBezTo>
                  <a:pt x="35639" y="41769"/>
                  <a:pt x="35761" y="41620"/>
                  <a:pt x="35761" y="41457"/>
                </a:cubicBezTo>
                <a:cubicBezTo>
                  <a:pt x="35748" y="41280"/>
                  <a:pt x="35612" y="41158"/>
                  <a:pt x="35435" y="41158"/>
                </a:cubicBezTo>
                <a:close/>
                <a:moveTo>
                  <a:pt x="70775" y="41008"/>
                </a:moveTo>
                <a:cubicBezTo>
                  <a:pt x="70557" y="41008"/>
                  <a:pt x="70381" y="41198"/>
                  <a:pt x="70381" y="41416"/>
                </a:cubicBezTo>
                <a:cubicBezTo>
                  <a:pt x="70394" y="41633"/>
                  <a:pt x="70571" y="41797"/>
                  <a:pt x="70775" y="41797"/>
                </a:cubicBezTo>
                <a:cubicBezTo>
                  <a:pt x="70992" y="41783"/>
                  <a:pt x="71156" y="41620"/>
                  <a:pt x="71169" y="41402"/>
                </a:cubicBezTo>
                <a:cubicBezTo>
                  <a:pt x="71156" y="41198"/>
                  <a:pt x="70992" y="41022"/>
                  <a:pt x="70775" y="41008"/>
                </a:cubicBezTo>
                <a:close/>
                <a:moveTo>
                  <a:pt x="44502" y="41265"/>
                </a:moveTo>
                <a:cubicBezTo>
                  <a:pt x="44186" y="41265"/>
                  <a:pt x="44143" y="41744"/>
                  <a:pt x="44474" y="41797"/>
                </a:cubicBezTo>
                <a:cubicBezTo>
                  <a:pt x="44482" y="41797"/>
                  <a:pt x="44489" y="41798"/>
                  <a:pt x="44497" y="41798"/>
                </a:cubicBezTo>
                <a:cubicBezTo>
                  <a:pt x="44625" y="41798"/>
                  <a:pt x="44747" y="41693"/>
                  <a:pt x="44759" y="41552"/>
                </a:cubicBezTo>
                <a:cubicBezTo>
                  <a:pt x="44773" y="41402"/>
                  <a:pt x="44664" y="41280"/>
                  <a:pt x="44528" y="41266"/>
                </a:cubicBezTo>
                <a:cubicBezTo>
                  <a:pt x="44519" y="41266"/>
                  <a:pt x="44511" y="41265"/>
                  <a:pt x="44502" y="41265"/>
                </a:cubicBezTo>
                <a:close/>
                <a:moveTo>
                  <a:pt x="10643" y="41307"/>
                </a:moveTo>
                <a:lnTo>
                  <a:pt x="10860" y="41647"/>
                </a:lnTo>
                <a:lnTo>
                  <a:pt x="10507" y="41810"/>
                </a:lnTo>
                <a:lnTo>
                  <a:pt x="10330" y="41470"/>
                </a:lnTo>
                <a:lnTo>
                  <a:pt x="10643" y="41307"/>
                </a:lnTo>
                <a:close/>
                <a:moveTo>
                  <a:pt x="22427" y="41280"/>
                </a:moveTo>
                <a:lnTo>
                  <a:pt x="22631" y="41633"/>
                </a:lnTo>
                <a:lnTo>
                  <a:pt x="22237" y="41810"/>
                </a:lnTo>
                <a:lnTo>
                  <a:pt x="22047" y="41470"/>
                </a:lnTo>
                <a:lnTo>
                  <a:pt x="22427" y="41280"/>
                </a:lnTo>
                <a:close/>
                <a:moveTo>
                  <a:pt x="26461" y="41061"/>
                </a:moveTo>
                <a:cubicBezTo>
                  <a:pt x="26449" y="41061"/>
                  <a:pt x="26436" y="41062"/>
                  <a:pt x="26423" y="41063"/>
                </a:cubicBezTo>
                <a:cubicBezTo>
                  <a:pt x="25948" y="41090"/>
                  <a:pt x="25948" y="41783"/>
                  <a:pt x="26423" y="41810"/>
                </a:cubicBezTo>
                <a:cubicBezTo>
                  <a:pt x="26436" y="41811"/>
                  <a:pt x="26449" y="41812"/>
                  <a:pt x="26461" y="41812"/>
                </a:cubicBezTo>
                <a:cubicBezTo>
                  <a:pt x="26941" y="41812"/>
                  <a:pt x="26941" y="41061"/>
                  <a:pt x="26461" y="41061"/>
                </a:cubicBezTo>
                <a:close/>
                <a:moveTo>
                  <a:pt x="64006" y="41334"/>
                </a:moveTo>
                <a:lnTo>
                  <a:pt x="64169" y="41674"/>
                </a:lnTo>
                <a:lnTo>
                  <a:pt x="63843" y="41837"/>
                </a:lnTo>
                <a:lnTo>
                  <a:pt x="63680" y="41498"/>
                </a:lnTo>
                <a:lnTo>
                  <a:pt x="64006" y="41334"/>
                </a:lnTo>
                <a:close/>
                <a:moveTo>
                  <a:pt x="19668" y="41348"/>
                </a:moveTo>
                <a:lnTo>
                  <a:pt x="19845" y="41661"/>
                </a:lnTo>
                <a:lnTo>
                  <a:pt x="19532" y="41851"/>
                </a:lnTo>
                <a:lnTo>
                  <a:pt x="19342" y="41525"/>
                </a:lnTo>
                <a:lnTo>
                  <a:pt x="19668" y="41348"/>
                </a:lnTo>
                <a:close/>
                <a:moveTo>
                  <a:pt x="41755" y="41321"/>
                </a:moveTo>
                <a:cubicBezTo>
                  <a:pt x="41606" y="41321"/>
                  <a:pt x="41484" y="41443"/>
                  <a:pt x="41484" y="41593"/>
                </a:cubicBezTo>
                <a:cubicBezTo>
                  <a:pt x="41484" y="41742"/>
                  <a:pt x="41592" y="41865"/>
                  <a:pt x="41742" y="41865"/>
                </a:cubicBezTo>
                <a:cubicBezTo>
                  <a:pt x="41749" y="41865"/>
                  <a:pt x="41757" y="41866"/>
                  <a:pt x="41765" y="41866"/>
                </a:cubicBezTo>
                <a:cubicBezTo>
                  <a:pt x="41905" y="41866"/>
                  <a:pt x="42027" y="41748"/>
                  <a:pt x="42027" y="41606"/>
                </a:cubicBezTo>
                <a:cubicBezTo>
                  <a:pt x="42027" y="41443"/>
                  <a:pt x="41905" y="41321"/>
                  <a:pt x="41755" y="41321"/>
                </a:cubicBezTo>
                <a:close/>
                <a:moveTo>
                  <a:pt x="7911" y="41375"/>
                </a:moveTo>
                <a:cubicBezTo>
                  <a:pt x="7979" y="41484"/>
                  <a:pt x="8033" y="41593"/>
                  <a:pt x="8087" y="41715"/>
                </a:cubicBezTo>
                <a:lnTo>
                  <a:pt x="7748" y="41878"/>
                </a:lnTo>
                <a:lnTo>
                  <a:pt x="7571" y="41552"/>
                </a:lnTo>
                <a:lnTo>
                  <a:pt x="7911" y="41375"/>
                </a:lnTo>
                <a:close/>
                <a:moveTo>
                  <a:pt x="32727" y="41225"/>
                </a:moveTo>
                <a:cubicBezTo>
                  <a:pt x="32719" y="41225"/>
                  <a:pt x="32711" y="41225"/>
                  <a:pt x="32703" y="41226"/>
                </a:cubicBezTo>
                <a:cubicBezTo>
                  <a:pt x="32526" y="41226"/>
                  <a:pt x="32390" y="41389"/>
                  <a:pt x="32404" y="41565"/>
                </a:cubicBezTo>
                <a:cubicBezTo>
                  <a:pt x="32404" y="41742"/>
                  <a:pt x="32553" y="41892"/>
                  <a:pt x="32730" y="41892"/>
                </a:cubicBezTo>
                <a:cubicBezTo>
                  <a:pt x="32907" y="41878"/>
                  <a:pt x="33056" y="41742"/>
                  <a:pt x="33070" y="41552"/>
                </a:cubicBezTo>
                <a:cubicBezTo>
                  <a:pt x="33057" y="41370"/>
                  <a:pt x="32907" y="41225"/>
                  <a:pt x="32727" y="41225"/>
                </a:cubicBezTo>
                <a:close/>
                <a:moveTo>
                  <a:pt x="74331" y="41279"/>
                </a:moveTo>
                <a:cubicBezTo>
                  <a:pt x="74324" y="41279"/>
                  <a:pt x="74316" y="41279"/>
                  <a:pt x="74309" y="41280"/>
                </a:cubicBezTo>
                <a:cubicBezTo>
                  <a:pt x="74132" y="41294"/>
                  <a:pt x="74010" y="41430"/>
                  <a:pt x="74010" y="41606"/>
                </a:cubicBezTo>
                <a:cubicBezTo>
                  <a:pt x="74023" y="41769"/>
                  <a:pt x="74159" y="41905"/>
                  <a:pt x="74336" y="41905"/>
                </a:cubicBezTo>
                <a:cubicBezTo>
                  <a:pt x="74499" y="41892"/>
                  <a:pt x="74635" y="41742"/>
                  <a:pt x="74622" y="41579"/>
                </a:cubicBezTo>
                <a:cubicBezTo>
                  <a:pt x="74622" y="41411"/>
                  <a:pt x="74486" y="41279"/>
                  <a:pt x="74331" y="41279"/>
                </a:cubicBezTo>
                <a:close/>
                <a:moveTo>
                  <a:pt x="77911" y="41647"/>
                </a:moveTo>
                <a:cubicBezTo>
                  <a:pt x="77843" y="41661"/>
                  <a:pt x="77802" y="41701"/>
                  <a:pt x="77775" y="41769"/>
                </a:cubicBezTo>
                <a:cubicBezTo>
                  <a:pt x="77789" y="41824"/>
                  <a:pt x="77829" y="41878"/>
                  <a:pt x="77897" y="41905"/>
                </a:cubicBezTo>
                <a:cubicBezTo>
                  <a:pt x="77938" y="41905"/>
                  <a:pt x="77992" y="41837"/>
                  <a:pt x="78088" y="41783"/>
                </a:cubicBezTo>
                <a:cubicBezTo>
                  <a:pt x="78006" y="41715"/>
                  <a:pt x="77952" y="41647"/>
                  <a:pt x="77911" y="41647"/>
                </a:cubicBezTo>
                <a:close/>
                <a:moveTo>
                  <a:pt x="16936" y="41430"/>
                </a:moveTo>
                <a:lnTo>
                  <a:pt x="17099" y="41729"/>
                </a:lnTo>
                <a:lnTo>
                  <a:pt x="16800" y="41919"/>
                </a:lnTo>
                <a:lnTo>
                  <a:pt x="16610" y="41593"/>
                </a:lnTo>
                <a:lnTo>
                  <a:pt x="16936" y="41430"/>
                </a:lnTo>
                <a:close/>
                <a:moveTo>
                  <a:pt x="61260" y="41430"/>
                </a:moveTo>
                <a:lnTo>
                  <a:pt x="61437" y="41742"/>
                </a:lnTo>
                <a:lnTo>
                  <a:pt x="61124" y="41919"/>
                </a:lnTo>
                <a:lnTo>
                  <a:pt x="60948" y="41606"/>
                </a:lnTo>
                <a:lnTo>
                  <a:pt x="61260" y="41430"/>
                </a:lnTo>
                <a:close/>
                <a:moveTo>
                  <a:pt x="5165" y="41457"/>
                </a:moveTo>
                <a:lnTo>
                  <a:pt x="5342" y="41783"/>
                </a:lnTo>
                <a:lnTo>
                  <a:pt x="5029" y="41946"/>
                </a:lnTo>
                <a:lnTo>
                  <a:pt x="4852" y="41647"/>
                </a:lnTo>
                <a:lnTo>
                  <a:pt x="5165" y="41457"/>
                </a:lnTo>
                <a:close/>
                <a:moveTo>
                  <a:pt x="39047" y="41373"/>
                </a:moveTo>
                <a:cubicBezTo>
                  <a:pt x="39035" y="41373"/>
                  <a:pt x="39023" y="41374"/>
                  <a:pt x="39010" y="41375"/>
                </a:cubicBezTo>
                <a:cubicBezTo>
                  <a:pt x="38847" y="41375"/>
                  <a:pt x="38724" y="41525"/>
                  <a:pt x="38752" y="41688"/>
                </a:cubicBezTo>
                <a:cubicBezTo>
                  <a:pt x="38752" y="41824"/>
                  <a:pt x="38874" y="41946"/>
                  <a:pt x="39023" y="41946"/>
                </a:cubicBezTo>
                <a:cubicBezTo>
                  <a:pt x="39028" y="41946"/>
                  <a:pt x="39032" y="41946"/>
                  <a:pt x="39036" y="41946"/>
                </a:cubicBezTo>
                <a:cubicBezTo>
                  <a:pt x="39418" y="41946"/>
                  <a:pt x="39414" y="41373"/>
                  <a:pt x="39047" y="41373"/>
                </a:cubicBezTo>
                <a:close/>
                <a:moveTo>
                  <a:pt x="29998" y="41266"/>
                </a:moveTo>
                <a:cubicBezTo>
                  <a:pt x="29821" y="41266"/>
                  <a:pt x="29658" y="41416"/>
                  <a:pt x="29658" y="41606"/>
                </a:cubicBezTo>
                <a:cubicBezTo>
                  <a:pt x="29645" y="41810"/>
                  <a:pt x="29808" y="41973"/>
                  <a:pt x="30012" y="41973"/>
                </a:cubicBezTo>
                <a:cubicBezTo>
                  <a:pt x="30202" y="41973"/>
                  <a:pt x="30352" y="41824"/>
                  <a:pt x="30365" y="41633"/>
                </a:cubicBezTo>
                <a:cubicBezTo>
                  <a:pt x="30365" y="41430"/>
                  <a:pt x="30202" y="41266"/>
                  <a:pt x="29998" y="41266"/>
                </a:cubicBezTo>
                <a:close/>
                <a:moveTo>
                  <a:pt x="50821" y="41321"/>
                </a:moveTo>
                <a:cubicBezTo>
                  <a:pt x="50645" y="41321"/>
                  <a:pt x="50495" y="41457"/>
                  <a:pt x="50482" y="41633"/>
                </a:cubicBezTo>
                <a:cubicBezTo>
                  <a:pt x="50482" y="41810"/>
                  <a:pt x="50618" y="41960"/>
                  <a:pt x="50794" y="41973"/>
                </a:cubicBezTo>
                <a:cubicBezTo>
                  <a:pt x="50971" y="41973"/>
                  <a:pt x="51121" y="41837"/>
                  <a:pt x="51121" y="41647"/>
                </a:cubicBezTo>
                <a:cubicBezTo>
                  <a:pt x="51121" y="41484"/>
                  <a:pt x="50998" y="41348"/>
                  <a:pt x="50821" y="41321"/>
                </a:cubicBezTo>
                <a:close/>
                <a:moveTo>
                  <a:pt x="58542" y="41484"/>
                </a:moveTo>
                <a:lnTo>
                  <a:pt x="58691" y="41797"/>
                </a:lnTo>
                <a:lnTo>
                  <a:pt x="58392" y="41973"/>
                </a:lnTo>
                <a:lnTo>
                  <a:pt x="58216" y="41661"/>
                </a:lnTo>
                <a:lnTo>
                  <a:pt x="58542" y="41484"/>
                </a:lnTo>
                <a:close/>
                <a:moveTo>
                  <a:pt x="48062" y="41429"/>
                </a:moveTo>
                <a:cubicBezTo>
                  <a:pt x="48058" y="41429"/>
                  <a:pt x="48053" y="41429"/>
                  <a:pt x="48049" y="41430"/>
                </a:cubicBezTo>
                <a:cubicBezTo>
                  <a:pt x="47686" y="41443"/>
                  <a:pt x="47708" y="41987"/>
                  <a:pt x="48063" y="41987"/>
                </a:cubicBezTo>
                <a:cubicBezTo>
                  <a:pt x="48067" y="41987"/>
                  <a:pt x="48071" y="41987"/>
                  <a:pt x="48076" y="41987"/>
                </a:cubicBezTo>
                <a:cubicBezTo>
                  <a:pt x="48438" y="41973"/>
                  <a:pt x="48430" y="41429"/>
                  <a:pt x="48062" y="41429"/>
                </a:cubicBezTo>
                <a:close/>
                <a:moveTo>
                  <a:pt x="53526" y="41222"/>
                </a:moveTo>
                <a:cubicBezTo>
                  <a:pt x="53453" y="41222"/>
                  <a:pt x="53377" y="41245"/>
                  <a:pt x="53309" y="41294"/>
                </a:cubicBezTo>
                <a:cubicBezTo>
                  <a:pt x="53132" y="41416"/>
                  <a:pt x="53091" y="41661"/>
                  <a:pt x="53227" y="41824"/>
                </a:cubicBezTo>
                <a:cubicBezTo>
                  <a:pt x="53271" y="41879"/>
                  <a:pt x="53324" y="41933"/>
                  <a:pt x="53371" y="41981"/>
                </a:cubicBezTo>
                <a:lnTo>
                  <a:pt x="53371" y="41981"/>
                </a:lnTo>
                <a:cubicBezTo>
                  <a:pt x="53382" y="41983"/>
                  <a:pt x="53393" y="41985"/>
                  <a:pt x="53404" y="41987"/>
                </a:cubicBezTo>
                <a:lnTo>
                  <a:pt x="53414" y="41999"/>
                </a:lnTo>
                <a:lnTo>
                  <a:pt x="53414" y="41999"/>
                </a:lnTo>
                <a:cubicBezTo>
                  <a:pt x="53506" y="41985"/>
                  <a:pt x="53598" y="41959"/>
                  <a:pt x="53689" y="41932"/>
                </a:cubicBezTo>
                <a:cubicBezTo>
                  <a:pt x="53880" y="41837"/>
                  <a:pt x="53961" y="41606"/>
                  <a:pt x="53853" y="41416"/>
                </a:cubicBezTo>
                <a:cubicBezTo>
                  <a:pt x="53783" y="41294"/>
                  <a:pt x="53657" y="41222"/>
                  <a:pt x="53526" y="41222"/>
                </a:cubicBezTo>
                <a:close/>
                <a:moveTo>
                  <a:pt x="14204" y="41498"/>
                </a:moveTo>
                <a:lnTo>
                  <a:pt x="14367" y="41837"/>
                </a:lnTo>
                <a:lnTo>
                  <a:pt x="14068" y="42000"/>
                </a:lnTo>
                <a:lnTo>
                  <a:pt x="13878" y="41661"/>
                </a:lnTo>
                <a:lnTo>
                  <a:pt x="14204" y="41498"/>
                </a:lnTo>
                <a:close/>
                <a:moveTo>
                  <a:pt x="2447" y="41525"/>
                </a:moveTo>
                <a:lnTo>
                  <a:pt x="2623" y="41824"/>
                </a:lnTo>
                <a:lnTo>
                  <a:pt x="2284" y="42028"/>
                </a:lnTo>
                <a:lnTo>
                  <a:pt x="2107" y="41688"/>
                </a:lnTo>
                <a:lnTo>
                  <a:pt x="2447" y="41525"/>
                </a:lnTo>
                <a:close/>
                <a:moveTo>
                  <a:pt x="55796" y="41498"/>
                </a:moveTo>
                <a:cubicBezTo>
                  <a:pt x="55851" y="41606"/>
                  <a:pt x="55891" y="41729"/>
                  <a:pt x="55946" y="41851"/>
                </a:cubicBezTo>
                <a:lnTo>
                  <a:pt x="55633" y="42041"/>
                </a:lnTo>
                <a:lnTo>
                  <a:pt x="55429" y="41701"/>
                </a:lnTo>
                <a:lnTo>
                  <a:pt x="55796" y="41498"/>
                </a:lnTo>
                <a:close/>
                <a:moveTo>
                  <a:pt x="67554" y="41498"/>
                </a:moveTo>
                <a:cubicBezTo>
                  <a:pt x="67622" y="41620"/>
                  <a:pt x="67689" y="41742"/>
                  <a:pt x="67757" y="41865"/>
                </a:cubicBezTo>
                <a:lnTo>
                  <a:pt x="67418" y="42041"/>
                </a:lnTo>
                <a:cubicBezTo>
                  <a:pt x="67363" y="41932"/>
                  <a:pt x="67295" y="41810"/>
                  <a:pt x="67241" y="41688"/>
                </a:cubicBezTo>
                <a:lnTo>
                  <a:pt x="67554" y="41498"/>
                </a:lnTo>
                <a:close/>
                <a:moveTo>
                  <a:pt x="36305" y="41430"/>
                </a:moveTo>
                <a:cubicBezTo>
                  <a:pt x="35897" y="41430"/>
                  <a:pt x="35884" y="42041"/>
                  <a:pt x="36291" y="42041"/>
                </a:cubicBezTo>
                <a:cubicBezTo>
                  <a:pt x="36300" y="42042"/>
                  <a:pt x="36308" y="42042"/>
                  <a:pt x="36316" y="42042"/>
                </a:cubicBezTo>
                <a:cubicBezTo>
                  <a:pt x="36480" y="42042"/>
                  <a:pt x="36605" y="41911"/>
                  <a:pt x="36618" y="41742"/>
                </a:cubicBezTo>
                <a:cubicBezTo>
                  <a:pt x="36618" y="41579"/>
                  <a:pt x="36468" y="41443"/>
                  <a:pt x="36305" y="41430"/>
                </a:cubicBezTo>
                <a:close/>
                <a:moveTo>
                  <a:pt x="11458" y="41552"/>
                </a:moveTo>
                <a:lnTo>
                  <a:pt x="11649" y="41892"/>
                </a:lnTo>
                <a:lnTo>
                  <a:pt x="11336" y="42055"/>
                </a:lnTo>
                <a:lnTo>
                  <a:pt x="11119" y="41715"/>
                </a:lnTo>
                <a:lnTo>
                  <a:pt x="11458" y="41552"/>
                </a:lnTo>
                <a:close/>
                <a:moveTo>
                  <a:pt x="71604" y="41307"/>
                </a:moveTo>
                <a:cubicBezTo>
                  <a:pt x="71400" y="41307"/>
                  <a:pt x="71237" y="41470"/>
                  <a:pt x="71223" y="41661"/>
                </a:cubicBezTo>
                <a:cubicBezTo>
                  <a:pt x="71210" y="41878"/>
                  <a:pt x="71387" y="42055"/>
                  <a:pt x="71604" y="42055"/>
                </a:cubicBezTo>
                <a:cubicBezTo>
                  <a:pt x="71794" y="42055"/>
                  <a:pt x="71971" y="41905"/>
                  <a:pt x="71971" y="41701"/>
                </a:cubicBezTo>
                <a:cubicBezTo>
                  <a:pt x="71985" y="41484"/>
                  <a:pt x="71808" y="41307"/>
                  <a:pt x="71604" y="41307"/>
                </a:cubicBezTo>
                <a:close/>
                <a:moveTo>
                  <a:pt x="45354" y="41509"/>
                </a:moveTo>
                <a:cubicBezTo>
                  <a:pt x="45342" y="41509"/>
                  <a:pt x="45330" y="41510"/>
                  <a:pt x="45317" y="41511"/>
                </a:cubicBezTo>
                <a:cubicBezTo>
                  <a:pt x="44990" y="41538"/>
                  <a:pt x="45004" y="42041"/>
                  <a:pt x="45344" y="42055"/>
                </a:cubicBezTo>
                <a:cubicBezTo>
                  <a:pt x="45348" y="42055"/>
                  <a:pt x="45352" y="42055"/>
                  <a:pt x="45356" y="42055"/>
                </a:cubicBezTo>
                <a:cubicBezTo>
                  <a:pt x="45712" y="42055"/>
                  <a:pt x="45707" y="41509"/>
                  <a:pt x="45354" y="41509"/>
                </a:cubicBezTo>
                <a:close/>
                <a:moveTo>
                  <a:pt x="27243" y="41307"/>
                </a:moveTo>
                <a:cubicBezTo>
                  <a:pt x="27036" y="41307"/>
                  <a:pt x="26872" y="41478"/>
                  <a:pt x="26886" y="41688"/>
                </a:cubicBezTo>
                <a:cubicBezTo>
                  <a:pt x="26872" y="41892"/>
                  <a:pt x="27035" y="42055"/>
                  <a:pt x="27239" y="42055"/>
                </a:cubicBezTo>
                <a:cubicBezTo>
                  <a:pt x="27247" y="42055"/>
                  <a:pt x="27255" y="42056"/>
                  <a:pt x="27262" y="42056"/>
                </a:cubicBezTo>
                <a:cubicBezTo>
                  <a:pt x="27469" y="42056"/>
                  <a:pt x="27633" y="41884"/>
                  <a:pt x="27633" y="41674"/>
                </a:cubicBezTo>
                <a:cubicBezTo>
                  <a:pt x="27633" y="41470"/>
                  <a:pt x="27470" y="41307"/>
                  <a:pt x="27266" y="41307"/>
                </a:cubicBezTo>
                <a:cubicBezTo>
                  <a:pt x="27258" y="41307"/>
                  <a:pt x="27250" y="41307"/>
                  <a:pt x="27243" y="41307"/>
                </a:cubicBezTo>
                <a:close/>
                <a:moveTo>
                  <a:pt x="20497" y="41593"/>
                </a:moveTo>
                <a:lnTo>
                  <a:pt x="20660" y="41919"/>
                </a:lnTo>
                <a:lnTo>
                  <a:pt x="20348" y="42096"/>
                </a:lnTo>
                <a:lnTo>
                  <a:pt x="20157" y="41769"/>
                </a:lnTo>
                <a:lnTo>
                  <a:pt x="20497" y="41593"/>
                </a:lnTo>
                <a:close/>
                <a:moveTo>
                  <a:pt x="8753" y="41633"/>
                </a:moveTo>
                <a:lnTo>
                  <a:pt x="8917" y="41946"/>
                </a:lnTo>
                <a:lnTo>
                  <a:pt x="8577" y="42109"/>
                </a:lnTo>
                <a:lnTo>
                  <a:pt x="8414" y="41810"/>
                </a:lnTo>
                <a:lnTo>
                  <a:pt x="8753" y="41633"/>
                </a:lnTo>
                <a:close/>
                <a:moveTo>
                  <a:pt x="42562" y="41563"/>
                </a:moveTo>
                <a:cubicBezTo>
                  <a:pt x="42220" y="41563"/>
                  <a:pt x="42204" y="42109"/>
                  <a:pt x="42571" y="42109"/>
                </a:cubicBezTo>
                <a:cubicBezTo>
                  <a:pt x="42576" y="42109"/>
                  <a:pt x="42580" y="42109"/>
                  <a:pt x="42585" y="42109"/>
                </a:cubicBezTo>
                <a:cubicBezTo>
                  <a:pt x="42721" y="42109"/>
                  <a:pt x="42843" y="42000"/>
                  <a:pt x="42856" y="41851"/>
                </a:cubicBezTo>
                <a:cubicBezTo>
                  <a:pt x="42856" y="41701"/>
                  <a:pt x="42748" y="41579"/>
                  <a:pt x="42598" y="41565"/>
                </a:cubicBezTo>
                <a:cubicBezTo>
                  <a:pt x="42586" y="41564"/>
                  <a:pt x="42573" y="41563"/>
                  <a:pt x="42562" y="41563"/>
                </a:cubicBezTo>
                <a:close/>
                <a:moveTo>
                  <a:pt x="64835" y="41606"/>
                </a:moveTo>
                <a:cubicBezTo>
                  <a:pt x="64889" y="41701"/>
                  <a:pt x="64944" y="41797"/>
                  <a:pt x="64998" y="41905"/>
                </a:cubicBezTo>
                <a:lnTo>
                  <a:pt x="64672" y="42123"/>
                </a:lnTo>
                <a:lnTo>
                  <a:pt x="64495" y="41783"/>
                </a:lnTo>
                <a:lnTo>
                  <a:pt x="64835" y="41606"/>
                </a:lnTo>
                <a:close/>
                <a:moveTo>
                  <a:pt x="33546" y="41484"/>
                </a:moveTo>
                <a:cubicBezTo>
                  <a:pt x="33124" y="41484"/>
                  <a:pt x="33115" y="42123"/>
                  <a:pt x="33546" y="42123"/>
                </a:cubicBezTo>
                <a:cubicBezTo>
                  <a:pt x="33553" y="42123"/>
                  <a:pt x="33561" y="42124"/>
                  <a:pt x="33568" y="42124"/>
                </a:cubicBezTo>
                <a:cubicBezTo>
                  <a:pt x="33735" y="42124"/>
                  <a:pt x="33873" y="41979"/>
                  <a:pt x="33886" y="41810"/>
                </a:cubicBezTo>
                <a:cubicBezTo>
                  <a:pt x="33886" y="41633"/>
                  <a:pt x="33736" y="41484"/>
                  <a:pt x="33559" y="41484"/>
                </a:cubicBezTo>
                <a:cubicBezTo>
                  <a:pt x="33555" y="41484"/>
                  <a:pt x="33550" y="41484"/>
                  <a:pt x="33546" y="41484"/>
                </a:cubicBezTo>
                <a:close/>
                <a:moveTo>
                  <a:pt x="23025" y="42123"/>
                </a:moveTo>
                <a:lnTo>
                  <a:pt x="23025" y="42136"/>
                </a:lnTo>
                <a:lnTo>
                  <a:pt x="23027" y="42135"/>
                </a:lnTo>
                <a:lnTo>
                  <a:pt x="23027" y="42135"/>
                </a:lnTo>
                <a:cubicBezTo>
                  <a:pt x="23026" y="42131"/>
                  <a:pt x="23026" y="42127"/>
                  <a:pt x="23025" y="42123"/>
                </a:cubicBezTo>
                <a:close/>
                <a:moveTo>
                  <a:pt x="62089" y="41674"/>
                </a:moveTo>
                <a:cubicBezTo>
                  <a:pt x="62130" y="41769"/>
                  <a:pt x="62185" y="41865"/>
                  <a:pt x="62253" y="41973"/>
                </a:cubicBezTo>
                <a:lnTo>
                  <a:pt x="61940" y="42150"/>
                </a:lnTo>
                <a:lnTo>
                  <a:pt x="61763" y="41837"/>
                </a:lnTo>
                <a:lnTo>
                  <a:pt x="62089" y="41674"/>
                </a:lnTo>
                <a:close/>
                <a:moveTo>
                  <a:pt x="5994" y="41688"/>
                </a:moveTo>
                <a:lnTo>
                  <a:pt x="6171" y="42014"/>
                </a:lnTo>
                <a:lnTo>
                  <a:pt x="5858" y="42164"/>
                </a:lnTo>
                <a:lnTo>
                  <a:pt x="5695" y="41865"/>
                </a:lnTo>
                <a:lnTo>
                  <a:pt x="5994" y="41688"/>
                </a:lnTo>
                <a:close/>
                <a:moveTo>
                  <a:pt x="17765" y="41661"/>
                </a:moveTo>
                <a:lnTo>
                  <a:pt x="17942" y="42000"/>
                </a:lnTo>
                <a:lnTo>
                  <a:pt x="17643" y="42164"/>
                </a:lnTo>
                <a:lnTo>
                  <a:pt x="17452" y="41824"/>
                </a:lnTo>
                <a:lnTo>
                  <a:pt x="17765" y="41661"/>
                </a:lnTo>
                <a:close/>
                <a:moveTo>
                  <a:pt x="75152" y="41579"/>
                </a:moveTo>
                <a:lnTo>
                  <a:pt x="75152" y="41593"/>
                </a:lnTo>
                <a:cubicBezTo>
                  <a:pt x="74989" y="41593"/>
                  <a:pt x="74866" y="41715"/>
                  <a:pt x="74866" y="41878"/>
                </a:cubicBezTo>
                <a:cubicBezTo>
                  <a:pt x="74866" y="42028"/>
                  <a:pt x="74975" y="42136"/>
                  <a:pt x="75124" y="42164"/>
                </a:cubicBezTo>
                <a:cubicBezTo>
                  <a:pt x="75288" y="42164"/>
                  <a:pt x="75423" y="42041"/>
                  <a:pt x="75423" y="41892"/>
                </a:cubicBezTo>
                <a:cubicBezTo>
                  <a:pt x="75437" y="41729"/>
                  <a:pt x="75315" y="41579"/>
                  <a:pt x="75152" y="41579"/>
                </a:cubicBezTo>
                <a:close/>
                <a:moveTo>
                  <a:pt x="24519" y="41336"/>
                </a:moveTo>
                <a:cubicBezTo>
                  <a:pt x="24182" y="41336"/>
                  <a:pt x="23988" y="41779"/>
                  <a:pt x="24262" y="42028"/>
                </a:cubicBezTo>
                <a:cubicBezTo>
                  <a:pt x="24330" y="42082"/>
                  <a:pt x="24412" y="42136"/>
                  <a:pt x="24493" y="42177"/>
                </a:cubicBezTo>
                <a:lnTo>
                  <a:pt x="24480" y="42164"/>
                </a:lnTo>
                <a:cubicBezTo>
                  <a:pt x="24561" y="42150"/>
                  <a:pt x="24629" y="42123"/>
                  <a:pt x="24711" y="42096"/>
                </a:cubicBezTo>
                <a:cubicBezTo>
                  <a:pt x="24874" y="42028"/>
                  <a:pt x="24969" y="41851"/>
                  <a:pt x="24942" y="41674"/>
                </a:cubicBezTo>
                <a:cubicBezTo>
                  <a:pt x="24901" y="41511"/>
                  <a:pt x="24779" y="41375"/>
                  <a:pt x="24616" y="41348"/>
                </a:cubicBezTo>
                <a:cubicBezTo>
                  <a:pt x="24582" y="41340"/>
                  <a:pt x="24550" y="41336"/>
                  <a:pt x="24519" y="41336"/>
                </a:cubicBezTo>
                <a:close/>
                <a:moveTo>
                  <a:pt x="59357" y="41729"/>
                </a:moveTo>
                <a:lnTo>
                  <a:pt x="59534" y="42041"/>
                </a:lnTo>
                <a:lnTo>
                  <a:pt x="59222" y="42204"/>
                </a:lnTo>
                <a:lnTo>
                  <a:pt x="59045" y="41905"/>
                </a:lnTo>
                <a:lnTo>
                  <a:pt x="59357" y="41729"/>
                </a:lnTo>
                <a:close/>
                <a:moveTo>
                  <a:pt x="39852" y="41633"/>
                </a:moveTo>
                <a:cubicBezTo>
                  <a:pt x="39848" y="41633"/>
                  <a:pt x="39843" y="41633"/>
                  <a:pt x="39839" y="41633"/>
                </a:cubicBezTo>
                <a:cubicBezTo>
                  <a:pt x="39458" y="41633"/>
                  <a:pt x="39458" y="42218"/>
                  <a:pt x="39853" y="42218"/>
                </a:cubicBezTo>
                <a:cubicBezTo>
                  <a:pt x="40229" y="42204"/>
                  <a:pt x="40220" y="41633"/>
                  <a:pt x="39852" y="41633"/>
                </a:cubicBezTo>
                <a:close/>
                <a:moveTo>
                  <a:pt x="30821" y="41520"/>
                </a:moveTo>
                <a:cubicBezTo>
                  <a:pt x="30736" y="41520"/>
                  <a:pt x="30651" y="41551"/>
                  <a:pt x="30583" y="41620"/>
                </a:cubicBezTo>
                <a:cubicBezTo>
                  <a:pt x="30365" y="41851"/>
                  <a:pt x="30515" y="42218"/>
                  <a:pt x="30827" y="42232"/>
                </a:cubicBezTo>
                <a:cubicBezTo>
                  <a:pt x="31018" y="42218"/>
                  <a:pt x="31181" y="42068"/>
                  <a:pt x="31181" y="41878"/>
                </a:cubicBezTo>
                <a:cubicBezTo>
                  <a:pt x="31181" y="41664"/>
                  <a:pt x="31003" y="41520"/>
                  <a:pt x="30821" y="41520"/>
                </a:cubicBezTo>
                <a:close/>
                <a:moveTo>
                  <a:pt x="15033" y="41729"/>
                </a:moveTo>
                <a:lnTo>
                  <a:pt x="15210" y="42068"/>
                </a:lnTo>
                <a:lnTo>
                  <a:pt x="14870" y="42245"/>
                </a:lnTo>
                <a:lnTo>
                  <a:pt x="14693" y="41932"/>
                </a:lnTo>
                <a:lnTo>
                  <a:pt x="15033" y="41729"/>
                </a:lnTo>
                <a:close/>
                <a:moveTo>
                  <a:pt x="51613" y="41551"/>
                </a:moveTo>
                <a:cubicBezTo>
                  <a:pt x="51421" y="41551"/>
                  <a:pt x="51270" y="41709"/>
                  <a:pt x="51270" y="41905"/>
                </a:cubicBezTo>
                <a:cubicBezTo>
                  <a:pt x="51270" y="42096"/>
                  <a:pt x="51433" y="42245"/>
                  <a:pt x="51623" y="42245"/>
                </a:cubicBezTo>
                <a:cubicBezTo>
                  <a:pt x="52058" y="42218"/>
                  <a:pt x="52072" y="41579"/>
                  <a:pt x="51637" y="41552"/>
                </a:cubicBezTo>
                <a:cubicBezTo>
                  <a:pt x="51629" y="41551"/>
                  <a:pt x="51621" y="41551"/>
                  <a:pt x="51613" y="41551"/>
                </a:cubicBezTo>
                <a:close/>
                <a:moveTo>
                  <a:pt x="48869" y="41660"/>
                </a:moveTo>
                <a:cubicBezTo>
                  <a:pt x="48715" y="41660"/>
                  <a:pt x="48578" y="41791"/>
                  <a:pt x="48565" y="41960"/>
                </a:cubicBezTo>
                <a:cubicBezTo>
                  <a:pt x="48579" y="42123"/>
                  <a:pt x="48715" y="42259"/>
                  <a:pt x="48891" y="42259"/>
                </a:cubicBezTo>
                <a:cubicBezTo>
                  <a:pt x="49041" y="42245"/>
                  <a:pt x="49177" y="42123"/>
                  <a:pt x="49177" y="41960"/>
                </a:cubicBezTo>
                <a:cubicBezTo>
                  <a:pt x="49177" y="41797"/>
                  <a:pt x="49054" y="41661"/>
                  <a:pt x="48891" y="41661"/>
                </a:cubicBezTo>
                <a:cubicBezTo>
                  <a:pt x="48884" y="41660"/>
                  <a:pt x="48876" y="41660"/>
                  <a:pt x="48869" y="41660"/>
                </a:cubicBezTo>
                <a:close/>
                <a:moveTo>
                  <a:pt x="3262" y="41756"/>
                </a:moveTo>
                <a:lnTo>
                  <a:pt x="3466" y="42096"/>
                </a:lnTo>
                <a:lnTo>
                  <a:pt x="3140" y="42272"/>
                </a:lnTo>
                <a:lnTo>
                  <a:pt x="2963" y="41932"/>
                </a:lnTo>
                <a:lnTo>
                  <a:pt x="3262" y="41756"/>
                </a:lnTo>
                <a:close/>
                <a:moveTo>
                  <a:pt x="72433" y="41552"/>
                </a:moveTo>
                <a:cubicBezTo>
                  <a:pt x="72229" y="41552"/>
                  <a:pt x="72066" y="41715"/>
                  <a:pt x="72053" y="41919"/>
                </a:cubicBezTo>
                <a:cubicBezTo>
                  <a:pt x="72066" y="42109"/>
                  <a:pt x="72216" y="42259"/>
                  <a:pt x="72406" y="42272"/>
                </a:cubicBezTo>
                <a:cubicBezTo>
                  <a:pt x="72610" y="42272"/>
                  <a:pt x="72773" y="42109"/>
                  <a:pt x="72773" y="41905"/>
                </a:cubicBezTo>
                <a:cubicBezTo>
                  <a:pt x="72759" y="41715"/>
                  <a:pt x="72610" y="41579"/>
                  <a:pt x="72433" y="41565"/>
                </a:cubicBezTo>
                <a:lnTo>
                  <a:pt x="72433" y="41552"/>
                </a:lnTo>
                <a:close/>
                <a:moveTo>
                  <a:pt x="37120" y="41688"/>
                </a:moveTo>
                <a:cubicBezTo>
                  <a:pt x="36948" y="41688"/>
                  <a:pt x="36827" y="41830"/>
                  <a:pt x="36822" y="42002"/>
                </a:cubicBezTo>
                <a:lnTo>
                  <a:pt x="36822" y="42002"/>
                </a:lnTo>
                <a:cubicBezTo>
                  <a:pt x="36822" y="42001"/>
                  <a:pt x="36822" y="42001"/>
                  <a:pt x="36821" y="42000"/>
                </a:cubicBezTo>
                <a:lnTo>
                  <a:pt x="36821" y="42014"/>
                </a:lnTo>
                <a:cubicBezTo>
                  <a:pt x="36821" y="42010"/>
                  <a:pt x="36822" y="42006"/>
                  <a:pt x="36822" y="42002"/>
                </a:cubicBezTo>
                <a:lnTo>
                  <a:pt x="36822" y="42002"/>
                </a:lnTo>
                <a:cubicBezTo>
                  <a:pt x="36848" y="42169"/>
                  <a:pt x="36984" y="42287"/>
                  <a:pt x="37137" y="42287"/>
                </a:cubicBezTo>
                <a:cubicBezTo>
                  <a:pt x="37145" y="42287"/>
                  <a:pt x="37153" y="42287"/>
                  <a:pt x="37161" y="42286"/>
                </a:cubicBezTo>
                <a:cubicBezTo>
                  <a:pt x="37528" y="42232"/>
                  <a:pt x="37501" y="41688"/>
                  <a:pt x="37120" y="41688"/>
                </a:cubicBezTo>
                <a:close/>
                <a:moveTo>
                  <a:pt x="12287" y="41824"/>
                </a:moveTo>
                <a:lnTo>
                  <a:pt x="12478" y="42136"/>
                </a:lnTo>
                <a:lnTo>
                  <a:pt x="12152" y="42299"/>
                </a:lnTo>
                <a:lnTo>
                  <a:pt x="11975" y="41987"/>
                </a:lnTo>
                <a:lnTo>
                  <a:pt x="12287" y="41824"/>
                </a:lnTo>
                <a:close/>
                <a:moveTo>
                  <a:pt x="56653" y="41729"/>
                </a:moveTo>
                <a:lnTo>
                  <a:pt x="56802" y="42136"/>
                </a:lnTo>
                <a:lnTo>
                  <a:pt x="56476" y="42299"/>
                </a:lnTo>
                <a:lnTo>
                  <a:pt x="56299" y="41960"/>
                </a:lnTo>
                <a:lnTo>
                  <a:pt x="56653" y="41729"/>
                </a:lnTo>
                <a:close/>
                <a:moveTo>
                  <a:pt x="68396" y="41756"/>
                </a:moveTo>
                <a:lnTo>
                  <a:pt x="68600" y="42123"/>
                </a:lnTo>
                <a:lnTo>
                  <a:pt x="68233" y="42299"/>
                </a:lnTo>
                <a:cubicBezTo>
                  <a:pt x="68165" y="42191"/>
                  <a:pt x="68097" y="42068"/>
                  <a:pt x="68043" y="41960"/>
                </a:cubicBezTo>
                <a:lnTo>
                  <a:pt x="68396" y="41756"/>
                </a:lnTo>
                <a:close/>
                <a:moveTo>
                  <a:pt x="28056" y="41551"/>
                </a:moveTo>
                <a:cubicBezTo>
                  <a:pt x="27574" y="41551"/>
                  <a:pt x="27574" y="42300"/>
                  <a:pt x="28056" y="42300"/>
                </a:cubicBezTo>
                <a:cubicBezTo>
                  <a:pt x="28065" y="42300"/>
                  <a:pt x="28073" y="42300"/>
                  <a:pt x="28082" y="42299"/>
                </a:cubicBezTo>
                <a:cubicBezTo>
                  <a:pt x="28544" y="42259"/>
                  <a:pt x="28544" y="41593"/>
                  <a:pt x="28082" y="41552"/>
                </a:cubicBezTo>
                <a:cubicBezTo>
                  <a:pt x="28073" y="41551"/>
                  <a:pt x="28065" y="41551"/>
                  <a:pt x="28056" y="41551"/>
                </a:cubicBezTo>
                <a:close/>
                <a:moveTo>
                  <a:pt x="46173" y="41769"/>
                </a:moveTo>
                <a:cubicBezTo>
                  <a:pt x="46010" y="41769"/>
                  <a:pt x="45887" y="41892"/>
                  <a:pt x="45874" y="42055"/>
                </a:cubicBezTo>
                <a:cubicBezTo>
                  <a:pt x="45887" y="42204"/>
                  <a:pt x="46010" y="42327"/>
                  <a:pt x="46159" y="42327"/>
                </a:cubicBezTo>
                <a:cubicBezTo>
                  <a:pt x="46309" y="42327"/>
                  <a:pt x="46431" y="42204"/>
                  <a:pt x="46431" y="42055"/>
                </a:cubicBezTo>
                <a:cubicBezTo>
                  <a:pt x="46445" y="41905"/>
                  <a:pt x="46322" y="41769"/>
                  <a:pt x="46173" y="41769"/>
                </a:cubicBezTo>
                <a:close/>
                <a:moveTo>
                  <a:pt x="503" y="41824"/>
                </a:moveTo>
                <a:lnTo>
                  <a:pt x="693" y="42164"/>
                </a:lnTo>
                <a:lnTo>
                  <a:pt x="381" y="42340"/>
                </a:lnTo>
                <a:lnTo>
                  <a:pt x="204" y="42000"/>
                </a:lnTo>
                <a:lnTo>
                  <a:pt x="503" y="41824"/>
                </a:lnTo>
                <a:close/>
                <a:moveTo>
                  <a:pt x="65664" y="41851"/>
                </a:moveTo>
                <a:lnTo>
                  <a:pt x="65841" y="42164"/>
                </a:lnTo>
                <a:lnTo>
                  <a:pt x="65528" y="42340"/>
                </a:lnTo>
                <a:cubicBezTo>
                  <a:pt x="65460" y="42232"/>
                  <a:pt x="65406" y="42123"/>
                  <a:pt x="65338" y="42014"/>
                </a:cubicBezTo>
                <a:lnTo>
                  <a:pt x="65664" y="41851"/>
                </a:lnTo>
                <a:close/>
                <a:moveTo>
                  <a:pt x="9569" y="41892"/>
                </a:moveTo>
                <a:lnTo>
                  <a:pt x="9746" y="42177"/>
                </a:lnTo>
                <a:lnTo>
                  <a:pt x="9406" y="42354"/>
                </a:lnTo>
                <a:lnTo>
                  <a:pt x="9229" y="42055"/>
                </a:lnTo>
                <a:lnTo>
                  <a:pt x="9569" y="41892"/>
                </a:lnTo>
                <a:close/>
                <a:moveTo>
                  <a:pt x="76003" y="41862"/>
                </a:moveTo>
                <a:cubicBezTo>
                  <a:pt x="75992" y="41862"/>
                  <a:pt x="75980" y="41863"/>
                  <a:pt x="75967" y="41865"/>
                </a:cubicBezTo>
                <a:cubicBezTo>
                  <a:pt x="75668" y="41892"/>
                  <a:pt x="75668" y="42340"/>
                  <a:pt x="75981" y="42354"/>
                </a:cubicBezTo>
                <a:cubicBezTo>
                  <a:pt x="75989" y="42354"/>
                  <a:pt x="75997" y="42355"/>
                  <a:pt x="76005" y="42355"/>
                </a:cubicBezTo>
                <a:cubicBezTo>
                  <a:pt x="76321" y="42355"/>
                  <a:pt x="76313" y="41862"/>
                  <a:pt x="76003" y="41862"/>
                </a:cubicBezTo>
                <a:close/>
                <a:moveTo>
                  <a:pt x="21313" y="41837"/>
                </a:moveTo>
                <a:lnTo>
                  <a:pt x="21517" y="42204"/>
                </a:lnTo>
                <a:lnTo>
                  <a:pt x="21177" y="42367"/>
                </a:lnTo>
                <a:lnTo>
                  <a:pt x="20986" y="42014"/>
                </a:lnTo>
                <a:lnTo>
                  <a:pt x="21313" y="41837"/>
                </a:lnTo>
                <a:close/>
                <a:moveTo>
                  <a:pt x="34361" y="41729"/>
                </a:moveTo>
                <a:cubicBezTo>
                  <a:pt x="34185" y="41729"/>
                  <a:pt x="34049" y="41892"/>
                  <a:pt x="34062" y="42068"/>
                </a:cubicBezTo>
                <a:cubicBezTo>
                  <a:pt x="34062" y="42237"/>
                  <a:pt x="34211" y="42368"/>
                  <a:pt x="34378" y="42368"/>
                </a:cubicBezTo>
                <a:cubicBezTo>
                  <a:pt x="34386" y="42368"/>
                  <a:pt x="34394" y="42368"/>
                  <a:pt x="34402" y="42367"/>
                </a:cubicBezTo>
                <a:cubicBezTo>
                  <a:pt x="34796" y="42327"/>
                  <a:pt x="34769" y="41729"/>
                  <a:pt x="34361" y="41729"/>
                </a:cubicBezTo>
                <a:close/>
                <a:moveTo>
                  <a:pt x="43426" y="41836"/>
                </a:moveTo>
                <a:cubicBezTo>
                  <a:pt x="43417" y="41836"/>
                  <a:pt x="43409" y="41837"/>
                  <a:pt x="43400" y="41837"/>
                </a:cubicBezTo>
                <a:cubicBezTo>
                  <a:pt x="43029" y="41851"/>
                  <a:pt x="43046" y="42382"/>
                  <a:pt x="43401" y="42382"/>
                </a:cubicBezTo>
                <a:cubicBezTo>
                  <a:pt x="43409" y="42382"/>
                  <a:pt x="43418" y="42382"/>
                  <a:pt x="43427" y="42381"/>
                </a:cubicBezTo>
                <a:cubicBezTo>
                  <a:pt x="43786" y="42368"/>
                  <a:pt x="43768" y="41836"/>
                  <a:pt x="43426" y="41836"/>
                </a:cubicBezTo>
                <a:close/>
                <a:moveTo>
                  <a:pt x="62905" y="41919"/>
                </a:moveTo>
                <a:lnTo>
                  <a:pt x="63082" y="42232"/>
                </a:lnTo>
                <a:lnTo>
                  <a:pt x="62769" y="42395"/>
                </a:lnTo>
                <a:lnTo>
                  <a:pt x="62579" y="42082"/>
                </a:lnTo>
                <a:lnTo>
                  <a:pt x="62905" y="41919"/>
                </a:lnTo>
                <a:close/>
                <a:moveTo>
                  <a:pt x="25357" y="41622"/>
                </a:moveTo>
                <a:cubicBezTo>
                  <a:pt x="25254" y="41622"/>
                  <a:pt x="25148" y="41663"/>
                  <a:pt x="25064" y="41756"/>
                </a:cubicBezTo>
                <a:cubicBezTo>
                  <a:pt x="24942" y="41878"/>
                  <a:pt x="24928" y="42082"/>
                  <a:pt x="25037" y="42232"/>
                </a:cubicBezTo>
                <a:cubicBezTo>
                  <a:pt x="25091" y="42286"/>
                  <a:pt x="25146" y="42340"/>
                  <a:pt x="25200" y="42395"/>
                </a:cubicBezTo>
                <a:lnTo>
                  <a:pt x="25186" y="42395"/>
                </a:lnTo>
                <a:cubicBezTo>
                  <a:pt x="25227" y="42401"/>
                  <a:pt x="25271" y="42405"/>
                  <a:pt x="25316" y="42405"/>
                </a:cubicBezTo>
                <a:cubicBezTo>
                  <a:pt x="25360" y="42405"/>
                  <a:pt x="25404" y="42401"/>
                  <a:pt x="25445" y="42395"/>
                </a:cubicBezTo>
                <a:cubicBezTo>
                  <a:pt x="25608" y="42367"/>
                  <a:pt x="25730" y="42218"/>
                  <a:pt x="25744" y="42055"/>
                </a:cubicBezTo>
                <a:cubicBezTo>
                  <a:pt x="25771" y="41798"/>
                  <a:pt x="25570" y="41622"/>
                  <a:pt x="25357" y="41622"/>
                </a:cubicBezTo>
                <a:close/>
                <a:moveTo>
                  <a:pt x="69679" y="41570"/>
                </a:moveTo>
                <a:cubicBezTo>
                  <a:pt x="69576" y="41570"/>
                  <a:pt x="69471" y="41610"/>
                  <a:pt x="69389" y="41701"/>
                </a:cubicBezTo>
                <a:cubicBezTo>
                  <a:pt x="69348" y="41729"/>
                  <a:pt x="69321" y="41769"/>
                  <a:pt x="69280" y="41810"/>
                </a:cubicBezTo>
                <a:lnTo>
                  <a:pt x="69293" y="41797"/>
                </a:lnTo>
                <a:lnTo>
                  <a:pt x="69293" y="41797"/>
                </a:lnTo>
                <a:cubicBezTo>
                  <a:pt x="69198" y="42055"/>
                  <a:pt x="69334" y="42340"/>
                  <a:pt x="69605" y="42422"/>
                </a:cubicBezTo>
                <a:lnTo>
                  <a:pt x="69605" y="42422"/>
                </a:lnTo>
                <a:cubicBezTo>
                  <a:pt x="69804" y="42417"/>
                  <a:pt x="69989" y="42296"/>
                  <a:pt x="70082" y="42123"/>
                </a:cubicBezTo>
                <a:cubicBezTo>
                  <a:pt x="70082" y="42082"/>
                  <a:pt x="70082" y="42028"/>
                  <a:pt x="70082" y="41973"/>
                </a:cubicBezTo>
                <a:cubicBezTo>
                  <a:pt x="70082" y="41729"/>
                  <a:pt x="69884" y="41570"/>
                  <a:pt x="69679" y="41570"/>
                </a:cubicBezTo>
                <a:close/>
                <a:moveTo>
                  <a:pt x="18594" y="41946"/>
                </a:moveTo>
                <a:lnTo>
                  <a:pt x="18771" y="42259"/>
                </a:lnTo>
                <a:lnTo>
                  <a:pt x="18445" y="42422"/>
                </a:lnTo>
                <a:lnTo>
                  <a:pt x="18282" y="42109"/>
                </a:lnTo>
                <a:lnTo>
                  <a:pt x="18594" y="41946"/>
                </a:lnTo>
                <a:close/>
                <a:moveTo>
                  <a:pt x="69605" y="42422"/>
                </a:moveTo>
                <a:cubicBezTo>
                  <a:pt x="69601" y="42422"/>
                  <a:pt x="69597" y="42422"/>
                  <a:pt x="69592" y="42422"/>
                </a:cubicBezTo>
                <a:lnTo>
                  <a:pt x="69606" y="42422"/>
                </a:lnTo>
                <a:cubicBezTo>
                  <a:pt x="69606" y="42422"/>
                  <a:pt x="69606" y="42422"/>
                  <a:pt x="69605" y="42422"/>
                </a:cubicBezTo>
                <a:close/>
                <a:moveTo>
                  <a:pt x="31656" y="41756"/>
                </a:moveTo>
                <a:cubicBezTo>
                  <a:pt x="31466" y="41769"/>
                  <a:pt x="31317" y="41919"/>
                  <a:pt x="31317" y="42109"/>
                </a:cubicBezTo>
                <a:cubicBezTo>
                  <a:pt x="31317" y="42299"/>
                  <a:pt x="31480" y="42449"/>
                  <a:pt x="31670" y="42449"/>
                </a:cubicBezTo>
                <a:cubicBezTo>
                  <a:pt x="32091" y="42422"/>
                  <a:pt x="32091" y="41783"/>
                  <a:pt x="31656" y="41756"/>
                </a:cubicBezTo>
                <a:close/>
                <a:moveTo>
                  <a:pt x="6810" y="41946"/>
                </a:moveTo>
                <a:lnTo>
                  <a:pt x="7014" y="42272"/>
                </a:lnTo>
                <a:lnTo>
                  <a:pt x="6687" y="42463"/>
                </a:lnTo>
                <a:lnTo>
                  <a:pt x="6511" y="42123"/>
                </a:lnTo>
                <a:lnTo>
                  <a:pt x="6810" y="41946"/>
                </a:lnTo>
                <a:close/>
                <a:moveTo>
                  <a:pt x="40668" y="41878"/>
                </a:moveTo>
                <a:cubicBezTo>
                  <a:pt x="40278" y="41892"/>
                  <a:pt x="40301" y="42463"/>
                  <a:pt x="40669" y="42463"/>
                </a:cubicBezTo>
                <a:cubicBezTo>
                  <a:pt x="40673" y="42463"/>
                  <a:pt x="40677" y="42463"/>
                  <a:pt x="40682" y="42463"/>
                </a:cubicBezTo>
                <a:cubicBezTo>
                  <a:pt x="40845" y="42449"/>
                  <a:pt x="40967" y="42327"/>
                  <a:pt x="40967" y="42164"/>
                </a:cubicBezTo>
                <a:cubicBezTo>
                  <a:pt x="40954" y="42000"/>
                  <a:pt x="40818" y="41878"/>
                  <a:pt x="40668" y="41878"/>
                </a:cubicBezTo>
                <a:close/>
                <a:moveTo>
                  <a:pt x="15876" y="42014"/>
                </a:moveTo>
                <a:lnTo>
                  <a:pt x="16039" y="42299"/>
                </a:lnTo>
                <a:lnTo>
                  <a:pt x="15699" y="42476"/>
                </a:lnTo>
                <a:lnTo>
                  <a:pt x="15536" y="42177"/>
                </a:lnTo>
                <a:lnTo>
                  <a:pt x="15876" y="42014"/>
                </a:lnTo>
                <a:close/>
                <a:moveTo>
                  <a:pt x="60173" y="41973"/>
                </a:moveTo>
                <a:lnTo>
                  <a:pt x="60363" y="42313"/>
                </a:lnTo>
                <a:lnTo>
                  <a:pt x="60051" y="42490"/>
                </a:lnTo>
                <a:cubicBezTo>
                  <a:pt x="59983" y="42367"/>
                  <a:pt x="59928" y="42259"/>
                  <a:pt x="59874" y="42150"/>
                </a:cubicBezTo>
                <a:lnTo>
                  <a:pt x="60173" y="41973"/>
                </a:lnTo>
                <a:close/>
                <a:moveTo>
                  <a:pt x="4105" y="42014"/>
                </a:moveTo>
                <a:lnTo>
                  <a:pt x="4268" y="42354"/>
                </a:lnTo>
                <a:lnTo>
                  <a:pt x="3969" y="42517"/>
                </a:lnTo>
                <a:lnTo>
                  <a:pt x="3765" y="42177"/>
                </a:lnTo>
                <a:lnTo>
                  <a:pt x="4105" y="42014"/>
                </a:lnTo>
                <a:close/>
                <a:moveTo>
                  <a:pt x="73252" y="41836"/>
                </a:moveTo>
                <a:cubicBezTo>
                  <a:pt x="73071" y="41836"/>
                  <a:pt x="72909" y="41981"/>
                  <a:pt x="72909" y="42164"/>
                </a:cubicBezTo>
                <a:cubicBezTo>
                  <a:pt x="72909" y="42354"/>
                  <a:pt x="73058" y="42503"/>
                  <a:pt x="73249" y="42517"/>
                </a:cubicBezTo>
                <a:cubicBezTo>
                  <a:pt x="73425" y="42503"/>
                  <a:pt x="73575" y="42354"/>
                  <a:pt x="73575" y="42177"/>
                </a:cubicBezTo>
                <a:cubicBezTo>
                  <a:pt x="73589" y="42000"/>
                  <a:pt x="73453" y="41851"/>
                  <a:pt x="73276" y="41837"/>
                </a:cubicBezTo>
                <a:cubicBezTo>
                  <a:pt x="73268" y="41837"/>
                  <a:pt x="73260" y="41836"/>
                  <a:pt x="73252" y="41836"/>
                </a:cubicBezTo>
                <a:close/>
                <a:moveTo>
                  <a:pt x="52436" y="41755"/>
                </a:moveTo>
                <a:cubicBezTo>
                  <a:pt x="52107" y="41755"/>
                  <a:pt x="51940" y="42154"/>
                  <a:pt x="52167" y="42408"/>
                </a:cubicBezTo>
                <a:cubicBezTo>
                  <a:pt x="52244" y="42489"/>
                  <a:pt x="52341" y="42526"/>
                  <a:pt x="52437" y="42526"/>
                </a:cubicBezTo>
                <a:cubicBezTo>
                  <a:pt x="52632" y="42526"/>
                  <a:pt x="52824" y="42377"/>
                  <a:pt x="52833" y="42150"/>
                </a:cubicBezTo>
                <a:cubicBezTo>
                  <a:pt x="52833" y="41932"/>
                  <a:pt x="52670" y="41756"/>
                  <a:pt x="52453" y="41756"/>
                </a:cubicBezTo>
                <a:cubicBezTo>
                  <a:pt x="52447" y="41756"/>
                  <a:pt x="52442" y="41755"/>
                  <a:pt x="52436" y="41755"/>
                </a:cubicBezTo>
                <a:close/>
                <a:moveTo>
                  <a:pt x="37950" y="41932"/>
                </a:moveTo>
                <a:cubicBezTo>
                  <a:pt x="37787" y="41932"/>
                  <a:pt x="37664" y="42068"/>
                  <a:pt x="37664" y="42232"/>
                </a:cubicBezTo>
                <a:cubicBezTo>
                  <a:pt x="37651" y="42395"/>
                  <a:pt x="37773" y="42517"/>
                  <a:pt x="37936" y="42531"/>
                </a:cubicBezTo>
                <a:cubicBezTo>
                  <a:pt x="37944" y="42531"/>
                  <a:pt x="37952" y="42531"/>
                  <a:pt x="37960" y="42531"/>
                </a:cubicBezTo>
                <a:cubicBezTo>
                  <a:pt x="38125" y="42531"/>
                  <a:pt x="38249" y="42400"/>
                  <a:pt x="38262" y="42232"/>
                </a:cubicBezTo>
                <a:cubicBezTo>
                  <a:pt x="38262" y="42068"/>
                  <a:pt x="38113" y="41932"/>
                  <a:pt x="37950" y="41932"/>
                </a:cubicBezTo>
                <a:close/>
                <a:moveTo>
                  <a:pt x="57455" y="42068"/>
                </a:moveTo>
                <a:lnTo>
                  <a:pt x="57645" y="42381"/>
                </a:lnTo>
                <a:lnTo>
                  <a:pt x="57291" y="42544"/>
                </a:lnTo>
                <a:cubicBezTo>
                  <a:pt x="57237" y="42449"/>
                  <a:pt x="57169" y="42354"/>
                  <a:pt x="57115" y="42245"/>
                </a:cubicBezTo>
                <a:lnTo>
                  <a:pt x="57455" y="42068"/>
                </a:lnTo>
                <a:close/>
                <a:moveTo>
                  <a:pt x="76777" y="42158"/>
                </a:moveTo>
                <a:cubicBezTo>
                  <a:pt x="76675" y="42158"/>
                  <a:pt x="76592" y="42234"/>
                  <a:pt x="76592" y="42340"/>
                </a:cubicBezTo>
                <a:cubicBezTo>
                  <a:pt x="76592" y="42450"/>
                  <a:pt x="76669" y="42548"/>
                  <a:pt x="76763" y="42548"/>
                </a:cubicBezTo>
                <a:cubicBezTo>
                  <a:pt x="76774" y="42548"/>
                  <a:pt x="76785" y="42547"/>
                  <a:pt x="76796" y="42544"/>
                </a:cubicBezTo>
                <a:cubicBezTo>
                  <a:pt x="76878" y="42531"/>
                  <a:pt x="76946" y="42449"/>
                  <a:pt x="77068" y="42367"/>
                </a:cubicBezTo>
                <a:cubicBezTo>
                  <a:pt x="76959" y="42272"/>
                  <a:pt x="76905" y="42191"/>
                  <a:pt x="76823" y="42164"/>
                </a:cubicBezTo>
                <a:cubicBezTo>
                  <a:pt x="76808" y="42160"/>
                  <a:pt x="76792" y="42158"/>
                  <a:pt x="76777" y="42158"/>
                </a:cubicBezTo>
                <a:close/>
                <a:moveTo>
                  <a:pt x="13117" y="42068"/>
                </a:moveTo>
                <a:lnTo>
                  <a:pt x="13293" y="42381"/>
                </a:lnTo>
                <a:lnTo>
                  <a:pt x="12981" y="42558"/>
                </a:lnTo>
                <a:lnTo>
                  <a:pt x="12818" y="42245"/>
                </a:lnTo>
                <a:lnTo>
                  <a:pt x="13117" y="42068"/>
                </a:lnTo>
                <a:close/>
                <a:moveTo>
                  <a:pt x="49693" y="41905"/>
                </a:moveTo>
                <a:cubicBezTo>
                  <a:pt x="49503" y="41905"/>
                  <a:pt x="49354" y="42055"/>
                  <a:pt x="49354" y="42232"/>
                </a:cubicBezTo>
                <a:cubicBezTo>
                  <a:pt x="49354" y="42422"/>
                  <a:pt x="49503" y="42558"/>
                  <a:pt x="49693" y="42558"/>
                </a:cubicBezTo>
                <a:cubicBezTo>
                  <a:pt x="49870" y="42558"/>
                  <a:pt x="50020" y="42408"/>
                  <a:pt x="50020" y="42232"/>
                </a:cubicBezTo>
                <a:cubicBezTo>
                  <a:pt x="50020" y="42055"/>
                  <a:pt x="49884" y="41905"/>
                  <a:pt x="49693" y="41905"/>
                </a:cubicBezTo>
                <a:close/>
                <a:moveTo>
                  <a:pt x="28901" y="41823"/>
                </a:moveTo>
                <a:cubicBezTo>
                  <a:pt x="28707" y="41823"/>
                  <a:pt x="28544" y="41981"/>
                  <a:pt x="28544" y="42177"/>
                </a:cubicBezTo>
                <a:cubicBezTo>
                  <a:pt x="28530" y="42381"/>
                  <a:pt x="28693" y="42558"/>
                  <a:pt x="28897" y="42571"/>
                </a:cubicBezTo>
                <a:cubicBezTo>
                  <a:pt x="29087" y="42571"/>
                  <a:pt x="29264" y="42408"/>
                  <a:pt x="29278" y="42204"/>
                </a:cubicBezTo>
                <a:cubicBezTo>
                  <a:pt x="29278" y="42014"/>
                  <a:pt x="29128" y="41837"/>
                  <a:pt x="28924" y="41824"/>
                </a:cubicBezTo>
                <a:cubicBezTo>
                  <a:pt x="28916" y="41823"/>
                  <a:pt x="28908" y="41823"/>
                  <a:pt x="28901" y="41823"/>
                </a:cubicBezTo>
                <a:close/>
                <a:moveTo>
                  <a:pt x="1346" y="42109"/>
                </a:moveTo>
                <a:lnTo>
                  <a:pt x="1522" y="42408"/>
                </a:lnTo>
                <a:lnTo>
                  <a:pt x="1210" y="42585"/>
                </a:lnTo>
                <a:lnTo>
                  <a:pt x="1019" y="42259"/>
                </a:lnTo>
                <a:lnTo>
                  <a:pt x="1346" y="42109"/>
                </a:lnTo>
                <a:close/>
                <a:moveTo>
                  <a:pt x="66493" y="42082"/>
                </a:moveTo>
                <a:lnTo>
                  <a:pt x="66670" y="42408"/>
                </a:lnTo>
                <a:lnTo>
                  <a:pt x="66344" y="42585"/>
                </a:lnTo>
                <a:lnTo>
                  <a:pt x="66154" y="42259"/>
                </a:lnTo>
                <a:lnTo>
                  <a:pt x="66493" y="42082"/>
                </a:lnTo>
                <a:close/>
                <a:moveTo>
                  <a:pt x="46961" y="42000"/>
                </a:moveTo>
                <a:cubicBezTo>
                  <a:pt x="46703" y="42000"/>
                  <a:pt x="46581" y="42327"/>
                  <a:pt x="46771" y="42503"/>
                </a:cubicBezTo>
                <a:cubicBezTo>
                  <a:pt x="46831" y="42563"/>
                  <a:pt x="46902" y="42589"/>
                  <a:pt x="46972" y="42589"/>
                </a:cubicBezTo>
                <a:cubicBezTo>
                  <a:pt x="47125" y="42589"/>
                  <a:pt x="47270" y="42463"/>
                  <a:pt x="47260" y="42286"/>
                </a:cubicBezTo>
                <a:cubicBezTo>
                  <a:pt x="47247" y="42123"/>
                  <a:pt x="47124" y="42000"/>
                  <a:pt x="46961" y="42000"/>
                </a:cubicBezTo>
                <a:close/>
                <a:moveTo>
                  <a:pt x="54722" y="42096"/>
                </a:moveTo>
                <a:lnTo>
                  <a:pt x="54899" y="42435"/>
                </a:lnTo>
                <a:lnTo>
                  <a:pt x="54573" y="42612"/>
                </a:lnTo>
                <a:lnTo>
                  <a:pt x="54342" y="42272"/>
                </a:lnTo>
                <a:lnTo>
                  <a:pt x="54722" y="42096"/>
                </a:lnTo>
                <a:close/>
                <a:moveTo>
                  <a:pt x="35204" y="41973"/>
                </a:moveTo>
                <a:cubicBezTo>
                  <a:pt x="35041" y="41973"/>
                  <a:pt x="34891" y="42096"/>
                  <a:pt x="34891" y="42272"/>
                </a:cubicBezTo>
                <a:cubicBezTo>
                  <a:pt x="34872" y="42472"/>
                  <a:pt x="35033" y="42619"/>
                  <a:pt x="35206" y="42619"/>
                </a:cubicBezTo>
                <a:cubicBezTo>
                  <a:pt x="35280" y="42619"/>
                  <a:pt x="35356" y="42592"/>
                  <a:pt x="35421" y="42531"/>
                </a:cubicBezTo>
                <a:cubicBezTo>
                  <a:pt x="35639" y="42340"/>
                  <a:pt x="35503" y="41987"/>
                  <a:pt x="35204" y="41973"/>
                </a:cubicBezTo>
                <a:close/>
                <a:moveTo>
                  <a:pt x="70508" y="41833"/>
                </a:moveTo>
                <a:cubicBezTo>
                  <a:pt x="70433" y="41833"/>
                  <a:pt x="70352" y="41859"/>
                  <a:pt x="70272" y="41919"/>
                </a:cubicBezTo>
                <a:cubicBezTo>
                  <a:pt x="70204" y="41973"/>
                  <a:pt x="70136" y="42041"/>
                  <a:pt x="70082" y="42109"/>
                </a:cubicBezTo>
                <a:lnTo>
                  <a:pt x="70095" y="42109"/>
                </a:lnTo>
                <a:cubicBezTo>
                  <a:pt x="70095" y="42204"/>
                  <a:pt x="70122" y="42299"/>
                  <a:pt x="70150" y="42395"/>
                </a:cubicBezTo>
                <a:cubicBezTo>
                  <a:pt x="70216" y="42537"/>
                  <a:pt x="70362" y="42620"/>
                  <a:pt x="70509" y="42620"/>
                </a:cubicBezTo>
                <a:cubicBezTo>
                  <a:pt x="70572" y="42620"/>
                  <a:pt x="70636" y="42604"/>
                  <a:pt x="70693" y="42571"/>
                </a:cubicBezTo>
                <a:cubicBezTo>
                  <a:pt x="71082" y="42338"/>
                  <a:pt x="70845" y="41833"/>
                  <a:pt x="70508" y="41833"/>
                </a:cubicBezTo>
                <a:close/>
                <a:moveTo>
                  <a:pt x="22155" y="42096"/>
                </a:moveTo>
                <a:lnTo>
                  <a:pt x="22332" y="42449"/>
                </a:lnTo>
                <a:lnTo>
                  <a:pt x="21992" y="42626"/>
                </a:lnTo>
                <a:lnTo>
                  <a:pt x="21829" y="42299"/>
                </a:lnTo>
                <a:lnTo>
                  <a:pt x="22155" y="42096"/>
                </a:lnTo>
                <a:close/>
                <a:moveTo>
                  <a:pt x="10385" y="42150"/>
                </a:moveTo>
                <a:lnTo>
                  <a:pt x="10561" y="42476"/>
                </a:lnTo>
                <a:lnTo>
                  <a:pt x="10221" y="42639"/>
                </a:lnTo>
                <a:lnTo>
                  <a:pt x="10058" y="42299"/>
                </a:lnTo>
                <a:lnTo>
                  <a:pt x="10385" y="42150"/>
                </a:lnTo>
                <a:close/>
                <a:moveTo>
                  <a:pt x="44270" y="42068"/>
                </a:moveTo>
                <a:lnTo>
                  <a:pt x="44270" y="42082"/>
                </a:lnTo>
                <a:cubicBezTo>
                  <a:pt x="44121" y="42082"/>
                  <a:pt x="43985" y="42204"/>
                  <a:pt x="43971" y="42367"/>
                </a:cubicBezTo>
                <a:cubicBezTo>
                  <a:pt x="43984" y="42510"/>
                  <a:pt x="44096" y="42640"/>
                  <a:pt x="44248" y="42640"/>
                </a:cubicBezTo>
                <a:cubicBezTo>
                  <a:pt x="44255" y="42640"/>
                  <a:pt x="44262" y="42640"/>
                  <a:pt x="44270" y="42639"/>
                </a:cubicBezTo>
                <a:cubicBezTo>
                  <a:pt x="44420" y="42639"/>
                  <a:pt x="44528" y="42517"/>
                  <a:pt x="44528" y="42367"/>
                </a:cubicBezTo>
                <a:cubicBezTo>
                  <a:pt x="44542" y="42218"/>
                  <a:pt x="44420" y="42082"/>
                  <a:pt x="44270" y="42068"/>
                </a:cubicBezTo>
                <a:close/>
                <a:moveTo>
                  <a:pt x="26179" y="41865"/>
                </a:moveTo>
                <a:cubicBezTo>
                  <a:pt x="25961" y="41878"/>
                  <a:pt x="25798" y="42041"/>
                  <a:pt x="25785" y="42259"/>
                </a:cubicBezTo>
                <a:cubicBezTo>
                  <a:pt x="25785" y="42463"/>
                  <a:pt x="25948" y="42639"/>
                  <a:pt x="26165" y="42653"/>
                </a:cubicBezTo>
                <a:cubicBezTo>
                  <a:pt x="26383" y="42653"/>
                  <a:pt x="26559" y="42490"/>
                  <a:pt x="26573" y="42286"/>
                </a:cubicBezTo>
                <a:cubicBezTo>
                  <a:pt x="26573" y="42055"/>
                  <a:pt x="26396" y="41878"/>
                  <a:pt x="26179" y="41865"/>
                </a:cubicBezTo>
                <a:close/>
                <a:moveTo>
                  <a:pt x="63734" y="42164"/>
                </a:moveTo>
                <a:lnTo>
                  <a:pt x="63911" y="42503"/>
                </a:lnTo>
                <a:lnTo>
                  <a:pt x="63598" y="42666"/>
                </a:lnTo>
                <a:lnTo>
                  <a:pt x="63422" y="42313"/>
                </a:lnTo>
                <a:lnTo>
                  <a:pt x="63734" y="42164"/>
                </a:lnTo>
                <a:close/>
                <a:moveTo>
                  <a:pt x="19410" y="42191"/>
                </a:moveTo>
                <a:lnTo>
                  <a:pt x="19600" y="42503"/>
                </a:lnTo>
                <a:lnTo>
                  <a:pt x="19274" y="42680"/>
                </a:lnTo>
                <a:lnTo>
                  <a:pt x="19111" y="42354"/>
                </a:lnTo>
                <a:lnTo>
                  <a:pt x="19410" y="42191"/>
                </a:lnTo>
                <a:close/>
                <a:moveTo>
                  <a:pt x="41524" y="42123"/>
                </a:moveTo>
                <a:cubicBezTo>
                  <a:pt x="41520" y="42123"/>
                  <a:pt x="41515" y="42123"/>
                  <a:pt x="41511" y="42123"/>
                </a:cubicBezTo>
                <a:cubicBezTo>
                  <a:pt x="41144" y="42136"/>
                  <a:pt x="41130" y="42666"/>
                  <a:pt x="41484" y="42694"/>
                </a:cubicBezTo>
                <a:cubicBezTo>
                  <a:pt x="41497" y="42695"/>
                  <a:pt x="41510" y="42696"/>
                  <a:pt x="41522" y="42696"/>
                </a:cubicBezTo>
                <a:cubicBezTo>
                  <a:pt x="41901" y="42696"/>
                  <a:pt x="41906" y="42123"/>
                  <a:pt x="41524" y="42123"/>
                </a:cubicBezTo>
                <a:close/>
                <a:moveTo>
                  <a:pt x="7639" y="42191"/>
                </a:moveTo>
                <a:lnTo>
                  <a:pt x="7816" y="42531"/>
                </a:lnTo>
                <a:lnTo>
                  <a:pt x="7517" y="42707"/>
                </a:lnTo>
                <a:lnTo>
                  <a:pt x="7299" y="42367"/>
                </a:lnTo>
                <a:lnTo>
                  <a:pt x="7639" y="42191"/>
                </a:lnTo>
                <a:close/>
                <a:moveTo>
                  <a:pt x="32486" y="42041"/>
                </a:moveTo>
                <a:cubicBezTo>
                  <a:pt x="32295" y="42041"/>
                  <a:pt x="32132" y="42204"/>
                  <a:pt x="32146" y="42395"/>
                </a:cubicBezTo>
                <a:cubicBezTo>
                  <a:pt x="32146" y="42571"/>
                  <a:pt x="32295" y="42721"/>
                  <a:pt x="32486" y="42721"/>
                </a:cubicBezTo>
                <a:cubicBezTo>
                  <a:pt x="32662" y="42721"/>
                  <a:pt x="32812" y="42571"/>
                  <a:pt x="32825" y="42395"/>
                </a:cubicBezTo>
                <a:cubicBezTo>
                  <a:pt x="32839" y="42204"/>
                  <a:pt x="32676" y="42041"/>
                  <a:pt x="32486" y="42041"/>
                </a:cubicBezTo>
                <a:close/>
                <a:moveTo>
                  <a:pt x="74067" y="42108"/>
                </a:moveTo>
                <a:cubicBezTo>
                  <a:pt x="73889" y="42108"/>
                  <a:pt x="73752" y="42253"/>
                  <a:pt x="73765" y="42422"/>
                </a:cubicBezTo>
                <a:cubicBezTo>
                  <a:pt x="73765" y="42590"/>
                  <a:pt x="73901" y="42722"/>
                  <a:pt x="74055" y="42722"/>
                </a:cubicBezTo>
                <a:cubicBezTo>
                  <a:pt x="74063" y="42722"/>
                  <a:pt x="74070" y="42721"/>
                  <a:pt x="74078" y="42721"/>
                </a:cubicBezTo>
                <a:cubicBezTo>
                  <a:pt x="74085" y="42721"/>
                  <a:pt x="74093" y="42722"/>
                  <a:pt x="74100" y="42722"/>
                </a:cubicBezTo>
                <a:cubicBezTo>
                  <a:pt x="74266" y="42722"/>
                  <a:pt x="74390" y="42578"/>
                  <a:pt x="74390" y="42422"/>
                </a:cubicBezTo>
                <a:cubicBezTo>
                  <a:pt x="74390" y="42245"/>
                  <a:pt x="74255" y="42109"/>
                  <a:pt x="74091" y="42109"/>
                </a:cubicBezTo>
                <a:cubicBezTo>
                  <a:pt x="74083" y="42109"/>
                  <a:pt x="74075" y="42108"/>
                  <a:pt x="74067" y="42108"/>
                </a:cubicBezTo>
                <a:close/>
                <a:moveTo>
                  <a:pt x="16705" y="42259"/>
                </a:moveTo>
                <a:lnTo>
                  <a:pt x="16868" y="42558"/>
                </a:lnTo>
                <a:lnTo>
                  <a:pt x="16528" y="42734"/>
                </a:lnTo>
                <a:lnTo>
                  <a:pt x="16365" y="42435"/>
                </a:lnTo>
                <a:lnTo>
                  <a:pt x="16705" y="42259"/>
                </a:lnTo>
                <a:close/>
                <a:moveTo>
                  <a:pt x="61002" y="42245"/>
                </a:moveTo>
                <a:lnTo>
                  <a:pt x="61192" y="42571"/>
                </a:lnTo>
                <a:lnTo>
                  <a:pt x="60866" y="42734"/>
                </a:lnTo>
                <a:cubicBezTo>
                  <a:pt x="60812" y="42639"/>
                  <a:pt x="60757" y="42544"/>
                  <a:pt x="60703" y="42422"/>
                </a:cubicBezTo>
                <a:lnTo>
                  <a:pt x="61002" y="42245"/>
                </a:lnTo>
                <a:close/>
                <a:moveTo>
                  <a:pt x="77612" y="42490"/>
                </a:moveTo>
                <a:cubicBezTo>
                  <a:pt x="77571" y="42490"/>
                  <a:pt x="77489" y="42571"/>
                  <a:pt x="77489" y="42626"/>
                </a:cubicBezTo>
                <a:cubicBezTo>
                  <a:pt x="77489" y="42680"/>
                  <a:pt x="77557" y="42762"/>
                  <a:pt x="77598" y="42762"/>
                </a:cubicBezTo>
                <a:cubicBezTo>
                  <a:pt x="77639" y="42762"/>
                  <a:pt x="77721" y="42707"/>
                  <a:pt x="77843" y="42639"/>
                </a:cubicBezTo>
                <a:cubicBezTo>
                  <a:pt x="77734" y="42571"/>
                  <a:pt x="77680" y="42490"/>
                  <a:pt x="77612" y="42490"/>
                </a:cubicBezTo>
                <a:close/>
                <a:moveTo>
                  <a:pt x="4920" y="42286"/>
                </a:moveTo>
                <a:lnTo>
                  <a:pt x="5097" y="42585"/>
                </a:lnTo>
                <a:lnTo>
                  <a:pt x="4785" y="42775"/>
                </a:lnTo>
                <a:lnTo>
                  <a:pt x="4608" y="42449"/>
                </a:lnTo>
                <a:lnTo>
                  <a:pt x="4920" y="42286"/>
                </a:lnTo>
                <a:close/>
                <a:moveTo>
                  <a:pt x="29736" y="42081"/>
                </a:moveTo>
                <a:cubicBezTo>
                  <a:pt x="29729" y="42081"/>
                  <a:pt x="29721" y="42081"/>
                  <a:pt x="29713" y="42082"/>
                </a:cubicBezTo>
                <a:cubicBezTo>
                  <a:pt x="29522" y="42096"/>
                  <a:pt x="29373" y="42259"/>
                  <a:pt x="29373" y="42449"/>
                </a:cubicBezTo>
                <a:cubicBezTo>
                  <a:pt x="29373" y="42639"/>
                  <a:pt x="29536" y="42802"/>
                  <a:pt x="29740" y="42802"/>
                </a:cubicBezTo>
                <a:cubicBezTo>
                  <a:pt x="29944" y="42802"/>
                  <a:pt x="30107" y="42639"/>
                  <a:pt x="30093" y="42435"/>
                </a:cubicBezTo>
                <a:cubicBezTo>
                  <a:pt x="30093" y="42239"/>
                  <a:pt x="29930" y="42081"/>
                  <a:pt x="29736" y="42081"/>
                </a:cubicBezTo>
                <a:close/>
                <a:moveTo>
                  <a:pt x="38779" y="42217"/>
                </a:moveTo>
                <a:cubicBezTo>
                  <a:pt x="38616" y="42217"/>
                  <a:pt x="38493" y="42336"/>
                  <a:pt x="38480" y="42503"/>
                </a:cubicBezTo>
                <a:cubicBezTo>
                  <a:pt x="38480" y="42666"/>
                  <a:pt x="38616" y="42802"/>
                  <a:pt x="38792" y="42802"/>
                </a:cubicBezTo>
                <a:cubicBezTo>
                  <a:pt x="38955" y="42802"/>
                  <a:pt x="39078" y="42666"/>
                  <a:pt x="39078" y="42517"/>
                </a:cubicBezTo>
                <a:cubicBezTo>
                  <a:pt x="39091" y="42354"/>
                  <a:pt x="38969" y="42218"/>
                  <a:pt x="38806" y="42218"/>
                </a:cubicBezTo>
                <a:cubicBezTo>
                  <a:pt x="38797" y="42217"/>
                  <a:pt x="38788" y="42217"/>
                  <a:pt x="38779" y="42217"/>
                </a:cubicBezTo>
                <a:close/>
                <a:moveTo>
                  <a:pt x="58297" y="42313"/>
                </a:moveTo>
                <a:lnTo>
                  <a:pt x="58460" y="42612"/>
                </a:lnTo>
                <a:lnTo>
                  <a:pt x="58121" y="42802"/>
                </a:lnTo>
                <a:lnTo>
                  <a:pt x="57957" y="42490"/>
                </a:lnTo>
                <a:lnTo>
                  <a:pt x="58297" y="42313"/>
                </a:lnTo>
                <a:close/>
                <a:moveTo>
                  <a:pt x="2202" y="42313"/>
                </a:moveTo>
                <a:lnTo>
                  <a:pt x="2365" y="42653"/>
                </a:lnTo>
                <a:lnTo>
                  <a:pt x="2025" y="42830"/>
                </a:lnTo>
                <a:lnTo>
                  <a:pt x="1862" y="42517"/>
                </a:lnTo>
                <a:cubicBezTo>
                  <a:pt x="1971" y="42449"/>
                  <a:pt x="2080" y="42381"/>
                  <a:pt x="2202" y="42313"/>
                </a:cubicBezTo>
                <a:close/>
                <a:moveTo>
                  <a:pt x="13946" y="42313"/>
                </a:moveTo>
                <a:lnTo>
                  <a:pt x="14109" y="42653"/>
                </a:lnTo>
                <a:lnTo>
                  <a:pt x="13810" y="42830"/>
                </a:lnTo>
                <a:lnTo>
                  <a:pt x="13647" y="42490"/>
                </a:lnTo>
                <a:lnTo>
                  <a:pt x="13946" y="42313"/>
                </a:lnTo>
                <a:close/>
                <a:moveTo>
                  <a:pt x="50509" y="42109"/>
                </a:moveTo>
                <a:cubicBezTo>
                  <a:pt x="50319" y="42123"/>
                  <a:pt x="50169" y="42272"/>
                  <a:pt x="50155" y="42463"/>
                </a:cubicBezTo>
                <a:cubicBezTo>
                  <a:pt x="50155" y="42666"/>
                  <a:pt x="50319" y="42843"/>
                  <a:pt x="50536" y="42843"/>
                </a:cubicBezTo>
                <a:cubicBezTo>
                  <a:pt x="50726" y="42830"/>
                  <a:pt x="50876" y="42680"/>
                  <a:pt x="50876" y="42490"/>
                </a:cubicBezTo>
                <a:cubicBezTo>
                  <a:pt x="50889" y="42286"/>
                  <a:pt x="50726" y="42109"/>
                  <a:pt x="50522" y="42109"/>
                </a:cubicBezTo>
                <a:close/>
                <a:moveTo>
                  <a:pt x="55538" y="42367"/>
                </a:moveTo>
                <a:lnTo>
                  <a:pt x="55701" y="42694"/>
                </a:lnTo>
                <a:lnTo>
                  <a:pt x="55388" y="42857"/>
                </a:lnTo>
                <a:lnTo>
                  <a:pt x="55212" y="42531"/>
                </a:lnTo>
                <a:lnTo>
                  <a:pt x="55538" y="42367"/>
                </a:lnTo>
                <a:close/>
                <a:moveTo>
                  <a:pt x="47795" y="42231"/>
                </a:moveTo>
                <a:cubicBezTo>
                  <a:pt x="47628" y="42231"/>
                  <a:pt x="47492" y="42374"/>
                  <a:pt x="47505" y="42531"/>
                </a:cubicBezTo>
                <a:lnTo>
                  <a:pt x="47491" y="42558"/>
                </a:lnTo>
                <a:cubicBezTo>
                  <a:pt x="47491" y="42714"/>
                  <a:pt x="47616" y="42858"/>
                  <a:pt x="47782" y="42858"/>
                </a:cubicBezTo>
                <a:cubicBezTo>
                  <a:pt x="47789" y="42858"/>
                  <a:pt x="47796" y="42857"/>
                  <a:pt x="47804" y="42857"/>
                </a:cubicBezTo>
                <a:cubicBezTo>
                  <a:pt x="47981" y="42857"/>
                  <a:pt x="48117" y="42721"/>
                  <a:pt x="48117" y="42558"/>
                </a:cubicBezTo>
                <a:cubicBezTo>
                  <a:pt x="48130" y="42381"/>
                  <a:pt x="47981" y="42232"/>
                  <a:pt x="47818" y="42232"/>
                </a:cubicBezTo>
                <a:cubicBezTo>
                  <a:pt x="47810" y="42231"/>
                  <a:pt x="47803" y="42231"/>
                  <a:pt x="47795" y="42231"/>
                </a:cubicBezTo>
                <a:close/>
                <a:moveTo>
                  <a:pt x="23256" y="41498"/>
                </a:moveTo>
                <a:lnTo>
                  <a:pt x="23474" y="41878"/>
                </a:lnTo>
                <a:lnTo>
                  <a:pt x="23027" y="42135"/>
                </a:lnTo>
                <a:lnTo>
                  <a:pt x="23027" y="42135"/>
                </a:lnTo>
                <a:cubicBezTo>
                  <a:pt x="23052" y="42336"/>
                  <a:pt x="23043" y="42547"/>
                  <a:pt x="23216" y="42694"/>
                </a:cubicBezTo>
                <a:lnTo>
                  <a:pt x="22821" y="42870"/>
                </a:lnTo>
                <a:lnTo>
                  <a:pt x="22631" y="42531"/>
                </a:lnTo>
                <a:cubicBezTo>
                  <a:pt x="22808" y="42463"/>
                  <a:pt x="22998" y="42381"/>
                  <a:pt x="23025" y="42150"/>
                </a:cubicBezTo>
                <a:cubicBezTo>
                  <a:pt x="22985" y="42000"/>
                  <a:pt x="22930" y="41851"/>
                  <a:pt x="22889" y="41701"/>
                </a:cubicBezTo>
                <a:lnTo>
                  <a:pt x="23256" y="41498"/>
                </a:lnTo>
                <a:close/>
                <a:moveTo>
                  <a:pt x="67309" y="42340"/>
                </a:moveTo>
                <a:lnTo>
                  <a:pt x="67513" y="42694"/>
                </a:lnTo>
                <a:lnTo>
                  <a:pt x="67173" y="42870"/>
                </a:lnTo>
                <a:lnTo>
                  <a:pt x="66983" y="42503"/>
                </a:lnTo>
                <a:lnTo>
                  <a:pt x="67309" y="42340"/>
                </a:lnTo>
                <a:close/>
                <a:moveTo>
                  <a:pt x="27008" y="42123"/>
                </a:moveTo>
                <a:cubicBezTo>
                  <a:pt x="26790" y="42123"/>
                  <a:pt x="26614" y="42299"/>
                  <a:pt x="26614" y="42517"/>
                </a:cubicBezTo>
                <a:cubicBezTo>
                  <a:pt x="26627" y="42721"/>
                  <a:pt x="26804" y="42898"/>
                  <a:pt x="27008" y="42898"/>
                </a:cubicBezTo>
                <a:cubicBezTo>
                  <a:pt x="27225" y="42884"/>
                  <a:pt x="27388" y="42721"/>
                  <a:pt x="27388" y="42503"/>
                </a:cubicBezTo>
                <a:cubicBezTo>
                  <a:pt x="27388" y="42286"/>
                  <a:pt x="27212" y="42123"/>
                  <a:pt x="27008" y="42123"/>
                </a:cubicBezTo>
                <a:close/>
                <a:moveTo>
                  <a:pt x="36047" y="42259"/>
                </a:moveTo>
                <a:cubicBezTo>
                  <a:pt x="35612" y="42259"/>
                  <a:pt x="35612" y="42898"/>
                  <a:pt x="36047" y="42898"/>
                </a:cubicBezTo>
                <a:cubicBezTo>
                  <a:pt x="36468" y="42898"/>
                  <a:pt x="36468" y="42259"/>
                  <a:pt x="36047" y="42259"/>
                </a:cubicBezTo>
                <a:close/>
                <a:moveTo>
                  <a:pt x="64590" y="42395"/>
                </a:moveTo>
                <a:lnTo>
                  <a:pt x="64767" y="42734"/>
                </a:lnTo>
                <a:lnTo>
                  <a:pt x="64427" y="42898"/>
                </a:lnTo>
                <a:lnTo>
                  <a:pt x="64251" y="42585"/>
                </a:lnTo>
                <a:lnTo>
                  <a:pt x="64590" y="42395"/>
                </a:lnTo>
                <a:close/>
                <a:moveTo>
                  <a:pt x="45098" y="42312"/>
                </a:moveTo>
                <a:cubicBezTo>
                  <a:pt x="45090" y="42312"/>
                  <a:pt x="45081" y="42312"/>
                  <a:pt x="45072" y="42313"/>
                </a:cubicBezTo>
                <a:cubicBezTo>
                  <a:pt x="44682" y="42326"/>
                  <a:pt x="44704" y="42898"/>
                  <a:pt x="45086" y="42898"/>
                </a:cubicBezTo>
                <a:cubicBezTo>
                  <a:pt x="45090" y="42898"/>
                  <a:pt x="45095" y="42898"/>
                  <a:pt x="45099" y="42898"/>
                </a:cubicBezTo>
                <a:cubicBezTo>
                  <a:pt x="45471" y="42871"/>
                  <a:pt x="45467" y="42312"/>
                  <a:pt x="45098" y="42312"/>
                </a:cubicBezTo>
                <a:close/>
                <a:moveTo>
                  <a:pt x="71344" y="42122"/>
                </a:moveTo>
                <a:cubicBezTo>
                  <a:pt x="71336" y="42122"/>
                  <a:pt x="71327" y="42122"/>
                  <a:pt x="71319" y="42123"/>
                </a:cubicBezTo>
                <a:cubicBezTo>
                  <a:pt x="70843" y="42150"/>
                  <a:pt x="70829" y="42857"/>
                  <a:pt x="71305" y="42898"/>
                </a:cubicBezTo>
                <a:cubicBezTo>
                  <a:pt x="71318" y="42898"/>
                  <a:pt x="71330" y="42899"/>
                  <a:pt x="71343" y="42899"/>
                </a:cubicBezTo>
                <a:cubicBezTo>
                  <a:pt x="71841" y="42899"/>
                  <a:pt x="71849" y="42122"/>
                  <a:pt x="71344" y="42122"/>
                </a:cubicBezTo>
                <a:close/>
                <a:moveTo>
                  <a:pt x="20239" y="42435"/>
                </a:moveTo>
                <a:lnTo>
                  <a:pt x="20429" y="42748"/>
                </a:lnTo>
                <a:lnTo>
                  <a:pt x="20103" y="42911"/>
                </a:lnTo>
                <a:lnTo>
                  <a:pt x="19940" y="42598"/>
                </a:lnTo>
                <a:lnTo>
                  <a:pt x="20239" y="42435"/>
                </a:lnTo>
                <a:close/>
                <a:moveTo>
                  <a:pt x="11227" y="42408"/>
                </a:moveTo>
                <a:lnTo>
                  <a:pt x="11390" y="42707"/>
                </a:lnTo>
                <a:lnTo>
                  <a:pt x="11051" y="42925"/>
                </a:lnTo>
                <a:lnTo>
                  <a:pt x="10887" y="42585"/>
                </a:lnTo>
                <a:lnTo>
                  <a:pt x="11227" y="42408"/>
                </a:lnTo>
                <a:close/>
                <a:moveTo>
                  <a:pt x="8468" y="42463"/>
                </a:moveTo>
                <a:lnTo>
                  <a:pt x="8645" y="42775"/>
                </a:lnTo>
                <a:lnTo>
                  <a:pt x="8332" y="42952"/>
                </a:lnTo>
                <a:lnTo>
                  <a:pt x="8155" y="42626"/>
                </a:lnTo>
                <a:lnTo>
                  <a:pt x="8468" y="42463"/>
                </a:lnTo>
                <a:close/>
                <a:moveTo>
                  <a:pt x="42340" y="42395"/>
                </a:moveTo>
                <a:cubicBezTo>
                  <a:pt x="42190" y="42395"/>
                  <a:pt x="42054" y="42517"/>
                  <a:pt x="42041" y="42666"/>
                </a:cubicBezTo>
                <a:cubicBezTo>
                  <a:pt x="42041" y="42857"/>
                  <a:pt x="42187" y="42956"/>
                  <a:pt x="42333" y="42956"/>
                </a:cubicBezTo>
                <a:cubicBezTo>
                  <a:pt x="42469" y="42956"/>
                  <a:pt x="42606" y="42870"/>
                  <a:pt x="42625" y="42694"/>
                </a:cubicBezTo>
                <a:cubicBezTo>
                  <a:pt x="42625" y="42544"/>
                  <a:pt x="42503" y="42408"/>
                  <a:pt x="42340" y="42408"/>
                </a:cubicBezTo>
                <a:lnTo>
                  <a:pt x="42340" y="42395"/>
                </a:lnTo>
                <a:close/>
                <a:moveTo>
                  <a:pt x="33316" y="42285"/>
                </a:moveTo>
                <a:cubicBezTo>
                  <a:pt x="33124" y="42285"/>
                  <a:pt x="32975" y="42430"/>
                  <a:pt x="32975" y="42612"/>
                </a:cubicBezTo>
                <a:cubicBezTo>
                  <a:pt x="32961" y="42802"/>
                  <a:pt x="33111" y="42965"/>
                  <a:pt x="33315" y="42965"/>
                </a:cubicBezTo>
                <a:cubicBezTo>
                  <a:pt x="33491" y="42965"/>
                  <a:pt x="33641" y="42816"/>
                  <a:pt x="33654" y="42639"/>
                </a:cubicBezTo>
                <a:cubicBezTo>
                  <a:pt x="33654" y="42463"/>
                  <a:pt x="33519" y="42299"/>
                  <a:pt x="33342" y="42286"/>
                </a:cubicBezTo>
                <a:cubicBezTo>
                  <a:pt x="33333" y="42285"/>
                  <a:pt x="33325" y="42285"/>
                  <a:pt x="33316" y="42285"/>
                </a:cubicBezTo>
                <a:close/>
                <a:moveTo>
                  <a:pt x="61831" y="42503"/>
                </a:moveTo>
                <a:lnTo>
                  <a:pt x="62022" y="42816"/>
                </a:lnTo>
                <a:lnTo>
                  <a:pt x="61695" y="42979"/>
                </a:lnTo>
                <a:cubicBezTo>
                  <a:pt x="61641" y="42884"/>
                  <a:pt x="61587" y="42775"/>
                  <a:pt x="61532" y="42666"/>
                </a:cubicBezTo>
                <a:lnTo>
                  <a:pt x="61831" y="42503"/>
                </a:lnTo>
                <a:close/>
                <a:moveTo>
                  <a:pt x="74893" y="42408"/>
                </a:moveTo>
                <a:cubicBezTo>
                  <a:pt x="74730" y="42408"/>
                  <a:pt x="74608" y="42544"/>
                  <a:pt x="74608" y="42707"/>
                </a:cubicBezTo>
                <a:cubicBezTo>
                  <a:pt x="74617" y="42879"/>
                  <a:pt x="74758" y="42984"/>
                  <a:pt x="74903" y="42984"/>
                </a:cubicBezTo>
                <a:cubicBezTo>
                  <a:pt x="74977" y="42984"/>
                  <a:pt x="75051" y="42957"/>
                  <a:pt x="75111" y="42898"/>
                </a:cubicBezTo>
                <a:cubicBezTo>
                  <a:pt x="75288" y="42707"/>
                  <a:pt x="75152" y="42408"/>
                  <a:pt x="74893" y="42408"/>
                </a:cubicBezTo>
                <a:close/>
                <a:moveTo>
                  <a:pt x="5750" y="42531"/>
                </a:moveTo>
                <a:lnTo>
                  <a:pt x="5913" y="42843"/>
                </a:lnTo>
                <a:lnTo>
                  <a:pt x="5614" y="43006"/>
                </a:lnTo>
                <a:lnTo>
                  <a:pt x="5423" y="42707"/>
                </a:lnTo>
                <a:lnTo>
                  <a:pt x="5750" y="42531"/>
                </a:lnTo>
                <a:close/>
                <a:moveTo>
                  <a:pt x="17534" y="42503"/>
                </a:moveTo>
                <a:lnTo>
                  <a:pt x="17697" y="42843"/>
                </a:lnTo>
                <a:lnTo>
                  <a:pt x="17357" y="43006"/>
                </a:lnTo>
                <a:lnTo>
                  <a:pt x="17194" y="42666"/>
                </a:lnTo>
                <a:lnTo>
                  <a:pt x="17534" y="42503"/>
                </a:lnTo>
                <a:close/>
                <a:moveTo>
                  <a:pt x="59113" y="42558"/>
                </a:moveTo>
                <a:lnTo>
                  <a:pt x="59289" y="42857"/>
                </a:lnTo>
                <a:lnTo>
                  <a:pt x="58950" y="43033"/>
                </a:lnTo>
                <a:lnTo>
                  <a:pt x="58773" y="42734"/>
                </a:lnTo>
                <a:lnTo>
                  <a:pt x="59113" y="42558"/>
                </a:lnTo>
                <a:close/>
                <a:moveTo>
                  <a:pt x="39608" y="42449"/>
                </a:moveTo>
                <a:cubicBezTo>
                  <a:pt x="39603" y="42449"/>
                  <a:pt x="39599" y="42449"/>
                  <a:pt x="39594" y="42449"/>
                </a:cubicBezTo>
                <a:cubicBezTo>
                  <a:pt x="39431" y="42449"/>
                  <a:pt x="39309" y="42585"/>
                  <a:pt x="39322" y="42748"/>
                </a:cubicBezTo>
                <a:lnTo>
                  <a:pt x="39309" y="42748"/>
                </a:lnTo>
                <a:cubicBezTo>
                  <a:pt x="39309" y="42911"/>
                  <a:pt x="39458" y="43047"/>
                  <a:pt x="39621" y="43047"/>
                </a:cubicBezTo>
                <a:cubicBezTo>
                  <a:pt x="40011" y="43020"/>
                  <a:pt x="39989" y="42449"/>
                  <a:pt x="39608" y="42449"/>
                </a:cubicBezTo>
                <a:close/>
                <a:moveTo>
                  <a:pt x="30548" y="42337"/>
                </a:moveTo>
                <a:cubicBezTo>
                  <a:pt x="30365" y="42337"/>
                  <a:pt x="30215" y="42479"/>
                  <a:pt x="30202" y="42666"/>
                </a:cubicBezTo>
                <a:cubicBezTo>
                  <a:pt x="30188" y="42857"/>
                  <a:pt x="30324" y="43033"/>
                  <a:pt x="30528" y="43047"/>
                </a:cubicBezTo>
                <a:cubicBezTo>
                  <a:pt x="30541" y="43048"/>
                  <a:pt x="30554" y="43049"/>
                  <a:pt x="30566" y="43049"/>
                </a:cubicBezTo>
                <a:cubicBezTo>
                  <a:pt x="30994" y="43049"/>
                  <a:pt x="31045" y="42380"/>
                  <a:pt x="30596" y="42340"/>
                </a:cubicBezTo>
                <a:cubicBezTo>
                  <a:pt x="30580" y="42338"/>
                  <a:pt x="30564" y="42337"/>
                  <a:pt x="30548" y="42337"/>
                </a:cubicBezTo>
                <a:close/>
                <a:moveTo>
                  <a:pt x="14775" y="42585"/>
                </a:moveTo>
                <a:lnTo>
                  <a:pt x="14938" y="42884"/>
                </a:lnTo>
                <a:lnTo>
                  <a:pt x="14639" y="43074"/>
                </a:lnTo>
                <a:lnTo>
                  <a:pt x="14449" y="42762"/>
                </a:lnTo>
                <a:lnTo>
                  <a:pt x="14775" y="42585"/>
                </a:lnTo>
                <a:close/>
                <a:moveTo>
                  <a:pt x="3018" y="42585"/>
                </a:moveTo>
                <a:lnTo>
                  <a:pt x="3194" y="42925"/>
                </a:lnTo>
                <a:lnTo>
                  <a:pt x="2854" y="43088"/>
                </a:lnTo>
                <a:lnTo>
                  <a:pt x="2678" y="42748"/>
                </a:lnTo>
                <a:lnTo>
                  <a:pt x="3018" y="42585"/>
                </a:lnTo>
                <a:close/>
                <a:moveTo>
                  <a:pt x="51355" y="42340"/>
                </a:moveTo>
                <a:cubicBezTo>
                  <a:pt x="51349" y="42340"/>
                  <a:pt x="51344" y="42340"/>
                  <a:pt x="51338" y="42340"/>
                </a:cubicBezTo>
                <a:cubicBezTo>
                  <a:pt x="51121" y="42340"/>
                  <a:pt x="50957" y="42531"/>
                  <a:pt x="50971" y="42748"/>
                </a:cubicBezTo>
                <a:cubicBezTo>
                  <a:pt x="50980" y="42969"/>
                  <a:pt x="51161" y="43110"/>
                  <a:pt x="51351" y="43110"/>
                </a:cubicBezTo>
                <a:cubicBezTo>
                  <a:pt x="51452" y="43110"/>
                  <a:pt x="51556" y="43069"/>
                  <a:pt x="51637" y="42979"/>
                </a:cubicBezTo>
                <a:cubicBezTo>
                  <a:pt x="51864" y="42738"/>
                  <a:pt x="51684" y="42340"/>
                  <a:pt x="51355" y="42340"/>
                </a:cubicBezTo>
                <a:close/>
                <a:moveTo>
                  <a:pt x="23827" y="42585"/>
                </a:moveTo>
                <a:cubicBezTo>
                  <a:pt x="23895" y="42694"/>
                  <a:pt x="23977" y="42816"/>
                  <a:pt x="24031" y="42938"/>
                </a:cubicBezTo>
                <a:lnTo>
                  <a:pt x="23637" y="43115"/>
                </a:lnTo>
                <a:lnTo>
                  <a:pt x="23460" y="42775"/>
                </a:lnTo>
                <a:lnTo>
                  <a:pt x="23827" y="42585"/>
                </a:lnTo>
                <a:close/>
                <a:moveTo>
                  <a:pt x="72158" y="42394"/>
                </a:moveTo>
                <a:cubicBezTo>
                  <a:pt x="72150" y="42394"/>
                  <a:pt x="72142" y="42394"/>
                  <a:pt x="72134" y="42395"/>
                </a:cubicBezTo>
                <a:cubicBezTo>
                  <a:pt x="71686" y="42435"/>
                  <a:pt x="71699" y="43101"/>
                  <a:pt x="72161" y="43115"/>
                </a:cubicBezTo>
                <a:cubicBezTo>
                  <a:pt x="72352" y="43101"/>
                  <a:pt x="72515" y="42938"/>
                  <a:pt x="72515" y="42734"/>
                </a:cubicBezTo>
                <a:cubicBezTo>
                  <a:pt x="72502" y="42539"/>
                  <a:pt x="72339" y="42394"/>
                  <a:pt x="72158" y="42394"/>
                </a:cubicBezTo>
                <a:close/>
                <a:moveTo>
                  <a:pt x="12056" y="42653"/>
                </a:moveTo>
                <a:lnTo>
                  <a:pt x="12219" y="42952"/>
                </a:lnTo>
                <a:lnTo>
                  <a:pt x="11907" y="43129"/>
                </a:lnTo>
                <a:lnTo>
                  <a:pt x="11730" y="42816"/>
                </a:lnTo>
                <a:lnTo>
                  <a:pt x="12056" y="42653"/>
                </a:lnTo>
                <a:close/>
                <a:moveTo>
                  <a:pt x="48632" y="42448"/>
                </a:moveTo>
                <a:cubicBezTo>
                  <a:pt x="48623" y="42448"/>
                  <a:pt x="48615" y="42448"/>
                  <a:pt x="48606" y="42449"/>
                </a:cubicBezTo>
                <a:cubicBezTo>
                  <a:pt x="48429" y="42449"/>
                  <a:pt x="48293" y="42598"/>
                  <a:pt x="48293" y="42789"/>
                </a:cubicBezTo>
                <a:cubicBezTo>
                  <a:pt x="48293" y="42965"/>
                  <a:pt x="48443" y="43115"/>
                  <a:pt x="48620" y="43129"/>
                </a:cubicBezTo>
                <a:cubicBezTo>
                  <a:pt x="48810" y="43129"/>
                  <a:pt x="48959" y="42979"/>
                  <a:pt x="48973" y="42789"/>
                </a:cubicBezTo>
                <a:cubicBezTo>
                  <a:pt x="48973" y="42594"/>
                  <a:pt x="48823" y="42448"/>
                  <a:pt x="48632" y="42448"/>
                </a:cubicBezTo>
                <a:close/>
                <a:moveTo>
                  <a:pt x="56367" y="42626"/>
                </a:moveTo>
                <a:lnTo>
                  <a:pt x="56530" y="42965"/>
                </a:lnTo>
                <a:lnTo>
                  <a:pt x="56231" y="43129"/>
                </a:lnTo>
                <a:lnTo>
                  <a:pt x="56055" y="42789"/>
                </a:lnTo>
                <a:lnTo>
                  <a:pt x="56367" y="42626"/>
                </a:lnTo>
                <a:close/>
                <a:moveTo>
                  <a:pt x="68152" y="42585"/>
                </a:moveTo>
                <a:lnTo>
                  <a:pt x="68342" y="42938"/>
                </a:lnTo>
                <a:lnTo>
                  <a:pt x="67975" y="43129"/>
                </a:lnTo>
                <a:cubicBezTo>
                  <a:pt x="67921" y="43020"/>
                  <a:pt x="67866" y="42911"/>
                  <a:pt x="67812" y="42775"/>
                </a:cubicBezTo>
                <a:lnTo>
                  <a:pt x="68152" y="42585"/>
                </a:lnTo>
                <a:close/>
                <a:moveTo>
                  <a:pt x="27823" y="42367"/>
                </a:moveTo>
                <a:cubicBezTo>
                  <a:pt x="27311" y="42367"/>
                  <a:pt x="27307" y="43129"/>
                  <a:pt x="27810" y="43129"/>
                </a:cubicBezTo>
                <a:cubicBezTo>
                  <a:pt x="27814" y="43129"/>
                  <a:pt x="27819" y="43129"/>
                  <a:pt x="27823" y="43129"/>
                </a:cubicBezTo>
                <a:cubicBezTo>
                  <a:pt x="27828" y="43129"/>
                  <a:pt x="27832" y="43129"/>
                  <a:pt x="27837" y="43129"/>
                </a:cubicBezTo>
                <a:cubicBezTo>
                  <a:pt x="28340" y="43129"/>
                  <a:pt x="28335" y="42367"/>
                  <a:pt x="27823" y="42367"/>
                </a:cubicBezTo>
                <a:close/>
                <a:moveTo>
                  <a:pt x="36835" y="42490"/>
                </a:moveTo>
                <a:cubicBezTo>
                  <a:pt x="36422" y="42516"/>
                  <a:pt x="36440" y="43129"/>
                  <a:pt x="36836" y="43129"/>
                </a:cubicBezTo>
                <a:cubicBezTo>
                  <a:pt x="36845" y="43129"/>
                  <a:pt x="36853" y="43129"/>
                  <a:pt x="36862" y="43129"/>
                </a:cubicBezTo>
                <a:cubicBezTo>
                  <a:pt x="37039" y="43115"/>
                  <a:pt x="37175" y="42979"/>
                  <a:pt x="37175" y="42816"/>
                </a:cubicBezTo>
                <a:cubicBezTo>
                  <a:pt x="37175" y="42626"/>
                  <a:pt x="37012" y="42490"/>
                  <a:pt x="36835" y="42490"/>
                </a:cubicBezTo>
                <a:close/>
                <a:moveTo>
                  <a:pt x="65406" y="42666"/>
                </a:moveTo>
                <a:lnTo>
                  <a:pt x="65583" y="42979"/>
                </a:lnTo>
                <a:lnTo>
                  <a:pt x="65229" y="43156"/>
                </a:lnTo>
                <a:lnTo>
                  <a:pt x="65066" y="42857"/>
                </a:lnTo>
                <a:lnTo>
                  <a:pt x="65406" y="42666"/>
                </a:lnTo>
                <a:close/>
                <a:moveTo>
                  <a:pt x="45924" y="42584"/>
                </a:moveTo>
                <a:cubicBezTo>
                  <a:pt x="45916" y="42584"/>
                  <a:pt x="45909" y="42584"/>
                  <a:pt x="45901" y="42585"/>
                </a:cubicBezTo>
                <a:cubicBezTo>
                  <a:pt x="45724" y="42585"/>
                  <a:pt x="45588" y="42734"/>
                  <a:pt x="45616" y="42911"/>
                </a:cubicBezTo>
                <a:cubicBezTo>
                  <a:pt x="45616" y="43061"/>
                  <a:pt x="45752" y="43183"/>
                  <a:pt x="45915" y="43183"/>
                </a:cubicBezTo>
                <a:cubicBezTo>
                  <a:pt x="46078" y="43183"/>
                  <a:pt x="46214" y="43047"/>
                  <a:pt x="46214" y="42870"/>
                </a:cubicBezTo>
                <a:cubicBezTo>
                  <a:pt x="46214" y="42715"/>
                  <a:pt x="46078" y="42584"/>
                  <a:pt x="45924" y="42584"/>
                </a:cubicBezTo>
                <a:close/>
                <a:moveTo>
                  <a:pt x="9297" y="42721"/>
                </a:moveTo>
                <a:lnTo>
                  <a:pt x="9474" y="43033"/>
                </a:lnTo>
                <a:lnTo>
                  <a:pt x="9148" y="43197"/>
                </a:lnTo>
                <a:lnTo>
                  <a:pt x="8985" y="42884"/>
                </a:lnTo>
                <a:lnTo>
                  <a:pt x="9297" y="42721"/>
                </a:lnTo>
                <a:close/>
                <a:moveTo>
                  <a:pt x="21054" y="42680"/>
                </a:moveTo>
                <a:lnTo>
                  <a:pt x="21245" y="43020"/>
                </a:lnTo>
                <a:lnTo>
                  <a:pt x="20932" y="43197"/>
                </a:lnTo>
                <a:lnTo>
                  <a:pt x="20742" y="42857"/>
                </a:lnTo>
                <a:lnTo>
                  <a:pt x="21054" y="42680"/>
                </a:lnTo>
                <a:close/>
                <a:moveTo>
                  <a:pt x="53649" y="42653"/>
                </a:moveTo>
                <a:cubicBezTo>
                  <a:pt x="53703" y="42775"/>
                  <a:pt x="53757" y="42884"/>
                  <a:pt x="53812" y="43020"/>
                </a:cubicBezTo>
                <a:lnTo>
                  <a:pt x="53499" y="43197"/>
                </a:lnTo>
                <a:lnTo>
                  <a:pt x="53295" y="42857"/>
                </a:lnTo>
                <a:lnTo>
                  <a:pt x="53649" y="42653"/>
                </a:lnTo>
                <a:close/>
                <a:moveTo>
                  <a:pt x="75723" y="42680"/>
                </a:moveTo>
                <a:cubicBezTo>
                  <a:pt x="75587" y="42694"/>
                  <a:pt x="75478" y="42802"/>
                  <a:pt x="75478" y="42938"/>
                </a:cubicBezTo>
                <a:cubicBezTo>
                  <a:pt x="75478" y="43074"/>
                  <a:pt x="75587" y="43183"/>
                  <a:pt x="75723" y="43197"/>
                </a:cubicBezTo>
                <a:cubicBezTo>
                  <a:pt x="76062" y="43197"/>
                  <a:pt x="76062" y="42680"/>
                  <a:pt x="75723" y="42680"/>
                </a:cubicBezTo>
                <a:close/>
                <a:moveTo>
                  <a:pt x="34130" y="42531"/>
                </a:moveTo>
                <a:cubicBezTo>
                  <a:pt x="33953" y="42531"/>
                  <a:pt x="33804" y="42666"/>
                  <a:pt x="33790" y="42857"/>
                </a:cubicBezTo>
                <a:cubicBezTo>
                  <a:pt x="33777" y="43033"/>
                  <a:pt x="33926" y="43197"/>
                  <a:pt x="34117" y="43210"/>
                </a:cubicBezTo>
                <a:cubicBezTo>
                  <a:pt x="34124" y="43211"/>
                  <a:pt x="34131" y="43211"/>
                  <a:pt x="34139" y="43211"/>
                </a:cubicBezTo>
                <a:cubicBezTo>
                  <a:pt x="34319" y="43211"/>
                  <a:pt x="34470" y="43053"/>
                  <a:pt x="34470" y="42870"/>
                </a:cubicBezTo>
                <a:cubicBezTo>
                  <a:pt x="34470" y="42680"/>
                  <a:pt x="34320" y="42531"/>
                  <a:pt x="34130" y="42531"/>
                </a:cubicBezTo>
                <a:close/>
                <a:moveTo>
                  <a:pt x="62660" y="42734"/>
                </a:moveTo>
                <a:lnTo>
                  <a:pt x="62837" y="43047"/>
                </a:lnTo>
                <a:lnTo>
                  <a:pt x="62524" y="43224"/>
                </a:lnTo>
                <a:lnTo>
                  <a:pt x="62348" y="42911"/>
                </a:lnTo>
                <a:lnTo>
                  <a:pt x="62660" y="42734"/>
                </a:lnTo>
                <a:close/>
                <a:moveTo>
                  <a:pt x="43193" y="42651"/>
                </a:moveTo>
                <a:cubicBezTo>
                  <a:pt x="43181" y="42651"/>
                  <a:pt x="43168" y="42652"/>
                  <a:pt x="43155" y="42653"/>
                </a:cubicBezTo>
                <a:cubicBezTo>
                  <a:pt x="43147" y="42652"/>
                  <a:pt x="43139" y="42652"/>
                  <a:pt x="43131" y="42652"/>
                </a:cubicBezTo>
                <a:cubicBezTo>
                  <a:pt x="42761" y="42652"/>
                  <a:pt x="42769" y="43226"/>
                  <a:pt x="43132" y="43226"/>
                </a:cubicBezTo>
                <a:cubicBezTo>
                  <a:pt x="43144" y="43226"/>
                  <a:pt x="43156" y="43225"/>
                  <a:pt x="43169" y="43224"/>
                </a:cubicBezTo>
                <a:cubicBezTo>
                  <a:pt x="43173" y="43224"/>
                  <a:pt x="43178" y="43224"/>
                  <a:pt x="43182" y="43224"/>
                </a:cubicBezTo>
                <a:cubicBezTo>
                  <a:pt x="43564" y="43224"/>
                  <a:pt x="43560" y="42651"/>
                  <a:pt x="43193" y="42651"/>
                </a:cubicBezTo>
                <a:close/>
                <a:moveTo>
                  <a:pt x="18363" y="42775"/>
                </a:moveTo>
                <a:lnTo>
                  <a:pt x="18499" y="43074"/>
                </a:lnTo>
                <a:lnTo>
                  <a:pt x="18173" y="43251"/>
                </a:lnTo>
                <a:lnTo>
                  <a:pt x="18010" y="42938"/>
                </a:lnTo>
                <a:lnTo>
                  <a:pt x="18363" y="42775"/>
                </a:lnTo>
                <a:close/>
                <a:moveTo>
                  <a:pt x="6565" y="42775"/>
                </a:moveTo>
                <a:lnTo>
                  <a:pt x="6742" y="43101"/>
                </a:lnTo>
                <a:lnTo>
                  <a:pt x="6443" y="43278"/>
                </a:lnTo>
                <a:lnTo>
                  <a:pt x="6252" y="42938"/>
                </a:lnTo>
                <a:lnTo>
                  <a:pt x="6565" y="42775"/>
                </a:lnTo>
                <a:close/>
                <a:moveTo>
                  <a:pt x="31409" y="42584"/>
                </a:moveTo>
                <a:cubicBezTo>
                  <a:pt x="31401" y="42584"/>
                  <a:pt x="31393" y="42584"/>
                  <a:pt x="31385" y="42585"/>
                </a:cubicBezTo>
                <a:cubicBezTo>
                  <a:pt x="31194" y="42585"/>
                  <a:pt x="31031" y="42734"/>
                  <a:pt x="31031" y="42925"/>
                </a:cubicBezTo>
                <a:cubicBezTo>
                  <a:pt x="31018" y="43115"/>
                  <a:pt x="31181" y="43278"/>
                  <a:pt x="31371" y="43278"/>
                </a:cubicBezTo>
                <a:cubicBezTo>
                  <a:pt x="31388" y="43280"/>
                  <a:pt x="31404" y="43281"/>
                  <a:pt x="31419" y="43281"/>
                </a:cubicBezTo>
                <a:cubicBezTo>
                  <a:pt x="31853" y="43281"/>
                  <a:pt x="31857" y="42584"/>
                  <a:pt x="31409" y="42584"/>
                </a:cubicBezTo>
                <a:close/>
                <a:moveTo>
                  <a:pt x="40437" y="42694"/>
                </a:moveTo>
                <a:cubicBezTo>
                  <a:pt x="40260" y="42694"/>
                  <a:pt x="40124" y="42830"/>
                  <a:pt x="40124" y="43006"/>
                </a:cubicBezTo>
                <a:cubicBezTo>
                  <a:pt x="40137" y="43174"/>
                  <a:pt x="40285" y="43293"/>
                  <a:pt x="40439" y="43293"/>
                </a:cubicBezTo>
                <a:cubicBezTo>
                  <a:pt x="40448" y="43293"/>
                  <a:pt x="40456" y="43292"/>
                  <a:pt x="40464" y="43292"/>
                </a:cubicBezTo>
                <a:cubicBezTo>
                  <a:pt x="40627" y="43278"/>
                  <a:pt x="40750" y="43142"/>
                  <a:pt x="40736" y="42979"/>
                </a:cubicBezTo>
                <a:cubicBezTo>
                  <a:pt x="40736" y="42816"/>
                  <a:pt x="40600" y="42694"/>
                  <a:pt x="40437" y="42694"/>
                </a:cubicBezTo>
                <a:close/>
                <a:moveTo>
                  <a:pt x="15604" y="42843"/>
                </a:moveTo>
                <a:lnTo>
                  <a:pt x="15767" y="43142"/>
                </a:lnTo>
                <a:lnTo>
                  <a:pt x="15454" y="43319"/>
                </a:lnTo>
                <a:lnTo>
                  <a:pt x="15278" y="42993"/>
                </a:lnTo>
                <a:lnTo>
                  <a:pt x="15604" y="42843"/>
                </a:lnTo>
                <a:close/>
                <a:moveTo>
                  <a:pt x="59942" y="42816"/>
                </a:moveTo>
                <a:lnTo>
                  <a:pt x="60119" y="43142"/>
                </a:lnTo>
                <a:lnTo>
                  <a:pt x="59779" y="43319"/>
                </a:lnTo>
                <a:lnTo>
                  <a:pt x="59602" y="42979"/>
                </a:lnTo>
                <a:lnTo>
                  <a:pt x="59942" y="42816"/>
                </a:lnTo>
                <a:close/>
                <a:moveTo>
                  <a:pt x="72999" y="42652"/>
                </a:moveTo>
                <a:cubicBezTo>
                  <a:pt x="72992" y="42652"/>
                  <a:pt x="72984" y="42652"/>
                  <a:pt x="72977" y="42653"/>
                </a:cubicBezTo>
                <a:cubicBezTo>
                  <a:pt x="72773" y="42653"/>
                  <a:pt x="72623" y="42816"/>
                  <a:pt x="72637" y="43020"/>
                </a:cubicBezTo>
                <a:cubicBezTo>
                  <a:pt x="72637" y="43189"/>
                  <a:pt x="72787" y="43333"/>
                  <a:pt x="72954" y="43333"/>
                </a:cubicBezTo>
                <a:cubicBezTo>
                  <a:pt x="72962" y="43333"/>
                  <a:pt x="72969" y="43333"/>
                  <a:pt x="72977" y="43332"/>
                </a:cubicBezTo>
                <a:cubicBezTo>
                  <a:pt x="72984" y="43333"/>
                  <a:pt x="72992" y="43333"/>
                  <a:pt x="72999" y="43333"/>
                </a:cubicBezTo>
                <a:cubicBezTo>
                  <a:pt x="73180" y="43333"/>
                  <a:pt x="73330" y="43176"/>
                  <a:pt x="73330" y="42993"/>
                </a:cubicBezTo>
                <a:cubicBezTo>
                  <a:pt x="73330" y="42810"/>
                  <a:pt x="73180" y="42652"/>
                  <a:pt x="72999" y="42652"/>
                </a:cubicBezTo>
                <a:close/>
                <a:moveTo>
                  <a:pt x="3860" y="42857"/>
                </a:moveTo>
                <a:lnTo>
                  <a:pt x="4023" y="43169"/>
                </a:lnTo>
                <a:lnTo>
                  <a:pt x="3684" y="43346"/>
                </a:lnTo>
                <a:lnTo>
                  <a:pt x="3520" y="43047"/>
                </a:lnTo>
                <a:lnTo>
                  <a:pt x="3860" y="42857"/>
                </a:lnTo>
                <a:close/>
                <a:moveTo>
                  <a:pt x="12872" y="42898"/>
                </a:moveTo>
                <a:lnTo>
                  <a:pt x="13049" y="43197"/>
                </a:lnTo>
                <a:lnTo>
                  <a:pt x="12736" y="43373"/>
                </a:lnTo>
                <a:lnTo>
                  <a:pt x="12559" y="43061"/>
                </a:lnTo>
                <a:lnTo>
                  <a:pt x="12872" y="42898"/>
                </a:lnTo>
                <a:close/>
                <a:moveTo>
                  <a:pt x="57183" y="42884"/>
                </a:moveTo>
                <a:lnTo>
                  <a:pt x="57359" y="43197"/>
                </a:lnTo>
                <a:lnTo>
                  <a:pt x="57047" y="43373"/>
                </a:lnTo>
                <a:lnTo>
                  <a:pt x="56870" y="43061"/>
                </a:lnTo>
                <a:lnTo>
                  <a:pt x="57183" y="42884"/>
                </a:lnTo>
                <a:close/>
                <a:moveTo>
                  <a:pt x="37691" y="42734"/>
                </a:moveTo>
                <a:cubicBezTo>
                  <a:pt x="37687" y="42734"/>
                  <a:pt x="37682" y="42734"/>
                  <a:pt x="37678" y="42734"/>
                </a:cubicBezTo>
                <a:cubicBezTo>
                  <a:pt x="37261" y="42748"/>
                  <a:pt x="37283" y="43373"/>
                  <a:pt x="37692" y="43373"/>
                </a:cubicBezTo>
                <a:cubicBezTo>
                  <a:pt x="37696" y="43373"/>
                  <a:pt x="37701" y="43373"/>
                  <a:pt x="37705" y="43373"/>
                </a:cubicBezTo>
                <a:cubicBezTo>
                  <a:pt x="38122" y="43346"/>
                  <a:pt x="38100" y="42734"/>
                  <a:pt x="37691" y="42734"/>
                </a:cubicBezTo>
                <a:close/>
                <a:moveTo>
                  <a:pt x="24670" y="42802"/>
                </a:moveTo>
                <a:lnTo>
                  <a:pt x="24874" y="43210"/>
                </a:lnTo>
                <a:lnTo>
                  <a:pt x="24480" y="43387"/>
                </a:lnTo>
                <a:lnTo>
                  <a:pt x="24276" y="42993"/>
                </a:lnTo>
                <a:lnTo>
                  <a:pt x="24670" y="42802"/>
                </a:lnTo>
                <a:close/>
                <a:moveTo>
                  <a:pt x="68981" y="42816"/>
                </a:moveTo>
                <a:cubicBezTo>
                  <a:pt x="69049" y="42925"/>
                  <a:pt x="69117" y="43061"/>
                  <a:pt x="69185" y="43183"/>
                </a:cubicBezTo>
                <a:lnTo>
                  <a:pt x="68818" y="43387"/>
                </a:lnTo>
                <a:lnTo>
                  <a:pt x="68614" y="43020"/>
                </a:lnTo>
                <a:lnTo>
                  <a:pt x="68981" y="42816"/>
                </a:lnTo>
                <a:close/>
                <a:moveTo>
                  <a:pt x="76552" y="42965"/>
                </a:moveTo>
                <a:cubicBezTo>
                  <a:pt x="76265" y="42965"/>
                  <a:pt x="76278" y="43389"/>
                  <a:pt x="76542" y="43389"/>
                </a:cubicBezTo>
                <a:cubicBezTo>
                  <a:pt x="76554" y="43389"/>
                  <a:pt x="76566" y="43389"/>
                  <a:pt x="76579" y="43387"/>
                </a:cubicBezTo>
                <a:cubicBezTo>
                  <a:pt x="76688" y="43373"/>
                  <a:pt x="76769" y="43278"/>
                  <a:pt x="76756" y="43169"/>
                </a:cubicBezTo>
                <a:lnTo>
                  <a:pt x="76769" y="43169"/>
                </a:lnTo>
                <a:cubicBezTo>
                  <a:pt x="76756" y="43047"/>
                  <a:pt x="76660" y="42965"/>
                  <a:pt x="76552" y="42965"/>
                </a:cubicBezTo>
                <a:close/>
                <a:moveTo>
                  <a:pt x="1101" y="42925"/>
                </a:moveTo>
                <a:lnTo>
                  <a:pt x="1278" y="43237"/>
                </a:lnTo>
                <a:lnTo>
                  <a:pt x="951" y="43400"/>
                </a:lnTo>
                <a:lnTo>
                  <a:pt x="788" y="43101"/>
                </a:lnTo>
                <a:lnTo>
                  <a:pt x="1101" y="42925"/>
                </a:lnTo>
                <a:close/>
                <a:moveTo>
                  <a:pt x="28656" y="42652"/>
                </a:moveTo>
                <a:cubicBezTo>
                  <a:pt x="28462" y="42652"/>
                  <a:pt x="28299" y="42810"/>
                  <a:pt x="28286" y="43006"/>
                </a:cubicBezTo>
                <a:cubicBezTo>
                  <a:pt x="28272" y="43210"/>
                  <a:pt x="28435" y="43400"/>
                  <a:pt x="28653" y="43400"/>
                </a:cubicBezTo>
                <a:cubicBezTo>
                  <a:pt x="28665" y="43401"/>
                  <a:pt x="28678" y="43402"/>
                  <a:pt x="28690" y="43402"/>
                </a:cubicBezTo>
                <a:cubicBezTo>
                  <a:pt x="29166" y="43402"/>
                  <a:pt x="29183" y="42653"/>
                  <a:pt x="28693" y="42653"/>
                </a:cubicBezTo>
                <a:cubicBezTo>
                  <a:pt x="28688" y="42653"/>
                  <a:pt x="28684" y="42653"/>
                  <a:pt x="28680" y="42653"/>
                </a:cubicBezTo>
                <a:cubicBezTo>
                  <a:pt x="28672" y="42652"/>
                  <a:pt x="28664" y="42652"/>
                  <a:pt x="28656" y="42652"/>
                </a:cubicBezTo>
                <a:close/>
                <a:moveTo>
                  <a:pt x="49472" y="42706"/>
                </a:moveTo>
                <a:cubicBezTo>
                  <a:pt x="49465" y="42706"/>
                  <a:pt x="49457" y="42707"/>
                  <a:pt x="49449" y="42707"/>
                </a:cubicBezTo>
                <a:cubicBezTo>
                  <a:pt x="49245" y="42707"/>
                  <a:pt x="49082" y="42870"/>
                  <a:pt x="49095" y="43074"/>
                </a:cubicBezTo>
                <a:cubicBezTo>
                  <a:pt x="49095" y="43270"/>
                  <a:pt x="49246" y="43428"/>
                  <a:pt x="49439" y="43428"/>
                </a:cubicBezTo>
                <a:cubicBezTo>
                  <a:pt x="49446" y="43428"/>
                  <a:pt x="49454" y="43428"/>
                  <a:pt x="49462" y="43428"/>
                </a:cubicBezTo>
                <a:cubicBezTo>
                  <a:pt x="49666" y="43428"/>
                  <a:pt x="49829" y="43265"/>
                  <a:pt x="49829" y="43061"/>
                </a:cubicBezTo>
                <a:cubicBezTo>
                  <a:pt x="49816" y="42865"/>
                  <a:pt x="49665" y="42706"/>
                  <a:pt x="49472" y="42706"/>
                </a:cubicBezTo>
                <a:close/>
                <a:moveTo>
                  <a:pt x="21897" y="42938"/>
                </a:moveTo>
                <a:lnTo>
                  <a:pt x="22060" y="43265"/>
                </a:lnTo>
                <a:lnTo>
                  <a:pt x="21761" y="43441"/>
                </a:lnTo>
                <a:lnTo>
                  <a:pt x="21557" y="43115"/>
                </a:lnTo>
                <a:lnTo>
                  <a:pt x="21897" y="42938"/>
                </a:lnTo>
                <a:close/>
                <a:moveTo>
                  <a:pt x="46730" y="42789"/>
                </a:moveTo>
                <a:cubicBezTo>
                  <a:pt x="46309" y="42816"/>
                  <a:pt x="46309" y="43414"/>
                  <a:pt x="46730" y="43441"/>
                </a:cubicBezTo>
                <a:cubicBezTo>
                  <a:pt x="46907" y="43441"/>
                  <a:pt x="47056" y="43292"/>
                  <a:pt x="47070" y="43115"/>
                </a:cubicBezTo>
                <a:cubicBezTo>
                  <a:pt x="47056" y="42938"/>
                  <a:pt x="46907" y="42789"/>
                  <a:pt x="46730" y="42789"/>
                </a:cubicBezTo>
                <a:close/>
                <a:moveTo>
                  <a:pt x="54464" y="42938"/>
                </a:moveTo>
                <a:lnTo>
                  <a:pt x="54641" y="43265"/>
                </a:lnTo>
                <a:lnTo>
                  <a:pt x="54328" y="43441"/>
                </a:lnTo>
                <a:lnTo>
                  <a:pt x="54138" y="43115"/>
                </a:lnTo>
                <a:lnTo>
                  <a:pt x="54464" y="42938"/>
                </a:lnTo>
                <a:close/>
                <a:moveTo>
                  <a:pt x="66249" y="42925"/>
                </a:moveTo>
                <a:lnTo>
                  <a:pt x="66453" y="43265"/>
                </a:lnTo>
                <a:lnTo>
                  <a:pt x="66086" y="43441"/>
                </a:lnTo>
                <a:lnTo>
                  <a:pt x="65909" y="43101"/>
                </a:lnTo>
                <a:lnTo>
                  <a:pt x="66249" y="42925"/>
                </a:lnTo>
                <a:close/>
                <a:moveTo>
                  <a:pt x="10113" y="42952"/>
                </a:moveTo>
                <a:lnTo>
                  <a:pt x="10303" y="43292"/>
                </a:lnTo>
                <a:lnTo>
                  <a:pt x="9990" y="43455"/>
                </a:lnTo>
                <a:lnTo>
                  <a:pt x="9800" y="43115"/>
                </a:lnTo>
                <a:lnTo>
                  <a:pt x="10113" y="42952"/>
                </a:lnTo>
                <a:close/>
                <a:moveTo>
                  <a:pt x="34959" y="42816"/>
                </a:moveTo>
                <a:cubicBezTo>
                  <a:pt x="34769" y="42830"/>
                  <a:pt x="34633" y="42965"/>
                  <a:pt x="34620" y="43156"/>
                </a:cubicBezTo>
                <a:cubicBezTo>
                  <a:pt x="34620" y="43332"/>
                  <a:pt x="34769" y="43482"/>
                  <a:pt x="34959" y="43482"/>
                </a:cubicBezTo>
                <a:cubicBezTo>
                  <a:pt x="35136" y="43482"/>
                  <a:pt x="35286" y="43332"/>
                  <a:pt x="35286" y="43142"/>
                </a:cubicBezTo>
                <a:cubicBezTo>
                  <a:pt x="35286" y="42965"/>
                  <a:pt x="35136" y="42816"/>
                  <a:pt x="34959" y="42816"/>
                </a:cubicBezTo>
                <a:close/>
                <a:moveTo>
                  <a:pt x="43964" y="42883"/>
                </a:moveTo>
                <a:cubicBezTo>
                  <a:pt x="43809" y="42883"/>
                  <a:pt x="43672" y="43027"/>
                  <a:pt x="43672" y="43183"/>
                </a:cubicBezTo>
                <a:cubicBezTo>
                  <a:pt x="43686" y="43360"/>
                  <a:pt x="43835" y="43482"/>
                  <a:pt x="43998" y="43482"/>
                </a:cubicBezTo>
                <a:cubicBezTo>
                  <a:pt x="44161" y="43468"/>
                  <a:pt x="44284" y="43332"/>
                  <a:pt x="44284" y="43169"/>
                </a:cubicBezTo>
                <a:cubicBezTo>
                  <a:pt x="44284" y="43006"/>
                  <a:pt x="44148" y="42884"/>
                  <a:pt x="43985" y="42884"/>
                </a:cubicBezTo>
                <a:cubicBezTo>
                  <a:pt x="43978" y="42883"/>
                  <a:pt x="43971" y="42883"/>
                  <a:pt x="43964" y="42883"/>
                </a:cubicBezTo>
                <a:close/>
                <a:moveTo>
                  <a:pt x="70253" y="42694"/>
                </a:moveTo>
                <a:cubicBezTo>
                  <a:pt x="70164" y="42694"/>
                  <a:pt x="70075" y="42724"/>
                  <a:pt x="70000" y="42789"/>
                </a:cubicBezTo>
                <a:cubicBezTo>
                  <a:pt x="69932" y="42857"/>
                  <a:pt x="69878" y="42925"/>
                  <a:pt x="69823" y="42993"/>
                </a:cubicBezTo>
                <a:lnTo>
                  <a:pt x="69837" y="42979"/>
                </a:lnTo>
                <a:cubicBezTo>
                  <a:pt x="69851" y="43074"/>
                  <a:pt x="69864" y="43156"/>
                  <a:pt x="69905" y="43251"/>
                </a:cubicBezTo>
                <a:cubicBezTo>
                  <a:pt x="69956" y="43391"/>
                  <a:pt x="70102" y="43483"/>
                  <a:pt x="70255" y="43483"/>
                </a:cubicBezTo>
                <a:cubicBezTo>
                  <a:pt x="70265" y="43483"/>
                  <a:pt x="70275" y="43483"/>
                  <a:pt x="70286" y="43482"/>
                </a:cubicBezTo>
                <a:cubicBezTo>
                  <a:pt x="70557" y="43468"/>
                  <a:pt x="70721" y="43183"/>
                  <a:pt x="70625" y="42938"/>
                </a:cubicBezTo>
                <a:cubicBezTo>
                  <a:pt x="70557" y="42783"/>
                  <a:pt x="70406" y="42694"/>
                  <a:pt x="70253" y="42694"/>
                </a:cubicBezTo>
                <a:close/>
                <a:moveTo>
                  <a:pt x="63489" y="42979"/>
                </a:moveTo>
                <a:lnTo>
                  <a:pt x="63653" y="43319"/>
                </a:lnTo>
                <a:lnTo>
                  <a:pt x="63354" y="43496"/>
                </a:lnTo>
                <a:lnTo>
                  <a:pt x="63177" y="43156"/>
                </a:lnTo>
                <a:lnTo>
                  <a:pt x="63489" y="42979"/>
                </a:lnTo>
                <a:close/>
                <a:moveTo>
                  <a:pt x="7394" y="43047"/>
                </a:moveTo>
                <a:lnTo>
                  <a:pt x="7585" y="43346"/>
                </a:lnTo>
                <a:lnTo>
                  <a:pt x="7258" y="43509"/>
                </a:lnTo>
                <a:lnTo>
                  <a:pt x="7082" y="43210"/>
                </a:lnTo>
                <a:lnTo>
                  <a:pt x="7394" y="43047"/>
                </a:lnTo>
                <a:close/>
                <a:moveTo>
                  <a:pt x="25879" y="43509"/>
                </a:moveTo>
                <a:lnTo>
                  <a:pt x="25879" y="43509"/>
                </a:lnTo>
                <a:cubicBezTo>
                  <a:pt x="25870" y="43509"/>
                  <a:pt x="25861" y="43509"/>
                  <a:pt x="25853" y="43509"/>
                </a:cubicBezTo>
                <a:lnTo>
                  <a:pt x="25880" y="43509"/>
                </a:lnTo>
                <a:cubicBezTo>
                  <a:pt x="25879" y="43509"/>
                  <a:pt x="25879" y="43509"/>
                  <a:pt x="25879" y="43509"/>
                </a:cubicBezTo>
                <a:close/>
                <a:moveTo>
                  <a:pt x="19165" y="43020"/>
                </a:moveTo>
                <a:lnTo>
                  <a:pt x="19342" y="43319"/>
                </a:lnTo>
                <a:lnTo>
                  <a:pt x="19002" y="43523"/>
                </a:lnTo>
                <a:lnTo>
                  <a:pt x="18825" y="43183"/>
                </a:lnTo>
                <a:lnTo>
                  <a:pt x="19165" y="43020"/>
                </a:lnTo>
                <a:close/>
                <a:moveTo>
                  <a:pt x="60757" y="43074"/>
                </a:moveTo>
                <a:lnTo>
                  <a:pt x="60921" y="43373"/>
                </a:lnTo>
                <a:lnTo>
                  <a:pt x="60585" y="43548"/>
                </a:lnTo>
                <a:lnTo>
                  <a:pt x="60585" y="43548"/>
                </a:lnTo>
                <a:cubicBezTo>
                  <a:pt x="60522" y="43433"/>
                  <a:pt x="60470" y="43341"/>
                  <a:pt x="60418" y="43237"/>
                </a:cubicBezTo>
                <a:lnTo>
                  <a:pt x="60757" y="43074"/>
                </a:lnTo>
                <a:close/>
                <a:moveTo>
                  <a:pt x="41239" y="42938"/>
                </a:moveTo>
                <a:lnTo>
                  <a:pt x="41239" y="42952"/>
                </a:lnTo>
                <a:cubicBezTo>
                  <a:pt x="41076" y="42952"/>
                  <a:pt x="40940" y="43101"/>
                  <a:pt x="40967" y="43278"/>
                </a:cubicBezTo>
                <a:cubicBezTo>
                  <a:pt x="40967" y="43428"/>
                  <a:pt x="41103" y="43550"/>
                  <a:pt x="41266" y="43550"/>
                </a:cubicBezTo>
                <a:cubicBezTo>
                  <a:pt x="41429" y="43536"/>
                  <a:pt x="41565" y="43400"/>
                  <a:pt x="41565" y="43237"/>
                </a:cubicBezTo>
                <a:cubicBezTo>
                  <a:pt x="41565" y="43061"/>
                  <a:pt x="41416" y="42938"/>
                  <a:pt x="41239" y="42938"/>
                </a:cubicBezTo>
                <a:close/>
                <a:moveTo>
                  <a:pt x="16419" y="43074"/>
                </a:moveTo>
                <a:lnTo>
                  <a:pt x="16596" y="43387"/>
                </a:lnTo>
                <a:lnTo>
                  <a:pt x="16284" y="43564"/>
                </a:lnTo>
                <a:lnTo>
                  <a:pt x="16107" y="43251"/>
                </a:lnTo>
                <a:lnTo>
                  <a:pt x="16419" y="43074"/>
                </a:lnTo>
                <a:close/>
                <a:moveTo>
                  <a:pt x="32254" y="42857"/>
                </a:moveTo>
                <a:cubicBezTo>
                  <a:pt x="32064" y="42857"/>
                  <a:pt x="31901" y="43006"/>
                  <a:pt x="31887" y="43197"/>
                </a:cubicBezTo>
                <a:cubicBezTo>
                  <a:pt x="31887" y="43387"/>
                  <a:pt x="32037" y="43550"/>
                  <a:pt x="32227" y="43564"/>
                </a:cubicBezTo>
                <a:cubicBezTo>
                  <a:pt x="32676" y="43550"/>
                  <a:pt x="32703" y="42898"/>
                  <a:pt x="32254" y="42857"/>
                </a:cubicBezTo>
                <a:close/>
                <a:moveTo>
                  <a:pt x="4689" y="43101"/>
                </a:moveTo>
                <a:lnTo>
                  <a:pt x="4852" y="43414"/>
                </a:lnTo>
                <a:lnTo>
                  <a:pt x="4513" y="43577"/>
                </a:lnTo>
                <a:lnTo>
                  <a:pt x="4350" y="43292"/>
                </a:lnTo>
                <a:lnTo>
                  <a:pt x="4689" y="43101"/>
                </a:lnTo>
                <a:close/>
                <a:moveTo>
                  <a:pt x="77394" y="43319"/>
                </a:moveTo>
                <a:cubicBezTo>
                  <a:pt x="77340" y="43319"/>
                  <a:pt x="77272" y="43373"/>
                  <a:pt x="77150" y="43441"/>
                </a:cubicBezTo>
                <a:cubicBezTo>
                  <a:pt x="77263" y="43517"/>
                  <a:pt x="77318" y="43592"/>
                  <a:pt x="77369" y="43592"/>
                </a:cubicBezTo>
                <a:cubicBezTo>
                  <a:pt x="77373" y="43592"/>
                  <a:pt x="77377" y="43592"/>
                  <a:pt x="77381" y="43591"/>
                </a:cubicBezTo>
                <a:cubicBezTo>
                  <a:pt x="77449" y="43564"/>
                  <a:pt x="77489" y="43509"/>
                  <a:pt x="77517" y="43441"/>
                </a:cubicBezTo>
                <a:cubicBezTo>
                  <a:pt x="77530" y="43414"/>
                  <a:pt x="77435" y="43319"/>
                  <a:pt x="77394" y="43319"/>
                </a:cubicBezTo>
                <a:close/>
                <a:moveTo>
                  <a:pt x="73844" y="42965"/>
                </a:moveTo>
                <a:cubicBezTo>
                  <a:pt x="73836" y="42965"/>
                  <a:pt x="73828" y="42965"/>
                  <a:pt x="73820" y="42965"/>
                </a:cubicBezTo>
                <a:cubicBezTo>
                  <a:pt x="73811" y="42965"/>
                  <a:pt x="73802" y="42965"/>
                  <a:pt x="73794" y="42965"/>
                </a:cubicBezTo>
                <a:cubicBezTo>
                  <a:pt x="73384" y="42965"/>
                  <a:pt x="73392" y="43592"/>
                  <a:pt x="73796" y="43592"/>
                </a:cubicBezTo>
                <a:cubicBezTo>
                  <a:pt x="73808" y="43592"/>
                  <a:pt x="73820" y="43592"/>
                  <a:pt x="73833" y="43591"/>
                </a:cubicBezTo>
                <a:cubicBezTo>
                  <a:pt x="74010" y="43591"/>
                  <a:pt x="74146" y="43455"/>
                  <a:pt x="74146" y="43278"/>
                </a:cubicBezTo>
                <a:lnTo>
                  <a:pt x="74146" y="43292"/>
                </a:lnTo>
                <a:cubicBezTo>
                  <a:pt x="74159" y="43109"/>
                  <a:pt x="74022" y="42965"/>
                  <a:pt x="73844" y="42965"/>
                </a:cubicBezTo>
                <a:close/>
                <a:moveTo>
                  <a:pt x="58012" y="43142"/>
                </a:moveTo>
                <a:lnTo>
                  <a:pt x="58188" y="43441"/>
                </a:lnTo>
                <a:lnTo>
                  <a:pt x="57876" y="43618"/>
                </a:lnTo>
                <a:lnTo>
                  <a:pt x="57699" y="43305"/>
                </a:lnTo>
                <a:lnTo>
                  <a:pt x="58012" y="43142"/>
                </a:lnTo>
                <a:close/>
                <a:moveTo>
                  <a:pt x="13687" y="43142"/>
                </a:moveTo>
                <a:lnTo>
                  <a:pt x="13878" y="43482"/>
                </a:lnTo>
                <a:lnTo>
                  <a:pt x="13565" y="43645"/>
                </a:lnTo>
                <a:lnTo>
                  <a:pt x="13375" y="43305"/>
                </a:lnTo>
                <a:lnTo>
                  <a:pt x="13687" y="43142"/>
                </a:lnTo>
                <a:close/>
                <a:moveTo>
                  <a:pt x="38495" y="43018"/>
                </a:moveTo>
                <a:cubicBezTo>
                  <a:pt x="38084" y="43018"/>
                  <a:pt x="38072" y="43645"/>
                  <a:pt x="38507" y="43645"/>
                </a:cubicBezTo>
                <a:cubicBezTo>
                  <a:pt x="38670" y="43645"/>
                  <a:pt x="38820" y="43509"/>
                  <a:pt x="38820" y="43346"/>
                </a:cubicBezTo>
                <a:cubicBezTo>
                  <a:pt x="38833" y="43169"/>
                  <a:pt x="38697" y="43033"/>
                  <a:pt x="38534" y="43020"/>
                </a:cubicBezTo>
                <a:cubicBezTo>
                  <a:pt x="38521" y="43019"/>
                  <a:pt x="38508" y="43018"/>
                  <a:pt x="38495" y="43018"/>
                </a:cubicBezTo>
                <a:close/>
                <a:moveTo>
                  <a:pt x="29470" y="42896"/>
                </a:moveTo>
                <a:cubicBezTo>
                  <a:pt x="28982" y="42896"/>
                  <a:pt x="28965" y="43645"/>
                  <a:pt x="29468" y="43645"/>
                </a:cubicBezTo>
                <a:cubicBezTo>
                  <a:pt x="29473" y="43645"/>
                  <a:pt x="29477" y="43645"/>
                  <a:pt x="29482" y="43645"/>
                </a:cubicBezTo>
                <a:cubicBezTo>
                  <a:pt x="29686" y="43645"/>
                  <a:pt x="29849" y="43482"/>
                  <a:pt x="29849" y="43278"/>
                </a:cubicBezTo>
                <a:cubicBezTo>
                  <a:pt x="29862" y="43074"/>
                  <a:pt x="29699" y="42911"/>
                  <a:pt x="29509" y="42898"/>
                </a:cubicBezTo>
                <a:cubicBezTo>
                  <a:pt x="29496" y="42897"/>
                  <a:pt x="29483" y="42896"/>
                  <a:pt x="29470" y="42896"/>
                </a:cubicBezTo>
                <a:close/>
                <a:moveTo>
                  <a:pt x="1930" y="43169"/>
                </a:moveTo>
                <a:lnTo>
                  <a:pt x="2120" y="43482"/>
                </a:lnTo>
                <a:lnTo>
                  <a:pt x="1794" y="43659"/>
                </a:lnTo>
                <a:lnTo>
                  <a:pt x="1631" y="43332"/>
                </a:lnTo>
                <a:lnTo>
                  <a:pt x="1930" y="43169"/>
                </a:lnTo>
                <a:close/>
                <a:moveTo>
                  <a:pt x="55293" y="43197"/>
                </a:moveTo>
                <a:lnTo>
                  <a:pt x="55456" y="43509"/>
                </a:lnTo>
                <a:lnTo>
                  <a:pt x="55144" y="43686"/>
                </a:lnTo>
                <a:cubicBezTo>
                  <a:pt x="55089" y="43577"/>
                  <a:pt x="55021" y="43482"/>
                  <a:pt x="54967" y="43373"/>
                </a:cubicBezTo>
                <a:lnTo>
                  <a:pt x="55293" y="43197"/>
                </a:lnTo>
                <a:close/>
                <a:moveTo>
                  <a:pt x="67064" y="43156"/>
                </a:moveTo>
                <a:lnTo>
                  <a:pt x="67255" y="43509"/>
                </a:lnTo>
                <a:lnTo>
                  <a:pt x="66888" y="43686"/>
                </a:lnTo>
                <a:lnTo>
                  <a:pt x="66697" y="43346"/>
                </a:lnTo>
                <a:lnTo>
                  <a:pt x="67064" y="43156"/>
                </a:lnTo>
                <a:close/>
                <a:moveTo>
                  <a:pt x="10969" y="43197"/>
                </a:moveTo>
                <a:lnTo>
                  <a:pt x="11146" y="43536"/>
                </a:lnTo>
                <a:lnTo>
                  <a:pt x="10806" y="43699"/>
                </a:lnTo>
                <a:lnTo>
                  <a:pt x="10629" y="43400"/>
                </a:lnTo>
                <a:lnTo>
                  <a:pt x="10969" y="43197"/>
                </a:lnTo>
                <a:close/>
                <a:moveTo>
                  <a:pt x="22726" y="43183"/>
                </a:moveTo>
                <a:lnTo>
                  <a:pt x="22903" y="43523"/>
                </a:lnTo>
                <a:lnTo>
                  <a:pt x="22577" y="43699"/>
                </a:lnTo>
                <a:lnTo>
                  <a:pt x="22400" y="43373"/>
                </a:lnTo>
                <a:lnTo>
                  <a:pt x="22726" y="43183"/>
                </a:lnTo>
                <a:close/>
                <a:moveTo>
                  <a:pt x="47552" y="43016"/>
                </a:moveTo>
                <a:cubicBezTo>
                  <a:pt x="47381" y="43016"/>
                  <a:pt x="47232" y="43145"/>
                  <a:pt x="47220" y="43319"/>
                </a:cubicBezTo>
                <a:cubicBezTo>
                  <a:pt x="47192" y="43509"/>
                  <a:pt x="47328" y="43686"/>
                  <a:pt x="47519" y="43699"/>
                </a:cubicBezTo>
                <a:cubicBezTo>
                  <a:pt x="47535" y="43702"/>
                  <a:pt x="47551" y="43703"/>
                  <a:pt x="47567" y="43703"/>
                </a:cubicBezTo>
                <a:cubicBezTo>
                  <a:pt x="47738" y="43703"/>
                  <a:pt x="47888" y="43574"/>
                  <a:pt x="47913" y="43400"/>
                </a:cubicBezTo>
                <a:cubicBezTo>
                  <a:pt x="47926" y="43210"/>
                  <a:pt x="47790" y="43033"/>
                  <a:pt x="47600" y="43020"/>
                </a:cubicBezTo>
                <a:cubicBezTo>
                  <a:pt x="47584" y="43018"/>
                  <a:pt x="47568" y="43016"/>
                  <a:pt x="47552" y="43016"/>
                </a:cubicBezTo>
                <a:close/>
                <a:moveTo>
                  <a:pt x="35776" y="43074"/>
                </a:moveTo>
                <a:cubicBezTo>
                  <a:pt x="35367" y="43074"/>
                  <a:pt x="35358" y="43713"/>
                  <a:pt x="35788" y="43713"/>
                </a:cubicBezTo>
                <a:cubicBezTo>
                  <a:pt x="35965" y="43713"/>
                  <a:pt x="36115" y="43577"/>
                  <a:pt x="36115" y="43400"/>
                </a:cubicBezTo>
                <a:cubicBezTo>
                  <a:pt x="36115" y="43224"/>
                  <a:pt x="35979" y="43074"/>
                  <a:pt x="35788" y="43074"/>
                </a:cubicBezTo>
                <a:cubicBezTo>
                  <a:pt x="35784" y="43074"/>
                  <a:pt x="35780" y="43074"/>
                  <a:pt x="35776" y="43074"/>
                </a:cubicBezTo>
                <a:close/>
                <a:moveTo>
                  <a:pt x="71074" y="42952"/>
                </a:moveTo>
                <a:cubicBezTo>
                  <a:pt x="70870" y="42952"/>
                  <a:pt x="70693" y="43129"/>
                  <a:pt x="70693" y="43346"/>
                </a:cubicBezTo>
                <a:cubicBezTo>
                  <a:pt x="70693" y="43573"/>
                  <a:pt x="70882" y="43722"/>
                  <a:pt x="71076" y="43722"/>
                </a:cubicBezTo>
                <a:cubicBezTo>
                  <a:pt x="71172" y="43722"/>
                  <a:pt x="71269" y="43685"/>
                  <a:pt x="71346" y="43604"/>
                </a:cubicBezTo>
                <a:cubicBezTo>
                  <a:pt x="71590" y="43360"/>
                  <a:pt x="71414" y="42952"/>
                  <a:pt x="71074" y="42952"/>
                </a:cubicBezTo>
                <a:close/>
                <a:moveTo>
                  <a:pt x="19994" y="43251"/>
                </a:moveTo>
                <a:lnTo>
                  <a:pt x="20171" y="43564"/>
                </a:lnTo>
                <a:lnTo>
                  <a:pt x="19858" y="43740"/>
                </a:lnTo>
                <a:lnTo>
                  <a:pt x="19682" y="43428"/>
                </a:lnTo>
                <a:lnTo>
                  <a:pt x="19994" y="43251"/>
                </a:lnTo>
                <a:close/>
                <a:moveTo>
                  <a:pt x="64319" y="43265"/>
                </a:moveTo>
                <a:lnTo>
                  <a:pt x="64482" y="43564"/>
                </a:lnTo>
                <a:lnTo>
                  <a:pt x="64183" y="43754"/>
                </a:lnTo>
                <a:lnTo>
                  <a:pt x="64006" y="43441"/>
                </a:lnTo>
                <a:lnTo>
                  <a:pt x="64319" y="43265"/>
                </a:lnTo>
                <a:close/>
                <a:moveTo>
                  <a:pt x="44800" y="43101"/>
                </a:moveTo>
                <a:lnTo>
                  <a:pt x="44800" y="43115"/>
                </a:lnTo>
                <a:cubicBezTo>
                  <a:pt x="44796" y="43115"/>
                  <a:pt x="44791" y="43115"/>
                  <a:pt x="44787" y="43115"/>
                </a:cubicBezTo>
                <a:cubicBezTo>
                  <a:pt x="44379" y="43115"/>
                  <a:pt x="44370" y="43740"/>
                  <a:pt x="44787" y="43754"/>
                </a:cubicBezTo>
                <a:cubicBezTo>
                  <a:pt x="44795" y="43754"/>
                  <a:pt x="44803" y="43755"/>
                  <a:pt x="44811" y="43755"/>
                </a:cubicBezTo>
                <a:cubicBezTo>
                  <a:pt x="44977" y="43755"/>
                  <a:pt x="45113" y="43623"/>
                  <a:pt x="45126" y="43441"/>
                </a:cubicBezTo>
                <a:cubicBezTo>
                  <a:pt x="45140" y="43265"/>
                  <a:pt x="44990" y="43101"/>
                  <a:pt x="44800" y="43101"/>
                </a:cubicBezTo>
                <a:close/>
                <a:moveTo>
                  <a:pt x="25975" y="42679"/>
                </a:moveTo>
                <a:cubicBezTo>
                  <a:pt x="25966" y="42679"/>
                  <a:pt x="25957" y="42679"/>
                  <a:pt x="25948" y="42680"/>
                </a:cubicBezTo>
                <a:cubicBezTo>
                  <a:pt x="25942" y="42680"/>
                  <a:pt x="25936" y="42680"/>
                  <a:pt x="25931" y="42680"/>
                </a:cubicBezTo>
                <a:cubicBezTo>
                  <a:pt x="25575" y="42680"/>
                  <a:pt x="25408" y="43105"/>
                  <a:pt x="25649" y="43360"/>
                </a:cubicBezTo>
                <a:cubicBezTo>
                  <a:pt x="25716" y="43414"/>
                  <a:pt x="25798" y="43455"/>
                  <a:pt x="25879" y="43509"/>
                </a:cubicBezTo>
                <a:lnTo>
                  <a:pt x="25879" y="43509"/>
                </a:lnTo>
                <a:cubicBezTo>
                  <a:pt x="26085" y="43499"/>
                  <a:pt x="26264" y="43379"/>
                  <a:pt x="26355" y="43197"/>
                </a:cubicBezTo>
                <a:lnTo>
                  <a:pt x="26355" y="43197"/>
                </a:lnTo>
                <a:cubicBezTo>
                  <a:pt x="26355" y="43197"/>
                  <a:pt x="26355" y="43197"/>
                  <a:pt x="26355" y="43197"/>
                </a:cubicBezTo>
                <a:lnTo>
                  <a:pt x="26355" y="43197"/>
                </a:lnTo>
                <a:lnTo>
                  <a:pt x="26342" y="43224"/>
                </a:lnTo>
                <a:cubicBezTo>
                  <a:pt x="26346" y="43218"/>
                  <a:pt x="26350" y="43211"/>
                  <a:pt x="26354" y="43205"/>
                </a:cubicBezTo>
                <a:lnTo>
                  <a:pt x="26354" y="43205"/>
                </a:lnTo>
                <a:cubicBezTo>
                  <a:pt x="26331" y="43432"/>
                  <a:pt x="26452" y="43658"/>
                  <a:pt x="26665" y="43766"/>
                </a:cubicBezTo>
                <a:lnTo>
                  <a:pt x="26665" y="43766"/>
                </a:lnTo>
                <a:cubicBezTo>
                  <a:pt x="26756" y="43752"/>
                  <a:pt x="26835" y="43726"/>
                  <a:pt x="26926" y="43699"/>
                </a:cubicBezTo>
                <a:cubicBezTo>
                  <a:pt x="27062" y="43659"/>
                  <a:pt x="27157" y="43523"/>
                  <a:pt x="27157" y="43373"/>
                </a:cubicBezTo>
                <a:cubicBezTo>
                  <a:pt x="27187" y="43124"/>
                  <a:pt x="26984" y="42941"/>
                  <a:pt x="26766" y="42941"/>
                </a:cubicBezTo>
                <a:cubicBezTo>
                  <a:pt x="26686" y="42941"/>
                  <a:pt x="26605" y="42965"/>
                  <a:pt x="26532" y="43020"/>
                </a:cubicBezTo>
                <a:cubicBezTo>
                  <a:pt x="26470" y="43070"/>
                  <a:pt x="26407" y="43131"/>
                  <a:pt x="26355" y="43204"/>
                </a:cubicBezTo>
                <a:lnTo>
                  <a:pt x="26355" y="43204"/>
                </a:lnTo>
                <a:lnTo>
                  <a:pt x="26355" y="43210"/>
                </a:lnTo>
                <a:cubicBezTo>
                  <a:pt x="26355" y="43208"/>
                  <a:pt x="26355" y="43206"/>
                  <a:pt x="26355" y="43204"/>
                </a:cubicBezTo>
                <a:lnTo>
                  <a:pt x="26355" y="43204"/>
                </a:lnTo>
                <a:cubicBezTo>
                  <a:pt x="26355" y="43204"/>
                  <a:pt x="26355" y="43205"/>
                  <a:pt x="26354" y="43205"/>
                </a:cubicBezTo>
                <a:lnTo>
                  <a:pt x="26354" y="43205"/>
                </a:lnTo>
                <a:cubicBezTo>
                  <a:pt x="26355" y="43203"/>
                  <a:pt x="26355" y="43200"/>
                  <a:pt x="26355" y="43197"/>
                </a:cubicBezTo>
                <a:lnTo>
                  <a:pt x="26355" y="43197"/>
                </a:lnTo>
                <a:cubicBezTo>
                  <a:pt x="26355" y="43200"/>
                  <a:pt x="26355" y="43202"/>
                  <a:pt x="26355" y="43204"/>
                </a:cubicBezTo>
                <a:lnTo>
                  <a:pt x="26355" y="43204"/>
                </a:lnTo>
                <a:cubicBezTo>
                  <a:pt x="26355" y="43204"/>
                  <a:pt x="26355" y="43204"/>
                  <a:pt x="26355" y="43204"/>
                </a:cubicBezTo>
                <a:lnTo>
                  <a:pt x="26355" y="43204"/>
                </a:lnTo>
                <a:lnTo>
                  <a:pt x="26355" y="43197"/>
                </a:lnTo>
                <a:lnTo>
                  <a:pt x="26355" y="43197"/>
                </a:lnTo>
                <a:cubicBezTo>
                  <a:pt x="26355" y="43197"/>
                  <a:pt x="26355" y="43197"/>
                  <a:pt x="26355" y="43197"/>
                </a:cubicBezTo>
                <a:cubicBezTo>
                  <a:pt x="26355" y="43197"/>
                  <a:pt x="26355" y="43197"/>
                  <a:pt x="26355" y="43197"/>
                </a:cubicBezTo>
                <a:lnTo>
                  <a:pt x="26355" y="43197"/>
                </a:lnTo>
                <a:cubicBezTo>
                  <a:pt x="26354" y="43106"/>
                  <a:pt x="26341" y="43016"/>
                  <a:pt x="26315" y="42938"/>
                </a:cubicBezTo>
                <a:cubicBezTo>
                  <a:pt x="26263" y="42784"/>
                  <a:pt x="26127" y="42679"/>
                  <a:pt x="25975" y="42679"/>
                </a:cubicBezTo>
                <a:close/>
                <a:moveTo>
                  <a:pt x="8223" y="43292"/>
                </a:moveTo>
                <a:lnTo>
                  <a:pt x="8400" y="43604"/>
                </a:lnTo>
                <a:lnTo>
                  <a:pt x="8087" y="43767"/>
                </a:lnTo>
                <a:lnTo>
                  <a:pt x="7911" y="43468"/>
                </a:lnTo>
                <a:lnTo>
                  <a:pt x="8223" y="43292"/>
                </a:lnTo>
                <a:close/>
                <a:moveTo>
                  <a:pt x="26665" y="43766"/>
                </a:moveTo>
                <a:lnTo>
                  <a:pt x="26665" y="43766"/>
                </a:lnTo>
                <a:cubicBezTo>
                  <a:pt x="26661" y="43766"/>
                  <a:pt x="26658" y="43767"/>
                  <a:pt x="26654" y="43767"/>
                </a:cubicBezTo>
                <a:lnTo>
                  <a:pt x="26668" y="43767"/>
                </a:lnTo>
                <a:cubicBezTo>
                  <a:pt x="26667" y="43767"/>
                  <a:pt x="26666" y="43766"/>
                  <a:pt x="26665" y="43766"/>
                </a:cubicBezTo>
                <a:close/>
                <a:moveTo>
                  <a:pt x="52600" y="43181"/>
                </a:moveTo>
                <a:lnTo>
                  <a:pt x="52724" y="43604"/>
                </a:lnTo>
                <a:lnTo>
                  <a:pt x="52398" y="43767"/>
                </a:lnTo>
                <a:lnTo>
                  <a:pt x="52194" y="43414"/>
                </a:lnTo>
                <a:lnTo>
                  <a:pt x="52600" y="43181"/>
                </a:lnTo>
                <a:close/>
                <a:moveTo>
                  <a:pt x="33056" y="43101"/>
                </a:moveTo>
                <a:lnTo>
                  <a:pt x="33056" y="43101"/>
                </a:lnTo>
                <a:cubicBezTo>
                  <a:pt x="32608" y="43142"/>
                  <a:pt x="32635" y="43795"/>
                  <a:pt x="33070" y="43808"/>
                </a:cubicBezTo>
                <a:cubicBezTo>
                  <a:pt x="33519" y="43754"/>
                  <a:pt x="33491" y="43115"/>
                  <a:pt x="33056" y="43101"/>
                </a:cubicBezTo>
                <a:close/>
                <a:moveTo>
                  <a:pt x="74662" y="43224"/>
                </a:moveTo>
                <a:cubicBezTo>
                  <a:pt x="74499" y="43224"/>
                  <a:pt x="74377" y="43360"/>
                  <a:pt x="74363" y="43509"/>
                </a:cubicBezTo>
                <a:lnTo>
                  <a:pt x="74363" y="43523"/>
                </a:lnTo>
                <a:cubicBezTo>
                  <a:pt x="74363" y="43697"/>
                  <a:pt x="74506" y="43810"/>
                  <a:pt x="74657" y="43810"/>
                </a:cubicBezTo>
                <a:cubicBezTo>
                  <a:pt x="74730" y="43810"/>
                  <a:pt x="74805" y="43784"/>
                  <a:pt x="74866" y="43727"/>
                </a:cubicBezTo>
                <a:cubicBezTo>
                  <a:pt x="75043" y="43536"/>
                  <a:pt x="74921" y="43224"/>
                  <a:pt x="74662" y="43224"/>
                </a:cubicBezTo>
                <a:close/>
                <a:moveTo>
                  <a:pt x="42068" y="43210"/>
                </a:moveTo>
                <a:cubicBezTo>
                  <a:pt x="41905" y="43224"/>
                  <a:pt x="41769" y="43360"/>
                  <a:pt x="41783" y="43523"/>
                </a:cubicBezTo>
                <a:cubicBezTo>
                  <a:pt x="41783" y="43699"/>
                  <a:pt x="41932" y="43822"/>
                  <a:pt x="42095" y="43822"/>
                </a:cubicBezTo>
                <a:cubicBezTo>
                  <a:pt x="42476" y="43781"/>
                  <a:pt x="42462" y="43224"/>
                  <a:pt x="42068" y="43210"/>
                </a:cubicBezTo>
                <a:close/>
                <a:moveTo>
                  <a:pt x="5505" y="43360"/>
                </a:moveTo>
                <a:lnTo>
                  <a:pt x="5682" y="43659"/>
                </a:lnTo>
                <a:lnTo>
                  <a:pt x="5342" y="43835"/>
                </a:lnTo>
                <a:lnTo>
                  <a:pt x="5165" y="43536"/>
                </a:lnTo>
                <a:lnTo>
                  <a:pt x="5505" y="43360"/>
                </a:lnTo>
                <a:close/>
                <a:moveTo>
                  <a:pt x="17249" y="43319"/>
                </a:moveTo>
                <a:lnTo>
                  <a:pt x="17425" y="43672"/>
                </a:lnTo>
                <a:lnTo>
                  <a:pt x="17126" y="43835"/>
                </a:lnTo>
                <a:lnTo>
                  <a:pt x="16936" y="43496"/>
                </a:lnTo>
                <a:lnTo>
                  <a:pt x="17249" y="43319"/>
                </a:lnTo>
                <a:close/>
                <a:moveTo>
                  <a:pt x="61600" y="43319"/>
                </a:moveTo>
                <a:lnTo>
                  <a:pt x="61763" y="43632"/>
                </a:lnTo>
                <a:lnTo>
                  <a:pt x="61423" y="43835"/>
                </a:lnTo>
                <a:lnTo>
                  <a:pt x="61260" y="43496"/>
                </a:lnTo>
                <a:lnTo>
                  <a:pt x="61600" y="43319"/>
                </a:lnTo>
                <a:close/>
                <a:moveTo>
                  <a:pt x="58841" y="43387"/>
                </a:moveTo>
                <a:cubicBezTo>
                  <a:pt x="58895" y="43482"/>
                  <a:pt x="58950" y="43577"/>
                  <a:pt x="59004" y="43686"/>
                </a:cubicBezTo>
                <a:lnTo>
                  <a:pt x="58705" y="43863"/>
                </a:lnTo>
                <a:cubicBezTo>
                  <a:pt x="58623" y="43740"/>
                  <a:pt x="58569" y="43645"/>
                  <a:pt x="58515" y="43550"/>
                </a:cubicBezTo>
                <a:lnTo>
                  <a:pt x="58841" y="43387"/>
                </a:lnTo>
                <a:close/>
                <a:moveTo>
                  <a:pt x="30324" y="43156"/>
                </a:moveTo>
                <a:cubicBezTo>
                  <a:pt x="29862" y="43169"/>
                  <a:pt x="29849" y="43835"/>
                  <a:pt x="30311" y="43876"/>
                </a:cubicBezTo>
                <a:cubicBezTo>
                  <a:pt x="30501" y="43876"/>
                  <a:pt x="30678" y="43727"/>
                  <a:pt x="30678" y="43523"/>
                </a:cubicBezTo>
                <a:lnTo>
                  <a:pt x="30691" y="43523"/>
                </a:lnTo>
                <a:cubicBezTo>
                  <a:pt x="30691" y="43319"/>
                  <a:pt x="30528" y="43156"/>
                  <a:pt x="30324" y="43156"/>
                </a:cubicBezTo>
                <a:close/>
                <a:moveTo>
                  <a:pt x="14517" y="43414"/>
                </a:moveTo>
                <a:lnTo>
                  <a:pt x="14707" y="43727"/>
                </a:lnTo>
                <a:lnTo>
                  <a:pt x="14394" y="43890"/>
                </a:lnTo>
                <a:lnTo>
                  <a:pt x="14218" y="43591"/>
                </a:lnTo>
                <a:lnTo>
                  <a:pt x="14517" y="43414"/>
                </a:lnTo>
                <a:close/>
                <a:moveTo>
                  <a:pt x="39312" y="43263"/>
                </a:moveTo>
                <a:cubicBezTo>
                  <a:pt x="38909" y="43263"/>
                  <a:pt x="38900" y="43891"/>
                  <a:pt x="39311" y="43891"/>
                </a:cubicBezTo>
                <a:cubicBezTo>
                  <a:pt x="39319" y="43891"/>
                  <a:pt x="39327" y="43890"/>
                  <a:pt x="39336" y="43890"/>
                </a:cubicBezTo>
                <a:cubicBezTo>
                  <a:pt x="39513" y="43890"/>
                  <a:pt x="39649" y="43754"/>
                  <a:pt x="39649" y="43577"/>
                </a:cubicBezTo>
                <a:cubicBezTo>
                  <a:pt x="39649" y="43414"/>
                  <a:pt x="39513" y="43265"/>
                  <a:pt x="39350" y="43265"/>
                </a:cubicBezTo>
                <a:cubicBezTo>
                  <a:pt x="39337" y="43263"/>
                  <a:pt x="39324" y="43263"/>
                  <a:pt x="39312" y="43263"/>
                </a:cubicBezTo>
                <a:close/>
                <a:moveTo>
                  <a:pt x="2746" y="43414"/>
                </a:moveTo>
                <a:lnTo>
                  <a:pt x="2922" y="43754"/>
                </a:lnTo>
                <a:lnTo>
                  <a:pt x="2623" y="43931"/>
                </a:lnTo>
                <a:lnTo>
                  <a:pt x="2447" y="43591"/>
                </a:lnTo>
                <a:lnTo>
                  <a:pt x="2746" y="43414"/>
                </a:lnTo>
                <a:close/>
                <a:moveTo>
                  <a:pt x="11812" y="43468"/>
                </a:moveTo>
                <a:lnTo>
                  <a:pt x="11975" y="43781"/>
                </a:lnTo>
                <a:lnTo>
                  <a:pt x="11635" y="43944"/>
                </a:lnTo>
                <a:lnTo>
                  <a:pt x="11472" y="43659"/>
                </a:lnTo>
                <a:lnTo>
                  <a:pt x="11812" y="43468"/>
                </a:lnTo>
                <a:close/>
                <a:moveTo>
                  <a:pt x="23555" y="43428"/>
                </a:moveTo>
                <a:lnTo>
                  <a:pt x="23773" y="43795"/>
                </a:lnTo>
                <a:lnTo>
                  <a:pt x="23392" y="43944"/>
                </a:lnTo>
                <a:lnTo>
                  <a:pt x="23216" y="43604"/>
                </a:lnTo>
                <a:lnTo>
                  <a:pt x="23555" y="43428"/>
                </a:lnTo>
                <a:close/>
                <a:moveTo>
                  <a:pt x="67907" y="43414"/>
                </a:moveTo>
                <a:lnTo>
                  <a:pt x="68097" y="43781"/>
                </a:lnTo>
                <a:lnTo>
                  <a:pt x="67717" y="43944"/>
                </a:lnTo>
                <a:cubicBezTo>
                  <a:pt x="67662" y="43849"/>
                  <a:pt x="67581" y="43727"/>
                  <a:pt x="67526" y="43604"/>
                </a:cubicBezTo>
                <a:lnTo>
                  <a:pt x="67907" y="43414"/>
                </a:lnTo>
                <a:close/>
                <a:moveTo>
                  <a:pt x="71889" y="43210"/>
                </a:moveTo>
                <a:cubicBezTo>
                  <a:pt x="71699" y="43224"/>
                  <a:pt x="71563" y="43373"/>
                  <a:pt x="71550" y="43564"/>
                </a:cubicBezTo>
                <a:cubicBezTo>
                  <a:pt x="71550" y="43767"/>
                  <a:pt x="71713" y="43944"/>
                  <a:pt x="71917" y="43944"/>
                </a:cubicBezTo>
                <a:cubicBezTo>
                  <a:pt x="72121" y="43931"/>
                  <a:pt x="72284" y="43767"/>
                  <a:pt x="72284" y="43564"/>
                </a:cubicBezTo>
                <a:cubicBezTo>
                  <a:pt x="72270" y="43360"/>
                  <a:pt x="72093" y="43210"/>
                  <a:pt x="71889" y="43210"/>
                </a:cubicBezTo>
                <a:close/>
                <a:moveTo>
                  <a:pt x="56109" y="43441"/>
                </a:moveTo>
                <a:lnTo>
                  <a:pt x="56299" y="43781"/>
                </a:lnTo>
                <a:lnTo>
                  <a:pt x="55987" y="43958"/>
                </a:lnTo>
                <a:lnTo>
                  <a:pt x="55796" y="43604"/>
                </a:lnTo>
                <a:lnTo>
                  <a:pt x="56109" y="43441"/>
                </a:lnTo>
                <a:close/>
                <a:moveTo>
                  <a:pt x="36618" y="43319"/>
                </a:moveTo>
                <a:cubicBezTo>
                  <a:pt x="36187" y="43319"/>
                  <a:pt x="36196" y="43958"/>
                  <a:pt x="36618" y="43958"/>
                </a:cubicBezTo>
                <a:cubicBezTo>
                  <a:pt x="36622" y="43958"/>
                  <a:pt x="36627" y="43958"/>
                  <a:pt x="36631" y="43958"/>
                </a:cubicBezTo>
                <a:cubicBezTo>
                  <a:pt x="36808" y="43958"/>
                  <a:pt x="36957" y="43795"/>
                  <a:pt x="36944" y="43618"/>
                </a:cubicBezTo>
                <a:cubicBezTo>
                  <a:pt x="36930" y="43441"/>
                  <a:pt x="36781" y="43319"/>
                  <a:pt x="36618" y="43319"/>
                </a:cubicBezTo>
                <a:close/>
                <a:moveTo>
                  <a:pt x="27592" y="43183"/>
                </a:moveTo>
                <a:cubicBezTo>
                  <a:pt x="27388" y="43183"/>
                  <a:pt x="27212" y="43346"/>
                  <a:pt x="27198" y="43550"/>
                </a:cubicBezTo>
                <a:cubicBezTo>
                  <a:pt x="27185" y="43781"/>
                  <a:pt x="27361" y="43971"/>
                  <a:pt x="27579" y="43971"/>
                </a:cubicBezTo>
                <a:cubicBezTo>
                  <a:pt x="27810" y="43971"/>
                  <a:pt x="27986" y="43795"/>
                  <a:pt x="27986" y="43564"/>
                </a:cubicBezTo>
                <a:cubicBezTo>
                  <a:pt x="27986" y="43360"/>
                  <a:pt x="27810" y="43197"/>
                  <a:pt x="27592" y="43183"/>
                </a:cubicBezTo>
                <a:close/>
                <a:moveTo>
                  <a:pt x="48375" y="43224"/>
                </a:moveTo>
                <a:cubicBezTo>
                  <a:pt x="47876" y="43237"/>
                  <a:pt x="47885" y="43985"/>
                  <a:pt x="48375" y="43985"/>
                </a:cubicBezTo>
                <a:cubicBezTo>
                  <a:pt x="48380" y="43985"/>
                  <a:pt x="48384" y="43985"/>
                  <a:pt x="48388" y="43985"/>
                </a:cubicBezTo>
                <a:cubicBezTo>
                  <a:pt x="48891" y="43985"/>
                  <a:pt x="48891" y="43224"/>
                  <a:pt x="48375" y="43224"/>
                </a:cubicBezTo>
                <a:close/>
                <a:moveTo>
                  <a:pt x="65148" y="43509"/>
                </a:moveTo>
                <a:lnTo>
                  <a:pt x="65311" y="43822"/>
                </a:lnTo>
                <a:lnTo>
                  <a:pt x="64998" y="43998"/>
                </a:lnTo>
                <a:lnTo>
                  <a:pt x="64822" y="43672"/>
                </a:lnTo>
                <a:lnTo>
                  <a:pt x="65148" y="43509"/>
                </a:lnTo>
                <a:close/>
                <a:moveTo>
                  <a:pt x="9039" y="43536"/>
                </a:moveTo>
                <a:lnTo>
                  <a:pt x="9229" y="43849"/>
                </a:lnTo>
                <a:lnTo>
                  <a:pt x="8903" y="44012"/>
                </a:lnTo>
                <a:lnTo>
                  <a:pt x="8740" y="43713"/>
                </a:lnTo>
                <a:lnTo>
                  <a:pt x="9039" y="43536"/>
                </a:lnTo>
                <a:close/>
                <a:moveTo>
                  <a:pt x="20823" y="43509"/>
                </a:moveTo>
                <a:lnTo>
                  <a:pt x="21014" y="43849"/>
                </a:lnTo>
                <a:lnTo>
                  <a:pt x="20701" y="44012"/>
                </a:lnTo>
                <a:lnTo>
                  <a:pt x="20511" y="43672"/>
                </a:lnTo>
                <a:lnTo>
                  <a:pt x="20823" y="43509"/>
                </a:lnTo>
                <a:close/>
                <a:moveTo>
                  <a:pt x="53404" y="43523"/>
                </a:moveTo>
                <a:lnTo>
                  <a:pt x="53567" y="43835"/>
                </a:lnTo>
                <a:lnTo>
                  <a:pt x="53214" y="44012"/>
                </a:lnTo>
                <a:lnTo>
                  <a:pt x="53051" y="43686"/>
                </a:lnTo>
                <a:lnTo>
                  <a:pt x="53404" y="43523"/>
                </a:lnTo>
                <a:close/>
                <a:moveTo>
                  <a:pt x="75469" y="43508"/>
                </a:moveTo>
                <a:cubicBezTo>
                  <a:pt x="75330" y="43508"/>
                  <a:pt x="75220" y="43626"/>
                  <a:pt x="75220" y="43767"/>
                </a:cubicBezTo>
                <a:cubicBezTo>
                  <a:pt x="75233" y="43903"/>
                  <a:pt x="75342" y="44012"/>
                  <a:pt x="75478" y="44012"/>
                </a:cubicBezTo>
                <a:cubicBezTo>
                  <a:pt x="75627" y="44012"/>
                  <a:pt x="75736" y="43903"/>
                  <a:pt x="75736" y="43767"/>
                </a:cubicBezTo>
                <a:cubicBezTo>
                  <a:pt x="75736" y="43632"/>
                  <a:pt x="75627" y="43509"/>
                  <a:pt x="75491" y="43509"/>
                </a:cubicBezTo>
                <a:cubicBezTo>
                  <a:pt x="75484" y="43508"/>
                  <a:pt x="75476" y="43508"/>
                  <a:pt x="75469" y="43508"/>
                </a:cubicBezTo>
                <a:close/>
                <a:moveTo>
                  <a:pt x="45629" y="43359"/>
                </a:moveTo>
                <a:cubicBezTo>
                  <a:pt x="45624" y="43359"/>
                  <a:pt x="45620" y="43360"/>
                  <a:pt x="45616" y="43360"/>
                </a:cubicBezTo>
                <a:cubicBezTo>
                  <a:pt x="45425" y="43373"/>
                  <a:pt x="45289" y="43536"/>
                  <a:pt x="45303" y="43713"/>
                </a:cubicBezTo>
                <a:cubicBezTo>
                  <a:pt x="45303" y="43890"/>
                  <a:pt x="45453" y="44039"/>
                  <a:pt x="45629" y="44039"/>
                </a:cubicBezTo>
                <a:cubicBezTo>
                  <a:pt x="46073" y="44026"/>
                  <a:pt x="46064" y="43359"/>
                  <a:pt x="45629" y="43359"/>
                </a:cubicBezTo>
                <a:close/>
                <a:moveTo>
                  <a:pt x="33877" y="43359"/>
                </a:moveTo>
                <a:cubicBezTo>
                  <a:pt x="33696" y="43359"/>
                  <a:pt x="33546" y="43517"/>
                  <a:pt x="33546" y="43699"/>
                </a:cubicBezTo>
                <a:lnTo>
                  <a:pt x="33546" y="43713"/>
                </a:lnTo>
                <a:cubicBezTo>
                  <a:pt x="33546" y="43890"/>
                  <a:pt x="33695" y="44039"/>
                  <a:pt x="33872" y="44053"/>
                </a:cubicBezTo>
                <a:cubicBezTo>
                  <a:pt x="33876" y="44053"/>
                  <a:pt x="33881" y="44053"/>
                  <a:pt x="33885" y="44053"/>
                </a:cubicBezTo>
                <a:cubicBezTo>
                  <a:pt x="34335" y="44053"/>
                  <a:pt x="34357" y="43373"/>
                  <a:pt x="33899" y="43360"/>
                </a:cubicBezTo>
                <a:cubicBezTo>
                  <a:pt x="33892" y="43359"/>
                  <a:pt x="33884" y="43359"/>
                  <a:pt x="33877" y="43359"/>
                </a:cubicBezTo>
                <a:close/>
                <a:moveTo>
                  <a:pt x="42900" y="43440"/>
                </a:moveTo>
                <a:cubicBezTo>
                  <a:pt x="42722" y="43440"/>
                  <a:pt x="42585" y="43585"/>
                  <a:pt x="42598" y="43754"/>
                </a:cubicBezTo>
                <a:cubicBezTo>
                  <a:pt x="42585" y="43931"/>
                  <a:pt x="42721" y="44066"/>
                  <a:pt x="42897" y="44066"/>
                </a:cubicBezTo>
                <a:cubicBezTo>
                  <a:pt x="42905" y="44067"/>
                  <a:pt x="42912" y="44067"/>
                  <a:pt x="42920" y="44067"/>
                </a:cubicBezTo>
                <a:cubicBezTo>
                  <a:pt x="43086" y="44067"/>
                  <a:pt x="43223" y="43923"/>
                  <a:pt x="43223" y="43754"/>
                </a:cubicBezTo>
                <a:cubicBezTo>
                  <a:pt x="43223" y="43591"/>
                  <a:pt x="43087" y="43441"/>
                  <a:pt x="42924" y="43441"/>
                </a:cubicBezTo>
                <a:cubicBezTo>
                  <a:pt x="42916" y="43441"/>
                  <a:pt x="42908" y="43440"/>
                  <a:pt x="42900" y="43440"/>
                </a:cubicBezTo>
                <a:close/>
                <a:moveTo>
                  <a:pt x="18078" y="43591"/>
                </a:moveTo>
                <a:lnTo>
                  <a:pt x="18254" y="43903"/>
                </a:lnTo>
                <a:lnTo>
                  <a:pt x="17942" y="44080"/>
                </a:lnTo>
                <a:lnTo>
                  <a:pt x="17765" y="43767"/>
                </a:lnTo>
                <a:lnTo>
                  <a:pt x="18078" y="43591"/>
                </a:lnTo>
                <a:close/>
                <a:moveTo>
                  <a:pt x="62402" y="43564"/>
                </a:moveTo>
                <a:lnTo>
                  <a:pt x="62620" y="43903"/>
                </a:lnTo>
                <a:lnTo>
                  <a:pt x="62280" y="44080"/>
                </a:lnTo>
                <a:lnTo>
                  <a:pt x="62103" y="43740"/>
                </a:lnTo>
                <a:lnTo>
                  <a:pt x="62402" y="43564"/>
                </a:lnTo>
                <a:close/>
                <a:moveTo>
                  <a:pt x="6320" y="43591"/>
                </a:moveTo>
                <a:lnTo>
                  <a:pt x="6497" y="43931"/>
                </a:lnTo>
                <a:lnTo>
                  <a:pt x="6171" y="44094"/>
                </a:lnTo>
                <a:lnTo>
                  <a:pt x="5994" y="43767"/>
                </a:lnTo>
                <a:lnTo>
                  <a:pt x="6320" y="43591"/>
                </a:lnTo>
                <a:close/>
                <a:moveTo>
                  <a:pt x="15346" y="43659"/>
                </a:moveTo>
                <a:lnTo>
                  <a:pt x="15522" y="43971"/>
                </a:lnTo>
                <a:lnTo>
                  <a:pt x="15210" y="44134"/>
                </a:lnTo>
                <a:lnTo>
                  <a:pt x="15033" y="43835"/>
                </a:lnTo>
                <a:lnTo>
                  <a:pt x="15346" y="43659"/>
                </a:lnTo>
                <a:close/>
                <a:moveTo>
                  <a:pt x="59656" y="43632"/>
                </a:moveTo>
                <a:lnTo>
                  <a:pt x="59847" y="43971"/>
                </a:lnTo>
                <a:lnTo>
                  <a:pt x="59534" y="44134"/>
                </a:lnTo>
                <a:lnTo>
                  <a:pt x="59357" y="43795"/>
                </a:lnTo>
                <a:lnTo>
                  <a:pt x="59656" y="43632"/>
                </a:lnTo>
                <a:close/>
                <a:moveTo>
                  <a:pt x="40188" y="43506"/>
                </a:moveTo>
                <a:cubicBezTo>
                  <a:pt x="40018" y="43506"/>
                  <a:pt x="39880" y="43646"/>
                  <a:pt x="39880" y="43808"/>
                </a:cubicBezTo>
                <a:cubicBezTo>
                  <a:pt x="39866" y="43985"/>
                  <a:pt x="40002" y="44121"/>
                  <a:pt x="40179" y="44134"/>
                </a:cubicBezTo>
                <a:cubicBezTo>
                  <a:pt x="40186" y="44135"/>
                  <a:pt x="40194" y="44135"/>
                  <a:pt x="40201" y="44135"/>
                </a:cubicBezTo>
                <a:cubicBezTo>
                  <a:pt x="40355" y="44135"/>
                  <a:pt x="40492" y="44005"/>
                  <a:pt x="40505" y="43849"/>
                </a:cubicBezTo>
                <a:cubicBezTo>
                  <a:pt x="40519" y="43672"/>
                  <a:pt x="40396" y="43523"/>
                  <a:pt x="40233" y="43509"/>
                </a:cubicBezTo>
                <a:cubicBezTo>
                  <a:pt x="40218" y="43507"/>
                  <a:pt x="40203" y="43506"/>
                  <a:pt x="40188" y="43506"/>
                </a:cubicBezTo>
                <a:close/>
                <a:moveTo>
                  <a:pt x="31126" y="43428"/>
                </a:moveTo>
                <a:cubicBezTo>
                  <a:pt x="30936" y="43428"/>
                  <a:pt x="30787" y="43577"/>
                  <a:pt x="30773" y="43767"/>
                </a:cubicBezTo>
                <a:cubicBezTo>
                  <a:pt x="30773" y="43971"/>
                  <a:pt x="30922" y="44134"/>
                  <a:pt x="31126" y="44148"/>
                </a:cubicBezTo>
                <a:cubicBezTo>
                  <a:pt x="31330" y="44148"/>
                  <a:pt x="31493" y="43985"/>
                  <a:pt x="31493" y="43781"/>
                </a:cubicBezTo>
                <a:cubicBezTo>
                  <a:pt x="31493" y="43577"/>
                  <a:pt x="31330" y="43428"/>
                  <a:pt x="31126" y="43428"/>
                </a:cubicBezTo>
                <a:close/>
                <a:moveTo>
                  <a:pt x="3575" y="43699"/>
                </a:moveTo>
                <a:lnTo>
                  <a:pt x="3752" y="43998"/>
                </a:lnTo>
                <a:lnTo>
                  <a:pt x="3439" y="44175"/>
                </a:lnTo>
                <a:lnTo>
                  <a:pt x="3262" y="43849"/>
                </a:lnTo>
                <a:lnTo>
                  <a:pt x="3575" y="43699"/>
                </a:lnTo>
                <a:close/>
                <a:moveTo>
                  <a:pt x="72746" y="43468"/>
                </a:moveTo>
                <a:cubicBezTo>
                  <a:pt x="72556" y="43468"/>
                  <a:pt x="72392" y="43618"/>
                  <a:pt x="72392" y="43808"/>
                </a:cubicBezTo>
                <a:cubicBezTo>
                  <a:pt x="72379" y="43998"/>
                  <a:pt x="72528" y="44162"/>
                  <a:pt x="72732" y="44175"/>
                </a:cubicBezTo>
                <a:cubicBezTo>
                  <a:pt x="73167" y="44162"/>
                  <a:pt x="73181" y="43509"/>
                  <a:pt x="72746" y="43468"/>
                </a:cubicBezTo>
                <a:close/>
                <a:moveTo>
                  <a:pt x="56938" y="43713"/>
                </a:moveTo>
                <a:lnTo>
                  <a:pt x="57115" y="44026"/>
                </a:lnTo>
                <a:lnTo>
                  <a:pt x="56802" y="44189"/>
                </a:lnTo>
                <a:lnTo>
                  <a:pt x="56625" y="43890"/>
                </a:lnTo>
                <a:lnTo>
                  <a:pt x="56938" y="43713"/>
                </a:lnTo>
                <a:close/>
                <a:moveTo>
                  <a:pt x="12627" y="43713"/>
                </a:moveTo>
                <a:lnTo>
                  <a:pt x="12804" y="44026"/>
                </a:lnTo>
                <a:lnTo>
                  <a:pt x="12451" y="44202"/>
                </a:lnTo>
                <a:lnTo>
                  <a:pt x="12287" y="43903"/>
                </a:lnTo>
                <a:lnTo>
                  <a:pt x="12627" y="43713"/>
                </a:lnTo>
                <a:close/>
                <a:moveTo>
                  <a:pt x="37433" y="43564"/>
                </a:moveTo>
                <a:cubicBezTo>
                  <a:pt x="37243" y="43564"/>
                  <a:pt x="37093" y="43713"/>
                  <a:pt x="37107" y="43903"/>
                </a:cubicBezTo>
                <a:cubicBezTo>
                  <a:pt x="37107" y="44066"/>
                  <a:pt x="37256" y="44202"/>
                  <a:pt x="37433" y="44202"/>
                </a:cubicBezTo>
                <a:cubicBezTo>
                  <a:pt x="37854" y="44202"/>
                  <a:pt x="37854" y="43564"/>
                  <a:pt x="37433" y="43564"/>
                </a:cubicBezTo>
                <a:close/>
                <a:moveTo>
                  <a:pt x="24385" y="43672"/>
                </a:moveTo>
                <a:lnTo>
                  <a:pt x="24575" y="44039"/>
                </a:lnTo>
                <a:lnTo>
                  <a:pt x="24235" y="44216"/>
                </a:lnTo>
                <a:lnTo>
                  <a:pt x="24004" y="43849"/>
                </a:lnTo>
                <a:lnTo>
                  <a:pt x="24385" y="43672"/>
                </a:lnTo>
                <a:close/>
                <a:moveTo>
                  <a:pt x="68736" y="43659"/>
                </a:moveTo>
                <a:lnTo>
                  <a:pt x="68954" y="44026"/>
                </a:lnTo>
                <a:lnTo>
                  <a:pt x="68532" y="44216"/>
                </a:lnTo>
                <a:lnTo>
                  <a:pt x="68342" y="43849"/>
                </a:lnTo>
                <a:lnTo>
                  <a:pt x="68736" y="43659"/>
                </a:lnTo>
                <a:close/>
                <a:moveTo>
                  <a:pt x="76328" y="43793"/>
                </a:moveTo>
                <a:cubicBezTo>
                  <a:pt x="76321" y="43793"/>
                  <a:pt x="76314" y="43794"/>
                  <a:pt x="76307" y="43795"/>
                </a:cubicBezTo>
                <a:cubicBezTo>
                  <a:pt x="76185" y="43795"/>
                  <a:pt x="76103" y="43903"/>
                  <a:pt x="76103" y="44012"/>
                </a:cubicBezTo>
                <a:cubicBezTo>
                  <a:pt x="76117" y="44134"/>
                  <a:pt x="76212" y="44216"/>
                  <a:pt x="76321" y="44216"/>
                </a:cubicBezTo>
                <a:cubicBezTo>
                  <a:pt x="76443" y="44216"/>
                  <a:pt x="76538" y="44107"/>
                  <a:pt x="76524" y="43998"/>
                </a:cubicBezTo>
                <a:cubicBezTo>
                  <a:pt x="76524" y="43884"/>
                  <a:pt x="76429" y="43793"/>
                  <a:pt x="76328" y="43793"/>
                </a:cubicBezTo>
                <a:close/>
                <a:moveTo>
                  <a:pt x="856" y="43754"/>
                </a:moveTo>
                <a:lnTo>
                  <a:pt x="1033" y="44066"/>
                </a:lnTo>
                <a:lnTo>
                  <a:pt x="720" y="44230"/>
                </a:lnTo>
                <a:lnTo>
                  <a:pt x="544" y="43917"/>
                </a:lnTo>
                <a:lnTo>
                  <a:pt x="856" y="43754"/>
                </a:lnTo>
                <a:close/>
                <a:moveTo>
                  <a:pt x="35884" y="44230"/>
                </a:moveTo>
                <a:cubicBezTo>
                  <a:pt x="35884" y="44230"/>
                  <a:pt x="35884" y="44230"/>
                  <a:pt x="35884" y="44230"/>
                </a:cubicBezTo>
                <a:lnTo>
                  <a:pt x="35884" y="44230"/>
                </a:lnTo>
                <a:close/>
                <a:moveTo>
                  <a:pt x="28400" y="43466"/>
                </a:moveTo>
                <a:cubicBezTo>
                  <a:pt x="28284" y="43466"/>
                  <a:pt x="28176" y="43522"/>
                  <a:pt x="28109" y="43618"/>
                </a:cubicBezTo>
                <a:cubicBezTo>
                  <a:pt x="28000" y="43754"/>
                  <a:pt x="27986" y="43931"/>
                  <a:pt x="28095" y="44080"/>
                </a:cubicBezTo>
                <a:cubicBezTo>
                  <a:pt x="28133" y="44130"/>
                  <a:pt x="28181" y="44180"/>
                  <a:pt x="28231" y="44230"/>
                </a:cubicBezTo>
                <a:lnTo>
                  <a:pt x="28231" y="44230"/>
                </a:lnTo>
                <a:cubicBezTo>
                  <a:pt x="28231" y="44230"/>
                  <a:pt x="28231" y="44230"/>
                  <a:pt x="28231" y="44230"/>
                </a:cubicBezTo>
                <a:lnTo>
                  <a:pt x="28231" y="44230"/>
                </a:lnTo>
                <a:lnTo>
                  <a:pt x="28244" y="44243"/>
                </a:lnTo>
                <a:lnTo>
                  <a:pt x="28244" y="44243"/>
                </a:lnTo>
                <a:cubicBezTo>
                  <a:pt x="28240" y="44238"/>
                  <a:pt x="28236" y="44234"/>
                  <a:pt x="28231" y="44230"/>
                </a:cubicBezTo>
                <a:lnTo>
                  <a:pt x="28231" y="44230"/>
                </a:lnTo>
                <a:cubicBezTo>
                  <a:pt x="28279" y="44236"/>
                  <a:pt x="28326" y="44240"/>
                  <a:pt x="28372" y="44240"/>
                </a:cubicBezTo>
                <a:cubicBezTo>
                  <a:pt x="28418" y="44240"/>
                  <a:pt x="28462" y="44236"/>
                  <a:pt x="28503" y="44230"/>
                </a:cubicBezTo>
                <a:cubicBezTo>
                  <a:pt x="28666" y="44202"/>
                  <a:pt x="28788" y="44066"/>
                  <a:pt x="28802" y="43890"/>
                </a:cubicBezTo>
                <a:cubicBezTo>
                  <a:pt x="28816" y="43713"/>
                  <a:pt x="28707" y="43550"/>
                  <a:pt x="28544" y="43496"/>
                </a:cubicBezTo>
                <a:cubicBezTo>
                  <a:pt x="28496" y="43476"/>
                  <a:pt x="28447" y="43466"/>
                  <a:pt x="28400" y="43466"/>
                </a:cubicBezTo>
                <a:close/>
                <a:moveTo>
                  <a:pt x="21653" y="43767"/>
                </a:moveTo>
                <a:lnTo>
                  <a:pt x="21843" y="44094"/>
                </a:lnTo>
                <a:lnTo>
                  <a:pt x="21503" y="44257"/>
                </a:lnTo>
                <a:lnTo>
                  <a:pt x="21340" y="43944"/>
                </a:lnTo>
                <a:lnTo>
                  <a:pt x="21653" y="43767"/>
                </a:lnTo>
                <a:close/>
                <a:moveTo>
                  <a:pt x="28231" y="44257"/>
                </a:moveTo>
                <a:cubicBezTo>
                  <a:pt x="28233" y="44258"/>
                  <a:pt x="28234" y="44258"/>
                  <a:pt x="28236" y="44259"/>
                </a:cubicBezTo>
                <a:lnTo>
                  <a:pt x="28236" y="44259"/>
                </a:lnTo>
                <a:lnTo>
                  <a:pt x="28245" y="44257"/>
                </a:lnTo>
                <a:close/>
                <a:moveTo>
                  <a:pt x="54220" y="43781"/>
                </a:moveTo>
                <a:lnTo>
                  <a:pt x="54396" y="44094"/>
                </a:lnTo>
                <a:lnTo>
                  <a:pt x="54043" y="44270"/>
                </a:lnTo>
                <a:lnTo>
                  <a:pt x="53893" y="43958"/>
                </a:lnTo>
                <a:lnTo>
                  <a:pt x="54220" y="43781"/>
                </a:lnTo>
                <a:close/>
                <a:moveTo>
                  <a:pt x="65963" y="43754"/>
                </a:moveTo>
                <a:lnTo>
                  <a:pt x="66140" y="44094"/>
                </a:lnTo>
                <a:lnTo>
                  <a:pt x="65827" y="44284"/>
                </a:lnTo>
                <a:lnTo>
                  <a:pt x="65637" y="43931"/>
                </a:lnTo>
                <a:lnTo>
                  <a:pt x="65963" y="43754"/>
                </a:lnTo>
                <a:close/>
                <a:moveTo>
                  <a:pt x="9868" y="43781"/>
                </a:moveTo>
                <a:lnTo>
                  <a:pt x="10045" y="44121"/>
                </a:lnTo>
                <a:lnTo>
                  <a:pt x="9732" y="44298"/>
                </a:lnTo>
                <a:lnTo>
                  <a:pt x="9569" y="43958"/>
                </a:lnTo>
                <a:lnTo>
                  <a:pt x="9868" y="43781"/>
                </a:lnTo>
                <a:close/>
                <a:moveTo>
                  <a:pt x="18934" y="43808"/>
                </a:moveTo>
                <a:lnTo>
                  <a:pt x="19097" y="44148"/>
                </a:lnTo>
                <a:lnTo>
                  <a:pt x="18757" y="44311"/>
                </a:lnTo>
                <a:lnTo>
                  <a:pt x="18594" y="44026"/>
                </a:lnTo>
                <a:lnTo>
                  <a:pt x="18934" y="43808"/>
                </a:lnTo>
                <a:close/>
                <a:moveTo>
                  <a:pt x="34701" y="43632"/>
                </a:moveTo>
                <a:cubicBezTo>
                  <a:pt x="34253" y="43632"/>
                  <a:pt x="34266" y="44311"/>
                  <a:pt x="34728" y="44311"/>
                </a:cubicBezTo>
                <a:cubicBezTo>
                  <a:pt x="34919" y="44311"/>
                  <a:pt x="35068" y="44148"/>
                  <a:pt x="35054" y="43958"/>
                </a:cubicBezTo>
                <a:lnTo>
                  <a:pt x="35041" y="43944"/>
                </a:lnTo>
                <a:cubicBezTo>
                  <a:pt x="35041" y="43767"/>
                  <a:pt x="34891" y="43632"/>
                  <a:pt x="34701" y="43632"/>
                </a:cubicBezTo>
                <a:close/>
                <a:moveTo>
                  <a:pt x="46458" y="43591"/>
                </a:moveTo>
                <a:cubicBezTo>
                  <a:pt x="46268" y="43591"/>
                  <a:pt x="46119" y="43754"/>
                  <a:pt x="46119" y="43944"/>
                </a:cubicBezTo>
                <a:cubicBezTo>
                  <a:pt x="46105" y="44148"/>
                  <a:pt x="46268" y="44311"/>
                  <a:pt x="46472" y="44311"/>
                </a:cubicBezTo>
                <a:cubicBezTo>
                  <a:pt x="46676" y="44298"/>
                  <a:pt x="46825" y="44134"/>
                  <a:pt x="46825" y="43931"/>
                </a:cubicBezTo>
                <a:cubicBezTo>
                  <a:pt x="46798" y="43740"/>
                  <a:pt x="46649" y="43591"/>
                  <a:pt x="46458" y="43591"/>
                </a:cubicBezTo>
                <a:close/>
                <a:moveTo>
                  <a:pt x="70016" y="43521"/>
                </a:moveTo>
                <a:cubicBezTo>
                  <a:pt x="69896" y="43521"/>
                  <a:pt x="69778" y="43576"/>
                  <a:pt x="69701" y="43672"/>
                </a:cubicBezTo>
                <a:cubicBezTo>
                  <a:pt x="69647" y="43740"/>
                  <a:pt x="69606" y="43808"/>
                  <a:pt x="69565" y="43876"/>
                </a:cubicBezTo>
                <a:lnTo>
                  <a:pt x="69579" y="43863"/>
                </a:lnTo>
                <a:cubicBezTo>
                  <a:pt x="69606" y="43931"/>
                  <a:pt x="69620" y="44012"/>
                  <a:pt x="69647" y="44080"/>
                </a:cubicBezTo>
                <a:cubicBezTo>
                  <a:pt x="69719" y="44225"/>
                  <a:pt x="69866" y="44316"/>
                  <a:pt x="70012" y="44316"/>
                </a:cubicBezTo>
                <a:cubicBezTo>
                  <a:pt x="70031" y="44316"/>
                  <a:pt x="70050" y="44314"/>
                  <a:pt x="70068" y="44311"/>
                </a:cubicBezTo>
                <a:cubicBezTo>
                  <a:pt x="70245" y="44284"/>
                  <a:pt x="70381" y="44134"/>
                  <a:pt x="70394" y="43971"/>
                </a:cubicBezTo>
                <a:cubicBezTo>
                  <a:pt x="70422" y="43795"/>
                  <a:pt x="70326" y="43618"/>
                  <a:pt x="70163" y="43550"/>
                </a:cubicBezTo>
                <a:cubicBezTo>
                  <a:pt x="70116" y="43530"/>
                  <a:pt x="70066" y="43521"/>
                  <a:pt x="70016" y="43521"/>
                </a:cubicBezTo>
                <a:close/>
                <a:moveTo>
                  <a:pt x="51474" y="43808"/>
                </a:moveTo>
                <a:lnTo>
                  <a:pt x="51651" y="44162"/>
                </a:lnTo>
                <a:lnTo>
                  <a:pt x="51324" y="44325"/>
                </a:lnTo>
                <a:lnTo>
                  <a:pt x="51134" y="43998"/>
                </a:lnTo>
                <a:lnTo>
                  <a:pt x="51474" y="43808"/>
                </a:lnTo>
                <a:close/>
                <a:moveTo>
                  <a:pt x="63245" y="43822"/>
                </a:moveTo>
                <a:lnTo>
                  <a:pt x="63422" y="44162"/>
                </a:lnTo>
                <a:lnTo>
                  <a:pt x="63095" y="44325"/>
                </a:lnTo>
                <a:lnTo>
                  <a:pt x="62891" y="43985"/>
                </a:lnTo>
                <a:lnTo>
                  <a:pt x="63245" y="43822"/>
                </a:lnTo>
                <a:close/>
                <a:moveTo>
                  <a:pt x="43726" y="43672"/>
                </a:moveTo>
                <a:cubicBezTo>
                  <a:pt x="43536" y="43672"/>
                  <a:pt x="43400" y="43835"/>
                  <a:pt x="43414" y="44012"/>
                </a:cubicBezTo>
                <a:cubicBezTo>
                  <a:pt x="43414" y="44202"/>
                  <a:pt x="43563" y="44338"/>
                  <a:pt x="43740" y="44338"/>
                </a:cubicBezTo>
                <a:cubicBezTo>
                  <a:pt x="43917" y="44338"/>
                  <a:pt x="44066" y="44202"/>
                  <a:pt x="44080" y="44012"/>
                </a:cubicBezTo>
                <a:cubicBezTo>
                  <a:pt x="44080" y="43822"/>
                  <a:pt x="43917" y="43672"/>
                  <a:pt x="43726" y="43672"/>
                </a:cubicBezTo>
                <a:close/>
                <a:moveTo>
                  <a:pt x="16161" y="43903"/>
                </a:moveTo>
                <a:lnTo>
                  <a:pt x="16352" y="44216"/>
                </a:lnTo>
                <a:lnTo>
                  <a:pt x="16039" y="44379"/>
                </a:lnTo>
                <a:lnTo>
                  <a:pt x="15862" y="44080"/>
                </a:lnTo>
                <a:lnTo>
                  <a:pt x="16161" y="43903"/>
                </a:lnTo>
                <a:close/>
                <a:moveTo>
                  <a:pt x="60486" y="43903"/>
                </a:moveTo>
                <a:lnTo>
                  <a:pt x="60676" y="44216"/>
                </a:lnTo>
                <a:lnTo>
                  <a:pt x="60350" y="44379"/>
                </a:lnTo>
                <a:lnTo>
                  <a:pt x="60187" y="44066"/>
                </a:lnTo>
                <a:lnTo>
                  <a:pt x="60486" y="43903"/>
                </a:lnTo>
                <a:close/>
                <a:moveTo>
                  <a:pt x="7163" y="43876"/>
                </a:moveTo>
                <a:lnTo>
                  <a:pt x="7326" y="44175"/>
                </a:lnTo>
                <a:lnTo>
                  <a:pt x="6986" y="44393"/>
                </a:lnTo>
                <a:lnTo>
                  <a:pt x="6823" y="44039"/>
                </a:lnTo>
                <a:lnTo>
                  <a:pt x="7163" y="43876"/>
                </a:lnTo>
                <a:close/>
                <a:moveTo>
                  <a:pt x="31947" y="43685"/>
                </a:moveTo>
                <a:cubicBezTo>
                  <a:pt x="31753" y="43685"/>
                  <a:pt x="31589" y="43856"/>
                  <a:pt x="31602" y="44053"/>
                </a:cubicBezTo>
                <a:cubicBezTo>
                  <a:pt x="31616" y="44243"/>
                  <a:pt x="31765" y="44393"/>
                  <a:pt x="31955" y="44393"/>
                </a:cubicBezTo>
                <a:cubicBezTo>
                  <a:pt x="32159" y="44393"/>
                  <a:pt x="32322" y="44230"/>
                  <a:pt x="32322" y="44026"/>
                </a:cubicBezTo>
                <a:cubicBezTo>
                  <a:pt x="32322" y="43835"/>
                  <a:pt x="32159" y="43686"/>
                  <a:pt x="31969" y="43686"/>
                </a:cubicBezTo>
                <a:cubicBezTo>
                  <a:pt x="31962" y="43685"/>
                  <a:pt x="31954" y="43685"/>
                  <a:pt x="31947" y="43685"/>
                </a:cubicBezTo>
                <a:close/>
                <a:moveTo>
                  <a:pt x="41032" y="43767"/>
                </a:moveTo>
                <a:cubicBezTo>
                  <a:pt x="41024" y="43767"/>
                  <a:pt x="41016" y="43767"/>
                  <a:pt x="41008" y="43767"/>
                </a:cubicBezTo>
                <a:cubicBezTo>
                  <a:pt x="40845" y="43767"/>
                  <a:pt x="40709" y="43890"/>
                  <a:pt x="40695" y="44066"/>
                </a:cubicBezTo>
                <a:lnTo>
                  <a:pt x="40695" y="44080"/>
                </a:lnTo>
                <a:cubicBezTo>
                  <a:pt x="40695" y="44249"/>
                  <a:pt x="40832" y="44394"/>
                  <a:pt x="41011" y="44394"/>
                </a:cubicBezTo>
                <a:cubicBezTo>
                  <a:pt x="41019" y="44394"/>
                  <a:pt x="41027" y="44393"/>
                  <a:pt x="41035" y="44393"/>
                </a:cubicBezTo>
                <a:cubicBezTo>
                  <a:pt x="41212" y="44393"/>
                  <a:pt x="41348" y="44257"/>
                  <a:pt x="41348" y="44080"/>
                </a:cubicBezTo>
                <a:cubicBezTo>
                  <a:pt x="41348" y="43911"/>
                  <a:pt x="41211" y="43767"/>
                  <a:pt x="41032" y="43767"/>
                </a:cubicBezTo>
                <a:close/>
                <a:moveTo>
                  <a:pt x="4404" y="43944"/>
                </a:moveTo>
                <a:lnTo>
                  <a:pt x="4567" y="44243"/>
                </a:lnTo>
                <a:lnTo>
                  <a:pt x="4268" y="44406"/>
                </a:lnTo>
                <a:lnTo>
                  <a:pt x="4078" y="44094"/>
                </a:lnTo>
                <a:lnTo>
                  <a:pt x="4404" y="43944"/>
                </a:lnTo>
                <a:close/>
                <a:moveTo>
                  <a:pt x="73564" y="43781"/>
                </a:moveTo>
                <a:cubicBezTo>
                  <a:pt x="73559" y="43781"/>
                  <a:pt x="73553" y="43781"/>
                  <a:pt x="73548" y="43781"/>
                </a:cubicBezTo>
                <a:cubicBezTo>
                  <a:pt x="73371" y="43781"/>
                  <a:pt x="73235" y="43931"/>
                  <a:pt x="73235" y="44107"/>
                </a:cubicBezTo>
                <a:lnTo>
                  <a:pt x="73235" y="44121"/>
                </a:lnTo>
                <a:cubicBezTo>
                  <a:pt x="73244" y="44309"/>
                  <a:pt x="73400" y="44426"/>
                  <a:pt x="73560" y="44426"/>
                </a:cubicBezTo>
                <a:cubicBezTo>
                  <a:pt x="73643" y="44426"/>
                  <a:pt x="73727" y="44394"/>
                  <a:pt x="73792" y="44325"/>
                </a:cubicBezTo>
                <a:cubicBezTo>
                  <a:pt x="73979" y="44111"/>
                  <a:pt x="73839" y="43781"/>
                  <a:pt x="73564" y="43781"/>
                </a:cubicBezTo>
                <a:close/>
                <a:moveTo>
                  <a:pt x="77109" y="44053"/>
                </a:moveTo>
                <a:cubicBezTo>
                  <a:pt x="77055" y="44175"/>
                  <a:pt x="77000" y="44230"/>
                  <a:pt x="76987" y="44298"/>
                </a:cubicBezTo>
                <a:cubicBezTo>
                  <a:pt x="76975" y="44364"/>
                  <a:pt x="77037" y="44431"/>
                  <a:pt x="77104" y="44431"/>
                </a:cubicBezTo>
                <a:cubicBezTo>
                  <a:pt x="77119" y="44431"/>
                  <a:pt x="77135" y="44427"/>
                  <a:pt x="77150" y="44420"/>
                </a:cubicBezTo>
                <a:cubicBezTo>
                  <a:pt x="77218" y="44393"/>
                  <a:pt x="77258" y="44338"/>
                  <a:pt x="77286" y="44270"/>
                </a:cubicBezTo>
                <a:cubicBezTo>
                  <a:pt x="77286" y="44216"/>
                  <a:pt x="77204" y="44162"/>
                  <a:pt x="77109" y="44053"/>
                </a:cubicBezTo>
                <a:close/>
                <a:moveTo>
                  <a:pt x="57754" y="43971"/>
                </a:moveTo>
                <a:lnTo>
                  <a:pt x="57944" y="44284"/>
                </a:lnTo>
                <a:lnTo>
                  <a:pt x="57618" y="44447"/>
                </a:lnTo>
                <a:lnTo>
                  <a:pt x="57455" y="44134"/>
                </a:lnTo>
                <a:lnTo>
                  <a:pt x="57754" y="43971"/>
                </a:lnTo>
                <a:close/>
                <a:moveTo>
                  <a:pt x="25214" y="43931"/>
                </a:moveTo>
                <a:lnTo>
                  <a:pt x="25390" y="44284"/>
                </a:lnTo>
                <a:lnTo>
                  <a:pt x="25051" y="44461"/>
                </a:lnTo>
                <a:lnTo>
                  <a:pt x="24874" y="44121"/>
                </a:lnTo>
                <a:lnTo>
                  <a:pt x="25214" y="43931"/>
                </a:lnTo>
                <a:close/>
                <a:moveTo>
                  <a:pt x="1685" y="43998"/>
                </a:moveTo>
                <a:lnTo>
                  <a:pt x="1849" y="44311"/>
                </a:lnTo>
                <a:lnTo>
                  <a:pt x="1550" y="44474"/>
                </a:lnTo>
                <a:lnTo>
                  <a:pt x="1359" y="44162"/>
                </a:lnTo>
                <a:lnTo>
                  <a:pt x="1685" y="43998"/>
                </a:lnTo>
                <a:close/>
                <a:moveTo>
                  <a:pt x="13456" y="43971"/>
                </a:moveTo>
                <a:lnTo>
                  <a:pt x="13606" y="44298"/>
                </a:lnTo>
                <a:lnTo>
                  <a:pt x="13280" y="44474"/>
                </a:lnTo>
                <a:lnTo>
                  <a:pt x="13117" y="44134"/>
                </a:lnTo>
                <a:lnTo>
                  <a:pt x="13456" y="43971"/>
                </a:lnTo>
                <a:close/>
                <a:moveTo>
                  <a:pt x="38289" y="43822"/>
                </a:moveTo>
                <a:cubicBezTo>
                  <a:pt x="38099" y="43822"/>
                  <a:pt x="37950" y="43958"/>
                  <a:pt x="37936" y="44134"/>
                </a:cubicBezTo>
                <a:cubicBezTo>
                  <a:pt x="37922" y="44311"/>
                  <a:pt x="38058" y="44474"/>
                  <a:pt x="38235" y="44488"/>
                </a:cubicBezTo>
                <a:cubicBezTo>
                  <a:pt x="38412" y="44488"/>
                  <a:pt x="38575" y="44352"/>
                  <a:pt x="38575" y="44175"/>
                </a:cubicBezTo>
                <a:cubicBezTo>
                  <a:pt x="38588" y="43998"/>
                  <a:pt x="38466" y="43849"/>
                  <a:pt x="38289" y="43822"/>
                </a:cubicBezTo>
                <a:close/>
                <a:moveTo>
                  <a:pt x="22468" y="44026"/>
                </a:moveTo>
                <a:lnTo>
                  <a:pt x="22658" y="44338"/>
                </a:lnTo>
                <a:lnTo>
                  <a:pt x="22346" y="44515"/>
                </a:lnTo>
                <a:lnTo>
                  <a:pt x="22155" y="44202"/>
                </a:lnTo>
                <a:lnTo>
                  <a:pt x="22468" y="44026"/>
                </a:lnTo>
                <a:close/>
                <a:moveTo>
                  <a:pt x="29243" y="43703"/>
                </a:moveTo>
                <a:cubicBezTo>
                  <a:pt x="28926" y="43703"/>
                  <a:pt x="28727" y="44090"/>
                  <a:pt x="28952" y="44352"/>
                </a:cubicBezTo>
                <a:cubicBezTo>
                  <a:pt x="29006" y="44406"/>
                  <a:pt x="29060" y="44461"/>
                  <a:pt x="29128" y="44515"/>
                </a:cubicBezTo>
                <a:lnTo>
                  <a:pt x="29128" y="44501"/>
                </a:lnTo>
                <a:cubicBezTo>
                  <a:pt x="29210" y="44488"/>
                  <a:pt x="29305" y="44474"/>
                  <a:pt x="29386" y="44447"/>
                </a:cubicBezTo>
                <a:cubicBezTo>
                  <a:pt x="29550" y="44393"/>
                  <a:pt x="29645" y="44230"/>
                  <a:pt x="29631" y="44066"/>
                </a:cubicBezTo>
                <a:cubicBezTo>
                  <a:pt x="29618" y="43903"/>
                  <a:pt x="29495" y="43754"/>
                  <a:pt x="29332" y="43713"/>
                </a:cubicBezTo>
                <a:cubicBezTo>
                  <a:pt x="29302" y="43706"/>
                  <a:pt x="29272" y="43703"/>
                  <a:pt x="29243" y="43703"/>
                </a:cubicBezTo>
                <a:close/>
                <a:moveTo>
                  <a:pt x="66792" y="44012"/>
                </a:moveTo>
                <a:lnTo>
                  <a:pt x="66983" y="44352"/>
                </a:lnTo>
                <a:lnTo>
                  <a:pt x="66643" y="44515"/>
                </a:lnTo>
                <a:cubicBezTo>
                  <a:pt x="66589" y="44406"/>
                  <a:pt x="66534" y="44311"/>
                  <a:pt x="66466" y="44202"/>
                </a:cubicBezTo>
                <a:lnTo>
                  <a:pt x="66792" y="44012"/>
                </a:lnTo>
                <a:close/>
                <a:moveTo>
                  <a:pt x="55049" y="44039"/>
                </a:moveTo>
                <a:lnTo>
                  <a:pt x="55239" y="44365"/>
                </a:lnTo>
                <a:lnTo>
                  <a:pt x="54872" y="44529"/>
                </a:lnTo>
                <a:lnTo>
                  <a:pt x="54709" y="44202"/>
                </a:lnTo>
                <a:lnTo>
                  <a:pt x="55049" y="44039"/>
                </a:lnTo>
                <a:close/>
                <a:moveTo>
                  <a:pt x="10697" y="44053"/>
                </a:moveTo>
                <a:lnTo>
                  <a:pt x="10874" y="44365"/>
                </a:lnTo>
                <a:lnTo>
                  <a:pt x="10548" y="44542"/>
                </a:lnTo>
                <a:lnTo>
                  <a:pt x="10371" y="44216"/>
                </a:lnTo>
                <a:lnTo>
                  <a:pt x="10697" y="44053"/>
                </a:lnTo>
                <a:close/>
                <a:moveTo>
                  <a:pt x="70829" y="43767"/>
                </a:moveTo>
                <a:cubicBezTo>
                  <a:pt x="70489" y="43767"/>
                  <a:pt x="70313" y="44175"/>
                  <a:pt x="70557" y="44433"/>
                </a:cubicBezTo>
                <a:cubicBezTo>
                  <a:pt x="70633" y="44514"/>
                  <a:pt x="70730" y="44550"/>
                  <a:pt x="70826" y="44550"/>
                </a:cubicBezTo>
                <a:cubicBezTo>
                  <a:pt x="71022" y="44550"/>
                  <a:pt x="71214" y="44399"/>
                  <a:pt x="71223" y="44162"/>
                </a:cubicBezTo>
                <a:cubicBezTo>
                  <a:pt x="71223" y="43958"/>
                  <a:pt x="71047" y="43781"/>
                  <a:pt x="70829" y="43767"/>
                </a:cubicBezTo>
                <a:close/>
                <a:moveTo>
                  <a:pt x="35544" y="43890"/>
                </a:moveTo>
                <a:cubicBezTo>
                  <a:pt x="35353" y="43890"/>
                  <a:pt x="35190" y="44053"/>
                  <a:pt x="35204" y="44243"/>
                </a:cubicBezTo>
                <a:cubicBezTo>
                  <a:pt x="35204" y="44425"/>
                  <a:pt x="35352" y="44557"/>
                  <a:pt x="35519" y="44557"/>
                </a:cubicBezTo>
                <a:cubicBezTo>
                  <a:pt x="35528" y="44557"/>
                  <a:pt x="35536" y="44556"/>
                  <a:pt x="35544" y="44556"/>
                </a:cubicBezTo>
                <a:cubicBezTo>
                  <a:pt x="35552" y="44556"/>
                  <a:pt x="35560" y="44557"/>
                  <a:pt x="35568" y="44557"/>
                </a:cubicBezTo>
                <a:cubicBezTo>
                  <a:pt x="35744" y="44557"/>
                  <a:pt x="35880" y="44415"/>
                  <a:pt x="35884" y="44236"/>
                </a:cubicBezTo>
                <a:lnTo>
                  <a:pt x="35884" y="44236"/>
                </a:lnTo>
                <a:cubicBezTo>
                  <a:pt x="35884" y="44238"/>
                  <a:pt x="35884" y="44241"/>
                  <a:pt x="35884" y="44243"/>
                </a:cubicBezTo>
                <a:lnTo>
                  <a:pt x="35884" y="44230"/>
                </a:lnTo>
                <a:cubicBezTo>
                  <a:pt x="35884" y="44232"/>
                  <a:pt x="35884" y="44234"/>
                  <a:pt x="35884" y="44236"/>
                </a:cubicBezTo>
                <a:lnTo>
                  <a:pt x="35884" y="44236"/>
                </a:lnTo>
                <a:cubicBezTo>
                  <a:pt x="35880" y="44036"/>
                  <a:pt x="35732" y="43890"/>
                  <a:pt x="35544" y="43890"/>
                </a:cubicBezTo>
                <a:close/>
                <a:moveTo>
                  <a:pt x="47287" y="43808"/>
                </a:moveTo>
                <a:cubicBezTo>
                  <a:pt x="46771" y="43808"/>
                  <a:pt x="46771" y="44569"/>
                  <a:pt x="47287" y="44569"/>
                </a:cubicBezTo>
                <a:cubicBezTo>
                  <a:pt x="47790" y="44569"/>
                  <a:pt x="47790" y="43808"/>
                  <a:pt x="47287" y="43808"/>
                </a:cubicBezTo>
                <a:close/>
                <a:moveTo>
                  <a:pt x="64060" y="44094"/>
                </a:moveTo>
                <a:cubicBezTo>
                  <a:pt x="64128" y="44189"/>
                  <a:pt x="64183" y="44298"/>
                  <a:pt x="64251" y="44406"/>
                </a:cubicBezTo>
                <a:lnTo>
                  <a:pt x="63938" y="44569"/>
                </a:lnTo>
                <a:lnTo>
                  <a:pt x="63748" y="44270"/>
                </a:lnTo>
                <a:lnTo>
                  <a:pt x="64060" y="44094"/>
                </a:lnTo>
                <a:close/>
                <a:moveTo>
                  <a:pt x="77952" y="44461"/>
                </a:moveTo>
                <a:cubicBezTo>
                  <a:pt x="77938" y="44461"/>
                  <a:pt x="77884" y="44515"/>
                  <a:pt x="77897" y="44515"/>
                </a:cubicBezTo>
                <a:cubicBezTo>
                  <a:pt x="77911" y="44542"/>
                  <a:pt x="77938" y="44569"/>
                  <a:pt x="77965" y="44583"/>
                </a:cubicBezTo>
                <a:cubicBezTo>
                  <a:pt x="77979" y="44583"/>
                  <a:pt x="78006" y="44556"/>
                  <a:pt x="78047" y="44529"/>
                </a:cubicBezTo>
                <a:cubicBezTo>
                  <a:pt x="78020" y="44501"/>
                  <a:pt x="77979" y="44474"/>
                  <a:pt x="77952" y="44461"/>
                </a:cubicBezTo>
                <a:close/>
                <a:moveTo>
                  <a:pt x="19750" y="44094"/>
                </a:moveTo>
                <a:lnTo>
                  <a:pt x="19940" y="44420"/>
                </a:lnTo>
                <a:lnTo>
                  <a:pt x="19586" y="44597"/>
                </a:lnTo>
                <a:lnTo>
                  <a:pt x="19410" y="44270"/>
                </a:lnTo>
                <a:lnTo>
                  <a:pt x="19750" y="44094"/>
                </a:lnTo>
                <a:close/>
                <a:moveTo>
                  <a:pt x="7979" y="44121"/>
                </a:moveTo>
                <a:lnTo>
                  <a:pt x="8155" y="44433"/>
                </a:lnTo>
                <a:lnTo>
                  <a:pt x="7843" y="44610"/>
                </a:lnTo>
                <a:lnTo>
                  <a:pt x="7666" y="44298"/>
                </a:lnTo>
                <a:lnTo>
                  <a:pt x="7979" y="44121"/>
                </a:lnTo>
                <a:close/>
                <a:moveTo>
                  <a:pt x="44569" y="43890"/>
                </a:moveTo>
                <a:cubicBezTo>
                  <a:pt x="44121" y="43903"/>
                  <a:pt x="44107" y="44569"/>
                  <a:pt x="44555" y="44610"/>
                </a:cubicBezTo>
                <a:cubicBezTo>
                  <a:pt x="44759" y="44597"/>
                  <a:pt x="44922" y="44433"/>
                  <a:pt x="44922" y="44243"/>
                </a:cubicBezTo>
                <a:cubicBezTo>
                  <a:pt x="44909" y="44053"/>
                  <a:pt x="44759" y="43903"/>
                  <a:pt x="44569" y="43890"/>
                </a:cubicBezTo>
                <a:close/>
                <a:moveTo>
                  <a:pt x="52289" y="44066"/>
                </a:moveTo>
                <a:lnTo>
                  <a:pt x="52466" y="44433"/>
                </a:lnTo>
                <a:lnTo>
                  <a:pt x="52167" y="44610"/>
                </a:lnTo>
                <a:lnTo>
                  <a:pt x="51977" y="44270"/>
                </a:lnTo>
                <a:lnTo>
                  <a:pt x="52289" y="44066"/>
                </a:lnTo>
                <a:close/>
                <a:moveTo>
                  <a:pt x="61342" y="44121"/>
                </a:moveTo>
                <a:lnTo>
                  <a:pt x="61519" y="44461"/>
                </a:lnTo>
                <a:lnTo>
                  <a:pt x="61179" y="44624"/>
                </a:lnTo>
                <a:lnTo>
                  <a:pt x="61002" y="44325"/>
                </a:lnTo>
                <a:lnTo>
                  <a:pt x="61342" y="44121"/>
                </a:lnTo>
                <a:close/>
                <a:moveTo>
                  <a:pt x="74401" y="44051"/>
                </a:moveTo>
                <a:cubicBezTo>
                  <a:pt x="74389" y="44051"/>
                  <a:pt x="74376" y="44052"/>
                  <a:pt x="74363" y="44053"/>
                </a:cubicBezTo>
                <a:cubicBezTo>
                  <a:pt x="74214" y="44053"/>
                  <a:pt x="74078" y="44189"/>
                  <a:pt x="74091" y="44352"/>
                </a:cubicBezTo>
                <a:cubicBezTo>
                  <a:pt x="74091" y="44501"/>
                  <a:pt x="74214" y="44624"/>
                  <a:pt x="74377" y="44624"/>
                </a:cubicBezTo>
                <a:cubicBezTo>
                  <a:pt x="74386" y="44624"/>
                  <a:pt x="74394" y="44625"/>
                  <a:pt x="74403" y="44625"/>
                </a:cubicBezTo>
                <a:cubicBezTo>
                  <a:pt x="74785" y="44625"/>
                  <a:pt x="74777" y="44051"/>
                  <a:pt x="74401" y="44051"/>
                </a:cubicBezTo>
                <a:close/>
                <a:moveTo>
                  <a:pt x="32774" y="43930"/>
                </a:moveTo>
                <a:cubicBezTo>
                  <a:pt x="32582" y="43930"/>
                  <a:pt x="32431" y="44088"/>
                  <a:pt x="32431" y="44284"/>
                </a:cubicBezTo>
                <a:cubicBezTo>
                  <a:pt x="32431" y="44474"/>
                  <a:pt x="32581" y="44624"/>
                  <a:pt x="32771" y="44637"/>
                </a:cubicBezTo>
                <a:cubicBezTo>
                  <a:pt x="32784" y="44638"/>
                  <a:pt x="32797" y="44639"/>
                  <a:pt x="32809" y="44639"/>
                </a:cubicBezTo>
                <a:cubicBezTo>
                  <a:pt x="33271" y="44639"/>
                  <a:pt x="33288" y="43930"/>
                  <a:pt x="32811" y="43930"/>
                </a:cubicBezTo>
                <a:cubicBezTo>
                  <a:pt x="32807" y="43930"/>
                  <a:pt x="32803" y="43930"/>
                  <a:pt x="32798" y="43931"/>
                </a:cubicBezTo>
                <a:cubicBezTo>
                  <a:pt x="32790" y="43930"/>
                  <a:pt x="32782" y="43930"/>
                  <a:pt x="32774" y="43930"/>
                </a:cubicBezTo>
                <a:close/>
                <a:moveTo>
                  <a:pt x="5233" y="44175"/>
                </a:moveTo>
                <a:lnTo>
                  <a:pt x="5396" y="44488"/>
                </a:lnTo>
                <a:lnTo>
                  <a:pt x="5097" y="44665"/>
                </a:lnTo>
                <a:lnTo>
                  <a:pt x="4907" y="44352"/>
                </a:lnTo>
                <a:lnTo>
                  <a:pt x="5233" y="44175"/>
                </a:lnTo>
                <a:close/>
                <a:moveTo>
                  <a:pt x="17004" y="44148"/>
                </a:moveTo>
                <a:lnTo>
                  <a:pt x="17167" y="44474"/>
                </a:lnTo>
                <a:lnTo>
                  <a:pt x="16868" y="44665"/>
                </a:lnTo>
                <a:lnTo>
                  <a:pt x="16705" y="44325"/>
                </a:lnTo>
                <a:lnTo>
                  <a:pt x="17004" y="44148"/>
                </a:lnTo>
                <a:close/>
                <a:moveTo>
                  <a:pt x="49585" y="44107"/>
                </a:moveTo>
                <a:lnTo>
                  <a:pt x="49761" y="44488"/>
                </a:lnTo>
                <a:lnTo>
                  <a:pt x="49435" y="44665"/>
                </a:lnTo>
                <a:lnTo>
                  <a:pt x="49218" y="44325"/>
                </a:lnTo>
                <a:lnTo>
                  <a:pt x="49585" y="44107"/>
                </a:lnTo>
                <a:close/>
                <a:moveTo>
                  <a:pt x="41837" y="43998"/>
                </a:moveTo>
                <a:cubicBezTo>
                  <a:pt x="41660" y="43998"/>
                  <a:pt x="41511" y="44148"/>
                  <a:pt x="41497" y="44325"/>
                </a:cubicBezTo>
                <a:cubicBezTo>
                  <a:pt x="41497" y="44515"/>
                  <a:pt x="41633" y="44678"/>
                  <a:pt x="41823" y="44678"/>
                </a:cubicBezTo>
                <a:cubicBezTo>
                  <a:pt x="42014" y="44678"/>
                  <a:pt x="42177" y="44529"/>
                  <a:pt x="42177" y="44338"/>
                </a:cubicBezTo>
                <a:cubicBezTo>
                  <a:pt x="42177" y="44148"/>
                  <a:pt x="42027" y="43998"/>
                  <a:pt x="41837" y="43998"/>
                </a:cubicBezTo>
                <a:close/>
                <a:moveTo>
                  <a:pt x="26029" y="44175"/>
                </a:moveTo>
                <a:lnTo>
                  <a:pt x="26247" y="44529"/>
                </a:lnTo>
                <a:lnTo>
                  <a:pt x="25893" y="44705"/>
                </a:lnTo>
                <a:lnTo>
                  <a:pt x="25689" y="44365"/>
                </a:lnTo>
                <a:lnTo>
                  <a:pt x="26029" y="44175"/>
                </a:lnTo>
                <a:close/>
                <a:moveTo>
                  <a:pt x="14272" y="44243"/>
                </a:moveTo>
                <a:lnTo>
                  <a:pt x="14449" y="44556"/>
                </a:lnTo>
                <a:lnTo>
                  <a:pt x="14109" y="44719"/>
                </a:lnTo>
                <a:lnTo>
                  <a:pt x="13932" y="44420"/>
                </a:lnTo>
                <a:lnTo>
                  <a:pt x="14272" y="44243"/>
                </a:lnTo>
                <a:close/>
                <a:moveTo>
                  <a:pt x="58596" y="44202"/>
                </a:moveTo>
                <a:lnTo>
                  <a:pt x="58800" y="44542"/>
                </a:lnTo>
                <a:lnTo>
                  <a:pt x="58460" y="44719"/>
                </a:lnTo>
                <a:lnTo>
                  <a:pt x="58284" y="44379"/>
                </a:lnTo>
                <a:lnTo>
                  <a:pt x="58596" y="44202"/>
                </a:lnTo>
                <a:close/>
                <a:moveTo>
                  <a:pt x="30080" y="43958"/>
                </a:moveTo>
                <a:cubicBezTo>
                  <a:pt x="29590" y="43971"/>
                  <a:pt x="29563" y="44692"/>
                  <a:pt x="30053" y="44732"/>
                </a:cubicBezTo>
                <a:cubicBezTo>
                  <a:pt x="30542" y="44732"/>
                  <a:pt x="30569" y="43998"/>
                  <a:pt x="30080" y="43958"/>
                </a:cubicBezTo>
                <a:close/>
                <a:moveTo>
                  <a:pt x="39131" y="44061"/>
                </a:moveTo>
                <a:cubicBezTo>
                  <a:pt x="39114" y="44061"/>
                  <a:pt x="39096" y="44063"/>
                  <a:pt x="39078" y="44066"/>
                </a:cubicBezTo>
                <a:cubicBezTo>
                  <a:pt x="38901" y="44080"/>
                  <a:pt x="38752" y="44230"/>
                  <a:pt x="38752" y="44406"/>
                </a:cubicBezTo>
                <a:cubicBezTo>
                  <a:pt x="38752" y="44583"/>
                  <a:pt x="38901" y="44732"/>
                  <a:pt x="39078" y="44732"/>
                </a:cubicBezTo>
                <a:cubicBezTo>
                  <a:pt x="39096" y="44736"/>
                  <a:pt x="39114" y="44738"/>
                  <a:pt x="39131" y="44738"/>
                </a:cubicBezTo>
                <a:cubicBezTo>
                  <a:pt x="39454" y="44738"/>
                  <a:pt x="39454" y="44061"/>
                  <a:pt x="39131" y="44061"/>
                </a:cubicBezTo>
                <a:close/>
                <a:moveTo>
                  <a:pt x="2501" y="44243"/>
                </a:moveTo>
                <a:lnTo>
                  <a:pt x="2678" y="44583"/>
                </a:lnTo>
                <a:lnTo>
                  <a:pt x="2379" y="44746"/>
                </a:lnTo>
                <a:lnTo>
                  <a:pt x="2188" y="44406"/>
                </a:lnTo>
                <a:lnTo>
                  <a:pt x="2501" y="44243"/>
                </a:lnTo>
                <a:close/>
                <a:moveTo>
                  <a:pt x="11526" y="44298"/>
                </a:moveTo>
                <a:lnTo>
                  <a:pt x="11703" y="44610"/>
                </a:lnTo>
                <a:lnTo>
                  <a:pt x="11404" y="44773"/>
                </a:lnTo>
                <a:lnTo>
                  <a:pt x="11214" y="44461"/>
                </a:lnTo>
                <a:lnTo>
                  <a:pt x="11526" y="44298"/>
                </a:lnTo>
                <a:close/>
                <a:moveTo>
                  <a:pt x="23311" y="44270"/>
                </a:moveTo>
                <a:cubicBezTo>
                  <a:pt x="23352" y="44379"/>
                  <a:pt x="23406" y="44488"/>
                  <a:pt x="23474" y="44610"/>
                </a:cubicBezTo>
                <a:lnTo>
                  <a:pt x="23175" y="44773"/>
                </a:lnTo>
                <a:lnTo>
                  <a:pt x="22985" y="44433"/>
                </a:lnTo>
                <a:lnTo>
                  <a:pt x="23311" y="44270"/>
                </a:lnTo>
                <a:close/>
                <a:moveTo>
                  <a:pt x="55878" y="44270"/>
                </a:moveTo>
                <a:lnTo>
                  <a:pt x="56041" y="44597"/>
                </a:lnTo>
                <a:lnTo>
                  <a:pt x="55701" y="44773"/>
                </a:lnTo>
                <a:lnTo>
                  <a:pt x="55511" y="44433"/>
                </a:lnTo>
                <a:lnTo>
                  <a:pt x="55878" y="44270"/>
                </a:lnTo>
                <a:close/>
                <a:moveTo>
                  <a:pt x="67622" y="44243"/>
                </a:moveTo>
                <a:lnTo>
                  <a:pt x="67825" y="44583"/>
                </a:lnTo>
                <a:lnTo>
                  <a:pt x="67472" y="44773"/>
                </a:lnTo>
                <a:lnTo>
                  <a:pt x="67282" y="44433"/>
                </a:lnTo>
                <a:lnTo>
                  <a:pt x="67622" y="44243"/>
                </a:lnTo>
                <a:close/>
                <a:moveTo>
                  <a:pt x="71648" y="44038"/>
                </a:moveTo>
                <a:cubicBezTo>
                  <a:pt x="71455" y="44038"/>
                  <a:pt x="71291" y="44197"/>
                  <a:pt x="71291" y="44393"/>
                </a:cubicBezTo>
                <a:cubicBezTo>
                  <a:pt x="71291" y="44597"/>
                  <a:pt x="71441" y="44773"/>
                  <a:pt x="71645" y="44773"/>
                </a:cubicBezTo>
                <a:cubicBezTo>
                  <a:pt x="71849" y="44773"/>
                  <a:pt x="72012" y="44624"/>
                  <a:pt x="72025" y="44420"/>
                </a:cubicBezTo>
                <a:cubicBezTo>
                  <a:pt x="72025" y="44216"/>
                  <a:pt x="71876" y="44053"/>
                  <a:pt x="71672" y="44039"/>
                </a:cubicBezTo>
                <a:cubicBezTo>
                  <a:pt x="71664" y="44039"/>
                  <a:pt x="71656" y="44038"/>
                  <a:pt x="71648" y="44038"/>
                </a:cubicBezTo>
                <a:close/>
                <a:moveTo>
                  <a:pt x="36387" y="44121"/>
                </a:moveTo>
                <a:lnTo>
                  <a:pt x="36387" y="44134"/>
                </a:lnTo>
                <a:cubicBezTo>
                  <a:pt x="36378" y="44134"/>
                  <a:pt x="36370" y="44134"/>
                  <a:pt x="36363" y="44134"/>
                </a:cubicBezTo>
                <a:cubicBezTo>
                  <a:pt x="36183" y="44134"/>
                  <a:pt x="36033" y="44279"/>
                  <a:pt x="36020" y="44474"/>
                </a:cubicBezTo>
                <a:cubicBezTo>
                  <a:pt x="36020" y="44665"/>
                  <a:pt x="36183" y="44814"/>
                  <a:pt x="36373" y="44814"/>
                </a:cubicBezTo>
                <a:cubicBezTo>
                  <a:pt x="36563" y="44814"/>
                  <a:pt x="36713" y="44651"/>
                  <a:pt x="36699" y="44474"/>
                </a:cubicBezTo>
                <a:cubicBezTo>
                  <a:pt x="36713" y="44284"/>
                  <a:pt x="36563" y="44134"/>
                  <a:pt x="36387" y="44121"/>
                </a:cubicBezTo>
                <a:close/>
                <a:moveTo>
                  <a:pt x="64889" y="44325"/>
                </a:moveTo>
                <a:cubicBezTo>
                  <a:pt x="64957" y="44433"/>
                  <a:pt x="65012" y="44529"/>
                  <a:pt x="65080" y="44637"/>
                </a:cubicBezTo>
                <a:lnTo>
                  <a:pt x="64754" y="44814"/>
                </a:lnTo>
                <a:lnTo>
                  <a:pt x="64577" y="44501"/>
                </a:lnTo>
                <a:lnTo>
                  <a:pt x="64889" y="44325"/>
                </a:lnTo>
                <a:close/>
                <a:moveTo>
                  <a:pt x="8808" y="44365"/>
                </a:moveTo>
                <a:lnTo>
                  <a:pt x="8985" y="44678"/>
                </a:lnTo>
                <a:lnTo>
                  <a:pt x="8658" y="44841"/>
                </a:lnTo>
                <a:lnTo>
                  <a:pt x="8495" y="44529"/>
                </a:lnTo>
                <a:lnTo>
                  <a:pt x="8808" y="44365"/>
                </a:lnTo>
                <a:close/>
                <a:moveTo>
                  <a:pt x="20579" y="44338"/>
                </a:moveTo>
                <a:lnTo>
                  <a:pt x="20755" y="44665"/>
                </a:lnTo>
                <a:lnTo>
                  <a:pt x="20416" y="44841"/>
                </a:lnTo>
                <a:lnTo>
                  <a:pt x="20225" y="44501"/>
                </a:lnTo>
                <a:lnTo>
                  <a:pt x="20579" y="44338"/>
                </a:lnTo>
                <a:close/>
                <a:moveTo>
                  <a:pt x="53132" y="44365"/>
                </a:moveTo>
                <a:lnTo>
                  <a:pt x="53295" y="44678"/>
                </a:lnTo>
                <a:lnTo>
                  <a:pt x="52996" y="44841"/>
                </a:lnTo>
                <a:lnTo>
                  <a:pt x="52806" y="44529"/>
                </a:lnTo>
                <a:lnTo>
                  <a:pt x="53132" y="44365"/>
                </a:lnTo>
                <a:close/>
                <a:moveTo>
                  <a:pt x="75223" y="44361"/>
                </a:moveTo>
                <a:cubicBezTo>
                  <a:pt x="75071" y="44361"/>
                  <a:pt x="74910" y="44453"/>
                  <a:pt x="74948" y="44610"/>
                </a:cubicBezTo>
                <a:cubicBezTo>
                  <a:pt x="74961" y="44746"/>
                  <a:pt x="75070" y="44841"/>
                  <a:pt x="75206" y="44841"/>
                </a:cubicBezTo>
                <a:cubicBezTo>
                  <a:pt x="75356" y="44828"/>
                  <a:pt x="75478" y="44705"/>
                  <a:pt x="75464" y="44556"/>
                </a:cubicBezTo>
                <a:cubicBezTo>
                  <a:pt x="75464" y="44422"/>
                  <a:pt x="75347" y="44361"/>
                  <a:pt x="75223" y="44361"/>
                </a:cubicBezTo>
                <a:close/>
                <a:moveTo>
                  <a:pt x="33601" y="44174"/>
                </a:moveTo>
                <a:cubicBezTo>
                  <a:pt x="33151" y="44174"/>
                  <a:pt x="33133" y="44855"/>
                  <a:pt x="33600" y="44882"/>
                </a:cubicBezTo>
                <a:cubicBezTo>
                  <a:pt x="33804" y="44882"/>
                  <a:pt x="33967" y="44719"/>
                  <a:pt x="33981" y="44529"/>
                </a:cubicBezTo>
                <a:cubicBezTo>
                  <a:pt x="33967" y="44338"/>
                  <a:pt x="33818" y="44175"/>
                  <a:pt x="33627" y="44175"/>
                </a:cubicBezTo>
                <a:cubicBezTo>
                  <a:pt x="33618" y="44175"/>
                  <a:pt x="33609" y="44174"/>
                  <a:pt x="33601" y="44174"/>
                </a:cubicBezTo>
                <a:close/>
                <a:moveTo>
                  <a:pt x="62171" y="44393"/>
                </a:moveTo>
                <a:lnTo>
                  <a:pt x="62334" y="44719"/>
                </a:lnTo>
                <a:lnTo>
                  <a:pt x="61994" y="44896"/>
                </a:lnTo>
                <a:lnTo>
                  <a:pt x="61831" y="44569"/>
                </a:lnTo>
                <a:lnTo>
                  <a:pt x="62171" y="44393"/>
                </a:lnTo>
                <a:close/>
                <a:moveTo>
                  <a:pt x="17833" y="44420"/>
                </a:moveTo>
                <a:lnTo>
                  <a:pt x="17996" y="44732"/>
                </a:lnTo>
                <a:lnTo>
                  <a:pt x="17697" y="44909"/>
                </a:lnTo>
                <a:lnTo>
                  <a:pt x="17507" y="44597"/>
                </a:lnTo>
                <a:lnTo>
                  <a:pt x="17833" y="44420"/>
                </a:lnTo>
                <a:close/>
                <a:moveTo>
                  <a:pt x="50414" y="44393"/>
                </a:moveTo>
                <a:lnTo>
                  <a:pt x="50577" y="44732"/>
                </a:lnTo>
                <a:lnTo>
                  <a:pt x="50264" y="44909"/>
                </a:lnTo>
                <a:lnTo>
                  <a:pt x="50060" y="44583"/>
                </a:lnTo>
                <a:lnTo>
                  <a:pt x="50414" y="44393"/>
                </a:lnTo>
                <a:close/>
                <a:moveTo>
                  <a:pt x="6049" y="44433"/>
                </a:moveTo>
                <a:lnTo>
                  <a:pt x="6239" y="44773"/>
                </a:lnTo>
                <a:lnTo>
                  <a:pt x="5913" y="44936"/>
                </a:lnTo>
                <a:lnTo>
                  <a:pt x="5736" y="44597"/>
                </a:lnTo>
                <a:lnTo>
                  <a:pt x="6049" y="44433"/>
                </a:lnTo>
                <a:close/>
                <a:moveTo>
                  <a:pt x="42662" y="44218"/>
                </a:moveTo>
                <a:cubicBezTo>
                  <a:pt x="42473" y="44218"/>
                  <a:pt x="42285" y="44347"/>
                  <a:pt x="42313" y="44597"/>
                </a:cubicBezTo>
                <a:cubicBezTo>
                  <a:pt x="42313" y="44792"/>
                  <a:pt x="42462" y="44937"/>
                  <a:pt x="42642" y="44937"/>
                </a:cubicBezTo>
                <a:cubicBezTo>
                  <a:pt x="42650" y="44937"/>
                  <a:pt x="42658" y="44937"/>
                  <a:pt x="42666" y="44936"/>
                </a:cubicBezTo>
                <a:cubicBezTo>
                  <a:pt x="42674" y="44937"/>
                  <a:pt x="42682" y="44937"/>
                  <a:pt x="42690" y="44937"/>
                </a:cubicBezTo>
                <a:cubicBezTo>
                  <a:pt x="42882" y="44937"/>
                  <a:pt x="43033" y="44779"/>
                  <a:pt x="43020" y="44583"/>
                </a:cubicBezTo>
                <a:cubicBezTo>
                  <a:pt x="43026" y="44337"/>
                  <a:pt x="42844" y="44218"/>
                  <a:pt x="42662" y="44218"/>
                </a:cubicBezTo>
                <a:close/>
                <a:moveTo>
                  <a:pt x="45382" y="44155"/>
                </a:moveTo>
                <a:cubicBezTo>
                  <a:pt x="45311" y="44155"/>
                  <a:pt x="45241" y="44174"/>
                  <a:pt x="45181" y="44216"/>
                </a:cubicBezTo>
                <a:cubicBezTo>
                  <a:pt x="44990" y="44338"/>
                  <a:pt x="44950" y="44583"/>
                  <a:pt x="45086" y="44746"/>
                </a:cubicBezTo>
                <a:cubicBezTo>
                  <a:pt x="45140" y="44814"/>
                  <a:pt x="45194" y="44882"/>
                  <a:pt x="45262" y="44950"/>
                </a:cubicBezTo>
                <a:lnTo>
                  <a:pt x="45262" y="44923"/>
                </a:lnTo>
                <a:cubicBezTo>
                  <a:pt x="45357" y="44909"/>
                  <a:pt x="45453" y="44896"/>
                  <a:pt x="45548" y="44868"/>
                </a:cubicBezTo>
                <a:cubicBezTo>
                  <a:pt x="45738" y="44773"/>
                  <a:pt x="45820" y="44542"/>
                  <a:pt x="45724" y="44352"/>
                </a:cubicBezTo>
                <a:cubicBezTo>
                  <a:pt x="45653" y="44227"/>
                  <a:pt x="45517" y="44155"/>
                  <a:pt x="45382" y="44155"/>
                </a:cubicBezTo>
                <a:close/>
                <a:moveTo>
                  <a:pt x="59425" y="44461"/>
                </a:moveTo>
                <a:lnTo>
                  <a:pt x="59588" y="44800"/>
                </a:lnTo>
                <a:lnTo>
                  <a:pt x="59289" y="44964"/>
                </a:lnTo>
                <a:lnTo>
                  <a:pt x="59086" y="44624"/>
                </a:lnTo>
                <a:lnTo>
                  <a:pt x="59425" y="44461"/>
                </a:lnTo>
                <a:close/>
                <a:moveTo>
                  <a:pt x="26872" y="44393"/>
                </a:moveTo>
                <a:lnTo>
                  <a:pt x="27035" y="44800"/>
                </a:lnTo>
                <a:lnTo>
                  <a:pt x="26695" y="44977"/>
                </a:lnTo>
                <a:lnTo>
                  <a:pt x="26519" y="44610"/>
                </a:lnTo>
                <a:lnTo>
                  <a:pt x="26872" y="44393"/>
                </a:lnTo>
                <a:close/>
                <a:moveTo>
                  <a:pt x="72474" y="44298"/>
                </a:moveTo>
                <a:cubicBezTo>
                  <a:pt x="72034" y="44324"/>
                  <a:pt x="72052" y="44978"/>
                  <a:pt x="72475" y="44978"/>
                </a:cubicBezTo>
                <a:cubicBezTo>
                  <a:pt x="72484" y="44978"/>
                  <a:pt x="72492" y="44978"/>
                  <a:pt x="72501" y="44977"/>
                </a:cubicBezTo>
                <a:cubicBezTo>
                  <a:pt x="72691" y="44977"/>
                  <a:pt x="72841" y="44828"/>
                  <a:pt x="72827" y="44637"/>
                </a:cubicBezTo>
                <a:cubicBezTo>
                  <a:pt x="72827" y="44447"/>
                  <a:pt x="72664" y="44298"/>
                  <a:pt x="72474" y="44298"/>
                </a:cubicBezTo>
                <a:close/>
                <a:moveTo>
                  <a:pt x="39934" y="44311"/>
                </a:moveTo>
                <a:cubicBezTo>
                  <a:pt x="39929" y="44311"/>
                  <a:pt x="39925" y="44311"/>
                  <a:pt x="39920" y="44311"/>
                </a:cubicBezTo>
                <a:cubicBezTo>
                  <a:pt x="39467" y="44338"/>
                  <a:pt x="39485" y="44992"/>
                  <a:pt x="39921" y="44992"/>
                </a:cubicBezTo>
                <a:cubicBezTo>
                  <a:pt x="39930" y="44992"/>
                  <a:pt x="39939" y="44991"/>
                  <a:pt x="39948" y="44991"/>
                </a:cubicBezTo>
                <a:cubicBezTo>
                  <a:pt x="40392" y="44977"/>
                  <a:pt x="40370" y="44311"/>
                  <a:pt x="39934" y="44311"/>
                </a:cubicBezTo>
                <a:close/>
                <a:moveTo>
                  <a:pt x="3330" y="44515"/>
                </a:moveTo>
                <a:lnTo>
                  <a:pt x="3507" y="44828"/>
                </a:lnTo>
                <a:lnTo>
                  <a:pt x="3194" y="45004"/>
                </a:lnTo>
                <a:lnTo>
                  <a:pt x="3018" y="44692"/>
                </a:lnTo>
                <a:lnTo>
                  <a:pt x="3330" y="44515"/>
                </a:lnTo>
                <a:close/>
                <a:moveTo>
                  <a:pt x="15115" y="44488"/>
                </a:moveTo>
                <a:lnTo>
                  <a:pt x="15264" y="44787"/>
                </a:lnTo>
                <a:lnTo>
                  <a:pt x="14938" y="45004"/>
                </a:lnTo>
                <a:lnTo>
                  <a:pt x="14761" y="44651"/>
                </a:lnTo>
                <a:lnTo>
                  <a:pt x="15115" y="44488"/>
                </a:lnTo>
                <a:close/>
                <a:moveTo>
                  <a:pt x="30898" y="44243"/>
                </a:moveTo>
                <a:cubicBezTo>
                  <a:pt x="30893" y="44243"/>
                  <a:pt x="30887" y="44243"/>
                  <a:pt x="30882" y="44243"/>
                </a:cubicBezTo>
                <a:cubicBezTo>
                  <a:pt x="30664" y="44243"/>
                  <a:pt x="30501" y="44420"/>
                  <a:pt x="30515" y="44637"/>
                </a:cubicBezTo>
                <a:cubicBezTo>
                  <a:pt x="30524" y="44862"/>
                  <a:pt x="30704" y="45009"/>
                  <a:pt x="30896" y="45009"/>
                </a:cubicBezTo>
                <a:cubicBezTo>
                  <a:pt x="30995" y="45009"/>
                  <a:pt x="31097" y="44970"/>
                  <a:pt x="31181" y="44882"/>
                </a:cubicBezTo>
                <a:cubicBezTo>
                  <a:pt x="31408" y="44641"/>
                  <a:pt x="31228" y="44243"/>
                  <a:pt x="30898" y="44243"/>
                </a:cubicBezTo>
                <a:close/>
                <a:moveTo>
                  <a:pt x="24126" y="44515"/>
                </a:moveTo>
                <a:lnTo>
                  <a:pt x="24317" y="44855"/>
                </a:lnTo>
                <a:lnTo>
                  <a:pt x="23990" y="45018"/>
                </a:lnTo>
                <a:lnTo>
                  <a:pt x="23814" y="44705"/>
                </a:lnTo>
                <a:lnTo>
                  <a:pt x="24126" y="44515"/>
                </a:lnTo>
                <a:close/>
                <a:moveTo>
                  <a:pt x="56707" y="44542"/>
                </a:moveTo>
                <a:lnTo>
                  <a:pt x="56870" y="44841"/>
                </a:lnTo>
                <a:lnTo>
                  <a:pt x="56530" y="45018"/>
                </a:lnTo>
                <a:lnTo>
                  <a:pt x="56354" y="44705"/>
                </a:lnTo>
                <a:lnTo>
                  <a:pt x="56707" y="44542"/>
                </a:lnTo>
                <a:close/>
                <a:moveTo>
                  <a:pt x="12369" y="44542"/>
                </a:moveTo>
                <a:lnTo>
                  <a:pt x="12519" y="44855"/>
                </a:lnTo>
                <a:lnTo>
                  <a:pt x="12219" y="45032"/>
                </a:lnTo>
                <a:lnTo>
                  <a:pt x="12029" y="44719"/>
                </a:lnTo>
                <a:lnTo>
                  <a:pt x="12369" y="44542"/>
                </a:lnTo>
                <a:close/>
                <a:moveTo>
                  <a:pt x="68451" y="44474"/>
                </a:moveTo>
                <a:cubicBezTo>
                  <a:pt x="68519" y="44583"/>
                  <a:pt x="68600" y="44719"/>
                  <a:pt x="68668" y="44841"/>
                </a:cubicBezTo>
                <a:lnTo>
                  <a:pt x="68288" y="45045"/>
                </a:lnTo>
                <a:cubicBezTo>
                  <a:pt x="68233" y="44923"/>
                  <a:pt x="68165" y="44800"/>
                  <a:pt x="68111" y="44678"/>
                </a:cubicBezTo>
                <a:lnTo>
                  <a:pt x="68451" y="44474"/>
                </a:lnTo>
                <a:close/>
                <a:moveTo>
                  <a:pt x="76002" y="44619"/>
                </a:moveTo>
                <a:cubicBezTo>
                  <a:pt x="75903" y="44619"/>
                  <a:pt x="75829" y="44694"/>
                  <a:pt x="75818" y="44800"/>
                </a:cubicBezTo>
                <a:cubicBezTo>
                  <a:pt x="75790" y="44923"/>
                  <a:pt x="75886" y="45045"/>
                  <a:pt x="76022" y="45045"/>
                </a:cubicBezTo>
                <a:cubicBezTo>
                  <a:pt x="76130" y="45045"/>
                  <a:pt x="76225" y="44964"/>
                  <a:pt x="76239" y="44841"/>
                </a:cubicBezTo>
                <a:cubicBezTo>
                  <a:pt x="76253" y="44732"/>
                  <a:pt x="76171" y="44637"/>
                  <a:pt x="76062" y="44624"/>
                </a:cubicBezTo>
                <a:lnTo>
                  <a:pt x="76049" y="44624"/>
                </a:lnTo>
                <a:cubicBezTo>
                  <a:pt x="76033" y="44620"/>
                  <a:pt x="76017" y="44619"/>
                  <a:pt x="76002" y="44619"/>
                </a:cubicBezTo>
                <a:close/>
                <a:moveTo>
                  <a:pt x="37187" y="44365"/>
                </a:moveTo>
                <a:cubicBezTo>
                  <a:pt x="37178" y="44365"/>
                  <a:pt x="37170" y="44365"/>
                  <a:pt x="37161" y="44365"/>
                </a:cubicBezTo>
                <a:cubicBezTo>
                  <a:pt x="36722" y="44392"/>
                  <a:pt x="36739" y="45046"/>
                  <a:pt x="37175" y="45046"/>
                </a:cubicBezTo>
                <a:cubicBezTo>
                  <a:pt x="37184" y="45046"/>
                  <a:pt x="37193" y="45046"/>
                  <a:pt x="37202" y="45045"/>
                </a:cubicBezTo>
                <a:cubicBezTo>
                  <a:pt x="37392" y="45045"/>
                  <a:pt x="37542" y="44882"/>
                  <a:pt x="37542" y="44692"/>
                </a:cubicBezTo>
                <a:lnTo>
                  <a:pt x="37528" y="44692"/>
                </a:lnTo>
                <a:cubicBezTo>
                  <a:pt x="37528" y="44509"/>
                  <a:pt x="37379" y="44365"/>
                  <a:pt x="37187" y="44365"/>
                </a:cubicBezTo>
                <a:close/>
                <a:moveTo>
                  <a:pt x="612" y="44583"/>
                </a:moveTo>
                <a:lnTo>
                  <a:pt x="775" y="44882"/>
                </a:lnTo>
                <a:lnTo>
                  <a:pt x="435" y="45059"/>
                </a:lnTo>
                <a:lnTo>
                  <a:pt x="272" y="44760"/>
                </a:lnTo>
                <a:lnTo>
                  <a:pt x="612" y="44583"/>
                </a:lnTo>
                <a:close/>
                <a:moveTo>
                  <a:pt x="53948" y="44610"/>
                </a:moveTo>
                <a:cubicBezTo>
                  <a:pt x="54002" y="44719"/>
                  <a:pt x="54056" y="44814"/>
                  <a:pt x="54111" y="44923"/>
                </a:cubicBezTo>
                <a:lnTo>
                  <a:pt x="53812" y="45086"/>
                </a:lnTo>
                <a:lnTo>
                  <a:pt x="53621" y="44773"/>
                </a:lnTo>
                <a:lnTo>
                  <a:pt x="53948" y="44610"/>
                </a:lnTo>
                <a:close/>
                <a:moveTo>
                  <a:pt x="21408" y="44610"/>
                </a:moveTo>
                <a:lnTo>
                  <a:pt x="21585" y="44909"/>
                </a:lnTo>
                <a:lnTo>
                  <a:pt x="21245" y="45099"/>
                </a:lnTo>
                <a:lnTo>
                  <a:pt x="21068" y="44787"/>
                </a:lnTo>
                <a:lnTo>
                  <a:pt x="21408" y="44610"/>
                </a:lnTo>
                <a:close/>
                <a:moveTo>
                  <a:pt x="65705" y="44569"/>
                </a:moveTo>
                <a:cubicBezTo>
                  <a:pt x="65773" y="44692"/>
                  <a:pt x="65827" y="44800"/>
                  <a:pt x="65895" y="44923"/>
                </a:cubicBezTo>
                <a:lnTo>
                  <a:pt x="65583" y="45099"/>
                </a:lnTo>
                <a:cubicBezTo>
                  <a:pt x="65528" y="44991"/>
                  <a:pt x="65460" y="44882"/>
                  <a:pt x="65406" y="44760"/>
                </a:cubicBezTo>
                <a:lnTo>
                  <a:pt x="65705" y="44569"/>
                </a:lnTo>
                <a:close/>
                <a:moveTo>
                  <a:pt x="9623" y="44610"/>
                </a:moveTo>
                <a:lnTo>
                  <a:pt x="9814" y="44950"/>
                </a:lnTo>
                <a:lnTo>
                  <a:pt x="9501" y="45113"/>
                </a:lnTo>
                <a:lnTo>
                  <a:pt x="9311" y="44773"/>
                </a:lnTo>
                <a:lnTo>
                  <a:pt x="9623" y="44610"/>
                </a:lnTo>
                <a:close/>
                <a:moveTo>
                  <a:pt x="69769" y="44338"/>
                </a:moveTo>
                <a:cubicBezTo>
                  <a:pt x="69552" y="44338"/>
                  <a:pt x="69361" y="44515"/>
                  <a:pt x="69361" y="44746"/>
                </a:cubicBezTo>
                <a:cubicBezTo>
                  <a:pt x="69375" y="44964"/>
                  <a:pt x="69538" y="45127"/>
                  <a:pt x="69756" y="45140"/>
                </a:cubicBezTo>
                <a:cubicBezTo>
                  <a:pt x="69973" y="45140"/>
                  <a:pt x="70163" y="44964"/>
                  <a:pt x="70163" y="44732"/>
                </a:cubicBezTo>
                <a:cubicBezTo>
                  <a:pt x="70163" y="44515"/>
                  <a:pt x="69987" y="44338"/>
                  <a:pt x="69769" y="44338"/>
                </a:cubicBezTo>
                <a:close/>
                <a:moveTo>
                  <a:pt x="18649" y="44665"/>
                </a:moveTo>
                <a:lnTo>
                  <a:pt x="18825" y="44977"/>
                </a:lnTo>
                <a:lnTo>
                  <a:pt x="18513" y="45154"/>
                </a:lnTo>
                <a:lnTo>
                  <a:pt x="18336" y="44841"/>
                </a:lnTo>
                <a:lnTo>
                  <a:pt x="18649" y="44665"/>
                </a:lnTo>
                <a:close/>
                <a:moveTo>
                  <a:pt x="34429" y="44433"/>
                </a:moveTo>
                <a:cubicBezTo>
                  <a:pt x="34239" y="44447"/>
                  <a:pt x="34089" y="44597"/>
                  <a:pt x="34076" y="44787"/>
                </a:cubicBezTo>
                <a:cubicBezTo>
                  <a:pt x="34076" y="44991"/>
                  <a:pt x="34253" y="45154"/>
                  <a:pt x="34456" y="45154"/>
                </a:cubicBezTo>
                <a:cubicBezTo>
                  <a:pt x="34905" y="45113"/>
                  <a:pt x="34878" y="44447"/>
                  <a:pt x="34429" y="44433"/>
                </a:cubicBezTo>
                <a:close/>
                <a:moveTo>
                  <a:pt x="63014" y="44678"/>
                </a:moveTo>
                <a:lnTo>
                  <a:pt x="63163" y="44977"/>
                </a:lnTo>
                <a:lnTo>
                  <a:pt x="62823" y="45154"/>
                </a:lnTo>
                <a:lnTo>
                  <a:pt x="62660" y="44841"/>
                </a:lnTo>
                <a:lnTo>
                  <a:pt x="63014" y="44678"/>
                </a:lnTo>
                <a:close/>
                <a:moveTo>
                  <a:pt x="51216" y="44665"/>
                </a:moveTo>
                <a:lnTo>
                  <a:pt x="51420" y="45004"/>
                </a:lnTo>
                <a:lnTo>
                  <a:pt x="51080" y="45167"/>
                </a:lnTo>
                <a:lnTo>
                  <a:pt x="50903" y="44828"/>
                </a:lnTo>
                <a:lnTo>
                  <a:pt x="51216" y="44665"/>
                </a:lnTo>
                <a:close/>
                <a:moveTo>
                  <a:pt x="6905" y="44678"/>
                </a:moveTo>
                <a:lnTo>
                  <a:pt x="7082" y="45018"/>
                </a:lnTo>
                <a:lnTo>
                  <a:pt x="6742" y="45181"/>
                </a:lnTo>
                <a:lnTo>
                  <a:pt x="6565" y="44882"/>
                </a:lnTo>
                <a:lnTo>
                  <a:pt x="6905" y="44678"/>
                </a:lnTo>
                <a:close/>
                <a:moveTo>
                  <a:pt x="43482" y="44461"/>
                </a:moveTo>
                <a:cubicBezTo>
                  <a:pt x="43278" y="44474"/>
                  <a:pt x="43128" y="44637"/>
                  <a:pt x="43115" y="44841"/>
                </a:cubicBezTo>
                <a:cubicBezTo>
                  <a:pt x="43115" y="45050"/>
                  <a:pt x="43290" y="45209"/>
                  <a:pt x="43497" y="45209"/>
                </a:cubicBezTo>
                <a:cubicBezTo>
                  <a:pt x="43506" y="45209"/>
                  <a:pt x="43514" y="45209"/>
                  <a:pt x="43522" y="45208"/>
                </a:cubicBezTo>
                <a:cubicBezTo>
                  <a:pt x="43713" y="45195"/>
                  <a:pt x="43876" y="45018"/>
                  <a:pt x="43862" y="44814"/>
                </a:cubicBezTo>
                <a:cubicBezTo>
                  <a:pt x="43849" y="44610"/>
                  <a:pt x="43672" y="44461"/>
                  <a:pt x="43482" y="44461"/>
                </a:cubicBezTo>
                <a:close/>
                <a:moveTo>
                  <a:pt x="60241" y="44732"/>
                </a:moveTo>
                <a:lnTo>
                  <a:pt x="60418" y="45045"/>
                </a:lnTo>
                <a:lnTo>
                  <a:pt x="60091" y="45222"/>
                </a:lnTo>
                <a:lnTo>
                  <a:pt x="59915" y="44896"/>
                </a:lnTo>
                <a:lnTo>
                  <a:pt x="60241" y="44732"/>
                </a:lnTo>
                <a:close/>
                <a:moveTo>
                  <a:pt x="4146" y="44760"/>
                </a:moveTo>
                <a:lnTo>
                  <a:pt x="4336" y="45072"/>
                </a:lnTo>
                <a:lnTo>
                  <a:pt x="4010" y="45235"/>
                </a:lnTo>
                <a:lnTo>
                  <a:pt x="3847" y="44923"/>
                </a:lnTo>
                <a:lnTo>
                  <a:pt x="4146" y="44760"/>
                </a:lnTo>
                <a:close/>
                <a:moveTo>
                  <a:pt x="15930" y="44732"/>
                </a:moveTo>
                <a:lnTo>
                  <a:pt x="16148" y="45072"/>
                </a:lnTo>
                <a:lnTo>
                  <a:pt x="15794" y="45235"/>
                </a:lnTo>
                <a:lnTo>
                  <a:pt x="15618" y="44896"/>
                </a:lnTo>
                <a:lnTo>
                  <a:pt x="15930" y="44732"/>
                </a:lnTo>
                <a:close/>
                <a:moveTo>
                  <a:pt x="31735" y="44487"/>
                </a:moveTo>
                <a:cubicBezTo>
                  <a:pt x="31727" y="44487"/>
                  <a:pt x="31719" y="44487"/>
                  <a:pt x="31711" y="44488"/>
                </a:cubicBezTo>
                <a:cubicBezTo>
                  <a:pt x="31371" y="44501"/>
                  <a:pt x="31221" y="44909"/>
                  <a:pt x="31466" y="45140"/>
                </a:cubicBezTo>
                <a:cubicBezTo>
                  <a:pt x="31542" y="45208"/>
                  <a:pt x="31633" y="45239"/>
                  <a:pt x="31722" y="45239"/>
                </a:cubicBezTo>
                <a:cubicBezTo>
                  <a:pt x="31918" y="45239"/>
                  <a:pt x="32105" y="45089"/>
                  <a:pt x="32105" y="44855"/>
                </a:cubicBezTo>
                <a:cubicBezTo>
                  <a:pt x="32105" y="44646"/>
                  <a:pt x="31929" y="44487"/>
                  <a:pt x="31735" y="44487"/>
                </a:cubicBezTo>
                <a:close/>
                <a:moveTo>
                  <a:pt x="40730" y="44541"/>
                </a:moveTo>
                <a:cubicBezTo>
                  <a:pt x="40647" y="44541"/>
                  <a:pt x="40562" y="44571"/>
                  <a:pt x="40491" y="44637"/>
                </a:cubicBezTo>
                <a:cubicBezTo>
                  <a:pt x="40260" y="44855"/>
                  <a:pt x="40410" y="45235"/>
                  <a:pt x="40722" y="45249"/>
                </a:cubicBezTo>
                <a:cubicBezTo>
                  <a:pt x="40731" y="45250"/>
                  <a:pt x="40740" y="45250"/>
                  <a:pt x="40748" y="45250"/>
                </a:cubicBezTo>
                <a:cubicBezTo>
                  <a:pt x="40940" y="45250"/>
                  <a:pt x="41089" y="45104"/>
                  <a:pt x="41089" y="44909"/>
                </a:cubicBezTo>
                <a:cubicBezTo>
                  <a:pt x="41099" y="44692"/>
                  <a:pt x="40919" y="44541"/>
                  <a:pt x="40730" y="44541"/>
                </a:cubicBezTo>
                <a:close/>
                <a:moveTo>
                  <a:pt x="73339" y="44623"/>
                </a:moveTo>
                <a:cubicBezTo>
                  <a:pt x="73332" y="44623"/>
                  <a:pt x="73324" y="44623"/>
                  <a:pt x="73317" y="44624"/>
                </a:cubicBezTo>
                <a:cubicBezTo>
                  <a:pt x="72909" y="44637"/>
                  <a:pt x="72895" y="45222"/>
                  <a:pt x="73303" y="45249"/>
                </a:cubicBezTo>
                <a:cubicBezTo>
                  <a:pt x="73316" y="45251"/>
                  <a:pt x="73329" y="45252"/>
                  <a:pt x="73342" y="45252"/>
                </a:cubicBezTo>
                <a:cubicBezTo>
                  <a:pt x="73503" y="45252"/>
                  <a:pt x="73643" y="45100"/>
                  <a:pt x="73643" y="44936"/>
                </a:cubicBezTo>
                <a:lnTo>
                  <a:pt x="73643" y="44936"/>
                </a:lnTo>
                <a:lnTo>
                  <a:pt x="73629" y="44950"/>
                </a:lnTo>
                <a:cubicBezTo>
                  <a:pt x="73642" y="44768"/>
                  <a:pt x="73506" y="44623"/>
                  <a:pt x="73339" y="44623"/>
                </a:cubicBezTo>
                <a:close/>
                <a:moveTo>
                  <a:pt x="76878" y="44896"/>
                </a:moveTo>
                <a:cubicBezTo>
                  <a:pt x="76796" y="44991"/>
                  <a:pt x="76715" y="45045"/>
                  <a:pt x="76715" y="45099"/>
                </a:cubicBezTo>
                <a:cubicBezTo>
                  <a:pt x="76715" y="45154"/>
                  <a:pt x="76796" y="45208"/>
                  <a:pt x="76851" y="45263"/>
                </a:cubicBezTo>
                <a:cubicBezTo>
                  <a:pt x="76905" y="45222"/>
                  <a:pt x="76987" y="45181"/>
                  <a:pt x="77000" y="45127"/>
                </a:cubicBezTo>
                <a:cubicBezTo>
                  <a:pt x="77014" y="45059"/>
                  <a:pt x="76932" y="45004"/>
                  <a:pt x="76878" y="44896"/>
                </a:cubicBezTo>
                <a:close/>
                <a:moveTo>
                  <a:pt x="24969" y="44773"/>
                </a:moveTo>
                <a:lnTo>
                  <a:pt x="25132" y="45099"/>
                </a:lnTo>
                <a:lnTo>
                  <a:pt x="24820" y="45276"/>
                </a:lnTo>
                <a:lnTo>
                  <a:pt x="24629" y="44950"/>
                </a:lnTo>
                <a:lnTo>
                  <a:pt x="24969" y="44773"/>
                </a:lnTo>
                <a:close/>
                <a:moveTo>
                  <a:pt x="1427" y="44814"/>
                </a:moveTo>
                <a:lnTo>
                  <a:pt x="1618" y="45127"/>
                </a:lnTo>
                <a:lnTo>
                  <a:pt x="1264" y="45290"/>
                </a:lnTo>
                <a:lnTo>
                  <a:pt x="1101" y="44991"/>
                </a:lnTo>
                <a:lnTo>
                  <a:pt x="1427" y="44814"/>
                </a:lnTo>
                <a:close/>
                <a:moveTo>
                  <a:pt x="13171" y="44787"/>
                </a:moveTo>
                <a:lnTo>
                  <a:pt x="13348" y="45127"/>
                </a:lnTo>
                <a:lnTo>
                  <a:pt x="13049" y="45290"/>
                </a:lnTo>
                <a:lnTo>
                  <a:pt x="12858" y="44950"/>
                </a:lnTo>
                <a:lnTo>
                  <a:pt x="13171" y="44787"/>
                </a:lnTo>
                <a:close/>
                <a:moveTo>
                  <a:pt x="57522" y="44787"/>
                </a:moveTo>
                <a:lnTo>
                  <a:pt x="57699" y="45086"/>
                </a:lnTo>
                <a:lnTo>
                  <a:pt x="57359" y="45303"/>
                </a:lnTo>
                <a:lnTo>
                  <a:pt x="57183" y="44964"/>
                </a:lnTo>
                <a:lnTo>
                  <a:pt x="57522" y="44787"/>
                </a:lnTo>
                <a:close/>
                <a:moveTo>
                  <a:pt x="22237" y="44855"/>
                </a:moveTo>
                <a:lnTo>
                  <a:pt x="22400" y="45154"/>
                </a:lnTo>
                <a:lnTo>
                  <a:pt x="22060" y="45331"/>
                </a:lnTo>
                <a:lnTo>
                  <a:pt x="21897" y="45032"/>
                </a:lnTo>
                <a:lnTo>
                  <a:pt x="22237" y="44855"/>
                </a:lnTo>
                <a:close/>
                <a:moveTo>
                  <a:pt x="38029" y="44623"/>
                </a:moveTo>
                <a:cubicBezTo>
                  <a:pt x="37836" y="44623"/>
                  <a:pt x="37655" y="44777"/>
                  <a:pt x="37664" y="45004"/>
                </a:cubicBezTo>
                <a:cubicBezTo>
                  <a:pt x="37678" y="45181"/>
                  <a:pt x="37827" y="45331"/>
                  <a:pt x="38018" y="45344"/>
                </a:cubicBezTo>
                <a:cubicBezTo>
                  <a:pt x="38344" y="45344"/>
                  <a:pt x="38507" y="44950"/>
                  <a:pt x="38276" y="44719"/>
                </a:cubicBezTo>
                <a:cubicBezTo>
                  <a:pt x="38201" y="44653"/>
                  <a:pt x="38114" y="44623"/>
                  <a:pt x="38029" y="44623"/>
                </a:cubicBezTo>
                <a:close/>
                <a:moveTo>
                  <a:pt x="66561" y="44841"/>
                </a:moveTo>
                <a:lnTo>
                  <a:pt x="66738" y="45167"/>
                </a:lnTo>
                <a:lnTo>
                  <a:pt x="66412" y="45344"/>
                </a:lnTo>
                <a:lnTo>
                  <a:pt x="66222" y="45018"/>
                </a:lnTo>
                <a:lnTo>
                  <a:pt x="66561" y="44841"/>
                </a:lnTo>
                <a:close/>
                <a:moveTo>
                  <a:pt x="10452" y="44882"/>
                </a:moveTo>
                <a:lnTo>
                  <a:pt x="10643" y="45195"/>
                </a:lnTo>
                <a:lnTo>
                  <a:pt x="10317" y="45358"/>
                </a:lnTo>
                <a:lnTo>
                  <a:pt x="10140" y="45059"/>
                </a:lnTo>
                <a:lnTo>
                  <a:pt x="10452" y="44882"/>
                </a:lnTo>
                <a:close/>
                <a:moveTo>
                  <a:pt x="54763" y="44855"/>
                </a:moveTo>
                <a:lnTo>
                  <a:pt x="54954" y="45195"/>
                </a:lnTo>
                <a:lnTo>
                  <a:pt x="54641" y="45371"/>
                </a:lnTo>
                <a:cubicBezTo>
                  <a:pt x="54587" y="45249"/>
                  <a:pt x="54519" y="45140"/>
                  <a:pt x="54451" y="45032"/>
                </a:cubicBezTo>
                <a:lnTo>
                  <a:pt x="54763" y="44855"/>
                </a:lnTo>
                <a:close/>
                <a:moveTo>
                  <a:pt x="70608" y="44609"/>
                </a:moveTo>
                <a:cubicBezTo>
                  <a:pt x="70600" y="44609"/>
                  <a:pt x="70593" y="44610"/>
                  <a:pt x="70585" y="44610"/>
                </a:cubicBezTo>
                <a:cubicBezTo>
                  <a:pt x="70367" y="44610"/>
                  <a:pt x="70190" y="44787"/>
                  <a:pt x="70204" y="45004"/>
                </a:cubicBezTo>
                <a:cubicBezTo>
                  <a:pt x="70211" y="45256"/>
                  <a:pt x="70394" y="45378"/>
                  <a:pt x="70580" y="45378"/>
                </a:cubicBezTo>
                <a:cubicBezTo>
                  <a:pt x="70775" y="45378"/>
                  <a:pt x="70972" y="45242"/>
                  <a:pt x="70965" y="44977"/>
                </a:cubicBezTo>
                <a:cubicBezTo>
                  <a:pt x="70965" y="44768"/>
                  <a:pt x="70802" y="44609"/>
                  <a:pt x="70608" y="44609"/>
                </a:cubicBezTo>
                <a:close/>
                <a:moveTo>
                  <a:pt x="63829" y="44909"/>
                </a:moveTo>
                <a:cubicBezTo>
                  <a:pt x="63884" y="45018"/>
                  <a:pt x="63938" y="45113"/>
                  <a:pt x="64006" y="45222"/>
                </a:cubicBezTo>
                <a:lnTo>
                  <a:pt x="63666" y="45399"/>
                </a:lnTo>
                <a:cubicBezTo>
                  <a:pt x="63612" y="45290"/>
                  <a:pt x="63544" y="45195"/>
                  <a:pt x="63489" y="45086"/>
                </a:cubicBezTo>
                <a:lnTo>
                  <a:pt x="63829" y="44909"/>
                </a:lnTo>
                <a:close/>
                <a:moveTo>
                  <a:pt x="35245" y="44678"/>
                </a:moveTo>
                <a:cubicBezTo>
                  <a:pt x="35054" y="44692"/>
                  <a:pt x="34905" y="44855"/>
                  <a:pt x="34905" y="45045"/>
                </a:cubicBezTo>
                <a:cubicBezTo>
                  <a:pt x="34891" y="45249"/>
                  <a:pt x="35054" y="45412"/>
                  <a:pt x="35258" y="45412"/>
                </a:cubicBezTo>
                <a:cubicBezTo>
                  <a:pt x="35462" y="45399"/>
                  <a:pt x="35625" y="45235"/>
                  <a:pt x="35639" y="45032"/>
                </a:cubicBezTo>
                <a:lnTo>
                  <a:pt x="35625" y="45032"/>
                </a:lnTo>
                <a:cubicBezTo>
                  <a:pt x="35612" y="44828"/>
                  <a:pt x="35435" y="44678"/>
                  <a:pt x="35245" y="44678"/>
                </a:cubicBezTo>
                <a:close/>
                <a:moveTo>
                  <a:pt x="7734" y="44950"/>
                </a:moveTo>
                <a:lnTo>
                  <a:pt x="7897" y="45263"/>
                </a:lnTo>
                <a:lnTo>
                  <a:pt x="7557" y="45426"/>
                </a:lnTo>
                <a:lnTo>
                  <a:pt x="7394" y="45140"/>
                </a:lnTo>
                <a:lnTo>
                  <a:pt x="7734" y="44950"/>
                </a:lnTo>
                <a:close/>
                <a:moveTo>
                  <a:pt x="19478" y="44909"/>
                </a:moveTo>
                <a:lnTo>
                  <a:pt x="19654" y="45249"/>
                </a:lnTo>
                <a:lnTo>
                  <a:pt x="19355" y="45426"/>
                </a:lnTo>
                <a:lnTo>
                  <a:pt x="19165" y="45086"/>
                </a:lnTo>
                <a:lnTo>
                  <a:pt x="19478" y="44909"/>
                </a:lnTo>
                <a:close/>
                <a:moveTo>
                  <a:pt x="52045" y="44923"/>
                </a:moveTo>
                <a:lnTo>
                  <a:pt x="52235" y="45263"/>
                </a:lnTo>
                <a:lnTo>
                  <a:pt x="51909" y="45426"/>
                </a:lnTo>
                <a:cubicBezTo>
                  <a:pt x="51841" y="45303"/>
                  <a:pt x="51773" y="45195"/>
                  <a:pt x="51705" y="45086"/>
                </a:cubicBezTo>
                <a:lnTo>
                  <a:pt x="52045" y="44923"/>
                </a:lnTo>
                <a:close/>
                <a:moveTo>
                  <a:pt x="61070" y="44977"/>
                </a:moveTo>
                <a:lnTo>
                  <a:pt x="61247" y="45290"/>
                </a:lnTo>
                <a:lnTo>
                  <a:pt x="60934" y="45453"/>
                </a:lnTo>
                <a:lnTo>
                  <a:pt x="60757" y="45140"/>
                </a:lnTo>
                <a:lnTo>
                  <a:pt x="61070" y="44977"/>
                </a:lnTo>
                <a:close/>
                <a:moveTo>
                  <a:pt x="74132" y="44882"/>
                </a:moveTo>
                <a:cubicBezTo>
                  <a:pt x="73983" y="44882"/>
                  <a:pt x="73847" y="45004"/>
                  <a:pt x="73833" y="45167"/>
                </a:cubicBezTo>
                <a:cubicBezTo>
                  <a:pt x="73846" y="45336"/>
                  <a:pt x="73970" y="45467"/>
                  <a:pt x="74135" y="45467"/>
                </a:cubicBezTo>
                <a:cubicBezTo>
                  <a:pt x="74143" y="45467"/>
                  <a:pt x="74151" y="45467"/>
                  <a:pt x="74159" y="45466"/>
                </a:cubicBezTo>
                <a:cubicBezTo>
                  <a:pt x="74526" y="45439"/>
                  <a:pt x="74513" y="44896"/>
                  <a:pt x="74132" y="44882"/>
                </a:cubicBezTo>
                <a:close/>
                <a:moveTo>
                  <a:pt x="16759" y="44977"/>
                </a:moveTo>
                <a:lnTo>
                  <a:pt x="16936" y="45317"/>
                </a:lnTo>
                <a:lnTo>
                  <a:pt x="16623" y="45480"/>
                </a:lnTo>
                <a:lnTo>
                  <a:pt x="16419" y="45140"/>
                </a:lnTo>
                <a:lnTo>
                  <a:pt x="16759" y="44977"/>
                </a:lnTo>
                <a:close/>
                <a:moveTo>
                  <a:pt x="49326" y="44977"/>
                </a:moveTo>
                <a:lnTo>
                  <a:pt x="49503" y="45303"/>
                </a:lnTo>
                <a:lnTo>
                  <a:pt x="49150" y="45480"/>
                </a:lnTo>
                <a:lnTo>
                  <a:pt x="48987" y="45167"/>
                </a:lnTo>
                <a:lnTo>
                  <a:pt x="49326" y="44977"/>
                </a:lnTo>
                <a:close/>
                <a:moveTo>
                  <a:pt x="32527" y="44732"/>
                </a:moveTo>
                <a:cubicBezTo>
                  <a:pt x="32050" y="44732"/>
                  <a:pt x="32032" y="45467"/>
                  <a:pt x="32526" y="45480"/>
                </a:cubicBezTo>
                <a:cubicBezTo>
                  <a:pt x="32531" y="45480"/>
                  <a:pt x="32535" y="45480"/>
                  <a:pt x="32540" y="45480"/>
                </a:cubicBezTo>
                <a:cubicBezTo>
                  <a:pt x="33030" y="45480"/>
                  <a:pt x="33052" y="44746"/>
                  <a:pt x="32553" y="44732"/>
                </a:cubicBezTo>
                <a:cubicBezTo>
                  <a:pt x="32545" y="44732"/>
                  <a:pt x="32536" y="44732"/>
                  <a:pt x="32527" y="44732"/>
                </a:cubicBezTo>
                <a:close/>
                <a:moveTo>
                  <a:pt x="4975" y="45004"/>
                </a:moveTo>
                <a:lnTo>
                  <a:pt x="5165" y="45317"/>
                </a:lnTo>
                <a:lnTo>
                  <a:pt x="4839" y="45494"/>
                </a:lnTo>
                <a:lnTo>
                  <a:pt x="4676" y="45167"/>
                </a:lnTo>
                <a:lnTo>
                  <a:pt x="4975" y="45004"/>
                </a:lnTo>
                <a:close/>
                <a:moveTo>
                  <a:pt x="25785" y="45018"/>
                </a:moveTo>
                <a:lnTo>
                  <a:pt x="25961" y="45358"/>
                </a:lnTo>
                <a:lnTo>
                  <a:pt x="25649" y="45521"/>
                </a:lnTo>
                <a:lnTo>
                  <a:pt x="25458" y="45195"/>
                </a:lnTo>
                <a:lnTo>
                  <a:pt x="25785" y="45018"/>
                </a:lnTo>
                <a:close/>
                <a:moveTo>
                  <a:pt x="58352" y="45045"/>
                </a:moveTo>
                <a:lnTo>
                  <a:pt x="58515" y="45385"/>
                </a:lnTo>
                <a:lnTo>
                  <a:pt x="58202" y="45534"/>
                </a:lnTo>
                <a:lnTo>
                  <a:pt x="58039" y="45195"/>
                </a:lnTo>
                <a:lnTo>
                  <a:pt x="58352" y="45045"/>
                </a:lnTo>
                <a:close/>
                <a:moveTo>
                  <a:pt x="41589" y="44799"/>
                </a:moveTo>
                <a:cubicBezTo>
                  <a:pt x="41577" y="44799"/>
                  <a:pt x="41565" y="44799"/>
                  <a:pt x="41552" y="44800"/>
                </a:cubicBezTo>
                <a:cubicBezTo>
                  <a:pt x="41361" y="44800"/>
                  <a:pt x="41198" y="44964"/>
                  <a:pt x="41198" y="45167"/>
                </a:cubicBezTo>
                <a:cubicBezTo>
                  <a:pt x="41198" y="45371"/>
                  <a:pt x="41348" y="45534"/>
                  <a:pt x="41552" y="45534"/>
                </a:cubicBezTo>
                <a:cubicBezTo>
                  <a:pt x="41565" y="45535"/>
                  <a:pt x="41577" y="45536"/>
                  <a:pt x="41589" y="45536"/>
                </a:cubicBezTo>
                <a:cubicBezTo>
                  <a:pt x="42069" y="45536"/>
                  <a:pt x="42069" y="44799"/>
                  <a:pt x="41589" y="44799"/>
                </a:cubicBezTo>
                <a:close/>
                <a:moveTo>
                  <a:pt x="14000" y="45059"/>
                </a:moveTo>
                <a:lnTo>
                  <a:pt x="14190" y="45385"/>
                </a:lnTo>
                <a:lnTo>
                  <a:pt x="13864" y="45548"/>
                </a:lnTo>
                <a:lnTo>
                  <a:pt x="13687" y="45235"/>
                </a:lnTo>
                <a:lnTo>
                  <a:pt x="14000" y="45059"/>
                </a:lnTo>
                <a:close/>
                <a:moveTo>
                  <a:pt x="46581" y="45018"/>
                </a:moveTo>
                <a:cubicBezTo>
                  <a:pt x="46635" y="45127"/>
                  <a:pt x="46703" y="45249"/>
                  <a:pt x="46771" y="45385"/>
                </a:cubicBezTo>
                <a:lnTo>
                  <a:pt x="46431" y="45562"/>
                </a:lnTo>
                <a:lnTo>
                  <a:pt x="46200" y="45208"/>
                </a:lnTo>
                <a:lnTo>
                  <a:pt x="46581" y="45018"/>
                </a:lnTo>
                <a:close/>
                <a:moveTo>
                  <a:pt x="2256" y="45072"/>
                </a:moveTo>
                <a:lnTo>
                  <a:pt x="2419" y="45412"/>
                </a:lnTo>
                <a:lnTo>
                  <a:pt x="2093" y="45575"/>
                </a:lnTo>
                <a:lnTo>
                  <a:pt x="1917" y="45235"/>
                </a:lnTo>
                <a:lnTo>
                  <a:pt x="2256" y="45072"/>
                </a:lnTo>
                <a:close/>
                <a:moveTo>
                  <a:pt x="38869" y="44866"/>
                </a:moveTo>
                <a:cubicBezTo>
                  <a:pt x="38853" y="44866"/>
                  <a:pt x="38836" y="44867"/>
                  <a:pt x="38820" y="44868"/>
                </a:cubicBezTo>
                <a:cubicBezTo>
                  <a:pt x="38629" y="44882"/>
                  <a:pt x="38480" y="45032"/>
                  <a:pt x="38480" y="45222"/>
                </a:cubicBezTo>
                <a:cubicBezTo>
                  <a:pt x="38480" y="45426"/>
                  <a:pt x="38643" y="45589"/>
                  <a:pt x="38847" y="45589"/>
                </a:cubicBezTo>
                <a:cubicBezTo>
                  <a:pt x="38855" y="45589"/>
                  <a:pt x="38864" y="45589"/>
                  <a:pt x="38872" y="45589"/>
                </a:cubicBezTo>
                <a:cubicBezTo>
                  <a:pt x="39346" y="45589"/>
                  <a:pt x="39329" y="44866"/>
                  <a:pt x="38869" y="44866"/>
                </a:cubicBezTo>
                <a:close/>
                <a:moveTo>
                  <a:pt x="71414" y="44855"/>
                </a:moveTo>
                <a:cubicBezTo>
                  <a:pt x="71210" y="44868"/>
                  <a:pt x="71047" y="45032"/>
                  <a:pt x="71047" y="45235"/>
                </a:cubicBezTo>
                <a:cubicBezTo>
                  <a:pt x="71047" y="45431"/>
                  <a:pt x="71210" y="45590"/>
                  <a:pt x="71404" y="45590"/>
                </a:cubicBezTo>
                <a:cubicBezTo>
                  <a:pt x="71411" y="45590"/>
                  <a:pt x="71419" y="45589"/>
                  <a:pt x="71427" y="45589"/>
                </a:cubicBezTo>
                <a:cubicBezTo>
                  <a:pt x="71631" y="45589"/>
                  <a:pt x="71781" y="45426"/>
                  <a:pt x="71781" y="45222"/>
                </a:cubicBezTo>
                <a:cubicBezTo>
                  <a:pt x="71781" y="45018"/>
                  <a:pt x="71604" y="44855"/>
                  <a:pt x="71414" y="44855"/>
                </a:cubicBezTo>
                <a:close/>
                <a:moveTo>
                  <a:pt x="11282" y="45113"/>
                </a:moveTo>
                <a:lnTo>
                  <a:pt x="11458" y="45426"/>
                </a:lnTo>
                <a:lnTo>
                  <a:pt x="11146" y="45602"/>
                </a:lnTo>
                <a:lnTo>
                  <a:pt x="10969" y="45303"/>
                </a:lnTo>
                <a:lnTo>
                  <a:pt x="11282" y="45113"/>
                </a:lnTo>
                <a:close/>
                <a:moveTo>
                  <a:pt x="23066" y="45099"/>
                </a:moveTo>
                <a:lnTo>
                  <a:pt x="23229" y="45439"/>
                </a:lnTo>
                <a:lnTo>
                  <a:pt x="22889" y="45602"/>
                </a:lnTo>
                <a:lnTo>
                  <a:pt x="22726" y="45263"/>
                </a:lnTo>
                <a:lnTo>
                  <a:pt x="23066" y="45099"/>
                </a:lnTo>
                <a:close/>
                <a:moveTo>
                  <a:pt x="55606" y="45127"/>
                </a:moveTo>
                <a:lnTo>
                  <a:pt x="55769" y="45439"/>
                </a:lnTo>
                <a:lnTo>
                  <a:pt x="55456" y="45602"/>
                </a:lnTo>
                <a:lnTo>
                  <a:pt x="55293" y="45290"/>
                </a:lnTo>
                <a:lnTo>
                  <a:pt x="55606" y="45127"/>
                </a:lnTo>
                <a:close/>
                <a:moveTo>
                  <a:pt x="67377" y="45086"/>
                </a:moveTo>
                <a:lnTo>
                  <a:pt x="67581" y="45426"/>
                </a:lnTo>
                <a:lnTo>
                  <a:pt x="67241" y="45602"/>
                </a:lnTo>
                <a:lnTo>
                  <a:pt x="67037" y="45263"/>
                </a:lnTo>
                <a:lnTo>
                  <a:pt x="67377" y="45086"/>
                </a:lnTo>
                <a:close/>
                <a:moveTo>
                  <a:pt x="64658" y="45167"/>
                </a:moveTo>
                <a:lnTo>
                  <a:pt x="64822" y="45466"/>
                </a:lnTo>
                <a:lnTo>
                  <a:pt x="64482" y="45643"/>
                </a:lnTo>
                <a:lnTo>
                  <a:pt x="64305" y="45331"/>
                </a:lnTo>
                <a:lnTo>
                  <a:pt x="64658" y="45167"/>
                </a:lnTo>
                <a:close/>
                <a:moveTo>
                  <a:pt x="36087" y="44923"/>
                </a:moveTo>
                <a:cubicBezTo>
                  <a:pt x="35884" y="44936"/>
                  <a:pt x="35720" y="45099"/>
                  <a:pt x="35720" y="45303"/>
                </a:cubicBezTo>
                <a:cubicBezTo>
                  <a:pt x="35734" y="45507"/>
                  <a:pt x="35897" y="45657"/>
                  <a:pt x="36101" y="45657"/>
                </a:cubicBezTo>
                <a:cubicBezTo>
                  <a:pt x="36563" y="45616"/>
                  <a:pt x="36536" y="44936"/>
                  <a:pt x="36087" y="44923"/>
                </a:cubicBezTo>
                <a:close/>
                <a:moveTo>
                  <a:pt x="20307" y="45181"/>
                </a:moveTo>
                <a:lnTo>
                  <a:pt x="20484" y="45507"/>
                </a:lnTo>
                <a:lnTo>
                  <a:pt x="20157" y="45670"/>
                </a:lnTo>
                <a:lnTo>
                  <a:pt x="19994" y="45358"/>
                </a:lnTo>
                <a:lnTo>
                  <a:pt x="20307" y="45181"/>
                </a:lnTo>
                <a:close/>
                <a:moveTo>
                  <a:pt x="52874" y="45181"/>
                </a:moveTo>
                <a:lnTo>
                  <a:pt x="53051" y="45494"/>
                </a:lnTo>
                <a:lnTo>
                  <a:pt x="52752" y="45670"/>
                </a:lnTo>
                <a:lnTo>
                  <a:pt x="52575" y="45358"/>
                </a:lnTo>
                <a:lnTo>
                  <a:pt x="52874" y="45181"/>
                </a:lnTo>
                <a:close/>
                <a:moveTo>
                  <a:pt x="74954" y="45153"/>
                </a:moveTo>
                <a:cubicBezTo>
                  <a:pt x="74825" y="45153"/>
                  <a:pt x="74703" y="45270"/>
                  <a:pt x="74703" y="45412"/>
                </a:cubicBezTo>
                <a:cubicBezTo>
                  <a:pt x="74703" y="45548"/>
                  <a:pt x="74798" y="45657"/>
                  <a:pt x="74948" y="45670"/>
                </a:cubicBezTo>
                <a:cubicBezTo>
                  <a:pt x="74956" y="45671"/>
                  <a:pt x="74965" y="45671"/>
                  <a:pt x="74973" y="45671"/>
                </a:cubicBezTo>
                <a:cubicBezTo>
                  <a:pt x="75289" y="45671"/>
                  <a:pt x="75306" y="45180"/>
                  <a:pt x="74989" y="45154"/>
                </a:cubicBezTo>
                <a:lnTo>
                  <a:pt x="74975" y="45154"/>
                </a:lnTo>
                <a:cubicBezTo>
                  <a:pt x="74968" y="45153"/>
                  <a:pt x="74961" y="45153"/>
                  <a:pt x="74954" y="45153"/>
                </a:cubicBezTo>
                <a:close/>
                <a:moveTo>
                  <a:pt x="8563" y="45195"/>
                </a:moveTo>
                <a:lnTo>
                  <a:pt x="8753" y="45521"/>
                </a:lnTo>
                <a:lnTo>
                  <a:pt x="8400" y="45684"/>
                </a:lnTo>
                <a:lnTo>
                  <a:pt x="8223" y="45358"/>
                </a:lnTo>
                <a:lnTo>
                  <a:pt x="8563" y="45195"/>
                </a:lnTo>
                <a:close/>
                <a:moveTo>
                  <a:pt x="29373" y="45154"/>
                </a:moveTo>
                <a:lnTo>
                  <a:pt x="29590" y="45534"/>
                </a:lnTo>
                <a:lnTo>
                  <a:pt x="29169" y="45711"/>
                </a:lnTo>
                <a:lnTo>
                  <a:pt x="28979" y="45371"/>
                </a:lnTo>
                <a:lnTo>
                  <a:pt x="29373" y="45154"/>
                </a:lnTo>
                <a:close/>
                <a:moveTo>
                  <a:pt x="17575" y="45249"/>
                </a:moveTo>
                <a:cubicBezTo>
                  <a:pt x="17643" y="45358"/>
                  <a:pt x="17697" y="45453"/>
                  <a:pt x="17752" y="45562"/>
                </a:cubicBezTo>
                <a:lnTo>
                  <a:pt x="17439" y="45725"/>
                </a:lnTo>
                <a:lnTo>
                  <a:pt x="17276" y="45412"/>
                </a:lnTo>
                <a:lnTo>
                  <a:pt x="17575" y="45249"/>
                </a:lnTo>
                <a:close/>
                <a:moveTo>
                  <a:pt x="50155" y="45249"/>
                </a:moveTo>
                <a:lnTo>
                  <a:pt x="50319" y="45562"/>
                </a:lnTo>
                <a:lnTo>
                  <a:pt x="49979" y="45725"/>
                </a:lnTo>
                <a:lnTo>
                  <a:pt x="49816" y="45426"/>
                </a:lnTo>
                <a:lnTo>
                  <a:pt x="50155" y="45249"/>
                </a:lnTo>
                <a:close/>
                <a:moveTo>
                  <a:pt x="61899" y="45222"/>
                </a:moveTo>
                <a:lnTo>
                  <a:pt x="62089" y="45562"/>
                </a:lnTo>
                <a:lnTo>
                  <a:pt x="61763" y="45725"/>
                </a:lnTo>
                <a:cubicBezTo>
                  <a:pt x="61709" y="45616"/>
                  <a:pt x="61655" y="45507"/>
                  <a:pt x="61587" y="45385"/>
                </a:cubicBezTo>
                <a:lnTo>
                  <a:pt x="61899" y="45222"/>
                </a:lnTo>
                <a:close/>
                <a:moveTo>
                  <a:pt x="33357" y="44976"/>
                </a:moveTo>
                <a:cubicBezTo>
                  <a:pt x="33152" y="44976"/>
                  <a:pt x="32988" y="45135"/>
                  <a:pt x="32988" y="45344"/>
                </a:cubicBezTo>
                <a:cubicBezTo>
                  <a:pt x="32979" y="45578"/>
                  <a:pt x="33169" y="45734"/>
                  <a:pt x="33368" y="45734"/>
                </a:cubicBezTo>
                <a:cubicBezTo>
                  <a:pt x="33458" y="45734"/>
                  <a:pt x="33551" y="45702"/>
                  <a:pt x="33627" y="45630"/>
                </a:cubicBezTo>
                <a:cubicBezTo>
                  <a:pt x="33872" y="45399"/>
                  <a:pt x="33722" y="44991"/>
                  <a:pt x="33383" y="44977"/>
                </a:cubicBezTo>
                <a:cubicBezTo>
                  <a:pt x="33374" y="44977"/>
                  <a:pt x="33366" y="44976"/>
                  <a:pt x="33357" y="44976"/>
                </a:cubicBezTo>
                <a:close/>
                <a:moveTo>
                  <a:pt x="5804" y="45249"/>
                </a:moveTo>
                <a:lnTo>
                  <a:pt x="5981" y="45589"/>
                </a:lnTo>
                <a:lnTo>
                  <a:pt x="5682" y="45752"/>
                </a:lnTo>
                <a:lnTo>
                  <a:pt x="5505" y="45412"/>
                </a:lnTo>
                <a:lnTo>
                  <a:pt x="5804" y="45249"/>
                </a:lnTo>
                <a:close/>
                <a:moveTo>
                  <a:pt x="14856" y="45290"/>
                </a:moveTo>
                <a:lnTo>
                  <a:pt x="15033" y="45630"/>
                </a:lnTo>
                <a:lnTo>
                  <a:pt x="14693" y="45793"/>
                </a:lnTo>
                <a:lnTo>
                  <a:pt x="14517" y="45494"/>
                </a:lnTo>
                <a:lnTo>
                  <a:pt x="14856" y="45290"/>
                </a:lnTo>
                <a:close/>
                <a:moveTo>
                  <a:pt x="26614" y="45263"/>
                </a:moveTo>
                <a:lnTo>
                  <a:pt x="26790" y="45630"/>
                </a:lnTo>
                <a:lnTo>
                  <a:pt x="26464" y="45793"/>
                </a:lnTo>
                <a:lnTo>
                  <a:pt x="26274" y="45439"/>
                </a:lnTo>
                <a:lnTo>
                  <a:pt x="26614" y="45263"/>
                </a:lnTo>
                <a:close/>
                <a:moveTo>
                  <a:pt x="59167" y="45303"/>
                </a:moveTo>
                <a:lnTo>
                  <a:pt x="59357" y="45630"/>
                </a:lnTo>
                <a:lnTo>
                  <a:pt x="59031" y="45793"/>
                </a:lnTo>
                <a:lnTo>
                  <a:pt x="58855" y="45494"/>
                </a:lnTo>
                <a:lnTo>
                  <a:pt x="59167" y="45303"/>
                </a:lnTo>
                <a:close/>
                <a:moveTo>
                  <a:pt x="42385" y="45022"/>
                </a:moveTo>
                <a:cubicBezTo>
                  <a:pt x="42329" y="45022"/>
                  <a:pt x="42272" y="45033"/>
                  <a:pt x="42218" y="45059"/>
                </a:cubicBezTo>
                <a:cubicBezTo>
                  <a:pt x="42000" y="45167"/>
                  <a:pt x="41946" y="45439"/>
                  <a:pt x="42068" y="45630"/>
                </a:cubicBezTo>
                <a:cubicBezTo>
                  <a:pt x="42148" y="45742"/>
                  <a:pt x="42271" y="45802"/>
                  <a:pt x="42394" y="45802"/>
                </a:cubicBezTo>
                <a:cubicBezTo>
                  <a:pt x="42480" y="45802"/>
                  <a:pt x="42566" y="45773"/>
                  <a:pt x="42639" y="45711"/>
                </a:cubicBezTo>
                <a:cubicBezTo>
                  <a:pt x="42693" y="45657"/>
                  <a:pt x="42761" y="45589"/>
                  <a:pt x="42816" y="45521"/>
                </a:cubicBezTo>
                <a:lnTo>
                  <a:pt x="42816" y="45521"/>
                </a:lnTo>
                <a:lnTo>
                  <a:pt x="42802" y="45534"/>
                </a:lnTo>
                <a:cubicBezTo>
                  <a:pt x="42788" y="45439"/>
                  <a:pt x="42775" y="45344"/>
                  <a:pt x="42748" y="45263"/>
                </a:cubicBezTo>
                <a:cubicBezTo>
                  <a:pt x="42688" y="45113"/>
                  <a:pt x="42540" y="45022"/>
                  <a:pt x="42385" y="45022"/>
                </a:cubicBezTo>
                <a:close/>
                <a:moveTo>
                  <a:pt x="47410" y="45290"/>
                </a:moveTo>
                <a:lnTo>
                  <a:pt x="47614" y="45657"/>
                </a:lnTo>
                <a:lnTo>
                  <a:pt x="47260" y="45820"/>
                </a:lnTo>
                <a:lnTo>
                  <a:pt x="47070" y="45466"/>
                </a:lnTo>
                <a:lnTo>
                  <a:pt x="47410" y="45290"/>
                </a:lnTo>
                <a:close/>
                <a:moveTo>
                  <a:pt x="72255" y="45126"/>
                </a:moveTo>
                <a:cubicBezTo>
                  <a:pt x="72247" y="45126"/>
                  <a:pt x="72238" y="45126"/>
                  <a:pt x="72229" y="45127"/>
                </a:cubicBezTo>
                <a:cubicBezTo>
                  <a:pt x="71776" y="45140"/>
                  <a:pt x="71780" y="45821"/>
                  <a:pt x="72230" y="45821"/>
                </a:cubicBezTo>
                <a:cubicBezTo>
                  <a:pt x="72239" y="45821"/>
                  <a:pt x="72248" y="45820"/>
                  <a:pt x="72256" y="45820"/>
                </a:cubicBezTo>
                <a:cubicBezTo>
                  <a:pt x="72710" y="45807"/>
                  <a:pt x="72692" y="45126"/>
                  <a:pt x="72255" y="45126"/>
                </a:cubicBezTo>
                <a:close/>
                <a:moveTo>
                  <a:pt x="3085" y="45344"/>
                </a:moveTo>
                <a:lnTo>
                  <a:pt x="3262" y="45643"/>
                </a:lnTo>
                <a:lnTo>
                  <a:pt x="2922" y="45847"/>
                </a:lnTo>
                <a:lnTo>
                  <a:pt x="2746" y="45507"/>
                </a:lnTo>
                <a:lnTo>
                  <a:pt x="3085" y="45344"/>
                </a:lnTo>
                <a:close/>
                <a:moveTo>
                  <a:pt x="56421" y="45371"/>
                </a:moveTo>
                <a:lnTo>
                  <a:pt x="56598" y="45684"/>
                </a:lnTo>
                <a:lnTo>
                  <a:pt x="56286" y="45847"/>
                </a:lnTo>
                <a:lnTo>
                  <a:pt x="56109" y="45534"/>
                </a:lnTo>
                <a:lnTo>
                  <a:pt x="56421" y="45371"/>
                </a:lnTo>
                <a:close/>
                <a:moveTo>
                  <a:pt x="39701" y="45098"/>
                </a:moveTo>
                <a:cubicBezTo>
                  <a:pt x="39688" y="45098"/>
                  <a:pt x="39676" y="45098"/>
                  <a:pt x="39662" y="45099"/>
                </a:cubicBezTo>
                <a:cubicBezTo>
                  <a:pt x="39472" y="45099"/>
                  <a:pt x="39309" y="45249"/>
                  <a:pt x="39295" y="45453"/>
                </a:cubicBezTo>
                <a:cubicBezTo>
                  <a:pt x="39282" y="45670"/>
                  <a:pt x="39458" y="45847"/>
                  <a:pt x="39662" y="45847"/>
                </a:cubicBezTo>
                <a:cubicBezTo>
                  <a:pt x="39671" y="45847"/>
                  <a:pt x="39680" y="45848"/>
                  <a:pt x="39689" y="45848"/>
                </a:cubicBezTo>
                <a:cubicBezTo>
                  <a:pt x="40193" y="45848"/>
                  <a:pt x="40197" y="45098"/>
                  <a:pt x="39701" y="45098"/>
                </a:cubicBezTo>
                <a:close/>
                <a:moveTo>
                  <a:pt x="23882" y="45371"/>
                </a:moveTo>
                <a:lnTo>
                  <a:pt x="24058" y="45670"/>
                </a:lnTo>
                <a:lnTo>
                  <a:pt x="23719" y="45861"/>
                </a:lnTo>
                <a:lnTo>
                  <a:pt x="23542" y="45534"/>
                </a:lnTo>
                <a:lnTo>
                  <a:pt x="23882" y="45371"/>
                </a:lnTo>
                <a:close/>
                <a:moveTo>
                  <a:pt x="68206" y="45303"/>
                </a:moveTo>
                <a:cubicBezTo>
                  <a:pt x="68288" y="45426"/>
                  <a:pt x="68369" y="45548"/>
                  <a:pt x="68437" y="45670"/>
                </a:cubicBezTo>
                <a:lnTo>
                  <a:pt x="68043" y="45861"/>
                </a:lnTo>
                <a:lnTo>
                  <a:pt x="67866" y="45494"/>
                </a:lnTo>
                <a:lnTo>
                  <a:pt x="68206" y="45303"/>
                </a:lnTo>
                <a:close/>
                <a:moveTo>
                  <a:pt x="75804" y="45439"/>
                </a:moveTo>
                <a:cubicBezTo>
                  <a:pt x="75682" y="45439"/>
                  <a:pt x="75587" y="45521"/>
                  <a:pt x="75573" y="45643"/>
                </a:cubicBezTo>
                <a:lnTo>
                  <a:pt x="75587" y="45643"/>
                </a:lnTo>
                <a:cubicBezTo>
                  <a:pt x="75573" y="45765"/>
                  <a:pt x="75668" y="45861"/>
                  <a:pt x="75790" y="45874"/>
                </a:cubicBezTo>
                <a:cubicBezTo>
                  <a:pt x="75899" y="45874"/>
                  <a:pt x="75994" y="45779"/>
                  <a:pt x="76008" y="45670"/>
                </a:cubicBezTo>
                <a:cubicBezTo>
                  <a:pt x="76008" y="45548"/>
                  <a:pt x="75926" y="45453"/>
                  <a:pt x="75804" y="45439"/>
                </a:cubicBezTo>
                <a:close/>
                <a:moveTo>
                  <a:pt x="12097" y="45371"/>
                </a:moveTo>
                <a:lnTo>
                  <a:pt x="12301" y="45711"/>
                </a:lnTo>
                <a:lnTo>
                  <a:pt x="11961" y="45888"/>
                </a:lnTo>
                <a:lnTo>
                  <a:pt x="11798" y="45548"/>
                </a:lnTo>
                <a:lnTo>
                  <a:pt x="12097" y="45371"/>
                </a:lnTo>
                <a:close/>
                <a:moveTo>
                  <a:pt x="36934" y="45167"/>
                </a:moveTo>
                <a:cubicBezTo>
                  <a:pt x="36727" y="45167"/>
                  <a:pt x="36564" y="45338"/>
                  <a:pt x="36577" y="45534"/>
                </a:cubicBezTo>
                <a:cubicBezTo>
                  <a:pt x="36577" y="45738"/>
                  <a:pt x="36740" y="45901"/>
                  <a:pt x="36930" y="45901"/>
                </a:cubicBezTo>
                <a:cubicBezTo>
                  <a:pt x="36938" y="45902"/>
                  <a:pt x="36946" y="45902"/>
                  <a:pt x="36954" y="45902"/>
                </a:cubicBezTo>
                <a:cubicBezTo>
                  <a:pt x="37160" y="45902"/>
                  <a:pt x="37324" y="45731"/>
                  <a:pt x="37324" y="45534"/>
                </a:cubicBezTo>
                <a:cubicBezTo>
                  <a:pt x="37324" y="45331"/>
                  <a:pt x="37161" y="45167"/>
                  <a:pt x="36957" y="45167"/>
                </a:cubicBezTo>
                <a:cubicBezTo>
                  <a:pt x="36949" y="45167"/>
                  <a:pt x="36942" y="45167"/>
                  <a:pt x="36934" y="45167"/>
                </a:cubicBezTo>
                <a:close/>
                <a:moveTo>
                  <a:pt x="53689" y="45426"/>
                </a:moveTo>
                <a:lnTo>
                  <a:pt x="53880" y="45738"/>
                </a:lnTo>
                <a:lnTo>
                  <a:pt x="53554" y="45915"/>
                </a:lnTo>
                <a:lnTo>
                  <a:pt x="53390" y="45616"/>
                </a:lnTo>
                <a:lnTo>
                  <a:pt x="53689" y="45426"/>
                </a:lnTo>
                <a:close/>
                <a:moveTo>
                  <a:pt x="9379" y="45439"/>
                </a:moveTo>
                <a:lnTo>
                  <a:pt x="9555" y="45765"/>
                </a:lnTo>
                <a:lnTo>
                  <a:pt x="9216" y="45929"/>
                </a:lnTo>
                <a:lnTo>
                  <a:pt x="9012" y="45602"/>
                </a:lnTo>
                <a:lnTo>
                  <a:pt x="9379" y="45439"/>
                </a:lnTo>
                <a:close/>
                <a:moveTo>
                  <a:pt x="21136" y="45426"/>
                </a:moveTo>
                <a:lnTo>
                  <a:pt x="21299" y="45752"/>
                </a:lnTo>
                <a:lnTo>
                  <a:pt x="20986" y="45929"/>
                </a:lnTo>
                <a:lnTo>
                  <a:pt x="20823" y="45602"/>
                </a:lnTo>
                <a:lnTo>
                  <a:pt x="21136" y="45426"/>
                </a:lnTo>
                <a:close/>
                <a:moveTo>
                  <a:pt x="65474" y="45399"/>
                </a:moveTo>
                <a:lnTo>
                  <a:pt x="65664" y="45738"/>
                </a:lnTo>
                <a:lnTo>
                  <a:pt x="65311" y="45942"/>
                </a:lnTo>
                <a:cubicBezTo>
                  <a:pt x="65256" y="45820"/>
                  <a:pt x="65202" y="45698"/>
                  <a:pt x="65148" y="45562"/>
                </a:cubicBezTo>
                <a:lnTo>
                  <a:pt x="65474" y="45399"/>
                </a:lnTo>
                <a:close/>
                <a:moveTo>
                  <a:pt x="18404" y="45480"/>
                </a:moveTo>
                <a:lnTo>
                  <a:pt x="18581" y="45793"/>
                </a:lnTo>
                <a:lnTo>
                  <a:pt x="18268" y="45956"/>
                </a:lnTo>
                <a:lnTo>
                  <a:pt x="18091" y="45643"/>
                </a:lnTo>
                <a:lnTo>
                  <a:pt x="18404" y="45480"/>
                </a:lnTo>
                <a:close/>
                <a:moveTo>
                  <a:pt x="62715" y="45494"/>
                </a:moveTo>
                <a:lnTo>
                  <a:pt x="62891" y="45806"/>
                </a:lnTo>
                <a:lnTo>
                  <a:pt x="62579" y="45969"/>
                </a:lnTo>
                <a:lnTo>
                  <a:pt x="62402" y="45657"/>
                </a:lnTo>
                <a:lnTo>
                  <a:pt x="62715" y="45494"/>
                </a:lnTo>
                <a:close/>
                <a:moveTo>
                  <a:pt x="69266" y="45956"/>
                </a:moveTo>
                <a:cubicBezTo>
                  <a:pt x="69275" y="45960"/>
                  <a:pt x="69284" y="45965"/>
                  <a:pt x="69293" y="45969"/>
                </a:cubicBezTo>
                <a:cubicBezTo>
                  <a:pt x="69290" y="45966"/>
                  <a:pt x="69287" y="45963"/>
                  <a:pt x="69283" y="45960"/>
                </a:cubicBezTo>
                <a:lnTo>
                  <a:pt x="69283" y="45960"/>
                </a:lnTo>
                <a:cubicBezTo>
                  <a:pt x="69277" y="45959"/>
                  <a:pt x="69272" y="45957"/>
                  <a:pt x="69266" y="45956"/>
                </a:cubicBezTo>
                <a:close/>
                <a:moveTo>
                  <a:pt x="69476" y="45161"/>
                </a:moveTo>
                <a:cubicBezTo>
                  <a:pt x="69380" y="45161"/>
                  <a:pt x="69286" y="45197"/>
                  <a:pt x="69212" y="45263"/>
                </a:cubicBezTo>
                <a:cubicBezTo>
                  <a:pt x="69185" y="45290"/>
                  <a:pt x="69130" y="45317"/>
                  <a:pt x="69089" y="45344"/>
                </a:cubicBezTo>
                <a:lnTo>
                  <a:pt x="69103" y="45344"/>
                </a:lnTo>
                <a:cubicBezTo>
                  <a:pt x="69050" y="45557"/>
                  <a:pt x="69114" y="45797"/>
                  <a:pt x="69283" y="45960"/>
                </a:cubicBezTo>
                <a:lnTo>
                  <a:pt x="69283" y="45960"/>
                </a:lnTo>
                <a:cubicBezTo>
                  <a:pt x="69323" y="45968"/>
                  <a:pt x="69363" y="45972"/>
                  <a:pt x="69403" y="45972"/>
                </a:cubicBezTo>
                <a:cubicBezTo>
                  <a:pt x="69580" y="45972"/>
                  <a:pt x="69756" y="45892"/>
                  <a:pt x="69864" y="45752"/>
                </a:cubicBezTo>
                <a:cubicBezTo>
                  <a:pt x="69864" y="45711"/>
                  <a:pt x="69878" y="45670"/>
                  <a:pt x="69878" y="45630"/>
                </a:cubicBezTo>
                <a:cubicBezTo>
                  <a:pt x="69919" y="45453"/>
                  <a:pt x="69823" y="45276"/>
                  <a:pt x="69660" y="45208"/>
                </a:cubicBezTo>
                <a:cubicBezTo>
                  <a:pt x="69601" y="45176"/>
                  <a:pt x="69538" y="45161"/>
                  <a:pt x="69476" y="45161"/>
                </a:cubicBezTo>
                <a:close/>
                <a:moveTo>
                  <a:pt x="50971" y="45494"/>
                </a:moveTo>
                <a:cubicBezTo>
                  <a:pt x="51039" y="45630"/>
                  <a:pt x="51080" y="45711"/>
                  <a:pt x="51148" y="45833"/>
                </a:cubicBezTo>
                <a:lnTo>
                  <a:pt x="50808" y="45997"/>
                </a:lnTo>
                <a:lnTo>
                  <a:pt x="50645" y="45657"/>
                </a:lnTo>
                <a:lnTo>
                  <a:pt x="50971" y="45494"/>
                </a:lnTo>
                <a:close/>
                <a:moveTo>
                  <a:pt x="6633" y="45534"/>
                </a:moveTo>
                <a:lnTo>
                  <a:pt x="6810" y="45833"/>
                </a:lnTo>
                <a:lnTo>
                  <a:pt x="6497" y="46010"/>
                </a:lnTo>
                <a:lnTo>
                  <a:pt x="6320" y="45684"/>
                </a:lnTo>
                <a:lnTo>
                  <a:pt x="6633" y="45534"/>
                </a:lnTo>
                <a:close/>
                <a:moveTo>
                  <a:pt x="27443" y="45534"/>
                </a:moveTo>
                <a:lnTo>
                  <a:pt x="27633" y="45874"/>
                </a:lnTo>
                <a:lnTo>
                  <a:pt x="27293" y="46037"/>
                </a:lnTo>
                <a:lnTo>
                  <a:pt x="27103" y="45711"/>
                </a:lnTo>
                <a:lnTo>
                  <a:pt x="27443" y="45534"/>
                </a:lnTo>
                <a:close/>
                <a:moveTo>
                  <a:pt x="34202" y="45232"/>
                </a:moveTo>
                <a:cubicBezTo>
                  <a:pt x="33922" y="45232"/>
                  <a:pt x="33648" y="45556"/>
                  <a:pt x="33886" y="45861"/>
                </a:cubicBezTo>
                <a:cubicBezTo>
                  <a:pt x="33940" y="45929"/>
                  <a:pt x="33994" y="45983"/>
                  <a:pt x="34062" y="46037"/>
                </a:cubicBezTo>
                <a:lnTo>
                  <a:pt x="34062" y="46024"/>
                </a:lnTo>
                <a:cubicBezTo>
                  <a:pt x="34157" y="46010"/>
                  <a:pt x="34266" y="45997"/>
                  <a:pt x="34361" y="45969"/>
                </a:cubicBezTo>
                <a:cubicBezTo>
                  <a:pt x="34565" y="45888"/>
                  <a:pt x="34647" y="45630"/>
                  <a:pt x="34524" y="45439"/>
                </a:cubicBezTo>
                <a:cubicBezTo>
                  <a:pt x="34443" y="45292"/>
                  <a:pt x="34322" y="45232"/>
                  <a:pt x="34202" y="45232"/>
                </a:cubicBezTo>
                <a:close/>
                <a:moveTo>
                  <a:pt x="59996" y="45548"/>
                </a:moveTo>
                <a:lnTo>
                  <a:pt x="60187" y="45861"/>
                </a:lnTo>
                <a:lnTo>
                  <a:pt x="59860" y="46037"/>
                </a:lnTo>
                <a:lnTo>
                  <a:pt x="59684" y="45711"/>
                </a:lnTo>
                <a:lnTo>
                  <a:pt x="59996" y="45548"/>
                </a:lnTo>
                <a:close/>
                <a:moveTo>
                  <a:pt x="3915" y="45589"/>
                </a:moveTo>
                <a:lnTo>
                  <a:pt x="4078" y="45901"/>
                </a:lnTo>
                <a:lnTo>
                  <a:pt x="3765" y="46065"/>
                </a:lnTo>
                <a:lnTo>
                  <a:pt x="3588" y="45752"/>
                </a:lnTo>
                <a:lnTo>
                  <a:pt x="3915" y="45589"/>
                </a:lnTo>
                <a:close/>
                <a:moveTo>
                  <a:pt x="15686" y="45562"/>
                </a:moveTo>
                <a:lnTo>
                  <a:pt x="15862" y="45888"/>
                </a:lnTo>
                <a:lnTo>
                  <a:pt x="15522" y="46065"/>
                </a:lnTo>
                <a:lnTo>
                  <a:pt x="15359" y="45738"/>
                </a:lnTo>
                <a:lnTo>
                  <a:pt x="15686" y="45562"/>
                </a:lnTo>
                <a:close/>
                <a:moveTo>
                  <a:pt x="48212" y="45548"/>
                </a:moveTo>
                <a:lnTo>
                  <a:pt x="48402" y="45888"/>
                </a:lnTo>
                <a:lnTo>
                  <a:pt x="48089" y="46065"/>
                </a:lnTo>
                <a:lnTo>
                  <a:pt x="47872" y="45725"/>
                </a:lnTo>
                <a:lnTo>
                  <a:pt x="48212" y="45548"/>
                </a:lnTo>
                <a:close/>
                <a:moveTo>
                  <a:pt x="73084" y="45425"/>
                </a:moveTo>
                <a:cubicBezTo>
                  <a:pt x="73075" y="45425"/>
                  <a:pt x="73067" y="45425"/>
                  <a:pt x="73058" y="45426"/>
                </a:cubicBezTo>
                <a:cubicBezTo>
                  <a:pt x="72651" y="45439"/>
                  <a:pt x="72637" y="46037"/>
                  <a:pt x="73045" y="46078"/>
                </a:cubicBezTo>
                <a:cubicBezTo>
                  <a:pt x="73058" y="46079"/>
                  <a:pt x="73071" y="46080"/>
                  <a:pt x="73083" y="46080"/>
                </a:cubicBezTo>
                <a:cubicBezTo>
                  <a:pt x="73512" y="46080"/>
                  <a:pt x="73508" y="45425"/>
                  <a:pt x="73084" y="45425"/>
                </a:cubicBezTo>
                <a:close/>
                <a:moveTo>
                  <a:pt x="24711" y="45616"/>
                </a:moveTo>
                <a:lnTo>
                  <a:pt x="24901" y="45929"/>
                </a:lnTo>
                <a:lnTo>
                  <a:pt x="24561" y="46092"/>
                </a:lnTo>
                <a:lnTo>
                  <a:pt x="24398" y="45793"/>
                </a:lnTo>
                <a:lnTo>
                  <a:pt x="24711" y="45616"/>
                </a:lnTo>
                <a:close/>
                <a:moveTo>
                  <a:pt x="57278" y="45575"/>
                </a:moveTo>
                <a:lnTo>
                  <a:pt x="57455" y="45915"/>
                </a:lnTo>
                <a:lnTo>
                  <a:pt x="57101" y="46092"/>
                </a:lnTo>
                <a:lnTo>
                  <a:pt x="56938" y="45793"/>
                </a:lnTo>
                <a:lnTo>
                  <a:pt x="57278" y="45575"/>
                </a:lnTo>
                <a:close/>
                <a:moveTo>
                  <a:pt x="40497" y="45326"/>
                </a:moveTo>
                <a:cubicBezTo>
                  <a:pt x="40477" y="45326"/>
                  <a:pt x="40457" y="45327"/>
                  <a:pt x="40437" y="45331"/>
                </a:cubicBezTo>
                <a:cubicBezTo>
                  <a:pt x="40274" y="45358"/>
                  <a:pt x="40152" y="45466"/>
                  <a:pt x="40111" y="45630"/>
                </a:cubicBezTo>
                <a:cubicBezTo>
                  <a:pt x="40042" y="45896"/>
                  <a:pt x="40266" y="46112"/>
                  <a:pt x="40503" y="46112"/>
                </a:cubicBezTo>
                <a:cubicBezTo>
                  <a:pt x="40593" y="46112"/>
                  <a:pt x="40685" y="46081"/>
                  <a:pt x="40763" y="46010"/>
                </a:cubicBezTo>
                <a:cubicBezTo>
                  <a:pt x="40818" y="45942"/>
                  <a:pt x="40872" y="45874"/>
                  <a:pt x="40940" y="45806"/>
                </a:cubicBezTo>
                <a:lnTo>
                  <a:pt x="40940" y="45806"/>
                </a:lnTo>
                <a:lnTo>
                  <a:pt x="40926" y="45820"/>
                </a:lnTo>
                <a:cubicBezTo>
                  <a:pt x="40913" y="45725"/>
                  <a:pt x="40886" y="45643"/>
                  <a:pt x="40845" y="45562"/>
                </a:cubicBezTo>
                <a:cubicBezTo>
                  <a:pt x="40785" y="45417"/>
                  <a:pt x="40650" y="45326"/>
                  <a:pt x="40497" y="45326"/>
                </a:cubicBezTo>
                <a:close/>
                <a:moveTo>
                  <a:pt x="1169" y="45643"/>
                </a:moveTo>
                <a:lnTo>
                  <a:pt x="1318" y="45956"/>
                </a:lnTo>
                <a:lnTo>
                  <a:pt x="1006" y="46119"/>
                </a:lnTo>
                <a:lnTo>
                  <a:pt x="843" y="45806"/>
                </a:lnTo>
                <a:lnTo>
                  <a:pt x="1169" y="45643"/>
                </a:lnTo>
                <a:close/>
                <a:moveTo>
                  <a:pt x="12926" y="45630"/>
                </a:moveTo>
                <a:lnTo>
                  <a:pt x="13103" y="45969"/>
                </a:lnTo>
                <a:lnTo>
                  <a:pt x="12804" y="46132"/>
                </a:lnTo>
                <a:lnTo>
                  <a:pt x="12600" y="45793"/>
                </a:lnTo>
                <a:lnTo>
                  <a:pt x="12926" y="45630"/>
                </a:lnTo>
                <a:close/>
                <a:moveTo>
                  <a:pt x="45507" y="45602"/>
                </a:moveTo>
                <a:lnTo>
                  <a:pt x="45684" y="45969"/>
                </a:lnTo>
                <a:lnTo>
                  <a:pt x="45371" y="46132"/>
                </a:lnTo>
                <a:lnTo>
                  <a:pt x="45167" y="45806"/>
                </a:lnTo>
                <a:lnTo>
                  <a:pt x="45507" y="45602"/>
                </a:lnTo>
                <a:close/>
                <a:moveTo>
                  <a:pt x="21952" y="45684"/>
                </a:moveTo>
                <a:lnTo>
                  <a:pt x="22128" y="45997"/>
                </a:lnTo>
                <a:lnTo>
                  <a:pt x="21816" y="46160"/>
                </a:lnTo>
                <a:lnTo>
                  <a:pt x="21639" y="45861"/>
                </a:lnTo>
                <a:lnTo>
                  <a:pt x="21952" y="45684"/>
                </a:lnTo>
                <a:close/>
                <a:moveTo>
                  <a:pt x="66317" y="45657"/>
                </a:moveTo>
                <a:lnTo>
                  <a:pt x="66507" y="45997"/>
                </a:lnTo>
                <a:lnTo>
                  <a:pt x="66154" y="46160"/>
                </a:lnTo>
                <a:cubicBezTo>
                  <a:pt x="66099" y="46065"/>
                  <a:pt x="66045" y="45956"/>
                  <a:pt x="65990" y="45847"/>
                </a:cubicBezTo>
                <a:lnTo>
                  <a:pt x="66317" y="45657"/>
                </a:lnTo>
                <a:close/>
                <a:moveTo>
                  <a:pt x="76613" y="45791"/>
                </a:moveTo>
                <a:cubicBezTo>
                  <a:pt x="76611" y="45791"/>
                  <a:pt x="76608" y="45792"/>
                  <a:pt x="76606" y="45793"/>
                </a:cubicBezTo>
                <a:cubicBezTo>
                  <a:pt x="76552" y="45820"/>
                  <a:pt x="76470" y="45888"/>
                  <a:pt x="76470" y="45942"/>
                </a:cubicBezTo>
                <a:cubicBezTo>
                  <a:pt x="76456" y="45997"/>
                  <a:pt x="76538" y="46051"/>
                  <a:pt x="76633" y="46160"/>
                </a:cubicBezTo>
                <a:cubicBezTo>
                  <a:pt x="76701" y="46037"/>
                  <a:pt x="76756" y="45969"/>
                  <a:pt x="76756" y="45915"/>
                </a:cubicBezTo>
                <a:lnTo>
                  <a:pt x="76742" y="45915"/>
                </a:lnTo>
                <a:cubicBezTo>
                  <a:pt x="76742" y="45865"/>
                  <a:pt x="76649" y="45791"/>
                  <a:pt x="76613" y="45791"/>
                </a:cubicBezTo>
                <a:close/>
                <a:moveTo>
                  <a:pt x="10208" y="45711"/>
                </a:moveTo>
                <a:lnTo>
                  <a:pt x="10385" y="46010"/>
                </a:lnTo>
                <a:lnTo>
                  <a:pt x="10045" y="46187"/>
                </a:lnTo>
                <a:lnTo>
                  <a:pt x="9868" y="45874"/>
                </a:lnTo>
                <a:lnTo>
                  <a:pt x="10208" y="45711"/>
                </a:lnTo>
                <a:close/>
                <a:moveTo>
                  <a:pt x="37777" y="45427"/>
                </a:moveTo>
                <a:cubicBezTo>
                  <a:pt x="37720" y="45427"/>
                  <a:pt x="37663" y="45440"/>
                  <a:pt x="37610" y="45466"/>
                </a:cubicBezTo>
                <a:cubicBezTo>
                  <a:pt x="37392" y="45562"/>
                  <a:pt x="37324" y="45833"/>
                  <a:pt x="37460" y="46024"/>
                </a:cubicBezTo>
                <a:cubicBezTo>
                  <a:pt x="37501" y="46092"/>
                  <a:pt x="37555" y="46146"/>
                  <a:pt x="37610" y="46200"/>
                </a:cubicBezTo>
                <a:lnTo>
                  <a:pt x="37610" y="46200"/>
                </a:lnTo>
                <a:cubicBezTo>
                  <a:pt x="37702" y="46199"/>
                  <a:pt x="37805" y="46186"/>
                  <a:pt x="37895" y="46173"/>
                </a:cubicBezTo>
                <a:cubicBezTo>
                  <a:pt x="38113" y="46105"/>
                  <a:pt x="38221" y="45874"/>
                  <a:pt x="38140" y="45670"/>
                </a:cubicBezTo>
                <a:cubicBezTo>
                  <a:pt x="38071" y="45513"/>
                  <a:pt x="37925" y="45427"/>
                  <a:pt x="37777" y="45427"/>
                </a:cubicBezTo>
                <a:close/>
                <a:moveTo>
                  <a:pt x="37610" y="46200"/>
                </a:moveTo>
                <a:cubicBezTo>
                  <a:pt x="37605" y="46200"/>
                  <a:pt x="37601" y="46200"/>
                  <a:pt x="37596" y="46200"/>
                </a:cubicBezTo>
                <a:lnTo>
                  <a:pt x="37610" y="46200"/>
                </a:lnTo>
                <a:cubicBezTo>
                  <a:pt x="37610" y="46200"/>
                  <a:pt x="37610" y="46200"/>
                  <a:pt x="37610" y="46200"/>
                </a:cubicBezTo>
                <a:close/>
                <a:moveTo>
                  <a:pt x="54519" y="45684"/>
                </a:moveTo>
                <a:lnTo>
                  <a:pt x="54695" y="46024"/>
                </a:lnTo>
                <a:lnTo>
                  <a:pt x="54396" y="46200"/>
                </a:lnTo>
                <a:lnTo>
                  <a:pt x="54220" y="45861"/>
                </a:lnTo>
                <a:lnTo>
                  <a:pt x="54519" y="45684"/>
                </a:lnTo>
                <a:close/>
                <a:moveTo>
                  <a:pt x="70321" y="45424"/>
                </a:moveTo>
                <a:cubicBezTo>
                  <a:pt x="70215" y="45424"/>
                  <a:pt x="70111" y="45469"/>
                  <a:pt x="70041" y="45548"/>
                </a:cubicBezTo>
                <a:cubicBezTo>
                  <a:pt x="69987" y="45616"/>
                  <a:pt x="69932" y="45684"/>
                  <a:pt x="69878" y="45752"/>
                </a:cubicBezTo>
                <a:cubicBezTo>
                  <a:pt x="69905" y="45820"/>
                  <a:pt x="69932" y="45888"/>
                  <a:pt x="69973" y="45956"/>
                </a:cubicBezTo>
                <a:cubicBezTo>
                  <a:pt x="70037" y="46109"/>
                  <a:pt x="70172" y="46202"/>
                  <a:pt x="70323" y="46202"/>
                </a:cubicBezTo>
                <a:cubicBezTo>
                  <a:pt x="70333" y="46202"/>
                  <a:pt x="70343" y="46201"/>
                  <a:pt x="70354" y="46200"/>
                </a:cubicBezTo>
                <a:cubicBezTo>
                  <a:pt x="70530" y="46173"/>
                  <a:pt x="70666" y="46051"/>
                  <a:pt x="70693" y="45888"/>
                </a:cubicBezTo>
                <a:cubicBezTo>
                  <a:pt x="70734" y="45711"/>
                  <a:pt x="70653" y="45534"/>
                  <a:pt x="70489" y="45466"/>
                </a:cubicBezTo>
                <a:cubicBezTo>
                  <a:pt x="70437" y="45438"/>
                  <a:pt x="70378" y="45424"/>
                  <a:pt x="70321" y="45424"/>
                </a:cubicBezTo>
                <a:close/>
                <a:moveTo>
                  <a:pt x="31031" y="45684"/>
                </a:moveTo>
                <a:lnTo>
                  <a:pt x="31221" y="46037"/>
                </a:lnTo>
                <a:lnTo>
                  <a:pt x="30841" y="46214"/>
                </a:lnTo>
                <a:lnTo>
                  <a:pt x="30610" y="45874"/>
                </a:lnTo>
                <a:lnTo>
                  <a:pt x="31031" y="45684"/>
                </a:lnTo>
                <a:close/>
                <a:moveTo>
                  <a:pt x="63544" y="45738"/>
                </a:moveTo>
                <a:lnTo>
                  <a:pt x="63721" y="46051"/>
                </a:lnTo>
                <a:lnTo>
                  <a:pt x="63408" y="46214"/>
                </a:lnTo>
                <a:cubicBezTo>
                  <a:pt x="63354" y="46119"/>
                  <a:pt x="63299" y="46024"/>
                  <a:pt x="63231" y="45915"/>
                </a:cubicBezTo>
                <a:lnTo>
                  <a:pt x="63544" y="45738"/>
                </a:lnTo>
                <a:close/>
                <a:moveTo>
                  <a:pt x="7462" y="45779"/>
                </a:moveTo>
                <a:lnTo>
                  <a:pt x="7625" y="46078"/>
                </a:lnTo>
                <a:lnTo>
                  <a:pt x="7326" y="46255"/>
                </a:lnTo>
                <a:lnTo>
                  <a:pt x="7136" y="45942"/>
                </a:lnTo>
                <a:lnTo>
                  <a:pt x="7462" y="45779"/>
                </a:lnTo>
                <a:close/>
                <a:moveTo>
                  <a:pt x="19233" y="45738"/>
                </a:moveTo>
                <a:lnTo>
                  <a:pt x="19410" y="46078"/>
                </a:lnTo>
                <a:lnTo>
                  <a:pt x="19097" y="46255"/>
                </a:lnTo>
                <a:lnTo>
                  <a:pt x="18934" y="45915"/>
                </a:lnTo>
                <a:lnTo>
                  <a:pt x="19233" y="45738"/>
                </a:lnTo>
                <a:close/>
                <a:moveTo>
                  <a:pt x="51800" y="45779"/>
                </a:moveTo>
                <a:lnTo>
                  <a:pt x="51963" y="46078"/>
                </a:lnTo>
                <a:lnTo>
                  <a:pt x="51623" y="46255"/>
                </a:lnTo>
                <a:lnTo>
                  <a:pt x="51460" y="45942"/>
                </a:lnTo>
                <a:lnTo>
                  <a:pt x="51800" y="45779"/>
                </a:lnTo>
                <a:close/>
                <a:moveTo>
                  <a:pt x="60825" y="45793"/>
                </a:moveTo>
                <a:lnTo>
                  <a:pt x="61002" y="46105"/>
                </a:lnTo>
                <a:lnTo>
                  <a:pt x="60689" y="46268"/>
                </a:lnTo>
                <a:lnTo>
                  <a:pt x="60513" y="45969"/>
                </a:lnTo>
                <a:lnTo>
                  <a:pt x="60825" y="45793"/>
                </a:lnTo>
                <a:close/>
                <a:moveTo>
                  <a:pt x="28258" y="45765"/>
                </a:moveTo>
                <a:lnTo>
                  <a:pt x="28449" y="46119"/>
                </a:lnTo>
                <a:lnTo>
                  <a:pt x="28109" y="46282"/>
                </a:lnTo>
                <a:lnTo>
                  <a:pt x="27932" y="45969"/>
                </a:lnTo>
                <a:lnTo>
                  <a:pt x="28258" y="45765"/>
                </a:lnTo>
                <a:close/>
                <a:moveTo>
                  <a:pt x="73901" y="45698"/>
                </a:moveTo>
                <a:lnTo>
                  <a:pt x="73901" y="45711"/>
                </a:lnTo>
                <a:cubicBezTo>
                  <a:pt x="73507" y="45711"/>
                  <a:pt x="73507" y="46296"/>
                  <a:pt x="73901" y="46296"/>
                </a:cubicBezTo>
                <a:cubicBezTo>
                  <a:pt x="74051" y="46296"/>
                  <a:pt x="74187" y="46160"/>
                  <a:pt x="74187" y="45997"/>
                </a:cubicBezTo>
                <a:cubicBezTo>
                  <a:pt x="74187" y="45833"/>
                  <a:pt x="74064" y="45711"/>
                  <a:pt x="73901" y="45698"/>
                </a:cubicBezTo>
                <a:close/>
                <a:moveTo>
                  <a:pt x="16515" y="45833"/>
                </a:moveTo>
                <a:cubicBezTo>
                  <a:pt x="16569" y="45929"/>
                  <a:pt x="16623" y="46024"/>
                  <a:pt x="16678" y="46132"/>
                </a:cubicBezTo>
                <a:lnTo>
                  <a:pt x="16338" y="46309"/>
                </a:lnTo>
                <a:lnTo>
                  <a:pt x="16175" y="46010"/>
                </a:lnTo>
                <a:lnTo>
                  <a:pt x="16515" y="45833"/>
                </a:lnTo>
                <a:close/>
                <a:moveTo>
                  <a:pt x="49054" y="45820"/>
                </a:moveTo>
                <a:lnTo>
                  <a:pt x="49218" y="46132"/>
                </a:lnTo>
                <a:lnTo>
                  <a:pt x="48919" y="46309"/>
                </a:lnTo>
                <a:lnTo>
                  <a:pt x="48728" y="45997"/>
                </a:lnTo>
                <a:lnTo>
                  <a:pt x="49054" y="45820"/>
                </a:lnTo>
                <a:close/>
                <a:moveTo>
                  <a:pt x="4730" y="45820"/>
                </a:moveTo>
                <a:lnTo>
                  <a:pt x="4934" y="46160"/>
                </a:lnTo>
                <a:lnTo>
                  <a:pt x="4594" y="46336"/>
                </a:lnTo>
                <a:lnTo>
                  <a:pt x="4418" y="45983"/>
                </a:lnTo>
                <a:lnTo>
                  <a:pt x="4730" y="45820"/>
                </a:lnTo>
                <a:close/>
                <a:moveTo>
                  <a:pt x="25540" y="45847"/>
                </a:moveTo>
                <a:lnTo>
                  <a:pt x="25730" y="46173"/>
                </a:lnTo>
                <a:lnTo>
                  <a:pt x="25404" y="46336"/>
                </a:lnTo>
                <a:lnTo>
                  <a:pt x="25227" y="46037"/>
                </a:lnTo>
                <a:lnTo>
                  <a:pt x="25540" y="45847"/>
                </a:lnTo>
                <a:close/>
                <a:moveTo>
                  <a:pt x="13769" y="45888"/>
                </a:moveTo>
                <a:lnTo>
                  <a:pt x="13932" y="46200"/>
                </a:lnTo>
                <a:lnTo>
                  <a:pt x="13619" y="46377"/>
                </a:lnTo>
                <a:lnTo>
                  <a:pt x="13443" y="46065"/>
                </a:lnTo>
                <a:lnTo>
                  <a:pt x="13769" y="45888"/>
                </a:lnTo>
                <a:close/>
                <a:moveTo>
                  <a:pt x="46322" y="45874"/>
                </a:moveTo>
                <a:lnTo>
                  <a:pt x="46513" y="46200"/>
                </a:lnTo>
                <a:lnTo>
                  <a:pt x="46187" y="46377"/>
                </a:lnTo>
                <a:lnTo>
                  <a:pt x="45996" y="46051"/>
                </a:lnTo>
                <a:lnTo>
                  <a:pt x="46322" y="45874"/>
                </a:lnTo>
                <a:close/>
                <a:moveTo>
                  <a:pt x="58093" y="45874"/>
                </a:moveTo>
                <a:lnTo>
                  <a:pt x="58270" y="46200"/>
                </a:lnTo>
                <a:lnTo>
                  <a:pt x="57944" y="46377"/>
                </a:lnTo>
                <a:lnTo>
                  <a:pt x="57767" y="46037"/>
                </a:lnTo>
                <a:lnTo>
                  <a:pt x="58093" y="45874"/>
                </a:lnTo>
                <a:close/>
                <a:moveTo>
                  <a:pt x="1985" y="45888"/>
                </a:moveTo>
                <a:lnTo>
                  <a:pt x="2161" y="46228"/>
                </a:lnTo>
                <a:lnTo>
                  <a:pt x="1862" y="46391"/>
                </a:lnTo>
                <a:lnTo>
                  <a:pt x="1672" y="46051"/>
                </a:lnTo>
                <a:lnTo>
                  <a:pt x="1985" y="45888"/>
                </a:lnTo>
                <a:close/>
                <a:moveTo>
                  <a:pt x="11037" y="45956"/>
                </a:moveTo>
                <a:lnTo>
                  <a:pt x="11214" y="46255"/>
                </a:lnTo>
                <a:lnTo>
                  <a:pt x="10874" y="46418"/>
                </a:lnTo>
                <a:lnTo>
                  <a:pt x="10697" y="46119"/>
                </a:lnTo>
                <a:lnTo>
                  <a:pt x="11037" y="45956"/>
                </a:lnTo>
                <a:close/>
                <a:moveTo>
                  <a:pt x="22781" y="45915"/>
                </a:moveTo>
                <a:lnTo>
                  <a:pt x="22957" y="46255"/>
                </a:lnTo>
                <a:lnTo>
                  <a:pt x="22658" y="46432"/>
                </a:lnTo>
                <a:lnTo>
                  <a:pt x="22482" y="46092"/>
                </a:lnTo>
                <a:lnTo>
                  <a:pt x="22781" y="45915"/>
                </a:lnTo>
                <a:close/>
                <a:moveTo>
                  <a:pt x="55361" y="45956"/>
                </a:moveTo>
                <a:lnTo>
                  <a:pt x="55524" y="46268"/>
                </a:lnTo>
                <a:lnTo>
                  <a:pt x="55212" y="46432"/>
                </a:lnTo>
                <a:lnTo>
                  <a:pt x="55035" y="46119"/>
                </a:lnTo>
                <a:lnTo>
                  <a:pt x="55361" y="45956"/>
                </a:lnTo>
                <a:close/>
                <a:moveTo>
                  <a:pt x="67132" y="45901"/>
                </a:moveTo>
                <a:lnTo>
                  <a:pt x="67336" y="46241"/>
                </a:lnTo>
                <a:lnTo>
                  <a:pt x="66983" y="46432"/>
                </a:lnTo>
                <a:lnTo>
                  <a:pt x="66806" y="46078"/>
                </a:lnTo>
                <a:lnTo>
                  <a:pt x="67132" y="45901"/>
                </a:lnTo>
                <a:close/>
                <a:moveTo>
                  <a:pt x="71152" y="45683"/>
                </a:moveTo>
                <a:cubicBezTo>
                  <a:pt x="71144" y="45683"/>
                  <a:pt x="71136" y="45683"/>
                  <a:pt x="71128" y="45684"/>
                </a:cubicBezTo>
                <a:cubicBezTo>
                  <a:pt x="70924" y="45698"/>
                  <a:pt x="70761" y="45861"/>
                  <a:pt x="70761" y="46065"/>
                </a:cubicBezTo>
                <a:cubicBezTo>
                  <a:pt x="70775" y="46268"/>
                  <a:pt x="70952" y="46432"/>
                  <a:pt x="71156" y="46432"/>
                </a:cubicBezTo>
                <a:cubicBezTo>
                  <a:pt x="71359" y="46418"/>
                  <a:pt x="71509" y="46255"/>
                  <a:pt x="71509" y="46051"/>
                </a:cubicBezTo>
                <a:cubicBezTo>
                  <a:pt x="71509" y="45842"/>
                  <a:pt x="71346" y="45683"/>
                  <a:pt x="71152" y="45683"/>
                </a:cubicBezTo>
                <a:close/>
                <a:moveTo>
                  <a:pt x="43577" y="45901"/>
                </a:moveTo>
                <a:lnTo>
                  <a:pt x="43808" y="46296"/>
                </a:lnTo>
                <a:lnTo>
                  <a:pt x="43441" y="46459"/>
                </a:lnTo>
                <a:lnTo>
                  <a:pt x="43237" y="46105"/>
                </a:lnTo>
                <a:lnTo>
                  <a:pt x="43577" y="45901"/>
                </a:lnTo>
                <a:close/>
                <a:moveTo>
                  <a:pt x="64373" y="45983"/>
                </a:moveTo>
                <a:lnTo>
                  <a:pt x="64550" y="46296"/>
                </a:lnTo>
                <a:lnTo>
                  <a:pt x="64237" y="46472"/>
                </a:lnTo>
                <a:lnTo>
                  <a:pt x="64060" y="46160"/>
                </a:lnTo>
                <a:lnTo>
                  <a:pt x="64373" y="45983"/>
                </a:lnTo>
                <a:close/>
                <a:moveTo>
                  <a:pt x="74703" y="45969"/>
                </a:moveTo>
                <a:cubicBezTo>
                  <a:pt x="74567" y="45983"/>
                  <a:pt x="74472" y="46092"/>
                  <a:pt x="74458" y="46228"/>
                </a:cubicBezTo>
                <a:cubicBezTo>
                  <a:pt x="74449" y="46382"/>
                  <a:pt x="74574" y="46488"/>
                  <a:pt x="74707" y="46488"/>
                </a:cubicBezTo>
                <a:cubicBezTo>
                  <a:pt x="74772" y="46488"/>
                  <a:pt x="74840" y="46463"/>
                  <a:pt x="74893" y="46404"/>
                </a:cubicBezTo>
                <a:cubicBezTo>
                  <a:pt x="75056" y="46241"/>
                  <a:pt x="74934" y="45969"/>
                  <a:pt x="74703" y="45969"/>
                </a:cubicBezTo>
                <a:close/>
                <a:moveTo>
                  <a:pt x="20062" y="46010"/>
                </a:moveTo>
                <a:lnTo>
                  <a:pt x="20225" y="46323"/>
                </a:lnTo>
                <a:lnTo>
                  <a:pt x="19926" y="46499"/>
                </a:lnTo>
                <a:lnTo>
                  <a:pt x="19736" y="46187"/>
                </a:lnTo>
                <a:lnTo>
                  <a:pt x="20062" y="46010"/>
                </a:lnTo>
                <a:close/>
                <a:moveTo>
                  <a:pt x="52629" y="46024"/>
                </a:moveTo>
                <a:lnTo>
                  <a:pt x="52792" y="46336"/>
                </a:lnTo>
                <a:lnTo>
                  <a:pt x="52453" y="46499"/>
                </a:lnTo>
                <a:lnTo>
                  <a:pt x="52289" y="46187"/>
                </a:lnTo>
                <a:lnTo>
                  <a:pt x="52629" y="46024"/>
                </a:lnTo>
                <a:close/>
                <a:moveTo>
                  <a:pt x="29087" y="46010"/>
                </a:moveTo>
                <a:lnTo>
                  <a:pt x="29278" y="46350"/>
                </a:lnTo>
                <a:lnTo>
                  <a:pt x="28938" y="46527"/>
                </a:lnTo>
                <a:lnTo>
                  <a:pt x="28761" y="46200"/>
                </a:lnTo>
                <a:lnTo>
                  <a:pt x="29087" y="46010"/>
                </a:lnTo>
                <a:close/>
                <a:moveTo>
                  <a:pt x="8278" y="46024"/>
                </a:moveTo>
                <a:lnTo>
                  <a:pt x="8468" y="46364"/>
                </a:lnTo>
                <a:lnTo>
                  <a:pt x="8155" y="46540"/>
                </a:lnTo>
                <a:lnTo>
                  <a:pt x="7979" y="46200"/>
                </a:lnTo>
                <a:lnTo>
                  <a:pt x="8278" y="46024"/>
                </a:lnTo>
                <a:close/>
                <a:moveTo>
                  <a:pt x="17344" y="46078"/>
                </a:moveTo>
                <a:lnTo>
                  <a:pt x="17507" y="46377"/>
                </a:lnTo>
                <a:lnTo>
                  <a:pt x="17167" y="46554"/>
                </a:lnTo>
                <a:lnTo>
                  <a:pt x="17004" y="46241"/>
                </a:lnTo>
                <a:lnTo>
                  <a:pt x="17344" y="46078"/>
                </a:lnTo>
                <a:close/>
                <a:moveTo>
                  <a:pt x="49870" y="46078"/>
                </a:moveTo>
                <a:lnTo>
                  <a:pt x="50060" y="46377"/>
                </a:lnTo>
                <a:lnTo>
                  <a:pt x="49748" y="46554"/>
                </a:lnTo>
                <a:lnTo>
                  <a:pt x="49557" y="46241"/>
                </a:lnTo>
                <a:lnTo>
                  <a:pt x="49870" y="46078"/>
                </a:lnTo>
                <a:close/>
                <a:moveTo>
                  <a:pt x="61641" y="46037"/>
                </a:moveTo>
                <a:lnTo>
                  <a:pt x="61818" y="46377"/>
                </a:lnTo>
                <a:lnTo>
                  <a:pt x="61519" y="46554"/>
                </a:lnTo>
                <a:lnTo>
                  <a:pt x="61342" y="46214"/>
                </a:lnTo>
                <a:lnTo>
                  <a:pt x="61641" y="46037"/>
                </a:lnTo>
                <a:close/>
                <a:moveTo>
                  <a:pt x="5559" y="46078"/>
                </a:moveTo>
                <a:lnTo>
                  <a:pt x="5750" y="46418"/>
                </a:lnTo>
                <a:lnTo>
                  <a:pt x="5437" y="46581"/>
                </a:lnTo>
                <a:lnTo>
                  <a:pt x="5219" y="46241"/>
                </a:lnTo>
                <a:lnTo>
                  <a:pt x="5559" y="46078"/>
                </a:lnTo>
                <a:close/>
                <a:moveTo>
                  <a:pt x="26369" y="46105"/>
                </a:moveTo>
                <a:lnTo>
                  <a:pt x="26532" y="46445"/>
                </a:lnTo>
                <a:lnTo>
                  <a:pt x="26233" y="46608"/>
                </a:lnTo>
                <a:lnTo>
                  <a:pt x="26056" y="46268"/>
                </a:lnTo>
                <a:lnTo>
                  <a:pt x="26369" y="46105"/>
                </a:lnTo>
                <a:close/>
                <a:moveTo>
                  <a:pt x="14585" y="46132"/>
                </a:moveTo>
                <a:lnTo>
                  <a:pt x="14761" y="46445"/>
                </a:lnTo>
                <a:lnTo>
                  <a:pt x="14449" y="46622"/>
                </a:lnTo>
                <a:lnTo>
                  <a:pt x="14272" y="46309"/>
                </a:lnTo>
                <a:lnTo>
                  <a:pt x="14585" y="46132"/>
                </a:lnTo>
                <a:close/>
                <a:moveTo>
                  <a:pt x="47152" y="46132"/>
                </a:moveTo>
                <a:lnTo>
                  <a:pt x="47328" y="46472"/>
                </a:lnTo>
                <a:lnTo>
                  <a:pt x="47029" y="46622"/>
                </a:lnTo>
                <a:lnTo>
                  <a:pt x="46839" y="46282"/>
                </a:lnTo>
                <a:lnTo>
                  <a:pt x="47152" y="46132"/>
                </a:lnTo>
                <a:close/>
                <a:moveTo>
                  <a:pt x="58936" y="46146"/>
                </a:moveTo>
                <a:lnTo>
                  <a:pt x="59113" y="46445"/>
                </a:lnTo>
                <a:lnTo>
                  <a:pt x="58773" y="46622"/>
                </a:lnTo>
                <a:lnTo>
                  <a:pt x="58596" y="46309"/>
                </a:lnTo>
                <a:lnTo>
                  <a:pt x="58936" y="46146"/>
                </a:lnTo>
                <a:close/>
                <a:moveTo>
                  <a:pt x="2827" y="46132"/>
                </a:moveTo>
                <a:lnTo>
                  <a:pt x="3018" y="46472"/>
                </a:lnTo>
                <a:lnTo>
                  <a:pt x="2678" y="46635"/>
                </a:lnTo>
                <a:lnTo>
                  <a:pt x="2501" y="46350"/>
                </a:lnTo>
                <a:lnTo>
                  <a:pt x="2827" y="46132"/>
                </a:lnTo>
                <a:close/>
                <a:moveTo>
                  <a:pt x="71958" y="45969"/>
                </a:moveTo>
                <a:cubicBezTo>
                  <a:pt x="71522" y="45969"/>
                  <a:pt x="71504" y="46622"/>
                  <a:pt x="71957" y="46649"/>
                </a:cubicBezTo>
                <a:cubicBezTo>
                  <a:pt x="71962" y="46649"/>
                  <a:pt x="71966" y="46649"/>
                  <a:pt x="71971" y="46649"/>
                </a:cubicBezTo>
                <a:cubicBezTo>
                  <a:pt x="72406" y="46649"/>
                  <a:pt x="72429" y="45983"/>
                  <a:pt x="71985" y="45969"/>
                </a:cubicBezTo>
                <a:cubicBezTo>
                  <a:pt x="71976" y="45969"/>
                  <a:pt x="71967" y="45969"/>
                  <a:pt x="71958" y="45969"/>
                </a:cubicBezTo>
                <a:close/>
                <a:moveTo>
                  <a:pt x="23637" y="46160"/>
                </a:moveTo>
                <a:lnTo>
                  <a:pt x="23800" y="46499"/>
                </a:lnTo>
                <a:lnTo>
                  <a:pt x="23460" y="46676"/>
                </a:lnTo>
                <a:lnTo>
                  <a:pt x="23297" y="46364"/>
                </a:lnTo>
                <a:lnTo>
                  <a:pt x="23637" y="46160"/>
                </a:lnTo>
                <a:close/>
                <a:moveTo>
                  <a:pt x="56177" y="46200"/>
                </a:moveTo>
                <a:lnTo>
                  <a:pt x="56354" y="46499"/>
                </a:lnTo>
                <a:lnTo>
                  <a:pt x="56041" y="46676"/>
                </a:lnTo>
                <a:lnTo>
                  <a:pt x="55864" y="46364"/>
                </a:lnTo>
                <a:lnTo>
                  <a:pt x="56177" y="46200"/>
                </a:lnTo>
                <a:close/>
                <a:moveTo>
                  <a:pt x="67975" y="46119"/>
                </a:moveTo>
                <a:lnTo>
                  <a:pt x="68165" y="46486"/>
                </a:lnTo>
                <a:lnTo>
                  <a:pt x="67798" y="46690"/>
                </a:lnTo>
                <a:lnTo>
                  <a:pt x="67635" y="46336"/>
                </a:lnTo>
                <a:lnTo>
                  <a:pt x="67975" y="46119"/>
                </a:lnTo>
                <a:close/>
                <a:moveTo>
                  <a:pt x="75532" y="46268"/>
                </a:moveTo>
                <a:cubicBezTo>
                  <a:pt x="75274" y="46296"/>
                  <a:pt x="75288" y="46676"/>
                  <a:pt x="75559" y="46690"/>
                </a:cubicBezTo>
                <a:cubicBezTo>
                  <a:pt x="75668" y="46676"/>
                  <a:pt x="75763" y="46581"/>
                  <a:pt x="75763" y="46472"/>
                </a:cubicBezTo>
                <a:cubicBezTo>
                  <a:pt x="75750" y="46364"/>
                  <a:pt x="75655" y="46268"/>
                  <a:pt x="75532" y="46268"/>
                </a:cubicBezTo>
                <a:close/>
                <a:moveTo>
                  <a:pt x="44433" y="46146"/>
                </a:moveTo>
                <a:lnTo>
                  <a:pt x="44610" y="46540"/>
                </a:lnTo>
                <a:lnTo>
                  <a:pt x="44270" y="46703"/>
                </a:lnTo>
                <a:lnTo>
                  <a:pt x="44039" y="46364"/>
                </a:lnTo>
                <a:lnTo>
                  <a:pt x="44433" y="46146"/>
                </a:lnTo>
                <a:close/>
                <a:moveTo>
                  <a:pt x="11866" y="46200"/>
                </a:moveTo>
                <a:lnTo>
                  <a:pt x="12029" y="46540"/>
                </a:lnTo>
                <a:lnTo>
                  <a:pt x="11689" y="46731"/>
                </a:lnTo>
                <a:lnTo>
                  <a:pt x="11526" y="46364"/>
                </a:lnTo>
                <a:lnTo>
                  <a:pt x="11866" y="46200"/>
                </a:lnTo>
                <a:close/>
                <a:moveTo>
                  <a:pt x="65229" y="46173"/>
                </a:moveTo>
                <a:lnTo>
                  <a:pt x="65406" y="46554"/>
                </a:lnTo>
                <a:lnTo>
                  <a:pt x="65066" y="46731"/>
                </a:lnTo>
                <a:lnTo>
                  <a:pt x="64889" y="46404"/>
                </a:lnTo>
                <a:lnTo>
                  <a:pt x="65229" y="46173"/>
                </a:lnTo>
                <a:close/>
                <a:moveTo>
                  <a:pt x="20878" y="46255"/>
                </a:moveTo>
                <a:lnTo>
                  <a:pt x="21068" y="46567"/>
                </a:lnTo>
                <a:lnTo>
                  <a:pt x="20755" y="46744"/>
                </a:lnTo>
                <a:lnTo>
                  <a:pt x="20565" y="46432"/>
                </a:lnTo>
                <a:lnTo>
                  <a:pt x="20878" y="46255"/>
                </a:lnTo>
                <a:close/>
                <a:moveTo>
                  <a:pt x="32676" y="46173"/>
                </a:moveTo>
                <a:lnTo>
                  <a:pt x="32866" y="46540"/>
                </a:lnTo>
                <a:lnTo>
                  <a:pt x="32499" y="46744"/>
                </a:lnTo>
                <a:lnTo>
                  <a:pt x="32268" y="46377"/>
                </a:lnTo>
                <a:lnTo>
                  <a:pt x="32676" y="46173"/>
                </a:lnTo>
                <a:close/>
                <a:moveTo>
                  <a:pt x="9107" y="46282"/>
                </a:moveTo>
                <a:lnTo>
                  <a:pt x="9297" y="46595"/>
                </a:lnTo>
                <a:lnTo>
                  <a:pt x="8957" y="46771"/>
                </a:lnTo>
                <a:lnTo>
                  <a:pt x="8808" y="46459"/>
                </a:lnTo>
                <a:lnTo>
                  <a:pt x="9107" y="46282"/>
                </a:lnTo>
                <a:close/>
                <a:moveTo>
                  <a:pt x="41701" y="46241"/>
                </a:moveTo>
                <a:lnTo>
                  <a:pt x="41891" y="46608"/>
                </a:lnTo>
                <a:lnTo>
                  <a:pt x="41552" y="46771"/>
                </a:lnTo>
                <a:lnTo>
                  <a:pt x="41334" y="46432"/>
                </a:lnTo>
                <a:lnTo>
                  <a:pt x="41701" y="46241"/>
                </a:lnTo>
                <a:close/>
                <a:moveTo>
                  <a:pt x="53458" y="46255"/>
                </a:moveTo>
                <a:cubicBezTo>
                  <a:pt x="53513" y="46364"/>
                  <a:pt x="53567" y="46459"/>
                  <a:pt x="53621" y="46567"/>
                </a:cubicBezTo>
                <a:lnTo>
                  <a:pt x="53295" y="46771"/>
                </a:lnTo>
                <a:cubicBezTo>
                  <a:pt x="53241" y="46663"/>
                  <a:pt x="53187" y="46554"/>
                  <a:pt x="53119" y="46432"/>
                </a:cubicBezTo>
                <a:lnTo>
                  <a:pt x="53458" y="46255"/>
                </a:lnTo>
                <a:close/>
                <a:moveTo>
                  <a:pt x="18159" y="46323"/>
                </a:moveTo>
                <a:lnTo>
                  <a:pt x="18336" y="46622"/>
                </a:lnTo>
                <a:lnTo>
                  <a:pt x="17996" y="46799"/>
                </a:lnTo>
                <a:lnTo>
                  <a:pt x="17819" y="46486"/>
                </a:lnTo>
                <a:lnTo>
                  <a:pt x="18159" y="46323"/>
                </a:lnTo>
                <a:close/>
                <a:moveTo>
                  <a:pt x="29917" y="46255"/>
                </a:moveTo>
                <a:lnTo>
                  <a:pt x="30080" y="46649"/>
                </a:lnTo>
                <a:lnTo>
                  <a:pt x="29767" y="46799"/>
                </a:lnTo>
                <a:lnTo>
                  <a:pt x="29590" y="46459"/>
                </a:lnTo>
                <a:lnTo>
                  <a:pt x="29917" y="46255"/>
                </a:lnTo>
                <a:close/>
                <a:moveTo>
                  <a:pt x="62484" y="46323"/>
                </a:moveTo>
                <a:lnTo>
                  <a:pt x="62647" y="46635"/>
                </a:lnTo>
                <a:lnTo>
                  <a:pt x="62348" y="46812"/>
                </a:lnTo>
                <a:lnTo>
                  <a:pt x="62171" y="46499"/>
                </a:lnTo>
                <a:lnTo>
                  <a:pt x="62484" y="46323"/>
                </a:lnTo>
                <a:close/>
                <a:moveTo>
                  <a:pt x="6388" y="46350"/>
                </a:moveTo>
                <a:lnTo>
                  <a:pt x="6565" y="46663"/>
                </a:lnTo>
                <a:lnTo>
                  <a:pt x="6239" y="46826"/>
                </a:lnTo>
                <a:lnTo>
                  <a:pt x="6076" y="46513"/>
                </a:lnTo>
                <a:lnTo>
                  <a:pt x="6388" y="46350"/>
                </a:lnTo>
                <a:close/>
                <a:moveTo>
                  <a:pt x="50699" y="46323"/>
                </a:moveTo>
                <a:lnTo>
                  <a:pt x="50876" y="46676"/>
                </a:lnTo>
                <a:lnTo>
                  <a:pt x="50563" y="46826"/>
                </a:lnTo>
                <a:lnTo>
                  <a:pt x="50387" y="46486"/>
                </a:lnTo>
                <a:lnTo>
                  <a:pt x="50699" y="46323"/>
                </a:lnTo>
                <a:close/>
                <a:moveTo>
                  <a:pt x="38983" y="46282"/>
                </a:moveTo>
                <a:cubicBezTo>
                  <a:pt x="39037" y="46391"/>
                  <a:pt x="39105" y="46540"/>
                  <a:pt x="39173" y="46663"/>
                </a:cubicBezTo>
                <a:lnTo>
                  <a:pt x="38792" y="46839"/>
                </a:lnTo>
                <a:cubicBezTo>
                  <a:pt x="38711" y="46717"/>
                  <a:pt x="38629" y="46595"/>
                  <a:pt x="38561" y="46499"/>
                </a:cubicBezTo>
                <a:lnTo>
                  <a:pt x="38983" y="46282"/>
                </a:lnTo>
                <a:close/>
                <a:moveTo>
                  <a:pt x="27185" y="46364"/>
                </a:moveTo>
                <a:cubicBezTo>
                  <a:pt x="27253" y="46472"/>
                  <a:pt x="27293" y="46567"/>
                  <a:pt x="27361" y="46676"/>
                </a:cubicBezTo>
                <a:lnTo>
                  <a:pt x="27049" y="46853"/>
                </a:lnTo>
                <a:lnTo>
                  <a:pt x="26858" y="46540"/>
                </a:lnTo>
                <a:lnTo>
                  <a:pt x="27185" y="46364"/>
                </a:lnTo>
                <a:close/>
                <a:moveTo>
                  <a:pt x="59752" y="46391"/>
                </a:moveTo>
                <a:lnTo>
                  <a:pt x="59928" y="46676"/>
                </a:lnTo>
                <a:lnTo>
                  <a:pt x="59588" y="46866"/>
                </a:lnTo>
                <a:lnTo>
                  <a:pt x="59412" y="46554"/>
                </a:lnTo>
                <a:lnTo>
                  <a:pt x="59752" y="46391"/>
                </a:lnTo>
                <a:close/>
                <a:moveTo>
                  <a:pt x="76361" y="46567"/>
                </a:moveTo>
                <a:cubicBezTo>
                  <a:pt x="76293" y="46663"/>
                  <a:pt x="76239" y="46703"/>
                  <a:pt x="76239" y="46758"/>
                </a:cubicBezTo>
                <a:cubicBezTo>
                  <a:pt x="76217" y="46824"/>
                  <a:pt x="76276" y="46891"/>
                  <a:pt x="76343" y="46891"/>
                </a:cubicBezTo>
                <a:cubicBezTo>
                  <a:pt x="76358" y="46891"/>
                  <a:pt x="76374" y="46888"/>
                  <a:pt x="76389" y="46880"/>
                </a:cubicBezTo>
                <a:cubicBezTo>
                  <a:pt x="76443" y="46853"/>
                  <a:pt x="76484" y="46799"/>
                  <a:pt x="76497" y="46744"/>
                </a:cubicBezTo>
                <a:cubicBezTo>
                  <a:pt x="76497" y="46690"/>
                  <a:pt x="76429" y="46649"/>
                  <a:pt x="76361" y="46567"/>
                </a:cubicBezTo>
                <a:close/>
                <a:moveTo>
                  <a:pt x="3670" y="46418"/>
                </a:moveTo>
                <a:lnTo>
                  <a:pt x="3847" y="46731"/>
                </a:lnTo>
                <a:lnTo>
                  <a:pt x="3493" y="46894"/>
                </a:lnTo>
                <a:lnTo>
                  <a:pt x="3330" y="46595"/>
                </a:lnTo>
                <a:lnTo>
                  <a:pt x="3670" y="46418"/>
                </a:lnTo>
                <a:close/>
                <a:moveTo>
                  <a:pt x="15414" y="46391"/>
                </a:moveTo>
                <a:cubicBezTo>
                  <a:pt x="15468" y="46499"/>
                  <a:pt x="15522" y="46622"/>
                  <a:pt x="15590" y="46731"/>
                </a:cubicBezTo>
                <a:lnTo>
                  <a:pt x="15278" y="46894"/>
                </a:lnTo>
                <a:lnTo>
                  <a:pt x="15101" y="46554"/>
                </a:lnTo>
                <a:lnTo>
                  <a:pt x="15414" y="46391"/>
                </a:lnTo>
                <a:close/>
                <a:moveTo>
                  <a:pt x="47981" y="46404"/>
                </a:moveTo>
                <a:lnTo>
                  <a:pt x="48157" y="46731"/>
                </a:lnTo>
                <a:lnTo>
                  <a:pt x="47845" y="46894"/>
                </a:lnTo>
                <a:lnTo>
                  <a:pt x="47668" y="46595"/>
                </a:lnTo>
                <a:lnTo>
                  <a:pt x="47981" y="46404"/>
                </a:lnTo>
                <a:close/>
                <a:moveTo>
                  <a:pt x="72776" y="46254"/>
                </a:moveTo>
                <a:cubicBezTo>
                  <a:pt x="72597" y="46254"/>
                  <a:pt x="72461" y="46398"/>
                  <a:pt x="72474" y="46567"/>
                </a:cubicBezTo>
                <a:cubicBezTo>
                  <a:pt x="72461" y="46750"/>
                  <a:pt x="72598" y="46895"/>
                  <a:pt x="72776" y="46895"/>
                </a:cubicBezTo>
                <a:cubicBezTo>
                  <a:pt x="72784" y="46895"/>
                  <a:pt x="72792" y="46894"/>
                  <a:pt x="72800" y="46894"/>
                </a:cubicBezTo>
                <a:cubicBezTo>
                  <a:pt x="73194" y="46866"/>
                  <a:pt x="73194" y="46282"/>
                  <a:pt x="72800" y="46255"/>
                </a:cubicBezTo>
                <a:cubicBezTo>
                  <a:pt x="72792" y="46254"/>
                  <a:pt x="72784" y="46254"/>
                  <a:pt x="72776" y="46254"/>
                </a:cubicBezTo>
                <a:close/>
                <a:moveTo>
                  <a:pt x="24466" y="46445"/>
                </a:moveTo>
                <a:lnTo>
                  <a:pt x="24629" y="46758"/>
                </a:lnTo>
                <a:lnTo>
                  <a:pt x="24289" y="46921"/>
                </a:lnTo>
                <a:lnTo>
                  <a:pt x="24113" y="46608"/>
                </a:lnTo>
                <a:lnTo>
                  <a:pt x="24466" y="46445"/>
                </a:lnTo>
                <a:close/>
                <a:moveTo>
                  <a:pt x="57006" y="46445"/>
                </a:moveTo>
                <a:lnTo>
                  <a:pt x="57183" y="46758"/>
                </a:lnTo>
                <a:lnTo>
                  <a:pt x="56870" y="46934"/>
                </a:lnTo>
                <a:lnTo>
                  <a:pt x="56693" y="46608"/>
                </a:lnTo>
                <a:lnTo>
                  <a:pt x="57006" y="46445"/>
                </a:lnTo>
                <a:close/>
                <a:moveTo>
                  <a:pt x="45276" y="46472"/>
                </a:moveTo>
                <a:cubicBezTo>
                  <a:pt x="45330" y="46581"/>
                  <a:pt x="45385" y="46676"/>
                  <a:pt x="45439" y="46785"/>
                </a:cubicBezTo>
                <a:lnTo>
                  <a:pt x="45099" y="46948"/>
                </a:lnTo>
                <a:lnTo>
                  <a:pt x="44936" y="46635"/>
                </a:lnTo>
                <a:lnTo>
                  <a:pt x="45276" y="46472"/>
                </a:lnTo>
                <a:close/>
                <a:moveTo>
                  <a:pt x="12682" y="46472"/>
                </a:moveTo>
                <a:lnTo>
                  <a:pt x="12858" y="46785"/>
                </a:lnTo>
                <a:lnTo>
                  <a:pt x="12546" y="46962"/>
                </a:lnTo>
                <a:lnTo>
                  <a:pt x="12383" y="46649"/>
                </a:lnTo>
                <a:lnTo>
                  <a:pt x="12682" y="46472"/>
                </a:lnTo>
                <a:close/>
                <a:moveTo>
                  <a:pt x="924" y="46472"/>
                </a:moveTo>
                <a:lnTo>
                  <a:pt x="1115" y="46812"/>
                </a:lnTo>
                <a:lnTo>
                  <a:pt x="775" y="46989"/>
                </a:lnTo>
                <a:lnTo>
                  <a:pt x="612" y="46649"/>
                </a:lnTo>
                <a:lnTo>
                  <a:pt x="924" y="46472"/>
                </a:lnTo>
                <a:close/>
                <a:moveTo>
                  <a:pt x="21720" y="46499"/>
                </a:moveTo>
                <a:lnTo>
                  <a:pt x="21884" y="46812"/>
                </a:lnTo>
                <a:lnTo>
                  <a:pt x="21571" y="46989"/>
                </a:lnTo>
                <a:lnTo>
                  <a:pt x="21394" y="46676"/>
                </a:lnTo>
                <a:lnTo>
                  <a:pt x="21720" y="46499"/>
                </a:lnTo>
                <a:close/>
                <a:moveTo>
                  <a:pt x="33491" y="46418"/>
                </a:moveTo>
                <a:lnTo>
                  <a:pt x="33668" y="46812"/>
                </a:lnTo>
                <a:lnTo>
                  <a:pt x="33355" y="46989"/>
                </a:lnTo>
                <a:cubicBezTo>
                  <a:pt x="33287" y="46866"/>
                  <a:pt x="33206" y="46744"/>
                  <a:pt x="33138" y="46622"/>
                </a:cubicBezTo>
                <a:lnTo>
                  <a:pt x="33491" y="46418"/>
                </a:lnTo>
                <a:close/>
                <a:moveTo>
                  <a:pt x="54274" y="46513"/>
                </a:moveTo>
                <a:lnTo>
                  <a:pt x="54464" y="46853"/>
                </a:lnTo>
                <a:lnTo>
                  <a:pt x="54152" y="47002"/>
                </a:lnTo>
                <a:lnTo>
                  <a:pt x="53961" y="46663"/>
                </a:lnTo>
                <a:lnTo>
                  <a:pt x="54274" y="46513"/>
                </a:lnTo>
                <a:close/>
                <a:moveTo>
                  <a:pt x="66058" y="46499"/>
                </a:moveTo>
                <a:lnTo>
                  <a:pt x="66235" y="46826"/>
                </a:lnTo>
                <a:lnTo>
                  <a:pt x="65882" y="47002"/>
                </a:lnTo>
                <a:lnTo>
                  <a:pt x="65705" y="46676"/>
                </a:lnTo>
                <a:lnTo>
                  <a:pt x="66058" y="46499"/>
                </a:lnTo>
                <a:close/>
                <a:moveTo>
                  <a:pt x="9936" y="46527"/>
                </a:moveTo>
                <a:lnTo>
                  <a:pt x="10113" y="46839"/>
                </a:lnTo>
                <a:lnTo>
                  <a:pt x="9800" y="47016"/>
                </a:lnTo>
                <a:lnTo>
                  <a:pt x="9623" y="46703"/>
                </a:lnTo>
                <a:lnTo>
                  <a:pt x="9936" y="46527"/>
                </a:lnTo>
                <a:close/>
                <a:moveTo>
                  <a:pt x="42503" y="46499"/>
                </a:moveTo>
                <a:lnTo>
                  <a:pt x="42693" y="46839"/>
                </a:lnTo>
                <a:lnTo>
                  <a:pt x="42354" y="47016"/>
                </a:lnTo>
                <a:lnTo>
                  <a:pt x="42177" y="46690"/>
                </a:lnTo>
                <a:lnTo>
                  <a:pt x="42503" y="46499"/>
                </a:lnTo>
                <a:close/>
                <a:moveTo>
                  <a:pt x="70068" y="46255"/>
                </a:moveTo>
                <a:cubicBezTo>
                  <a:pt x="69578" y="46255"/>
                  <a:pt x="69556" y="47003"/>
                  <a:pt x="70055" y="47016"/>
                </a:cubicBezTo>
                <a:cubicBezTo>
                  <a:pt x="70059" y="47016"/>
                  <a:pt x="70063" y="47016"/>
                  <a:pt x="70068" y="47016"/>
                </a:cubicBezTo>
                <a:cubicBezTo>
                  <a:pt x="70558" y="47016"/>
                  <a:pt x="70580" y="46268"/>
                  <a:pt x="70082" y="46255"/>
                </a:cubicBezTo>
                <a:cubicBezTo>
                  <a:pt x="70077" y="46255"/>
                  <a:pt x="70073" y="46255"/>
                  <a:pt x="70068" y="46255"/>
                </a:cubicBezTo>
                <a:close/>
                <a:moveTo>
                  <a:pt x="63299" y="46554"/>
                </a:moveTo>
                <a:cubicBezTo>
                  <a:pt x="63354" y="46649"/>
                  <a:pt x="63408" y="46744"/>
                  <a:pt x="63462" y="46853"/>
                </a:cubicBezTo>
                <a:lnTo>
                  <a:pt x="63160" y="47037"/>
                </a:lnTo>
                <a:lnTo>
                  <a:pt x="63160" y="47037"/>
                </a:lnTo>
                <a:cubicBezTo>
                  <a:pt x="63106" y="46917"/>
                  <a:pt x="63040" y="46824"/>
                  <a:pt x="62973" y="46731"/>
                </a:cubicBezTo>
                <a:lnTo>
                  <a:pt x="63299" y="46554"/>
                </a:lnTo>
                <a:close/>
                <a:moveTo>
                  <a:pt x="30746" y="46540"/>
                </a:moveTo>
                <a:lnTo>
                  <a:pt x="30922" y="46880"/>
                </a:lnTo>
                <a:lnTo>
                  <a:pt x="30596" y="47043"/>
                </a:lnTo>
                <a:lnTo>
                  <a:pt x="30406" y="46717"/>
                </a:lnTo>
                <a:lnTo>
                  <a:pt x="30746" y="46540"/>
                </a:lnTo>
                <a:close/>
                <a:moveTo>
                  <a:pt x="7218" y="46595"/>
                </a:moveTo>
                <a:lnTo>
                  <a:pt x="7394" y="46907"/>
                </a:lnTo>
                <a:lnTo>
                  <a:pt x="7068" y="47070"/>
                </a:lnTo>
                <a:lnTo>
                  <a:pt x="6905" y="46771"/>
                </a:lnTo>
                <a:lnTo>
                  <a:pt x="7218" y="46595"/>
                </a:lnTo>
                <a:close/>
                <a:moveTo>
                  <a:pt x="18988" y="46554"/>
                </a:moveTo>
                <a:lnTo>
                  <a:pt x="19152" y="46894"/>
                </a:lnTo>
                <a:lnTo>
                  <a:pt x="18812" y="47070"/>
                </a:lnTo>
                <a:lnTo>
                  <a:pt x="18649" y="46731"/>
                </a:lnTo>
                <a:lnTo>
                  <a:pt x="18988" y="46554"/>
                </a:lnTo>
                <a:close/>
                <a:moveTo>
                  <a:pt x="51528" y="46595"/>
                </a:moveTo>
                <a:lnTo>
                  <a:pt x="51705" y="46907"/>
                </a:lnTo>
                <a:lnTo>
                  <a:pt x="51392" y="47084"/>
                </a:lnTo>
                <a:lnTo>
                  <a:pt x="51216" y="46758"/>
                </a:lnTo>
                <a:lnTo>
                  <a:pt x="51528" y="46595"/>
                </a:lnTo>
                <a:close/>
                <a:moveTo>
                  <a:pt x="60581" y="46622"/>
                </a:moveTo>
                <a:cubicBezTo>
                  <a:pt x="60635" y="46731"/>
                  <a:pt x="60689" y="46826"/>
                  <a:pt x="60744" y="46934"/>
                </a:cubicBezTo>
                <a:lnTo>
                  <a:pt x="60404" y="47098"/>
                </a:lnTo>
                <a:lnTo>
                  <a:pt x="60227" y="46799"/>
                </a:lnTo>
                <a:lnTo>
                  <a:pt x="60581" y="46622"/>
                </a:lnTo>
                <a:close/>
                <a:moveTo>
                  <a:pt x="28014" y="46622"/>
                </a:moveTo>
                <a:lnTo>
                  <a:pt x="28177" y="46934"/>
                </a:lnTo>
                <a:lnTo>
                  <a:pt x="27878" y="47111"/>
                </a:lnTo>
                <a:lnTo>
                  <a:pt x="27687" y="46785"/>
                </a:lnTo>
                <a:lnTo>
                  <a:pt x="28014" y="46622"/>
                </a:lnTo>
                <a:close/>
                <a:moveTo>
                  <a:pt x="73616" y="46527"/>
                </a:moveTo>
                <a:cubicBezTo>
                  <a:pt x="73453" y="46527"/>
                  <a:pt x="73330" y="46649"/>
                  <a:pt x="73330" y="46812"/>
                </a:cubicBezTo>
                <a:cubicBezTo>
                  <a:pt x="73317" y="46975"/>
                  <a:pt x="73439" y="47111"/>
                  <a:pt x="73602" y="47111"/>
                </a:cubicBezTo>
                <a:cubicBezTo>
                  <a:pt x="73765" y="47111"/>
                  <a:pt x="73901" y="47002"/>
                  <a:pt x="73915" y="46839"/>
                </a:cubicBezTo>
                <a:cubicBezTo>
                  <a:pt x="73915" y="46676"/>
                  <a:pt x="73779" y="46527"/>
                  <a:pt x="73616" y="46527"/>
                </a:cubicBezTo>
                <a:close/>
                <a:moveTo>
                  <a:pt x="39785" y="46581"/>
                </a:moveTo>
                <a:lnTo>
                  <a:pt x="39961" y="46948"/>
                </a:lnTo>
                <a:lnTo>
                  <a:pt x="39621" y="47125"/>
                </a:lnTo>
                <a:lnTo>
                  <a:pt x="39404" y="46758"/>
                </a:lnTo>
                <a:lnTo>
                  <a:pt x="39785" y="46581"/>
                </a:lnTo>
                <a:close/>
                <a:moveTo>
                  <a:pt x="16229" y="46649"/>
                </a:moveTo>
                <a:lnTo>
                  <a:pt x="16419" y="46962"/>
                </a:lnTo>
                <a:lnTo>
                  <a:pt x="16093" y="47138"/>
                </a:lnTo>
                <a:lnTo>
                  <a:pt x="15930" y="46826"/>
                </a:lnTo>
                <a:lnTo>
                  <a:pt x="16229" y="46649"/>
                </a:lnTo>
                <a:close/>
                <a:moveTo>
                  <a:pt x="48810" y="46649"/>
                </a:moveTo>
                <a:lnTo>
                  <a:pt x="48987" y="46975"/>
                </a:lnTo>
                <a:lnTo>
                  <a:pt x="48674" y="47138"/>
                </a:lnTo>
                <a:cubicBezTo>
                  <a:pt x="48606" y="47030"/>
                  <a:pt x="48552" y="46934"/>
                  <a:pt x="48497" y="46826"/>
                </a:cubicBezTo>
                <a:lnTo>
                  <a:pt x="48810" y="46649"/>
                </a:lnTo>
                <a:close/>
                <a:moveTo>
                  <a:pt x="4485" y="46663"/>
                </a:moveTo>
                <a:lnTo>
                  <a:pt x="4676" y="47002"/>
                </a:lnTo>
                <a:lnTo>
                  <a:pt x="4336" y="47165"/>
                </a:lnTo>
                <a:lnTo>
                  <a:pt x="4159" y="46826"/>
                </a:lnTo>
                <a:lnTo>
                  <a:pt x="4485" y="46663"/>
                </a:lnTo>
                <a:close/>
                <a:moveTo>
                  <a:pt x="25282" y="46690"/>
                </a:moveTo>
                <a:lnTo>
                  <a:pt x="25458" y="46989"/>
                </a:lnTo>
                <a:lnTo>
                  <a:pt x="25119" y="47165"/>
                </a:lnTo>
                <a:lnTo>
                  <a:pt x="24942" y="46853"/>
                </a:lnTo>
                <a:lnTo>
                  <a:pt x="25282" y="46690"/>
                </a:lnTo>
                <a:close/>
                <a:moveTo>
                  <a:pt x="13511" y="46717"/>
                </a:moveTo>
                <a:lnTo>
                  <a:pt x="13701" y="47030"/>
                </a:lnTo>
                <a:lnTo>
                  <a:pt x="13375" y="47193"/>
                </a:lnTo>
                <a:lnTo>
                  <a:pt x="13212" y="46894"/>
                </a:lnTo>
                <a:lnTo>
                  <a:pt x="13511" y="46717"/>
                </a:lnTo>
                <a:close/>
                <a:moveTo>
                  <a:pt x="46091" y="46717"/>
                </a:moveTo>
                <a:lnTo>
                  <a:pt x="46254" y="47030"/>
                </a:lnTo>
                <a:lnTo>
                  <a:pt x="45915" y="47193"/>
                </a:lnTo>
                <a:lnTo>
                  <a:pt x="45752" y="46894"/>
                </a:lnTo>
                <a:lnTo>
                  <a:pt x="46091" y="46717"/>
                </a:lnTo>
                <a:close/>
                <a:moveTo>
                  <a:pt x="57822" y="46690"/>
                </a:moveTo>
                <a:lnTo>
                  <a:pt x="58012" y="47030"/>
                </a:lnTo>
                <a:lnTo>
                  <a:pt x="57699" y="47206"/>
                </a:lnTo>
                <a:lnTo>
                  <a:pt x="57509" y="46866"/>
                </a:lnTo>
                <a:lnTo>
                  <a:pt x="57822" y="46690"/>
                </a:lnTo>
                <a:close/>
                <a:moveTo>
                  <a:pt x="1740" y="46717"/>
                </a:moveTo>
                <a:lnTo>
                  <a:pt x="1917" y="47057"/>
                </a:lnTo>
                <a:lnTo>
                  <a:pt x="1604" y="47233"/>
                </a:lnTo>
                <a:lnTo>
                  <a:pt x="1400" y="46894"/>
                </a:lnTo>
                <a:lnTo>
                  <a:pt x="1740" y="46717"/>
                </a:lnTo>
                <a:close/>
                <a:moveTo>
                  <a:pt x="34334" y="46703"/>
                </a:moveTo>
                <a:cubicBezTo>
                  <a:pt x="34375" y="46812"/>
                  <a:pt x="34429" y="46921"/>
                  <a:pt x="34497" y="47057"/>
                </a:cubicBezTo>
                <a:lnTo>
                  <a:pt x="34185" y="47233"/>
                </a:lnTo>
                <a:lnTo>
                  <a:pt x="33981" y="46907"/>
                </a:lnTo>
                <a:lnTo>
                  <a:pt x="34334" y="46703"/>
                </a:lnTo>
                <a:close/>
                <a:moveTo>
                  <a:pt x="10765" y="46771"/>
                </a:moveTo>
                <a:lnTo>
                  <a:pt x="10942" y="47084"/>
                </a:lnTo>
                <a:lnTo>
                  <a:pt x="10616" y="47247"/>
                </a:lnTo>
                <a:lnTo>
                  <a:pt x="10452" y="46948"/>
                </a:lnTo>
                <a:lnTo>
                  <a:pt x="10765" y="46771"/>
                </a:lnTo>
                <a:close/>
                <a:moveTo>
                  <a:pt x="66888" y="46744"/>
                </a:moveTo>
                <a:lnTo>
                  <a:pt x="67091" y="47084"/>
                </a:lnTo>
                <a:lnTo>
                  <a:pt x="66711" y="47247"/>
                </a:lnTo>
                <a:cubicBezTo>
                  <a:pt x="66643" y="47138"/>
                  <a:pt x="66575" y="47016"/>
                  <a:pt x="66521" y="46907"/>
                </a:cubicBezTo>
                <a:lnTo>
                  <a:pt x="66888" y="46744"/>
                </a:lnTo>
                <a:close/>
                <a:moveTo>
                  <a:pt x="70897" y="46513"/>
                </a:moveTo>
                <a:cubicBezTo>
                  <a:pt x="70693" y="46513"/>
                  <a:pt x="70530" y="46676"/>
                  <a:pt x="70517" y="46880"/>
                </a:cubicBezTo>
                <a:cubicBezTo>
                  <a:pt x="70530" y="47084"/>
                  <a:pt x="70693" y="47247"/>
                  <a:pt x="70897" y="47247"/>
                </a:cubicBezTo>
                <a:cubicBezTo>
                  <a:pt x="71346" y="47220"/>
                  <a:pt x="71346" y="46540"/>
                  <a:pt x="70897" y="46513"/>
                </a:cubicBezTo>
                <a:close/>
                <a:moveTo>
                  <a:pt x="22522" y="46758"/>
                </a:moveTo>
                <a:lnTo>
                  <a:pt x="22713" y="47098"/>
                </a:lnTo>
                <a:lnTo>
                  <a:pt x="22414" y="47261"/>
                </a:lnTo>
                <a:lnTo>
                  <a:pt x="22223" y="46921"/>
                </a:lnTo>
                <a:lnTo>
                  <a:pt x="22522" y="46758"/>
                </a:lnTo>
                <a:close/>
                <a:moveTo>
                  <a:pt x="55117" y="46785"/>
                </a:moveTo>
                <a:lnTo>
                  <a:pt x="55293" y="47098"/>
                </a:lnTo>
                <a:lnTo>
                  <a:pt x="54967" y="47261"/>
                </a:lnTo>
                <a:lnTo>
                  <a:pt x="54790" y="46948"/>
                </a:lnTo>
                <a:lnTo>
                  <a:pt x="55117" y="46785"/>
                </a:lnTo>
                <a:close/>
                <a:moveTo>
                  <a:pt x="31575" y="46785"/>
                </a:moveTo>
                <a:lnTo>
                  <a:pt x="31738" y="47125"/>
                </a:lnTo>
                <a:lnTo>
                  <a:pt x="31425" y="47288"/>
                </a:lnTo>
                <a:lnTo>
                  <a:pt x="31221" y="46962"/>
                </a:lnTo>
                <a:lnTo>
                  <a:pt x="31575" y="46785"/>
                </a:lnTo>
                <a:close/>
                <a:moveTo>
                  <a:pt x="43332" y="46771"/>
                </a:moveTo>
                <a:cubicBezTo>
                  <a:pt x="43387" y="46880"/>
                  <a:pt x="43441" y="47002"/>
                  <a:pt x="43509" y="47125"/>
                </a:cubicBezTo>
                <a:lnTo>
                  <a:pt x="43196" y="47288"/>
                </a:lnTo>
                <a:lnTo>
                  <a:pt x="43020" y="46948"/>
                </a:lnTo>
                <a:lnTo>
                  <a:pt x="43332" y="46771"/>
                </a:lnTo>
                <a:close/>
                <a:moveTo>
                  <a:pt x="52357" y="46826"/>
                </a:moveTo>
                <a:lnTo>
                  <a:pt x="52548" y="47125"/>
                </a:lnTo>
                <a:lnTo>
                  <a:pt x="52221" y="47301"/>
                </a:lnTo>
                <a:lnTo>
                  <a:pt x="52045" y="47002"/>
                </a:lnTo>
                <a:lnTo>
                  <a:pt x="52357" y="46826"/>
                </a:lnTo>
                <a:close/>
                <a:moveTo>
                  <a:pt x="64142" y="46812"/>
                </a:moveTo>
                <a:lnTo>
                  <a:pt x="64305" y="47125"/>
                </a:lnTo>
                <a:lnTo>
                  <a:pt x="63992" y="47301"/>
                </a:lnTo>
                <a:lnTo>
                  <a:pt x="63816" y="46975"/>
                </a:lnTo>
                <a:lnTo>
                  <a:pt x="64142" y="46812"/>
                </a:lnTo>
                <a:close/>
                <a:moveTo>
                  <a:pt x="74481" y="46811"/>
                </a:moveTo>
                <a:cubicBezTo>
                  <a:pt x="74474" y="46811"/>
                  <a:pt x="74466" y="46811"/>
                  <a:pt x="74458" y="46812"/>
                </a:cubicBezTo>
                <a:cubicBezTo>
                  <a:pt x="74322" y="46812"/>
                  <a:pt x="74214" y="46934"/>
                  <a:pt x="74227" y="47070"/>
                </a:cubicBezTo>
                <a:cubicBezTo>
                  <a:pt x="74227" y="47211"/>
                  <a:pt x="74336" y="47316"/>
                  <a:pt x="74463" y="47316"/>
                </a:cubicBezTo>
                <a:cubicBezTo>
                  <a:pt x="74470" y="47316"/>
                  <a:pt x="74478" y="47316"/>
                  <a:pt x="74486" y="47315"/>
                </a:cubicBezTo>
                <a:cubicBezTo>
                  <a:pt x="74622" y="47301"/>
                  <a:pt x="74730" y="47193"/>
                  <a:pt x="74730" y="47057"/>
                </a:cubicBezTo>
                <a:cubicBezTo>
                  <a:pt x="74717" y="46916"/>
                  <a:pt x="74608" y="46811"/>
                  <a:pt x="74481" y="46811"/>
                </a:cubicBezTo>
                <a:close/>
                <a:moveTo>
                  <a:pt x="8033" y="46839"/>
                </a:moveTo>
                <a:lnTo>
                  <a:pt x="8210" y="47179"/>
                </a:lnTo>
                <a:lnTo>
                  <a:pt x="7911" y="47342"/>
                </a:lnTo>
                <a:lnTo>
                  <a:pt x="7734" y="47002"/>
                </a:lnTo>
                <a:lnTo>
                  <a:pt x="8033" y="46839"/>
                </a:lnTo>
                <a:close/>
                <a:moveTo>
                  <a:pt x="19818" y="46853"/>
                </a:moveTo>
                <a:lnTo>
                  <a:pt x="19994" y="47152"/>
                </a:lnTo>
                <a:lnTo>
                  <a:pt x="19641" y="47342"/>
                </a:lnTo>
                <a:lnTo>
                  <a:pt x="19478" y="47016"/>
                </a:lnTo>
                <a:lnTo>
                  <a:pt x="19818" y="46853"/>
                </a:lnTo>
                <a:close/>
                <a:moveTo>
                  <a:pt x="28843" y="46853"/>
                </a:moveTo>
                <a:lnTo>
                  <a:pt x="29020" y="47179"/>
                </a:lnTo>
                <a:lnTo>
                  <a:pt x="28707" y="47356"/>
                </a:lnTo>
                <a:lnTo>
                  <a:pt x="28517" y="47043"/>
                </a:lnTo>
                <a:lnTo>
                  <a:pt x="28843" y="46853"/>
                </a:lnTo>
                <a:close/>
                <a:moveTo>
                  <a:pt x="17058" y="46894"/>
                </a:moveTo>
                <a:lnTo>
                  <a:pt x="17249" y="47206"/>
                </a:lnTo>
                <a:lnTo>
                  <a:pt x="16922" y="47383"/>
                </a:lnTo>
                <a:lnTo>
                  <a:pt x="16759" y="47084"/>
                </a:lnTo>
                <a:lnTo>
                  <a:pt x="17058" y="46894"/>
                </a:lnTo>
                <a:close/>
                <a:moveTo>
                  <a:pt x="40614" y="46853"/>
                </a:moveTo>
                <a:lnTo>
                  <a:pt x="40790" y="47165"/>
                </a:lnTo>
                <a:lnTo>
                  <a:pt x="40451" y="47383"/>
                </a:lnTo>
                <a:lnTo>
                  <a:pt x="40260" y="47030"/>
                </a:lnTo>
                <a:lnTo>
                  <a:pt x="40614" y="46853"/>
                </a:lnTo>
                <a:close/>
                <a:moveTo>
                  <a:pt x="49625" y="46907"/>
                </a:moveTo>
                <a:lnTo>
                  <a:pt x="49816" y="47206"/>
                </a:lnTo>
                <a:lnTo>
                  <a:pt x="49503" y="47383"/>
                </a:lnTo>
                <a:lnTo>
                  <a:pt x="49313" y="47070"/>
                </a:lnTo>
                <a:lnTo>
                  <a:pt x="49625" y="46907"/>
                </a:lnTo>
                <a:close/>
                <a:moveTo>
                  <a:pt x="5315" y="46934"/>
                </a:moveTo>
                <a:lnTo>
                  <a:pt x="5491" y="47233"/>
                </a:lnTo>
                <a:lnTo>
                  <a:pt x="5152" y="47410"/>
                </a:lnTo>
                <a:lnTo>
                  <a:pt x="4975" y="47098"/>
                </a:lnTo>
                <a:lnTo>
                  <a:pt x="5315" y="46934"/>
                </a:lnTo>
                <a:close/>
                <a:moveTo>
                  <a:pt x="37882" y="46894"/>
                </a:moveTo>
                <a:lnTo>
                  <a:pt x="38045" y="47247"/>
                </a:lnTo>
                <a:lnTo>
                  <a:pt x="37732" y="47410"/>
                </a:lnTo>
                <a:lnTo>
                  <a:pt x="37542" y="47098"/>
                </a:lnTo>
                <a:lnTo>
                  <a:pt x="37882" y="46894"/>
                </a:lnTo>
                <a:close/>
                <a:moveTo>
                  <a:pt x="61410" y="46866"/>
                </a:moveTo>
                <a:lnTo>
                  <a:pt x="61410" y="46880"/>
                </a:lnTo>
                <a:cubicBezTo>
                  <a:pt x="61478" y="47002"/>
                  <a:pt x="61532" y="47111"/>
                  <a:pt x="61573" y="47206"/>
                </a:cubicBezTo>
                <a:lnTo>
                  <a:pt x="61233" y="47410"/>
                </a:lnTo>
                <a:lnTo>
                  <a:pt x="61070" y="47043"/>
                </a:lnTo>
                <a:lnTo>
                  <a:pt x="61410" y="46866"/>
                </a:lnTo>
                <a:close/>
                <a:moveTo>
                  <a:pt x="26124" y="46934"/>
                </a:moveTo>
                <a:lnTo>
                  <a:pt x="26287" y="47274"/>
                </a:lnTo>
                <a:lnTo>
                  <a:pt x="25961" y="47437"/>
                </a:lnTo>
                <a:lnTo>
                  <a:pt x="25785" y="47098"/>
                </a:lnTo>
                <a:lnTo>
                  <a:pt x="26124" y="46934"/>
                </a:lnTo>
                <a:close/>
                <a:moveTo>
                  <a:pt x="58664" y="46962"/>
                </a:moveTo>
                <a:lnTo>
                  <a:pt x="58841" y="47274"/>
                </a:lnTo>
                <a:lnTo>
                  <a:pt x="58528" y="47437"/>
                </a:lnTo>
                <a:lnTo>
                  <a:pt x="58365" y="47125"/>
                </a:lnTo>
                <a:lnTo>
                  <a:pt x="58664" y="46962"/>
                </a:lnTo>
                <a:close/>
                <a:moveTo>
                  <a:pt x="14340" y="46962"/>
                </a:moveTo>
                <a:lnTo>
                  <a:pt x="14517" y="47274"/>
                </a:lnTo>
                <a:lnTo>
                  <a:pt x="14218" y="47451"/>
                </a:lnTo>
                <a:lnTo>
                  <a:pt x="14027" y="47138"/>
                </a:lnTo>
                <a:lnTo>
                  <a:pt x="14340" y="46962"/>
                </a:lnTo>
                <a:close/>
                <a:moveTo>
                  <a:pt x="2569" y="46989"/>
                </a:moveTo>
                <a:lnTo>
                  <a:pt x="2732" y="47301"/>
                </a:lnTo>
                <a:lnTo>
                  <a:pt x="2419" y="47478"/>
                </a:lnTo>
                <a:lnTo>
                  <a:pt x="2243" y="47165"/>
                </a:lnTo>
                <a:lnTo>
                  <a:pt x="2569" y="46989"/>
                </a:lnTo>
                <a:close/>
                <a:moveTo>
                  <a:pt x="35136" y="46948"/>
                </a:moveTo>
                <a:lnTo>
                  <a:pt x="35326" y="47288"/>
                </a:lnTo>
                <a:lnTo>
                  <a:pt x="35000" y="47478"/>
                </a:lnTo>
                <a:lnTo>
                  <a:pt x="34796" y="47138"/>
                </a:lnTo>
                <a:lnTo>
                  <a:pt x="35136" y="46948"/>
                </a:lnTo>
                <a:close/>
                <a:moveTo>
                  <a:pt x="46907" y="46975"/>
                </a:moveTo>
                <a:lnTo>
                  <a:pt x="47070" y="47301"/>
                </a:lnTo>
                <a:lnTo>
                  <a:pt x="46744" y="47478"/>
                </a:lnTo>
                <a:lnTo>
                  <a:pt x="46581" y="47138"/>
                </a:lnTo>
                <a:lnTo>
                  <a:pt x="46907" y="46975"/>
                </a:lnTo>
                <a:close/>
                <a:moveTo>
                  <a:pt x="23379" y="47016"/>
                </a:moveTo>
                <a:lnTo>
                  <a:pt x="23542" y="47329"/>
                </a:lnTo>
                <a:lnTo>
                  <a:pt x="23216" y="47492"/>
                </a:lnTo>
                <a:lnTo>
                  <a:pt x="23053" y="47193"/>
                </a:lnTo>
                <a:lnTo>
                  <a:pt x="23379" y="47016"/>
                </a:lnTo>
                <a:close/>
                <a:moveTo>
                  <a:pt x="71735" y="46798"/>
                </a:moveTo>
                <a:cubicBezTo>
                  <a:pt x="71728" y="46798"/>
                  <a:pt x="71720" y="46798"/>
                  <a:pt x="71713" y="46799"/>
                </a:cubicBezTo>
                <a:cubicBezTo>
                  <a:pt x="71522" y="46799"/>
                  <a:pt x="71373" y="46962"/>
                  <a:pt x="71373" y="47152"/>
                </a:cubicBezTo>
                <a:cubicBezTo>
                  <a:pt x="71373" y="47342"/>
                  <a:pt x="71536" y="47492"/>
                  <a:pt x="71726" y="47492"/>
                </a:cubicBezTo>
                <a:cubicBezTo>
                  <a:pt x="71917" y="47478"/>
                  <a:pt x="72066" y="47329"/>
                  <a:pt x="72066" y="47152"/>
                </a:cubicBezTo>
                <a:lnTo>
                  <a:pt x="72066" y="47138"/>
                </a:lnTo>
                <a:cubicBezTo>
                  <a:pt x="72066" y="46955"/>
                  <a:pt x="71916" y="46798"/>
                  <a:pt x="71735" y="46798"/>
                </a:cubicBezTo>
                <a:close/>
                <a:moveTo>
                  <a:pt x="55932" y="47016"/>
                </a:moveTo>
                <a:lnTo>
                  <a:pt x="56109" y="47329"/>
                </a:lnTo>
                <a:lnTo>
                  <a:pt x="55796" y="47505"/>
                </a:lnTo>
                <a:lnTo>
                  <a:pt x="55620" y="47193"/>
                </a:lnTo>
                <a:lnTo>
                  <a:pt x="55932" y="47016"/>
                </a:lnTo>
                <a:close/>
                <a:moveTo>
                  <a:pt x="11621" y="47002"/>
                </a:moveTo>
                <a:lnTo>
                  <a:pt x="11785" y="47369"/>
                </a:lnTo>
                <a:lnTo>
                  <a:pt x="11458" y="47532"/>
                </a:lnTo>
                <a:lnTo>
                  <a:pt x="11282" y="47193"/>
                </a:lnTo>
                <a:lnTo>
                  <a:pt x="11621" y="47002"/>
                </a:lnTo>
                <a:close/>
                <a:moveTo>
                  <a:pt x="44148" y="47057"/>
                </a:moveTo>
                <a:lnTo>
                  <a:pt x="44324" y="47356"/>
                </a:lnTo>
                <a:lnTo>
                  <a:pt x="44012" y="47532"/>
                </a:lnTo>
                <a:lnTo>
                  <a:pt x="43821" y="47220"/>
                </a:lnTo>
                <a:lnTo>
                  <a:pt x="44148" y="47057"/>
                </a:lnTo>
                <a:close/>
                <a:moveTo>
                  <a:pt x="75247" y="47125"/>
                </a:moveTo>
                <a:cubicBezTo>
                  <a:pt x="75192" y="47179"/>
                  <a:pt x="75138" y="47247"/>
                  <a:pt x="75111" y="47329"/>
                </a:cubicBezTo>
                <a:cubicBezTo>
                  <a:pt x="75070" y="47437"/>
                  <a:pt x="75192" y="47546"/>
                  <a:pt x="75301" y="47546"/>
                </a:cubicBezTo>
                <a:cubicBezTo>
                  <a:pt x="75410" y="47546"/>
                  <a:pt x="75491" y="47451"/>
                  <a:pt x="75505" y="47356"/>
                </a:cubicBezTo>
                <a:cubicBezTo>
                  <a:pt x="75519" y="47247"/>
                  <a:pt x="75410" y="47125"/>
                  <a:pt x="75247" y="47125"/>
                </a:cubicBezTo>
                <a:close/>
                <a:moveTo>
                  <a:pt x="20633" y="47070"/>
                </a:moveTo>
                <a:lnTo>
                  <a:pt x="20823" y="47383"/>
                </a:lnTo>
                <a:lnTo>
                  <a:pt x="20497" y="47560"/>
                </a:lnTo>
                <a:lnTo>
                  <a:pt x="20334" y="47247"/>
                </a:lnTo>
                <a:lnTo>
                  <a:pt x="20633" y="47070"/>
                </a:lnTo>
                <a:close/>
                <a:moveTo>
                  <a:pt x="32418" y="47002"/>
                </a:moveTo>
                <a:lnTo>
                  <a:pt x="32621" y="47397"/>
                </a:lnTo>
                <a:lnTo>
                  <a:pt x="32241" y="47560"/>
                </a:lnTo>
                <a:lnTo>
                  <a:pt x="32078" y="47220"/>
                </a:lnTo>
                <a:lnTo>
                  <a:pt x="32418" y="47002"/>
                </a:lnTo>
                <a:close/>
                <a:moveTo>
                  <a:pt x="53200" y="47057"/>
                </a:moveTo>
                <a:lnTo>
                  <a:pt x="53377" y="47397"/>
                </a:lnTo>
                <a:lnTo>
                  <a:pt x="53037" y="47560"/>
                </a:lnTo>
                <a:lnTo>
                  <a:pt x="52860" y="47261"/>
                </a:lnTo>
                <a:lnTo>
                  <a:pt x="53200" y="47057"/>
                </a:lnTo>
                <a:close/>
                <a:moveTo>
                  <a:pt x="64957" y="47057"/>
                </a:moveTo>
                <a:cubicBezTo>
                  <a:pt x="65025" y="47165"/>
                  <a:pt x="65080" y="47288"/>
                  <a:pt x="65134" y="47397"/>
                </a:cubicBezTo>
                <a:lnTo>
                  <a:pt x="64822" y="47560"/>
                </a:lnTo>
                <a:lnTo>
                  <a:pt x="64645" y="47220"/>
                </a:lnTo>
                <a:lnTo>
                  <a:pt x="64957" y="47057"/>
                </a:lnTo>
                <a:close/>
                <a:moveTo>
                  <a:pt x="41443" y="47098"/>
                </a:moveTo>
                <a:lnTo>
                  <a:pt x="41606" y="47424"/>
                </a:lnTo>
                <a:lnTo>
                  <a:pt x="41307" y="47587"/>
                </a:lnTo>
                <a:lnTo>
                  <a:pt x="41117" y="47274"/>
                </a:lnTo>
                <a:lnTo>
                  <a:pt x="41443" y="47098"/>
                </a:lnTo>
                <a:close/>
                <a:moveTo>
                  <a:pt x="8876" y="47125"/>
                </a:moveTo>
                <a:lnTo>
                  <a:pt x="9039" y="47424"/>
                </a:lnTo>
                <a:lnTo>
                  <a:pt x="8740" y="47600"/>
                </a:lnTo>
                <a:lnTo>
                  <a:pt x="8550" y="47288"/>
                </a:lnTo>
                <a:lnTo>
                  <a:pt x="8876" y="47125"/>
                </a:lnTo>
                <a:close/>
                <a:moveTo>
                  <a:pt x="69293" y="45969"/>
                </a:moveTo>
                <a:lnTo>
                  <a:pt x="69157" y="46010"/>
                </a:lnTo>
                <a:cubicBezTo>
                  <a:pt x="68994" y="46037"/>
                  <a:pt x="68886" y="46160"/>
                  <a:pt x="68858" y="46309"/>
                </a:cubicBezTo>
                <a:cubicBezTo>
                  <a:pt x="68818" y="46472"/>
                  <a:pt x="68899" y="46663"/>
                  <a:pt x="69049" y="46744"/>
                </a:cubicBezTo>
                <a:lnTo>
                  <a:pt x="69143" y="46807"/>
                </a:lnTo>
                <a:lnTo>
                  <a:pt x="69143" y="46807"/>
                </a:lnTo>
                <a:cubicBezTo>
                  <a:pt x="69117" y="46803"/>
                  <a:pt x="69091" y="46802"/>
                  <a:pt x="69065" y="46802"/>
                </a:cubicBezTo>
                <a:cubicBezTo>
                  <a:pt x="68904" y="46802"/>
                  <a:pt x="68749" y="46873"/>
                  <a:pt x="68627" y="46989"/>
                </a:cubicBezTo>
                <a:lnTo>
                  <a:pt x="68627" y="46989"/>
                </a:lnTo>
                <a:cubicBezTo>
                  <a:pt x="68627" y="46989"/>
                  <a:pt x="68627" y="46989"/>
                  <a:pt x="68627" y="46989"/>
                </a:cubicBezTo>
                <a:lnTo>
                  <a:pt x="68627" y="46989"/>
                </a:lnTo>
                <a:lnTo>
                  <a:pt x="68614" y="47002"/>
                </a:lnTo>
                <a:cubicBezTo>
                  <a:pt x="68618" y="46998"/>
                  <a:pt x="68623" y="46994"/>
                  <a:pt x="68627" y="46989"/>
                </a:cubicBezTo>
                <a:lnTo>
                  <a:pt x="68627" y="46989"/>
                </a:lnTo>
                <a:cubicBezTo>
                  <a:pt x="68614" y="47057"/>
                  <a:pt x="68614" y="47125"/>
                  <a:pt x="68600" y="47193"/>
                </a:cubicBezTo>
                <a:cubicBezTo>
                  <a:pt x="68587" y="47356"/>
                  <a:pt x="68682" y="47505"/>
                  <a:pt x="68818" y="47573"/>
                </a:cubicBezTo>
                <a:cubicBezTo>
                  <a:pt x="68872" y="47598"/>
                  <a:pt x="68933" y="47610"/>
                  <a:pt x="68993" y="47610"/>
                </a:cubicBezTo>
                <a:cubicBezTo>
                  <a:pt x="69096" y="47610"/>
                  <a:pt x="69197" y="47574"/>
                  <a:pt x="69266" y="47505"/>
                </a:cubicBezTo>
                <a:cubicBezTo>
                  <a:pt x="69307" y="47465"/>
                  <a:pt x="69348" y="47437"/>
                  <a:pt x="69375" y="47397"/>
                </a:cubicBezTo>
                <a:cubicBezTo>
                  <a:pt x="69453" y="47150"/>
                  <a:pt x="69357" y="46977"/>
                  <a:pt x="69194" y="46820"/>
                </a:cubicBezTo>
                <a:lnTo>
                  <a:pt x="69194" y="46820"/>
                </a:lnTo>
                <a:cubicBezTo>
                  <a:pt x="69241" y="46808"/>
                  <a:pt x="69287" y="46797"/>
                  <a:pt x="69334" y="46785"/>
                </a:cubicBezTo>
                <a:cubicBezTo>
                  <a:pt x="69497" y="46744"/>
                  <a:pt x="69620" y="46608"/>
                  <a:pt x="69633" y="46445"/>
                </a:cubicBezTo>
                <a:cubicBezTo>
                  <a:pt x="69660" y="46282"/>
                  <a:pt x="69579" y="46119"/>
                  <a:pt x="69429" y="46037"/>
                </a:cubicBezTo>
                <a:cubicBezTo>
                  <a:pt x="69384" y="46015"/>
                  <a:pt x="69339" y="45992"/>
                  <a:pt x="69293" y="45969"/>
                </a:cubicBezTo>
                <a:close/>
                <a:moveTo>
                  <a:pt x="29658" y="47111"/>
                </a:moveTo>
                <a:lnTo>
                  <a:pt x="29849" y="47451"/>
                </a:lnTo>
                <a:lnTo>
                  <a:pt x="29536" y="47614"/>
                </a:lnTo>
                <a:lnTo>
                  <a:pt x="29346" y="47274"/>
                </a:lnTo>
                <a:lnTo>
                  <a:pt x="29658" y="47111"/>
                </a:lnTo>
                <a:close/>
                <a:moveTo>
                  <a:pt x="17874" y="47138"/>
                </a:moveTo>
                <a:lnTo>
                  <a:pt x="18064" y="47451"/>
                </a:lnTo>
                <a:lnTo>
                  <a:pt x="17752" y="47628"/>
                </a:lnTo>
                <a:lnTo>
                  <a:pt x="17575" y="47329"/>
                </a:lnTo>
                <a:lnTo>
                  <a:pt x="17874" y="47138"/>
                </a:lnTo>
                <a:close/>
                <a:moveTo>
                  <a:pt x="62225" y="47152"/>
                </a:moveTo>
                <a:lnTo>
                  <a:pt x="62416" y="47465"/>
                </a:lnTo>
                <a:lnTo>
                  <a:pt x="62089" y="47628"/>
                </a:lnTo>
                <a:lnTo>
                  <a:pt x="61926" y="47315"/>
                </a:lnTo>
                <a:lnTo>
                  <a:pt x="62225" y="47152"/>
                </a:lnTo>
                <a:close/>
                <a:moveTo>
                  <a:pt x="6144" y="47179"/>
                </a:moveTo>
                <a:lnTo>
                  <a:pt x="6320" y="47478"/>
                </a:lnTo>
                <a:lnTo>
                  <a:pt x="5981" y="47655"/>
                </a:lnTo>
                <a:lnTo>
                  <a:pt x="5804" y="47342"/>
                </a:lnTo>
                <a:lnTo>
                  <a:pt x="6144" y="47179"/>
                </a:lnTo>
                <a:close/>
                <a:moveTo>
                  <a:pt x="38684" y="47152"/>
                </a:moveTo>
                <a:lnTo>
                  <a:pt x="38860" y="47492"/>
                </a:lnTo>
                <a:lnTo>
                  <a:pt x="38561" y="47668"/>
                </a:lnTo>
                <a:lnTo>
                  <a:pt x="38357" y="47342"/>
                </a:lnTo>
                <a:lnTo>
                  <a:pt x="38684" y="47152"/>
                </a:lnTo>
                <a:close/>
                <a:moveTo>
                  <a:pt x="50454" y="47152"/>
                </a:moveTo>
                <a:lnTo>
                  <a:pt x="50631" y="47492"/>
                </a:lnTo>
                <a:lnTo>
                  <a:pt x="50332" y="47668"/>
                </a:lnTo>
                <a:lnTo>
                  <a:pt x="50155" y="47329"/>
                </a:lnTo>
                <a:lnTo>
                  <a:pt x="50454" y="47152"/>
                </a:lnTo>
                <a:close/>
                <a:moveTo>
                  <a:pt x="26940" y="47206"/>
                </a:moveTo>
                <a:lnTo>
                  <a:pt x="27103" y="47505"/>
                </a:lnTo>
                <a:lnTo>
                  <a:pt x="26763" y="47682"/>
                </a:lnTo>
                <a:lnTo>
                  <a:pt x="26600" y="47383"/>
                </a:lnTo>
                <a:lnTo>
                  <a:pt x="26940" y="47206"/>
                </a:lnTo>
                <a:close/>
                <a:moveTo>
                  <a:pt x="59480" y="47206"/>
                </a:moveTo>
                <a:lnTo>
                  <a:pt x="59656" y="47519"/>
                </a:lnTo>
                <a:lnTo>
                  <a:pt x="59344" y="47696"/>
                </a:lnTo>
                <a:lnTo>
                  <a:pt x="59167" y="47383"/>
                </a:lnTo>
                <a:lnTo>
                  <a:pt x="59480" y="47206"/>
                </a:lnTo>
                <a:close/>
                <a:moveTo>
                  <a:pt x="3385" y="47233"/>
                </a:moveTo>
                <a:lnTo>
                  <a:pt x="3561" y="47546"/>
                </a:lnTo>
                <a:lnTo>
                  <a:pt x="3249" y="47709"/>
                </a:lnTo>
                <a:lnTo>
                  <a:pt x="3072" y="47397"/>
                </a:lnTo>
                <a:lnTo>
                  <a:pt x="3385" y="47233"/>
                </a:lnTo>
                <a:close/>
                <a:moveTo>
                  <a:pt x="72539" y="47070"/>
                </a:moveTo>
                <a:cubicBezTo>
                  <a:pt x="72251" y="47070"/>
                  <a:pt x="72111" y="47427"/>
                  <a:pt x="72311" y="47628"/>
                </a:cubicBezTo>
                <a:cubicBezTo>
                  <a:pt x="72378" y="47691"/>
                  <a:pt x="72459" y="47719"/>
                  <a:pt x="72537" y="47719"/>
                </a:cubicBezTo>
                <a:cubicBezTo>
                  <a:pt x="72712" y="47719"/>
                  <a:pt x="72878" y="47580"/>
                  <a:pt x="72868" y="47383"/>
                </a:cubicBezTo>
                <a:cubicBezTo>
                  <a:pt x="72855" y="47206"/>
                  <a:pt x="72719" y="47084"/>
                  <a:pt x="72556" y="47070"/>
                </a:cubicBezTo>
                <a:cubicBezTo>
                  <a:pt x="72550" y="47070"/>
                  <a:pt x="72545" y="47070"/>
                  <a:pt x="72539" y="47070"/>
                </a:cubicBezTo>
                <a:close/>
                <a:moveTo>
                  <a:pt x="15155" y="47206"/>
                </a:moveTo>
                <a:lnTo>
                  <a:pt x="15346" y="47546"/>
                </a:lnTo>
                <a:lnTo>
                  <a:pt x="15033" y="47723"/>
                </a:lnTo>
                <a:cubicBezTo>
                  <a:pt x="14979" y="47600"/>
                  <a:pt x="14924" y="47505"/>
                  <a:pt x="14856" y="47383"/>
                </a:cubicBezTo>
                <a:lnTo>
                  <a:pt x="15155" y="47206"/>
                </a:lnTo>
                <a:close/>
                <a:moveTo>
                  <a:pt x="35965" y="47220"/>
                </a:moveTo>
                <a:lnTo>
                  <a:pt x="36142" y="47573"/>
                </a:lnTo>
                <a:lnTo>
                  <a:pt x="35829" y="47723"/>
                </a:lnTo>
                <a:lnTo>
                  <a:pt x="35639" y="47383"/>
                </a:lnTo>
                <a:lnTo>
                  <a:pt x="35965" y="47220"/>
                </a:lnTo>
                <a:close/>
                <a:moveTo>
                  <a:pt x="47736" y="47247"/>
                </a:moveTo>
                <a:cubicBezTo>
                  <a:pt x="47790" y="47342"/>
                  <a:pt x="47845" y="47437"/>
                  <a:pt x="47913" y="47546"/>
                </a:cubicBezTo>
                <a:lnTo>
                  <a:pt x="47573" y="47736"/>
                </a:lnTo>
                <a:lnTo>
                  <a:pt x="47396" y="47424"/>
                </a:lnTo>
                <a:lnTo>
                  <a:pt x="47736" y="47247"/>
                </a:lnTo>
                <a:close/>
                <a:moveTo>
                  <a:pt x="56761" y="47261"/>
                </a:moveTo>
                <a:cubicBezTo>
                  <a:pt x="56829" y="47383"/>
                  <a:pt x="56884" y="47478"/>
                  <a:pt x="56938" y="47573"/>
                </a:cubicBezTo>
                <a:lnTo>
                  <a:pt x="56612" y="47736"/>
                </a:lnTo>
                <a:lnTo>
                  <a:pt x="56449" y="47437"/>
                </a:lnTo>
                <a:lnTo>
                  <a:pt x="56761" y="47261"/>
                </a:lnTo>
                <a:close/>
                <a:moveTo>
                  <a:pt x="24181" y="47261"/>
                </a:moveTo>
                <a:lnTo>
                  <a:pt x="24371" y="47587"/>
                </a:lnTo>
                <a:lnTo>
                  <a:pt x="24045" y="47750"/>
                </a:lnTo>
                <a:lnTo>
                  <a:pt x="23868" y="47451"/>
                </a:lnTo>
                <a:lnTo>
                  <a:pt x="24181" y="47261"/>
                </a:lnTo>
                <a:close/>
                <a:moveTo>
                  <a:pt x="12451" y="47301"/>
                </a:moveTo>
                <a:lnTo>
                  <a:pt x="12614" y="47600"/>
                </a:lnTo>
                <a:lnTo>
                  <a:pt x="12274" y="47777"/>
                </a:lnTo>
                <a:lnTo>
                  <a:pt x="12111" y="47478"/>
                </a:lnTo>
                <a:lnTo>
                  <a:pt x="12451" y="47301"/>
                </a:lnTo>
                <a:close/>
                <a:moveTo>
                  <a:pt x="44977" y="47301"/>
                </a:moveTo>
                <a:lnTo>
                  <a:pt x="45154" y="47600"/>
                </a:lnTo>
                <a:lnTo>
                  <a:pt x="44854" y="47777"/>
                </a:lnTo>
                <a:lnTo>
                  <a:pt x="44664" y="47465"/>
                </a:lnTo>
                <a:lnTo>
                  <a:pt x="44977" y="47301"/>
                </a:lnTo>
                <a:close/>
                <a:moveTo>
                  <a:pt x="76144" y="47465"/>
                </a:moveTo>
                <a:cubicBezTo>
                  <a:pt x="76089" y="47478"/>
                  <a:pt x="76035" y="47505"/>
                  <a:pt x="76022" y="47560"/>
                </a:cubicBezTo>
                <a:cubicBezTo>
                  <a:pt x="76022" y="47614"/>
                  <a:pt x="76062" y="47668"/>
                  <a:pt x="76103" y="47777"/>
                </a:cubicBezTo>
                <a:cubicBezTo>
                  <a:pt x="76171" y="47682"/>
                  <a:pt x="76239" y="47641"/>
                  <a:pt x="76253" y="47587"/>
                </a:cubicBezTo>
                <a:cubicBezTo>
                  <a:pt x="76253" y="47546"/>
                  <a:pt x="76185" y="47478"/>
                  <a:pt x="76144" y="47465"/>
                </a:cubicBezTo>
                <a:close/>
                <a:moveTo>
                  <a:pt x="666" y="47301"/>
                </a:moveTo>
                <a:lnTo>
                  <a:pt x="843" y="47641"/>
                </a:lnTo>
                <a:lnTo>
                  <a:pt x="530" y="47804"/>
                </a:lnTo>
                <a:lnTo>
                  <a:pt x="353" y="47465"/>
                </a:lnTo>
                <a:lnTo>
                  <a:pt x="666" y="47301"/>
                </a:lnTo>
                <a:close/>
                <a:moveTo>
                  <a:pt x="21476" y="47329"/>
                </a:moveTo>
                <a:lnTo>
                  <a:pt x="21653" y="47628"/>
                </a:lnTo>
                <a:lnTo>
                  <a:pt x="21340" y="47804"/>
                </a:lnTo>
                <a:lnTo>
                  <a:pt x="21163" y="47492"/>
                </a:lnTo>
                <a:lnTo>
                  <a:pt x="21476" y="47329"/>
                </a:lnTo>
                <a:close/>
                <a:moveTo>
                  <a:pt x="33247" y="47301"/>
                </a:moveTo>
                <a:lnTo>
                  <a:pt x="33423" y="47641"/>
                </a:lnTo>
                <a:lnTo>
                  <a:pt x="33084" y="47804"/>
                </a:lnTo>
                <a:cubicBezTo>
                  <a:pt x="33002" y="47682"/>
                  <a:pt x="32934" y="47573"/>
                  <a:pt x="32866" y="47465"/>
                </a:cubicBezTo>
                <a:lnTo>
                  <a:pt x="33247" y="47301"/>
                </a:lnTo>
                <a:close/>
                <a:moveTo>
                  <a:pt x="65787" y="47329"/>
                </a:moveTo>
                <a:lnTo>
                  <a:pt x="65977" y="47641"/>
                </a:lnTo>
                <a:lnTo>
                  <a:pt x="65637" y="47818"/>
                </a:lnTo>
                <a:cubicBezTo>
                  <a:pt x="65583" y="47723"/>
                  <a:pt x="65528" y="47600"/>
                  <a:pt x="65460" y="47492"/>
                </a:cubicBezTo>
                <a:lnTo>
                  <a:pt x="65787" y="47329"/>
                </a:lnTo>
                <a:close/>
                <a:moveTo>
                  <a:pt x="9691" y="47356"/>
                </a:moveTo>
                <a:lnTo>
                  <a:pt x="9868" y="47668"/>
                </a:lnTo>
                <a:lnTo>
                  <a:pt x="9555" y="47832"/>
                </a:lnTo>
                <a:lnTo>
                  <a:pt x="9379" y="47532"/>
                </a:lnTo>
                <a:lnTo>
                  <a:pt x="9691" y="47356"/>
                </a:lnTo>
                <a:close/>
                <a:moveTo>
                  <a:pt x="54043" y="47329"/>
                </a:moveTo>
                <a:lnTo>
                  <a:pt x="54206" y="47668"/>
                </a:lnTo>
                <a:lnTo>
                  <a:pt x="53866" y="47832"/>
                </a:lnTo>
                <a:lnTo>
                  <a:pt x="53703" y="47505"/>
                </a:lnTo>
                <a:lnTo>
                  <a:pt x="54043" y="47329"/>
                </a:lnTo>
                <a:close/>
                <a:moveTo>
                  <a:pt x="42258" y="47356"/>
                </a:moveTo>
                <a:cubicBezTo>
                  <a:pt x="42313" y="47465"/>
                  <a:pt x="42367" y="47560"/>
                  <a:pt x="42435" y="47668"/>
                </a:cubicBezTo>
                <a:lnTo>
                  <a:pt x="42122" y="47845"/>
                </a:lnTo>
                <a:lnTo>
                  <a:pt x="41946" y="47519"/>
                </a:lnTo>
                <a:lnTo>
                  <a:pt x="42258" y="47356"/>
                </a:lnTo>
                <a:close/>
                <a:moveTo>
                  <a:pt x="69821" y="47069"/>
                </a:moveTo>
                <a:cubicBezTo>
                  <a:pt x="69715" y="47069"/>
                  <a:pt x="69609" y="47117"/>
                  <a:pt x="69538" y="47206"/>
                </a:cubicBezTo>
                <a:cubicBezTo>
                  <a:pt x="69485" y="47259"/>
                  <a:pt x="69432" y="47338"/>
                  <a:pt x="69379" y="47405"/>
                </a:cubicBezTo>
                <a:lnTo>
                  <a:pt x="69379" y="47405"/>
                </a:lnTo>
                <a:cubicBezTo>
                  <a:pt x="69378" y="47402"/>
                  <a:pt x="69376" y="47399"/>
                  <a:pt x="69375" y="47397"/>
                </a:cubicBezTo>
                <a:lnTo>
                  <a:pt x="69375" y="47410"/>
                </a:lnTo>
                <a:cubicBezTo>
                  <a:pt x="69376" y="47408"/>
                  <a:pt x="69378" y="47407"/>
                  <a:pt x="69379" y="47405"/>
                </a:cubicBezTo>
                <a:lnTo>
                  <a:pt x="69379" y="47405"/>
                </a:lnTo>
                <a:cubicBezTo>
                  <a:pt x="69418" y="47483"/>
                  <a:pt x="69444" y="47548"/>
                  <a:pt x="69470" y="47614"/>
                </a:cubicBezTo>
                <a:cubicBezTo>
                  <a:pt x="69534" y="47754"/>
                  <a:pt x="69669" y="47846"/>
                  <a:pt x="69831" y="47846"/>
                </a:cubicBezTo>
                <a:cubicBezTo>
                  <a:pt x="69842" y="47846"/>
                  <a:pt x="69853" y="47846"/>
                  <a:pt x="69864" y="47845"/>
                </a:cubicBezTo>
                <a:cubicBezTo>
                  <a:pt x="70027" y="47832"/>
                  <a:pt x="70163" y="47709"/>
                  <a:pt x="70204" y="47546"/>
                </a:cubicBezTo>
                <a:cubicBezTo>
                  <a:pt x="70245" y="47369"/>
                  <a:pt x="70150" y="47193"/>
                  <a:pt x="69987" y="47111"/>
                </a:cubicBezTo>
                <a:cubicBezTo>
                  <a:pt x="69935" y="47083"/>
                  <a:pt x="69878" y="47069"/>
                  <a:pt x="69821" y="47069"/>
                </a:cubicBezTo>
                <a:close/>
                <a:moveTo>
                  <a:pt x="30487" y="47383"/>
                </a:moveTo>
                <a:lnTo>
                  <a:pt x="30664" y="47696"/>
                </a:lnTo>
                <a:lnTo>
                  <a:pt x="30352" y="47859"/>
                </a:lnTo>
                <a:lnTo>
                  <a:pt x="30161" y="47546"/>
                </a:lnTo>
                <a:lnTo>
                  <a:pt x="30487" y="47383"/>
                </a:lnTo>
                <a:close/>
                <a:moveTo>
                  <a:pt x="63055" y="47383"/>
                </a:moveTo>
                <a:lnTo>
                  <a:pt x="63231" y="47696"/>
                </a:lnTo>
                <a:lnTo>
                  <a:pt x="62919" y="47872"/>
                </a:lnTo>
                <a:lnTo>
                  <a:pt x="62742" y="47560"/>
                </a:lnTo>
                <a:lnTo>
                  <a:pt x="63055" y="47383"/>
                </a:lnTo>
                <a:close/>
                <a:moveTo>
                  <a:pt x="6986" y="47424"/>
                </a:moveTo>
                <a:lnTo>
                  <a:pt x="7122" y="47723"/>
                </a:lnTo>
                <a:lnTo>
                  <a:pt x="6796" y="47899"/>
                </a:lnTo>
                <a:lnTo>
                  <a:pt x="6633" y="47587"/>
                </a:lnTo>
                <a:lnTo>
                  <a:pt x="6986" y="47424"/>
                </a:lnTo>
                <a:close/>
                <a:moveTo>
                  <a:pt x="18703" y="47397"/>
                </a:moveTo>
                <a:lnTo>
                  <a:pt x="18880" y="47736"/>
                </a:lnTo>
                <a:lnTo>
                  <a:pt x="18581" y="47899"/>
                </a:lnTo>
                <a:lnTo>
                  <a:pt x="18404" y="47560"/>
                </a:lnTo>
                <a:lnTo>
                  <a:pt x="18703" y="47397"/>
                </a:lnTo>
                <a:close/>
                <a:moveTo>
                  <a:pt x="51284" y="47424"/>
                </a:moveTo>
                <a:lnTo>
                  <a:pt x="51460" y="47723"/>
                </a:lnTo>
                <a:lnTo>
                  <a:pt x="51161" y="47899"/>
                </a:lnTo>
                <a:lnTo>
                  <a:pt x="50971" y="47587"/>
                </a:lnTo>
                <a:lnTo>
                  <a:pt x="51284" y="47424"/>
                </a:lnTo>
                <a:close/>
                <a:moveTo>
                  <a:pt x="27769" y="47451"/>
                </a:moveTo>
                <a:lnTo>
                  <a:pt x="27932" y="47764"/>
                </a:lnTo>
                <a:lnTo>
                  <a:pt x="27592" y="47927"/>
                </a:lnTo>
                <a:lnTo>
                  <a:pt x="27429" y="47614"/>
                </a:lnTo>
                <a:lnTo>
                  <a:pt x="27769" y="47451"/>
                </a:lnTo>
                <a:close/>
                <a:moveTo>
                  <a:pt x="39513" y="47424"/>
                </a:moveTo>
                <a:lnTo>
                  <a:pt x="39689" y="47764"/>
                </a:lnTo>
                <a:lnTo>
                  <a:pt x="39377" y="47927"/>
                </a:lnTo>
                <a:lnTo>
                  <a:pt x="39187" y="47587"/>
                </a:lnTo>
                <a:lnTo>
                  <a:pt x="39513" y="47424"/>
                </a:lnTo>
                <a:close/>
                <a:moveTo>
                  <a:pt x="60309" y="47451"/>
                </a:moveTo>
                <a:lnTo>
                  <a:pt x="60486" y="47764"/>
                </a:lnTo>
                <a:lnTo>
                  <a:pt x="60159" y="47927"/>
                </a:lnTo>
                <a:lnTo>
                  <a:pt x="59996" y="47628"/>
                </a:lnTo>
                <a:lnTo>
                  <a:pt x="60309" y="47451"/>
                </a:lnTo>
                <a:close/>
                <a:moveTo>
                  <a:pt x="73385" y="47356"/>
                </a:moveTo>
                <a:lnTo>
                  <a:pt x="73385" y="47369"/>
                </a:lnTo>
                <a:cubicBezTo>
                  <a:pt x="73126" y="47369"/>
                  <a:pt x="72990" y="47668"/>
                  <a:pt x="73167" y="47845"/>
                </a:cubicBezTo>
                <a:cubicBezTo>
                  <a:pt x="73227" y="47909"/>
                  <a:pt x="73301" y="47938"/>
                  <a:pt x="73374" y="47938"/>
                </a:cubicBezTo>
                <a:cubicBezTo>
                  <a:pt x="73519" y="47938"/>
                  <a:pt x="73656" y="47826"/>
                  <a:pt x="73656" y="47655"/>
                </a:cubicBezTo>
                <a:cubicBezTo>
                  <a:pt x="73670" y="47492"/>
                  <a:pt x="73534" y="47356"/>
                  <a:pt x="73385" y="47356"/>
                </a:cubicBezTo>
                <a:close/>
                <a:moveTo>
                  <a:pt x="48579" y="47478"/>
                </a:moveTo>
                <a:lnTo>
                  <a:pt x="48728" y="47777"/>
                </a:lnTo>
                <a:lnTo>
                  <a:pt x="48388" y="47954"/>
                </a:lnTo>
                <a:lnTo>
                  <a:pt x="48225" y="47641"/>
                </a:lnTo>
                <a:lnTo>
                  <a:pt x="48579" y="47478"/>
                </a:lnTo>
                <a:close/>
                <a:moveTo>
                  <a:pt x="15998" y="47478"/>
                </a:moveTo>
                <a:lnTo>
                  <a:pt x="16161" y="47777"/>
                </a:lnTo>
                <a:lnTo>
                  <a:pt x="15862" y="47967"/>
                </a:lnTo>
                <a:lnTo>
                  <a:pt x="15672" y="47641"/>
                </a:lnTo>
                <a:lnTo>
                  <a:pt x="15998" y="47478"/>
                </a:lnTo>
                <a:close/>
                <a:moveTo>
                  <a:pt x="36781" y="47505"/>
                </a:moveTo>
                <a:cubicBezTo>
                  <a:pt x="36849" y="47614"/>
                  <a:pt x="36903" y="47723"/>
                  <a:pt x="36971" y="47832"/>
                </a:cubicBezTo>
                <a:lnTo>
                  <a:pt x="36658" y="47995"/>
                </a:lnTo>
                <a:lnTo>
                  <a:pt x="36468" y="47696"/>
                </a:lnTo>
                <a:lnTo>
                  <a:pt x="36781" y="47505"/>
                </a:lnTo>
                <a:close/>
                <a:moveTo>
                  <a:pt x="4214" y="47492"/>
                </a:moveTo>
                <a:lnTo>
                  <a:pt x="4390" y="47832"/>
                </a:lnTo>
                <a:lnTo>
                  <a:pt x="4091" y="48008"/>
                </a:lnTo>
                <a:lnTo>
                  <a:pt x="3901" y="47668"/>
                </a:lnTo>
                <a:lnTo>
                  <a:pt x="4214" y="47492"/>
                </a:lnTo>
                <a:close/>
                <a:moveTo>
                  <a:pt x="25010" y="47505"/>
                </a:moveTo>
                <a:lnTo>
                  <a:pt x="25214" y="47845"/>
                </a:lnTo>
                <a:lnTo>
                  <a:pt x="24874" y="48022"/>
                </a:lnTo>
                <a:lnTo>
                  <a:pt x="24697" y="47682"/>
                </a:lnTo>
                <a:lnTo>
                  <a:pt x="25010" y="47505"/>
                </a:lnTo>
                <a:close/>
                <a:moveTo>
                  <a:pt x="45820" y="47546"/>
                </a:moveTo>
                <a:cubicBezTo>
                  <a:pt x="45874" y="47655"/>
                  <a:pt x="45928" y="47750"/>
                  <a:pt x="45983" y="47845"/>
                </a:cubicBezTo>
                <a:lnTo>
                  <a:pt x="45670" y="48022"/>
                </a:lnTo>
                <a:lnTo>
                  <a:pt x="45493" y="47709"/>
                </a:lnTo>
                <a:lnTo>
                  <a:pt x="45820" y="47546"/>
                </a:lnTo>
                <a:close/>
                <a:moveTo>
                  <a:pt x="57577" y="47505"/>
                </a:moveTo>
                <a:lnTo>
                  <a:pt x="57754" y="47845"/>
                </a:lnTo>
                <a:lnTo>
                  <a:pt x="57455" y="48022"/>
                </a:lnTo>
                <a:lnTo>
                  <a:pt x="57278" y="47682"/>
                </a:lnTo>
                <a:lnTo>
                  <a:pt x="57577" y="47505"/>
                </a:lnTo>
                <a:close/>
                <a:moveTo>
                  <a:pt x="13280" y="47560"/>
                </a:moveTo>
                <a:lnTo>
                  <a:pt x="13443" y="47859"/>
                </a:lnTo>
                <a:lnTo>
                  <a:pt x="13089" y="48035"/>
                </a:lnTo>
                <a:lnTo>
                  <a:pt x="12926" y="47723"/>
                </a:lnTo>
                <a:lnTo>
                  <a:pt x="13280" y="47560"/>
                </a:lnTo>
                <a:close/>
                <a:moveTo>
                  <a:pt x="34076" y="47573"/>
                </a:moveTo>
                <a:lnTo>
                  <a:pt x="34253" y="47886"/>
                </a:lnTo>
                <a:lnTo>
                  <a:pt x="33913" y="48035"/>
                </a:lnTo>
                <a:lnTo>
                  <a:pt x="33736" y="47736"/>
                </a:lnTo>
                <a:lnTo>
                  <a:pt x="34076" y="47573"/>
                </a:lnTo>
                <a:close/>
                <a:moveTo>
                  <a:pt x="1495" y="47573"/>
                </a:moveTo>
                <a:lnTo>
                  <a:pt x="1672" y="47886"/>
                </a:lnTo>
                <a:lnTo>
                  <a:pt x="1359" y="48063"/>
                </a:lnTo>
                <a:lnTo>
                  <a:pt x="1183" y="47750"/>
                </a:lnTo>
                <a:lnTo>
                  <a:pt x="1495" y="47573"/>
                </a:lnTo>
                <a:close/>
                <a:moveTo>
                  <a:pt x="70653" y="47342"/>
                </a:moveTo>
                <a:cubicBezTo>
                  <a:pt x="70449" y="47342"/>
                  <a:pt x="70286" y="47505"/>
                  <a:pt x="70272" y="47696"/>
                </a:cubicBezTo>
                <a:cubicBezTo>
                  <a:pt x="70272" y="47899"/>
                  <a:pt x="70435" y="48063"/>
                  <a:pt x="70639" y="48076"/>
                </a:cubicBezTo>
                <a:cubicBezTo>
                  <a:pt x="70843" y="48076"/>
                  <a:pt x="71006" y="47913"/>
                  <a:pt x="71006" y="47709"/>
                </a:cubicBezTo>
                <a:cubicBezTo>
                  <a:pt x="71020" y="47519"/>
                  <a:pt x="70856" y="47342"/>
                  <a:pt x="70653" y="47342"/>
                </a:cubicBezTo>
                <a:close/>
                <a:moveTo>
                  <a:pt x="22291" y="47573"/>
                </a:moveTo>
                <a:lnTo>
                  <a:pt x="22454" y="47913"/>
                </a:lnTo>
                <a:lnTo>
                  <a:pt x="22155" y="48090"/>
                </a:lnTo>
                <a:lnTo>
                  <a:pt x="21979" y="47750"/>
                </a:lnTo>
                <a:lnTo>
                  <a:pt x="22291" y="47573"/>
                </a:lnTo>
                <a:close/>
                <a:moveTo>
                  <a:pt x="54872" y="47600"/>
                </a:moveTo>
                <a:lnTo>
                  <a:pt x="55049" y="47899"/>
                </a:lnTo>
                <a:lnTo>
                  <a:pt x="54709" y="48090"/>
                </a:lnTo>
                <a:lnTo>
                  <a:pt x="54532" y="47777"/>
                </a:lnTo>
                <a:lnTo>
                  <a:pt x="54872" y="47600"/>
                </a:lnTo>
                <a:close/>
                <a:moveTo>
                  <a:pt x="66616" y="47546"/>
                </a:moveTo>
                <a:lnTo>
                  <a:pt x="66820" y="47899"/>
                </a:lnTo>
                <a:lnTo>
                  <a:pt x="66466" y="48090"/>
                </a:lnTo>
                <a:cubicBezTo>
                  <a:pt x="66398" y="47967"/>
                  <a:pt x="66344" y="47859"/>
                  <a:pt x="66289" y="47750"/>
                </a:cubicBezTo>
                <a:lnTo>
                  <a:pt x="66616" y="47546"/>
                </a:lnTo>
                <a:close/>
                <a:moveTo>
                  <a:pt x="10520" y="47614"/>
                </a:moveTo>
                <a:lnTo>
                  <a:pt x="10697" y="47927"/>
                </a:lnTo>
                <a:lnTo>
                  <a:pt x="10385" y="48103"/>
                </a:lnTo>
                <a:lnTo>
                  <a:pt x="10208" y="47777"/>
                </a:lnTo>
                <a:lnTo>
                  <a:pt x="10520" y="47614"/>
                </a:lnTo>
                <a:close/>
                <a:moveTo>
                  <a:pt x="31317" y="47628"/>
                </a:moveTo>
                <a:lnTo>
                  <a:pt x="31507" y="47954"/>
                </a:lnTo>
                <a:lnTo>
                  <a:pt x="31181" y="48103"/>
                </a:lnTo>
                <a:lnTo>
                  <a:pt x="31004" y="47804"/>
                </a:lnTo>
                <a:lnTo>
                  <a:pt x="31317" y="47628"/>
                </a:lnTo>
                <a:close/>
                <a:moveTo>
                  <a:pt x="43087" y="47600"/>
                </a:moveTo>
                <a:lnTo>
                  <a:pt x="43264" y="47940"/>
                </a:lnTo>
                <a:lnTo>
                  <a:pt x="42965" y="48103"/>
                </a:lnTo>
                <a:lnTo>
                  <a:pt x="42775" y="47764"/>
                </a:lnTo>
                <a:lnTo>
                  <a:pt x="43087" y="47600"/>
                </a:lnTo>
                <a:close/>
                <a:moveTo>
                  <a:pt x="19573" y="47641"/>
                </a:moveTo>
                <a:lnTo>
                  <a:pt x="19750" y="47967"/>
                </a:lnTo>
                <a:lnTo>
                  <a:pt x="19410" y="48144"/>
                </a:lnTo>
                <a:lnTo>
                  <a:pt x="19219" y="47832"/>
                </a:lnTo>
                <a:lnTo>
                  <a:pt x="19573" y="47641"/>
                </a:lnTo>
                <a:close/>
                <a:moveTo>
                  <a:pt x="52126" y="47668"/>
                </a:moveTo>
                <a:cubicBezTo>
                  <a:pt x="52181" y="47777"/>
                  <a:pt x="52235" y="47872"/>
                  <a:pt x="52276" y="47967"/>
                </a:cubicBezTo>
                <a:lnTo>
                  <a:pt x="51977" y="48144"/>
                </a:lnTo>
                <a:lnTo>
                  <a:pt x="51787" y="47832"/>
                </a:lnTo>
                <a:lnTo>
                  <a:pt x="52126" y="47668"/>
                </a:lnTo>
                <a:close/>
                <a:moveTo>
                  <a:pt x="63884" y="47628"/>
                </a:moveTo>
                <a:lnTo>
                  <a:pt x="64088" y="47967"/>
                </a:lnTo>
                <a:lnTo>
                  <a:pt x="63748" y="48144"/>
                </a:lnTo>
                <a:lnTo>
                  <a:pt x="63571" y="47804"/>
                </a:lnTo>
                <a:lnTo>
                  <a:pt x="63884" y="47628"/>
                </a:lnTo>
                <a:close/>
                <a:moveTo>
                  <a:pt x="74210" y="47640"/>
                </a:moveTo>
                <a:cubicBezTo>
                  <a:pt x="74202" y="47640"/>
                  <a:pt x="74194" y="47640"/>
                  <a:pt x="74187" y="47641"/>
                </a:cubicBezTo>
                <a:cubicBezTo>
                  <a:pt x="74051" y="47655"/>
                  <a:pt x="73956" y="47764"/>
                  <a:pt x="73956" y="47913"/>
                </a:cubicBezTo>
                <a:cubicBezTo>
                  <a:pt x="73969" y="48049"/>
                  <a:pt x="74078" y="48144"/>
                  <a:pt x="74214" y="48144"/>
                </a:cubicBezTo>
                <a:cubicBezTo>
                  <a:pt x="74350" y="48131"/>
                  <a:pt x="74458" y="48008"/>
                  <a:pt x="74458" y="47872"/>
                </a:cubicBezTo>
                <a:cubicBezTo>
                  <a:pt x="74446" y="47744"/>
                  <a:pt x="74336" y="47640"/>
                  <a:pt x="74210" y="47640"/>
                </a:cubicBezTo>
                <a:close/>
                <a:moveTo>
                  <a:pt x="40369" y="47668"/>
                </a:moveTo>
                <a:lnTo>
                  <a:pt x="40532" y="48008"/>
                </a:lnTo>
                <a:lnTo>
                  <a:pt x="40192" y="48171"/>
                </a:lnTo>
                <a:lnTo>
                  <a:pt x="40029" y="47872"/>
                </a:lnTo>
                <a:lnTo>
                  <a:pt x="40369" y="47668"/>
                </a:lnTo>
                <a:close/>
                <a:moveTo>
                  <a:pt x="7788" y="47668"/>
                </a:moveTo>
                <a:lnTo>
                  <a:pt x="7965" y="48008"/>
                </a:lnTo>
                <a:lnTo>
                  <a:pt x="7625" y="48212"/>
                </a:lnTo>
                <a:lnTo>
                  <a:pt x="7449" y="47845"/>
                </a:lnTo>
                <a:lnTo>
                  <a:pt x="7788" y="47668"/>
                </a:lnTo>
                <a:close/>
                <a:moveTo>
                  <a:pt x="16814" y="47723"/>
                </a:moveTo>
                <a:lnTo>
                  <a:pt x="16990" y="48035"/>
                </a:lnTo>
                <a:lnTo>
                  <a:pt x="16678" y="48212"/>
                </a:lnTo>
                <a:lnTo>
                  <a:pt x="16501" y="47899"/>
                </a:lnTo>
                <a:lnTo>
                  <a:pt x="16814" y="47723"/>
                </a:lnTo>
                <a:close/>
                <a:moveTo>
                  <a:pt x="28585" y="47696"/>
                </a:moveTo>
                <a:lnTo>
                  <a:pt x="28788" y="48035"/>
                </a:lnTo>
                <a:lnTo>
                  <a:pt x="28421" y="48212"/>
                </a:lnTo>
                <a:lnTo>
                  <a:pt x="28258" y="47859"/>
                </a:lnTo>
                <a:lnTo>
                  <a:pt x="28585" y="47696"/>
                </a:lnTo>
                <a:close/>
                <a:moveTo>
                  <a:pt x="61165" y="47668"/>
                </a:moveTo>
                <a:lnTo>
                  <a:pt x="61315" y="48035"/>
                </a:lnTo>
                <a:lnTo>
                  <a:pt x="60988" y="48212"/>
                </a:lnTo>
                <a:cubicBezTo>
                  <a:pt x="60948" y="48103"/>
                  <a:pt x="60880" y="47981"/>
                  <a:pt x="60825" y="47872"/>
                </a:cubicBezTo>
                <a:lnTo>
                  <a:pt x="61165" y="47668"/>
                </a:lnTo>
                <a:close/>
                <a:moveTo>
                  <a:pt x="5029" y="47750"/>
                </a:moveTo>
                <a:lnTo>
                  <a:pt x="5219" y="48063"/>
                </a:lnTo>
                <a:lnTo>
                  <a:pt x="4907" y="48239"/>
                </a:lnTo>
                <a:lnTo>
                  <a:pt x="4730" y="47940"/>
                </a:lnTo>
                <a:lnTo>
                  <a:pt x="5029" y="47750"/>
                </a:lnTo>
                <a:close/>
                <a:moveTo>
                  <a:pt x="37623" y="47750"/>
                </a:moveTo>
                <a:lnTo>
                  <a:pt x="37800" y="48063"/>
                </a:lnTo>
                <a:lnTo>
                  <a:pt x="37474" y="48239"/>
                </a:lnTo>
                <a:cubicBezTo>
                  <a:pt x="37406" y="48131"/>
                  <a:pt x="37365" y="48035"/>
                  <a:pt x="37311" y="47927"/>
                </a:cubicBezTo>
                <a:lnTo>
                  <a:pt x="37623" y="47750"/>
                </a:lnTo>
                <a:close/>
                <a:moveTo>
                  <a:pt x="49381" y="47723"/>
                </a:moveTo>
                <a:lnTo>
                  <a:pt x="49557" y="48035"/>
                </a:lnTo>
                <a:lnTo>
                  <a:pt x="49218" y="48239"/>
                </a:lnTo>
                <a:lnTo>
                  <a:pt x="49041" y="47899"/>
                </a:lnTo>
                <a:lnTo>
                  <a:pt x="49381" y="47723"/>
                </a:lnTo>
                <a:close/>
                <a:moveTo>
                  <a:pt x="14095" y="47777"/>
                </a:moveTo>
                <a:lnTo>
                  <a:pt x="14272" y="48090"/>
                </a:lnTo>
                <a:lnTo>
                  <a:pt x="13932" y="48253"/>
                </a:lnTo>
                <a:lnTo>
                  <a:pt x="13755" y="47954"/>
                </a:lnTo>
                <a:lnTo>
                  <a:pt x="14095" y="47777"/>
                </a:lnTo>
                <a:close/>
                <a:moveTo>
                  <a:pt x="58392" y="47777"/>
                </a:moveTo>
                <a:lnTo>
                  <a:pt x="58569" y="48090"/>
                </a:lnTo>
                <a:lnTo>
                  <a:pt x="58256" y="48266"/>
                </a:lnTo>
                <a:lnTo>
                  <a:pt x="58080" y="47954"/>
                </a:lnTo>
                <a:lnTo>
                  <a:pt x="58392" y="47777"/>
                </a:lnTo>
                <a:close/>
                <a:moveTo>
                  <a:pt x="25839" y="47764"/>
                </a:moveTo>
                <a:lnTo>
                  <a:pt x="26016" y="48103"/>
                </a:lnTo>
                <a:lnTo>
                  <a:pt x="25703" y="48280"/>
                </a:lnTo>
                <a:lnTo>
                  <a:pt x="25499" y="47940"/>
                </a:lnTo>
                <a:lnTo>
                  <a:pt x="25839" y="47764"/>
                </a:lnTo>
                <a:close/>
                <a:moveTo>
                  <a:pt x="46621" y="47791"/>
                </a:moveTo>
                <a:lnTo>
                  <a:pt x="46798" y="48131"/>
                </a:lnTo>
                <a:lnTo>
                  <a:pt x="46499" y="48280"/>
                </a:lnTo>
                <a:cubicBezTo>
                  <a:pt x="46431" y="48185"/>
                  <a:pt x="46377" y="48063"/>
                  <a:pt x="46309" y="47940"/>
                </a:cubicBezTo>
                <a:lnTo>
                  <a:pt x="46621" y="47791"/>
                </a:lnTo>
                <a:close/>
                <a:moveTo>
                  <a:pt x="2311" y="47818"/>
                </a:moveTo>
                <a:lnTo>
                  <a:pt x="2501" y="48117"/>
                </a:lnTo>
                <a:lnTo>
                  <a:pt x="2175" y="48294"/>
                </a:lnTo>
                <a:lnTo>
                  <a:pt x="2012" y="47995"/>
                </a:lnTo>
                <a:lnTo>
                  <a:pt x="2311" y="47818"/>
                </a:lnTo>
                <a:close/>
                <a:moveTo>
                  <a:pt x="34905" y="47804"/>
                </a:moveTo>
                <a:lnTo>
                  <a:pt x="35068" y="48131"/>
                </a:lnTo>
                <a:lnTo>
                  <a:pt x="34715" y="48294"/>
                </a:lnTo>
                <a:lnTo>
                  <a:pt x="34565" y="48008"/>
                </a:lnTo>
                <a:lnTo>
                  <a:pt x="34905" y="47804"/>
                </a:lnTo>
                <a:close/>
                <a:moveTo>
                  <a:pt x="23120" y="47845"/>
                </a:moveTo>
                <a:cubicBezTo>
                  <a:pt x="23175" y="47954"/>
                  <a:pt x="23229" y="48049"/>
                  <a:pt x="23284" y="48158"/>
                </a:cubicBezTo>
                <a:lnTo>
                  <a:pt x="22985" y="48334"/>
                </a:lnTo>
                <a:lnTo>
                  <a:pt x="22794" y="48022"/>
                </a:lnTo>
                <a:lnTo>
                  <a:pt x="23120" y="47859"/>
                </a:lnTo>
                <a:lnTo>
                  <a:pt x="23120" y="47845"/>
                </a:lnTo>
                <a:close/>
                <a:moveTo>
                  <a:pt x="55688" y="47859"/>
                </a:moveTo>
                <a:lnTo>
                  <a:pt x="55851" y="48158"/>
                </a:lnTo>
                <a:lnTo>
                  <a:pt x="55511" y="48334"/>
                </a:lnTo>
                <a:lnTo>
                  <a:pt x="55348" y="48022"/>
                </a:lnTo>
                <a:lnTo>
                  <a:pt x="55688" y="47859"/>
                </a:lnTo>
                <a:close/>
                <a:moveTo>
                  <a:pt x="71468" y="47641"/>
                </a:moveTo>
                <a:cubicBezTo>
                  <a:pt x="71006" y="47641"/>
                  <a:pt x="71006" y="48334"/>
                  <a:pt x="71468" y="48334"/>
                </a:cubicBezTo>
                <a:cubicBezTo>
                  <a:pt x="71930" y="48334"/>
                  <a:pt x="71930" y="47641"/>
                  <a:pt x="71468" y="47641"/>
                </a:cubicBezTo>
                <a:close/>
                <a:moveTo>
                  <a:pt x="75070" y="47967"/>
                </a:moveTo>
                <a:cubicBezTo>
                  <a:pt x="74893" y="47981"/>
                  <a:pt x="74825" y="48049"/>
                  <a:pt x="74839" y="48171"/>
                </a:cubicBezTo>
                <a:cubicBezTo>
                  <a:pt x="74827" y="48267"/>
                  <a:pt x="74900" y="48353"/>
                  <a:pt x="74992" y="48353"/>
                </a:cubicBezTo>
                <a:cubicBezTo>
                  <a:pt x="75004" y="48353"/>
                  <a:pt x="75017" y="48351"/>
                  <a:pt x="75029" y="48348"/>
                </a:cubicBezTo>
                <a:cubicBezTo>
                  <a:pt x="75152" y="48348"/>
                  <a:pt x="75233" y="48280"/>
                  <a:pt x="75206" y="48158"/>
                </a:cubicBezTo>
                <a:cubicBezTo>
                  <a:pt x="75192" y="48090"/>
                  <a:pt x="75111" y="48022"/>
                  <a:pt x="75070" y="47967"/>
                </a:cubicBezTo>
                <a:close/>
                <a:moveTo>
                  <a:pt x="11336" y="47845"/>
                </a:moveTo>
                <a:lnTo>
                  <a:pt x="11513" y="48185"/>
                </a:lnTo>
                <a:lnTo>
                  <a:pt x="11214" y="48362"/>
                </a:lnTo>
                <a:lnTo>
                  <a:pt x="11023" y="48022"/>
                </a:lnTo>
                <a:lnTo>
                  <a:pt x="11336" y="47845"/>
                </a:lnTo>
                <a:close/>
                <a:moveTo>
                  <a:pt x="43917" y="47872"/>
                </a:moveTo>
                <a:lnTo>
                  <a:pt x="44107" y="48185"/>
                </a:lnTo>
                <a:lnTo>
                  <a:pt x="43781" y="48362"/>
                </a:lnTo>
                <a:lnTo>
                  <a:pt x="43604" y="48049"/>
                </a:lnTo>
                <a:lnTo>
                  <a:pt x="43917" y="47872"/>
                </a:lnTo>
                <a:close/>
                <a:moveTo>
                  <a:pt x="67445" y="47777"/>
                </a:moveTo>
                <a:cubicBezTo>
                  <a:pt x="67513" y="47913"/>
                  <a:pt x="67581" y="48049"/>
                  <a:pt x="67662" y="48185"/>
                </a:cubicBezTo>
                <a:lnTo>
                  <a:pt x="67295" y="48362"/>
                </a:lnTo>
                <a:lnTo>
                  <a:pt x="67105" y="47967"/>
                </a:lnTo>
                <a:lnTo>
                  <a:pt x="67445" y="47777"/>
                </a:lnTo>
                <a:close/>
                <a:moveTo>
                  <a:pt x="64713" y="47872"/>
                </a:moveTo>
                <a:lnTo>
                  <a:pt x="64876" y="48212"/>
                </a:lnTo>
                <a:lnTo>
                  <a:pt x="64577" y="48375"/>
                </a:lnTo>
                <a:lnTo>
                  <a:pt x="64359" y="48035"/>
                </a:lnTo>
                <a:lnTo>
                  <a:pt x="64713" y="47872"/>
                </a:lnTo>
                <a:close/>
                <a:moveTo>
                  <a:pt x="20388" y="47913"/>
                </a:moveTo>
                <a:lnTo>
                  <a:pt x="20552" y="48212"/>
                </a:lnTo>
                <a:lnTo>
                  <a:pt x="20212" y="48389"/>
                </a:lnTo>
                <a:lnTo>
                  <a:pt x="20049" y="48090"/>
                </a:lnTo>
                <a:lnTo>
                  <a:pt x="20388" y="47913"/>
                </a:lnTo>
                <a:close/>
                <a:moveTo>
                  <a:pt x="32146" y="47872"/>
                </a:moveTo>
                <a:lnTo>
                  <a:pt x="32309" y="48212"/>
                </a:lnTo>
                <a:lnTo>
                  <a:pt x="32010" y="48389"/>
                </a:lnTo>
                <a:lnTo>
                  <a:pt x="31833" y="48049"/>
                </a:lnTo>
                <a:lnTo>
                  <a:pt x="32146" y="47872"/>
                </a:lnTo>
                <a:close/>
                <a:moveTo>
                  <a:pt x="52942" y="47913"/>
                </a:moveTo>
                <a:lnTo>
                  <a:pt x="53105" y="48226"/>
                </a:lnTo>
                <a:lnTo>
                  <a:pt x="52792" y="48389"/>
                </a:lnTo>
                <a:lnTo>
                  <a:pt x="52616" y="48076"/>
                </a:lnTo>
                <a:lnTo>
                  <a:pt x="52942" y="47913"/>
                </a:lnTo>
                <a:close/>
                <a:moveTo>
                  <a:pt x="8631" y="47940"/>
                </a:moveTo>
                <a:lnTo>
                  <a:pt x="8794" y="48253"/>
                </a:lnTo>
                <a:lnTo>
                  <a:pt x="8495" y="48416"/>
                </a:lnTo>
                <a:lnTo>
                  <a:pt x="8319" y="48103"/>
                </a:lnTo>
                <a:lnTo>
                  <a:pt x="8631" y="47940"/>
                </a:lnTo>
                <a:close/>
                <a:moveTo>
                  <a:pt x="41198" y="47927"/>
                </a:moveTo>
                <a:cubicBezTo>
                  <a:pt x="41253" y="48035"/>
                  <a:pt x="41307" y="48144"/>
                  <a:pt x="41361" y="48239"/>
                </a:cubicBezTo>
                <a:lnTo>
                  <a:pt x="41008" y="48416"/>
                </a:lnTo>
                <a:lnTo>
                  <a:pt x="40858" y="48117"/>
                </a:lnTo>
                <a:lnTo>
                  <a:pt x="41198" y="47927"/>
                </a:lnTo>
                <a:close/>
                <a:moveTo>
                  <a:pt x="17629" y="47967"/>
                </a:moveTo>
                <a:lnTo>
                  <a:pt x="17806" y="48266"/>
                </a:lnTo>
                <a:lnTo>
                  <a:pt x="17507" y="48457"/>
                </a:lnTo>
                <a:lnTo>
                  <a:pt x="17317" y="48144"/>
                </a:lnTo>
                <a:lnTo>
                  <a:pt x="17629" y="47967"/>
                </a:lnTo>
                <a:close/>
                <a:moveTo>
                  <a:pt x="29414" y="47940"/>
                </a:moveTo>
                <a:lnTo>
                  <a:pt x="29590" y="48280"/>
                </a:lnTo>
                <a:lnTo>
                  <a:pt x="29291" y="48457"/>
                </a:lnTo>
                <a:lnTo>
                  <a:pt x="29074" y="48117"/>
                </a:lnTo>
                <a:lnTo>
                  <a:pt x="29414" y="47940"/>
                </a:lnTo>
                <a:close/>
                <a:moveTo>
                  <a:pt x="61994" y="47981"/>
                </a:moveTo>
                <a:lnTo>
                  <a:pt x="62157" y="48294"/>
                </a:lnTo>
                <a:lnTo>
                  <a:pt x="61818" y="48457"/>
                </a:lnTo>
                <a:cubicBezTo>
                  <a:pt x="61763" y="48348"/>
                  <a:pt x="61709" y="48239"/>
                  <a:pt x="61655" y="48144"/>
                </a:cubicBezTo>
                <a:lnTo>
                  <a:pt x="61994" y="47981"/>
                </a:lnTo>
                <a:close/>
                <a:moveTo>
                  <a:pt x="50210" y="47967"/>
                </a:moveTo>
                <a:lnTo>
                  <a:pt x="50387" y="48307"/>
                </a:lnTo>
                <a:lnTo>
                  <a:pt x="50074" y="48470"/>
                </a:lnTo>
                <a:cubicBezTo>
                  <a:pt x="50020" y="48348"/>
                  <a:pt x="49952" y="48239"/>
                  <a:pt x="49897" y="48131"/>
                </a:cubicBezTo>
                <a:lnTo>
                  <a:pt x="50210" y="47967"/>
                </a:lnTo>
                <a:close/>
                <a:moveTo>
                  <a:pt x="5872" y="48008"/>
                </a:moveTo>
                <a:lnTo>
                  <a:pt x="6049" y="48307"/>
                </a:lnTo>
                <a:lnTo>
                  <a:pt x="5736" y="48484"/>
                </a:lnTo>
                <a:lnTo>
                  <a:pt x="5559" y="48171"/>
                </a:lnTo>
                <a:lnTo>
                  <a:pt x="5872" y="48008"/>
                </a:lnTo>
                <a:close/>
                <a:moveTo>
                  <a:pt x="38439" y="48008"/>
                </a:moveTo>
                <a:lnTo>
                  <a:pt x="38616" y="48321"/>
                </a:lnTo>
                <a:lnTo>
                  <a:pt x="38303" y="48484"/>
                </a:lnTo>
                <a:lnTo>
                  <a:pt x="38126" y="48171"/>
                </a:lnTo>
                <a:lnTo>
                  <a:pt x="38439" y="48008"/>
                </a:lnTo>
                <a:close/>
                <a:moveTo>
                  <a:pt x="26668" y="48035"/>
                </a:moveTo>
                <a:lnTo>
                  <a:pt x="26831" y="48334"/>
                </a:lnTo>
                <a:lnTo>
                  <a:pt x="26532" y="48511"/>
                </a:lnTo>
                <a:lnTo>
                  <a:pt x="26342" y="48185"/>
                </a:lnTo>
                <a:lnTo>
                  <a:pt x="26668" y="48035"/>
                </a:lnTo>
                <a:close/>
                <a:moveTo>
                  <a:pt x="59235" y="48035"/>
                </a:moveTo>
                <a:lnTo>
                  <a:pt x="59412" y="48348"/>
                </a:lnTo>
                <a:lnTo>
                  <a:pt x="59099" y="48511"/>
                </a:lnTo>
                <a:lnTo>
                  <a:pt x="58922" y="48199"/>
                </a:lnTo>
                <a:lnTo>
                  <a:pt x="59235" y="48035"/>
                </a:lnTo>
                <a:close/>
                <a:moveTo>
                  <a:pt x="75858" y="48307"/>
                </a:moveTo>
                <a:cubicBezTo>
                  <a:pt x="75818" y="48307"/>
                  <a:pt x="75777" y="48348"/>
                  <a:pt x="75709" y="48402"/>
                </a:cubicBezTo>
                <a:cubicBezTo>
                  <a:pt x="75763" y="48457"/>
                  <a:pt x="75804" y="48511"/>
                  <a:pt x="75845" y="48511"/>
                </a:cubicBezTo>
                <a:cubicBezTo>
                  <a:pt x="75899" y="48498"/>
                  <a:pt x="75940" y="48470"/>
                  <a:pt x="75954" y="48416"/>
                </a:cubicBezTo>
                <a:cubicBezTo>
                  <a:pt x="75940" y="48362"/>
                  <a:pt x="75913" y="48321"/>
                  <a:pt x="75858" y="48307"/>
                </a:cubicBezTo>
                <a:close/>
                <a:moveTo>
                  <a:pt x="3140" y="48049"/>
                </a:moveTo>
                <a:lnTo>
                  <a:pt x="3317" y="48375"/>
                </a:lnTo>
                <a:lnTo>
                  <a:pt x="3004" y="48538"/>
                </a:lnTo>
                <a:lnTo>
                  <a:pt x="2827" y="48239"/>
                </a:lnTo>
                <a:lnTo>
                  <a:pt x="3140" y="48049"/>
                </a:lnTo>
                <a:close/>
                <a:moveTo>
                  <a:pt x="14924" y="48035"/>
                </a:moveTo>
                <a:lnTo>
                  <a:pt x="15087" y="48375"/>
                </a:lnTo>
                <a:lnTo>
                  <a:pt x="14748" y="48538"/>
                </a:lnTo>
                <a:lnTo>
                  <a:pt x="14585" y="48199"/>
                </a:lnTo>
                <a:lnTo>
                  <a:pt x="14924" y="48035"/>
                </a:lnTo>
                <a:close/>
                <a:moveTo>
                  <a:pt x="47478" y="48063"/>
                </a:moveTo>
                <a:lnTo>
                  <a:pt x="47641" y="48362"/>
                </a:lnTo>
                <a:lnTo>
                  <a:pt x="47315" y="48525"/>
                </a:lnTo>
                <a:lnTo>
                  <a:pt x="47315" y="48538"/>
                </a:lnTo>
                <a:cubicBezTo>
                  <a:pt x="47260" y="48443"/>
                  <a:pt x="47206" y="48348"/>
                  <a:pt x="47165" y="48226"/>
                </a:cubicBezTo>
                <a:lnTo>
                  <a:pt x="47478" y="48063"/>
                </a:lnTo>
                <a:close/>
                <a:moveTo>
                  <a:pt x="72272" y="47911"/>
                </a:moveTo>
                <a:cubicBezTo>
                  <a:pt x="71857" y="47911"/>
                  <a:pt x="71862" y="48539"/>
                  <a:pt x="72285" y="48539"/>
                </a:cubicBezTo>
                <a:cubicBezTo>
                  <a:pt x="72293" y="48539"/>
                  <a:pt x="72302" y="48539"/>
                  <a:pt x="72311" y="48538"/>
                </a:cubicBezTo>
                <a:cubicBezTo>
                  <a:pt x="72474" y="48538"/>
                  <a:pt x="72610" y="48416"/>
                  <a:pt x="72623" y="48239"/>
                </a:cubicBezTo>
                <a:cubicBezTo>
                  <a:pt x="72623" y="48063"/>
                  <a:pt x="72488" y="47913"/>
                  <a:pt x="72311" y="47913"/>
                </a:cubicBezTo>
                <a:cubicBezTo>
                  <a:pt x="72298" y="47912"/>
                  <a:pt x="72285" y="47911"/>
                  <a:pt x="72272" y="47911"/>
                </a:cubicBezTo>
                <a:close/>
                <a:moveTo>
                  <a:pt x="23950" y="48090"/>
                </a:moveTo>
                <a:lnTo>
                  <a:pt x="24113" y="48389"/>
                </a:lnTo>
                <a:lnTo>
                  <a:pt x="23814" y="48579"/>
                </a:lnTo>
                <a:lnTo>
                  <a:pt x="23623" y="48253"/>
                </a:lnTo>
                <a:lnTo>
                  <a:pt x="23950" y="48090"/>
                </a:lnTo>
                <a:close/>
                <a:moveTo>
                  <a:pt x="35720" y="48063"/>
                </a:moveTo>
                <a:cubicBezTo>
                  <a:pt x="35775" y="48171"/>
                  <a:pt x="35829" y="48266"/>
                  <a:pt x="35897" y="48389"/>
                </a:cubicBezTo>
                <a:lnTo>
                  <a:pt x="35557" y="48579"/>
                </a:lnTo>
                <a:lnTo>
                  <a:pt x="35381" y="48239"/>
                </a:lnTo>
                <a:lnTo>
                  <a:pt x="35720" y="48063"/>
                </a:lnTo>
                <a:close/>
                <a:moveTo>
                  <a:pt x="12165" y="48117"/>
                </a:moveTo>
                <a:lnTo>
                  <a:pt x="12342" y="48430"/>
                </a:lnTo>
                <a:lnTo>
                  <a:pt x="12029" y="48593"/>
                </a:lnTo>
                <a:lnTo>
                  <a:pt x="11852" y="48294"/>
                </a:lnTo>
                <a:lnTo>
                  <a:pt x="12165" y="48117"/>
                </a:lnTo>
                <a:close/>
                <a:moveTo>
                  <a:pt x="56503" y="48117"/>
                </a:moveTo>
                <a:lnTo>
                  <a:pt x="56721" y="48443"/>
                </a:lnTo>
                <a:lnTo>
                  <a:pt x="56340" y="48606"/>
                </a:lnTo>
                <a:lnTo>
                  <a:pt x="56177" y="48266"/>
                </a:lnTo>
                <a:lnTo>
                  <a:pt x="56503" y="48117"/>
                </a:lnTo>
                <a:close/>
                <a:moveTo>
                  <a:pt x="44732" y="48131"/>
                </a:moveTo>
                <a:lnTo>
                  <a:pt x="44922" y="48443"/>
                </a:lnTo>
                <a:lnTo>
                  <a:pt x="44610" y="48620"/>
                </a:lnTo>
                <a:lnTo>
                  <a:pt x="44433" y="48307"/>
                </a:lnTo>
                <a:lnTo>
                  <a:pt x="44732" y="48131"/>
                </a:lnTo>
                <a:close/>
                <a:moveTo>
                  <a:pt x="32975" y="48171"/>
                </a:moveTo>
                <a:lnTo>
                  <a:pt x="33138" y="48470"/>
                </a:lnTo>
                <a:lnTo>
                  <a:pt x="32812" y="48647"/>
                </a:lnTo>
                <a:lnTo>
                  <a:pt x="32649" y="48321"/>
                </a:lnTo>
                <a:lnTo>
                  <a:pt x="32975" y="48171"/>
                </a:lnTo>
                <a:close/>
                <a:moveTo>
                  <a:pt x="53757" y="48158"/>
                </a:moveTo>
                <a:lnTo>
                  <a:pt x="53934" y="48498"/>
                </a:lnTo>
                <a:lnTo>
                  <a:pt x="53621" y="48647"/>
                </a:lnTo>
                <a:cubicBezTo>
                  <a:pt x="53567" y="48538"/>
                  <a:pt x="53513" y="48416"/>
                  <a:pt x="53445" y="48307"/>
                </a:cubicBezTo>
                <a:lnTo>
                  <a:pt x="53757" y="48158"/>
                </a:lnTo>
                <a:close/>
                <a:moveTo>
                  <a:pt x="65542" y="48144"/>
                </a:moveTo>
                <a:cubicBezTo>
                  <a:pt x="65596" y="48239"/>
                  <a:pt x="65651" y="48334"/>
                  <a:pt x="65719" y="48457"/>
                </a:cubicBezTo>
                <a:lnTo>
                  <a:pt x="65406" y="48647"/>
                </a:lnTo>
                <a:lnTo>
                  <a:pt x="65216" y="48307"/>
                </a:lnTo>
                <a:lnTo>
                  <a:pt x="65542" y="48144"/>
                </a:lnTo>
                <a:close/>
                <a:moveTo>
                  <a:pt x="42014" y="48185"/>
                </a:moveTo>
                <a:lnTo>
                  <a:pt x="42190" y="48498"/>
                </a:lnTo>
                <a:lnTo>
                  <a:pt x="41851" y="48661"/>
                </a:lnTo>
                <a:lnTo>
                  <a:pt x="41674" y="48375"/>
                </a:lnTo>
                <a:lnTo>
                  <a:pt x="42014" y="48185"/>
                </a:lnTo>
                <a:close/>
                <a:moveTo>
                  <a:pt x="69555" y="47899"/>
                </a:moveTo>
                <a:cubicBezTo>
                  <a:pt x="69549" y="47899"/>
                  <a:pt x="69544" y="47899"/>
                  <a:pt x="69538" y="47899"/>
                </a:cubicBezTo>
                <a:cubicBezTo>
                  <a:pt x="69321" y="47899"/>
                  <a:pt x="69144" y="48090"/>
                  <a:pt x="69171" y="48307"/>
                </a:cubicBezTo>
                <a:lnTo>
                  <a:pt x="69171" y="48294"/>
                </a:lnTo>
                <a:cubicBezTo>
                  <a:pt x="69171" y="48521"/>
                  <a:pt x="69360" y="48669"/>
                  <a:pt x="69554" y="48669"/>
                </a:cubicBezTo>
                <a:cubicBezTo>
                  <a:pt x="69650" y="48669"/>
                  <a:pt x="69747" y="48633"/>
                  <a:pt x="69823" y="48552"/>
                </a:cubicBezTo>
                <a:cubicBezTo>
                  <a:pt x="70064" y="48298"/>
                  <a:pt x="69884" y="47899"/>
                  <a:pt x="69555" y="47899"/>
                </a:cubicBezTo>
                <a:close/>
                <a:moveTo>
                  <a:pt x="9447" y="48185"/>
                </a:moveTo>
                <a:lnTo>
                  <a:pt x="9623" y="48498"/>
                </a:lnTo>
                <a:lnTo>
                  <a:pt x="9311" y="48674"/>
                </a:lnTo>
                <a:lnTo>
                  <a:pt x="9134" y="48362"/>
                </a:lnTo>
                <a:lnTo>
                  <a:pt x="9447" y="48185"/>
                </a:lnTo>
                <a:close/>
                <a:moveTo>
                  <a:pt x="21218" y="48171"/>
                </a:moveTo>
                <a:lnTo>
                  <a:pt x="21421" y="48498"/>
                </a:lnTo>
                <a:lnTo>
                  <a:pt x="21054" y="48674"/>
                </a:lnTo>
                <a:lnTo>
                  <a:pt x="20878" y="48348"/>
                </a:lnTo>
                <a:lnTo>
                  <a:pt x="21218" y="48171"/>
                </a:lnTo>
                <a:close/>
                <a:moveTo>
                  <a:pt x="30243" y="48226"/>
                </a:moveTo>
                <a:lnTo>
                  <a:pt x="30420" y="48525"/>
                </a:lnTo>
                <a:lnTo>
                  <a:pt x="30107" y="48701"/>
                </a:lnTo>
                <a:lnTo>
                  <a:pt x="29930" y="48375"/>
                </a:lnTo>
                <a:lnTo>
                  <a:pt x="30243" y="48226"/>
                </a:lnTo>
                <a:close/>
                <a:moveTo>
                  <a:pt x="62823" y="48226"/>
                </a:moveTo>
                <a:cubicBezTo>
                  <a:pt x="62878" y="48321"/>
                  <a:pt x="62932" y="48416"/>
                  <a:pt x="62987" y="48511"/>
                </a:cubicBezTo>
                <a:lnTo>
                  <a:pt x="62647" y="48701"/>
                </a:lnTo>
                <a:cubicBezTo>
                  <a:pt x="62592" y="48593"/>
                  <a:pt x="62538" y="48484"/>
                  <a:pt x="62470" y="48389"/>
                </a:cubicBezTo>
                <a:lnTo>
                  <a:pt x="62823" y="48226"/>
                </a:lnTo>
                <a:close/>
                <a:moveTo>
                  <a:pt x="18472" y="48212"/>
                </a:moveTo>
                <a:lnTo>
                  <a:pt x="18649" y="48552"/>
                </a:lnTo>
                <a:lnTo>
                  <a:pt x="18336" y="48715"/>
                </a:lnTo>
                <a:lnTo>
                  <a:pt x="18159" y="48375"/>
                </a:lnTo>
                <a:lnTo>
                  <a:pt x="18472" y="48212"/>
                </a:lnTo>
                <a:close/>
                <a:moveTo>
                  <a:pt x="6701" y="48239"/>
                </a:moveTo>
                <a:lnTo>
                  <a:pt x="6878" y="48565"/>
                </a:lnTo>
                <a:lnTo>
                  <a:pt x="6565" y="48729"/>
                </a:lnTo>
                <a:lnTo>
                  <a:pt x="6375" y="48416"/>
                </a:lnTo>
                <a:lnTo>
                  <a:pt x="6701" y="48239"/>
                </a:lnTo>
                <a:close/>
                <a:moveTo>
                  <a:pt x="51039" y="48239"/>
                </a:moveTo>
                <a:lnTo>
                  <a:pt x="51216" y="48565"/>
                </a:lnTo>
                <a:lnTo>
                  <a:pt x="50903" y="48729"/>
                </a:lnTo>
                <a:cubicBezTo>
                  <a:pt x="50849" y="48633"/>
                  <a:pt x="50794" y="48538"/>
                  <a:pt x="50726" y="48430"/>
                </a:cubicBezTo>
                <a:lnTo>
                  <a:pt x="51039" y="48239"/>
                </a:lnTo>
                <a:close/>
                <a:moveTo>
                  <a:pt x="27497" y="48266"/>
                </a:moveTo>
                <a:lnTo>
                  <a:pt x="27660" y="48593"/>
                </a:lnTo>
                <a:lnTo>
                  <a:pt x="27348" y="48756"/>
                </a:lnTo>
                <a:lnTo>
                  <a:pt x="27171" y="48443"/>
                </a:lnTo>
                <a:lnTo>
                  <a:pt x="27497" y="48266"/>
                </a:lnTo>
                <a:close/>
                <a:moveTo>
                  <a:pt x="39254" y="48253"/>
                </a:moveTo>
                <a:lnTo>
                  <a:pt x="39445" y="48593"/>
                </a:lnTo>
                <a:lnTo>
                  <a:pt x="39132" y="48756"/>
                </a:lnTo>
                <a:lnTo>
                  <a:pt x="38955" y="48430"/>
                </a:lnTo>
                <a:lnTo>
                  <a:pt x="39254" y="48253"/>
                </a:lnTo>
                <a:close/>
                <a:moveTo>
                  <a:pt x="73136" y="48184"/>
                </a:moveTo>
                <a:cubicBezTo>
                  <a:pt x="73128" y="48184"/>
                  <a:pt x="73120" y="48184"/>
                  <a:pt x="73113" y="48185"/>
                </a:cubicBezTo>
                <a:cubicBezTo>
                  <a:pt x="72963" y="48199"/>
                  <a:pt x="72841" y="48321"/>
                  <a:pt x="72841" y="48470"/>
                </a:cubicBezTo>
                <a:cubicBezTo>
                  <a:pt x="72841" y="48620"/>
                  <a:pt x="72977" y="48756"/>
                  <a:pt x="73126" y="48756"/>
                </a:cubicBezTo>
                <a:cubicBezTo>
                  <a:pt x="73289" y="48756"/>
                  <a:pt x="73412" y="48620"/>
                  <a:pt x="73412" y="48457"/>
                </a:cubicBezTo>
                <a:cubicBezTo>
                  <a:pt x="73399" y="48302"/>
                  <a:pt x="73276" y="48184"/>
                  <a:pt x="73136" y="48184"/>
                </a:cubicBezTo>
                <a:close/>
                <a:moveTo>
                  <a:pt x="60064" y="48280"/>
                </a:moveTo>
                <a:cubicBezTo>
                  <a:pt x="60132" y="48389"/>
                  <a:pt x="60200" y="48498"/>
                  <a:pt x="60268" y="48620"/>
                </a:cubicBezTo>
                <a:lnTo>
                  <a:pt x="59928" y="48783"/>
                </a:lnTo>
                <a:lnTo>
                  <a:pt x="59738" y="48443"/>
                </a:lnTo>
                <a:lnTo>
                  <a:pt x="60064" y="48280"/>
                </a:lnTo>
                <a:close/>
                <a:moveTo>
                  <a:pt x="15753" y="48307"/>
                </a:moveTo>
                <a:lnTo>
                  <a:pt x="15930" y="48620"/>
                </a:lnTo>
                <a:lnTo>
                  <a:pt x="15590" y="48797"/>
                </a:lnTo>
                <a:lnTo>
                  <a:pt x="15414" y="48484"/>
                </a:lnTo>
                <a:lnTo>
                  <a:pt x="15753" y="48307"/>
                </a:lnTo>
                <a:close/>
                <a:moveTo>
                  <a:pt x="48280" y="48307"/>
                </a:moveTo>
                <a:lnTo>
                  <a:pt x="48470" y="48620"/>
                </a:lnTo>
                <a:lnTo>
                  <a:pt x="48157" y="48797"/>
                </a:lnTo>
                <a:lnTo>
                  <a:pt x="47981" y="48484"/>
                </a:lnTo>
                <a:lnTo>
                  <a:pt x="48280" y="48307"/>
                </a:lnTo>
                <a:close/>
                <a:moveTo>
                  <a:pt x="3983" y="48307"/>
                </a:moveTo>
                <a:lnTo>
                  <a:pt x="4146" y="48661"/>
                </a:lnTo>
                <a:lnTo>
                  <a:pt x="3833" y="48824"/>
                </a:lnTo>
                <a:lnTo>
                  <a:pt x="3670" y="48484"/>
                </a:lnTo>
                <a:lnTo>
                  <a:pt x="3983" y="48307"/>
                </a:lnTo>
                <a:close/>
                <a:moveTo>
                  <a:pt x="45561" y="48362"/>
                </a:moveTo>
                <a:lnTo>
                  <a:pt x="45752" y="48674"/>
                </a:lnTo>
                <a:lnTo>
                  <a:pt x="45425" y="48837"/>
                </a:lnTo>
                <a:lnTo>
                  <a:pt x="45249" y="48538"/>
                </a:lnTo>
                <a:lnTo>
                  <a:pt x="45561" y="48362"/>
                </a:lnTo>
                <a:close/>
                <a:moveTo>
                  <a:pt x="12994" y="48375"/>
                </a:moveTo>
                <a:lnTo>
                  <a:pt x="13171" y="48688"/>
                </a:lnTo>
                <a:lnTo>
                  <a:pt x="12858" y="48851"/>
                </a:lnTo>
                <a:lnTo>
                  <a:pt x="12682" y="48538"/>
                </a:lnTo>
                <a:lnTo>
                  <a:pt x="12994" y="48375"/>
                </a:lnTo>
                <a:close/>
                <a:moveTo>
                  <a:pt x="70408" y="48171"/>
                </a:moveTo>
                <a:cubicBezTo>
                  <a:pt x="70204" y="48171"/>
                  <a:pt x="70041" y="48334"/>
                  <a:pt x="70041" y="48538"/>
                </a:cubicBezTo>
                <a:cubicBezTo>
                  <a:pt x="70041" y="48742"/>
                  <a:pt x="70218" y="48905"/>
                  <a:pt x="70422" y="48905"/>
                </a:cubicBezTo>
                <a:cubicBezTo>
                  <a:pt x="70625" y="48892"/>
                  <a:pt x="70789" y="48715"/>
                  <a:pt x="70761" y="48511"/>
                </a:cubicBezTo>
                <a:cubicBezTo>
                  <a:pt x="70748" y="48321"/>
                  <a:pt x="70598" y="48171"/>
                  <a:pt x="70408" y="48171"/>
                </a:cubicBezTo>
                <a:close/>
                <a:moveTo>
                  <a:pt x="69273" y="48735"/>
                </a:moveTo>
                <a:cubicBezTo>
                  <a:pt x="69172" y="48735"/>
                  <a:pt x="69098" y="48800"/>
                  <a:pt x="69049" y="48919"/>
                </a:cubicBezTo>
                <a:lnTo>
                  <a:pt x="69633" y="48919"/>
                </a:lnTo>
                <a:cubicBezTo>
                  <a:pt x="69488" y="48793"/>
                  <a:pt x="69368" y="48735"/>
                  <a:pt x="69273" y="48735"/>
                </a:cubicBezTo>
                <a:close/>
                <a:moveTo>
                  <a:pt x="72049" y="48746"/>
                </a:moveTo>
                <a:cubicBezTo>
                  <a:pt x="71971" y="48746"/>
                  <a:pt x="71896" y="48803"/>
                  <a:pt x="71808" y="48919"/>
                </a:cubicBezTo>
                <a:lnTo>
                  <a:pt x="72311" y="48919"/>
                </a:lnTo>
                <a:cubicBezTo>
                  <a:pt x="72209" y="48803"/>
                  <a:pt x="72127" y="48746"/>
                  <a:pt x="72049" y="48746"/>
                </a:cubicBezTo>
                <a:close/>
                <a:moveTo>
                  <a:pt x="74782" y="48812"/>
                </a:moveTo>
                <a:cubicBezTo>
                  <a:pt x="74726" y="48812"/>
                  <a:pt x="74671" y="48849"/>
                  <a:pt x="74608" y="48919"/>
                </a:cubicBezTo>
                <a:lnTo>
                  <a:pt x="74948" y="48919"/>
                </a:lnTo>
                <a:cubicBezTo>
                  <a:pt x="74888" y="48846"/>
                  <a:pt x="74835" y="48812"/>
                  <a:pt x="74782" y="48812"/>
                </a:cubicBezTo>
                <a:close/>
                <a:moveTo>
                  <a:pt x="73956" y="48470"/>
                </a:moveTo>
                <a:cubicBezTo>
                  <a:pt x="73806" y="48484"/>
                  <a:pt x="73711" y="48593"/>
                  <a:pt x="73711" y="48729"/>
                </a:cubicBezTo>
                <a:cubicBezTo>
                  <a:pt x="73711" y="48843"/>
                  <a:pt x="73818" y="48934"/>
                  <a:pt x="73932" y="48934"/>
                </a:cubicBezTo>
                <a:cubicBezTo>
                  <a:pt x="73940" y="48934"/>
                  <a:pt x="73948" y="48933"/>
                  <a:pt x="73956" y="48932"/>
                </a:cubicBezTo>
                <a:cubicBezTo>
                  <a:pt x="73963" y="48933"/>
                  <a:pt x="73971" y="48934"/>
                  <a:pt x="73979" y="48934"/>
                </a:cubicBezTo>
                <a:cubicBezTo>
                  <a:pt x="74091" y="48934"/>
                  <a:pt x="74187" y="48843"/>
                  <a:pt x="74187" y="48729"/>
                </a:cubicBezTo>
                <a:cubicBezTo>
                  <a:pt x="74200" y="48593"/>
                  <a:pt x="74091" y="48470"/>
                  <a:pt x="73956" y="48470"/>
                </a:cubicBezTo>
                <a:close/>
                <a:moveTo>
                  <a:pt x="71248" y="48467"/>
                </a:moveTo>
                <a:cubicBezTo>
                  <a:pt x="71231" y="48467"/>
                  <a:pt x="71214" y="48468"/>
                  <a:pt x="71196" y="48470"/>
                </a:cubicBezTo>
                <a:cubicBezTo>
                  <a:pt x="70979" y="48484"/>
                  <a:pt x="70884" y="48633"/>
                  <a:pt x="70924" y="48919"/>
                </a:cubicBezTo>
                <a:cubicBezTo>
                  <a:pt x="71013" y="48937"/>
                  <a:pt x="71105" y="48947"/>
                  <a:pt x="71197" y="48947"/>
                </a:cubicBezTo>
                <a:cubicBezTo>
                  <a:pt x="71316" y="48947"/>
                  <a:pt x="71435" y="48930"/>
                  <a:pt x="71550" y="48892"/>
                </a:cubicBezTo>
                <a:cubicBezTo>
                  <a:pt x="71550" y="48616"/>
                  <a:pt x="71446" y="48467"/>
                  <a:pt x="71248" y="48467"/>
                </a:cubicBezTo>
                <a:close/>
                <a:moveTo>
                  <a:pt x="451" y="10488"/>
                </a:moveTo>
                <a:cubicBezTo>
                  <a:pt x="325" y="10488"/>
                  <a:pt x="208" y="10554"/>
                  <a:pt x="150" y="10670"/>
                </a:cubicBezTo>
                <a:cubicBezTo>
                  <a:pt x="41" y="10888"/>
                  <a:pt x="109" y="11160"/>
                  <a:pt x="326" y="11282"/>
                </a:cubicBezTo>
                <a:cubicBezTo>
                  <a:pt x="109" y="11282"/>
                  <a:pt x="109" y="11404"/>
                  <a:pt x="109" y="11540"/>
                </a:cubicBezTo>
                <a:lnTo>
                  <a:pt x="109" y="12179"/>
                </a:lnTo>
                <a:lnTo>
                  <a:pt x="625" y="11962"/>
                </a:lnTo>
                <a:lnTo>
                  <a:pt x="816" y="12329"/>
                </a:lnTo>
                <a:lnTo>
                  <a:pt x="435" y="12532"/>
                </a:lnTo>
                <a:cubicBezTo>
                  <a:pt x="353" y="12397"/>
                  <a:pt x="353" y="12179"/>
                  <a:pt x="109" y="12179"/>
                </a:cubicBezTo>
                <a:lnTo>
                  <a:pt x="109" y="12927"/>
                </a:lnTo>
                <a:lnTo>
                  <a:pt x="381" y="12777"/>
                </a:lnTo>
                <a:cubicBezTo>
                  <a:pt x="473" y="13054"/>
                  <a:pt x="602" y="13191"/>
                  <a:pt x="783" y="13191"/>
                </a:cubicBezTo>
                <a:cubicBezTo>
                  <a:pt x="895" y="13191"/>
                  <a:pt x="1027" y="13139"/>
                  <a:pt x="1183" y="13035"/>
                </a:cubicBezTo>
                <a:lnTo>
                  <a:pt x="1373" y="13430"/>
                </a:lnTo>
                <a:lnTo>
                  <a:pt x="979" y="13620"/>
                </a:lnTo>
                <a:cubicBezTo>
                  <a:pt x="877" y="13345"/>
                  <a:pt x="729" y="13207"/>
                  <a:pt x="552" y="13207"/>
                </a:cubicBezTo>
                <a:cubicBezTo>
                  <a:pt x="494" y="13207"/>
                  <a:pt x="432" y="13222"/>
                  <a:pt x="367" y="13253"/>
                </a:cubicBezTo>
                <a:cubicBezTo>
                  <a:pt x="272" y="13307"/>
                  <a:pt x="190" y="13389"/>
                  <a:pt x="136" y="13498"/>
                </a:cubicBezTo>
                <a:cubicBezTo>
                  <a:pt x="54" y="13688"/>
                  <a:pt x="177" y="13851"/>
                  <a:pt x="313" y="14028"/>
                </a:cubicBezTo>
                <a:cubicBezTo>
                  <a:pt x="136" y="14041"/>
                  <a:pt x="109" y="14136"/>
                  <a:pt x="109" y="14259"/>
                </a:cubicBezTo>
                <a:lnTo>
                  <a:pt x="109" y="15482"/>
                </a:lnTo>
                <a:cubicBezTo>
                  <a:pt x="109" y="15550"/>
                  <a:pt x="122" y="15618"/>
                  <a:pt x="136" y="15713"/>
                </a:cubicBezTo>
                <a:lnTo>
                  <a:pt x="421" y="15577"/>
                </a:lnTo>
                <a:lnTo>
                  <a:pt x="598" y="15903"/>
                </a:lnTo>
                <a:lnTo>
                  <a:pt x="258" y="16066"/>
                </a:lnTo>
                <a:cubicBezTo>
                  <a:pt x="245" y="16039"/>
                  <a:pt x="231" y="15998"/>
                  <a:pt x="218" y="15971"/>
                </a:cubicBezTo>
                <a:cubicBezTo>
                  <a:pt x="204" y="15944"/>
                  <a:pt x="177" y="15917"/>
                  <a:pt x="150" y="15890"/>
                </a:cubicBezTo>
                <a:lnTo>
                  <a:pt x="150" y="15890"/>
                </a:lnTo>
                <a:cubicBezTo>
                  <a:pt x="27" y="16230"/>
                  <a:pt x="204" y="16461"/>
                  <a:pt x="367" y="16746"/>
                </a:cubicBezTo>
                <a:cubicBezTo>
                  <a:pt x="82" y="16746"/>
                  <a:pt x="109" y="16896"/>
                  <a:pt x="109" y="17086"/>
                </a:cubicBezTo>
                <a:lnTo>
                  <a:pt x="109" y="17670"/>
                </a:lnTo>
                <a:lnTo>
                  <a:pt x="109" y="18472"/>
                </a:lnTo>
                <a:lnTo>
                  <a:pt x="489" y="18323"/>
                </a:lnTo>
                <a:lnTo>
                  <a:pt x="652" y="18622"/>
                </a:lnTo>
                <a:lnTo>
                  <a:pt x="353" y="18785"/>
                </a:lnTo>
                <a:lnTo>
                  <a:pt x="177" y="18527"/>
                </a:lnTo>
                <a:lnTo>
                  <a:pt x="136" y="18554"/>
                </a:lnTo>
                <a:lnTo>
                  <a:pt x="136" y="19125"/>
                </a:lnTo>
                <a:cubicBezTo>
                  <a:pt x="340" y="19125"/>
                  <a:pt x="313" y="19356"/>
                  <a:pt x="435" y="19437"/>
                </a:cubicBezTo>
                <a:cubicBezTo>
                  <a:pt x="122" y="19587"/>
                  <a:pt x="122" y="19587"/>
                  <a:pt x="122" y="19927"/>
                </a:cubicBezTo>
                <a:cubicBezTo>
                  <a:pt x="122" y="20049"/>
                  <a:pt x="150" y="20158"/>
                  <a:pt x="150" y="20280"/>
                </a:cubicBezTo>
                <a:cubicBezTo>
                  <a:pt x="150" y="20797"/>
                  <a:pt x="122" y="21313"/>
                  <a:pt x="122" y="21830"/>
                </a:cubicBezTo>
                <a:cubicBezTo>
                  <a:pt x="122" y="21857"/>
                  <a:pt x="136" y="21884"/>
                  <a:pt x="150" y="21911"/>
                </a:cubicBezTo>
                <a:lnTo>
                  <a:pt x="299" y="21870"/>
                </a:lnTo>
                <a:lnTo>
                  <a:pt x="476" y="22210"/>
                </a:lnTo>
                <a:cubicBezTo>
                  <a:pt x="245" y="22278"/>
                  <a:pt x="68" y="22400"/>
                  <a:pt x="122" y="22686"/>
                </a:cubicBezTo>
                <a:cubicBezTo>
                  <a:pt x="136" y="22808"/>
                  <a:pt x="231" y="22958"/>
                  <a:pt x="190" y="23026"/>
                </a:cubicBezTo>
                <a:cubicBezTo>
                  <a:pt x="136" y="23121"/>
                  <a:pt x="109" y="23243"/>
                  <a:pt x="122" y="23365"/>
                </a:cubicBezTo>
                <a:lnTo>
                  <a:pt x="122" y="24371"/>
                </a:lnTo>
                <a:lnTo>
                  <a:pt x="122" y="24725"/>
                </a:lnTo>
                <a:lnTo>
                  <a:pt x="381" y="24602"/>
                </a:lnTo>
                <a:lnTo>
                  <a:pt x="544" y="24929"/>
                </a:lnTo>
                <a:cubicBezTo>
                  <a:pt x="427" y="24950"/>
                  <a:pt x="352" y="25071"/>
                  <a:pt x="234" y="25071"/>
                </a:cubicBezTo>
                <a:cubicBezTo>
                  <a:pt x="200" y="25071"/>
                  <a:pt x="164" y="25061"/>
                  <a:pt x="122" y="25037"/>
                </a:cubicBezTo>
                <a:lnTo>
                  <a:pt x="122" y="25037"/>
                </a:lnTo>
                <a:cubicBezTo>
                  <a:pt x="95" y="25296"/>
                  <a:pt x="163" y="25554"/>
                  <a:pt x="313" y="25758"/>
                </a:cubicBezTo>
                <a:cubicBezTo>
                  <a:pt x="190" y="25758"/>
                  <a:pt x="95" y="25880"/>
                  <a:pt x="122" y="26002"/>
                </a:cubicBezTo>
                <a:lnTo>
                  <a:pt x="122" y="26886"/>
                </a:lnTo>
                <a:lnTo>
                  <a:pt x="122" y="27484"/>
                </a:lnTo>
                <a:lnTo>
                  <a:pt x="462" y="27294"/>
                </a:lnTo>
                <a:lnTo>
                  <a:pt x="625" y="27661"/>
                </a:lnTo>
                <a:lnTo>
                  <a:pt x="299" y="27837"/>
                </a:lnTo>
                <a:lnTo>
                  <a:pt x="163" y="27606"/>
                </a:lnTo>
                <a:lnTo>
                  <a:pt x="163" y="27606"/>
                </a:lnTo>
                <a:cubicBezTo>
                  <a:pt x="54" y="27973"/>
                  <a:pt x="204" y="28245"/>
                  <a:pt x="394" y="28517"/>
                </a:cubicBezTo>
                <a:cubicBezTo>
                  <a:pt x="163" y="28544"/>
                  <a:pt x="122" y="28653"/>
                  <a:pt x="122" y="28857"/>
                </a:cubicBezTo>
                <a:cubicBezTo>
                  <a:pt x="136" y="29074"/>
                  <a:pt x="122" y="29292"/>
                  <a:pt x="122" y="29496"/>
                </a:cubicBezTo>
                <a:lnTo>
                  <a:pt x="122" y="30896"/>
                </a:lnTo>
                <a:cubicBezTo>
                  <a:pt x="367" y="30909"/>
                  <a:pt x="313" y="31127"/>
                  <a:pt x="449" y="31235"/>
                </a:cubicBezTo>
                <a:cubicBezTo>
                  <a:pt x="231" y="31249"/>
                  <a:pt x="68" y="31453"/>
                  <a:pt x="122" y="31670"/>
                </a:cubicBezTo>
                <a:cubicBezTo>
                  <a:pt x="136" y="31861"/>
                  <a:pt x="136" y="32065"/>
                  <a:pt x="136" y="32255"/>
                </a:cubicBezTo>
                <a:cubicBezTo>
                  <a:pt x="109" y="32717"/>
                  <a:pt x="136" y="33193"/>
                  <a:pt x="136" y="33655"/>
                </a:cubicBezTo>
                <a:cubicBezTo>
                  <a:pt x="136" y="33668"/>
                  <a:pt x="163" y="33696"/>
                  <a:pt x="177" y="33709"/>
                </a:cubicBezTo>
                <a:lnTo>
                  <a:pt x="340" y="33628"/>
                </a:lnTo>
                <a:lnTo>
                  <a:pt x="530" y="33967"/>
                </a:lnTo>
                <a:cubicBezTo>
                  <a:pt x="68" y="34185"/>
                  <a:pt x="0" y="34375"/>
                  <a:pt x="231" y="34797"/>
                </a:cubicBezTo>
                <a:cubicBezTo>
                  <a:pt x="190" y="34837"/>
                  <a:pt x="150" y="34878"/>
                  <a:pt x="136" y="34919"/>
                </a:cubicBezTo>
                <a:cubicBezTo>
                  <a:pt x="109" y="35449"/>
                  <a:pt x="122" y="35979"/>
                  <a:pt x="177" y="36496"/>
                </a:cubicBezTo>
                <a:lnTo>
                  <a:pt x="408" y="36400"/>
                </a:lnTo>
                <a:lnTo>
                  <a:pt x="571" y="36699"/>
                </a:lnTo>
                <a:lnTo>
                  <a:pt x="245" y="36876"/>
                </a:lnTo>
                <a:lnTo>
                  <a:pt x="136" y="36699"/>
                </a:lnTo>
                <a:lnTo>
                  <a:pt x="136" y="36699"/>
                </a:lnTo>
                <a:cubicBezTo>
                  <a:pt x="82" y="36985"/>
                  <a:pt x="163" y="37270"/>
                  <a:pt x="326" y="37501"/>
                </a:cubicBezTo>
                <a:lnTo>
                  <a:pt x="122" y="37624"/>
                </a:lnTo>
                <a:lnTo>
                  <a:pt x="122" y="38412"/>
                </a:lnTo>
                <a:lnTo>
                  <a:pt x="122" y="39268"/>
                </a:lnTo>
                <a:lnTo>
                  <a:pt x="462" y="39105"/>
                </a:lnTo>
                <a:lnTo>
                  <a:pt x="639" y="39418"/>
                </a:lnTo>
                <a:lnTo>
                  <a:pt x="326" y="39581"/>
                </a:lnTo>
                <a:lnTo>
                  <a:pt x="177" y="39350"/>
                </a:lnTo>
                <a:cubicBezTo>
                  <a:pt x="122" y="39499"/>
                  <a:pt x="109" y="39676"/>
                  <a:pt x="136" y="39839"/>
                </a:cubicBezTo>
                <a:cubicBezTo>
                  <a:pt x="218" y="39989"/>
                  <a:pt x="313" y="40125"/>
                  <a:pt x="421" y="40261"/>
                </a:cubicBezTo>
                <a:cubicBezTo>
                  <a:pt x="177" y="40301"/>
                  <a:pt x="122" y="40424"/>
                  <a:pt x="122" y="40655"/>
                </a:cubicBezTo>
                <a:lnTo>
                  <a:pt x="122" y="42598"/>
                </a:lnTo>
                <a:cubicBezTo>
                  <a:pt x="122" y="42626"/>
                  <a:pt x="136" y="42666"/>
                  <a:pt x="136" y="42694"/>
                </a:cubicBezTo>
                <a:lnTo>
                  <a:pt x="258" y="42653"/>
                </a:lnTo>
                <a:lnTo>
                  <a:pt x="449" y="43006"/>
                </a:lnTo>
                <a:cubicBezTo>
                  <a:pt x="122" y="43156"/>
                  <a:pt x="95" y="43169"/>
                  <a:pt x="122" y="43509"/>
                </a:cubicBezTo>
                <a:cubicBezTo>
                  <a:pt x="122" y="43618"/>
                  <a:pt x="190" y="43740"/>
                  <a:pt x="177" y="43835"/>
                </a:cubicBezTo>
                <a:cubicBezTo>
                  <a:pt x="41" y="44365"/>
                  <a:pt x="163" y="44909"/>
                  <a:pt x="109" y="45494"/>
                </a:cubicBezTo>
                <a:lnTo>
                  <a:pt x="340" y="45412"/>
                </a:lnTo>
                <a:lnTo>
                  <a:pt x="503" y="45711"/>
                </a:lnTo>
                <a:lnTo>
                  <a:pt x="82" y="45956"/>
                </a:lnTo>
                <a:lnTo>
                  <a:pt x="245" y="46554"/>
                </a:lnTo>
                <a:cubicBezTo>
                  <a:pt x="122" y="46581"/>
                  <a:pt x="122" y="46690"/>
                  <a:pt x="122" y="46812"/>
                </a:cubicBezTo>
                <a:lnTo>
                  <a:pt x="122" y="48063"/>
                </a:lnTo>
                <a:cubicBezTo>
                  <a:pt x="136" y="48117"/>
                  <a:pt x="150" y="48185"/>
                  <a:pt x="163" y="48239"/>
                </a:cubicBezTo>
                <a:lnTo>
                  <a:pt x="435" y="48131"/>
                </a:lnTo>
                <a:lnTo>
                  <a:pt x="598" y="48457"/>
                </a:lnTo>
                <a:lnTo>
                  <a:pt x="258" y="48633"/>
                </a:lnTo>
                <a:lnTo>
                  <a:pt x="177" y="48470"/>
                </a:lnTo>
                <a:cubicBezTo>
                  <a:pt x="136" y="48565"/>
                  <a:pt x="122" y="48661"/>
                  <a:pt x="122" y="48756"/>
                </a:cubicBezTo>
                <a:cubicBezTo>
                  <a:pt x="122" y="48865"/>
                  <a:pt x="163" y="48932"/>
                  <a:pt x="285" y="48932"/>
                </a:cubicBezTo>
                <a:lnTo>
                  <a:pt x="1087" y="48932"/>
                </a:lnTo>
                <a:lnTo>
                  <a:pt x="924" y="48565"/>
                </a:lnTo>
                <a:lnTo>
                  <a:pt x="1264" y="48402"/>
                </a:lnTo>
                <a:lnTo>
                  <a:pt x="1414" y="48729"/>
                </a:lnTo>
                <a:lnTo>
                  <a:pt x="1128" y="48905"/>
                </a:lnTo>
                <a:lnTo>
                  <a:pt x="1155" y="48973"/>
                </a:lnTo>
                <a:lnTo>
                  <a:pt x="1590" y="48973"/>
                </a:lnTo>
                <a:cubicBezTo>
                  <a:pt x="1631" y="48973"/>
                  <a:pt x="1713" y="48973"/>
                  <a:pt x="1713" y="48960"/>
                </a:cubicBezTo>
                <a:cubicBezTo>
                  <a:pt x="1740" y="48742"/>
                  <a:pt x="1971" y="48797"/>
                  <a:pt x="2066" y="48661"/>
                </a:cubicBezTo>
                <a:cubicBezTo>
                  <a:pt x="2229" y="48973"/>
                  <a:pt x="2229" y="48973"/>
                  <a:pt x="2569" y="48973"/>
                </a:cubicBezTo>
                <a:cubicBezTo>
                  <a:pt x="2691" y="48973"/>
                  <a:pt x="2827" y="48946"/>
                  <a:pt x="2950" y="48946"/>
                </a:cubicBezTo>
                <a:lnTo>
                  <a:pt x="4553" y="48946"/>
                </a:lnTo>
                <a:lnTo>
                  <a:pt x="4472" y="48783"/>
                </a:lnTo>
                <a:lnTo>
                  <a:pt x="4785" y="48606"/>
                </a:lnTo>
                <a:cubicBezTo>
                  <a:pt x="4931" y="48873"/>
                  <a:pt x="5049" y="48987"/>
                  <a:pt x="5220" y="48987"/>
                </a:cubicBezTo>
                <a:cubicBezTo>
                  <a:pt x="5319" y="48987"/>
                  <a:pt x="5436" y="48948"/>
                  <a:pt x="5586" y="48878"/>
                </a:cubicBezTo>
                <a:cubicBezTo>
                  <a:pt x="5668" y="48919"/>
                  <a:pt x="5763" y="48946"/>
                  <a:pt x="5858" y="48960"/>
                </a:cubicBezTo>
                <a:lnTo>
                  <a:pt x="7231" y="48960"/>
                </a:lnTo>
                <a:cubicBezTo>
                  <a:pt x="7258" y="48960"/>
                  <a:pt x="7285" y="48946"/>
                  <a:pt x="7313" y="48919"/>
                </a:cubicBezTo>
                <a:lnTo>
                  <a:pt x="7218" y="48688"/>
                </a:lnTo>
                <a:lnTo>
                  <a:pt x="7585" y="48470"/>
                </a:lnTo>
                <a:lnTo>
                  <a:pt x="7585" y="48470"/>
                </a:lnTo>
                <a:cubicBezTo>
                  <a:pt x="7530" y="48661"/>
                  <a:pt x="7775" y="48769"/>
                  <a:pt x="7639" y="48960"/>
                </a:cubicBezTo>
                <a:cubicBezTo>
                  <a:pt x="7687" y="48965"/>
                  <a:pt x="7734" y="48968"/>
                  <a:pt x="7781" y="48968"/>
                </a:cubicBezTo>
                <a:cubicBezTo>
                  <a:pt x="7973" y="48968"/>
                  <a:pt x="8155" y="48922"/>
                  <a:pt x="8319" y="48824"/>
                </a:cubicBezTo>
                <a:cubicBezTo>
                  <a:pt x="8414" y="48892"/>
                  <a:pt x="8522" y="48932"/>
                  <a:pt x="8631" y="48960"/>
                </a:cubicBezTo>
                <a:lnTo>
                  <a:pt x="9977" y="48960"/>
                </a:lnTo>
                <a:cubicBezTo>
                  <a:pt x="10018" y="48960"/>
                  <a:pt x="10058" y="48946"/>
                  <a:pt x="10099" y="48919"/>
                </a:cubicBezTo>
                <a:lnTo>
                  <a:pt x="9977" y="48620"/>
                </a:lnTo>
                <a:lnTo>
                  <a:pt x="10276" y="48457"/>
                </a:lnTo>
                <a:lnTo>
                  <a:pt x="10452" y="48769"/>
                </a:lnTo>
                <a:lnTo>
                  <a:pt x="10208" y="48919"/>
                </a:lnTo>
                <a:cubicBezTo>
                  <a:pt x="10302" y="48959"/>
                  <a:pt x="10388" y="48976"/>
                  <a:pt x="10467" y="48976"/>
                </a:cubicBezTo>
                <a:cubicBezTo>
                  <a:pt x="10711" y="48976"/>
                  <a:pt x="10900" y="48818"/>
                  <a:pt x="11105" y="48674"/>
                </a:cubicBezTo>
                <a:cubicBezTo>
                  <a:pt x="11142" y="48899"/>
                  <a:pt x="11261" y="48975"/>
                  <a:pt x="11449" y="48975"/>
                </a:cubicBezTo>
                <a:cubicBezTo>
                  <a:pt x="11465" y="48975"/>
                  <a:pt x="11482" y="48974"/>
                  <a:pt x="11499" y="48973"/>
                </a:cubicBezTo>
                <a:cubicBezTo>
                  <a:pt x="11563" y="48969"/>
                  <a:pt x="11624" y="48967"/>
                  <a:pt x="11686" y="48967"/>
                </a:cubicBezTo>
                <a:cubicBezTo>
                  <a:pt x="11809" y="48967"/>
                  <a:pt x="11930" y="48973"/>
                  <a:pt x="12056" y="48973"/>
                </a:cubicBezTo>
                <a:lnTo>
                  <a:pt x="13524" y="48973"/>
                </a:lnTo>
                <a:cubicBezTo>
                  <a:pt x="13484" y="48715"/>
                  <a:pt x="13701" y="48729"/>
                  <a:pt x="13823" y="48633"/>
                </a:cubicBezTo>
                <a:cubicBezTo>
                  <a:pt x="13954" y="48894"/>
                  <a:pt x="14015" y="48973"/>
                  <a:pt x="14208" y="48973"/>
                </a:cubicBezTo>
                <a:cubicBezTo>
                  <a:pt x="14256" y="48973"/>
                  <a:pt x="14313" y="48968"/>
                  <a:pt x="14381" y="48960"/>
                </a:cubicBezTo>
                <a:cubicBezTo>
                  <a:pt x="14462" y="48953"/>
                  <a:pt x="14547" y="48949"/>
                  <a:pt x="14632" y="48949"/>
                </a:cubicBezTo>
                <a:cubicBezTo>
                  <a:pt x="14717" y="48949"/>
                  <a:pt x="14802" y="48953"/>
                  <a:pt x="14884" y="48960"/>
                </a:cubicBezTo>
                <a:cubicBezTo>
                  <a:pt x="15042" y="48964"/>
                  <a:pt x="15199" y="48966"/>
                  <a:pt x="15355" y="48966"/>
                </a:cubicBezTo>
                <a:cubicBezTo>
                  <a:pt x="15667" y="48966"/>
                  <a:pt x="15975" y="48960"/>
                  <a:pt x="16284" y="48960"/>
                </a:cubicBezTo>
                <a:cubicBezTo>
                  <a:pt x="16297" y="48960"/>
                  <a:pt x="16324" y="48932"/>
                  <a:pt x="16338" y="48919"/>
                </a:cubicBezTo>
                <a:lnTo>
                  <a:pt x="16270" y="48742"/>
                </a:lnTo>
                <a:lnTo>
                  <a:pt x="16583" y="48579"/>
                </a:lnTo>
                <a:lnTo>
                  <a:pt x="16827" y="49000"/>
                </a:lnTo>
                <a:lnTo>
                  <a:pt x="17398" y="48865"/>
                </a:lnTo>
                <a:cubicBezTo>
                  <a:pt x="17466" y="48905"/>
                  <a:pt x="17548" y="48946"/>
                  <a:pt x="17643" y="48960"/>
                </a:cubicBezTo>
                <a:cubicBezTo>
                  <a:pt x="17792" y="48964"/>
                  <a:pt x="17943" y="48966"/>
                  <a:pt x="18095" y="48966"/>
                </a:cubicBezTo>
                <a:cubicBezTo>
                  <a:pt x="18399" y="48966"/>
                  <a:pt x="18708" y="48960"/>
                  <a:pt x="19016" y="48960"/>
                </a:cubicBezTo>
                <a:cubicBezTo>
                  <a:pt x="19043" y="48960"/>
                  <a:pt x="19056" y="48932"/>
                  <a:pt x="19097" y="48919"/>
                </a:cubicBezTo>
                <a:lnTo>
                  <a:pt x="18988" y="48688"/>
                </a:lnTo>
                <a:lnTo>
                  <a:pt x="19301" y="48511"/>
                </a:lnTo>
                <a:cubicBezTo>
                  <a:pt x="19355" y="48633"/>
                  <a:pt x="19423" y="48729"/>
                  <a:pt x="19478" y="48837"/>
                </a:cubicBezTo>
                <a:lnTo>
                  <a:pt x="19301" y="48946"/>
                </a:lnTo>
                <a:cubicBezTo>
                  <a:pt x="19371" y="48960"/>
                  <a:pt x="19438" y="48967"/>
                  <a:pt x="19501" y="48967"/>
                </a:cubicBezTo>
                <a:cubicBezTo>
                  <a:pt x="19743" y="48967"/>
                  <a:pt x="19942" y="48872"/>
                  <a:pt x="20157" y="48742"/>
                </a:cubicBezTo>
                <a:cubicBezTo>
                  <a:pt x="20157" y="48962"/>
                  <a:pt x="20289" y="48973"/>
                  <a:pt x="20425" y="48973"/>
                </a:cubicBezTo>
                <a:cubicBezTo>
                  <a:pt x="20440" y="48973"/>
                  <a:pt x="20455" y="48973"/>
                  <a:pt x="20470" y="48973"/>
                </a:cubicBezTo>
                <a:lnTo>
                  <a:pt x="21639" y="48973"/>
                </a:lnTo>
                <a:cubicBezTo>
                  <a:pt x="21720" y="48960"/>
                  <a:pt x="21788" y="48946"/>
                  <a:pt x="21870" y="48932"/>
                </a:cubicBezTo>
                <a:lnTo>
                  <a:pt x="21680" y="48593"/>
                </a:lnTo>
                <a:lnTo>
                  <a:pt x="22047" y="48430"/>
                </a:lnTo>
                <a:lnTo>
                  <a:pt x="22223" y="48769"/>
                </a:lnTo>
                <a:cubicBezTo>
                  <a:pt x="22155" y="48837"/>
                  <a:pt x="21992" y="48797"/>
                  <a:pt x="21979" y="48946"/>
                </a:cubicBezTo>
                <a:cubicBezTo>
                  <a:pt x="22054" y="48974"/>
                  <a:pt x="22125" y="48986"/>
                  <a:pt x="22193" y="48986"/>
                </a:cubicBezTo>
                <a:cubicBezTo>
                  <a:pt x="22454" y="48986"/>
                  <a:pt x="22666" y="48809"/>
                  <a:pt x="22903" y="48701"/>
                </a:cubicBezTo>
                <a:cubicBezTo>
                  <a:pt x="22944" y="48932"/>
                  <a:pt x="23080" y="48973"/>
                  <a:pt x="23284" y="48973"/>
                </a:cubicBezTo>
                <a:lnTo>
                  <a:pt x="24344" y="48973"/>
                </a:lnTo>
                <a:cubicBezTo>
                  <a:pt x="24412" y="48973"/>
                  <a:pt x="24493" y="48960"/>
                  <a:pt x="24616" y="48960"/>
                </a:cubicBezTo>
                <a:lnTo>
                  <a:pt x="24466" y="48525"/>
                </a:lnTo>
                <a:lnTo>
                  <a:pt x="24779" y="48375"/>
                </a:lnTo>
                <a:cubicBezTo>
                  <a:pt x="24792" y="48430"/>
                  <a:pt x="24820" y="48484"/>
                  <a:pt x="24847" y="48538"/>
                </a:cubicBezTo>
                <a:cubicBezTo>
                  <a:pt x="24874" y="48593"/>
                  <a:pt x="24915" y="48647"/>
                  <a:pt x="24955" y="48715"/>
                </a:cubicBezTo>
                <a:cubicBezTo>
                  <a:pt x="24765" y="48797"/>
                  <a:pt x="24765" y="48797"/>
                  <a:pt x="24670" y="48960"/>
                </a:cubicBezTo>
                <a:lnTo>
                  <a:pt x="25309" y="48960"/>
                </a:lnTo>
                <a:lnTo>
                  <a:pt x="25295" y="48810"/>
                </a:lnTo>
                <a:lnTo>
                  <a:pt x="25608" y="48633"/>
                </a:lnTo>
                <a:cubicBezTo>
                  <a:pt x="25619" y="48843"/>
                  <a:pt x="25792" y="48999"/>
                  <a:pt x="25987" y="48999"/>
                </a:cubicBezTo>
                <a:cubicBezTo>
                  <a:pt x="26032" y="48999"/>
                  <a:pt x="26079" y="48991"/>
                  <a:pt x="26124" y="48973"/>
                </a:cubicBezTo>
                <a:cubicBezTo>
                  <a:pt x="26197" y="48951"/>
                  <a:pt x="26268" y="48943"/>
                  <a:pt x="26338" y="48943"/>
                </a:cubicBezTo>
                <a:cubicBezTo>
                  <a:pt x="26478" y="48943"/>
                  <a:pt x="26614" y="48973"/>
                  <a:pt x="26750" y="48973"/>
                </a:cubicBezTo>
                <a:lnTo>
                  <a:pt x="28122" y="48973"/>
                </a:lnTo>
                <a:lnTo>
                  <a:pt x="28000" y="48729"/>
                </a:lnTo>
                <a:lnTo>
                  <a:pt x="28340" y="48538"/>
                </a:lnTo>
                <a:lnTo>
                  <a:pt x="28571" y="49000"/>
                </a:lnTo>
                <a:lnTo>
                  <a:pt x="29155" y="48878"/>
                </a:lnTo>
                <a:cubicBezTo>
                  <a:pt x="29251" y="48919"/>
                  <a:pt x="29359" y="48960"/>
                  <a:pt x="29468" y="48973"/>
                </a:cubicBezTo>
                <a:lnTo>
                  <a:pt x="30895" y="48973"/>
                </a:lnTo>
                <a:lnTo>
                  <a:pt x="30746" y="48647"/>
                </a:lnTo>
                <a:lnTo>
                  <a:pt x="31058" y="48484"/>
                </a:lnTo>
                <a:lnTo>
                  <a:pt x="31221" y="48783"/>
                </a:lnTo>
                <a:lnTo>
                  <a:pt x="31018" y="48960"/>
                </a:lnTo>
                <a:cubicBezTo>
                  <a:pt x="31121" y="48966"/>
                  <a:pt x="31199" y="48971"/>
                  <a:pt x="31264" y="48971"/>
                </a:cubicBezTo>
                <a:cubicBezTo>
                  <a:pt x="31466" y="48971"/>
                  <a:pt x="31549" y="48924"/>
                  <a:pt x="31887" y="48729"/>
                </a:cubicBezTo>
                <a:cubicBezTo>
                  <a:pt x="31915" y="48932"/>
                  <a:pt x="32051" y="48973"/>
                  <a:pt x="32241" y="48973"/>
                </a:cubicBezTo>
                <a:lnTo>
                  <a:pt x="33369" y="48973"/>
                </a:lnTo>
                <a:cubicBezTo>
                  <a:pt x="33464" y="48973"/>
                  <a:pt x="33546" y="48960"/>
                  <a:pt x="33641" y="48946"/>
                </a:cubicBezTo>
                <a:cubicBezTo>
                  <a:pt x="33573" y="48810"/>
                  <a:pt x="33519" y="48701"/>
                  <a:pt x="33464" y="48606"/>
                </a:cubicBezTo>
                <a:lnTo>
                  <a:pt x="33790" y="48430"/>
                </a:lnTo>
                <a:lnTo>
                  <a:pt x="33953" y="48742"/>
                </a:lnTo>
                <a:lnTo>
                  <a:pt x="33695" y="48919"/>
                </a:lnTo>
                <a:lnTo>
                  <a:pt x="33709" y="48960"/>
                </a:lnTo>
                <a:lnTo>
                  <a:pt x="34293" y="48960"/>
                </a:lnTo>
                <a:cubicBezTo>
                  <a:pt x="34293" y="48729"/>
                  <a:pt x="34538" y="48797"/>
                  <a:pt x="34633" y="48633"/>
                </a:cubicBezTo>
                <a:cubicBezTo>
                  <a:pt x="34633" y="48840"/>
                  <a:pt x="34798" y="48989"/>
                  <a:pt x="34981" y="48989"/>
                </a:cubicBezTo>
                <a:cubicBezTo>
                  <a:pt x="35014" y="48989"/>
                  <a:pt x="35048" y="48984"/>
                  <a:pt x="35082" y="48973"/>
                </a:cubicBezTo>
                <a:cubicBezTo>
                  <a:pt x="35163" y="48966"/>
                  <a:pt x="35245" y="48964"/>
                  <a:pt x="35327" y="48964"/>
                </a:cubicBezTo>
                <a:cubicBezTo>
                  <a:pt x="35510" y="48964"/>
                  <a:pt x="35692" y="48976"/>
                  <a:pt x="35870" y="48976"/>
                </a:cubicBezTo>
                <a:cubicBezTo>
                  <a:pt x="35916" y="48976"/>
                  <a:pt x="35961" y="48975"/>
                  <a:pt x="36006" y="48973"/>
                </a:cubicBezTo>
                <a:lnTo>
                  <a:pt x="36359" y="48973"/>
                </a:lnTo>
                <a:cubicBezTo>
                  <a:pt x="36305" y="48797"/>
                  <a:pt x="36251" y="48661"/>
                  <a:pt x="36210" y="48538"/>
                </a:cubicBezTo>
                <a:lnTo>
                  <a:pt x="36536" y="48362"/>
                </a:lnTo>
                <a:lnTo>
                  <a:pt x="36713" y="48674"/>
                </a:lnTo>
                <a:cubicBezTo>
                  <a:pt x="36495" y="48783"/>
                  <a:pt x="36495" y="48783"/>
                  <a:pt x="36427" y="48960"/>
                </a:cubicBezTo>
                <a:lnTo>
                  <a:pt x="37148" y="48960"/>
                </a:lnTo>
                <a:lnTo>
                  <a:pt x="37093" y="48783"/>
                </a:lnTo>
                <a:lnTo>
                  <a:pt x="37406" y="48606"/>
                </a:lnTo>
                <a:cubicBezTo>
                  <a:pt x="37501" y="48769"/>
                  <a:pt x="37542" y="48960"/>
                  <a:pt x="37746" y="48960"/>
                </a:cubicBezTo>
                <a:cubicBezTo>
                  <a:pt x="37909" y="48946"/>
                  <a:pt x="38072" y="48932"/>
                  <a:pt x="38235" y="48892"/>
                </a:cubicBezTo>
                <a:cubicBezTo>
                  <a:pt x="38364" y="48966"/>
                  <a:pt x="38500" y="48983"/>
                  <a:pt x="38638" y="48983"/>
                </a:cubicBezTo>
                <a:cubicBezTo>
                  <a:pt x="38752" y="48983"/>
                  <a:pt x="38868" y="48972"/>
                  <a:pt x="38982" y="48972"/>
                </a:cubicBezTo>
                <a:cubicBezTo>
                  <a:pt x="39005" y="48972"/>
                  <a:pt x="39028" y="48972"/>
                  <a:pt x="39051" y="48973"/>
                </a:cubicBezTo>
                <a:lnTo>
                  <a:pt x="39934" y="48973"/>
                </a:lnTo>
                <a:lnTo>
                  <a:pt x="39812" y="48715"/>
                </a:lnTo>
                <a:lnTo>
                  <a:pt x="40179" y="48525"/>
                </a:lnTo>
                <a:lnTo>
                  <a:pt x="40179" y="48525"/>
                </a:lnTo>
                <a:cubicBezTo>
                  <a:pt x="40124" y="48701"/>
                  <a:pt x="40383" y="48769"/>
                  <a:pt x="40247" y="48960"/>
                </a:cubicBezTo>
                <a:cubicBezTo>
                  <a:pt x="40287" y="48964"/>
                  <a:pt x="40327" y="48966"/>
                  <a:pt x="40367" y="48966"/>
                </a:cubicBezTo>
                <a:cubicBezTo>
                  <a:pt x="40571" y="48966"/>
                  <a:pt x="40770" y="48908"/>
                  <a:pt x="40940" y="48783"/>
                </a:cubicBezTo>
                <a:cubicBezTo>
                  <a:pt x="41076" y="48960"/>
                  <a:pt x="41076" y="48960"/>
                  <a:pt x="41266" y="48960"/>
                </a:cubicBezTo>
                <a:lnTo>
                  <a:pt x="42449" y="48960"/>
                </a:lnTo>
                <a:cubicBezTo>
                  <a:pt x="42530" y="48960"/>
                  <a:pt x="42598" y="48946"/>
                  <a:pt x="42680" y="48932"/>
                </a:cubicBezTo>
                <a:lnTo>
                  <a:pt x="42544" y="48620"/>
                </a:lnTo>
                <a:lnTo>
                  <a:pt x="42870" y="48443"/>
                </a:lnTo>
                <a:cubicBezTo>
                  <a:pt x="42938" y="48565"/>
                  <a:pt x="42979" y="48674"/>
                  <a:pt x="43033" y="48769"/>
                </a:cubicBezTo>
                <a:lnTo>
                  <a:pt x="42816" y="48919"/>
                </a:lnTo>
                <a:cubicBezTo>
                  <a:pt x="42898" y="48946"/>
                  <a:pt x="42976" y="48958"/>
                  <a:pt x="43049" y="48958"/>
                </a:cubicBezTo>
                <a:cubicBezTo>
                  <a:pt x="43300" y="48958"/>
                  <a:pt x="43505" y="48820"/>
                  <a:pt x="43726" y="48715"/>
                </a:cubicBezTo>
                <a:cubicBezTo>
                  <a:pt x="43754" y="48905"/>
                  <a:pt x="43862" y="48960"/>
                  <a:pt x="44039" y="48960"/>
                </a:cubicBezTo>
                <a:lnTo>
                  <a:pt x="46078" y="48960"/>
                </a:lnTo>
                <a:cubicBezTo>
                  <a:pt x="46091" y="48960"/>
                  <a:pt x="46105" y="48946"/>
                  <a:pt x="46132" y="48932"/>
                </a:cubicBezTo>
                <a:lnTo>
                  <a:pt x="46119" y="48797"/>
                </a:lnTo>
                <a:lnTo>
                  <a:pt x="46431" y="48620"/>
                </a:lnTo>
                <a:cubicBezTo>
                  <a:pt x="46465" y="48879"/>
                  <a:pt x="46611" y="48970"/>
                  <a:pt x="46808" y="48970"/>
                </a:cubicBezTo>
                <a:cubicBezTo>
                  <a:pt x="46848" y="48970"/>
                  <a:pt x="46890" y="48967"/>
                  <a:pt x="46934" y="48960"/>
                </a:cubicBezTo>
                <a:cubicBezTo>
                  <a:pt x="47043" y="48946"/>
                  <a:pt x="47152" y="48919"/>
                  <a:pt x="47260" y="48919"/>
                </a:cubicBezTo>
                <a:cubicBezTo>
                  <a:pt x="47790" y="48932"/>
                  <a:pt x="48307" y="48946"/>
                  <a:pt x="48837" y="48960"/>
                </a:cubicBezTo>
                <a:cubicBezTo>
                  <a:pt x="48851" y="48960"/>
                  <a:pt x="48864" y="48932"/>
                  <a:pt x="48891" y="48919"/>
                </a:cubicBezTo>
                <a:lnTo>
                  <a:pt x="48837" y="48742"/>
                </a:lnTo>
                <a:lnTo>
                  <a:pt x="49163" y="48552"/>
                </a:lnTo>
                <a:cubicBezTo>
                  <a:pt x="49231" y="48701"/>
                  <a:pt x="49313" y="48824"/>
                  <a:pt x="49394" y="49000"/>
                </a:cubicBezTo>
                <a:lnTo>
                  <a:pt x="49992" y="48865"/>
                </a:lnTo>
                <a:cubicBezTo>
                  <a:pt x="50100" y="48960"/>
                  <a:pt x="50220" y="48984"/>
                  <a:pt x="50347" y="48984"/>
                </a:cubicBezTo>
                <a:cubicBezTo>
                  <a:pt x="50478" y="48984"/>
                  <a:pt x="50616" y="48959"/>
                  <a:pt x="50759" y="48959"/>
                </a:cubicBezTo>
                <a:cubicBezTo>
                  <a:pt x="50775" y="48959"/>
                  <a:pt x="50791" y="48959"/>
                  <a:pt x="50808" y="48960"/>
                </a:cubicBezTo>
                <a:cubicBezTo>
                  <a:pt x="50903" y="48964"/>
                  <a:pt x="50998" y="48966"/>
                  <a:pt x="51095" y="48966"/>
                </a:cubicBezTo>
                <a:cubicBezTo>
                  <a:pt x="51288" y="48966"/>
                  <a:pt x="51488" y="48960"/>
                  <a:pt x="51705" y="48960"/>
                </a:cubicBezTo>
                <a:lnTo>
                  <a:pt x="51583" y="48674"/>
                </a:lnTo>
                <a:lnTo>
                  <a:pt x="51882" y="48511"/>
                </a:lnTo>
                <a:cubicBezTo>
                  <a:pt x="51950" y="48620"/>
                  <a:pt x="52004" y="48715"/>
                  <a:pt x="52058" y="48824"/>
                </a:cubicBezTo>
                <a:lnTo>
                  <a:pt x="51895" y="48932"/>
                </a:lnTo>
                <a:cubicBezTo>
                  <a:pt x="51963" y="48949"/>
                  <a:pt x="52032" y="48956"/>
                  <a:pt x="52100" y="48956"/>
                </a:cubicBezTo>
                <a:cubicBezTo>
                  <a:pt x="52319" y="48956"/>
                  <a:pt x="52535" y="48877"/>
                  <a:pt x="52711" y="48742"/>
                </a:cubicBezTo>
                <a:cubicBezTo>
                  <a:pt x="52752" y="48932"/>
                  <a:pt x="52888" y="48960"/>
                  <a:pt x="53051" y="48960"/>
                </a:cubicBezTo>
                <a:lnTo>
                  <a:pt x="54179" y="48960"/>
                </a:lnTo>
                <a:cubicBezTo>
                  <a:pt x="54260" y="48960"/>
                  <a:pt x="54355" y="48946"/>
                  <a:pt x="54437" y="48932"/>
                </a:cubicBezTo>
                <a:lnTo>
                  <a:pt x="54288" y="48620"/>
                </a:lnTo>
                <a:lnTo>
                  <a:pt x="54600" y="48443"/>
                </a:lnTo>
                <a:lnTo>
                  <a:pt x="54777" y="48756"/>
                </a:lnTo>
                <a:lnTo>
                  <a:pt x="54519" y="48919"/>
                </a:lnTo>
                <a:cubicBezTo>
                  <a:pt x="54610" y="48957"/>
                  <a:pt x="54694" y="48973"/>
                  <a:pt x="54772" y="48973"/>
                </a:cubicBezTo>
                <a:cubicBezTo>
                  <a:pt x="55029" y="48973"/>
                  <a:pt x="55224" y="48799"/>
                  <a:pt x="55443" y="48674"/>
                </a:cubicBezTo>
                <a:cubicBezTo>
                  <a:pt x="55484" y="48932"/>
                  <a:pt x="55633" y="48973"/>
                  <a:pt x="55851" y="48973"/>
                </a:cubicBezTo>
                <a:cubicBezTo>
                  <a:pt x="55955" y="48969"/>
                  <a:pt x="56061" y="48967"/>
                  <a:pt x="56167" y="48967"/>
                </a:cubicBezTo>
                <a:cubicBezTo>
                  <a:pt x="56381" y="48967"/>
                  <a:pt x="56598" y="48973"/>
                  <a:pt x="56816" y="48973"/>
                </a:cubicBezTo>
                <a:lnTo>
                  <a:pt x="57115" y="48973"/>
                </a:lnTo>
                <a:cubicBezTo>
                  <a:pt x="57196" y="48756"/>
                  <a:pt x="57033" y="48647"/>
                  <a:pt x="56965" y="48538"/>
                </a:cubicBezTo>
                <a:lnTo>
                  <a:pt x="57359" y="48362"/>
                </a:lnTo>
                <a:cubicBezTo>
                  <a:pt x="57414" y="48484"/>
                  <a:pt x="57468" y="48593"/>
                  <a:pt x="57522" y="48701"/>
                </a:cubicBezTo>
                <a:cubicBezTo>
                  <a:pt x="57414" y="48769"/>
                  <a:pt x="57278" y="48769"/>
                  <a:pt x="57237" y="48946"/>
                </a:cubicBezTo>
                <a:lnTo>
                  <a:pt x="57889" y="48946"/>
                </a:lnTo>
                <a:cubicBezTo>
                  <a:pt x="57862" y="48701"/>
                  <a:pt x="58066" y="48729"/>
                  <a:pt x="58202" y="48620"/>
                </a:cubicBezTo>
                <a:cubicBezTo>
                  <a:pt x="58214" y="48821"/>
                  <a:pt x="58390" y="48970"/>
                  <a:pt x="58588" y="48970"/>
                </a:cubicBezTo>
                <a:cubicBezTo>
                  <a:pt x="58617" y="48970"/>
                  <a:pt x="58648" y="48967"/>
                  <a:pt x="58678" y="48960"/>
                </a:cubicBezTo>
                <a:cubicBezTo>
                  <a:pt x="58787" y="48919"/>
                  <a:pt x="58895" y="48892"/>
                  <a:pt x="59004" y="48878"/>
                </a:cubicBezTo>
                <a:cubicBezTo>
                  <a:pt x="59099" y="48878"/>
                  <a:pt x="59208" y="48960"/>
                  <a:pt x="59303" y="48960"/>
                </a:cubicBezTo>
                <a:lnTo>
                  <a:pt x="60472" y="48960"/>
                </a:lnTo>
                <a:cubicBezTo>
                  <a:pt x="60540" y="48946"/>
                  <a:pt x="60622" y="48932"/>
                  <a:pt x="60689" y="48919"/>
                </a:cubicBezTo>
                <a:cubicBezTo>
                  <a:pt x="60622" y="48824"/>
                  <a:pt x="60581" y="48769"/>
                  <a:pt x="60540" y="48701"/>
                </a:cubicBezTo>
                <a:lnTo>
                  <a:pt x="60893" y="48538"/>
                </a:lnTo>
                <a:cubicBezTo>
                  <a:pt x="60961" y="48674"/>
                  <a:pt x="61043" y="48810"/>
                  <a:pt x="61138" y="48973"/>
                </a:cubicBezTo>
                <a:lnTo>
                  <a:pt x="61722" y="48851"/>
                </a:lnTo>
                <a:cubicBezTo>
                  <a:pt x="61804" y="48878"/>
                  <a:pt x="61872" y="48946"/>
                  <a:pt x="61954" y="48946"/>
                </a:cubicBezTo>
                <a:cubicBezTo>
                  <a:pt x="62112" y="48951"/>
                  <a:pt x="62271" y="48952"/>
                  <a:pt x="62429" y="48952"/>
                </a:cubicBezTo>
                <a:cubicBezTo>
                  <a:pt x="62746" y="48952"/>
                  <a:pt x="63064" y="48946"/>
                  <a:pt x="63381" y="48946"/>
                </a:cubicBezTo>
                <a:cubicBezTo>
                  <a:pt x="63394" y="48946"/>
                  <a:pt x="63408" y="48919"/>
                  <a:pt x="63435" y="48892"/>
                </a:cubicBezTo>
                <a:lnTo>
                  <a:pt x="63313" y="48647"/>
                </a:lnTo>
                <a:lnTo>
                  <a:pt x="63639" y="48470"/>
                </a:lnTo>
                <a:cubicBezTo>
                  <a:pt x="63707" y="48579"/>
                  <a:pt x="63761" y="48701"/>
                  <a:pt x="63829" y="48810"/>
                </a:cubicBezTo>
                <a:lnTo>
                  <a:pt x="63639" y="48919"/>
                </a:lnTo>
                <a:cubicBezTo>
                  <a:pt x="63713" y="48937"/>
                  <a:pt x="63787" y="48945"/>
                  <a:pt x="63861" y="48945"/>
                </a:cubicBezTo>
                <a:cubicBezTo>
                  <a:pt x="64070" y="48945"/>
                  <a:pt x="64274" y="48876"/>
                  <a:pt x="64455" y="48756"/>
                </a:cubicBezTo>
                <a:cubicBezTo>
                  <a:pt x="64550" y="48824"/>
                  <a:pt x="64618" y="48932"/>
                  <a:pt x="64699" y="48932"/>
                </a:cubicBezTo>
                <a:cubicBezTo>
                  <a:pt x="64862" y="48937"/>
                  <a:pt x="65025" y="48939"/>
                  <a:pt x="65191" y="48939"/>
                </a:cubicBezTo>
                <a:cubicBezTo>
                  <a:pt x="65521" y="48939"/>
                  <a:pt x="65859" y="48932"/>
                  <a:pt x="66222" y="48932"/>
                </a:cubicBezTo>
                <a:cubicBezTo>
                  <a:pt x="66154" y="48783"/>
                  <a:pt x="66099" y="48661"/>
                  <a:pt x="66045" y="48552"/>
                </a:cubicBezTo>
                <a:lnTo>
                  <a:pt x="66398" y="48389"/>
                </a:lnTo>
                <a:lnTo>
                  <a:pt x="66561" y="48729"/>
                </a:lnTo>
                <a:lnTo>
                  <a:pt x="66303" y="48878"/>
                </a:lnTo>
                <a:lnTo>
                  <a:pt x="66330" y="48919"/>
                </a:lnTo>
                <a:lnTo>
                  <a:pt x="66874" y="48919"/>
                </a:lnTo>
                <a:lnTo>
                  <a:pt x="66847" y="48810"/>
                </a:lnTo>
                <a:lnTo>
                  <a:pt x="67159" y="48647"/>
                </a:lnTo>
                <a:cubicBezTo>
                  <a:pt x="67227" y="48742"/>
                  <a:pt x="67268" y="48905"/>
                  <a:pt x="67350" y="48932"/>
                </a:cubicBezTo>
                <a:cubicBezTo>
                  <a:pt x="67455" y="48965"/>
                  <a:pt x="67567" y="48992"/>
                  <a:pt x="67675" y="48992"/>
                </a:cubicBezTo>
                <a:cubicBezTo>
                  <a:pt x="67789" y="48992"/>
                  <a:pt x="67898" y="48962"/>
                  <a:pt x="67989" y="48878"/>
                </a:cubicBezTo>
                <a:cubicBezTo>
                  <a:pt x="68113" y="48959"/>
                  <a:pt x="68240" y="48977"/>
                  <a:pt x="68367" y="48977"/>
                </a:cubicBezTo>
                <a:cubicBezTo>
                  <a:pt x="68473" y="48977"/>
                  <a:pt x="68579" y="48964"/>
                  <a:pt x="68684" y="48964"/>
                </a:cubicBezTo>
                <a:cubicBezTo>
                  <a:pt x="68729" y="48964"/>
                  <a:pt x="68774" y="48967"/>
                  <a:pt x="68818" y="48973"/>
                </a:cubicBezTo>
                <a:cubicBezTo>
                  <a:pt x="68872" y="48797"/>
                  <a:pt x="68790" y="48606"/>
                  <a:pt x="68627" y="48538"/>
                </a:cubicBezTo>
                <a:cubicBezTo>
                  <a:pt x="68563" y="48506"/>
                  <a:pt x="68504" y="48493"/>
                  <a:pt x="68450" y="48493"/>
                </a:cubicBezTo>
                <a:cubicBezTo>
                  <a:pt x="68298" y="48493"/>
                  <a:pt x="68180" y="48598"/>
                  <a:pt x="68070" y="48688"/>
                </a:cubicBezTo>
                <a:cubicBezTo>
                  <a:pt x="68002" y="48552"/>
                  <a:pt x="67934" y="48402"/>
                  <a:pt x="67866" y="48280"/>
                </a:cubicBezTo>
                <a:lnTo>
                  <a:pt x="68260" y="48049"/>
                </a:lnTo>
                <a:cubicBezTo>
                  <a:pt x="68288" y="48117"/>
                  <a:pt x="68301" y="48185"/>
                  <a:pt x="68328" y="48239"/>
                </a:cubicBezTo>
                <a:cubicBezTo>
                  <a:pt x="68395" y="48392"/>
                  <a:pt x="68542" y="48478"/>
                  <a:pt x="68690" y="48478"/>
                </a:cubicBezTo>
                <a:cubicBezTo>
                  <a:pt x="68752" y="48478"/>
                  <a:pt x="68815" y="48462"/>
                  <a:pt x="68872" y="48430"/>
                </a:cubicBezTo>
                <a:cubicBezTo>
                  <a:pt x="69317" y="48229"/>
                  <a:pt x="69079" y="47655"/>
                  <a:pt x="68724" y="47655"/>
                </a:cubicBezTo>
                <a:cubicBezTo>
                  <a:pt x="68646" y="47655"/>
                  <a:pt x="68562" y="47683"/>
                  <a:pt x="68478" y="47750"/>
                </a:cubicBezTo>
                <a:cubicBezTo>
                  <a:pt x="68410" y="47791"/>
                  <a:pt x="68342" y="47845"/>
                  <a:pt x="68288" y="47899"/>
                </a:cubicBezTo>
                <a:cubicBezTo>
                  <a:pt x="68301" y="47709"/>
                  <a:pt x="68192" y="47532"/>
                  <a:pt x="68029" y="47451"/>
                </a:cubicBezTo>
                <a:cubicBezTo>
                  <a:pt x="67974" y="47427"/>
                  <a:pt x="67924" y="47417"/>
                  <a:pt x="67876" y="47417"/>
                </a:cubicBezTo>
                <a:cubicBezTo>
                  <a:pt x="67736" y="47417"/>
                  <a:pt x="67625" y="47506"/>
                  <a:pt x="67513" y="47587"/>
                </a:cubicBezTo>
                <a:lnTo>
                  <a:pt x="67295" y="47179"/>
                </a:lnTo>
                <a:cubicBezTo>
                  <a:pt x="67363" y="47165"/>
                  <a:pt x="67431" y="47138"/>
                  <a:pt x="67499" y="47111"/>
                </a:cubicBezTo>
                <a:cubicBezTo>
                  <a:pt x="67567" y="47070"/>
                  <a:pt x="67649" y="47016"/>
                  <a:pt x="67717" y="46962"/>
                </a:cubicBezTo>
                <a:cubicBezTo>
                  <a:pt x="67717" y="47193"/>
                  <a:pt x="67893" y="47369"/>
                  <a:pt x="68124" y="47397"/>
                </a:cubicBezTo>
                <a:cubicBezTo>
                  <a:pt x="68134" y="47397"/>
                  <a:pt x="68144" y="47397"/>
                  <a:pt x="68153" y="47397"/>
                </a:cubicBezTo>
                <a:cubicBezTo>
                  <a:pt x="68367" y="47397"/>
                  <a:pt x="68495" y="47252"/>
                  <a:pt x="68573" y="47057"/>
                </a:cubicBezTo>
                <a:cubicBezTo>
                  <a:pt x="68573" y="47049"/>
                  <a:pt x="68577" y="47041"/>
                  <a:pt x="68583" y="47036"/>
                </a:cubicBezTo>
                <a:lnTo>
                  <a:pt x="68583" y="47036"/>
                </a:lnTo>
                <a:cubicBezTo>
                  <a:pt x="68584" y="47039"/>
                  <a:pt x="68586" y="47041"/>
                  <a:pt x="68587" y="47043"/>
                </a:cubicBezTo>
                <a:lnTo>
                  <a:pt x="68600" y="47030"/>
                </a:lnTo>
                <a:cubicBezTo>
                  <a:pt x="68594" y="47030"/>
                  <a:pt x="68588" y="47032"/>
                  <a:pt x="68583" y="47036"/>
                </a:cubicBezTo>
                <a:lnTo>
                  <a:pt x="68583" y="47036"/>
                </a:lnTo>
                <a:cubicBezTo>
                  <a:pt x="68517" y="46889"/>
                  <a:pt x="68450" y="46728"/>
                  <a:pt x="68396" y="46581"/>
                </a:cubicBezTo>
                <a:cubicBezTo>
                  <a:pt x="68804" y="46499"/>
                  <a:pt x="68954" y="46173"/>
                  <a:pt x="68614" y="45765"/>
                </a:cubicBezTo>
                <a:cubicBezTo>
                  <a:pt x="68831" y="45738"/>
                  <a:pt x="69008" y="45589"/>
                  <a:pt x="69076" y="45385"/>
                </a:cubicBezTo>
                <a:lnTo>
                  <a:pt x="69076" y="45385"/>
                </a:lnTo>
                <a:lnTo>
                  <a:pt x="69062" y="45399"/>
                </a:lnTo>
                <a:lnTo>
                  <a:pt x="68886" y="44936"/>
                </a:lnTo>
                <a:cubicBezTo>
                  <a:pt x="69334" y="44800"/>
                  <a:pt x="69416" y="44529"/>
                  <a:pt x="69117" y="44148"/>
                </a:cubicBezTo>
                <a:lnTo>
                  <a:pt x="69538" y="43903"/>
                </a:lnTo>
                <a:cubicBezTo>
                  <a:pt x="69620" y="43645"/>
                  <a:pt x="69511" y="43360"/>
                  <a:pt x="69266" y="43224"/>
                </a:cubicBezTo>
                <a:lnTo>
                  <a:pt x="69266" y="43224"/>
                </a:lnTo>
                <a:cubicBezTo>
                  <a:pt x="69308" y="43235"/>
                  <a:pt x="69351" y="43240"/>
                  <a:pt x="69393" y="43240"/>
                </a:cubicBezTo>
                <a:cubicBezTo>
                  <a:pt x="69555" y="43240"/>
                  <a:pt x="69710" y="43160"/>
                  <a:pt x="69796" y="43020"/>
                </a:cubicBezTo>
                <a:cubicBezTo>
                  <a:pt x="69864" y="42789"/>
                  <a:pt x="69769" y="42558"/>
                  <a:pt x="69579" y="42435"/>
                </a:cubicBezTo>
                <a:cubicBezTo>
                  <a:pt x="69535" y="42423"/>
                  <a:pt x="69490" y="42417"/>
                  <a:pt x="69446" y="42417"/>
                </a:cubicBezTo>
                <a:cubicBezTo>
                  <a:pt x="69299" y="42417"/>
                  <a:pt x="69156" y="42484"/>
                  <a:pt x="69062" y="42598"/>
                </a:cubicBezTo>
                <a:cubicBezTo>
                  <a:pt x="68981" y="42463"/>
                  <a:pt x="68899" y="42340"/>
                  <a:pt x="68818" y="42204"/>
                </a:cubicBezTo>
                <a:cubicBezTo>
                  <a:pt x="69035" y="42164"/>
                  <a:pt x="69198" y="42014"/>
                  <a:pt x="69266" y="41810"/>
                </a:cubicBezTo>
                <a:lnTo>
                  <a:pt x="69089" y="41362"/>
                </a:lnTo>
                <a:lnTo>
                  <a:pt x="69511" y="41158"/>
                </a:lnTo>
                <a:cubicBezTo>
                  <a:pt x="69524" y="41239"/>
                  <a:pt x="69552" y="41307"/>
                  <a:pt x="69592" y="41389"/>
                </a:cubicBezTo>
                <a:cubicBezTo>
                  <a:pt x="69665" y="41507"/>
                  <a:pt x="69800" y="41577"/>
                  <a:pt x="69934" y="41577"/>
                </a:cubicBezTo>
                <a:cubicBezTo>
                  <a:pt x="69999" y="41577"/>
                  <a:pt x="70064" y="41560"/>
                  <a:pt x="70122" y="41525"/>
                </a:cubicBezTo>
                <a:cubicBezTo>
                  <a:pt x="70326" y="41416"/>
                  <a:pt x="70394" y="41158"/>
                  <a:pt x="70272" y="40967"/>
                </a:cubicBezTo>
                <a:cubicBezTo>
                  <a:pt x="70208" y="40839"/>
                  <a:pt x="70075" y="40766"/>
                  <a:pt x="69941" y="40766"/>
                </a:cubicBezTo>
                <a:cubicBezTo>
                  <a:pt x="69877" y="40766"/>
                  <a:pt x="69813" y="40783"/>
                  <a:pt x="69756" y="40818"/>
                </a:cubicBezTo>
                <a:cubicBezTo>
                  <a:pt x="69688" y="40859"/>
                  <a:pt x="69620" y="40899"/>
                  <a:pt x="69565" y="40954"/>
                </a:cubicBezTo>
                <a:lnTo>
                  <a:pt x="69348" y="40546"/>
                </a:lnTo>
                <a:lnTo>
                  <a:pt x="69742" y="40329"/>
                </a:lnTo>
                <a:cubicBezTo>
                  <a:pt x="69858" y="40626"/>
                  <a:pt x="69974" y="40751"/>
                  <a:pt x="70172" y="40751"/>
                </a:cubicBezTo>
                <a:cubicBezTo>
                  <a:pt x="70183" y="40751"/>
                  <a:pt x="70193" y="40751"/>
                  <a:pt x="70204" y="40750"/>
                </a:cubicBezTo>
                <a:cubicBezTo>
                  <a:pt x="70367" y="40723"/>
                  <a:pt x="70517" y="40614"/>
                  <a:pt x="70557" y="40451"/>
                </a:cubicBezTo>
                <a:cubicBezTo>
                  <a:pt x="70612" y="40288"/>
                  <a:pt x="70544" y="40098"/>
                  <a:pt x="70394" y="40002"/>
                </a:cubicBezTo>
                <a:cubicBezTo>
                  <a:pt x="70331" y="39963"/>
                  <a:pt x="70268" y="39944"/>
                  <a:pt x="70203" y="39944"/>
                </a:cubicBezTo>
                <a:cubicBezTo>
                  <a:pt x="70086" y="39944"/>
                  <a:pt x="69963" y="40007"/>
                  <a:pt x="69823" y="40138"/>
                </a:cubicBezTo>
                <a:cubicBezTo>
                  <a:pt x="69728" y="39989"/>
                  <a:pt x="69647" y="39839"/>
                  <a:pt x="69565" y="39676"/>
                </a:cubicBezTo>
                <a:lnTo>
                  <a:pt x="69565" y="39676"/>
                </a:lnTo>
                <a:cubicBezTo>
                  <a:pt x="69582" y="39679"/>
                  <a:pt x="69599" y="39680"/>
                  <a:pt x="69615" y="39680"/>
                </a:cubicBezTo>
                <a:cubicBezTo>
                  <a:pt x="69768" y="39680"/>
                  <a:pt x="69890" y="39569"/>
                  <a:pt x="70000" y="39459"/>
                </a:cubicBezTo>
                <a:lnTo>
                  <a:pt x="70000" y="39472"/>
                </a:lnTo>
                <a:cubicBezTo>
                  <a:pt x="70055" y="39255"/>
                  <a:pt x="69987" y="39037"/>
                  <a:pt x="69810" y="38901"/>
                </a:cubicBezTo>
                <a:lnTo>
                  <a:pt x="69823" y="38901"/>
                </a:lnTo>
                <a:cubicBezTo>
                  <a:pt x="69760" y="38876"/>
                  <a:pt x="69695" y="38864"/>
                  <a:pt x="69630" y="38864"/>
                </a:cubicBezTo>
                <a:cubicBezTo>
                  <a:pt x="69484" y="38864"/>
                  <a:pt x="69342" y="38925"/>
                  <a:pt x="69239" y="39037"/>
                </a:cubicBezTo>
                <a:cubicBezTo>
                  <a:pt x="69101" y="38746"/>
                  <a:pt x="68973" y="38609"/>
                  <a:pt x="68809" y="38609"/>
                </a:cubicBezTo>
                <a:cubicBezTo>
                  <a:pt x="68697" y="38609"/>
                  <a:pt x="68569" y="38672"/>
                  <a:pt x="68410" y="38793"/>
                </a:cubicBezTo>
                <a:lnTo>
                  <a:pt x="68233" y="38358"/>
                </a:lnTo>
                <a:cubicBezTo>
                  <a:pt x="68301" y="38331"/>
                  <a:pt x="68369" y="38303"/>
                  <a:pt x="68423" y="38276"/>
                </a:cubicBezTo>
                <a:cubicBezTo>
                  <a:pt x="68478" y="38235"/>
                  <a:pt x="68546" y="38195"/>
                  <a:pt x="68600" y="38154"/>
                </a:cubicBezTo>
                <a:cubicBezTo>
                  <a:pt x="68641" y="38385"/>
                  <a:pt x="68736" y="38548"/>
                  <a:pt x="68967" y="38575"/>
                </a:cubicBezTo>
                <a:cubicBezTo>
                  <a:pt x="68988" y="38579"/>
                  <a:pt x="69009" y="38580"/>
                  <a:pt x="69030" y="38580"/>
                </a:cubicBezTo>
                <a:cubicBezTo>
                  <a:pt x="69171" y="38580"/>
                  <a:pt x="69304" y="38502"/>
                  <a:pt x="69375" y="38371"/>
                </a:cubicBezTo>
                <a:cubicBezTo>
                  <a:pt x="69511" y="38154"/>
                  <a:pt x="69389" y="37950"/>
                  <a:pt x="69253" y="37787"/>
                </a:cubicBezTo>
                <a:cubicBezTo>
                  <a:pt x="69783" y="37624"/>
                  <a:pt x="69851" y="37338"/>
                  <a:pt x="69456" y="36917"/>
                </a:cubicBezTo>
                <a:lnTo>
                  <a:pt x="69456" y="36917"/>
                </a:lnTo>
                <a:cubicBezTo>
                  <a:pt x="69478" y="36920"/>
                  <a:pt x="69500" y="36922"/>
                  <a:pt x="69521" y="36922"/>
                </a:cubicBezTo>
                <a:cubicBezTo>
                  <a:pt x="69686" y="36922"/>
                  <a:pt x="69836" y="36832"/>
                  <a:pt x="69932" y="36699"/>
                </a:cubicBezTo>
                <a:cubicBezTo>
                  <a:pt x="69934" y="36695"/>
                  <a:pt x="69935" y="36690"/>
                  <a:pt x="69937" y="36686"/>
                </a:cubicBezTo>
                <a:lnTo>
                  <a:pt x="69932" y="36686"/>
                </a:lnTo>
                <a:cubicBezTo>
                  <a:pt x="69934" y="36684"/>
                  <a:pt x="69936" y="36682"/>
                  <a:pt x="69938" y="36680"/>
                </a:cubicBezTo>
                <a:lnTo>
                  <a:pt x="69938" y="36680"/>
                </a:lnTo>
                <a:cubicBezTo>
                  <a:pt x="69996" y="36482"/>
                  <a:pt x="69927" y="36274"/>
                  <a:pt x="69769" y="36142"/>
                </a:cubicBezTo>
                <a:lnTo>
                  <a:pt x="69769" y="36156"/>
                </a:lnTo>
                <a:cubicBezTo>
                  <a:pt x="69759" y="36147"/>
                  <a:pt x="69748" y="36139"/>
                  <a:pt x="69737" y="36131"/>
                </a:cubicBezTo>
                <a:lnTo>
                  <a:pt x="69737" y="36131"/>
                </a:lnTo>
                <a:cubicBezTo>
                  <a:pt x="69748" y="36134"/>
                  <a:pt x="69758" y="36138"/>
                  <a:pt x="69769" y="36142"/>
                </a:cubicBezTo>
                <a:lnTo>
                  <a:pt x="69959" y="36047"/>
                </a:lnTo>
                <a:cubicBezTo>
                  <a:pt x="70326" y="35884"/>
                  <a:pt x="70245" y="35354"/>
                  <a:pt x="69851" y="35299"/>
                </a:cubicBezTo>
                <a:cubicBezTo>
                  <a:pt x="69831" y="35296"/>
                  <a:pt x="69810" y="35295"/>
                  <a:pt x="69790" y="35295"/>
                </a:cubicBezTo>
                <a:cubicBezTo>
                  <a:pt x="69635" y="35295"/>
                  <a:pt x="69490" y="35386"/>
                  <a:pt x="69429" y="35531"/>
                </a:cubicBezTo>
                <a:cubicBezTo>
                  <a:pt x="69361" y="35694"/>
                  <a:pt x="69416" y="35884"/>
                  <a:pt x="69552" y="35993"/>
                </a:cubicBezTo>
                <a:cubicBezTo>
                  <a:pt x="69609" y="36039"/>
                  <a:pt x="69676" y="36085"/>
                  <a:pt x="69737" y="36131"/>
                </a:cubicBezTo>
                <a:lnTo>
                  <a:pt x="69737" y="36131"/>
                </a:lnTo>
                <a:cubicBezTo>
                  <a:pt x="69684" y="36114"/>
                  <a:pt x="69633" y="36106"/>
                  <a:pt x="69584" y="36106"/>
                </a:cubicBezTo>
                <a:cubicBezTo>
                  <a:pt x="69424" y="36106"/>
                  <a:pt x="69287" y="36188"/>
                  <a:pt x="69157" y="36278"/>
                </a:cubicBezTo>
                <a:cubicBezTo>
                  <a:pt x="69157" y="36282"/>
                  <a:pt x="69157" y="36286"/>
                  <a:pt x="69157" y="36290"/>
                </a:cubicBezTo>
                <a:lnTo>
                  <a:pt x="69157" y="36290"/>
                </a:lnTo>
                <a:lnTo>
                  <a:pt x="68954" y="35884"/>
                </a:lnTo>
                <a:cubicBezTo>
                  <a:pt x="69008" y="35870"/>
                  <a:pt x="69049" y="35857"/>
                  <a:pt x="69089" y="35830"/>
                </a:cubicBezTo>
                <a:cubicBezTo>
                  <a:pt x="69429" y="35721"/>
                  <a:pt x="69470" y="35259"/>
                  <a:pt x="69157" y="35096"/>
                </a:cubicBezTo>
                <a:cubicBezTo>
                  <a:pt x="69117" y="35068"/>
                  <a:pt x="69076" y="35041"/>
                  <a:pt x="69035" y="35014"/>
                </a:cubicBezTo>
                <a:lnTo>
                  <a:pt x="69035" y="35014"/>
                </a:lnTo>
                <a:lnTo>
                  <a:pt x="69049" y="35028"/>
                </a:lnTo>
                <a:lnTo>
                  <a:pt x="68573" y="35191"/>
                </a:lnTo>
                <a:lnTo>
                  <a:pt x="68342" y="34783"/>
                </a:lnTo>
                <a:lnTo>
                  <a:pt x="68342" y="34783"/>
                </a:lnTo>
                <a:cubicBezTo>
                  <a:pt x="68358" y="34785"/>
                  <a:pt x="68374" y="34786"/>
                  <a:pt x="68390" y="34786"/>
                </a:cubicBezTo>
                <a:cubicBezTo>
                  <a:pt x="68565" y="34786"/>
                  <a:pt x="68678" y="34651"/>
                  <a:pt x="68802" y="34526"/>
                </a:cubicBezTo>
                <a:lnTo>
                  <a:pt x="68802" y="34526"/>
                </a:lnTo>
                <a:cubicBezTo>
                  <a:pt x="68803" y="34528"/>
                  <a:pt x="68803" y="34530"/>
                  <a:pt x="68803" y="34531"/>
                </a:cubicBezTo>
                <a:lnTo>
                  <a:pt x="68803" y="34531"/>
                </a:lnTo>
                <a:cubicBezTo>
                  <a:pt x="68797" y="34727"/>
                  <a:pt x="68891" y="34896"/>
                  <a:pt x="69049" y="35014"/>
                </a:cubicBezTo>
                <a:lnTo>
                  <a:pt x="69035" y="35000"/>
                </a:lnTo>
                <a:lnTo>
                  <a:pt x="69253" y="35000"/>
                </a:lnTo>
                <a:cubicBezTo>
                  <a:pt x="69429" y="34987"/>
                  <a:pt x="69579" y="34851"/>
                  <a:pt x="69606" y="34674"/>
                </a:cubicBezTo>
                <a:cubicBezTo>
                  <a:pt x="69633" y="34498"/>
                  <a:pt x="69538" y="34321"/>
                  <a:pt x="69375" y="34253"/>
                </a:cubicBezTo>
                <a:cubicBezTo>
                  <a:pt x="69321" y="34218"/>
                  <a:pt x="69259" y="34202"/>
                  <a:pt x="69198" y="34202"/>
                </a:cubicBezTo>
                <a:cubicBezTo>
                  <a:pt x="69090" y="34202"/>
                  <a:pt x="68982" y="34253"/>
                  <a:pt x="68913" y="34348"/>
                </a:cubicBezTo>
                <a:cubicBezTo>
                  <a:pt x="68875" y="34398"/>
                  <a:pt x="68837" y="34449"/>
                  <a:pt x="68799" y="34499"/>
                </a:cubicBezTo>
                <a:lnTo>
                  <a:pt x="68799" y="34499"/>
                </a:lnTo>
                <a:cubicBezTo>
                  <a:pt x="68790" y="34414"/>
                  <a:pt x="68787" y="34322"/>
                  <a:pt x="68763" y="34239"/>
                </a:cubicBezTo>
                <a:cubicBezTo>
                  <a:pt x="68709" y="34065"/>
                  <a:pt x="68550" y="33961"/>
                  <a:pt x="68377" y="33961"/>
                </a:cubicBezTo>
                <a:cubicBezTo>
                  <a:pt x="68334" y="33961"/>
                  <a:pt x="68290" y="33967"/>
                  <a:pt x="68247" y="33981"/>
                </a:cubicBezTo>
                <a:cubicBezTo>
                  <a:pt x="68029" y="34076"/>
                  <a:pt x="67934" y="34334"/>
                  <a:pt x="68043" y="34538"/>
                </a:cubicBezTo>
                <a:cubicBezTo>
                  <a:pt x="68070" y="34606"/>
                  <a:pt x="68124" y="34674"/>
                  <a:pt x="68179" y="34729"/>
                </a:cubicBezTo>
                <a:lnTo>
                  <a:pt x="67785" y="34932"/>
                </a:lnTo>
                <a:lnTo>
                  <a:pt x="67583" y="34543"/>
                </a:lnTo>
                <a:lnTo>
                  <a:pt x="67583" y="34543"/>
                </a:lnTo>
                <a:lnTo>
                  <a:pt x="67574" y="34548"/>
                </a:lnTo>
                <a:cubicBezTo>
                  <a:pt x="67550" y="34536"/>
                  <a:pt x="67525" y="34524"/>
                  <a:pt x="67501" y="34512"/>
                </a:cubicBezTo>
                <a:lnTo>
                  <a:pt x="67501" y="34512"/>
                </a:lnTo>
                <a:cubicBezTo>
                  <a:pt x="67458" y="34501"/>
                  <a:pt x="67413" y="34496"/>
                  <a:pt x="67369" y="34496"/>
                </a:cubicBezTo>
                <a:cubicBezTo>
                  <a:pt x="67204" y="34496"/>
                  <a:pt x="67043" y="34572"/>
                  <a:pt x="66928" y="34715"/>
                </a:cubicBezTo>
                <a:cubicBezTo>
                  <a:pt x="66915" y="34647"/>
                  <a:pt x="66915" y="34620"/>
                  <a:pt x="66901" y="34593"/>
                </a:cubicBezTo>
                <a:cubicBezTo>
                  <a:pt x="66860" y="34416"/>
                  <a:pt x="66724" y="34294"/>
                  <a:pt x="66561" y="34280"/>
                </a:cubicBezTo>
                <a:cubicBezTo>
                  <a:pt x="66531" y="34273"/>
                  <a:pt x="66501" y="34270"/>
                  <a:pt x="66471" y="34270"/>
                </a:cubicBezTo>
                <a:cubicBezTo>
                  <a:pt x="66326" y="34270"/>
                  <a:pt x="66192" y="34349"/>
                  <a:pt x="66113" y="34484"/>
                </a:cubicBezTo>
                <a:cubicBezTo>
                  <a:pt x="66090" y="34518"/>
                  <a:pt x="66068" y="34561"/>
                  <a:pt x="66037" y="34606"/>
                </a:cubicBezTo>
                <a:lnTo>
                  <a:pt x="66037" y="34606"/>
                </a:lnTo>
                <a:cubicBezTo>
                  <a:pt x="66049" y="34528"/>
                  <a:pt x="66058" y="34456"/>
                  <a:pt x="66058" y="34375"/>
                </a:cubicBezTo>
                <a:cubicBezTo>
                  <a:pt x="66031" y="34212"/>
                  <a:pt x="65922" y="34090"/>
                  <a:pt x="65759" y="34049"/>
                </a:cubicBezTo>
                <a:cubicBezTo>
                  <a:pt x="65727" y="34040"/>
                  <a:pt x="65694" y="34036"/>
                  <a:pt x="65661" y="34036"/>
                </a:cubicBezTo>
                <a:cubicBezTo>
                  <a:pt x="65542" y="34036"/>
                  <a:pt x="65426" y="34092"/>
                  <a:pt x="65352" y="34198"/>
                </a:cubicBezTo>
                <a:cubicBezTo>
                  <a:pt x="65243" y="34307"/>
                  <a:pt x="65229" y="34484"/>
                  <a:pt x="65311" y="34620"/>
                </a:cubicBezTo>
                <a:cubicBezTo>
                  <a:pt x="65352" y="34674"/>
                  <a:pt x="65392" y="34742"/>
                  <a:pt x="65447" y="34797"/>
                </a:cubicBezTo>
                <a:lnTo>
                  <a:pt x="65025" y="35014"/>
                </a:lnTo>
                <a:cubicBezTo>
                  <a:pt x="65012" y="34797"/>
                  <a:pt x="64835" y="34633"/>
                  <a:pt x="64631" y="34606"/>
                </a:cubicBezTo>
                <a:cubicBezTo>
                  <a:pt x="64618" y="34605"/>
                  <a:pt x="64604" y="34605"/>
                  <a:pt x="64591" y="34605"/>
                </a:cubicBezTo>
                <a:cubicBezTo>
                  <a:pt x="64444" y="34605"/>
                  <a:pt x="64313" y="34673"/>
                  <a:pt x="64251" y="34810"/>
                </a:cubicBezTo>
                <a:cubicBezTo>
                  <a:pt x="64128" y="35028"/>
                  <a:pt x="64223" y="35218"/>
                  <a:pt x="64359" y="35367"/>
                </a:cubicBezTo>
                <a:lnTo>
                  <a:pt x="63924" y="35585"/>
                </a:lnTo>
                <a:cubicBezTo>
                  <a:pt x="63870" y="35367"/>
                  <a:pt x="63761" y="35204"/>
                  <a:pt x="63517" y="35191"/>
                </a:cubicBezTo>
                <a:cubicBezTo>
                  <a:pt x="63506" y="35190"/>
                  <a:pt x="63495" y="35189"/>
                  <a:pt x="63484" y="35189"/>
                </a:cubicBezTo>
                <a:cubicBezTo>
                  <a:pt x="63344" y="35189"/>
                  <a:pt x="63199" y="35269"/>
                  <a:pt x="63136" y="35395"/>
                </a:cubicBezTo>
                <a:cubicBezTo>
                  <a:pt x="63014" y="35612"/>
                  <a:pt x="63109" y="35802"/>
                  <a:pt x="63245" y="35952"/>
                </a:cubicBezTo>
                <a:lnTo>
                  <a:pt x="62837" y="36169"/>
                </a:lnTo>
                <a:cubicBezTo>
                  <a:pt x="62810" y="35952"/>
                  <a:pt x="62715" y="35775"/>
                  <a:pt x="62470" y="35748"/>
                </a:cubicBezTo>
                <a:cubicBezTo>
                  <a:pt x="62449" y="35744"/>
                  <a:pt x="62428" y="35743"/>
                  <a:pt x="62408" y="35743"/>
                </a:cubicBezTo>
                <a:cubicBezTo>
                  <a:pt x="62269" y="35743"/>
                  <a:pt x="62147" y="35820"/>
                  <a:pt x="62076" y="35938"/>
                </a:cubicBezTo>
                <a:cubicBezTo>
                  <a:pt x="61940" y="36156"/>
                  <a:pt x="62062" y="36346"/>
                  <a:pt x="62185" y="36496"/>
                </a:cubicBezTo>
                <a:lnTo>
                  <a:pt x="61777" y="36740"/>
                </a:lnTo>
                <a:cubicBezTo>
                  <a:pt x="61763" y="36699"/>
                  <a:pt x="61750" y="36659"/>
                  <a:pt x="61736" y="36604"/>
                </a:cubicBezTo>
                <a:cubicBezTo>
                  <a:pt x="61674" y="36424"/>
                  <a:pt x="61516" y="36332"/>
                  <a:pt x="61358" y="36332"/>
                </a:cubicBezTo>
                <a:cubicBezTo>
                  <a:pt x="61207" y="36332"/>
                  <a:pt x="61055" y="36417"/>
                  <a:pt x="60988" y="36591"/>
                </a:cubicBezTo>
                <a:cubicBezTo>
                  <a:pt x="60921" y="36754"/>
                  <a:pt x="60975" y="36944"/>
                  <a:pt x="61124" y="37053"/>
                </a:cubicBezTo>
                <a:cubicBezTo>
                  <a:pt x="61165" y="37094"/>
                  <a:pt x="61206" y="37148"/>
                  <a:pt x="61247" y="37202"/>
                </a:cubicBezTo>
                <a:lnTo>
                  <a:pt x="61750" y="36958"/>
                </a:lnTo>
                <a:cubicBezTo>
                  <a:pt x="61763" y="37012"/>
                  <a:pt x="61777" y="37080"/>
                  <a:pt x="61790" y="37134"/>
                </a:cubicBezTo>
                <a:cubicBezTo>
                  <a:pt x="61831" y="37202"/>
                  <a:pt x="61858" y="37270"/>
                  <a:pt x="61899" y="37325"/>
                </a:cubicBezTo>
                <a:lnTo>
                  <a:pt x="61559" y="37515"/>
                </a:lnTo>
                <a:cubicBezTo>
                  <a:pt x="61451" y="37406"/>
                  <a:pt x="61355" y="37298"/>
                  <a:pt x="61247" y="37202"/>
                </a:cubicBezTo>
                <a:cubicBezTo>
                  <a:pt x="61152" y="37171"/>
                  <a:pt x="61082" y="37153"/>
                  <a:pt x="61023" y="37153"/>
                </a:cubicBezTo>
                <a:cubicBezTo>
                  <a:pt x="60906" y="37153"/>
                  <a:pt x="60829" y="37222"/>
                  <a:pt x="60672" y="37396"/>
                </a:cubicBezTo>
                <a:lnTo>
                  <a:pt x="60672" y="37396"/>
                </a:lnTo>
                <a:cubicBezTo>
                  <a:pt x="60649" y="37330"/>
                  <a:pt x="60647" y="37253"/>
                  <a:pt x="60622" y="37189"/>
                </a:cubicBezTo>
                <a:cubicBezTo>
                  <a:pt x="60581" y="37039"/>
                  <a:pt x="60431" y="36931"/>
                  <a:pt x="60268" y="36917"/>
                </a:cubicBezTo>
                <a:cubicBezTo>
                  <a:pt x="60119" y="36917"/>
                  <a:pt x="59969" y="37012"/>
                  <a:pt x="59915" y="37148"/>
                </a:cubicBezTo>
                <a:cubicBezTo>
                  <a:pt x="59833" y="37298"/>
                  <a:pt x="59874" y="37474"/>
                  <a:pt x="59996" y="37597"/>
                </a:cubicBezTo>
                <a:cubicBezTo>
                  <a:pt x="60037" y="37637"/>
                  <a:pt x="60091" y="37665"/>
                  <a:pt x="60132" y="37705"/>
                </a:cubicBezTo>
                <a:lnTo>
                  <a:pt x="60105" y="37705"/>
                </a:lnTo>
                <a:lnTo>
                  <a:pt x="60107" y="37707"/>
                </a:lnTo>
                <a:lnTo>
                  <a:pt x="60107" y="37707"/>
                </a:lnTo>
                <a:cubicBezTo>
                  <a:pt x="60109" y="37707"/>
                  <a:pt x="60111" y="37707"/>
                  <a:pt x="60113" y="37706"/>
                </a:cubicBezTo>
                <a:lnTo>
                  <a:pt x="60113" y="37706"/>
                </a:lnTo>
                <a:cubicBezTo>
                  <a:pt x="60132" y="37708"/>
                  <a:pt x="60150" y="37709"/>
                  <a:pt x="60169" y="37709"/>
                </a:cubicBezTo>
                <a:cubicBezTo>
                  <a:pt x="60366" y="37709"/>
                  <a:pt x="60555" y="37603"/>
                  <a:pt x="60658" y="37425"/>
                </a:cubicBezTo>
                <a:lnTo>
                  <a:pt x="60658" y="37425"/>
                </a:lnTo>
                <a:cubicBezTo>
                  <a:pt x="60626" y="37597"/>
                  <a:pt x="60695" y="37791"/>
                  <a:pt x="60839" y="37909"/>
                </a:cubicBezTo>
                <a:lnTo>
                  <a:pt x="60472" y="38113"/>
                </a:lnTo>
                <a:lnTo>
                  <a:pt x="60107" y="37707"/>
                </a:lnTo>
                <a:lnTo>
                  <a:pt x="60107" y="37707"/>
                </a:lnTo>
                <a:cubicBezTo>
                  <a:pt x="59600" y="37791"/>
                  <a:pt x="59468" y="38048"/>
                  <a:pt x="59738" y="38466"/>
                </a:cubicBezTo>
                <a:cubicBezTo>
                  <a:pt x="59752" y="38480"/>
                  <a:pt x="59738" y="38507"/>
                  <a:pt x="59738" y="38507"/>
                </a:cubicBezTo>
                <a:lnTo>
                  <a:pt x="59344" y="38725"/>
                </a:lnTo>
                <a:cubicBezTo>
                  <a:pt x="59344" y="38698"/>
                  <a:pt x="59330" y="38670"/>
                  <a:pt x="59330" y="38643"/>
                </a:cubicBezTo>
                <a:cubicBezTo>
                  <a:pt x="59303" y="38466"/>
                  <a:pt x="59154" y="38331"/>
                  <a:pt x="58977" y="38317"/>
                </a:cubicBezTo>
                <a:cubicBezTo>
                  <a:pt x="58966" y="38316"/>
                  <a:pt x="58955" y="38315"/>
                  <a:pt x="58944" y="38315"/>
                </a:cubicBezTo>
                <a:cubicBezTo>
                  <a:pt x="58806" y="38315"/>
                  <a:pt x="58673" y="38395"/>
                  <a:pt x="58610" y="38521"/>
                </a:cubicBezTo>
                <a:cubicBezTo>
                  <a:pt x="58515" y="38670"/>
                  <a:pt x="58528" y="38874"/>
                  <a:pt x="58651" y="38997"/>
                </a:cubicBezTo>
                <a:cubicBezTo>
                  <a:pt x="58691" y="39037"/>
                  <a:pt x="58705" y="39092"/>
                  <a:pt x="58732" y="39146"/>
                </a:cubicBezTo>
                <a:cubicBezTo>
                  <a:pt x="58936" y="39105"/>
                  <a:pt x="59154" y="39146"/>
                  <a:pt x="59289" y="38929"/>
                </a:cubicBezTo>
                <a:lnTo>
                  <a:pt x="59507" y="39323"/>
                </a:lnTo>
                <a:lnTo>
                  <a:pt x="59113" y="39513"/>
                </a:lnTo>
                <a:cubicBezTo>
                  <a:pt x="59031" y="39350"/>
                  <a:pt x="58977" y="39146"/>
                  <a:pt x="58732" y="39146"/>
                </a:cubicBezTo>
                <a:cubicBezTo>
                  <a:pt x="58699" y="39140"/>
                  <a:pt x="58667" y="39137"/>
                  <a:pt x="58638" y="39137"/>
                </a:cubicBezTo>
                <a:cubicBezTo>
                  <a:pt x="58428" y="39137"/>
                  <a:pt x="58322" y="39290"/>
                  <a:pt x="58229" y="39461"/>
                </a:cubicBezTo>
                <a:lnTo>
                  <a:pt x="58229" y="39461"/>
                </a:lnTo>
                <a:lnTo>
                  <a:pt x="58229" y="39241"/>
                </a:lnTo>
                <a:cubicBezTo>
                  <a:pt x="58229" y="39078"/>
                  <a:pt x="58107" y="38929"/>
                  <a:pt x="57944" y="38888"/>
                </a:cubicBezTo>
                <a:cubicBezTo>
                  <a:pt x="57911" y="38879"/>
                  <a:pt x="57877" y="38875"/>
                  <a:pt x="57843" y="38875"/>
                </a:cubicBezTo>
                <a:cubicBezTo>
                  <a:pt x="57721" y="38875"/>
                  <a:pt x="57597" y="38931"/>
                  <a:pt x="57522" y="39037"/>
                </a:cubicBezTo>
                <a:cubicBezTo>
                  <a:pt x="57427" y="39173"/>
                  <a:pt x="57427" y="39364"/>
                  <a:pt x="57522" y="39486"/>
                </a:cubicBezTo>
                <a:cubicBezTo>
                  <a:pt x="57563" y="39540"/>
                  <a:pt x="57590" y="39581"/>
                  <a:pt x="57631" y="39622"/>
                </a:cubicBezTo>
                <a:lnTo>
                  <a:pt x="57210" y="39853"/>
                </a:lnTo>
                <a:cubicBezTo>
                  <a:pt x="57128" y="40084"/>
                  <a:pt x="57210" y="40356"/>
                  <a:pt x="57427" y="40492"/>
                </a:cubicBezTo>
                <a:cubicBezTo>
                  <a:pt x="57441" y="40505"/>
                  <a:pt x="57441" y="40532"/>
                  <a:pt x="57441" y="40560"/>
                </a:cubicBezTo>
                <a:lnTo>
                  <a:pt x="57971" y="40397"/>
                </a:lnTo>
                <a:lnTo>
                  <a:pt x="58134" y="40736"/>
                </a:lnTo>
                <a:lnTo>
                  <a:pt x="57808" y="40913"/>
                </a:lnTo>
                <a:cubicBezTo>
                  <a:pt x="57726" y="40750"/>
                  <a:pt x="57672" y="40560"/>
                  <a:pt x="57441" y="40560"/>
                </a:cubicBezTo>
                <a:cubicBezTo>
                  <a:pt x="57398" y="40538"/>
                  <a:pt x="57358" y="40529"/>
                  <a:pt x="57320" y="40529"/>
                </a:cubicBezTo>
                <a:cubicBezTo>
                  <a:pt x="57189" y="40529"/>
                  <a:pt x="57081" y="40635"/>
                  <a:pt x="56965" y="40709"/>
                </a:cubicBezTo>
                <a:cubicBezTo>
                  <a:pt x="56924" y="40478"/>
                  <a:pt x="56829" y="40315"/>
                  <a:pt x="56585" y="40274"/>
                </a:cubicBezTo>
                <a:cubicBezTo>
                  <a:pt x="56564" y="40271"/>
                  <a:pt x="56543" y="40269"/>
                  <a:pt x="56522" y="40269"/>
                </a:cubicBezTo>
                <a:cubicBezTo>
                  <a:pt x="56381" y="40269"/>
                  <a:pt x="56248" y="40348"/>
                  <a:pt x="56177" y="40478"/>
                </a:cubicBezTo>
                <a:cubicBezTo>
                  <a:pt x="56082" y="40668"/>
                  <a:pt x="56122" y="40899"/>
                  <a:pt x="56286" y="41035"/>
                </a:cubicBezTo>
                <a:lnTo>
                  <a:pt x="55864" y="41253"/>
                </a:lnTo>
                <a:cubicBezTo>
                  <a:pt x="55763" y="40990"/>
                  <a:pt x="55617" y="40848"/>
                  <a:pt x="55448" y="40848"/>
                </a:cubicBezTo>
                <a:cubicBezTo>
                  <a:pt x="55390" y="40848"/>
                  <a:pt x="55329" y="40865"/>
                  <a:pt x="55266" y="40899"/>
                </a:cubicBezTo>
                <a:cubicBezTo>
                  <a:pt x="55171" y="40954"/>
                  <a:pt x="55089" y="41035"/>
                  <a:pt x="55049" y="41131"/>
                </a:cubicBezTo>
                <a:cubicBezTo>
                  <a:pt x="54994" y="41307"/>
                  <a:pt x="55049" y="41498"/>
                  <a:pt x="55198" y="41620"/>
                </a:cubicBezTo>
                <a:lnTo>
                  <a:pt x="54777" y="41837"/>
                </a:lnTo>
                <a:cubicBezTo>
                  <a:pt x="54736" y="41633"/>
                  <a:pt x="54641" y="41470"/>
                  <a:pt x="54410" y="41443"/>
                </a:cubicBezTo>
                <a:cubicBezTo>
                  <a:pt x="54389" y="41440"/>
                  <a:pt x="54368" y="41438"/>
                  <a:pt x="54347" y="41438"/>
                </a:cubicBezTo>
                <a:cubicBezTo>
                  <a:pt x="54206" y="41438"/>
                  <a:pt x="54073" y="41517"/>
                  <a:pt x="54002" y="41647"/>
                </a:cubicBezTo>
                <a:cubicBezTo>
                  <a:pt x="53866" y="41878"/>
                  <a:pt x="53988" y="42041"/>
                  <a:pt x="54124" y="42204"/>
                </a:cubicBezTo>
                <a:lnTo>
                  <a:pt x="53757" y="42395"/>
                </a:lnTo>
                <a:lnTo>
                  <a:pt x="53414" y="41999"/>
                </a:lnTo>
                <a:lnTo>
                  <a:pt x="53414" y="41999"/>
                </a:lnTo>
                <a:cubicBezTo>
                  <a:pt x="53411" y="41999"/>
                  <a:pt x="53407" y="42000"/>
                  <a:pt x="53404" y="42000"/>
                </a:cubicBezTo>
                <a:lnTo>
                  <a:pt x="53404" y="42014"/>
                </a:lnTo>
                <a:cubicBezTo>
                  <a:pt x="53394" y="42004"/>
                  <a:pt x="53383" y="41993"/>
                  <a:pt x="53371" y="41981"/>
                </a:cubicBezTo>
                <a:lnTo>
                  <a:pt x="53371" y="41981"/>
                </a:lnTo>
                <a:cubicBezTo>
                  <a:pt x="53353" y="41979"/>
                  <a:pt x="53334" y="41977"/>
                  <a:pt x="53315" y="41977"/>
                </a:cubicBezTo>
                <a:cubicBezTo>
                  <a:pt x="53153" y="41977"/>
                  <a:pt x="52995" y="42069"/>
                  <a:pt x="52915" y="42218"/>
                </a:cubicBezTo>
                <a:cubicBezTo>
                  <a:pt x="52833" y="42395"/>
                  <a:pt x="52874" y="42598"/>
                  <a:pt x="53010" y="42721"/>
                </a:cubicBezTo>
                <a:cubicBezTo>
                  <a:pt x="53023" y="42734"/>
                  <a:pt x="53010" y="42762"/>
                  <a:pt x="53010" y="42789"/>
                </a:cubicBezTo>
                <a:cubicBezTo>
                  <a:pt x="52855" y="42822"/>
                  <a:pt x="52727" y="42909"/>
                  <a:pt x="52641" y="43043"/>
                </a:cubicBezTo>
                <a:lnTo>
                  <a:pt x="52641" y="43043"/>
                </a:lnTo>
                <a:cubicBezTo>
                  <a:pt x="52639" y="43007"/>
                  <a:pt x="52636" y="42973"/>
                  <a:pt x="52629" y="42938"/>
                </a:cubicBezTo>
                <a:cubicBezTo>
                  <a:pt x="52616" y="42762"/>
                  <a:pt x="52493" y="42612"/>
                  <a:pt x="52317" y="42571"/>
                </a:cubicBezTo>
                <a:cubicBezTo>
                  <a:pt x="52278" y="42557"/>
                  <a:pt x="52238" y="42550"/>
                  <a:pt x="52199" y="42550"/>
                </a:cubicBezTo>
                <a:cubicBezTo>
                  <a:pt x="52087" y="42550"/>
                  <a:pt x="51979" y="42606"/>
                  <a:pt x="51909" y="42707"/>
                </a:cubicBezTo>
                <a:cubicBezTo>
                  <a:pt x="51800" y="42830"/>
                  <a:pt x="51787" y="43020"/>
                  <a:pt x="51868" y="43169"/>
                </a:cubicBezTo>
                <a:cubicBezTo>
                  <a:pt x="51895" y="43224"/>
                  <a:pt x="51936" y="43278"/>
                  <a:pt x="51977" y="43332"/>
                </a:cubicBezTo>
                <a:lnTo>
                  <a:pt x="51583" y="43523"/>
                </a:lnTo>
                <a:cubicBezTo>
                  <a:pt x="51569" y="43468"/>
                  <a:pt x="51542" y="43428"/>
                  <a:pt x="51528" y="43373"/>
                </a:cubicBezTo>
                <a:cubicBezTo>
                  <a:pt x="51452" y="43221"/>
                  <a:pt x="51308" y="43141"/>
                  <a:pt x="51162" y="43141"/>
                </a:cubicBezTo>
                <a:cubicBezTo>
                  <a:pt x="51047" y="43141"/>
                  <a:pt x="50932" y="43190"/>
                  <a:pt x="50849" y="43292"/>
                </a:cubicBezTo>
                <a:cubicBezTo>
                  <a:pt x="50808" y="43319"/>
                  <a:pt x="50781" y="43360"/>
                  <a:pt x="50740" y="43400"/>
                </a:cubicBezTo>
                <a:cubicBezTo>
                  <a:pt x="50713" y="43577"/>
                  <a:pt x="50767" y="43781"/>
                  <a:pt x="50917" y="43903"/>
                </a:cubicBezTo>
                <a:lnTo>
                  <a:pt x="50522" y="44107"/>
                </a:lnTo>
                <a:cubicBezTo>
                  <a:pt x="50483" y="43923"/>
                  <a:pt x="50354" y="43777"/>
                  <a:pt x="50198" y="43706"/>
                </a:cubicBezTo>
                <a:lnTo>
                  <a:pt x="50198" y="43706"/>
                </a:lnTo>
                <a:cubicBezTo>
                  <a:pt x="50206" y="43706"/>
                  <a:pt x="50215" y="43707"/>
                  <a:pt x="50224" y="43707"/>
                </a:cubicBezTo>
                <a:cubicBezTo>
                  <a:pt x="50426" y="43707"/>
                  <a:pt x="50615" y="43578"/>
                  <a:pt x="50699" y="43387"/>
                </a:cubicBezTo>
                <a:cubicBezTo>
                  <a:pt x="50686" y="43305"/>
                  <a:pt x="50672" y="43224"/>
                  <a:pt x="50645" y="43156"/>
                </a:cubicBezTo>
                <a:cubicBezTo>
                  <a:pt x="50582" y="42987"/>
                  <a:pt x="50432" y="42902"/>
                  <a:pt x="50283" y="42902"/>
                </a:cubicBezTo>
                <a:cubicBezTo>
                  <a:pt x="50143" y="42902"/>
                  <a:pt x="50004" y="42977"/>
                  <a:pt x="49938" y="43129"/>
                </a:cubicBezTo>
                <a:cubicBezTo>
                  <a:pt x="49870" y="43265"/>
                  <a:pt x="49884" y="43441"/>
                  <a:pt x="49992" y="43550"/>
                </a:cubicBezTo>
                <a:cubicBezTo>
                  <a:pt x="50047" y="43604"/>
                  <a:pt x="50101" y="43645"/>
                  <a:pt x="50155" y="43686"/>
                </a:cubicBezTo>
                <a:lnTo>
                  <a:pt x="50143" y="43698"/>
                </a:lnTo>
                <a:lnTo>
                  <a:pt x="50143" y="43698"/>
                </a:lnTo>
                <a:cubicBezTo>
                  <a:pt x="50143" y="43698"/>
                  <a:pt x="50144" y="43698"/>
                  <a:pt x="50144" y="43698"/>
                </a:cubicBezTo>
                <a:cubicBezTo>
                  <a:pt x="50157" y="43698"/>
                  <a:pt x="50170" y="43699"/>
                  <a:pt x="50183" y="43699"/>
                </a:cubicBezTo>
                <a:cubicBezTo>
                  <a:pt x="50188" y="43702"/>
                  <a:pt x="50193" y="43704"/>
                  <a:pt x="50198" y="43706"/>
                </a:cubicBezTo>
                <a:lnTo>
                  <a:pt x="50198" y="43706"/>
                </a:lnTo>
                <a:cubicBezTo>
                  <a:pt x="50179" y="43705"/>
                  <a:pt x="50160" y="43703"/>
                  <a:pt x="50142" y="43699"/>
                </a:cubicBezTo>
                <a:lnTo>
                  <a:pt x="50143" y="43698"/>
                </a:lnTo>
                <a:lnTo>
                  <a:pt x="50143" y="43698"/>
                </a:lnTo>
                <a:cubicBezTo>
                  <a:pt x="49954" y="43699"/>
                  <a:pt x="49781" y="43792"/>
                  <a:pt x="49666" y="43944"/>
                </a:cubicBezTo>
                <a:cubicBezTo>
                  <a:pt x="49625" y="43713"/>
                  <a:pt x="49557" y="43536"/>
                  <a:pt x="49313" y="43496"/>
                </a:cubicBezTo>
                <a:cubicBezTo>
                  <a:pt x="49284" y="43489"/>
                  <a:pt x="49256" y="43485"/>
                  <a:pt x="49228" y="43485"/>
                </a:cubicBezTo>
                <a:cubicBezTo>
                  <a:pt x="49096" y="43485"/>
                  <a:pt x="48972" y="43562"/>
                  <a:pt x="48905" y="43686"/>
                </a:cubicBezTo>
                <a:cubicBezTo>
                  <a:pt x="48769" y="43917"/>
                  <a:pt x="48891" y="44094"/>
                  <a:pt x="49068" y="44284"/>
                </a:cubicBezTo>
                <a:cubicBezTo>
                  <a:pt x="49049" y="44281"/>
                  <a:pt x="49029" y="44280"/>
                  <a:pt x="49010" y="44280"/>
                </a:cubicBezTo>
                <a:cubicBezTo>
                  <a:pt x="48840" y="44280"/>
                  <a:pt x="48679" y="44385"/>
                  <a:pt x="48606" y="44556"/>
                </a:cubicBezTo>
                <a:cubicBezTo>
                  <a:pt x="48538" y="44732"/>
                  <a:pt x="48592" y="44936"/>
                  <a:pt x="48728" y="45059"/>
                </a:cubicBezTo>
                <a:lnTo>
                  <a:pt x="48361" y="45249"/>
                </a:lnTo>
                <a:cubicBezTo>
                  <a:pt x="48334" y="45181"/>
                  <a:pt x="48307" y="45127"/>
                  <a:pt x="48280" y="45059"/>
                </a:cubicBezTo>
                <a:cubicBezTo>
                  <a:pt x="48239" y="44991"/>
                  <a:pt x="48185" y="44936"/>
                  <a:pt x="48144" y="44882"/>
                </a:cubicBezTo>
                <a:cubicBezTo>
                  <a:pt x="48212" y="44855"/>
                  <a:pt x="48280" y="44828"/>
                  <a:pt x="48348" y="44800"/>
                </a:cubicBezTo>
                <a:cubicBezTo>
                  <a:pt x="48761" y="44583"/>
                  <a:pt x="48535" y="44016"/>
                  <a:pt x="48160" y="44016"/>
                </a:cubicBezTo>
                <a:cubicBezTo>
                  <a:pt x="48091" y="44016"/>
                  <a:pt x="48016" y="44035"/>
                  <a:pt x="47940" y="44080"/>
                </a:cubicBezTo>
                <a:cubicBezTo>
                  <a:pt x="47750" y="44189"/>
                  <a:pt x="47668" y="44447"/>
                  <a:pt x="47790" y="44637"/>
                </a:cubicBezTo>
                <a:cubicBezTo>
                  <a:pt x="47831" y="44692"/>
                  <a:pt x="47858" y="44746"/>
                  <a:pt x="47899" y="44814"/>
                </a:cubicBezTo>
                <a:lnTo>
                  <a:pt x="47519" y="45004"/>
                </a:lnTo>
                <a:cubicBezTo>
                  <a:pt x="47411" y="44744"/>
                  <a:pt x="47282" y="44617"/>
                  <a:pt x="47117" y="44617"/>
                </a:cubicBezTo>
                <a:cubicBezTo>
                  <a:pt x="46990" y="44617"/>
                  <a:pt x="46840" y="44693"/>
                  <a:pt x="46662" y="44841"/>
                </a:cubicBezTo>
                <a:cubicBezTo>
                  <a:pt x="46594" y="44542"/>
                  <a:pt x="46499" y="44420"/>
                  <a:pt x="46295" y="44393"/>
                </a:cubicBezTo>
                <a:cubicBezTo>
                  <a:pt x="46277" y="44390"/>
                  <a:pt x="46258" y="44388"/>
                  <a:pt x="46239" y="44388"/>
                </a:cubicBezTo>
                <a:cubicBezTo>
                  <a:pt x="46096" y="44388"/>
                  <a:pt x="45960" y="44478"/>
                  <a:pt x="45887" y="44610"/>
                </a:cubicBezTo>
                <a:cubicBezTo>
                  <a:pt x="45779" y="44828"/>
                  <a:pt x="45887" y="45004"/>
                  <a:pt x="46023" y="45140"/>
                </a:cubicBezTo>
                <a:lnTo>
                  <a:pt x="45602" y="45371"/>
                </a:lnTo>
                <a:cubicBezTo>
                  <a:pt x="45575" y="45181"/>
                  <a:pt x="45453" y="45032"/>
                  <a:pt x="45289" y="44950"/>
                </a:cubicBezTo>
                <a:lnTo>
                  <a:pt x="45289" y="44964"/>
                </a:lnTo>
                <a:cubicBezTo>
                  <a:pt x="44773" y="44977"/>
                  <a:pt x="44637" y="45249"/>
                  <a:pt x="44895" y="45698"/>
                </a:cubicBezTo>
                <a:cubicBezTo>
                  <a:pt x="44909" y="45698"/>
                  <a:pt x="44895" y="45711"/>
                  <a:pt x="44895" y="45725"/>
                </a:cubicBezTo>
                <a:lnTo>
                  <a:pt x="44542" y="45956"/>
                </a:lnTo>
                <a:cubicBezTo>
                  <a:pt x="44460" y="45806"/>
                  <a:pt x="44379" y="45657"/>
                  <a:pt x="44297" y="45507"/>
                </a:cubicBezTo>
                <a:cubicBezTo>
                  <a:pt x="44610" y="45439"/>
                  <a:pt x="44719" y="45331"/>
                  <a:pt x="44732" y="45127"/>
                </a:cubicBezTo>
                <a:cubicBezTo>
                  <a:pt x="44746" y="44950"/>
                  <a:pt x="44637" y="44773"/>
                  <a:pt x="44474" y="44719"/>
                </a:cubicBezTo>
                <a:cubicBezTo>
                  <a:pt x="44432" y="44705"/>
                  <a:pt x="44389" y="44698"/>
                  <a:pt x="44346" y="44698"/>
                </a:cubicBezTo>
                <a:cubicBezTo>
                  <a:pt x="44225" y="44698"/>
                  <a:pt x="44110" y="44754"/>
                  <a:pt x="44039" y="44855"/>
                </a:cubicBezTo>
                <a:cubicBezTo>
                  <a:pt x="43985" y="44923"/>
                  <a:pt x="43957" y="45004"/>
                  <a:pt x="43957" y="45086"/>
                </a:cubicBezTo>
                <a:cubicBezTo>
                  <a:pt x="43998" y="45208"/>
                  <a:pt x="44053" y="45344"/>
                  <a:pt x="44121" y="45466"/>
                </a:cubicBezTo>
                <a:lnTo>
                  <a:pt x="43672" y="45670"/>
                </a:lnTo>
                <a:cubicBezTo>
                  <a:pt x="43658" y="45602"/>
                  <a:pt x="43631" y="45548"/>
                  <a:pt x="43604" y="45494"/>
                </a:cubicBezTo>
                <a:cubicBezTo>
                  <a:pt x="43533" y="45344"/>
                  <a:pt x="43390" y="45263"/>
                  <a:pt x="43245" y="45263"/>
                </a:cubicBezTo>
                <a:cubicBezTo>
                  <a:pt x="43139" y="45263"/>
                  <a:pt x="43032" y="45307"/>
                  <a:pt x="42952" y="45399"/>
                </a:cubicBezTo>
                <a:cubicBezTo>
                  <a:pt x="42911" y="45453"/>
                  <a:pt x="42870" y="45494"/>
                  <a:pt x="42829" y="45548"/>
                </a:cubicBezTo>
                <a:lnTo>
                  <a:pt x="42829" y="45534"/>
                </a:lnTo>
                <a:lnTo>
                  <a:pt x="42829" y="45534"/>
                </a:lnTo>
                <a:cubicBezTo>
                  <a:pt x="42802" y="45711"/>
                  <a:pt x="42870" y="45901"/>
                  <a:pt x="43006" y="46024"/>
                </a:cubicBezTo>
                <a:lnTo>
                  <a:pt x="42612" y="46228"/>
                </a:lnTo>
                <a:cubicBezTo>
                  <a:pt x="42508" y="45964"/>
                  <a:pt x="42386" y="45837"/>
                  <a:pt x="42214" y="45837"/>
                </a:cubicBezTo>
                <a:cubicBezTo>
                  <a:pt x="42094" y="45837"/>
                  <a:pt x="41949" y="45900"/>
                  <a:pt x="41769" y="46024"/>
                </a:cubicBezTo>
                <a:cubicBezTo>
                  <a:pt x="41755" y="45956"/>
                  <a:pt x="41728" y="45888"/>
                  <a:pt x="41701" y="45820"/>
                </a:cubicBezTo>
                <a:cubicBezTo>
                  <a:pt x="41632" y="45682"/>
                  <a:pt x="41492" y="45604"/>
                  <a:pt x="41346" y="45604"/>
                </a:cubicBezTo>
                <a:cubicBezTo>
                  <a:pt x="41262" y="45604"/>
                  <a:pt x="41177" y="45629"/>
                  <a:pt x="41103" y="45684"/>
                </a:cubicBezTo>
                <a:cubicBezTo>
                  <a:pt x="41049" y="45725"/>
                  <a:pt x="41008" y="45779"/>
                  <a:pt x="40954" y="45833"/>
                </a:cubicBezTo>
                <a:cubicBezTo>
                  <a:pt x="40886" y="46024"/>
                  <a:pt x="40954" y="46241"/>
                  <a:pt x="41117" y="46377"/>
                </a:cubicBezTo>
                <a:lnTo>
                  <a:pt x="40709" y="46567"/>
                </a:lnTo>
                <a:cubicBezTo>
                  <a:pt x="40668" y="46404"/>
                  <a:pt x="40559" y="46268"/>
                  <a:pt x="40410" y="46200"/>
                </a:cubicBezTo>
                <a:cubicBezTo>
                  <a:pt x="40364" y="46182"/>
                  <a:pt x="40320" y="46174"/>
                  <a:pt x="40278" y="46174"/>
                </a:cubicBezTo>
                <a:cubicBezTo>
                  <a:pt x="40132" y="46174"/>
                  <a:pt x="40006" y="46269"/>
                  <a:pt x="39880" y="46364"/>
                </a:cubicBezTo>
                <a:cubicBezTo>
                  <a:pt x="39825" y="46146"/>
                  <a:pt x="39744" y="45969"/>
                  <a:pt x="39540" y="45929"/>
                </a:cubicBezTo>
                <a:cubicBezTo>
                  <a:pt x="39504" y="45919"/>
                  <a:pt x="39468" y="45915"/>
                  <a:pt x="39433" y="45915"/>
                </a:cubicBezTo>
                <a:cubicBezTo>
                  <a:pt x="39268" y="45915"/>
                  <a:pt x="39115" y="46014"/>
                  <a:pt x="39037" y="46160"/>
                </a:cubicBezTo>
                <a:cubicBezTo>
                  <a:pt x="38996" y="45888"/>
                  <a:pt x="38901" y="45725"/>
                  <a:pt x="38656" y="45684"/>
                </a:cubicBezTo>
                <a:cubicBezTo>
                  <a:pt x="38635" y="45680"/>
                  <a:pt x="38613" y="45678"/>
                  <a:pt x="38591" y="45678"/>
                </a:cubicBezTo>
                <a:cubicBezTo>
                  <a:pt x="38462" y="45678"/>
                  <a:pt x="38334" y="45746"/>
                  <a:pt x="38276" y="45874"/>
                </a:cubicBezTo>
                <a:cubicBezTo>
                  <a:pt x="38167" y="46065"/>
                  <a:pt x="38208" y="46296"/>
                  <a:pt x="38385" y="46432"/>
                </a:cubicBezTo>
                <a:lnTo>
                  <a:pt x="37936" y="46635"/>
                </a:lnTo>
                <a:cubicBezTo>
                  <a:pt x="37909" y="46459"/>
                  <a:pt x="37773" y="46296"/>
                  <a:pt x="37596" y="46228"/>
                </a:cubicBezTo>
                <a:lnTo>
                  <a:pt x="37610" y="46228"/>
                </a:lnTo>
                <a:cubicBezTo>
                  <a:pt x="37598" y="46227"/>
                  <a:pt x="37587" y="46227"/>
                  <a:pt x="37576" y="46227"/>
                </a:cubicBezTo>
                <a:cubicBezTo>
                  <a:pt x="37324" y="46227"/>
                  <a:pt x="37168" y="46372"/>
                  <a:pt x="37012" y="46554"/>
                </a:cubicBezTo>
                <a:lnTo>
                  <a:pt x="37229" y="47016"/>
                </a:lnTo>
                <a:lnTo>
                  <a:pt x="36944" y="47165"/>
                </a:lnTo>
                <a:cubicBezTo>
                  <a:pt x="36821" y="47043"/>
                  <a:pt x="36699" y="46921"/>
                  <a:pt x="36550" y="46826"/>
                </a:cubicBezTo>
                <a:cubicBezTo>
                  <a:pt x="36505" y="46812"/>
                  <a:pt x="36460" y="46805"/>
                  <a:pt x="36416" y="46805"/>
                </a:cubicBezTo>
                <a:cubicBezTo>
                  <a:pt x="36288" y="46805"/>
                  <a:pt x="36169" y="46864"/>
                  <a:pt x="36087" y="46975"/>
                </a:cubicBezTo>
                <a:lnTo>
                  <a:pt x="35856" y="46567"/>
                </a:lnTo>
                <a:lnTo>
                  <a:pt x="36251" y="46350"/>
                </a:lnTo>
                <a:cubicBezTo>
                  <a:pt x="36291" y="46540"/>
                  <a:pt x="36359" y="46744"/>
                  <a:pt x="36618" y="46771"/>
                </a:cubicBezTo>
                <a:cubicBezTo>
                  <a:pt x="36649" y="46776"/>
                  <a:pt x="36680" y="46779"/>
                  <a:pt x="36710" y="46779"/>
                </a:cubicBezTo>
                <a:cubicBezTo>
                  <a:pt x="36849" y="46779"/>
                  <a:pt x="36967" y="46721"/>
                  <a:pt x="37012" y="46554"/>
                </a:cubicBezTo>
                <a:cubicBezTo>
                  <a:pt x="37120" y="46336"/>
                  <a:pt x="37093" y="46173"/>
                  <a:pt x="36917" y="46051"/>
                </a:cubicBezTo>
                <a:cubicBezTo>
                  <a:pt x="36860" y="46006"/>
                  <a:pt x="36795" y="45980"/>
                  <a:pt x="36720" y="45980"/>
                </a:cubicBezTo>
                <a:cubicBezTo>
                  <a:pt x="36704" y="45980"/>
                  <a:pt x="36688" y="45981"/>
                  <a:pt x="36672" y="45983"/>
                </a:cubicBezTo>
                <a:cubicBezTo>
                  <a:pt x="36536" y="46024"/>
                  <a:pt x="36400" y="46078"/>
                  <a:pt x="36278" y="46146"/>
                </a:cubicBezTo>
                <a:cubicBezTo>
                  <a:pt x="36264" y="45942"/>
                  <a:pt x="36115" y="45765"/>
                  <a:pt x="35911" y="45738"/>
                </a:cubicBezTo>
                <a:cubicBezTo>
                  <a:pt x="35889" y="45734"/>
                  <a:pt x="35867" y="45732"/>
                  <a:pt x="35845" y="45732"/>
                </a:cubicBezTo>
                <a:cubicBezTo>
                  <a:pt x="35715" y="45732"/>
                  <a:pt x="35586" y="45799"/>
                  <a:pt x="35517" y="45915"/>
                </a:cubicBezTo>
                <a:cubicBezTo>
                  <a:pt x="35381" y="46146"/>
                  <a:pt x="35489" y="46323"/>
                  <a:pt x="35625" y="46486"/>
                </a:cubicBezTo>
                <a:lnTo>
                  <a:pt x="35245" y="46676"/>
                </a:lnTo>
                <a:lnTo>
                  <a:pt x="34987" y="46296"/>
                </a:lnTo>
                <a:cubicBezTo>
                  <a:pt x="35299" y="46228"/>
                  <a:pt x="35421" y="46119"/>
                  <a:pt x="35421" y="45901"/>
                </a:cubicBezTo>
                <a:cubicBezTo>
                  <a:pt x="35430" y="45657"/>
                  <a:pt x="35231" y="45496"/>
                  <a:pt x="35026" y="45496"/>
                </a:cubicBezTo>
                <a:cubicBezTo>
                  <a:pt x="34912" y="45496"/>
                  <a:pt x="34797" y="45545"/>
                  <a:pt x="34715" y="45657"/>
                </a:cubicBezTo>
                <a:cubicBezTo>
                  <a:pt x="34538" y="45888"/>
                  <a:pt x="34660" y="46078"/>
                  <a:pt x="34823" y="46241"/>
                </a:cubicBezTo>
                <a:lnTo>
                  <a:pt x="34375" y="46459"/>
                </a:lnTo>
                <a:cubicBezTo>
                  <a:pt x="34375" y="46241"/>
                  <a:pt x="34225" y="46146"/>
                  <a:pt x="34076" y="46037"/>
                </a:cubicBezTo>
                <a:lnTo>
                  <a:pt x="33546" y="46173"/>
                </a:lnTo>
                <a:cubicBezTo>
                  <a:pt x="33532" y="45997"/>
                  <a:pt x="33410" y="45847"/>
                  <a:pt x="33247" y="45793"/>
                </a:cubicBezTo>
                <a:cubicBezTo>
                  <a:pt x="33205" y="45781"/>
                  <a:pt x="33163" y="45776"/>
                  <a:pt x="33121" y="45776"/>
                </a:cubicBezTo>
                <a:cubicBezTo>
                  <a:pt x="32963" y="45776"/>
                  <a:pt x="32816" y="45856"/>
                  <a:pt x="32730" y="45997"/>
                </a:cubicBezTo>
                <a:cubicBezTo>
                  <a:pt x="32689" y="45752"/>
                  <a:pt x="32594" y="45575"/>
                  <a:pt x="32350" y="45534"/>
                </a:cubicBezTo>
                <a:cubicBezTo>
                  <a:pt x="32329" y="45531"/>
                  <a:pt x="32308" y="45529"/>
                  <a:pt x="32287" y="45529"/>
                </a:cubicBezTo>
                <a:cubicBezTo>
                  <a:pt x="32146" y="45529"/>
                  <a:pt x="32013" y="45608"/>
                  <a:pt x="31942" y="45738"/>
                </a:cubicBezTo>
                <a:cubicBezTo>
                  <a:pt x="31847" y="45929"/>
                  <a:pt x="31901" y="46160"/>
                  <a:pt x="32064" y="46296"/>
                </a:cubicBezTo>
                <a:lnTo>
                  <a:pt x="31643" y="46486"/>
                </a:lnTo>
                <a:lnTo>
                  <a:pt x="31425" y="46105"/>
                </a:lnTo>
                <a:lnTo>
                  <a:pt x="31425" y="46105"/>
                </a:lnTo>
                <a:cubicBezTo>
                  <a:pt x="31435" y="46106"/>
                  <a:pt x="31444" y="46106"/>
                  <a:pt x="31453" y="46106"/>
                </a:cubicBezTo>
                <a:cubicBezTo>
                  <a:pt x="31646" y="46106"/>
                  <a:pt x="31821" y="45974"/>
                  <a:pt x="31860" y="45793"/>
                </a:cubicBezTo>
                <a:cubicBezTo>
                  <a:pt x="31915" y="45616"/>
                  <a:pt x="31833" y="45439"/>
                  <a:pt x="31670" y="45344"/>
                </a:cubicBezTo>
                <a:cubicBezTo>
                  <a:pt x="31598" y="45302"/>
                  <a:pt x="31531" y="45283"/>
                  <a:pt x="31467" y="45283"/>
                </a:cubicBezTo>
                <a:cubicBezTo>
                  <a:pt x="31328" y="45283"/>
                  <a:pt x="31207" y="45372"/>
                  <a:pt x="31086" y="45494"/>
                </a:cubicBezTo>
                <a:cubicBezTo>
                  <a:pt x="30990" y="45167"/>
                  <a:pt x="30882" y="45059"/>
                  <a:pt x="30691" y="45045"/>
                </a:cubicBezTo>
                <a:cubicBezTo>
                  <a:pt x="30679" y="45044"/>
                  <a:pt x="30666" y="45044"/>
                  <a:pt x="30654" y="45044"/>
                </a:cubicBezTo>
                <a:cubicBezTo>
                  <a:pt x="30493" y="45044"/>
                  <a:pt x="30359" y="45124"/>
                  <a:pt x="30284" y="45263"/>
                </a:cubicBezTo>
                <a:cubicBezTo>
                  <a:pt x="30202" y="45453"/>
                  <a:pt x="30256" y="45684"/>
                  <a:pt x="30420" y="45806"/>
                </a:cubicBezTo>
                <a:lnTo>
                  <a:pt x="29998" y="45997"/>
                </a:lnTo>
                <a:lnTo>
                  <a:pt x="29808" y="45616"/>
                </a:lnTo>
                <a:cubicBezTo>
                  <a:pt x="30120" y="45494"/>
                  <a:pt x="30216" y="45412"/>
                  <a:pt x="30216" y="45208"/>
                </a:cubicBezTo>
                <a:cubicBezTo>
                  <a:pt x="30243" y="45032"/>
                  <a:pt x="30148" y="44882"/>
                  <a:pt x="29985" y="44814"/>
                </a:cubicBezTo>
                <a:cubicBezTo>
                  <a:pt x="29921" y="44784"/>
                  <a:pt x="29863" y="44771"/>
                  <a:pt x="29809" y="44771"/>
                </a:cubicBezTo>
                <a:cubicBezTo>
                  <a:pt x="29663" y="44771"/>
                  <a:pt x="29542" y="44866"/>
                  <a:pt x="29414" y="45004"/>
                </a:cubicBezTo>
                <a:cubicBezTo>
                  <a:pt x="29414" y="44800"/>
                  <a:pt x="29305" y="44610"/>
                  <a:pt x="29115" y="44515"/>
                </a:cubicBezTo>
                <a:lnTo>
                  <a:pt x="29128" y="44515"/>
                </a:lnTo>
                <a:cubicBezTo>
                  <a:pt x="29087" y="44504"/>
                  <a:pt x="29047" y="44499"/>
                  <a:pt x="29009" y="44499"/>
                </a:cubicBezTo>
                <a:cubicBezTo>
                  <a:pt x="28618" y="44499"/>
                  <a:pt x="28402" y="45030"/>
                  <a:pt x="28761" y="45290"/>
                </a:cubicBezTo>
                <a:lnTo>
                  <a:pt x="28761" y="45303"/>
                </a:lnTo>
                <a:lnTo>
                  <a:pt x="28340" y="45466"/>
                </a:lnTo>
                <a:lnTo>
                  <a:pt x="28150" y="45127"/>
                </a:lnTo>
                <a:cubicBezTo>
                  <a:pt x="28218" y="45099"/>
                  <a:pt x="28299" y="45072"/>
                  <a:pt x="28367" y="45045"/>
                </a:cubicBezTo>
                <a:cubicBezTo>
                  <a:pt x="28598" y="44923"/>
                  <a:pt x="28653" y="44610"/>
                  <a:pt x="28476" y="44420"/>
                </a:cubicBezTo>
                <a:cubicBezTo>
                  <a:pt x="28396" y="44353"/>
                  <a:pt x="28316" y="44300"/>
                  <a:pt x="28236" y="44259"/>
                </a:cubicBezTo>
                <a:lnTo>
                  <a:pt x="28236" y="44259"/>
                </a:lnTo>
                <a:lnTo>
                  <a:pt x="28190" y="44270"/>
                </a:lnTo>
                <a:cubicBezTo>
                  <a:pt x="27728" y="44379"/>
                  <a:pt x="27633" y="44665"/>
                  <a:pt x="27919" y="45018"/>
                </a:cubicBezTo>
                <a:cubicBezTo>
                  <a:pt x="27919" y="45032"/>
                  <a:pt x="27932" y="45045"/>
                  <a:pt x="27946" y="45072"/>
                </a:cubicBezTo>
                <a:lnTo>
                  <a:pt x="27524" y="45235"/>
                </a:lnTo>
                <a:lnTo>
                  <a:pt x="27320" y="44882"/>
                </a:lnTo>
                <a:cubicBezTo>
                  <a:pt x="27538" y="44828"/>
                  <a:pt x="27715" y="44719"/>
                  <a:pt x="27715" y="44461"/>
                </a:cubicBezTo>
                <a:cubicBezTo>
                  <a:pt x="27728" y="44311"/>
                  <a:pt x="27647" y="44162"/>
                  <a:pt x="27511" y="44094"/>
                </a:cubicBezTo>
                <a:cubicBezTo>
                  <a:pt x="27441" y="44053"/>
                  <a:pt x="27376" y="44035"/>
                  <a:pt x="27315" y="44035"/>
                </a:cubicBezTo>
                <a:cubicBezTo>
                  <a:pt x="27172" y="44035"/>
                  <a:pt x="27046" y="44129"/>
                  <a:pt x="26913" y="44243"/>
                </a:cubicBezTo>
                <a:cubicBezTo>
                  <a:pt x="26913" y="44053"/>
                  <a:pt x="26818" y="43863"/>
                  <a:pt x="26654" y="43767"/>
                </a:cubicBezTo>
                <a:cubicBezTo>
                  <a:pt x="26610" y="43754"/>
                  <a:pt x="26564" y="43747"/>
                  <a:pt x="26519" y="43747"/>
                </a:cubicBezTo>
                <a:cubicBezTo>
                  <a:pt x="26381" y="43747"/>
                  <a:pt x="26243" y="43808"/>
                  <a:pt x="26152" y="43931"/>
                </a:cubicBezTo>
                <a:lnTo>
                  <a:pt x="25853" y="43523"/>
                </a:lnTo>
                <a:lnTo>
                  <a:pt x="25866" y="43523"/>
                </a:lnTo>
                <a:cubicBezTo>
                  <a:pt x="25814" y="43509"/>
                  <a:pt x="25762" y="43502"/>
                  <a:pt x="25709" y="43502"/>
                </a:cubicBezTo>
                <a:cubicBezTo>
                  <a:pt x="25556" y="43502"/>
                  <a:pt x="25407" y="43561"/>
                  <a:pt x="25295" y="43672"/>
                </a:cubicBezTo>
                <a:lnTo>
                  <a:pt x="25091" y="43292"/>
                </a:lnTo>
                <a:lnTo>
                  <a:pt x="25227" y="43237"/>
                </a:lnTo>
                <a:cubicBezTo>
                  <a:pt x="25377" y="43197"/>
                  <a:pt x="25499" y="43074"/>
                  <a:pt x="25513" y="42925"/>
                </a:cubicBezTo>
                <a:cubicBezTo>
                  <a:pt x="25553" y="42748"/>
                  <a:pt x="25458" y="42571"/>
                  <a:pt x="25309" y="42490"/>
                </a:cubicBezTo>
                <a:cubicBezTo>
                  <a:pt x="25268" y="42463"/>
                  <a:pt x="25227" y="42435"/>
                  <a:pt x="25186" y="42408"/>
                </a:cubicBezTo>
                <a:lnTo>
                  <a:pt x="24697" y="42598"/>
                </a:lnTo>
                <a:cubicBezTo>
                  <a:pt x="24711" y="42422"/>
                  <a:pt x="24616" y="42272"/>
                  <a:pt x="24480" y="42177"/>
                </a:cubicBezTo>
                <a:cubicBezTo>
                  <a:pt x="24429" y="42159"/>
                  <a:pt x="24377" y="42151"/>
                  <a:pt x="24325" y="42151"/>
                </a:cubicBezTo>
                <a:cubicBezTo>
                  <a:pt x="24179" y="42151"/>
                  <a:pt x="24032" y="42217"/>
                  <a:pt x="23922" y="42327"/>
                </a:cubicBezTo>
                <a:cubicBezTo>
                  <a:pt x="23841" y="42177"/>
                  <a:pt x="23773" y="42055"/>
                  <a:pt x="23705" y="41932"/>
                </a:cubicBezTo>
                <a:cubicBezTo>
                  <a:pt x="23759" y="41919"/>
                  <a:pt x="23814" y="41892"/>
                  <a:pt x="23868" y="41865"/>
                </a:cubicBezTo>
                <a:cubicBezTo>
                  <a:pt x="24181" y="41742"/>
                  <a:pt x="24221" y="41334"/>
                  <a:pt x="23936" y="41158"/>
                </a:cubicBezTo>
                <a:cubicBezTo>
                  <a:pt x="23897" y="41118"/>
                  <a:pt x="23845" y="41092"/>
                  <a:pt x="23792" y="41066"/>
                </a:cubicBezTo>
                <a:lnTo>
                  <a:pt x="23792" y="41066"/>
                </a:lnTo>
                <a:lnTo>
                  <a:pt x="23780" y="41070"/>
                </a:lnTo>
                <a:lnTo>
                  <a:pt x="23780" y="41070"/>
                </a:lnTo>
                <a:lnTo>
                  <a:pt x="23786" y="41076"/>
                </a:lnTo>
                <a:cubicBezTo>
                  <a:pt x="23784" y="41074"/>
                  <a:pt x="23782" y="41072"/>
                  <a:pt x="23779" y="41071"/>
                </a:cubicBezTo>
                <a:lnTo>
                  <a:pt x="23779" y="41071"/>
                </a:lnTo>
                <a:lnTo>
                  <a:pt x="23338" y="41239"/>
                </a:lnTo>
                <a:lnTo>
                  <a:pt x="23093" y="40832"/>
                </a:lnTo>
                <a:lnTo>
                  <a:pt x="23093" y="40832"/>
                </a:lnTo>
                <a:cubicBezTo>
                  <a:pt x="23115" y="40836"/>
                  <a:pt x="23136" y="40838"/>
                  <a:pt x="23156" y="40838"/>
                </a:cubicBezTo>
                <a:cubicBezTo>
                  <a:pt x="23323" y="40838"/>
                  <a:pt x="23433" y="40695"/>
                  <a:pt x="23542" y="40573"/>
                </a:cubicBezTo>
                <a:cubicBezTo>
                  <a:pt x="23528" y="40761"/>
                  <a:pt x="23621" y="40948"/>
                  <a:pt x="23779" y="41071"/>
                </a:cubicBezTo>
                <a:lnTo>
                  <a:pt x="23779" y="41071"/>
                </a:lnTo>
                <a:lnTo>
                  <a:pt x="23780" y="41070"/>
                </a:lnTo>
                <a:lnTo>
                  <a:pt x="23780" y="41070"/>
                </a:lnTo>
                <a:lnTo>
                  <a:pt x="23773" y="41063"/>
                </a:lnTo>
                <a:lnTo>
                  <a:pt x="23786" y="41063"/>
                </a:lnTo>
                <a:cubicBezTo>
                  <a:pt x="23788" y="41064"/>
                  <a:pt x="23790" y="41065"/>
                  <a:pt x="23792" y="41066"/>
                </a:cubicBezTo>
                <a:lnTo>
                  <a:pt x="23792" y="41066"/>
                </a:lnTo>
                <a:lnTo>
                  <a:pt x="23800" y="41063"/>
                </a:lnTo>
                <a:lnTo>
                  <a:pt x="24018" y="41063"/>
                </a:lnTo>
                <a:cubicBezTo>
                  <a:pt x="24181" y="41035"/>
                  <a:pt x="24317" y="40899"/>
                  <a:pt x="24344" y="40736"/>
                </a:cubicBezTo>
                <a:cubicBezTo>
                  <a:pt x="24371" y="40560"/>
                  <a:pt x="24276" y="40383"/>
                  <a:pt x="24126" y="40315"/>
                </a:cubicBezTo>
                <a:cubicBezTo>
                  <a:pt x="24069" y="40284"/>
                  <a:pt x="24005" y="40268"/>
                  <a:pt x="23943" y="40268"/>
                </a:cubicBezTo>
                <a:cubicBezTo>
                  <a:pt x="23843" y="40268"/>
                  <a:pt x="23745" y="40308"/>
                  <a:pt x="23678" y="40383"/>
                </a:cubicBezTo>
                <a:cubicBezTo>
                  <a:pt x="23623" y="40451"/>
                  <a:pt x="23583" y="40519"/>
                  <a:pt x="23542" y="40587"/>
                </a:cubicBezTo>
                <a:cubicBezTo>
                  <a:pt x="23583" y="40397"/>
                  <a:pt x="23501" y="40193"/>
                  <a:pt x="23352" y="40070"/>
                </a:cubicBezTo>
                <a:cubicBezTo>
                  <a:pt x="23267" y="40051"/>
                  <a:pt x="23194" y="40042"/>
                  <a:pt x="23129" y="40042"/>
                </a:cubicBezTo>
                <a:cubicBezTo>
                  <a:pt x="22965" y="40042"/>
                  <a:pt x="22859" y="40103"/>
                  <a:pt x="22781" y="40220"/>
                </a:cubicBezTo>
                <a:cubicBezTo>
                  <a:pt x="22686" y="40369"/>
                  <a:pt x="22726" y="40546"/>
                  <a:pt x="22889" y="40764"/>
                </a:cubicBezTo>
                <a:lnTo>
                  <a:pt x="22889" y="40804"/>
                </a:lnTo>
                <a:lnTo>
                  <a:pt x="22522" y="40981"/>
                </a:lnTo>
                <a:cubicBezTo>
                  <a:pt x="22441" y="40872"/>
                  <a:pt x="22359" y="40764"/>
                  <a:pt x="22291" y="40655"/>
                </a:cubicBezTo>
                <a:cubicBezTo>
                  <a:pt x="22272" y="40625"/>
                  <a:pt x="22259" y="40596"/>
                  <a:pt x="22249" y="40566"/>
                </a:cubicBezTo>
                <a:lnTo>
                  <a:pt x="22249" y="40566"/>
                </a:lnTo>
                <a:cubicBezTo>
                  <a:pt x="22274" y="40572"/>
                  <a:pt x="22299" y="40575"/>
                  <a:pt x="22325" y="40575"/>
                </a:cubicBezTo>
                <a:cubicBezTo>
                  <a:pt x="22468" y="40575"/>
                  <a:pt x="22603" y="40485"/>
                  <a:pt x="22658" y="40342"/>
                </a:cubicBezTo>
                <a:cubicBezTo>
                  <a:pt x="22740" y="40165"/>
                  <a:pt x="22686" y="39975"/>
                  <a:pt x="22550" y="39853"/>
                </a:cubicBezTo>
                <a:cubicBezTo>
                  <a:pt x="22501" y="39804"/>
                  <a:pt x="22463" y="39745"/>
                  <a:pt x="22427" y="39694"/>
                </a:cubicBezTo>
                <a:lnTo>
                  <a:pt x="22427" y="39694"/>
                </a:lnTo>
                <a:cubicBezTo>
                  <a:pt x="22488" y="39712"/>
                  <a:pt x="22543" y="39721"/>
                  <a:pt x="22592" y="39721"/>
                </a:cubicBezTo>
                <a:cubicBezTo>
                  <a:pt x="22712" y="39721"/>
                  <a:pt x="22800" y="39667"/>
                  <a:pt x="22876" y="39554"/>
                </a:cubicBezTo>
                <a:cubicBezTo>
                  <a:pt x="22971" y="39391"/>
                  <a:pt x="22957" y="39187"/>
                  <a:pt x="22821" y="39051"/>
                </a:cubicBezTo>
                <a:cubicBezTo>
                  <a:pt x="22748" y="38969"/>
                  <a:pt x="22649" y="38927"/>
                  <a:pt x="22547" y="38927"/>
                </a:cubicBezTo>
                <a:cubicBezTo>
                  <a:pt x="22480" y="38927"/>
                  <a:pt x="22411" y="38945"/>
                  <a:pt x="22346" y="38983"/>
                </a:cubicBezTo>
                <a:cubicBezTo>
                  <a:pt x="22291" y="39010"/>
                  <a:pt x="22237" y="39065"/>
                  <a:pt x="22183" y="39105"/>
                </a:cubicBezTo>
                <a:lnTo>
                  <a:pt x="21924" y="38711"/>
                </a:lnTo>
                <a:lnTo>
                  <a:pt x="21938" y="38711"/>
                </a:lnTo>
                <a:cubicBezTo>
                  <a:pt x="21874" y="38683"/>
                  <a:pt x="21815" y="38671"/>
                  <a:pt x="21757" y="38671"/>
                </a:cubicBezTo>
                <a:cubicBezTo>
                  <a:pt x="21599" y="38671"/>
                  <a:pt x="21461" y="38762"/>
                  <a:pt x="21323" y="38841"/>
                </a:cubicBezTo>
                <a:lnTo>
                  <a:pt x="21323" y="38841"/>
                </a:lnTo>
                <a:cubicBezTo>
                  <a:pt x="21257" y="38707"/>
                  <a:pt x="21203" y="38573"/>
                  <a:pt x="21136" y="38439"/>
                </a:cubicBezTo>
                <a:cubicBezTo>
                  <a:pt x="21150" y="38439"/>
                  <a:pt x="21163" y="38426"/>
                  <a:pt x="21204" y="38412"/>
                </a:cubicBezTo>
                <a:cubicBezTo>
                  <a:pt x="21612" y="38344"/>
                  <a:pt x="21666" y="37760"/>
                  <a:pt x="21272" y="37624"/>
                </a:cubicBezTo>
                <a:cubicBezTo>
                  <a:pt x="21249" y="37612"/>
                  <a:pt x="21226" y="37591"/>
                  <a:pt x="21204" y="37577"/>
                </a:cubicBezTo>
                <a:lnTo>
                  <a:pt x="21204" y="37577"/>
                </a:lnTo>
                <a:cubicBezTo>
                  <a:pt x="21247" y="37588"/>
                  <a:pt x="21291" y="37593"/>
                  <a:pt x="21335" y="37593"/>
                </a:cubicBezTo>
                <a:cubicBezTo>
                  <a:pt x="21505" y="37593"/>
                  <a:pt x="21674" y="37514"/>
                  <a:pt x="21788" y="37379"/>
                </a:cubicBezTo>
                <a:lnTo>
                  <a:pt x="21788" y="37393"/>
                </a:lnTo>
                <a:cubicBezTo>
                  <a:pt x="21843" y="37189"/>
                  <a:pt x="21775" y="36958"/>
                  <a:pt x="21625" y="36822"/>
                </a:cubicBezTo>
                <a:cubicBezTo>
                  <a:pt x="21545" y="36800"/>
                  <a:pt x="21470" y="36786"/>
                  <a:pt x="21399" y="36786"/>
                </a:cubicBezTo>
                <a:cubicBezTo>
                  <a:pt x="21254" y="36786"/>
                  <a:pt x="21132" y="36843"/>
                  <a:pt x="21041" y="36998"/>
                </a:cubicBezTo>
                <a:cubicBezTo>
                  <a:pt x="20919" y="37216"/>
                  <a:pt x="21014" y="37393"/>
                  <a:pt x="21190" y="37556"/>
                </a:cubicBezTo>
                <a:lnTo>
                  <a:pt x="21190" y="37573"/>
                </a:lnTo>
                <a:lnTo>
                  <a:pt x="21190" y="37573"/>
                </a:lnTo>
                <a:cubicBezTo>
                  <a:pt x="21186" y="37572"/>
                  <a:pt x="21181" y="37571"/>
                  <a:pt x="21177" y="37569"/>
                </a:cubicBezTo>
                <a:lnTo>
                  <a:pt x="21177" y="37569"/>
                </a:lnTo>
                <a:lnTo>
                  <a:pt x="21190" y="37583"/>
                </a:lnTo>
                <a:lnTo>
                  <a:pt x="21190" y="37573"/>
                </a:lnTo>
                <a:lnTo>
                  <a:pt x="21190" y="37573"/>
                </a:lnTo>
                <a:cubicBezTo>
                  <a:pt x="21192" y="37574"/>
                  <a:pt x="21194" y="37574"/>
                  <a:pt x="21196" y="37575"/>
                </a:cubicBezTo>
                <a:lnTo>
                  <a:pt x="21196" y="37575"/>
                </a:lnTo>
                <a:lnTo>
                  <a:pt x="21190" y="37569"/>
                </a:lnTo>
                <a:lnTo>
                  <a:pt x="21190" y="37569"/>
                </a:lnTo>
                <a:cubicBezTo>
                  <a:pt x="21195" y="37572"/>
                  <a:pt x="21199" y="37574"/>
                  <a:pt x="21204" y="37577"/>
                </a:cubicBezTo>
                <a:lnTo>
                  <a:pt x="21204" y="37577"/>
                </a:lnTo>
                <a:cubicBezTo>
                  <a:pt x="21201" y="37576"/>
                  <a:pt x="21199" y="37576"/>
                  <a:pt x="21196" y="37575"/>
                </a:cubicBezTo>
                <a:lnTo>
                  <a:pt x="21196" y="37575"/>
                </a:lnTo>
                <a:lnTo>
                  <a:pt x="21204" y="37583"/>
                </a:lnTo>
                <a:lnTo>
                  <a:pt x="20755" y="37760"/>
                </a:lnTo>
                <a:lnTo>
                  <a:pt x="20456" y="37298"/>
                </a:lnTo>
                <a:lnTo>
                  <a:pt x="20456" y="37298"/>
                </a:lnTo>
                <a:cubicBezTo>
                  <a:pt x="20518" y="37315"/>
                  <a:pt x="20576" y="37323"/>
                  <a:pt x="20629" y="37323"/>
                </a:cubicBezTo>
                <a:cubicBezTo>
                  <a:pt x="20784" y="37323"/>
                  <a:pt x="20898" y="37249"/>
                  <a:pt x="20959" y="37107"/>
                </a:cubicBezTo>
                <a:cubicBezTo>
                  <a:pt x="21027" y="36931"/>
                  <a:pt x="20973" y="36740"/>
                  <a:pt x="20837" y="36618"/>
                </a:cubicBezTo>
                <a:cubicBezTo>
                  <a:pt x="20765" y="36562"/>
                  <a:pt x="20690" y="36534"/>
                  <a:pt x="20610" y="36534"/>
                </a:cubicBezTo>
                <a:cubicBezTo>
                  <a:pt x="20495" y="36534"/>
                  <a:pt x="20370" y="36593"/>
                  <a:pt x="20225" y="36713"/>
                </a:cubicBezTo>
                <a:lnTo>
                  <a:pt x="19994" y="36278"/>
                </a:lnTo>
                <a:lnTo>
                  <a:pt x="20402" y="36074"/>
                </a:lnTo>
                <a:cubicBezTo>
                  <a:pt x="20443" y="36292"/>
                  <a:pt x="20538" y="36455"/>
                  <a:pt x="20783" y="36496"/>
                </a:cubicBezTo>
                <a:cubicBezTo>
                  <a:pt x="20794" y="36497"/>
                  <a:pt x="20806" y="36497"/>
                  <a:pt x="20818" y="36497"/>
                </a:cubicBezTo>
                <a:cubicBezTo>
                  <a:pt x="20969" y="36497"/>
                  <a:pt x="21115" y="36417"/>
                  <a:pt x="21190" y="36278"/>
                </a:cubicBezTo>
                <a:cubicBezTo>
                  <a:pt x="21286" y="36074"/>
                  <a:pt x="21204" y="35830"/>
                  <a:pt x="21027" y="35707"/>
                </a:cubicBezTo>
                <a:cubicBezTo>
                  <a:pt x="21068" y="35694"/>
                  <a:pt x="21095" y="35666"/>
                  <a:pt x="21122" y="35666"/>
                </a:cubicBezTo>
                <a:cubicBezTo>
                  <a:pt x="21530" y="35598"/>
                  <a:pt x="21598" y="35028"/>
                  <a:pt x="21204" y="34878"/>
                </a:cubicBezTo>
                <a:cubicBezTo>
                  <a:pt x="21181" y="34878"/>
                  <a:pt x="21168" y="34859"/>
                  <a:pt x="21149" y="34837"/>
                </a:cubicBezTo>
                <a:lnTo>
                  <a:pt x="21149" y="34837"/>
                </a:lnTo>
                <a:cubicBezTo>
                  <a:pt x="20932" y="34838"/>
                  <a:pt x="20796" y="34987"/>
                  <a:pt x="20633" y="35096"/>
                </a:cubicBezTo>
                <a:cubicBezTo>
                  <a:pt x="20619" y="35313"/>
                  <a:pt x="20701" y="35517"/>
                  <a:pt x="20878" y="35653"/>
                </a:cubicBezTo>
                <a:lnTo>
                  <a:pt x="20443" y="35870"/>
                </a:lnTo>
                <a:cubicBezTo>
                  <a:pt x="20375" y="35748"/>
                  <a:pt x="20307" y="35612"/>
                  <a:pt x="20239" y="35476"/>
                </a:cubicBezTo>
                <a:cubicBezTo>
                  <a:pt x="20388" y="35408"/>
                  <a:pt x="20619" y="35367"/>
                  <a:pt x="20619" y="35109"/>
                </a:cubicBezTo>
                <a:cubicBezTo>
                  <a:pt x="20715" y="34892"/>
                  <a:pt x="20552" y="34783"/>
                  <a:pt x="20402" y="34620"/>
                </a:cubicBezTo>
                <a:lnTo>
                  <a:pt x="20402" y="34620"/>
                </a:lnTo>
                <a:cubicBezTo>
                  <a:pt x="20414" y="34621"/>
                  <a:pt x="20425" y="34621"/>
                  <a:pt x="20436" y="34621"/>
                </a:cubicBezTo>
                <a:cubicBezTo>
                  <a:pt x="20627" y="34621"/>
                  <a:pt x="20802" y="34516"/>
                  <a:pt x="20905" y="34362"/>
                </a:cubicBezTo>
                <a:lnTo>
                  <a:pt x="20905" y="34375"/>
                </a:lnTo>
                <a:cubicBezTo>
                  <a:pt x="20905" y="34373"/>
                  <a:pt x="20906" y="34371"/>
                  <a:pt x="20906" y="34369"/>
                </a:cubicBezTo>
                <a:lnTo>
                  <a:pt x="20906" y="34369"/>
                </a:lnTo>
                <a:cubicBezTo>
                  <a:pt x="20917" y="34548"/>
                  <a:pt x="21010" y="34722"/>
                  <a:pt x="21163" y="34824"/>
                </a:cubicBezTo>
                <a:lnTo>
                  <a:pt x="21394" y="34824"/>
                </a:lnTo>
                <a:cubicBezTo>
                  <a:pt x="21557" y="34797"/>
                  <a:pt x="21680" y="34661"/>
                  <a:pt x="21707" y="34498"/>
                </a:cubicBezTo>
                <a:cubicBezTo>
                  <a:pt x="21748" y="34321"/>
                  <a:pt x="21653" y="34144"/>
                  <a:pt x="21489" y="34076"/>
                </a:cubicBezTo>
                <a:cubicBezTo>
                  <a:pt x="21432" y="34045"/>
                  <a:pt x="21370" y="34030"/>
                  <a:pt x="21310" y="34030"/>
                </a:cubicBezTo>
                <a:cubicBezTo>
                  <a:pt x="21212" y="34030"/>
                  <a:pt x="21116" y="34069"/>
                  <a:pt x="21041" y="34144"/>
                </a:cubicBezTo>
                <a:cubicBezTo>
                  <a:pt x="20989" y="34209"/>
                  <a:pt x="20949" y="34274"/>
                  <a:pt x="20911" y="34339"/>
                </a:cubicBezTo>
                <a:lnTo>
                  <a:pt x="20911" y="34339"/>
                </a:lnTo>
                <a:cubicBezTo>
                  <a:pt x="20909" y="34349"/>
                  <a:pt x="20908" y="34359"/>
                  <a:pt x="20906" y="34369"/>
                </a:cubicBezTo>
                <a:lnTo>
                  <a:pt x="20906" y="34369"/>
                </a:lnTo>
                <a:cubicBezTo>
                  <a:pt x="20906" y="34362"/>
                  <a:pt x="20905" y="34355"/>
                  <a:pt x="20905" y="34348"/>
                </a:cubicBezTo>
                <a:lnTo>
                  <a:pt x="20905" y="34348"/>
                </a:lnTo>
                <a:cubicBezTo>
                  <a:pt x="20907" y="34345"/>
                  <a:pt x="20909" y="34342"/>
                  <a:pt x="20911" y="34339"/>
                </a:cubicBezTo>
                <a:lnTo>
                  <a:pt x="20911" y="34339"/>
                </a:lnTo>
                <a:cubicBezTo>
                  <a:pt x="20935" y="34134"/>
                  <a:pt x="20840" y="33933"/>
                  <a:pt x="20660" y="33818"/>
                </a:cubicBezTo>
                <a:lnTo>
                  <a:pt x="20552" y="33818"/>
                </a:lnTo>
                <a:cubicBezTo>
                  <a:pt x="20530" y="33815"/>
                  <a:pt x="20509" y="33813"/>
                  <a:pt x="20489" y="33813"/>
                </a:cubicBezTo>
                <a:cubicBezTo>
                  <a:pt x="20148" y="33813"/>
                  <a:pt x="19968" y="34228"/>
                  <a:pt x="20212" y="34498"/>
                </a:cubicBezTo>
                <a:cubicBezTo>
                  <a:pt x="20239" y="34511"/>
                  <a:pt x="20266" y="34538"/>
                  <a:pt x="20293" y="34579"/>
                </a:cubicBezTo>
                <a:cubicBezTo>
                  <a:pt x="19763" y="34797"/>
                  <a:pt x="19695" y="35014"/>
                  <a:pt x="20035" y="35408"/>
                </a:cubicBezTo>
                <a:lnTo>
                  <a:pt x="19627" y="35598"/>
                </a:lnTo>
                <a:lnTo>
                  <a:pt x="19423" y="35232"/>
                </a:lnTo>
                <a:cubicBezTo>
                  <a:pt x="19573" y="35164"/>
                  <a:pt x="19777" y="35109"/>
                  <a:pt x="19818" y="34905"/>
                </a:cubicBezTo>
                <a:cubicBezTo>
                  <a:pt x="19872" y="34701"/>
                  <a:pt x="19777" y="34484"/>
                  <a:pt x="19600" y="34389"/>
                </a:cubicBezTo>
                <a:cubicBezTo>
                  <a:pt x="20103" y="34266"/>
                  <a:pt x="20212" y="33967"/>
                  <a:pt x="19913" y="33628"/>
                </a:cubicBezTo>
                <a:cubicBezTo>
                  <a:pt x="19899" y="33600"/>
                  <a:pt x="19886" y="33573"/>
                  <a:pt x="19858" y="33560"/>
                </a:cubicBezTo>
                <a:lnTo>
                  <a:pt x="19886" y="33560"/>
                </a:lnTo>
                <a:cubicBezTo>
                  <a:pt x="19830" y="33542"/>
                  <a:pt x="19774" y="33534"/>
                  <a:pt x="19719" y="33534"/>
                </a:cubicBezTo>
                <a:cubicBezTo>
                  <a:pt x="19561" y="33534"/>
                  <a:pt x="19412" y="33605"/>
                  <a:pt x="19301" y="33736"/>
                </a:cubicBezTo>
                <a:lnTo>
                  <a:pt x="19071" y="33301"/>
                </a:lnTo>
                <a:lnTo>
                  <a:pt x="19071" y="33301"/>
                </a:lnTo>
                <a:cubicBezTo>
                  <a:pt x="19329" y="33288"/>
                  <a:pt x="19478" y="33206"/>
                  <a:pt x="19532" y="33043"/>
                </a:cubicBezTo>
                <a:cubicBezTo>
                  <a:pt x="19573" y="32866"/>
                  <a:pt x="19519" y="32690"/>
                  <a:pt x="19383" y="32567"/>
                </a:cubicBezTo>
                <a:cubicBezTo>
                  <a:pt x="19310" y="32512"/>
                  <a:pt x="19242" y="32483"/>
                  <a:pt x="19168" y="32483"/>
                </a:cubicBezTo>
                <a:cubicBezTo>
                  <a:pt x="19061" y="32483"/>
                  <a:pt x="18939" y="32542"/>
                  <a:pt x="18771" y="32663"/>
                </a:cubicBezTo>
                <a:cubicBezTo>
                  <a:pt x="18703" y="32527"/>
                  <a:pt x="18635" y="32377"/>
                  <a:pt x="18567" y="32255"/>
                </a:cubicBezTo>
                <a:lnTo>
                  <a:pt x="18961" y="32024"/>
                </a:lnTo>
                <a:cubicBezTo>
                  <a:pt x="18975" y="32065"/>
                  <a:pt x="18975" y="32105"/>
                  <a:pt x="18988" y="32160"/>
                </a:cubicBezTo>
                <a:cubicBezTo>
                  <a:pt x="19045" y="32352"/>
                  <a:pt x="19214" y="32451"/>
                  <a:pt x="19383" y="32451"/>
                </a:cubicBezTo>
                <a:cubicBezTo>
                  <a:pt x="19537" y="32451"/>
                  <a:pt x="19692" y="32369"/>
                  <a:pt x="19763" y="32200"/>
                </a:cubicBezTo>
                <a:cubicBezTo>
                  <a:pt x="19831" y="32037"/>
                  <a:pt x="19777" y="31847"/>
                  <a:pt x="19641" y="31725"/>
                </a:cubicBezTo>
                <a:cubicBezTo>
                  <a:pt x="19586" y="31670"/>
                  <a:pt x="19546" y="31616"/>
                  <a:pt x="19505" y="31562"/>
                </a:cubicBezTo>
                <a:lnTo>
                  <a:pt x="19505" y="31562"/>
                </a:lnTo>
                <a:cubicBezTo>
                  <a:pt x="19573" y="31583"/>
                  <a:pt x="19633" y="31593"/>
                  <a:pt x="19687" y="31593"/>
                </a:cubicBezTo>
                <a:cubicBezTo>
                  <a:pt x="19805" y="31593"/>
                  <a:pt x="19892" y="31542"/>
                  <a:pt x="19967" y="31439"/>
                </a:cubicBezTo>
                <a:cubicBezTo>
                  <a:pt x="20062" y="31276"/>
                  <a:pt x="20049" y="31059"/>
                  <a:pt x="19913" y="30923"/>
                </a:cubicBezTo>
                <a:cubicBezTo>
                  <a:pt x="19837" y="30847"/>
                  <a:pt x="19734" y="30802"/>
                  <a:pt x="19629" y="30802"/>
                </a:cubicBezTo>
                <a:cubicBezTo>
                  <a:pt x="19564" y="30802"/>
                  <a:pt x="19499" y="30819"/>
                  <a:pt x="19437" y="30855"/>
                </a:cubicBezTo>
                <a:cubicBezTo>
                  <a:pt x="19383" y="30896"/>
                  <a:pt x="19328" y="30936"/>
                  <a:pt x="19274" y="30977"/>
                </a:cubicBezTo>
                <a:cubicBezTo>
                  <a:pt x="19179" y="30841"/>
                  <a:pt x="19097" y="30705"/>
                  <a:pt x="19002" y="30569"/>
                </a:cubicBezTo>
                <a:lnTo>
                  <a:pt x="19016" y="30569"/>
                </a:lnTo>
                <a:cubicBezTo>
                  <a:pt x="18963" y="30552"/>
                  <a:pt x="18908" y="30543"/>
                  <a:pt x="18853" y="30543"/>
                </a:cubicBezTo>
                <a:cubicBezTo>
                  <a:pt x="18698" y="30543"/>
                  <a:pt x="18545" y="30612"/>
                  <a:pt x="18445" y="30732"/>
                </a:cubicBezTo>
                <a:lnTo>
                  <a:pt x="18214" y="30325"/>
                </a:lnTo>
                <a:cubicBezTo>
                  <a:pt x="18268" y="30311"/>
                  <a:pt x="18322" y="30284"/>
                  <a:pt x="18377" y="30257"/>
                </a:cubicBezTo>
                <a:cubicBezTo>
                  <a:pt x="18689" y="30134"/>
                  <a:pt x="18730" y="29727"/>
                  <a:pt x="18445" y="29550"/>
                </a:cubicBezTo>
                <a:cubicBezTo>
                  <a:pt x="18408" y="29513"/>
                  <a:pt x="18359" y="29487"/>
                  <a:pt x="18309" y="29452"/>
                </a:cubicBezTo>
                <a:lnTo>
                  <a:pt x="18309" y="29452"/>
                </a:lnTo>
                <a:cubicBezTo>
                  <a:pt x="18339" y="29456"/>
                  <a:pt x="18368" y="29458"/>
                  <a:pt x="18397" y="29458"/>
                </a:cubicBezTo>
                <a:cubicBezTo>
                  <a:pt x="18577" y="29458"/>
                  <a:pt x="18745" y="29378"/>
                  <a:pt x="18852" y="29237"/>
                </a:cubicBezTo>
                <a:lnTo>
                  <a:pt x="18852" y="29251"/>
                </a:lnTo>
                <a:cubicBezTo>
                  <a:pt x="18907" y="29047"/>
                  <a:pt x="18839" y="28816"/>
                  <a:pt x="18662" y="28680"/>
                </a:cubicBezTo>
                <a:lnTo>
                  <a:pt x="18676" y="28680"/>
                </a:lnTo>
                <a:cubicBezTo>
                  <a:pt x="18613" y="28657"/>
                  <a:pt x="18550" y="28645"/>
                  <a:pt x="18487" y="28645"/>
                </a:cubicBezTo>
                <a:cubicBezTo>
                  <a:pt x="18332" y="28645"/>
                  <a:pt x="18184" y="28713"/>
                  <a:pt x="18078" y="28830"/>
                </a:cubicBezTo>
                <a:lnTo>
                  <a:pt x="18091" y="28830"/>
                </a:lnTo>
                <a:cubicBezTo>
                  <a:pt x="18091" y="28830"/>
                  <a:pt x="18091" y="28830"/>
                  <a:pt x="18091" y="28830"/>
                </a:cubicBezTo>
                <a:lnTo>
                  <a:pt x="18091" y="28830"/>
                </a:lnTo>
                <a:lnTo>
                  <a:pt x="18078" y="28843"/>
                </a:lnTo>
                <a:cubicBezTo>
                  <a:pt x="18064" y="28775"/>
                  <a:pt x="18037" y="28707"/>
                  <a:pt x="18010" y="28639"/>
                </a:cubicBezTo>
                <a:cubicBezTo>
                  <a:pt x="17942" y="28503"/>
                  <a:pt x="17806" y="28408"/>
                  <a:pt x="17656" y="28408"/>
                </a:cubicBezTo>
                <a:cubicBezTo>
                  <a:pt x="17645" y="28407"/>
                  <a:pt x="17634" y="28407"/>
                  <a:pt x="17623" y="28407"/>
                </a:cubicBezTo>
                <a:cubicBezTo>
                  <a:pt x="17461" y="28407"/>
                  <a:pt x="17326" y="28499"/>
                  <a:pt x="17262" y="28639"/>
                </a:cubicBezTo>
                <a:cubicBezTo>
                  <a:pt x="17194" y="28775"/>
                  <a:pt x="17208" y="28952"/>
                  <a:pt x="17317" y="29061"/>
                </a:cubicBezTo>
                <a:cubicBezTo>
                  <a:pt x="17371" y="29115"/>
                  <a:pt x="17412" y="29169"/>
                  <a:pt x="17480" y="29210"/>
                </a:cubicBezTo>
                <a:lnTo>
                  <a:pt x="17466" y="29210"/>
                </a:lnTo>
                <a:cubicBezTo>
                  <a:pt x="17479" y="29211"/>
                  <a:pt x="17491" y="29211"/>
                  <a:pt x="17503" y="29211"/>
                </a:cubicBezTo>
                <a:lnTo>
                  <a:pt x="17503" y="29211"/>
                </a:lnTo>
                <a:lnTo>
                  <a:pt x="17507" y="29210"/>
                </a:lnTo>
                <a:cubicBezTo>
                  <a:pt x="17508" y="29211"/>
                  <a:pt x="17509" y="29211"/>
                  <a:pt x="17510" y="29211"/>
                </a:cubicBezTo>
                <a:lnTo>
                  <a:pt x="17510" y="29211"/>
                </a:lnTo>
                <a:cubicBezTo>
                  <a:pt x="17508" y="29211"/>
                  <a:pt x="17505" y="29211"/>
                  <a:pt x="17503" y="29211"/>
                </a:cubicBezTo>
                <a:lnTo>
                  <a:pt x="17503" y="29211"/>
                </a:lnTo>
                <a:lnTo>
                  <a:pt x="17018" y="29346"/>
                </a:lnTo>
                <a:lnTo>
                  <a:pt x="16814" y="28993"/>
                </a:lnTo>
                <a:cubicBezTo>
                  <a:pt x="17249" y="28843"/>
                  <a:pt x="17371" y="28531"/>
                  <a:pt x="17045" y="28164"/>
                </a:cubicBezTo>
                <a:lnTo>
                  <a:pt x="17480" y="27946"/>
                </a:lnTo>
                <a:cubicBezTo>
                  <a:pt x="17493" y="28150"/>
                  <a:pt x="17643" y="28313"/>
                  <a:pt x="17847" y="28354"/>
                </a:cubicBezTo>
                <a:cubicBezTo>
                  <a:pt x="17870" y="28358"/>
                  <a:pt x="17894" y="28360"/>
                  <a:pt x="17917" y="28360"/>
                </a:cubicBezTo>
                <a:cubicBezTo>
                  <a:pt x="18055" y="28360"/>
                  <a:pt x="18187" y="28291"/>
                  <a:pt x="18268" y="28164"/>
                </a:cubicBezTo>
                <a:cubicBezTo>
                  <a:pt x="18377" y="27932"/>
                  <a:pt x="18282" y="27742"/>
                  <a:pt x="18091" y="27565"/>
                </a:cubicBezTo>
                <a:lnTo>
                  <a:pt x="18268" y="27511"/>
                </a:lnTo>
                <a:cubicBezTo>
                  <a:pt x="18594" y="27402"/>
                  <a:pt x="18635" y="26940"/>
                  <a:pt x="18322" y="26777"/>
                </a:cubicBezTo>
                <a:cubicBezTo>
                  <a:pt x="18260" y="26746"/>
                  <a:pt x="18195" y="26731"/>
                  <a:pt x="18132" y="26731"/>
                </a:cubicBezTo>
                <a:cubicBezTo>
                  <a:pt x="18032" y="26731"/>
                  <a:pt x="17936" y="26770"/>
                  <a:pt x="17860" y="26845"/>
                </a:cubicBezTo>
                <a:cubicBezTo>
                  <a:pt x="17806" y="26886"/>
                  <a:pt x="17752" y="26913"/>
                  <a:pt x="17697" y="26954"/>
                </a:cubicBezTo>
                <a:cubicBezTo>
                  <a:pt x="17724" y="27185"/>
                  <a:pt x="17765" y="27389"/>
                  <a:pt x="17955" y="27511"/>
                </a:cubicBezTo>
                <a:lnTo>
                  <a:pt x="17507" y="27715"/>
                </a:lnTo>
                <a:lnTo>
                  <a:pt x="17303" y="27321"/>
                </a:lnTo>
                <a:cubicBezTo>
                  <a:pt x="17452" y="27253"/>
                  <a:pt x="17697" y="27226"/>
                  <a:pt x="17697" y="26954"/>
                </a:cubicBezTo>
                <a:cubicBezTo>
                  <a:pt x="17779" y="26736"/>
                  <a:pt x="17602" y="26614"/>
                  <a:pt x="17507" y="26519"/>
                </a:cubicBezTo>
                <a:lnTo>
                  <a:pt x="17942" y="26247"/>
                </a:lnTo>
                <a:cubicBezTo>
                  <a:pt x="17955" y="26193"/>
                  <a:pt x="17955" y="26138"/>
                  <a:pt x="17969" y="26070"/>
                </a:cubicBezTo>
                <a:cubicBezTo>
                  <a:pt x="17969" y="25894"/>
                  <a:pt x="17860" y="25731"/>
                  <a:pt x="17684" y="25676"/>
                </a:cubicBezTo>
                <a:cubicBezTo>
                  <a:pt x="17637" y="25659"/>
                  <a:pt x="17592" y="25651"/>
                  <a:pt x="17548" y="25651"/>
                </a:cubicBezTo>
                <a:cubicBezTo>
                  <a:pt x="17244" y="25651"/>
                  <a:pt x="17023" y="26028"/>
                  <a:pt x="17249" y="26301"/>
                </a:cubicBezTo>
                <a:cubicBezTo>
                  <a:pt x="17276" y="26342"/>
                  <a:pt x="17303" y="26383"/>
                  <a:pt x="17344" y="26424"/>
                </a:cubicBezTo>
                <a:lnTo>
                  <a:pt x="16922" y="26655"/>
                </a:lnTo>
                <a:cubicBezTo>
                  <a:pt x="16895" y="26886"/>
                  <a:pt x="16895" y="27103"/>
                  <a:pt x="17113" y="27253"/>
                </a:cubicBezTo>
                <a:lnTo>
                  <a:pt x="16705" y="27443"/>
                </a:lnTo>
                <a:lnTo>
                  <a:pt x="16487" y="27076"/>
                </a:lnTo>
                <a:cubicBezTo>
                  <a:pt x="16664" y="26995"/>
                  <a:pt x="16909" y="26940"/>
                  <a:pt x="16909" y="26655"/>
                </a:cubicBezTo>
                <a:lnTo>
                  <a:pt x="16719" y="26220"/>
                </a:lnTo>
                <a:cubicBezTo>
                  <a:pt x="16895" y="26220"/>
                  <a:pt x="17058" y="26111"/>
                  <a:pt x="17113" y="25934"/>
                </a:cubicBezTo>
                <a:cubicBezTo>
                  <a:pt x="17167" y="25744"/>
                  <a:pt x="17072" y="25527"/>
                  <a:pt x="16895" y="25432"/>
                </a:cubicBezTo>
                <a:cubicBezTo>
                  <a:pt x="17167" y="25364"/>
                  <a:pt x="17357" y="25268"/>
                  <a:pt x="17371" y="25010"/>
                </a:cubicBezTo>
                <a:cubicBezTo>
                  <a:pt x="17385" y="24847"/>
                  <a:pt x="17289" y="24698"/>
                  <a:pt x="17153" y="24630"/>
                </a:cubicBezTo>
                <a:cubicBezTo>
                  <a:pt x="17090" y="24600"/>
                  <a:pt x="17030" y="24586"/>
                  <a:pt x="16974" y="24586"/>
                </a:cubicBezTo>
                <a:cubicBezTo>
                  <a:pt x="16826" y="24586"/>
                  <a:pt x="16701" y="24678"/>
                  <a:pt x="16583" y="24806"/>
                </a:cubicBezTo>
                <a:cubicBezTo>
                  <a:pt x="16487" y="24480"/>
                  <a:pt x="16379" y="24358"/>
                  <a:pt x="16175" y="24331"/>
                </a:cubicBezTo>
                <a:cubicBezTo>
                  <a:pt x="16012" y="24331"/>
                  <a:pt x="15849" y="24412"/>
                  <a:pt x="15767" y="24562"/>
                </a:cubicBezTo>
                <a:cubicBezTo>
                  <a:pt x="15686" y="24765"/>
                  <a:pt x="15767" y="24997"/>
                  <a:pt x="15944" y="25119"/>
                </a:cubicBezTo>
                <a:lnTo>
                  <a:pt x="15536" y="25309"/>
                </a:lnTo>
                <a:lnTo>
                  <a:pt x="15319" y="24888"/>
                </a:lnTo>
                <a:cubicBezTo>
                  <a:pt x="15495" y="24888"/>
                  <a:pt x="15658" y="24779"/>
                  <a:pt x="15713" y="24602"/>
                </a:cubicBezTo>
                <a:cubicBezTo>
                  <a:pt x="15781" y="24398"/>
                  <a:pt x="15699" y="24235"/>
                  <a:pt x="15509" y="24072"/>
                </a:cubicBezTo>
                <a:cubicBezTo>
                  <a:pt x="15713" y="24072"/>
                  <a:pt x="15917" y="23950"/>
                  <a:pt x="16012" y="23760"/>
                </a:cubicBezTo>
                <a:cubicBezTo>
                  <a:pt x="16039" y="23529"/>
                  <a:pt x="15917" y="23311"/>
                  <a:pt x="15713" y="23216"/>
                </a:cubicBezTo>
                <a:lnTo>
                  <a:pt x="15713" y="23216"/>
                </a:lnTo>
                <a:cubicBezTo>
                  <a:pt x="15726" y="23217"/>
                  <a:pt x="15740" y="23217"/>
                  <a:pt x="15754" y="23217"/>
                </a:cubicBezTo>
                <a:cubicBezTo>
                  <a:pt x="15956" y="23217"/>
                  <a:pt x="16142" y="23123"/>
                  <a:pt x="16256" y="22958"/>
                </a:cubicBezTo>
                <a:lnTo>
                  <a:pt x="16256" y="22971"/>
                </a:lnTo>
                <a:cubicBezTo>
                  <a:pt x="16256" y="22971"/>
                  <a:pt x="16256" y="22971"/>
                  <a:pt x="16257" y="22971"/>
                </a:cubicBezTo>
                <a:lnTo>
                  <a:pt x="16257" y="22971"/>
                </a:lnTo>
                <a:cubicBezTo>
                  <a:pt x="16261" y="23157"/>
                  <a:pt x="16355" y="23341"/>
                  <a:pt x="16515" y="23461"/>
                </a:cubicBezTo>
                <a:cubicBezTo>
                  <a:pt x="16311" y="23461"/>
                  <a:pt x="16120" y="23583"/>
                  <a:pt x="16012" y="23760"/>
                </a:cubicBezTo>
                <a:cubicBezTo>
                  <a:pt x="16025" y="23855"/>
                  <a:pt x="16025" y="23936"/>
                  <a:pt x="16052" y="24032"/>
                </a:cubicBezTo>
                <a:cubicBezTo>
                  <a:pt x="16107" y="24181"/>
                  <a:pt x="16256" y="24290"/>
                  <a:pt x="16419" y="24290"/>
                </a:cubicBezTo>
                <a:cubicBezTo>
                  <a:pt x="16800" y="24290"/>
                  <a:pt x="16963" y="23828"/>
                  <a:pt x="16691" y="23583"/>
                </a:cubicBezTo>
                <a:cubicBezTo>
                  <a:pt x="16623" y="23542"/>
                  <a:pt x="16555" y="23501"/>
                  <a:pt x="16501" y="23447"/>
                </a:cubicBezTo>
                <a:lnTo>
                  <a:pt x="16746" y="23447"/>
                </a:lnTo>
                <a:cubicBezTo>
                  <a:pt x="16909" y="23420"/>
                  <a:pt x="17031" y="23284"/>
                  <a:pt x="17058" y="23121"/>
                </a:cubicBezTo>
                <a:cubicBezTo>
                  <a:pt x="17099" y="22944"/>
                  <a:pt x="17004" y="22767"/>
                  <a:pt x="16841" y="22699"/>
                </a:cubicBezTo>
                <a:cubicBezTo>
                  <a:pt x="16783" y="22668"/>
                  <a:pt x="16722" y="22653"/>
                  <a:pt x="16661" y="22653"/>
                </a:cubicBezTo>
                <a:cubicBezTo>
                  <a:pt x="16564" y="22653"/>
                  <a:pt x="16468" y="22692"/>
                  <a:pt x="16392" y="22767"/>
                </a:cubicBezTo>
                <a:cubicBezTo>
                  <a:pt x="16338" y="22835"/>
                  <a:pt x="16297" y="22903"/>
                  <a:pt x="16257" y="22971"/>
                </a:cubicBezTo>
                <a:lnTo>
                  <a:pt x="16257" y="22971"/>
                </a:lnTo>
                <a:cubicBezTo>
                  <a:pt x="16257" y="22971"/>
                  <a:pt x="16257" y="22971"/>
                  <a:pt x="16257" y="22970"/>
                </a:cubicBezTo>
                <a:lnTo>
                  <a:pt x="16257" y="22970"/>
                </a:lnTo>
                <a:cubicBezTo>
                  <a:pt x="16283" y="22767"/>
                  <a:pt x="16215" y="22577"/>
                  <a:pt x="16066" y="22441"/>
                </a:cubicBezTo>
                <a:lnTo>
                  <a:pt x="16052" y="22441"/>
                </a:lnTo>
                <a:lnTo>
                  <a:pt x="16044" y="22436"/>
                </a:lnTo>
                <a:lnTo>
                  <a:pt x="16044" y="22436"/>
                </a:lnTo>
                <a:cubicBezTo>
                  <a:pt x="16051" y="22437"/>
                  <a:pt x="16058" y="22439"/>
                  <a:pt x="16066" y="22441"/>
                </a:cubicBezTo>
                <a:cubicBezTo>
                  <a:pt x="16216" y="22346"/>
                  <a:pt x="16406" y="22305"/>
                  <a:pt x="16487" y="22115"/>
                </a:cubicBezTo>
                <a:cubicBezTo>
                  <a:pt x="16488" y="22117"/>
                  <a:pt x="16489" y="22118"/>
                  <a:pt x="16489" y="22120"/>
                </a:cubicBezTo>
                <a:lnTo>
                  <a:pt x="16489" y="22120"/>
                </a:lnTo>
                <a:cubicBezTo>
                  <a:pt x="16501" y="22056"/>
                  <a:pt x="16500" y="22004"/>
                  <a:pt x="16487" y="21952"/>
                </a:cubicBezTo>
                <a:cubicBezTo>
                  <a:pt x="16474" y="21748"/>
                  <a:pt x="16311" y="21598"/>
                  <a:pt x="16120" y="21598"/>
                </a:cubicBezTo>
                <a:cubicBezTo>
                  <a:pt x="16109" y="21598"/>
                  <a:pt x="16098" y="21597"/>
                  <a:pt x="16087" y="21597"/>
                </a:cubicBezTo>
                <a:cubicBezTo>
                  <a:pt x="15924" y="21597"/>
                  <a:pt x="15776" y="21691"/>
                  <a:pt x="15713" y="21857"/>
                </a:cubicBezTo>
                <a:cubicBezTo>
                  <a:pt x="15658" y="22033"/>
                  <a:pt x="15726" y="22224"/>
                  <a:pt x="15889" y="22332"/>
                </a:cubicBezTo>
                <a:lnTo>
                  <a:pt x="16044" y="22436"/>
                </a:lnTo>
                <a:lnTo>
                  <a:pt x="16044" y="22436"/>
                </a:lnTo>
                <a:cubicBezTo>
                  <a:pt x="16000" y="22424"/>
                  <a:pt x="15963" y="22414"/>
                  <a:pt x="15917" y="22414"/>
                </a:cubicBezTo>
                <a:cubicBezTo>
                  <a:pt x="15887" y="22408"/>
                  <a:pt x="15859" y="22405"/>
                  <a:pt x="15831" y="22405"/>
                </a:cubicBezTo>
                <a:cubicBezTo>
                  <a:pt x="15499" y="22405"/>
                  <a:pt x="15299" y="22830"/>
                  <a:pt x="15550" y="23094"/>
                </a:cubicBezTo>
                <a:lnTo>
                  <a:pt x="15645" y="23202"/>
                </a:lnTo>
                <a:cubicBezTo>
                  <a:pt x="15196" y="23298"/>
                  <a:pt x="15019" y="23624"/>
                  <a:pt x="15386" y="24018"/>
                </a:cubicBezTo>
                <a:lnTo>
                  <a:pt x="14952" y="24222"/>
                </a:lnTo>
                <a:lnTo>
                  <a:pt x="14720" y="23773"/>
                </a:lnTo>
                <a:lnTo>
                  <a:pt x="14720" y="23773"/>
                </a:lnTo>
                <a:cubicBezTo>
                  <a:pt x="14754" y="23783"/>
                  <a:pt x="14787" y="23787"/>
                  <a:pt x="14820" y="23787"/>
                </a:cubicBezTo>
                <a:cubicBezTo>
                  <a:pt x="14974" y="23787"/>
                  <a:pt x="15113" y="23688"/>
                  <a:pt x="15169" y="23542"/>
                </a:cubicBezTo>
                <a:cubicBezTo>
                  <a:pt x="15237" y="23365"/>
                  <a:pt x="15183" y="23162"/>
                  <a:pt x="15033" y="23053"/>
                </a:cubicBezTo>
                <a:cubicBezTo>
                  <a:pt x="14979" y="22998"/>
                  <a:pt x="14938" y="22958"/>
                  <a:pt x="14911" y="22903"/>
                </a:cubicBezTo>
                <a:lnTo>
                  <a:pt x="14911" y="22903"/>
                </a:lnTo>
                <a:cubicBezTo>
                  <a:pt x="14982" y="22926"/>
                  <a:pt x="15043" y="22938"/>
                  <a:pt x="15097" y="22938"/>
                </a:cubicBezTo>
                <a:cubicBezTo>
                  <a:pt x="15208" y="22938"/>
                  <a:pt x="15291" y="22886"/>
                  <a:pt x="15373" y="22767"/>
                </a:cubicBezTo>
                <a:cubicBezTo>
                  <a:pt x="15482" y="22604"/>
                  <a:pt x="15441" y="22428"/>
                  <a:pt x="15237" y="22169"/>
                </a:cubicBezTo>
                <a:cubicBezTo>
                  <a:pt x="15305" y="22142"/>
                  <a:pt x="15386" y="22115"/>
                  <a:pt x="15454" y="22088"/>
                </a:cubicBezTo>
                <a:cubicBezTo>
                  <a:pt x="15604" y="22020"/>
                  <a:pt x="15686" y="21870"/>
                  <a:pt x="15672" y="21707"/>
                </a:cubicBezTo>
                <a:cubicBezTo>
                  <a:pt x="15672" y="21558"/>
                  <a:pt x="15577" y="21422"/>
                  <a:pt x="15441" y="21367"/>
                </a:cubicBezTo>
                <a:cubicBezTo>
                  <a:pt x="15386" y="21340"/>
                  <a:pt x="15325" y="21326"/>
                  <a:pt x="15264" y="21326"/>
                </a:cubicBezTo>
                <a:cubicBezTo>
                  <a:pt x="15174" y="21326"/>
                  <a:pt x="15084" y="21357"/>
                  <a:pt x="15019" y="21422"/>
                </a:cubicBezTo>
                <a:cubicBezTo>
                  <a:pt x="14952" y="21476"/>
                  <a:pt x="14898" y="21543"/>
                  <a:pt x="14858" y="21597"/>
                </a:cubicBezTo>
                <a:lnTo>
                  <a:pt x="14858" y="21597"/>
                </a:lnTo>
                <a:cubicBezTo>
                  <a:pt x="14857" y="21602"/>
                  <a:pt x="14857" y="21607"/>
                  <a:pt x="14856" y="21612"/>
                </a:cubicBezTo>
                <a:cubicBezTo>
                  <a:pt x="14856" y="21613"/>
                  <a:pt x="14855" y="21615"/>
                  <a:pt x="14854" y="21616"/>
                </a:cubicBezTo>
                <a:lnTo>
                  <a:pt x="14854" y="21616"/>
                </a:lnTo>
                <a:cubicBezTo>
                  <a:pt x="14855" y="21610"/>
                  <a:pt x="14856" y="21604"/>
                  <a:pt x="14856" y="21598"/>
                </a:cubicBezTo>
                <a:cubicBezTo>
                  <a:pt x="14857" y="21598"/>
                  <a:pt x="14857" y="21597"/>
                  <a:pt x="14858" y="21597"/>
                </a:cubicBezTo>
                <a:lnTo>
                  <a:pt x="14858" y="21597"/>
                </a:lnTo>
                <a:cubicBezTo>
                  <a:pt x="14876" y="21332"/>
                  <a:pt x="14742" y="21176"/>
                  <a:pt x="14535" y="21070"/>
                </a:cubicBezTo>
                <a:lnTo>
                  <a:pt x="14535" y="21070"/>
                </a:lnTo>
                <a:cubicBezTo>
                  <a:pt x="14568" y="21076"/>
                  <a:pt x="14601" y="21079"/>
                  <a:pt x="14634" y="21079"/>
                </a:cubicBezTo>
                <a:cubicBezTo>
                  <a:pt x="14800" y="21079"/>
                  <a:pt x="14960" y="21002"/>
                  <a:pt x="15074" y="20878"/>
                </a:cubicBezTo>
                <a:cubicBezTo>
                  <a:pt x="15075" y="20876"/>
                  <a:pt x="15076" y="20875"/>
                  <a:pt x="15076" y="20873"/>
                </a:cubicBezTo>
                <a:lnTo>
                  <a:pt x="15076" y="20873"/>
                </a:lnTo>
                <a:cubicBezTo>
                  <a:pt x="15103" y="20965"/>
                  <a:pt x="15129" y="21044"/>
                  <a:pt x="15169" y="21123"/>
                </a:cubicBezTo>
                <a:cubicBezTo>
                  <a:pt x="15239" y="21251"/>
                  <a:pt x="15368" y="21319"/>
                  <a:pt x="15506" y="21319"/>
                </a:cubicBezTo>
                <a:cubicBezTo>
                  <a:pt x="15530" y="21319"/>
                  <a:pt x="15553" y="21317"/>
                  <a:pt x="15577" y="21313"/>
                </a:cubicBezTo>
                <a:cubicBezTo>
                  <a:pt x="15740" y="21286"/>
                  <a:pt x="15876" y="21150"/>
                  <a:pt x="15903" y="20987"/>
                </a:cubicBezTo>
                <a:cubicBezTo>
                  <a:pt x="15930" y="20810"/>
                  <a:pt x="15835" y="20633"/>
                  <a:pt x="15672" y="20565"/>
                </a:cubicBezTo>
                <a:cubicBezTo>
                  <a:pt x="15620" y="20537"/>
                  <a:pt x="15563" y="20524"/>
                  <a:pt x="15507" y="20524"/>
                </a:cubicBezTo>
                <a:cubicBezTo>
                  <a:pt x="15400" y="20524"/>
                  <a:pt x="15294" y="20572"/>
                  <a:pt x="15223" y="20661"/>
                </a:cubicBezTo>
                <a:cubicBezTo>
                  <a:pt x="15170" y="20727"/>
                  <a:pt x="15117" y="20794"/>
                  <a:pt x="15076" y="20873"/>
                </a:cubicBezTo>
                <a:lnTo>
                  <a:pt x="15076" y="20873"/>
                </a:lnTo>
                <a:cubicBezTo>
                  <a:pt x="15076" y="20870"/>
                  <a:pt x="15075" y="20867"/>
                  <a:pt x="15074" y="20865"/>
                </a:cubicBezTo>
                <a:cubicBezTo>
                  <a:pt x="15074" y="20810"/>
                  <a:pt x="15087" y="20756"/>
                  <a:pt x="15087" y="20701"/>
                </a:cubicBezTo>
                <a:cubicBezTo>
                  <a:pt x="15087" y="20511"/>
                  <a:pt x="14965" y="20348"/>
                  <a:pt x="14788" y="20294"/>
                </a:cubicBezTo>
                <a:cubicBezTo>
                  <a:pt x="14753" y="20285"/>
                  <a:pt x="14717" y="20280"/>
                  <a:pt x="14681" y="20280"/>
                </a:cubicBezTo>
                <a:cubicBezTo>
                  <a:pt x="14552" y="20280"/>
                  <a:pt x="14428" y="20337"/>
                  <a:pt x="14353" y="20443"/>
                </a:cubicBezTo>
                <a:cubicBezTo>
                  <a:pt x="14258" y="20593"/>
                  <a:pt x="14272" y="20797"/>
                  <a:pt x="14381" y="20932"/>
                </a:cubicBezTo>
                <a:cubicBezTo>
                  <a:pt x="14408" y="20973"/>
                  <a:pt x="14449" y="21028"/>
                  <a:pt x="14476" y="21068"/>
                </a:cubicBezTo>
                <a:cubicBezTo>
                  <a:pt x="14421" y="21082"/>
                  <a:pt x="14367" y="21096"/>
                  <a:pt x="14313" y="21123"/>
                </a:cubicBezTo>
                <a:cubicBezTo>
                  <a:pt x="13986" y="21218"/>
                  <a:pt x="13932" y="21653"/>
                  <a:pt x="14218" y="21830"/>
                </a:cubicBezTo>
                <a:cubicBezTo>
                  <a:pt x="14250" y="21862"/>
                  <a:pt x="14291" y="21886"/>
                  <a:pt x="14333" y="21908"/>
                </a:cubicBezTo>
                <a:lnTo>
                  <a:pt x="14333" y="21908"/>
                </a:lnTo>
                <a:cubicBezTo>
                  <a:pt x="14345" y="21909"/>
                  <a:pt x="14356" y="21910"/>
                  <a:pt x="14367" y="21911"/>
                </a:cubicBezTo>
                <a:lnTo>
                  <a:pt x="14353" y="21911"/>
                </a:lnTo>
                <a:lnTo>
                  <a:pt x="14361" y="21922"/>
                </a:lnTo>
                <a:lnTo>
                  <a:pt x="14361" y="21922"/>
                </a:lnTo>
                <a:cubicBezTo>
                  <a:pt x="14352" y="21917"/>
                  <a:pt x="14343" y="21912"/>
                  <a:pt x="14333" y="21908"/>
                </a:cubicBezTo>
                <a:lnTo>
                  <a:pt x="14333" y="21908"/>
                </a:lnTo>
                <a:cubicBezTo>
                  <a:pt x="14309" y="21906"/>
                  <a:pt x="14284" y="21905"/>
                  <a:pt x="14260" y="21905"/>
                </a:cubicBezTo>
                <a:cubicBezTo>
                  <a:pt x="14071" y="21905"/>
                  <a:pt x="13904" y="21970"/>
                  <a:pt x="13823" y="22142"/>
                </a:cubicBezTo>
                <a:cubicBezTo>
                  <a:pt x="13728" y="22346"/>
                  <a:pt x="13837" y="22523"/>
                  <a:pt x="13959" y="22686"/>
                </a:cubicBezTo>
                <a:lnTo>
                  <a:pt x="13606" y="22876"/>
                </a:lnTo>
                <a:lnTo>
                  <a:pt x="13388" y="22482"/>
                </a:lnTo>
                <a:cubicBezTo>
                  <a:pt x="13796" y="22360"/>
                  <a:pt x="13959" y="22047"/>
                  <a:pt x="13579" y="21639"/>
                </a:cubicBezTo>
                <a:cubicBezTo>
                  <a:pt x="14068" y="21571"/>
                  <a:pt x="14177" y="21150"/>
                  <a:pt x="13837" y="20824"/>
                </a:cubicBezTo>
                <a:cubicBezTo>
                  <a:pt x="13905" y="20797"/>
                  <a:pt x="13986" y="20769"/>
                  <a:pt x="14054" y="20742"/>
                </a:cubicBezTo>
                <a:cubicBezTo>
                  <a:pt x="14482" y="20512"/>
                  <a:pt x="14228" y="19972"/>
                  <a:pt x="13879" y="19972"/>
                </a:cubicBezTo>
                <a:cubicBezTo>
                  <a:pt x="13795" y="19972"/>
                  <a:pt x="13706" y="20003"/>
                  <a:pt x="13619" y="20076"/>
                </a:cubicBezTo>
                <a:cubicBezTo>
                  <a:pt x="13552" y="20144"/>
                  <a:pt x="13497" y="20198"/>
                  <a:pt x="13456" y="20266"/>
                </a:cubicBezTo>
                <a:cubicBezTo>
                  <a:pt x="13416" y="20457"/>
                  <a:pt x="13511" y="20661"/>
                  <a:pt x="13687" y="20769"/>
                </a:cubicBezTo>
                <a:lnTo>
                  <a:pt x="13252" y="20973"/>
                </a:lnTo>
                <a:lnTo>
                  <a:pt x="12953" y="20579"/>
                </a:lnTo>
                <a:lnTo>
                  <a:pt x="12955" y="20577"/>
                </a:lnTo>
                <a:lnTo>
                  <a:pt x="12955" y="20577"/>
                </a:lnTo>
                <a:cubicBezTo>
                  <a:pt x="12913" y="20570"/>
                  <a:pt x="12870" y="20566"/>
                  <a:pt x="12829" y="20566"/>
                </a:cubicBezTo>
                <a:cubicBezTo>
                  <a:pt x="12653" y="20566"/>
                  <a:pt x="12499" y="20634"/>
                  <a:pt x="12423" y="20797"/>
                </a:cubicBezTo>
                <a:cubicBezTo>
                  <a:pt x="12315" y="21000"/>
                  <a:pt x="12423" y="21191"/>
                  <a:pt x="12559" y="21340"/>
                </a:cubicBezTo>
                <a:lnTo>
                  <a:pt x="12179" y="21544"/>
                </a:lnTo>
                <a:lnTo>
                  <a:pt x="11934" y="21136"/>
                </a:lnTo>
                <a:lnTo>
                  <a:pt x="11934" y="21136"/>
                </a:lnTo>
                <a:cubicBezTo>
                  <a:pt x="11945" y="21137"/>
                  <a:pt x="11955" y="21137"/>
                  <a:pt x="11966" y="21137"/>
                </a:cubicBezTo>
                <a:cubicBezTo>
                  <a:pt x="12144" y="21137"/>
                  <a:pt x="12304" y="21031"/>
                  <a:pt x="12355" y="20865"/>
                </a:cubicBezTo>
                <a:cubicBezTo>
                  <a:pt x="12423" y="20661"/>
                  <a:pt x="12328" y="20457"/>
                  <a:pt x="12165" y="20348"/>
                </a:cubicBezTo>
                <a:lnTo>
                  <a:pt x="12328" y="20280"/>
                </a:lnTo>
                <a:cubicBezTo>
                  <a:pt x="12478" y="20239"/>
                  <a:pt x="12586" y="20103"/>
                  <a:pt x="12600" y="19954"/>
                </a:cubicBezTo>
                <a:cubicBezTo>
                  <a:pt x="12627" y="19777"/>
                  <a:pt x="12546" y="19614"/>
                  <a:pt x="12396" y="19546"/>
                </a:cubicBezTo>
                <a:cubicBezTo>
                  <a:pt x="12356" y="19519"/>
                  <a:pt x="12316" y="19493"/>
                  <a:pt x="12276" y="19466"/>
                </a:cubicBezTo>
                <a:lnTo>
                  <a:pt x="12276" y="19466"/>
                </a:lnTo>
                <a:cubicBezTo>
                  <a:pt x="12275" y="19466"/>
                  <a:pt x="12275" y="19466"/>
                  <a:pt x="12274" y="19466"/>
                </a:cubicBezTo>
                <a:lnTo>
                  <a:pt x="12274" y="19466"/>
                </a:lnTo>
                <a:lnTo>
                  <a:pt x="12274" y="19478"/>
                </a:lnTo>
                <a:lnTo>
                  <a:pt x="12267" y="19468"/>
                </a:lnTo>
                <a:lnTo>
                  <a:pt x="12267" y="19468"/>
                </a:lnTo>
                <a:cubicBezTo>
                  <a:pt x="12089" y="19496"/>
                  <a:pt x="11932" y="19588"/>
                  <a:pt x="11806" y="19713"/>
                </a:cubicBezTo>
                <a:lnTo>
                  <a:pt x="11806" y="19713"/>
                </a:lnTo>
                <a:cubicBezTo>
                  <a:pt x="11824" y="19538"/>
                  <a:pt x="11744" y="19360"/>
                  <a:pt x="11608" y="19261"/>
                </a:cubicBezTo>
                <a:cubicBezTo>
                  <a:pt x="11603" y="19260"/>
                  <a:pt x="11599" y="19259"/>
                  <a:pt x="11594" y="19258"/>
                </a:cubicBezTo>
                <a:lnTo>
                  <a:pt x="11594" y="19258"/>
                </a:lnTo>
                <a:lnTo>
                  <a:pt x="11594" y="19261"/>
                </a:lnTo>
                <a:cubicBezTo>
                  <a:pt x="11593" y="19260"/>
                  <a:pt x="11591" y="19259"/>
                  <a:pt x="11590" y="19258"/>
                </a:cubicBezTo>
                <a:lnTo>
                  <a:pt x="11590" y="19258"/>
                </a:lnTo>
                <a:cubicBezTo>
                  <a:pt x="11591" y="19258"/>
                  <a:pt x="11593" y="19258"/>
                  <a:pt x="11594" y="19258"/>
                </a:cubicBezTo>
                <a:lnTo>
                  <a:pt x="11594" y="19258"/>
                </a:lnTo>
                <a:lnTo>
                  <a:pt x="11594" y="19247"/>
                </a:lnTo>
                <a:cubicBezTo>
                  <a:pt x="11662" y="19220"/>
                  <a:pt x="11730" y="19193"/>
                  <a:pt x="11812" y="19165"/>
                </a:cubicBezTo>
                <a:cubicBezTo>
                  <a:pt x="11961" y="19084"/>
                  <a:pt x="12056" y="18907"/>
                  <a:pt x="12029" y="18731"/>
                </a:cubicBezTo>
                <a:cubicBezTo>
                  <a:pt x="11988" y="18567"/>
                  <a:pt x="11852" y="18431"/>
                  <a:pt x="11676" y="18404"/>
                </a:cubicBezTo>
                <a:cubicBezTo>
                  <a:pt x="11665" y="18403"/>
                  <a:pt x="11653" y="18403"/>
                  <a:pt x="11642" y="18403"/>
                </a:cubicBezTo>
                <a:cubicBezTo>
                  <a:pt x="11479" y="18403"/>
                  <a:pt x="11331" y="18496"/>
                  <a:pt x="11254" y="18649"/>
                </a:cubicBezTo>
                <a:cubicBezTo>
                  <a:pt x="11186" y="18812"/>
                  <a:pt x="11241" y="18989"/>
                  <a:pt x="11377" y="19111"/>
                </a:cubicBezTo>
                <a:cubicBezTo>
                  <a:pt x="11443" y="19164"/>
                  <a:pt x="11510" y="19205"/>
                  <a:pt x="11590" y="19258"/>
                </a:cubicBezTo>
                <a:lnTo>
                  <a:pt x="11590" y="19258"/>
                </a:lnTo>
                <a:cubicBezTo>
                  <a:pt x="11521" y="19246"/>
                  <a:pt x="11458" y="19241"/>
                  <a:pt x="11402" y="19241"/>
                </a:cubicBezTo>
                <a:cubicBezTo>
                  <a:pt x="11209" y="19241"/>
                  <a:pt x="11085" y="19307"/>
                  <a:pt x="11023" y="19451"/>
                </a:cubicBezTo>
                <a:cubicBezTo>
                  <a:pt x="10942" y="19628"/>
                  <a:pt x="10996" y="19845"/>
                  <a:pt x="11146" y="19967"/>
                </a:cubicBezTo>
                <a:lnTo>
                  <a:pt x="11146" y="20022"/>
                </a:lnTo>
                <a:lnTo>
                  <a:pt x="11064" y="20049"/>
                </a:lnTo>
                <a:cubicBezTo>
                  <a:pt x="10670" y="20212"/>
                  <a:pt x="10616" y="20484"/>
                  <a:pt x="10915" y="20797"/>
                </a:cubicBezTo>
                <a:cubicBezTo>
                  <a:pt x="10938" y="20832"/>
                  <a:pt x="10941" y="20867"/>
                  <a:pt x="10950" y="20910"/>
                </a:cubicBezTo>
                <a:lnTo>
                  <a:pt x="10950" y="20910"/>
                </a:lnTo>
                <a:cubicBezTo>
                  <a:pt x="10920" y="20898"/>
                  <a:pt x="10892" y="20893"/>
                  <a:pt x="10864" y="20893"/>
                </a:cubicBezTo>
                <a:cubicBezTo>
                  <a:pt x="10730" y="20893"/>
                  <a:pt x="10627" y="21022"/>
                  <a:pt x="10507" y="21055"/>
                </a:cubicBezTo>
                <a:cubicBezTo>
                  <a:pt x="10480" y="20987"/>
                  <a:pt x="10466" y="20919"/>
                  <a:pt x="10425" y="20851"/>
                </a:cubicBezTo>
                <a:cubicBezTo>
                  <a:pt x="10385" y="20783"/>
                  <a:pt x="10344" y="20715"/>
                  <a:pt x="10289" y="20647"/>
                </a:cubicBezTo>
                <a:cubicBezTo>
                  <a:pt x="10330" y="20633"/>
                  <a:pt x="10371" y="20620"/>
                  <a:pt x="10412" y="20606"/>
                </a:cubicBezTo>
                <a:cubicBezTo>
                  <a:pt x="10779" y="20457"/>
                  <a:pt x="10833" y="20171"/>
                  <a:pt x="10548" y="19872"/>
                </a:cubicBezTo>
                <a:cubicBezTo>
                  <a:pt x="10507" y="19832"/>
                  <a:pt x="10466" y="19791"/>
                  <a:pt x="10439" y="19736"/>
                </a:cubicBezTo>
                <a:lnTo>
                  <a:pt x="9936" y="19967"/>
                </a:lnTo>
                <a:lnTo>
                  <a:pt x="9719" y="19560"/>
                </a:lnTo>
                <a:lnTo>
                  <a:pt x="10140" y="19356"/>
                </a:lnTo>
                <a:cubicBezTo>
                  <a:pt x="10208" y="19478"/>
                  <a:pt x="10194" y="19723"/>
                  <a:pt x="10452" y="19723"/>
                </a:cubicBezTo>
                <a:cubicBezTo>
                  <a:pt x="10525" y="19745"/>
                  <a:pt x="10587" y="19757"/>
                  <a:pt x="10641" y="19757"/>
                </a:cubicBezTo>
                <a:cubicBezTo>
                  <a:pt x="10750" y="19757"/>
                  <a:pt x="10829" y="19709"/>
                  <a:pt x="10901" y="19600"/>
                </a:cubicBezTo>
                <a:cubicBezTo>
                  <a:pt x="11064" y="19356"/>
                  <a:pt x="10942" y="19165"/>
                  <a:pt x="10765" y="18989"/>
                </a:cubicBezTo>
                <a:cubicBezTo>
                  <a:pt x="10847" y="18962"/>
                  <a:pt x="10915" y="18934"/>
                  <a:pt x="10996" y="18907"/>
                </a:cubicBezTo>
                <a:cubicBezTo>
                  <a:pt x="11132" y="18839"/>
                  <a:pt x="11227" y="18703"/>
                  <a:pt x="11214" y="18540"/>
                </a:cubicBezTo>
                <a:cubicBezTo>
                  <a:pt x="11214" y="18391"/>
                  <a:pt x="11119" y="18241"/>
                  <a:pt x="10983" y="18187"/>
                </a:cubicBezTo>
                <a:cubicBezTo>
                  <a:pt x="10930" y="18158"/>
                  <a:pt x="10872" y="18144"/>
                  <a:pt x="10814" y="18144"/>
                </a:cubicBezTo>
                <a:cubicBezTo>
                  <a:pt x="10708" y="18144"/>
                  <a:pt x="10604" y="18189"/>
                  <a:pt x="10534" y="18268"/>
                </a:cubicBezTo>
                <a:cubicBezTo>
                  <a:pt x="10480" y="18323"/>
                  <a:pt x="10439" y="18377"/>
                  <a:pt x="10398" y="18431"/>
                </a:cubicBezTo>
                <a:cubicBezTo>
                  <a:pt x="10371" y="18622"/>
                  <a:pt x="10466" y="18826"/>
                  <a:pt x="10629" y="18934"/>
                </a:cubicBezTo>
                <a:lnTo>
                  <a:pt x="10194" y="19152"/>
                </a:lnTo>
                <a:lnTo>
                  <a:pt x="9895" y="18744"/>
                </a:lnTo>
                <a:lnTo>
                  <a:pt x="9909" y="18744"/>
                </a:lnTo>
                <a:cubicBezTo>
                  <a:pt x="9854" y="18733"/>
                  <a:pt x="9800" y="18726"/>
                  <a:pt x="9747" y="18726"/>
                </a:cubicBezTo>
                <a:cubicBezTo>
                  <a:pt x="9602" y="18726"/>
                  <a:pt x="9468" y="18779"/>
                  <a:pt x="9379" y="18948"/>
                </a:cubicBezTo>
                <a:cubicBezTo>
                  <a:pt x="9256" y="19165"/>
                  <a:pt x="9379" y="19342"/>
                  <a:pt x="9515" y="19519"/>
                </a:cubicBezTo>
                <a:cubicBezTo>
                  <a:pt x="8971" y="19696"/>
                  <a:pt x="8985" y="20035"/>
                  <a:pt x="9270" y="20348"/>
                </a:cubicBezTo>
                <a:lnTo>
                  <a:pt x="8876" y="20525"/>
                </a:lnTo>
                <a:lnTo>
                  <a:pt x="8672" y="20158"/>
                </a:lnTo>
                <a:cubicBezTo>
                  <a:pt x="9080" y="20049"/>
                  <a:pt x="9256" y="19736"/>
                  <a:pt x="8876" y="19315"/>
                </a:cubicBezTo>
                <a:cubicBezTo>
                  <a:pt x="9365" y="19206"/>
                  <a:pt x="9460" y="18907"/>
                  <a:pt x="9120" y="18499"/>
                </a:cubicBezTo>
                <a:cubicBezTo>
                  <a:pt x="9188" y="18472"/>
                  <a:pt x="9256" y="18459"/>
                  <a:pt x="9311" y="18431"/>
                </a:cubicBezTo>
                <a:cubicBezTo>
                  <a:pt x="9623" y="18296"/>
                  <a:pt x="9637" y="17861"/>
                  <a:pt x="9324" y="17711"/>
                </a:cubicBezTo>
                <a:cubicBezTo>
                  <a:pt x="9267" y="17680"/>
                  <a:pt x="9205" y="17664"/>
                  <a:pt x="9145" y="17664"/>
                </a:cubicBezTo>
                <a:cubicBezTo>
                  <a:pt x="9047" y="17664"/>
                  <a:pt x="8951" y="17704"/>
                  <a:pt x="8876" y="17779"/>
                </a:cubicBezTo>
                <a:cubicBezTo>
                  <a:pt x="8821" y="17833"/>
                  <a:pt x="8781" y="17874"/>
                  <a:pt x="8740" y="17929"/>
                </a:cubicBezTo>
                <a:cubicBezTo>
                  <a:pt x="8740" y="17867"/>
                  <a:pt x="8740" y="17816"/>
                  <a:pt x="8740" y="17765"/>
                </a:cubicBezTo>
                <a:cubicBezTo>
                  <a:pt x="8713" y="17575"/>
                  <a:pt x="8577" y="17426"/>
                  <a:pt x="8400" y="17398"/>
                </a:cubicBezTo>
                <a:cubicBezTo>
                  <a:pt x="8377" y="17395"/>
                  <a:pt x="8353" y="17393"/>
                  <a:pt x="8330" y="17393"/>
                </a:cubicBezTo>
                <a:cubicBezTo>
                  <a:pt x="8191" y="17393"/>
                  <a:pt x="8060" y="17461"/>
                  <a:pt x="7979" y="17589"/>
                </a:cubicBezTo>
                <a:cubicBezTo>
                  <a:pt x="7897" y="17725"/>
                  <a:pt x="7897" y="17915"/>
                  <a:pt x="8006" y="18037"/>
                </a:cubicBezTo>
                <a:cubicBezTo>
                  <a:pt x="8033" y="18078"/>
                  <a:pt x="8074" y="18119"/>
                  <a:pt x="8101" y="18160"/>
                </a:cubicBezTo>
                <a:lnTo>
                  <a:pt x="7680" y="18404"/>
                </a:lnTo>
                <a:lnTo>
                  <a:pt x="7489" y="17969"/>
                </a:lnTo>
                <a:cubicBezTo>
                  <a:pt x="7952" y="17847"/>
                  <a:pt x="8033" y="17575"/>
                  <a:pt x="7693" y="17167"/>
                </a:cubicBezTo>
                <a:cubicBezTo>
                  <a:pt x="7775" y="17140"/>
                  <a:pt x="7856" y="17113"/>
                  <a:pt x="7924" y="17086"/>
                </a:cubicBezTo>
                <a:cubicBezTo>
                  <a:pt x="8074" y="17018"/>
                  <a:pt x="8169" y="16868"/>
                  <a:pt x="8142" y="16705"/>
                </a:cubicBezTo>
                <a:cubicBezTo>
                  <a:pt x="8155" y="16556"/>
                  <a:pt x="8060" y="16420"/>
                  <a:pt x="7924" y="16365"/>
                </a:cubicBezTo>
                <a:cubicBezTo>
                  <a:pt x="7871" y="16333"/>
                  <a:pt x="7811" y="16318"/>
                  <a:pt x="7750" y="16318"/>
                </a:cubicBezTo>
                <a:cubicBezTo>
                  <a:pt x="7657" y="16318"/>
                  <a:pt x="7563" y="16354"/>
                  <a:pt x="7489" y="16420"/>
                </a:cubicBezTo>
                <a:cubicBezTo>
                  <a:pt x="7435" y="16474"/>
                  <a:pt x="7381" y="16542"/>
                  <a:pt x="7340" y="16597"/>
                </a:cubicBezTo>
                <a:cubicBezTo>
                  <a:pt x="7299" y="16800"/>
                  <a:pt x="7394" y="17004"/>
                  <a:pt x="7571" y="17113"/>
                </a:cubicBezTo>
                <a:lnTo>
                  <a:pt x="7136" y="17303"/>
                </a:lnTo>
                <a:lnTo>
                  <a:pt x="6837" y="16909"/>
                </a:lnTo>
                <a:lnTo>
                  <a:pt x="6851" y="16909"/>
                </a:lnTo>
                <a:cubicBezTo>
                  <a:pt x="6850" y="16909"/>
                  <a:pt x="6850" y="16909"/>
                  <a:pt x="6850" y="16909"/>
                </a:cubicBezTo>
                <a:lnTo>
                  <a:pt x="6850" y="16909"/>
                </a:lnTo>
                <a:cubicBezTo>
                  <a:pt x="6850" y="16909"/>
                  <a:pt x="6850" y="16909"/>
                  <a:pt x="6850" y="16909"/>
                </a:cubicBezTo>
                <a:lnTo>
                  <a:pt x="6850" y="16909"/>
                </a:lnTo>
                <a:cubicBezTo>
                  <a:pt x="6809" y="16900"/>
                  <a:pt x="6768" y="16896"/>
                  <a:pt x="6727" y="16896"/>
                </a:cubicBezTo>
                <a:cubicBezTo>
                  <a:pt x="6576" y="16896"/>
                  <a:pt x="6427" y="16955"/>
                  <a:pt x="6320" y="17072"/>
                </a:cubicBezTo>
                <a:lnTo>
                  <a:pt x="6076" y="16624"/>
                </a:lnTo>
                <a:cubicBezTo>
                  <a:pt x="6103" y="16624"/>
                  <a:pt x="6144" y="16610"/>
                  <a:pt x="6171" y="16610"/>
                </a:cubicBezTo>
                <a:cubicBezTo>
                  <a:pt x="6470" y="16556"/>
                  <a:pt x="6606" y="16202"/>
                  <a:pt x="6416" y="15958"/>
                </a:cubicBezTo>
                <a:cubicBezTo>
                  <a:pt x="6388" y="15917"/>
                  <a:pt x="6361" y="15876"/>
                  <a:pt x="6334" y="15835"/>
                </a:cubicBezTo>
                <a:cubicBezTo>
                  <a:pt x="6259" y="15818"/>
                  <a:pt x="6185" y="15807"/>
                  <a:pt x="6114" y="15807"/>
                </a:cubicBezTo>
                <a:cubicBezTo>
                  <a:pt x="5968" y="15807"/>
                  <a:pt x="5837" y="15852"/>
                  <a:pt x="5736" y="15971"/>
                </a:cubicBezTo>
                <a:lnTo>
                  <a:pt x="5451" y="15564"/>
                </a:lnTo>
                <a:cubicBezTo>
                  <a:pt x="5447" y="15563"/>
                  <a:pt x="5443" y="15563"/>
                  <a:pt x="5439" y="15563"/>
                </a:cubicBezTo>
                <a:lnTo>
                  <a:pt x="5439" y="15563"/>
                </a:lnTo>
                <a:cubicBezTo>
                  <a:pt x="5466" y="15550"/>
                  <a:pt x="5505" y="15550"/>
                  <a:pt x="5532" y="15550"/>
                </a:cubicBezTo>
                <a:cubicBezTo>
                  <a:pt x="5790" y="15482"/>
                  <a:pt x="5913" y="15387"/>
                  <a:pt x="5940" y="15210"/>
                </a:cubicBezTo>
                <a:cubicBezTo>
                  <a:pt x="5981" y="15006"/>
                  <a:pt x="5872" y="14816"/>
                  <a:pt x="5682" y="14748"/>
                </a:cubicBezTo>
                <a:cubicBezTo>
                  <a:pt x="5654" y="14734"/>
                  <a:pt x="5627" y="14707"/>
                  <a:pt x="5614" y="14694"/>
                </a:cubicBezTo>
                <a:lnTo>
                  <a:pt x="5858" y="14694"/>
                </a:lnTo>
                <a:cubicBezTo>
                  <a:pt x="6021" y="14666"/>
                  <a:pt x="6144" y="14531"/>
                  <a:pt x="6171" y="14367"/>
                </a:cubicBezTo>
                <a:cubicBezTo>
                  <a:pt x="6212" y="14191"/>
                  <a:pt x="6117" y="14014"/>
                  <a:pt x="5953" y="13946"/>
                </a:cubicBezTo>
                <a:cubicBezTo>
                  <a:pt x="5897" y="13915"/>
                  <a:pt x="5836" y="13900"/>
                  <a:pt x="5774" y="13900"/>
                </a:cubicBezTo>
                <a:cubicBezTo>
                  <a:pt x="5673" y="13900"/>
                  <a:pt x="5573" y="13943"/>
                  <a:pt x="5505" y="14028"/>
                </a:cubicBezTo>
                <a:cubicBezTo>
                  <a:pt x="5451" y="14082"/>
                  <a:pt x="5410" y="14150"/>
                  <a:pt x="5369" y="14218"/>
                </a:cubicBezTo>
                <a:lnTo>
                  <a:pt x="5369" y="14218"/>
                </a:lnTo>
                <a:cubicBezTo>
                  <a:pt x="5369" y="14213"/>
                  <a:pt x="5369" y="14209"/>
                  <a:pt x="5369" y="14204"/>
                </a:cubicBezTo>
                <a:cubicBezTo>
                  <a:pt x="5368" y="14205"/>
                  <a:pt x="5367" y="14207"/>
                  <a:pt x="5366" y="14208"/>
                </a:cubicBezTo>
                <a:lnTo>
                  <a:pt x="5366" y="14208"/>
                </a:lnTo>
                <a:cubicBezTo>
                  <a:pt x="5355" y="14121"/>
                  <a:pt x="5354" y="14034"/>
                  <a:pt x="5342" y="13960"/>
                </a:cubicBezTo>
                <a:cubicBezTo>
                  <a:pt x="5287" y="13810"/>
                  <a:pt x="5165" y="13701"/>
                  <a:pt x="5016" y="13688"/>
                </a:cubicBezTo>
                <a:cubicBezTo>
                  <a:pt x="4992" y="13684"/>
                  <a:pt x="4968" y="13682"/>
                  <a:pt x="4945" y="13682"/>
                </a:cubicBezTo>
                <a:cubicBezTo>
                  <a:pt x="4810" y="13682"/>
                  <a:pt x="4691" y="13748"/>
                  <a:pt x="4621" y="13865"/>
                </a:cubicBezTo>
                <a:cubicBezTo>
                  <a:pt x="4526" y="13987"/>
                  <a:pt x="4526" y="14150"/>
                  <a:pt x="4608" y="14286"/>
                </a:cubicBezTo>
                <a:cubicBezTo>
                  <a:pt x="4635" y="14354"/>
                  <a:pt x="4689" y="14408"/>
                  <a:pt x="4730" y="14449"/>
                </a:cubicBezTo>
                <a:lnTo>
                  <a:pt x="4336" y="14666"/>
                </a:lnTo>
                <a:lnTo>
                  <a:pt x="4091" y="14259"/>
                </a:lnTo>
                <a:lnTo>
                  <a:pt x="4091" y="14259"/>
                </a:lnTo>
                <a:cubicBezTo>
                  <a:pt x="4100" y="14259"/>
                  <a:pt x="4110" y="14260"/>
                  <a:pt x="4119" y="14260"/>
                </a:cubicBezTo>
                <a:cubicBezTo>
                  <a:pt x="4323" y="14260"/>
                  <a:pt x="4487" y="14114"/>
                  <a:pt x="4526" y="13919"/>
                </a:cubicBezTo>
                <a:cubicBezTo>
                  <a:pt x="4553" y="13756"/>
                  <a:pt x="4485" y="13579"/>
                  <a:pt x="4336" y="13498"/>
                </a:cubicBezTo>
                <a:cubicBezTo>
                  <a:pt x="4261" y="13449"/>
                  <a:pt x="4190" y="13429"/>
                  <a:pt x="4123" y="13429"/>
                </a:cubicBezTo>
                <a:cubicBezTo>
                  <a:pt x="3985" y="13429"/>
                  <a:pt x="3866" y="13515"/>
                  <a:pt x="3765" y="13606"/>
                </a:cubicBezTo>
                <a:lnTo>
                  <a:pt x="3493" y="13144"/>
                </a:lnTo>
                <a:lnTo>
                  <a:pt x="3493" y="13144"/>
                </a:lnTo>
                <a:cubicBezTo>
                  <a:pt x="3510" y="13147"/>
                  <a:pt x="3526" y="13148"/>
                  <a:pt x="3542" y="13148"/>
                </a:cubicBezTo>
                <a:cubicBezTo>
                  <a:pt x="3705" y="13148"/>
                  <a:pt x="3818" y="13026"/>
                  <a:pt x="3942" y="12927"/>
                </a:cubicBezTo>
                <a:cubicBezTo>
                  <a:pt x="3943" y="12925"/>
                  <a:pt x="3944" y="12923"/>
                  <a:pt x="3945" y="12921"/>
                </a:cubicBezTo>
                <a:lnTo>
                  <a:pt x="3945" y="12921"/>
                </a:lnTo>
                <a:cubicBezTo>
                  <a:pt x="3944" y="12918"/>
                  <a:pt x="3943" y="12916"/>
                  <a:pt x="3942" y="12913"/>
                </a:cubicBezTo>
                <a:cubicBezTo>
                  <a:pt x="3942" y="12848"/>
                  <a:pt x="3942" y="12772"/>
                  <a:pt x="3942" y="12696"/>
                </a:cubicBezTo>
                <a:cubicBezTo>
                  <a:pt x="3928" y="12519"/>
                  <a:pt x="3819" y="12383"/>
                  <a:pt x="3656" y="12342"/>
                </a:cubicBezTo>
                <a:cubicBezTo>
                  <a:pt x="3618" y="12332"/>
                  <a:pt x="3581" y="12328"/>
                  <a:pt x="3546" y="12328"/>
                </a:cubicBezTo>
                <a:cubicBezTo>
                  <a:pt x="3236" y="12328"/>
                  <a:pt x="3025" y="12674"/>
                  <a:pt x="3208" y="12954"/>
                </a:cubicBezTo>
                <a:cubicBezTo>
                  <a:pt x="3249" y="13008"/>
                  <a:pt x="3289" y="13049"/>
                  <a:pt x="3330" y="13103"/>
                </a:cubicBezTo>
                <a:lnTo>
                  <a:pt x="2936" y="13294"/>
                </a:lnTo>
                <a:lnTo>
                  <a:pt x="2691" y="12913"/>
                </a:lnTo>
                <a:cubicBezTo>
                  <a:pt x="3181" y="12777"/>
                  <a:pt x="3262" y="12505"/>
                  <a:pt x="2922" y="12111"/>
                </a:cubicBezTo>
                <a:lnTo>
                  <a:pt x="2922" y="12084"/>
                </a:lnTo>
                <a:lnTo>
                  <a:pt x="2936" y="12084"/>
                </a:lnTo>
                <a:cubicBezTo>
                  <a:pt x="2873" y="12076"/>
                  <a:pt x="2810" y="12071"/>
                  <a:pt x="2751" y="12071"/>
                </a:cubicBezTo>
                <a:cubicBezTo>
                  <a:pt x="2594" y="12071"/>
                  <a:pt x="2458" y="12109"/>
                  <a:pt x="2379" y="12247"/>
                </a:cubicBezTo>
                <a:lnTo>
                  <a:pt x="2066" y="11826"/>
                </a:lnTo>
                <a:lnTo>
                  <a:pt x="2066" y="11839"/>
                </a:lnTo>
                <a:cubicBezTo>
                  <a:pt x="2058" y="11833"/>
                  <a:pt x="2050" y="11827"/>
                  <a:pt x="2042" y="11821"/>
                </a:cubicBezTo>
                <a:lnTo>
                  <a:pt x="2042" y="11821"/>
                </a:lnTo>
                <a:cubicBezTo>
                  <a:pt x="2005" y="11818"/>
                  <a:pt x="1969" y="11815"/>
                  <a:pt x="1933" y="11815"/>
                </a:cubicBezTo>
                <a:cubicBezTo>
                  <a:pt x="1773" y="11815"/>
                  <a:pt x="1630" y="11862"/>
                  <a:pt x="1536" y="12030"/>
                </a:cubicBezTo>
                <a:cubicBezTo>
                  <a:pt x="1414" y="12247"/>
                  <a:pt x="1536" y="12424"/>
                  <a:pt x="1672" y="12600"/>
                </a:cubicBezTo>
                <a:lnTo>
                  <a:pt x="1291" y="12777"/>
                </a:lnTo>
                <a:lnTo>
                  <a:pt x="1074" y="12397"/>
                </a:lnTo>
                <a:lnTo>
                  <a:pt x="1128" y="12369"/>
                </a:lnTo>
                <a:cubicBezTo>
                  <a:pt x="1550" y="12193"/>
                  <a:pt x="1604" y="11907"/>
                  <a:pt x="1291" y="11595"/>
                </a:cubicBezTo>
                <a:cubicBezTo>
                  <a:pt x="1252" y="11555"/>
                  <a:pt x="1225" y="11516"/>
                  <a:pt x="1199" y="11477"/>
                </a:cubicBezTo>
                <a:lnTo>
                  <a:pt x="1199" y="11477"/>
                </a:lnTo>
                <a:cubicBezTo>
                  <a:pt x="1257" y="11493"/>
                  <a:pt x="1310" y="11501"/>
                  <a:pt x="1359" y="11501"/>
                </a:cubicBezTo>
                <a:cubicBezTo>
                  <a:pt x="1499" y="11501"/>
                  <a:pt x="1603" y="11437"/>
                  <a:pt x="1672" y="11309"/>
                </a:cubicBezTo>
                <a:cubicBezTo>
                  <a:pt x="1753" y="11132"/>
                  <a:pt x="1699" y="10915"/>
                  <a:pt x="1536" y="10806"/>
                </a:cubicBezTo>
                <a:cubicBezTo>
                  <a:pt x="1470" y="10755"/>
                  <a:pt x="1404" y="10729"/>
                  <a:pt x="1333" y="10729"/>
                </a:cubicBezTo>
                <a:cubicBezTo>
                  <a:pt x="1214" y="10729"/>
                  <a:pt x="1081" y="10803"/>
                  <a:pt x="911" y="10956"/>
                </a:cubicBezTo>
                <a:cubicBezTo>
                  <a:pt x="870" y="10711"/>
                  <a:pt x="788" y="10507"/>
                  <a:pt x="517" y="10494"/>
                </a:cubicBezTo>
                <a:cubicBezTo>
                  <a:pt x="495" y="10490"/>
                  <a:pt x="473" y="10488"/>
                  <a:pt x="451" y="10488"/>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
        <p:nvSpPr>
          <p:cNvPr id="12" name="Google Shape;922;p65">
            <a:extLst>
              <a:ext uri="{FF2B5EF4-FFF2-40B4-BE49-F238E27FC236}">
                <a16:creationId xmlns:a16="http://schemas.microsoft.com/office/drawing/2014/main" id="{503D54DD-BBE1-4583-A13E-10EA23FF6BF7}"/>
              </a:ext>
            </a:extLst>
          </p:cNvPr>
          <p:cNvSpPr/>
          <p:nvPr/>
        </p:nvSpPr>
        <p:spPr>
          <a:xfrm rot="16200000">
            <a:off x="9629030" y="-190833"/>
            <a:ext cx="2377440" cy="2759104"/>
          </a:xfrm>
          <a:custGeom>
            <a:avLst/>
            <a:gdLst/>
            <a:ahLst/>
            <a:cxnLst/>
            <a:rect l="l" t="t" r="r" b="b"/>
            <a:pathLst>
              <a:path w="61234" h="47198" extrusionOk="0">
                <a:moveTo>
                  <a:pt x="55008" y="0"/>
                </a:moveTo>
                <a:cubicBezTo>
                  <a:pt x="54968" y="68"/>
                  <a:pt x="54913" y="109"/>
                  <a:pt x="54927" y="136"/>
                </a:cubicBezTo>
                <a:cubicBezTo>
                  <a:pt x="54940" y="177"/>
                  <a:pt x="54981" y="204"/>
                  <a:pt x="55022" y="218"/>
                </a:cubicBezTo>
                <a:cubicBezTo>
                  <a:pt x="55036" y="218"/>
                  <a:pt x="55090" y="163"/>
                  <a:pt x="55090" y="136"/>
                </a:cubicBezTo>
                <a:cubicBezTo>
                  <a:pt x="55090" y="109"/>
                  <a:pt x="55049" y="55"/>
                  <a:pt x="55008" y="0"/>
                </a:cubicBezTo>
                <a:close/>
                <a:moveTo>
                  <a:pt x="52276" y="41"/>
                </a:moveTo>
                <a:cubicBezTo>
                  <a:pt x="52222" y="136"/>
                  <a:pt x="52168" y="191"/>
                  <a:pt x="52181" y="231"/>
                </a:cubicBezTo>
                <a:cubicBezTo>
                  <a:pt x="52195" y="272"/>
                  <a:pt x="52236" y="313"/>
                  <a:pt x="52290" y="327"/>
                </a:cubicBezTo>
                <a:cubicBezTo>
                  <a:pt x="52331" y="327"/>
                  <a:pt x="52399" y="259"/>
                  <a:pt x="52399" y="218"/>
                </a:cubicBezTo>
                <a:cubicBezTo>
                  <a:pt x="52399" y="177"/>
                  <a:pt x="52344" y="136"/>
                  <a:pt x="52276" y="41"/>
                </a:cubicBezTo>
                <a:close/>
                <a:moveTo>
                  <a:pt x="49531" y="150"/>
                </a:moveTo>
                <a:cubicBezTo>
                  <a:pt x="49503" y="218"/>
                  <a:pt x="49436" y="245"/>
                  <a:pt x="49449" y="286"/>
                </a:cubicBezTo>
                <a:cubicBezTo>
                  <a:pt x="49449" y="313"/>
                  <a:pt x="49503" y="367"/>
                  <a:pt x="49531" y="367"/>
                </a:cubicBezTo>
                <a:cubicBezTo>
                  <a:pt x="49558" y="367"/>
                  <a:pt x="49612" y="327"/>
                  <a:pt x="49626" y="286"/>
                </a:cubicBezTo>
                <a:cubicBezTo>
                  <a:pt x="49626" y="245"/>
                  <a:pt x="49585" y="218"/>
                  <a:pt x="49531" y="150"/>
                </a:cubicBezTo>
                <a:close/>
                <a:moveTo>
                  <a:pt x="55824" y="299"/>
                </a:moveTo>
                <a:cubicBezTo>
                  <a:pt x="55783" y="299"/>
                  <a:pt x="55715" y="367"/>
                  <a:pt x="55729" y="394"/>
                </a:cubicBezTo>
                <a:cubicBezTo>
                  <a:pt x="55742" y="449"/>
                  <a:pt x="55769" y="490"/>
                  <a:pt x="55824" y="503"/>
                </a:cubicBezTo>
                <a:cubicBezTo>
                  <a:pt x="55865" y="503"/>
                  <a:pt x="55919" y="449"/>
                  <a:pt x="56001" y="394"/>
                </a:cubicBezTo>
                <a:cubicBezTo>
                  <a:pt x="55919" y="354"/>
                  <a:pt x="55878" y="299"/>
                  <a:pt x="55837" y="299"/>
                </a:cubicBezTo>
                <a:close/>
                <a:moveTo>
                  <a:pt x="53105" y="327"/>
                </a:moveTo>
                <a:cubicBezTo>
                  <a:pt x="53051" y="327"/>
                  <a:pt x="53010" y="422"/>
                  <a:pt x="52969" y="476"/>
                </a:cubicBezTo>
                <a:cubicBezTo>
                  <a:pt x="53010" y="517"/>
                  <a:pt x="53065" y="598"/>
                  <a:pt x="53119" y="598"/>
                </a:cubicBezTo>
                <a:cubicBezTo>
                  <a:pt x="53123" y="599"/>
                  <a:pt x="53127" y="600"/>
                  <a:pt x="53131" y="600"/>
                </a:cubicBezTo>
                <a:cubicBezTo>
                  <a:pt x="53182" y="600"/>
                  <a:pt x="53235" y="525"/>
                  <a:pt x="53323" y="462"/>
                </a:cubicBezTo>
                <a:cubicBezTo>
                  <a:pt x="53228" y="394"/>
                  <a:pt x="53160" y="327"/>
                  <a:pt x="53105" y="327"/>
                </a:cubicBezTo>
                <a:close/>
                <a:moveTo>
                  <a:pt x="50360" y="394"/>
                </a:moveTo>
                <a:cubicBezTo>
                  <a:pt x="50305" y="394"/>
                  <a:pt x="50237" y="476"/>
                  <a:pt x="50237" y="517"/>
                </a:cubicBezTo>
                <a:cubicBezTo>
                  <a:pt x="50251" y="571"/>
                  <a:pt x="50292" y="626"/>
                  <a:pt x="50360" y="639"/>
                </a:cubicBezTo>
                <a:cubicBezTo>
                  <a:pt x="50401" y="639"/>
                  <a:pt x="50455" y="585"/>
                  <a:pt x="50550" y="517"/>
                </a:cubicBezTo>
                <a:cubicBezTo>
                  <a:pt x="50455" y="462"/>
                  <a:pt x="50401" y="408"/>
                  <a:pt x="50360" y="408"/>
                </a:cubicBezTo>
                <a:lnTo>
                  <a:pt x="50360" y="394"/>
                </a:lnTo>
                <a:close/>
                <a:moveTo>
                  <a:pt x="47641" y="503"/>
                </a:moveTo>
                <a:cubicBezTo>
                  <a:pt x="47614" y="503"/>
                  <a:pt x="47587" y="558"/>
                  <a:pt x="47546" y="571"/>
                </a:cubicBezTo>
                <a:cubicBezTo>
                  <a:pt x="47573" y="612"/>
                  <a:pt x="47601" y="666"/>
                  <a:pt x="47641" y="666"/>
                </a:cubicBezTo>
                <a:cubicBezTo>
                  <a:pt x="47647" y="668"/>
                  <a:pt x="47652" y="669"/>
                  <a:pt x="47657" y="669"/>
                </a:cubicBezTo>
                <a:cubicBezTo>
                  <a:pt x="47690" y="669"/>
                  <a:pt x="47717" y="634"/>
                  <a:pt x="47764" y="598"/>
                </a:cubicBezTo>
                <a:cubicBezTo>
                  <a:pt x="47709" y="558"/>
                  <a:pt x="47682" y="503"/>
                  <a:pt x="47641" y="503"/>
                </a:cubicBezTo>
                <a:close/>
                <a:moveTo>
                  <a:pt x="56641" y="529"/>
                </a:moveTo>
                <a:cubicBezTo>
                  <a:pt x="56592" y="529"/>
                  <a:pt x="56553" y="602"/>
                  <a:pt x="56490" y="653"/>
                </a:cubicBezTo>
                <a:cubicBezTo>
                  <a:pt x="56552" y="702"/>
                  <a:pt x="56603" y="763"/>
                  <a:pt x="56642" y="763"/>
                </a:cubicBezTo>
                <a:cubicBezTo>
                  <a:pt x="56646" y="763"/>
                  <a:pt x="56649" y="763"/>
                  <a:pt x="56653" y="761"/>
                </a:cubicBezTo>
                <a:cubicBezTo>
                  <a:pt x="56707" y="761"/>
                  <a:pt x="56748" y="694"/>
                  <a:pt x="56789" y="653"/>
                </a:cubicBezTo>
                <a:cubicBezTo>
                  <a:pt x="56735" y="612"/>
                  <a:pt x="56707" y="544"/>
                  <a:pt x="56653" y="530"/>
                </a:cubicBezTo>
                <a:cubicBezTo>
                  <a:pt x="56649" y="529"/>
                  <a:pt x="56645" y="529"/>
                  <a:pt x="56641" y="529"/>
                </a:cubicBezTo>
                <a:close/>
                <a:moveTo>
                  <a:pt x="53894" y="530"/>
                </a:moveTo>
                <a:cubicBezTo>
                  <a:pt x="53853" y="585"/>
                  <a:pt x="53785" y="639"/>
                  <a:pt x="53785" y="707"/>
                </a:cubicBezTo>
                <a:cubicBezTo>
                  <a:pt x="53760" y="807"/>
                  <a:pt x="53826" y="872"/>
                  <a:pt x="53911" y="872"/>
                </a:cubicBezTo>
                <a:cubicBezTo>
                  <a:pt x="53918" y="872"/>
                  <a:pt x="53926" y="871"/>
                  <a:pt x="53935" y="870"/>
                </a:cubicBezTo>
                <a:cubicBezTo>
                  <a:pt x="54043" y="857"/>
                  <a:pt x="54111" y="816"/>
                  <a:pt x="54098" y="707"/>
                </a:cubicBezTo>
                <a:cubicBezTo>
                  <a:pt x="54084" y="639"/>
                  <a:pt x="54016" y="585"/>
                  <a:pt x="53975" y="530"/>
                </a:cubicBezTo>
                <a:close/>
                <a:moveTo>
                  <a:pt x="51222" y="607"/>
                </a:moveTo>
                <a:cubicBezTo>
                  <a:pt x="51211" y="607"/>
                  <a:pt x="51200" y="609"/>
                  <a:pt x="51189" y="612"/>
                </a:cubicBezTo>
                <a:cubicBezTo>
                  <a:pt x="51107" y="626"/>
                  <a:pt x="51053" y="680"/>
                  <a:pt x="51026" y="761"/>
                </a:cubicBezTo>
                <a:cubicBezTo>
                  <a:pt x="51026" y="829"/>
                  <a:pt x="51107" y="897"/>
                  <a:pt x="51148" y="965"/>
                </a:cubicBezTo>
                <a:lnTo>
                  <a:pt x="51216" y="965"/>
                </a:lnTo>
                <a:cubicBezTo>
                  <a:pt x="51257" y="897"/>
                  <a:pt x="51338" y="843"/>
                  <a:pt x="51352" y="775"/>
                </a:cubicBezTo>
                <a:cubicBezTo>
                  <a:pt x="51376" y="691"/>
                  <a:pt x="51305" y="607"/>
                  <a:pt x="51222" y="607"/>
                </a:cubicBezTo>
                <a:close/>
                <a:moveTo>
                  <a:pt x="48457" y="734"/>
                </a:moveTo>
                <a:cubicBezTo>
                  <a:pt x="48416" y="734"/>
                  <a:pt x="48335" y="829"/>
                  <a:pt x="48335" y="857"/>
                </a:cubicBezTo>
                <a:cubicBezTo>
                  <a:pt x="48362" y="925"/>
                  <a:pt x="48402" y="965"/>
                  <a:pt x="48470" y="993"/>
                </a:cubicBezTo>
                <a:cubicBezTo>
                  <a:pt x="48511" y="993"/>
                  <a:pt x="48566" y="925"/>
                  <a:pt x="48661" y="857"/>
                </a:cubicBezTo>
                <a:cubicBezTo>
                  <a:pt x="48566" y="802"/>
                  <a:pt x="48511" y="734"/>
                  <a:pt x="48457" y="734"/>
                </a:cubicBezTo>
                <a:close/>
                <a:moveTo>
                  <a:pt x="57482" y="707"/>
                </a:moveTo>
                <a:cubicBezTo>
                  <a:pt x="57428" y="789"/>
                  <a:pt x="57346" y="843"/>
                  <a:pt x="57360" y="897"/>
                </a:cubicBezTo>
                <a:cubicBezTo>
                  <a:pt x="57360" y="938"/>
                  <a:pt x="57428" y="993"/>
                  <a:pt x="57482" y="1033"/>
                </a:cubicBezTo>
                <a:cubicBezTo>
                  <a:pt x="57523" y="993"/>
                  <a:pt x="57604" y="952"/>
                  <a:pt x="57618" y="897"/>
                </a:cubicBezTo>
                <a:cubicBezTo>
                  <a:pt x="57632" y="829"/>
                  <a:pt x="57550" y="789"/>
                  <a:pt x="57482" y="707"/>
                </a:cubicBezTo>
                <a:close/>
                <a:moveTo>
                  <a:pt x="54750" y="775"/>
                </a:moveTo>
                <a:cubicBezTo>
                  <a:pt x="54519" y="789"/>
                  <a:pt x="54519" y="1142"/>
                  <a:pt x="54764" y="1142"/>
                </a:cubicBezTo>
                <a:cubicBezTo>
                  <a:pt x="54886" y="1142"/>
                  <a:pt x="54940" y="1060"/>
                  <a:pt x="54954" y="938"/>
                </a:cubicBezTo>
                <a:cubicBezTo>
                  <a:pt x="54940" y="843"/>
                  <a:pt x="54872" y="775"/>
                  <a:pt x="54750" y="775"/>
                </a:cubicBezTo>
                <a:close/>
                <a:moveTo>
                  <a:pt x="52025" y="855"/>
                </a:moveTo>
                <a:cubicBezTo>
                  <a:pt x="52018" y="855"/>
                  <a:pt x="52011" y="856"/>
                  <a:pt x="52004" y="857"/>
                </a:cubicBezTo>
                <a:cubicBezTo>
                  <a:pt x="51760" y="870"/>
                  <a:pt x="51760" y="1224"/>
                  <a:pt x="52004" y="1237"/>
                </a:cubicBezTo>
                <a:cubicBezTo>
                  <a:pt x="52011" y="1238"/>
                  <a:pt x="52018" y="1238"/>
                  <a:pt x="52025" y="1238"/>
                </a:cubicBezTo>
                <a:cubicBezTo>
                  <a:pt x="52125" y="1238"/>
                  <a:pt x="52208" y="1149"/>
                  <a:pt x="52208" y="1047"/>
                </a:cubicBezTo>
                <a:cubicBezTo>
                  <a:pt x="52208" y="945"/>
                  <a:pt x="52125" y="855"/>
                  <a:pt x="52025" y="855"/>
                </a:cubicBezTo>
                <a:close/>
                <a:moveTo>
                  <a:pt x="46580" y="1072"/>
                </a:moveTo>
                <a:cubicBezTo>
                  <a:pt x="46576" y="1072"/>
                  <a:pt x="46572" y="1073"/>
                  <a:pt x="46568" y="1074"/>
                </a:cubicBezTo>
                <a:cubicBezTo>
                  <a:pt x="46527" y="1074"/>
                  <a:pt x="46500" y="1128"/>
                  <a:pt x="46459" y="1169"/>
                </a:cubicBezTo>
                <a:cubicBezTo>
                  <a:pt x="46500" y="1196"/>
                  <a:pt x="46527" y="1264"/>
                  <a:pt x="46568" y="1264"/>
                </a:cubicBezTo>
                <a:cubicBezTo>
                  <a:pt x="46572" y="1266"/>
                  <a:pt x="46576" y="1266"/>
                  <a:pt x="46580" y="1266"/>
                </a:cubicBezTo>
                <a:cubicBezTo>
                  <a:pt x="46617" y="1266"/>
                  <a:pt x="46656" y="1218"/>
                  <a:pt x="46717" y="1169"/>
                </a:cubicBezTo>
                <a:cubicBezTo>
                  <a:pt x="46656" y="1121"/>
                  <a:pt x="46617" y="1072"/>
                  <a:pt x="46580" y="1072"/>
                </a:cubicBezTo>
                <a:close/>
                <a:moveTo>
                  <a:pt x="58324" y="1005"/>
                </a:moveTo>
                <a:cubicBezTo>
                  <a:pt x="58319" y="1005"/>
                  <a:pt x="58315" y="1005"/>
                  <a:pt x="58311" y="1006"/>
                </a:cubicBezTo>
                <a:cubicBezTo>
                  <a:pt x="58257" y="1006"/>
                  <a:pt x="58216" y="1088"/>
                  <a:pt x="58162" y="1128"/>
                </a:cubicBezTo>
                <a:cubicBezTo>
                  <a:pt x="58216" y="1183"/>
                  <a:pt x="58257" y="1264"/>
                  <a:pt x="58311" y="1278"/>
                </a:cubicBezTo>
                <a:cubicBezTo>
                  <a:pt x="58316" y="1279"/>
                  <a:pt x="58321" y="1279"/>
                  <a:pt x="58326" y="1279"/>
                </a:cubicBezTo>
                <a:cubicBezTo>
                  <a:pt x="58386" y="1279"/>
                  <a:pt x="58428" y="1205"/>
                  <a:pt x="58529" y="1142"/>
                </a:cubicBezTo>
                <a:cubicBezTo>
                  <a:pt x="58441" y="1079"/>
                  <a:pt x="58376" y="1005"/>
                  <a:pt x="58324" y="1005"/>
                </a:cubicBezTo>
                <a:close/>
                <a:moveTo>
                  <a:pt x="49265" y="937"/>
                </a:moveTo>
                <a:cubicBezTo>
                  <a:pt x="49179" y="937"/>
                  <a:pt x="49110" y="1013"/>
                  <a:pt x="49123" y="1101"/>
                </a:cubicBezTo>
                <a:cubicBezTo>
                  <a:pt x="49136" y="1183"/>
                  <a:pt x="49204" y="1237"/>
                  <a:pt x="49259" y="1305"/>
                </a:cubicBezTo>
                <a:lnTo>
                  <a:pt x="49327" y="1305"/>
                </a:lnTo>
                <a:cubicBezTo>
                  <a:pt x="49368" y="1237"/>
                  <a:pt x="49449" y="1183"/>
                  <a:pt x="49463" y="1101"/>
                </a:cubicBezTo>
                <a:cubicBezTo>
                  <a:pt x="49463" y="1013"/>
                  <a:pt x="49393" y="937"/>
                  <a:pt x="49307" y="937"/>
                </a:cubicBezTo>
                <a:cubicBezTo>
                  <a:pt x="49300" y="937"/>
                  <a:pt x="49293" y="937"/>
                  <a:pt x="49286" y="938"/>
                </a:cubicBezTo>
                <a:cubicBezTo>
                  <a:pt x="49279" y="937"/>
                  <a:pt x="49272" y="937"/>
                  <a:pt x="49265" y="937"/>
                </a:cubicBezTo>
                <a:close/>
                <a:moveTo>
                  <a:pt x="55593" y="1033"/>
                </a:moveTo>
                <a:cubicBezTo>
                  <a:pt x="55484" y="1033"/>
                  <a:pt x="55389" y="1115"/>
                  <a:pt x="55389" y="1237"/>
                </a:cubicBezTo>
                <a:cubicBezTo>
                  <a:pt x="55389" y="1346"/>
                  <a:pt x="55470" y="1427"/>
                  <a:pt x="55579" y="1427"/>
                </a:cubicBezTo>
                <a:cubicBezTo>
                  <a:pt x="55688" y="1427"/>
                  <a:pt x="55783" y="1346"/>
                  <a:pt x="55783" y="1237"/>
                </a:cubicBezTo>
                <a:cubicBezTo>
                  <a:pt x="55783" y="1128"/>
                  <a:pt x="55702" y="1033"/>
                  <a:pt x="55593" y="1033"/>
                </a:cubicBezTo>
                <a:close/>
                <a:moveTo>
                  <a:pt x="52874" y="1074"/>
                </a:moveTo>
                <a:cubicBezTo>
                  <a:pt x="52589" y="1074"/>
                  <a:pt x="52589" y="1509"/>
                  <a:pt x="52874" y="1509"/>
                </a:cubicBezTo>
                <a:cubicBezTo>
                  <a:pt x="53160" y="1509"/>
                  <a:pt x="53160" y="1074"/>
                  <a:pt x="52874" y="1074"/>
                </a:cubicBezTo>
                <a:close/>
                <a:moveTo>
                  <a:pt x="50115" y="1142"/>
                </a:moveTo>
                <a:cubicBezTo>
                  <a:pt x="50006" y="1142"/>
                  <a:pt x="49911" y="1224"/>
                  <a:pt x="49911" y="1346"/>
                </a:cubicBezTo>
                <a:lnTo>
                  <a:pt x="49911" y="1332"/>
                </a:lnTo>
                <a:lnTo>
                  <a:pt x="49911" y="1332"/>
                </a:lnTo>
                <a:cubicBezTo>
                  <a:pt x="49902" y="1464"/>
                  <a:pt x="50003" y="1556"/>
                  <a:pt x="50111" y="1556"/>
                </a:cubicBezTo>
                <a:cubicBezTo>
                  <a:pt x="50159" y="1556"/>
                  <a:pt x="50209" y="1538"/>
                  <a:pt x="50251" y="1495"/>
                </a:cubicBezTo>
                <a:cubicBezTo>
                  <a:pt x="50401" y="1373"/>
                  <a:pt x="50305" y="1142"/>
                  <a:pt x="50115" y="1142"/>
                </a:cubicBezTo>
                <a:close/>
                <a:moveTo>
                  <a:pt x="47377" y="1260"/>
                </a:moveTo>
                <a:cubicBezTo>
                  <a:pt x="47297" y="1260"/>
                  <a:pt x="47237" y="1342"/>
                  <a:pt x="47261" y="1414"/>
                </a:cubicBezTo>
                <a:cubicBezTo>
                  <a:pt x="47274" y="1482"/>
                  <a:pt x="47342" y="1536"/>
                  <a:pt x="47410" y="1563"/>
                </a:cubicBezTo>
                <a:cubicBezTo>
                  <a:pt x="47465" y="1563"/>
                  <a:pt x="47519" y="1495"/>
                  <a:pt x="47573" y="1455"/>
                </a:cubicBezTo>
                <a:lnTo>
                  <a:pt x="47573" y="1387"/>
                </a:lnTo>
                <a:cubicBezTo>
                  <a:pt x="47519" y="1346"/>
                  <a:pt x="47465" y="1278"/>
                  <a:pt x="47410" y="1264"/>
                </a:cubicBezTo>
                <a:cubicBezTo>
                  <a:pt x="47399" y="1261"/>
                  <a:pt x="47388" y="1260"/>
                  <a:pt x="47377" y="1260"/>
                </a:cubicBezTo>
                <a:close/>
                <a:moveTo>
                  <a:pt x="59103" y="1273"/>
                </a:moveTo>
                <a:cubicBezTo>
                  <a:pt x="59026" y="1273"/>
                  <a:pt x="58967" y="1345"/>
                  <a:pt x="58991" y="1427"/>
                </a:cubicBezTo>
                <a:cubicBezTo>
                  <a:pt x="59004" y="1495"/>
                  <a:pt x="59072" y="1550"/>
                  <a:pt x="59113" y="1604"/>
                </a:cubicBezTo>
                <a:lnTo>
                  <a:pt x="59181" y="1591"/>
                </a:lnTo>
                <a:cubicBezTo>
                  <a:pt x="59222" y="1536"/>
                  <a:pt x="59290" y="1468"/>
                  <a:pt x="59290" y="1427"/>
                </a:cubicBezTo>
                <a:cubicBezTo>
                  <a:pt x="59263" y="1360"/>
                  <a:pt x="59208" y="1292"/>
                  <a:pt x="59140" y="1278"/>
                </a:cubicBezTo>
                <a:cubicBezTo>
                  <a:pt x="59128" y="1274"/>
                  <a:pt x="59115" y="1273"/>
                  <a:pt x="59103" y="1273"/>
                </a:cubicBezTo>
                <a:close/>
                <a:moveTo>
                  <a:pt x="56408" y="1264"/>
                </a:moveTo>
                <a:cubicBezTo>
                  <a:pt x="56300" y="1264"/>
                  <a:pt x="56204" y="1360"/>
                  <a:pt x="56204" y="1468"/>
                </a:cubicBezTo>
                <a:cubicBezTo>
                  <a:pt x="56204" y="1597"/>
                  <a:pt x="56303" y="1682"/>
                  <a:pt x="56410" y="1682"/>
                </a:cubicBezTo>
                <a:cubicBezTo>
                  <a:pt x="56461" y="1682"/>
                  <a:pt x="56514" y="1662"/>
                  <a:pt x="56558" y="1618"/>
                </a:cubicBezTo>
                <a:cubicBezTo>
                  <a:pt x="56694" y="1495"/>
                  <a:pt x="56599" y="1264"/>
                  <a:pt x="56408" y="1264"/>
                </a:cubicBezTo>
                <a:close/>
                <a:moveTo>
                  <a:pt x="53703" y="1305"/>
                </a:moveTo>
                <a:cubicBezTo>
                  <a:pt x="53699" y="1305"/>
                  <a:pt x="53694" y="1305"/>
                  <a:pt x="53690" y="1305"/>
                </a:cubicBezTo>
                <a:cubicBezTo>
                  <a:pt x="53382" y="1305"/>
                  <a:pt x="53391" y="1768"/>
                  <a:pt x="53690" y="1768"/>
                </a:cubicBezTo>
                <a:cubicBezTo>
                  <a:pt x="53695" y="1768"/>
                  <a:pt x="53699" y="1767"/>
                  <a:pt x="53703" y="1767"/>
                </a:cubicBezTo>
                <a:cubicBezTo>
                  <a:pt x="53998" y="1767"/>
                  <a:pt x="54002" y="1305"/>
                  <a:pt x="53703" y="1305"/>
                </a:cubicBezTo>
                <a:close/>
                <a:moveTo>
                  <a:pt x="59956" y="1509"/>
                </a:moveTo>
                <a:cubicBezTo>
                  <a:pt x="59888" y="1523"/>
                  <a:pt x="59820" y="1577"/>
                  <a:pt x="59806" y="1659"/>
                </a:cubicBezTo>
                <a:cubicBezTo>
                  <a:pt x="59770" y="1742"/>
                  <a:pt x="59830" y="1826"/>
                  <a:pt x="59919" y="1826"/>
                </a:cubicBezTo>
                <a:cubicBezTo>
                  <a:pt x="59931" y="1826"/>
                  <a:pt x="59943" y="1825"/>
                  <a:pt x="59956" y="1822"/>
                </a:cubicBezTo>
                <a:cubicBezTo>
                  <a:pt x="60010" y="1808"/>
                  <a:pt x="60078" y="1754"/>
                  <a:pt x="60146" y="1713"/>
                </a:cubicBezTo>
                <a:lnTo>
                  <a:pt x="60146" y="1618"/>
                </a:lnTo>
                <a:cubicBezTo>
                  <a:pt x="60078" y="1577"/>
                  <a:pt x="60010" y="1509"/>
                  <a:pt x="59956" y="1509"/>
                </a:cubicBezTo>
                <a:close/>
                <a:moveTo>
                  <a:pt x="50928" y="1373"/>
                </a:moveTo>
                <a:cubicBezTo>
                  <a:pt x="50735" y="1373"/>
                  <a:pt x="50635" y="1608"/>
                  <a:pt x="50768" y="1754"/>
                </a:cubicBezTo>
                <a:cubicBezTo>
                  <a:pt x="50818" y="1804"/>
                  <a:pt x="50879" y="1827"/>
                  <a:pt x="50939" y="1827"/>
                </a:cubicBezTo>
                <a:cubicBezTo>
                  <a:pt x="51056" y="1827"/>
                  <a:pt x="51166" y="1739"/>
                  <a:pt x="51175" y="1604"/>
                </a:cubicBezTo>
                <a:cubicBezTo>
                  <a:pt x="51175" y="1482"/>
                  <a:pt x="51067" y="1373"/>
                  <a:pt x="50944" y="1373"/>
                </a:cubicBezTo>
                <a:cubicBezTo>
                  <a:pt x="50939" y="1373"/>
                  <a:pt x="50933" y="1373"/>
                  <a:pt x="50928" y="1373"/>
                </a:cubicBezTo>
                <a:close/>
                <a:moveTo>
                  <a:pt x="45491" y="1643"/>
                </a:moveTo>
                <a:cubicBezTo>
                  <a:pt x="45487" y="1643"/>
                  <a:pt x="45484" y="1644"/>
                  <a:pt x="45480" y="1645"/>
                </a:cubicBezTo>
                <a:cubicBezTo>
                  <a:pt x="45426" y="1659"/>
                  <a:pt x="45371" y="1699"/>
                  <a:pt x="45358" y="1754"/>
                </a:cubicBezTo>
                <a:cubicBezTo>
                  <a:pt x="45344" y="1781"/>
                  <a:pt x="45412" y="1862"/>
                  <a:pt x="45453" y="1862"/>
                </a:cubicBezTo>
                <a:cubicBezTo>
                  <a:pt x="45494" y="1862"/>
                  <a:pt x="45548" y="1808"/>
                  <a:pt x="45643" y="1767"/>
                </a:cubicBezTo>
                <a:cubicBezTo>
                  <a:pt x="45569" y="1705"/>
                  <a:pt x="45528" y="1643"/>
                  <a:pt x="45491" y="1643"/>
                </a:cubicBezTo>
                <a:close/>
                <a:moveTo>
                  <a:pt x="48202" y="1494"/>
                </a:moveTo>
                <a:cubicBezTo>
                  <a:pt x="48104" y="1494"/>
                  <a:pt x="48022" y="1572"/>
                  <a:pt x="48022" y="1686"/>
                </a:cubicBezTo>
                <a:cubicBezTo>
                  <a:pt x="48008" y="1825"/>
                  <a:pt x="48115" y="1897"/>
                  <a:pt x="48222" y="1897"/>
                </a:cubicBezTo>
                <a:cubicBezTo>
                  <a:pt x="48323" y="1897"/>
                  <a:pt x="48423" y="1832"/>
                  <a:pt x="48416" y="1699"/>
                </a:cubicBezTo>
                <a:cubicBezTo>
                  <a:pt x="48416" y="1591"/>
                  <a:pt x="48335" y="1495"/>
                  <a:pt x="48226" y="1495"/>
                </a:cubicBezTo>
                <a:cubicBezTo>
                  <a:pt x="48218" y="1494"/>
                  <a:pt x="48210" y="1494"/>
                  <a:pt x="48202" y="1494"/>
                </a:cubicBezTo>
                <a:close/>
                <a:moveTo>
                  <a:pt x="57235" y="1508"/>
                </a:moveTo>
                <a:cubicBezTo>
                  <a:pt x="57055" y="1508"/>
                  <a:pt x="56956" y="1730"/>
                  <a:pt x="57088" y="1862"/>
                </a:cubicBezTo>
                <a:cubicBezTo>
                  <a:pt x="57134" y="1909"/>
                  <a:pt x="57192" y="1930"/>
                  <a:pt x="57248" y="1930"/>
                </a:cubicBezTo>
                <a:cubicBezTo>
                  <a:pt x="57355" y="1930"/>
                  <a:pt x="57455" y="1852"/>
                  <a:pt x="57455" y="1727"/>
                </a:cubicBezTo>
                <a:cubicBezTo>
                  <a:pt x="57455" y="1604"/>
                  <a:pt x="57360" y="1509"/>
                  <a:pt x="57251" y="1509"/>
                </a:cubicBezTo>
                <a:cubicBezTo>
                  <a:pt x="57246" y="1509"/>
                  <a:pt x="57240" y="1508"/>
                  <a:pt x="57235" y="1508"/>
                </a:cubicBezTo>
                <a:close/>
                <a:moveTo>
                  <a:pt x="54519" y="1536"/>
                </a:moveTo>
                <a:cubicBezTo>
                  <a:pt x="54383" y="1536"/>
                  <a:pt x="54274" y="1645"/>
                  <a:pt x="54274" y="1781"/>
                </a:cubicBezTo>
                <a:cubicBezTo>
                  <a:pt x="54274" y="1929"/>
                  <a:pt x="54394" y="2027"/>
                  <a:pt x="54522" y="2027"/>
                </a:cubicBezTo>
                <a:cubicBezTo>
                  <a:pt x="54582" y="2027"/>
                  <a:pt x="54644" y="2005"/>
                  <a:pt x="54696" y="1958"/>
                </a:cubicBezTo>
                <a:cubicBezTo>
                  <a:pt x="54845" y="1794"/>
                  <a:pt x="54736" y="1536"/>
                  <a:pt x="54519" y="1536"/>
                </a:cubicBezTo>
                <a:close/>
                <a:moveTo>
                  <a:pt x="60819" y="1735"/>
                </a:moveTo>
                <a:cubicBezTo>
                  <a:pt x="60808" y="1735"/>
                  <a:pt x="60796" y="1737"/>
                  <a:pt x="60785" y="1740"/>
                </a:cubicBezTo>
                <a:cubicBezTo>
                  <a:pt x="60703" y="1767"/>
                  <a:pt x="60649" y="1822"/>
                  <a:pt x="60622" y="1903"/>
                </a:cubicBezTo>
                <a:cubicBezTo>
                  <a:pt x="60622" y="1971"/>
                  <a:pt x="60703" y="2039"/>
                  <a:pt x="60758" y="2094"/>
                </a:cubicBezTo>
                <a:lnTo>
                  <a:pt x="60826" y="2094"/>
                </a:lnTo>
                <a:cubicBezTo>
                  <a:pt x="60867" y="2039"/>
                  <a:pt x="60935" y="1971"/>
                  <a:pt x="60948" y="1903"/>
                </a:cubicBezTo>
                <a:cubicBezTo>
                  <a:pt x="60972" y="1819"/>
                  <a:pt x="60901" y="1735"/>
                  <a:pt x="60819" y="1735"/>
                </a:cubicBezTo>
                <a:close/>
                <a:moveTo>
                  <a:pt x="51775" y="1631"/>
                </a:moveTo>
                <a:cubicBezTo>
                  <a:pt x="51770" y="1631"/>
                  <a:pt x="51765" y="1631"/>
                  <a:pt x="51760" y="1631"/>
                </a:cubicBezTo>
                <a:cubicBezTo>
                  <a:pt x="51624" y="1631"/>
                  <a:pt x="51515" y="1740"/>
                  <a:pt x="51515" y="1890"/>
                </a:cubicBezTo>
                <a:cubicBezTo>
                  <a:pt x="51524" y="2032"/>
                  <a:pt x="51643" y="2121"/>
                  <a:pt x="51766" y="2121"/>
                </a:cubicBezTo>
                <a:cubicBezTo>
                  <a:pt x="51831" y="2121"/>
                  <a:pt x="51898" y="2096"/>
                  <a:pt x="51950" y="2039"/>
                </a:cubicBezTo>
                <a:cubicBezTo>
                  <a:pt x="52096" y="1893"/>
                  <a:pt x="51983" y="1631"/>
                  <a:pt x="51775" y="1631"/>
                </a:cubicBezTo>
                <a:close/>
                <a:moveTo>
                  <a:pt x="46263" y="1829"/>
                </a:moveTo>
                <a:cubicBezTo>
                  <a:pt x="46181" y="1829"/>
                  <a:pt x="46131" y="1892"/>
                  <a:pt x="46119" y="1985"/>
                </a:cubicBezTo>
                <a:cubicBezTo>
                  <a:pt x="46119" y="2094"/>
                  <a:pt x="46187" y="2161"/>
                  <a:pt x="46282" y="2161"/>
                </a:cubicBezTo>
                <a:cubicBezTo>
                  <a:pt x="46377" y="2161"/>
                  <a:pt x="46418" y="2080"/>
                  <a:pt x="46486" y="2039"/>
                </a:cubicBezTo>
                <a:lnTo>
                  <a:pt x="46486" y="1971"/>
                </a:lnTo>
                <a:cubicBezTo>
                  <a:pt x="46432" y="1930"/>
                  <a:pt x="46377" y="1849"/>
                  <a:pt x="46309" y="1835"/>
                </a:cubicBezTo>
                <a:cubicBezTo>
                  <a:pt x="46293" y="1831"/>
                  <a:pt x="46278" y="1829"/>
                  <a:pt x="46263" y="1829"/>
                </a:cubicBezTo>
                <a:close/>
                <a:moveTo>
                  <a:pt x="49055" y="1699"/>
                </a:moveTo>
                <a:cubicBezTo>
                  <a:pt x="48769" y="1713"/>
                  <a:pt x="48756" y="2121"/>
                  <a:pt x="49028" y="2161"/>
                </a:cubicBezTo>
                <a:cubicBezTo>
                  <a:pt x="49164" y="2161"/>
                  <a:pt x="49272" y="2066"/>
                  <a:pt x="49272" y="1930"/>
                </a:cubicBezTo>
                <a:cubicBezTo>
                  <a:pt x="49272" y="1808"/>
                  <a:pt x="49177" y="1713"/>
                  <a:pt x="49055" y="1713"/>
                </a:cubicBezTo>
                <a:lnTo>
                  <a:pt x="49055" y="1699"/>
                </a:lnTo>
                <a:close/>
                <a:moveTo>
                  <a:pt x="58064" y="1747"/>
                </a:moveTo>
                <a:cubicBezTo>
                  <a:pt x="57946" y="1747"/>
                  <a:pt x="57828" y="1832"/>
                  <a:pt x="57849" y="1998"/>
                </a:cubicBezTo>
                <a:cubicBezTo>
                  <a:pt x="57836" y="2151"/>
                  <a:pt x="57949" y="2226"/>
                  <a:pt x="58064" y="2226"/>
                </a:cubicBezTo>
                <a:cubicBezTo>
                  <a:pt x="58184" y="2226"/>
                  <a:pt x="58305" y="2144"/>
                  <a:pt x="58284" y="1985"/>
                </a:cubicBezTo>
                <a:cubicBezTo>
                  <a:pt x="58291" y="1825"/>
                  <a:pt x="58177" y="1747"/>
                  <a:pt x="58064" y="1747"/>
                </a:cubicBezTo>
                <a:close/>
                <a:moveTo>
                  <a:pt x="55360" y="1807"/>
                </a:moveTo>
                <a:cubicBezTo>
                  <a:pt x="55351" y="1807"/>
                  <a:pt x="55343" y="1807"/>
                  <a:pt x="55335" y="1808"/>
                </a:cubicBezTo>
                <a:cubicBezTo>
                  <a:pt x="55117" y="1808"/>
                  <a:pt x="55008" y="2080"/>
                  <a:pt x="55171" y="2243"/>
                </a:cubicBezTo>
                <a:cubicBezTo>
                  <a:pt x="55221" y="2289"/>
                  <a:pt x="55281" y="2309"/>
                  <a:pt x="55340" y="2309"/>
                </a:cubicBezTo>
                <a:cubicBezTo>
                  <a:pt x="55474" y="2309"/>
                  <a:pt x="55602" y="2204"/>
                  <a:pt x="55593" y="2053"/>
                </a:cubicBezTo>
                <a:cubicBezTo>
                  <a:pt x="55593" y="1912"/>
                  <a:pt x="55496" y="1807"/>
                  <a:pt x="55360" y="1807"/>
                </a:cubicBezTo>
                <a:close/>
                <a:moveTo>
                  <a:pt x="52603" y="1849"/>
                </a:moveTo>
                <a:cubicBezTo>
                  <a:pt x="52249" y="1849"/>
                  <a:pt x="52249" y="2379"/>
                  <a:pt x="52603" y="2379"/>
                </a:cubicBezTo>
                <a:cubicBezTo>
                  <a:pt x="52956" y="2379"/>
                  <a:pt x="52956" y="1849"/>
                  <a:pt x="52603" y="1849"/>
                </a:cubicBezTo>
                <a:close/>
                <a:moveTo>
                  <a:pt x="49870" y="1930"/>
                </a:moveTo>
                <a:cubicBezTo>
                  <a:pt x="49721" y="1930"/>
                  <a:pt x="49612" y="2039"/>
                  <a:pt x="49626" y="2189"/>
                </a:cubicBezTo>
                <a:cubicBezTo>
                  <a:pt x="49626" y="2334"/>
                  <a:pt x="49747" y="2430"/>
                  <a:pt x="49871" y="2430"/>
                </a:cubicBezTo>
                <a:cubicBezTo>
                  <a:pt x="49934" y="2430"/>
                  <a:pt x="49997" y="2406"/>
                  <a:pt x="50047" y="2352"/>
                </a:cubicBezTo>
                <a:cubicBezTo>
                  <a:pt x="50210" y="2189"/>
                  <a:pt x="50088" y="1930"/>
                  <a:pt x="49870" y="1930"/>
                </a:cubicBezTo>
                <a:close/>
                <a:moveTo>
                  <a:pt x="44406" y="2216"/>
                </a:moveTo>
                <a:cubicBezTo>
                  <a:pt x="44366" y="2216"/>
                  <a:pt x="44284" y="2284"/>
                  <a:pt x="44284" y="2325"/>
                </a:cubicBezTo>
                <a:cubicBezTo>
                  <a:pt x="44298" y="2379"/>
                  <a:pt x="44338" y="2420"/>
                  <a:pt x="44393" y="2447"/>
                </a:cubicBezTo>
                <a:cubicBezTo>
                  <a:pt x="44434" y="2447"/>
                  <a:pt x="44488" y="2393"/>
                  <a:pt x="44583" y="2338"/>
                </a:cubicBezTo>
                <a:cubicBezTo>
                  <a:pt x="44488" y="2270"/>
                  <a:pt x="44447" y="2216"/>
                  <a:pt x="44406" y="2216"/>
                </a:cubicBezTo>
                <a:close/>
                <a:moveTo>
                  <a:pt x="47125" y="2039"/>
                </a:moveTo>
                <a:cubicBezTo>
                  <a:pt x="46839" y="2039"/>
                  <a:pt x="46839" y="2447"/>
                  <a:pt x="47125" y="2447"/>
                </a:cubicBezTo>
                <a:cubicBezTo>
                  <a:pt x="47397" y="2447"/>
                  <a:pt x="47397" y="2039"/>
                  <a:pt x="47125" y="2039"/>
                </a:cubicBezTo>
                <a:close/>
                <a:moveTo>
                  <a:pt x="58891" y="1996"/>
                </a:moveTo>
                <a:cubicBezTo>
                  <a:pt x="58776" y="1996"/>
                  <a:pt x="58665" y="2072"/>
                  <a:pt x="58678" y="2229"/>
                </a:cubicBezTo>
                <a:cubicBezTo>
                  <a:pt x="58678" y="2376"/>
                  <a:pt x="58785" y="2450"/>
                  <a:pt x="58895" y="2450"/>
                </a:cubicBezTo>
                <a:cubicBezTo>
                  <a:pt x="59000" y="2450"/>
                  <a:pt x="59107" y="2382"/>
                  <a:pt x="59127" y="2243"/>
                </a:cubicBezTo>
                <a:cubicBezTo>
                  <a:pt x="59141" y="2082"/>
                  <a:pt x="59014" y="1996"/>
                  <a:pt x="58891" y="1996"/>
                </a:cubicBezTo>
                <a:close/>
                <a:moveTo>
                  <a:pt x="56164" y="2039"/>
                </a:moveTo>
                <a:cubicBezTo>
                  <a:pt x="56028" y="2039"/>
                  <a:pt x="55905" y="2161"/>
                  <a:pt x="55905" y="2311"/>
                </a:cubicBezTo>
                <a:cubicBezTo>
                  <a:pt x="55905" y="2466"/>
                  <a:pt x="56034" y="2566"/>
                  <a:pt x="56167" y="2566"/>
                </a:cubicBezTo>
                <a:cubicBezTo>
                  <a:pt x="56233" y="2566"/>
                  <a:pt x="56300" y="2541"/>
                  <a:pt x="56354" y="2488"/>
                </a:cubicBezTo>
                <a:cubicBezTo>
                  <a:pt x="56517" y="2311"/>
                  <a:pt x="56395" y="2039"/>
                  <a:pt x="56164" y="2039"/>
                </a:cubicBezTo>
                <a:close/>
                <a:moveTo>
                  <a:pt x="53416" y="2079"/>
                </a:moveTo>
                <a:cubicBezTo>
                  <a:pt x="53181" y="2079"/>
                  <a:pt x="53055" y="2369"/>
                  <a:pt x="53214" y="2542"/>
                </a:cubicBezTo>
                <a:cubicBezTo>
                  <a:pt x="53274" y="2602"/>
                  <a:pt x="53348" y="2629"/>
                  <a:pt x="53420" y="2629"/>
                </a:cubicBezTo>
                <a:cubicBezTo>
                  <a:pt x="53560" y="2629"/>
                  <a:pt x="53690" y="2527"/>
                  <a:pt x="53690" y="2365"/>
                </a:cubicBezTo>
                <a:cubicBezTo>
                  <a:pt x="53690" y="2216"/>
                  <a:pt x="53581" y="2094"/>
                  <a:pt x="53432" y="2080"/>
                </a:cubicBezTo>
                <a:cubicBezTo>
                  <a:pt x="53426" y="2080"/>
                  <a:pt x="53421" y="2079"/>
                  <a:pt x="53416" y="2079"/>
                </a:cubicBezTo>
                <a:close/>
                <a:moveTo>
                  <a:pt x="50686" y="2148"/>
                </a:moveTo>
                <a:cubicBezTo>
                  <a:pt x="50441" y="2148"/>
                  <a:pt x="50333" y="2447"/>
                  <a:pt x="50496" y="2624"/>
                </a:cubicBezTo>
                <a:cubicBezTo>
                  <a:pt x="50551" y="2675"/>
                  <a:pt x="50617" y="2698"/>
                  <a:pt x="50682" y="2698"/>
                </a:cubicBezTo>
                <a:cubicBezTo>
                  <a:pt x="50823" y="2698"/>
                  <a:pt x="50958" y="2588"/>
                  <a:pt x="50958" y="2420"/>
                </a:cubicBezTo>
                <a:cubicBezTo>
                  <a:pt x="50958" y="2270"/>
                  <a:pt x="50836" y="2148"/>
                  <a:pt x="50686" y="2148"/>
                </a:cubicBezTo>
                <a:close/>
                <a:moveTo>
                  <a:pt x="59725" y="2257"/>
                </a:moveTo>
                <a:cubicBezTo>
                  <a:pt x="59589" y="2257"/>
                  <a:pt x="59494" y="2352"/>
                  <a:pt x="59480" y="2488"/>
                </a:cubicBezTo>
                <a:cubicBezTo>
                  <a:pt x="59480" y="2626"/>
                  <a:pt x="59593" y="2720"/>
                  <a:pt x="59712" y="2720"/>
                </a:cubicBezTo>
                <a:cubicBezTo>
                  <a:pt x="59768" y="2720"/>
                  <a:pt x="59826" y="2699"/>
                  <a:pt x="59874" y="2651"/>
                </a:cubicBezTo>
                <a:cubicBezTo>
                  <a:pt x="60024" y="2515"/>
                  <a:pt x="59929" y="2257"/>
                  <a:pt x="59725" y="2257"/>
                </a:cubicBezTo>
                <a:close/>
                <a:moveTo>
                  <a:pt x="45249" y="2365"/>
                </a:moveTo>
                <a:lnTo>
                  <a:pt x="45181" y="2379"/>
                </a:lnTo>
                <a:cubicBezTo>
                  <a:pt x="45140" y="2447"/>
                  <a:pt x="45059" y="2515"/>
                  <a:pt x="45059" y="2583"/>
                </a:cubicBezTo>
                <a:cubicBezTo>
                  <a:pt x="45086" y="2664"/>
                  <a:pt x="45140" y="2719"/>
                  <a:pt x="45222" y="2746"/>
                </a:cubicBezTo>
                <a:cubicBezTo>
                  <a:pt x="45229" y="2747"/>
                  <a:pt x="45236" y="2747"/>
                  <a:pt x="45243" y="2747"/>
                </a:cubicBezTo>
                <a:cubicBezTo>
                  <a:pt x="45330" y="2747"/>
                  <a:pt x="45410" y="2670"/>
                  <a:pt x="45385" y="2569"/>
                </a:cubicBezTo>
                <a:cubicBezTo>
                  <a:pt x="45371" y="2501"/>
                  <a:pt x="45303" y="2433"/>
                  <a:pt x="45249" y="2365"/>
                </a:cubicBezTo>
                <a:close/>
                <a:moveTo>
                  <a:pt x="47940" y="2284"/>
                </a:moveTo>
                <a:cubicBezTo>
                  <a:pt x="47628" y="2284"/>
                  <a:pt x="47632" y="2746"/>
                  <a:pt x="47954" y="2760"/>
                </a:cubicBezTo>
                <a:cubicBezTo>
                  <a:pt x="48262" y="2746"/>
                  <a:pt x="48267" y="2284"/>
                  <a:pt x="47967" y="2284"/>
                </a:cubicBezTo>
                <a:cubicBezTo>
                  <a:pt x="47963" y="2284"/>
                  <a:pt x="47958" y="2284"/>
                  <a:pt x="47954" y="2284"/>
                </a:cubicBezTo>
                <a:cubicBezTo>
                  <a:pt x="47949" y="2284"/>
                  <a:pt x="47945" y="2284"/>
                  <a:pt x="47940" y="2284"/>
                </a:cubicBezTo>
                <a:close/>
                <a:moveTo>
                  <a:pt x="56985" y="2278"/>
                </a:moveTo>
                <a:cubicBezTo>
                  <a:pt x="56915" y="2278"/>
                  <a:pt x="56844" y="2305"/>
                  <a:pt x="56789" y="2365"/>
                </a:cubicBezTo>
                <a:cubicBezTo>
                  <a:pt x="56626" y="2528"/>
                  <a:pt x="56748" y="2814"/>
                  <a:pt x="56993" y="2814"/>
                </a:cubicBezTo>
                <a:cubicBezTo>
                  <a:pt x="57142" y="2814"/>
                  <a:pt x="57265" y="2692"/>
                  <a:pt x="57265" y="2542"/>
                </a:cubicBezTo>
                <a:lnTo>
                  <a:pt x="57251" y="2542"/>
                </a:lnTo>
                <a:cubicBezTo>
                  <a:pt x="57251" y="2381"/>
                  <a:pt x="57121" y="2278"/>
                  <a:pt x="56985" y="2278"/>
                </a:cubicBezTo>
                <a:close/>
                <a:moveTo>
                  <a:pt x="54261" y="2352"/>
                </a:moveTo>
                <a:cubicBezTo>
                  <a:pt x="54003" y="2352"/>
                  <a:pt x="53867" y="2651"/>
                  <a:pt x="54043" y="2841"/>
                </a:cubicBezTo>
                <a:cubicBezTo>
                  <a:pt x="54101" y="2898"/>
                  <a:pt x="54172" y="2924"/>
                  <a:pt x="54243" y="2924"/>
                </a:cubicBezTo>
                <a:cubicBezTo>
                  <a:pt x="54390" y="2924"/>
                  <a:pt x="54533" y="2812"/>
                  <a:pt x="54533" y="2637"/>
                </a:cubicBezTo>
                <a:cubicBezTo>
                  <a:pt x="54533" y="2474"/>
                  <a:pt x="54410" y="2352"/>
                  <a:pt x="54261" y="2352"/>
                </a:cubicBezTo>
                <a:close/>
                <a:moveTo>
                  <a:pt x="60538" y="2501"/>
                </a:moveTo>
                <a:cubicBezTo>
                  <a:pt x="60344" y="2501"/>
                  <a:pt x="60231" y="2736"/>
                  <a:pt x="60364" y="2882"/>
                </a:cubicBezTo>
                <a:cubicBezTo>
                  <a:pt x="60416" y="2939"/>
                  <a:pt x="60482" y="2965"/>
                  <a:pt x="60546" y="2965"/>
                </a:cubicBezTo>
                <a:cubicBezTo>
                  <a:pt x="60665" y="2965"/>
                  <a:pt x="60776" y="2878"/>
                  <a:pt x="60785" y="2746"/>
                </a:cubicBezTo>
                <a:cubicBezTo>
                  <a:pt x="60785" y="2610"/>
                  <a:pt x="60690" y="2501"/>
                  <a:pt x="60554" y="2501"/>
                </a:cubicBezTo>
                <a:cubicBezTo>
                  <a:pt x="60549" y="2501"/>
                  <a:pt x="60543" y="2501"/>
                  <a:pt x="60538" y="2501"/>
                </a:cubicBezTo>
                <a:close/>
                <a:moveTo>
                  <a:pt x="43330" y="2771"/>
                </a:moveTo>
                <a:cubicBezTo>
                  <a:pt x="43326" y="2771"/>
                  <a:pt x="43323" y="2772"/>
                  <a:pt x="43319" y="2773"/>
                </a:cubicBezTo>
                <a:cubicBezTo>
                  <a:pt x="43265" y="2787"/>
                  <a:pt x="43224" y="2827"/>
                  <a:pt x="43210" y="2882"/>
                </a:cubicBezTo>
                <a:cubicBezTo>
                  <a:pt x="43237" y="2936"/>
                  <a:pt x="43278" y="2977"/>
                  <a:pt x="43333" y="2991"/>
                </a:cubicBezTo>
                <a:cubicBezTo>
                  <a:pt x="43373" y="2991"/>
                  <a:pt x="43414" y="2936"/>
                  <a:pt x="43496" y="2882"/>
                </a:cubicBezTo>
                <a:cubicBezTo>
                  <a:pt x="43421" y="2832"/>
                  <a:pt x="43370" y="2771"/>
                  <a:pt x="43330" y="2771"/>
                </a:cubicBezTo>
                <a:close/>
                <a:moveTo>
                  <a:pt x="51515" y="2420"/>
                </a:moveTo>
                <a:cubicBezTo>
                  <a:pt x="51257" y="2420"/>
                  <a:pt x="51135" y="2732"/>
                  <a:pt x="51325" y="2909"/>
                </a:cubicBezTo>
                <a:cubicBezTo>
                  <a:pt x="51382" y="2966"/>
                  <a:pt x="51452" y="2992"/>
                  <a:pt x="51521" y="2992"/>
                </a:cubicBezTo>
                <a:cubicBezTo>
                  <a:pt x="51665" y="2992"/>
                  <a:pt x="51805" y="2880"/>
                  <a:pt x="51814" y="2705"/>
                </a:cubicBezTo>
                <a:cubicBezTo>
                  <a:pt x="51814" y="2542"/>
                  <a:pt x="51678" y="2420"/>
                  <a:pt x="51515" y="2420"/>
                </a:cubicBezTo>
                <a:close/>
                <a:moveTo>
                  <a:pt x="48797" y="2501"/>
                </a:moveTo>
                <a:cubicBezTo>
                  <a:pt x="48647" y="2501"/>
                  <a:pt x="48538" y="2624"/>
                  <a:pt x="48538" y="2760"/>
                </a:cubicBezTo>
                <a:cubicBezTo>
                  <a:pt x="48538" y="2924"/>
                  <a:pt x="48668" y="3027"/>
                  <a:pt x="48802" y="3027"/>
                </a:cubicBezTo>
                <a:cubicBezTo>
                  <a:pt x="48867" y="3027"/>
                  <a:pt x="48934" y="3003"/>
                  <a:pt x="48987" y="2950"/>
                </a:cubicBezTo>
                <a:cubicBezTo>
                  <a:pt x="49150" y="2773"/>
                  <a:pt x="49028" y="2501"/>
                  <a:pt x="48797" y="2501"/>
                </a:cubicBezTo>
                <a:close/>
                <a:moveTo>
                  <a:pt x="46049" y="2609"/>
                </a:moveTo>
                <a:cubicBezTo>
                  <a:pt x="45868" y="2609"/>
                  <a:pt x="45769" y="2831"/>
                  <a:pt x="45902" y="2963"/>
                </a:cubicBezTo>
                <a:cubicBezTo>
                  <a:pt x="45943" y="3010"/>
                  <a:pt x="45998" y="3031"/>
                  <a:pt x="46052" y="3031"/>
                </a:cubicBezTo>
                <a:cubicBezTo>
                  <a:pt x="46156" y="3031"/>
                  <a:pt x="46260" y="2953"/>
                  <a:pt x="46269" y="2827"/>
                </a:cubicBezTo>
                <a:cubicBezTo>
                  <a:pt x="46255" y="2719"/>
                  <a:pt x="46173" y="2624"/>
                  <a:pt x="46065" y="2610"/>
                </a:cubicBezTo>
                <a:cubicBezTo>
                  <a:pt x="46059" y="2610"/>
                  <a:pt x="46054" y="2609"/>
                  <a:pt x="46049" y="2609"/>
                </a:cubicBezTo>
                <a:close/>
                <a:moveTo>
                  <a:pt x="57822" y="2542"/>
                </a:moveTo>
                <a:cubicBezTo>
                  <a:pt x="57455" y="2542"/>
                  <a:pt x="57455" y="3099"/>
                  <a:pt x="57822" y="3099"/>
                </a:cubicBezTo>
                <a:cubicBezTo>
                  <a:pt x="58189" y="3099"/>
                  <a:pt x="58189" y="2542"/>
                  <a:pt x="57822" y="2542"/>
                </a:cubicBezTo>
                <a:close/>
                <a:moveTo>
                  <a:pt x="55063" y="2583"/>
                </a:moveTo>
                <a:cubicBezTo>
                  <a:pt x="54900" y="2583"/>
                  <a:pt x="54777" y="2719"/>
                  <a:pt x="54764" y="2868"/>
                </a:cubicBezTo>
                <a:cubicBezTo>
                  <a:pt x="54754" y="3056"/>
                  <a:pt x="54907" y="3179"/>
                  <a:pt x="55065" y="3179"/>
                </a:cubicBezTo>
                <a:cubicBezTo>
                  <a:pt x="55136" y="3179"/>
                  <a:pt x="55208" y="3154"/>
                  <a:pt x="55267" y="3099"/>
                </a:cubicBezTo>
                <a:cubicBezTo>
                  <a:pt x="55457" y="2909"/>
                  <a:pt x="55335" y="2583"/>
                  <a:pt x="55063" y="2583"/>
                </a:cubicBezTo>
                <a:close/>
                <a:moveTo>
                  <a:pt x="52344" y="2637"/>
                </a:moveTo>
                <a:cubicBezTo>
                  <a:pt x="52181" y="2651"/>
                  <a:pt x="52059" y="2773"/>
                  <a:pt x="52045" y="2936"/>
                </a:cubicBezTo>
                <a:cubicBezTo>
                  <a:pt x="52045" y="3124"/>
                  <a:pt x="52200" y="3253"/>
                  <a:pt x="52359" y="3253"/>
                </a:cubicBezTo>
                <a:cubicBezTo>
                  <a:pt x="52430" y="3253"/>
                  <a:pt x="52503" y="3226"/>
                  <a:pt x="52562" y="3167"/>
                </a:cubicBezTo>
                <a:cubicBezTo>
                  <a:pt x="52752" y="2977"/>
                  <a:pt x="52616" y="2637"/>
                  <a:pt x="52344" y="2637"/>
                </a:cubicBezTo>
                <a:close/>
                <a:moveTo>
                  <a:pt x="49626" y="2719"/>
                </a:moveTo>
                <a:cubicBezTo>
                  <a:pt x="49465" y="2719"/>
                  <a:pt x="49344" y="2838"/>
                  <a:pt x="49340" y="2997"/>
                </a:cubicBezTo>
                <a:lnTo>
                  <a:pt x="49340" y="2997"/>
                </a:lnTo>
                <a:cubicBezTo>
                  <a:pt x="49340" y="2995"/>
                  <a:pt x="49340" y="2993"/>
                  <a:pt x="49340" y="2991"/>
                </a:cubicBezTo>
                <a:lnTo>
                  <a:pt x="49340" y="3004"/>
                </a:lnTo>
                <a:cubicBezTo>
                  <a:pt x="49340" y="3002"/>
                  <a:pt x="49340" y="3000"/>
                  <a:pt x="49340" y="2997"/>
                </a:cubicBezTo>
                <a:lnTo>
                  <a:pt x="49340" y="2997"/>
                </a:lnTo>
                <a:cubicBezTo>
                  <a:pt x="49344" y="3171"/>
                  <a:pt x="49484" y="3288"/>
                  <a:pt x="49632" y="3288"/>
                </a:cubicBezTo>
                <a:cubicBezTo>
                  <a:pt x="49700" y="3288"/>
                  <a:pt x="49770" y="3263"/>
                  <a:pt x="49830" y="3208"/>
                </a:cubicBezTo>
                <a:cubicBezTo>
                  <a:pt x="50006" y="3031"/>
                  <a:pt x="49884" y="2719"/>
                  <a:pt x="49626" y="2719"/>
                </a:cubicBezTo>
                <a:close/>
                <a:moveTo>
                  <a:pt x="46867" y="2827"/>
                </a:moveTo>
                <a:cubicBezTo>
                  <a:pt x="46554" y="2827"/>
                  <a:pt x="46558" y="3303"/>
                  <a:pt x="46867" y="3303"/>
                </a:cubicBezTo>
                <a:cubicBezTo>
                  <a:pt x="46871" y="3303"/>
                  <a:pt x="46875" y="3303"/>
                  <a:pt x="46879" y="3303"/>
                </a:cubicBezTo>
                <a:cubicBezTo>
                  <a:pt x="47180" y="3303"/>
                  <a:pt x="47189" y="2827"/>
                  <a:pt x="46880" y="2827"/>
                </a:cubicBezTo>
                <a:cubicBezTo>
                  <a:pt x="46876" y="2827"/>
                  <a:pt x="46871" y="2827"/>
                  <a:pt x="46867" y="2827"/>
                </a:cubicBezTo>
                <a:close/>
                <a:moveTo>
                  <a:pt x="44135" y="2989"/>
                </a:moveTo>
                <a:cubicBezTo>
                  <a:pt x="44042" y="2989"/>
                  <a:pt x="43985" y="3055"/>
                  <a:pt x="43985" y="3167"/>
                </a:cubicBezTo>
                <a:cubicBezTo>
                  <a:pt x="43985" y="3276"/>
                  <a:pt x="44053" y="3330"/>
                  <a:pt x="44148" y="3330"/>
                </a:cubicBezTo>
                <a:cubicBezTo>
                  <a:pt x="44243" y="3317"/>
                  <a:pt x="44284" y="3249"/>
                  <a:pt x="44352" y="3208"/>
                </a:cubicBezTo>
                <a:lnTo>
                  <a:pt x="44338" y="3127"/>
                </a:lnTo>
                <a:cubicBezTo>
                  <a:pt x="44284" y="3086"/>
                  <a:pt x="44230" y="3004"/>
                  <a:pt x="44162" y="2991"/>
                </a:cubicBezTo>
                <a:cubicBezTo>
                  <a:pt x="44153" y="2989"/>
                  <a:pt x="44144" y="2989"/>
                  <a:pt x="44135" y="2989"/>
                </a:cubicBezTo>
                <a:close/>
                <a:moveTo>
                  <a:pt x="58651" y="2787"/>
                </a:moveTo>
                <a:cubicBezTo>
                  <a:pt x="58488" y="2787"/>
                  <a:pt x="58366" y="2909"/>
                  <a:pt x="58366" y="3059"/>
                </a:cubicBezTo>
                <a:lnTo>
                  <a:pt x="58379" y="3059"/>
                </a:lnTo>
                <a:cubicBezTo>
                  <a:pt x="58370" y="3226"/>
                  <a:pt x="58507" y="3343"/>
                  <a:pt x="58652" y="3343"/>
                </a:cubicBezTo>
                <a:cubicBezTo>
                  <a:pt x="58718" y="3343"/>
                  <a:pt x="58786" y="3318"/>
                  <a:pt x="58841" y="3262"/>
                </a:cubicBezTo>
                <a:cubicBezTo>
                  <a:pt x="59018" y="3086"/>
                  <a:pt x="58896" y="2787"/>
                  <a:pt x="58651" y="2787"/>
                </a:cubicBezTo>
                <a:close/>
                <a:moveTo>
                  <a:pt x="55892" y="2827"/>
                </a:moveTo>
                <a:cubicBezTo>
                  <a:pt x="55729" y="2827"/>
                  <a:pt x="55593" y="2950"/>
                  <a:pt x="55579" y="3113"/>
                </a:cubicBezTo>
                <a:cubicBezTo>
                  <a:pt x="55570" y="3304"/>
                  <a:pt x="55727" y="3434"/>
                  <a:pt x="55893" y="3434"/>
                </a:cubicBezTo>
                <a:cubicBezTo>
                  <a:pt x="55963" y="3434"/>
                  <a:pt x="56035" y="3410"/>
                  <a:pt x="56096" y="3358"/>
                </a:cubicBezTo>
                <a:cubicBezTo>
                  <a:pt x="56300" y="3167"/>
                  <a:pt x="56164" y="2827"/>
                  <a:pt x="55892" y="2827"/>
                </a:cubicBezTo>
                <a:close/>
                <a:moveTo>
                  <a:pt x="53173" y="2882"/>
                </a:moveTo>
                <a:cubicBezTo>
                  <a:pt x="52902" y="2882"/>
                  <a:pt x="52766" y="3208"/>
                  <a:pt x="52956" y="3412"/>
                </a:cubicBezTo>
                <a:cubicBezTo>
                  <a:pt x="53017" y="3473"/>
                  <a:pt x="53093" y="3500"/>
                  <a:pt x="53168" y="3500"/>
                </a:cubicBezTo>
                <a:cubicBezTo>
                  <a:pt x="53329" y="3500"/>
                  <a:pt x="53486" y="3375"/>
                  <a:pt x="53486" y="3181"/>
                </a:cubicBezTo>
                <a:cubicBezTo>
                  <a:pt x="53486" y="3018"/>
                  <a:pt x="53350" y="2882"/>
                  <a:pt x="53173" y="2882"/>
                </a:cubicBezTo>
                <a:close/>
                <a:moveTo>
                  <a:pt x="42218" y="3330"/>
                </a:moveTo>
                <a:cubicBezTo>
                  <a:pt x="42177" y="3398"/>
                  <a:pt x="42136" y="3439"/>
                  <a:pt x="42136" y="3466"/>
                </a:cubicBezTo>
                <a:cubicBezTo>
                  <a:pt x="42136" y="3507"/>
                  <a:pt x="42191" y="3548"/>
                  <a:pt x="42232" y="3548"/>
                </a:cubicBezTo>
                <a:cubicBezTo>
                  <a:pt x="42259" y="3548"/>
                  <a:pt x="42313" y="3494"/>
                  <a:pt x="42313" y="3466"/>
                </a:cubicBezTo>
                <a:cubicBezTo>
                  <a:pt x="42313" y="3426"/>
                  <a:pt x="42272" y="3385"/>
                  <a:pt x="42218" y="3330"/>
                </a:cubicBezTo>
                <a:close/>
                <a:moveTo>
                  <a:pt x="50441" y="2963"/>
                </a:moveTo>
                <a:cubicBezTo>
                  <a:pt x="50278" y="2977"/>
                  <a:pt x="50142" y="3099"/>
                  <a:pt x="50142" y="3276"/>
                </a:cubicBezTo>
                <a:cubicBezTo>
                  <a:pt x="50142" y="3460"/>
                  <a:pt x="50292" y="3582"/>
                  <a:pt x="50452" y="3582"/>
                </a:cubicBezTo>
                <a:cubicBezTo>
                  <a:pt x="50528" y="3582"/>
                  <a:pt x="50607" y="3555"/>
                  <a:pt x="50672" y="3494"/>
                </a:cubicBezTo>
                <a:cubicBezTo>
                  <a:pt x="50863" y="3290"/>
                  <a:pt x="50727" y="2963"/>
                  <a:pt x="50441" y="2963"/>
                </a:cubicBezTo>
                <a:close/>
                <a:moveTo>
                  <a:pt x="59467" y="3031"/>
                </a:moveTo>
                <a:cubicBezTo>
                  <a:pt x="59222" y="3031"/>
                  <a:pt x="59100" y="3330"/>
                  <a:pt x="59276" y="3507"/>
                </a:cubicBezTo>
                <a:cubicBezTo>
                  <a:pt x="59334" y="3565"/>
                  <a:pt x="59405" y="3591"/>
                  <a:pt x="59474" y="3591"/>
                </a:cubicBezTo>
                <a:cubicBezTo>
                  <a:pt x="59617" y="3591"/>
                  <a:pt x="59752" y="3481"/>
                  <a:pt x="59752" y="3317"/>
                </a:cubicBezTo>
                <a:cubicBezTo>
                  <a:pt x="59752" y="3154"/>
                  <a:pt x="59630" y="3031"/>
                  <a:pt x="59467" y="3031"/>
                </a:cubicBezTo>
                <a:close/>
                <a:moveTo>
                  <a:pt x="47693" y="3072"/>
                </a:moveTo>
                <a:cubicBezTo>
                  <a:pt x="47472" y="3072"/>
                  <a:pt x="47346" y="3348"/>
                  <a:pt x="47505" y="3521"/>
                </a:cubicBezTo>
                <a:cubicBezTo>
                  <a:pt x="47561" y="3581"/>
                  <a:pt x="47632" y="3608"/>
                  <a:pt x="47701" y="3608"/>
                </a:cubicBezTo>
                <a:cubicBezTo>
                  <a:pt x="47832" y="3608"/>
                  <a:pt x="47959" y="3509"/>
                  <a:pt x="47968" y="3358"/>
                </a:cubicBezTo>
                <a:cubicBezTo>
                  <a:pt x="47968" y="3208"/>
                  <a:pt x="47859" y="3086"/>
                  <a:pt x="47709" y="3072"/>
                </a:cubicBezTo>
                <a:cubicBezTo>
                  <a:pt x="47704" y="3072"/>
                  <a:pt x="47699" y="3072"/>
                  <a:pt x="47693" y="3072"/>
                </a:cubicBezTo>
                <a:close/>
                <a:moveTo>
                  <a:pt x="44977" y="3194"/>
                </a:moveTo>
                <a:cubicBezTo>
                  <a:pt x="44801" y="3194"/>
                  <a:pt x="44692" y="3412"/>
                  <a:pt x="44828" y="3548"/>
                </a:cubicBezTo>
                <a:cubicBezTo>
                  <a:pt x="44868" y="3593"/>
                  <a:pt x="44920" y="3612"/>
                  <a:pt x="44972" y="3612"/>
                </a:cubicBezTo>
                <a:cubicBezTo>
                  <a:pt x="45077" y="3612"/>
                  <a:pt x="45181" y="3530"/>
                  <a:pt x="45181" y="3412"/>
                </a:cubicBezTo>
                <a:cubicBezTo>
                  <a:pt x="45181" y="3290"/>
                  <a:pt x="45100" y="3194"/>
                  <a:pt x="44977" y="3194"/>
                </a:cubicBezTo>
                <a:close/>
                <a:moveTo>
                  <a:pt x="56718" y="3058"/>
                </a:moveTo>
                <a:cubicBezTo>
                  <a:pt x="56457" y="3058"/>
                  <a:pt x="56317" y="3375"/>
                  <a:pt x="56503" y="3575"/>
                </a:cubicBezTo>
                <a:cubicBezTo>
                  <a:pt x="56564" y="3645"/>
                  <a:pt x="56643" y="3676"/>
                  <a:pt x="56722" y="3676"/>
                </a:cubicBezTo>
                <a:cubicBezTo>
                  <a:pt x="56874" y="3676"/>
                  <a:pt x="57025" y="3559"/>
                  <a:pt x="57034" y="3371"/>
                </a:cubicBezTo>
                <a:cubicBezTo>
                  <a:pt x="57034" y="3208"/>
                  <a:pt x="56898" y="3072"/>
                  <a:pt x="56735" y="3072"/>
                </a:cubicBezTo>
                <a:lnTo>
                  <a:pt x="56735" y="3059"/>
                </a:lnTo>
                <a:cubicBezTo>
                  <a:pt x="56729" y="3058"/>
                  <a:pt x="56724" y="3058"/>
                  <a:pt x="56718" y="3058"/>
                </a:cubicBezTo>
                <a:close/>
                <a:moveTo>
                  <a:pt x="53993" y="3141"/>
                </a:moveTo>
                <a:cubicBezTo>
                  <a:pt x="53916" y="3141"/>
                  <a:pt x="53837" y="3170"/>
                  <a:pt x="53771" y="3235"/>
                </a:cubicBezTo>
                <a:cubicBezTo>
                  <a:pt x="53568" y="3439"/>
                  <a:pt x="53703" y="3779"/>
                  <a:pt x="53989" y="3779"/>
                </a:cubicBezTo>
                <a:cubicBezTo>
                  <a:pt x="53996" y="3780"/>
                  <a:pt x="54004" y="3780"/>
                  <a:pt x="54011" y="3780"/>
                </a:cubicBezTo>
                <a:cubicBezTo>
                  <a:pt x="54178" y="3780"/>
                  <a:pt x="54315" y="3636"/>
                  <a:pt x="54315" y="3466"/>
                </a:cubicBezTo>
                <a:cubicBezTo>
                  <a:pt x="54315" y="3272"/>
                  <a:pt x="54158" y="3141"/>
                  <a:pt x="53993" y="3141"/>
                </a:cubicBezTo>
                <a:close/>
                <a:moveTo>
                  <a:pt x="60296" y="3276"/>
                </a:moveTo>
                <a:cubicBezTo>
                  <a:pt x="59929" y="3276"/>
                  <a:pt x="59933" y="3820"/>
                  <a:pt x="60309" y="3833"/>
                </a:cubicBezTo>
                <a:cubicBezTo>
                  <a:pt x="60676" y="3833"/>
                  <a:pt x="60676" y="3276"/>
                  <a:pt x="60309" y="3276"/>
                </a:cubicBezTo>
                <a:cubicBezTo>
                  <a:pt x="60305" y="3276"/>
                  <a:pt x="60300" y="3276"/>
                  <a:pt x="60296" y="3276"/>
                </a:cubicBezTo>
                <a:close/>
                <a:moveTo>
                  <a:pt x="51269" y="3205"/>
                </a:moveTo>
                <a:cubicBezTo>
                  <a:pt x="51193" y="3205"/>
                  <a:pt x="51116" y="3231"/>
                  <a:pt x="51053" y="3290"/>
                </a:cubicBezTo>
                <a:cubicBezTo>
                  <a:pt x="50849" y="3494"/>
                  <a:pt x="50985" y="3833"/>
                  <a:pt x="51270" y="3847"/>
                </a:cubicBezTo>
                <a:cubicBezTo>
                  <a:pt x="51447" y="3847"/>
                  <a:pt x="51597" y="3711"/>
                  <a:pt x="51597" y="3534"/>
                </a:cubicBezTo>
                <a:cubicBezTo>
                  <a:pt x="51606" y="3337"/>
                  <a:pt x="51440" y="3205"/>
                  <a:pt x="51269" y="3205"/>
                </a:cubicBezTo>
                <a:close/>
                <a:moveTo>
                  <a:pt x="48529" y="3298"/>
                </a:moveTo>
                <a:cubicBezTo>
                  <a:pt x="48455" y="3298"/>
                  <a:pt x="48380" y="3325"/>
                  <a:pt x="48321" y="3385"/>
                </a:cubicBezTo>
                <a:cubicBezTo>
                  <a:pt x="48144" y="3575"/>
                  <a:pt x="48280" y="3874"/>
                  <a:pt x="48538" y="3874"/>
                </a:cubicBezTo>
                <a:cubicBezTo>
                  <a:pt x="48688" y="3874"/>
                  <a:pt x="48824" y="3738"/>
                  <a:pt x="48824" y="3575"/>
                </a:cubicBezTo>
                <a:cubicBezTo>
                  <a:pt x="48815" y="3404"/>
                  <a:pt x="48674" y="3298"/>
                  <a:pt x="48529" y="3298"/>
                </a:cubicBezTo>
                <a:close/>
                <a:moveTo>
                  <a:pt x="45806" y="3412"/>
                </a:moveTo>
                <a:cubicBezTo>
                  <a:pt x="45684" y="3412"/>
                  <a:pt x="45575" y="3507"/>
                  <a:pt x="45562" y="3629"/>
                </a:cubicBezTo>
                <a:cubicBezTo>
                  <a:pt x="45541" y="3806"/>
                  <a:pt x="45674" y="3898"/>
                  <a:pt x="45804" y="3898"/>
                </a:cubicBezTo>
                <a:cubicBezTo>
                  <a:pt x="45925" y="3898"/>
                  <a:pt x="46044" y="3820"/>
                  <a:pt x="46037" y="3657"/>
                </a:cubicBezTo>
                <a:cubicBezTo>
                  <a:pt x="46037" y="3521"/>
                  <a:pt x="45942" y="3426"/>
                  <a:pt x="45806" y="3412"/>
                </a:cubicBezTo>
                <a:close/>
                <a:moveTo>
                  <a:pt x="43010" y="3597"/>
                </a:moveTo>
                <a:cubicBezTo>
                  <a:pt x="42932" y="3597"/>
                  <a:pt x="42874" y="3669"/>
                  <a:pt x="42898" y="3752"/>
                </a:cubicBezTo>
                <a:cubicBezTo>
                  <a:pt x="42911" y="3820"/>
                  <a:pt x="42979" y="3874"/>
                  <a:pt x="43020" y="3915"/>
                </a:cubicBezTo>
                <a:lnTo>
                  <a:pt x="43088" y="3928"/>
                </a:lnTo>
                <a:cubicBezTo>
                  <a:pt x="43129" y="3860"/>
                  <a:pt x="43197" y="3793"/>
                  <a:pt x="43197" y="3738"/>
                </a:cubicBezTo>
                <a:cubicBezTo>
                  <a:pt x="43169" y="3670"/>
                  <a:pt x="43115" y="3616"/>
                  <a:pt x="43047" y="3602"/>
                </a:cubicBezTo>
                <a:cubicBezTo>
                  <a:pt x="43035" y="3599"/>
                  <a:pt x="43022" y="3597"/>
                  <a:pt x="43010" y="3597"/>
                </a:cubicBezTo>
                <a:close/>
                <a:moveTo>
                  <a:pt x="57579" y="3334"/>
                </a:moveTo>
                <a:cubicBezTo>
                  <a:pt x="57429" y="3334"/>
                  <a:pt x="57282" y="3441"/>
                  <a:pt x="57265" y="3616"/>
                </a:cubicBezTo>
                <a:cubicBezTo>
                  <a:pt x="57251" y="3793"/>
                  <a:pt x="57387" y="3942"/>
                  <a:pt x="57550" y="3956"/>
                </a:cubicBezTo>
                <a:cubicBezTo>
                  <a:pt x="57556" y="3956"/>
                  <a:pt x="57562" y="3956"/>
                  <a:pt x="57567" y="3956"/>
                </a:cubicBezTo>
                <a:cubicBezTo>
                  <a:pt x="57841" y="3956"/>
                  <a:pt x="57981" y="3639"/>
                  <a:pt x="57808" y="3439"/>
                </a:cubicBezTo>
                <a:cubicBezTo>
                  <a:pt x="57745" y="3366"/>
                  <a:pt x="57662" y="3334"/>
                  <a:pt x="57579" y="3334"/>
                </a:cubicBezTo>
                <a:close/>
                <a:moveTo>
                  <a:pt x="54809" y="3384"/>
                </a:moveTo>
                <a:cubicBezTo>
                  <a:pt x="54642" y="3384"/>
                  <a:pt x="54505" y="3528"/>
                  <a:pt x="54492" y="3697"/>
                </a:cubicBezTo>
                <a:cubicBezTo>
                  <a:pt x="54492" y="3901"/>
                  <a:pt x="54656" y="4036"/>
                  <a:pt x="54826" y="4036"/>
                </a:cubicBezTo>
                <a:cubicBezTo>
                  <a:pt x="54905" y="4036"/>
                  <a:pt x="54984" y="4007"/>
                  <a:pt x="55049" y="3942"/>
                </a:cubicBezTo>
                <a:cubicBezTo>
                  <a:pt x="55267" y="3752"/>
                  <a:pt x="55131" y="3385"/>
                  <a:pt x="54832" y="3385"/>
                </a:cubicBezTo>
                <a:cubicBezTo>
                  <a:pt x="54824" y="3384"/>
                  <a:pt x="54817" y="3384"/>
                  <a:pt x="54809" y="3384"/>
                </a:cubicBezTo>
                <a:close/>
                <a:moveTo>
                  <a:pt x="61030" y="3561"/>
                </a:moveTo>
                <a:cubicBezTo>
                  <a:pt x="60907" y="3602"/>
                  <a:pt x="60839" y="3711"/>
                  <a:pt x="60839" y="3833"/>
                </a:cubicBezTo>
                <a:cubicBezTo>
                  <a:pt x="60839" y="3956"/>
                  <a:pt x="60921" y="4064"/>
                  <a:pt x="61030" y="4092"/>
                </a:cubicBezTo>
                <a:lnTo>
                  <a:pt x="61030" y="3561"/>
                </a:lnTo>
                <a:close/>
                <a:moveTo>
                  <a:pt x="52060" y="3433"/>
                </a:moveTo>
                <a:cubicBezTo>
                  <a:pt x="51737" y="3433"/>
                  <a:pt x="51737" y="4111"/>
                  <a:pt x="52060" y="4111"/>
                </a:cubicBezTo>
                <a:cubicBezTo>
                  <a:pt x="52077" y="4111"/>
                  <a:pt x="52095" y="4109"/>
                  <a:pt x="52113" y="4105"/>
                </a:cubicBezTo>
                <a:cubicBezTo>
                  <a:pt x="52467" y="4037"/>
                  <a:pt x="52467" y="3507"/>
                  <a:pt x="52113" y="3439"/>
                </a:cubicBezTo>
                <a:cubicBezTo>
                  <a:pt x="52095" y="3435"/>
                  <a:pt x="52077" y="3433"/>
                  <a:pt x="52060" y="3433"/>
                </a:cubicBezTo>
                <a:close/>
                <a:moveTo>
                  <a:pt x="49354" y="3521"/>
                </a:moveTo>
                <a:cubicBezTo>
                  <a:pt x="49069" y="3521"/>
                  <a:pt x="48933" y="3847"/>
                  <a:pt x="49123" y="4051"/>
                </a:cubicBezTo>
                <a:cubicBezTo>
                  <a:pt x="49189" y="4112"/>
                  <a:pt x="49267" y="4139"/>
                  <a:pt x="49343" y="4139"/>
                </a:cubicBezTo>
                <a:cubicBezTo>
                  <a:pt x="49503" y="4139"/>
                  <a:pt x="49653" y="4018"/>
                  <a:pt x="49653" y="3833"/>
                </a:cubicBezTo>
                <a:cubicBezTo>
                  <a:pt x="49667" y="3657"/>
                  <a:pt x="49517" y="3521"/>
                  <a:pt x="49354" y="3521"/>
                </a:cubicBezTo>
                <a:close/>
                <a:moveTo>
                  <a:pt x="43876" y="3779"/>
                </a:moveTo>
                <a:cubicBezTo>
                  <a:pt x="43768" y="3779"/>
                  <a:pt x="43672" y="3874"/>
                  <a:pt x="43672" y="3983"/>
                </a:cubicBezTo>
                <a:cubicBezTo>
                  <a:pt x="43672" y="4092"/>
                  <a:pt x="43768" y="4187"/>
                  <a:pt x="43876" y="4187"/>
                </a:cubicBezTo>
                <a:cubicBezTo>
                  <a:pt x="43985" y="4187"/>
                  <a:pt x="44080" y="4092"/>
                  <a:pt x="44080" y="3983"/>
                </a:cubicBezTo>
                <a:cubicBezTo>
                  <a:pt x="44080" y="3874"/>
                  <a:pt x="43985" y="3779"/>
                  <a:pt x="43876" y="3779"/>
                </a:cubicBezTo>
                <a:close/>
                <a:moveTo>
                  <a:pt x="46622" y="3657"/>
                </a:moveTo>
                <a:cubicBezTo>
                  <a:pt x="46486" y="3657"/>
                  <a:pt x="46364" y="3779"/>
                  <a:pt x="46364" y="3915"/>
                </a:cubicBezTo>
                <a:cubicBezTo>
                  <a:pt x="46364" y="4083"/>
                  <a:pt x="46498" y="4193"/>
                  <a:pt x="46635" y="4193"/>
                </a:cubicBezTo>
                <a:cubicBezTo>
                  <a:pt x="46698" y="4193"/>
                  <a:pt x="46761" y="4170"/>
                  <a:pt x="46812" y="4119"/>
                </a:cubicBezTo>
                <a:cubicBezTo>
                  <a:pt x="46975" y="3942"/>
                  <a:pt x="46867" y="3657"/>
                  <a:pt x="46622" y="3657"/>
                </a:cubicBezTo>
                <a:close/>
                <a:moveTo>
                  <a:pt x="58406" y="3575"/>
                </a:moveTo>
                <a:cubicBezTo>
                  <a:pt x="58230" y="3575"/>
                  <a:pt x="58094" y="3711"/>
                  <a:pt x="58094" y="3888"/>
                </a:cubicBezTo>
                <a:cubicBezTo>
                  <a:pt x="58094" y="4079"/>
                  <a:pt x="58240" y="4203"/>
                  <a:pt x="58398" y="4203"/>
                </a:cubicBezTo>
                <a:cubicBezTo>
                  <a:pt x="58476" y="4203"/>
                  <a:pt x="58556" y="4173"/>
                  <a:pt x="58624" y="4105"/>
                </a:cubicBezTo>
                <a:cubicBezTo>
                  <a:pt x="58814" y="3915"/>
                  <a:pt x="58678" y="3575"/>
                  <a:pt x="58406" y="3575"/>
                </a:cubicBezTo>
                <a:close/>
                <a:moveTo>
                  <a:pt x="55646" y="3612"/>
                </a:moveTo>
                <a:cubicBezTo>
                  <a:pt x="55562" y="3612"/>
                  <a:pt x="55476" y="3642"/>
                  <a:pt x="55403" y="3711"/>
                </a:cubicBezTo>
                <a:cubicBezTo>
                  <a:pt x="55185" y="3928"/>
                  <a:pt x="55335" y="4295"/>
                  <a:pt x="55647" y="4295"/>
                </a:cubicBezTo>
                <a:cubicBezTo>
                  <a:pt x="55837" y="4295"/>
                  <a:pt x="55987" y="4146"/>
                  <a:pt x="55987" y="3956"/>
                </a:cubicBezTo>
                <a:lnTo>
                  <a:pt x="55987" y="3969"/>
                </a:lnTo>
                <a:cubicBezTo>
                  <a:pt x="55996" y="3755"/>
                  <a:pt x="55828" y="3612"/>
                  <a:pt x="55646" y="3612"/>
                </a:cubicBezTo>
                <a:close/>
                <a:moveTo>
                  <a:pt x="52929" y="3684"/>
                </a:moveTo>
                <a:cubicBezTo>
                  <a:pt x="52738" y="3684"/>
                  <a:pt x="52603" y="3820"/>
                  <a:pt x="52589" y="4010"/>
                </a:cubicBezTo>
                <a:cubicBezTo>
                  <a:pt x="52580" y="4224"/>
                  <a:pt x="52748" y="4368"/>
                  <a:pt x="52926" y="4368"/>
                </a:cubicBezTo>
                <a:cubicBezTo>
                  <a:pt x="53007" y="4368"/>
                  <a:pt x="53091" y="4337"/>
                  <a:pt x="53160" y="4268"/>
                </a:cubicBezTo>
                <a:cubicBezTo>
                  <a:pt x="53377" y="4051"/>
                  <a:pt x="53228" y="3684"/>
                  <a:pt x="52929" y="3684"/>
                </a:cubicBezTo>
                <a:close/>
                <a:moveTo>
                  <a:pt x="59211" y="3819"/>
                </a:moveTo>
                <a:cubicBezTo>
                  <a:pt x="59047" y="3819"/>
                  <a:pt x="58922" y="3950"/>
                  <a:pt x="58909" y="4119"/>
                </a:cubicBezTo>
                <a:cubicBezTo>
                  <a:pt x="58909" y="4313"/>
                  <a:pt x="59060" y="4444"/>
                  <a:pt x="59221" y="4444"/>
                </a:cubicBezTo>
                <a:cubicBezTo>
                  <a:pt x="59296" y="4444"/>
                  <a:pt x="59374" y="4415"/>
                  <a:pt x="59439" y="4350"/>
                </a:cubicBezTo>
                <a:cubicBezTo>
                  <a:pt x="59643" y="4160"/>
                  <a:pt x="59507" y="3820"/>
                  <a:pt x="59236" y="3820"/>
                </a:cubicBezTo>
                <a:cubicBezTo>
                  <a:pt x="59227" y="3819"/>
                  <a:pt x="59219" y="3819"/>
                  <a:pt x="59211" y="3819"/>
                </a:cubicBezTo>
                <a:close/>
                <a:moveTo>
                  <a:pt x="50178" y="3781"/>
                </a:moveTo>
                <a:cubicBezTo>
                  <a:pt x="50094" y="3781"/>
                  <a:pt x="50007" y="3814"/>
                  <a:pt x="49938" y="3888"/>
                </a:cubicBezTo>
                <a:cubicBezTo>
                  <a:pt x="49735" y="4092"/>
                  <a:pt x="49884" y="4445"/>
                  <a:pt x="50183" y="4445"/>
                </a:cubicBezTo>
                <a:cubicBezTo>
                  <a:pt x="50360" y="4445"/>
                  <a:pt x="50509" y="4295"/>
                  <a:pt x="50509" y="4105"/>
                </a:cubicBezTo>
                <a:cubicBezTo>
                  <a:pt x="50500" y="3907"/>
                  <a:pt x="50343" y="3781"/>
                  <a:pt x="50178" y="3781"/>
                </a:cubicBezTo>
                <a:close/>
                <a:moveTo>
                  <a:pt x="44733" y="3996"/>
                </a:moveTo>
                <a:cubicBezTo>
                  <a:pt x="44420" y="3996"/>
                  <a:pt x="44420" y="4459"/>
                  <a:pt x="44733" y="4459"/>
                </a:cubicBezTo>
                <a:cubicBezTo>
                  <a:pt x="45032" y="4459"/>
                  <a:pt x="45032" y="3996"/>
                  <a:pt x="44733" y="3996"/>
                </a:cubicBezTo>
                <a:close/>
                <a:moveTo>
                  <a:pt x="47455" y="3883"/>
                </a:moveTo>
                <a:cubicBezTo>
                  <a:pt x="47381" y="3883"/>
                  <a:pt x="47307" y="3910"/>
                  <a:pt x="47247" y="3969"/>
                </a:cubicBezTo>
                <a:cubicBezTo>
                  <a:pt x="47070" y="4160"/>
                  <a:pt x="47206" y="4459"/>
                  <a:pt x="47465" y="4459"/>
                </a:cubicBezTo>
                <a:cubicBezTo>
                  <a:pt x="47628" y="4459"/>
                  <a:pt x="47750" y="4323"/>
                  <a:pt x="47736" y="4160"/>
                </a:cubicBezTo>
                <a:lnTo>
                  <a:pt x="47750" y="4160"/>
                </a:lnTo>
                <a:cubicBezTo>
                  <a:pt x="47741" y="3988"/>
                  <a:pt x="47600" y="3883"/>
                  <a:pt x="47455" y="3883"/>
                </a:cubicBezTo>
                <a:close/>
                <a:moveTo>
                  <a:pt x="42001" y="4160"/>
                </a:moveTo>
                <a:cubicBezTo>
                  <a:pt x="41946" y="4200"/>
                  <a:pt x="41865" y="4241"/>
                  <a:pt x="41851" y="4295"/>
                </a:cubicBezTo>
                <a:cubicBezTo>
                  <a:pt x="41837" y="4350"/>
                  <a:pt x="41905" y="4404"/>
                  <a:pt x="41973" y="4486"/>
                </a:cubicBezTo>
                <a:cubicBezTo>
                  <a:pt x="42038" y="4408"/>
                  <a:pt x="42104" y="4354"/>
                  <a:pt x="42109" y="4302"/>
                </a:cubicBezTo>
                <a:lnTo>
                  <a:pt x="42109" y="4302"/>
                </a:lnTo>
                <a:cubicBezTo>
                  <a:pt x="42109" y="4305"/>
                  <a:pt x="42109" y="4307"/>
                  <a:pt x="42109" y="4309"/>
                </a:cubicBezTo>
                <a:lnTo>
                  <a:pt x="42109" y="4295"/>
                </a:lnTo>
                <a:cubicBezTo>
                  <a:pt x="42109" y="4298"/>
                  <a:pt x="42109" y="4300"/>
                  <a:pt x="42109" y="4302"/>
                </a:cubicBezTo>
                <a:lnTo>
                  <a:pt x="42109" y="4302"/>
                </a:lnTo>
                <a:cubicBezTo>
                  <a:pt x="42104" y="4250"/>
                  <a:pt x="42040" y="4199"/>
                  <a:pt x="42001" y="4160"/>
                </a:cubicBezTo>
                <a:close/>
                <a:moveTo>
                  <a:pt x="56476" y="3860"/>
                </a:moveTo>
                <a:cubicBezTo>
                  <a:pt x="56028" y="3860"/>
                  <a:pt x="56014" y="4540"/>
                  <a:pt x="56476" y="4540"/>
                </a:cubicBezTo>
                <a:cubicBezTo>
                  <a:pt x="56925" y="4540"/>
                  <a:pt x="56938" y="3860"/>
                  <a:pt x="56476" y="3860"/>
                </a:cubicBezTo>
                <a:close/>
                <a:moveTo>
                  <a:pt x="53744" y="3956"/>
                </a:moveTo>
                <a:cubicBezTo>
                  <a:pt x="53445" y="3956"/>
                  <a:pt x="53296" y="4309"/>
                  <a:pt x="53500" y="4527"/>
                </a:cubicBezTo>
                <a:cubicBezTo>
                  <a:pt x="53571" y="4598"/>
                  <a:pt x="53658" y="4630"/>
                  <a:pt x="53744" y="4630"/>
                </a:cubicBezTo>
                <a:cubicBezTo>
                  <a:pt x="53918" y="4630"/>
                  <a:pt x="54084" y="4496"/>
                  <a:pt x="54084" y="4295"/>
                </a:cubicBezTo>
                <a:cubicBezTo>
                  <a:pt x="54084" y="4105"/>
                  <a:pt x="53935" y="3956"/>
                  <a:pt x="53744" y="3956"/>
                </a:cubicBezTo>
                <a:close/>
                <a:moveTo>
                  <a:pt x="51012" y="4010"/>
                </a:moveTo>
                <a:cubicBezTo>
                  <a:pt x="50700" y="4010"/>
                  <a:pt x="50550" y="4377"/>
                  <a:pt x="50768" y="4594"/>
                </a:cubicBezTo>
                <a:cubicBezTo>
                  <a:pt x="50837" y="4659"/>
                  <a:pt x="50921" y="4688"/>
                  <a:pt x="51003" y="4688"/>
                </a:cubicBezTo>
                <a:cubicBezTo>
                  <a:pt x="51181" y="4688"/>
                  <a:pt x="51352" y="4554"/>
                  <a:pt x="51352" y="4350"/>
                </a:cubicBezTo>
                <a:cubicBezTo>
                  <a:pt x="51352" y="4160"/>
                  <a:pt x="51189" y="4010"/>
                  <a:pt x="51012" y="4010"/>
                </a:cubicBezTo>
                <a:close/>
                <a:moveTo>
                  <a:pt x="60065" y="4064"/>
                </a:moveTo>
                <a:cubicBezTo>
                  <a:pt x="59779" y="4064"/>
                  <a:pt x="59630" y="4404"/>
                  <a:pt x="59834" y="4608"/>
                </a:cubicBezTo>
                <a:cubicBezTo>
                  <a:pt x="59894" y="4669"/>
                  <a:pt x="59970" y="4696"/>
                  <a:pt x="60046" y="4696"/>
                </a:cubicBezTo>
                <a:cubicBezTo>
                  <a:pt x="60206" y="4696"/>
                  <a:pt x="60364" y="4571"/>
                  <a:pt x="60364" y="4377"/>
                </a:cubicBezTo>
                <a:cubicBezTo>
                  <a:pt x="60364" y="4200"/>
                  <a:pt x="60228" y="4064"/>
                  <a:pt x="60065" y="4064"/>
                </a:cubicBezTo>
                <a:close/>
                <a:moveTo>
                  <a:pt x="48277" y="4105"/>
                </a:moveTo>
                <a:cubicBezTo>
                  <a:pt x="48002" y="4105"/>
                  <a:pt x="47863" y="4422"/>
                  <a:pt x="48049" y="4622"/>
                </a:cubicBezTo>
                <a:cubicBezTo>
                  <a:pt x="48113" y="4690"/>
                  <a:pt x="48193" y="4720"/>
                  <a:pt x="48272" y="4720"/>
                </a:cubicBezTo>
                <a:cubicBezTo>
                  <a:pt x="48430" y="4720"/>
                  <a:pt x="48584" y="4599"/>
                  <a:pt x="48593" y="4418"/>
                </a:cubicBezTo>
                <a:cubicBezTo>
                  <a:pt x="48593" y="4241"/>
                  <a:pt x="48457" y="4105"/>
                  <a:pt x="48294" y="4105"/>
                </a:cubicBezTo>
                <a:cubicBezTo>
                  <a:pt x="48288" y="4105"/>
                  <a:pt x="48282" y="4105"/>
                  <a:pt x="48277" y="4105"/>
                </a:cubicBezTo>
                <a:close/>
                <a:moveTo>
                  <a:pt x="45558" y="4217"/>
                </a:moveTo>
                <a:cubicBezTo>
                  <a:pt x="45492" y="4217"/>
                  <a:pt x="45425" y="4242"/>
                  <a:pt x="45371" y="4295"/>
                </a:cubicBezTo>
                <a:cubicBezTo>
                  <a:pt x="45208" y="4459"/>
                  <a:pt x="45331" y="4730"/>
                  <a:pt x="45562" y="4730"/>
                </a:cubicBezTo>
                <a:cubicBezTo>
                  <a:pt x="45698" y="4730"/>
                  <a:pt x="45806" y="4608"/>
                  <a:pt x="45806" y="4472"/>
                </a:cubicBezTo>
                <a:cubicBezTo>
                  <a:pt x="45815" y="4317"/>
                  <a:pt x="45690" y="4217"/>
                  <a:pt x="45558" y="4217"/>
                </a:cubicBezTo>
                <a:close/>
                <a:moveTo>
                  <a:pt x="42792" y="4376"/>
                </a:moveTo>
                <a:cubicBezTo>
                  <a:pt x="42696" y="4376"/>
                  <a:pt x="42625" y="4452"/>
                  <a:pt x="42612" y="4540"/>
                </a:cubicBezTo>
                <a:cubicBezTo>
                  <a:pt x="42626" y="4662"/>
                  <a:pt x="42680" y="4744"/>
                  <a:pt x="42789" y="4744"/>
                </a:cubicBezTo>
                <a:lnTo>
                  <a:pt x="42775" y="4744"/>
                </a:lnTo>
                <a:cubicBezTo>
                  <a:pt x="42783" y="4745"/>
                  <a:pt x="42791" y="4745"/>
                  <a:pt x="42799" y="4745"/>
                </a:cubicBezTo>
                <a:cubicBezTo>
                  <a:pt x="42898" y="4745"/>
                  <a:pt x="42979" y="4669"/>
                  <a:pt x="42979" y="4581"/>
                </a:cubicBezTo>
                <a:cubicBezTo>
                  <a:pt x="43005" y="4478"/>
                  <a:pt x="42934" y="4376"/>
                  <a:pt x="42834" y="4376"/>
                </a:cubicBezTo>
                <a:cubicBezTo>
                  <a:pt x="42828" y="4376"/>
                  <a:pt x="42822" y="4376"/>
                  <a:pt x="42816" y="4377"/>
                </a:cubicBezTo>
                <a:cubicBezTo>
                  <a:pt x="42808" y="4376"/>
                  <a:pt x="42800" y="4376"/>
                  <a:pt x="42792" y="4376"/>
                </a:cubicBezTo>
                <a:close/>
                <a:moveTo>
                  <a:pt x="57291" y="4138"/>
                </a:moveTo>
                <a:cubicBezTo>
                  <a:pt x="57206" y="4138"/>
                  <a:pt x="57119" y="4170"/>
                  <a:pt x="57047" y="4241"/>
                </a:cubicBezTo>
                <a:cubicBezTo>
                  <a:pt x="56843" y="4445"/>
                  <a:pt x="56993" y="4812"/>
                  <a:pt x="57292" y="4812"/>
                </a:cubicBezTo>
                <a:cubicBezTo>
                  <a:pt x="57299" y="4812"/>
                  <a:pt x="57307" y="4813"/>
                  <a:pt x="57314" y="4813"/>
                </a:cubicBezTo>
                <a:cubicBezTo>
                  <a:pt x="57495" y="4813"/>
                  <a:pt x="57645" y="4655"/>
                  <a:pt x="57645" y="4472"/>
                </a:cubicBezTo>
                <a:lnTo>
                  <a:pt x="57632" y="4472"/>
                </a:lnTo>
                <a:cubicBezTo>
                  <a:pt x="57632" y="4271"/>
                  <a:pt x="57466" y="4138"/>
                  <a:pt x="57291" y="4138"/>
                </a:cubicBezTo>
                <a:close/>
                <a:moveTo>
                  <a:pt x="54584" y="4173"/>
                </a:moveTo>
                <a:cubicBezTo>
                  <a:pt x="54268" y="4173"/>
                  <a:pt x="54101" y="4544"/>
                  <a:pt x="54315" y="4771"/>
                </a:cubicBezTo>
                <a:cubicBezTo>
                  <a:pt x="54393" y="4853"/>
                  <a:pt x="54487" y="4889"/>
                  <a:pt x="54579" y="4889"/>
                </a:cubicBezTo>
                <a:cubicBezTo>
                  <a:pt x="54760" y="4889"/>
                  <a:pt x="54931" y="4748"/>
                  <a:pt x="54940" y="4540"/>
                </a:cubicBezTo>
                <a:cubicBezTo>
                  <a:pt x="54927" y="4350"/>
                  <a:pt x="54777" y="4187"/>
                  <a:pt x="54601" y="4173"/>
                </a:cubicBezTo>
                <a:cubicBezTo>
                  <a:pt x="54595" y="4173"/>
                  <a:pt x="54589" y="4173"/>
                  <a:pt x="54584" y="4173"/>
                </a:cubicBezTo>
                <a:close/>
                <a:moveTo>
                  <a:pt x="51828" y="4241"/>
                </a:moveTo>
                <a:cubicBezTo>
                  <a:pt x="51515" y="4241"/>
                  <a:pt x="51352" y="4635"/>
                  <a:pt x="51583" y="4853"/>
                </a:cubicBezTo>
                <a:cubicBezTo>
                  <a:pt x="51654" y="4919"/>
                  <a:pt x="51740" y="4949"/>
                  <a:pt x="51825" y="4949"/>
                </a:cubicBezTo>
                <a:cubicBezTo>
                  <a:pt x="52018" y="4949"/>
                  <a:pt x="52204" y="4798"/>
                  <a:pt x="52195" y="4581"/>
                </a:cubicBezTo>
                <a:cubicBezTo>
                  <a:pt x="52181" y="4391"/>
                  <a:pt x="52018" y="4241"/>
                  <a:pt x="51828" y="4241"/>
                </a:cubicBezTo>
                <a:close/>
                <a:moveTo>
                  <a:pt x="40900" y="4717"/>
                </a:moveTo>
                <a:cubicBezTo>
                  <a:pt x="40859" y="4798"/>
                  <a:pt x="40804" y="4839"/>
                  <a:pt x="40804" y="4866"/>
                </a:cubicBezTo>
                <a:cubicBezTo>
                  <a:pt x="40818" y="4907"/>
                  <a:pt x="40886" y="4948"/>
                  <a:pt x="40927" y="4975"/>
                </a:cubicBezTo>
                <a:cubicBezTo>
                  <a:pt x="40954" y="4934"/>
                  <a:pt x="41008" y="4907"/>
                  <a:pt x="41008" y="4866"/>
                </a:cubicBezTo>
                <a:cubicBezTo>
                  <a:pt x="41008" y="4826"/>
                  <a:pt x="40954" y="4785"/>
                  <a:pt x="40900" y="4717"/>
                </a:cubicBezTo>
                <a:close/>
                <a:moveTo>
                  <a:pt x="60872" y="4340"/>
                </a:moveTo>
                <a:cubicBezTo>
                  <a:pt x="60737" y="4340"/>
                  <a:pt x="60616" y="4430"/>
                  <a:pt x="60581" y="4567"/>
                </a:cubicBezTo>
                <a:cubicBezTo>
                  <a:pt x="60540" y="4730"/>
                  <a:pt x="60622" y="4894"/>
                  <a:pt x="60771" y="4961"/>
                </a:cubicBezTo>
                <a:cubicBezTo>
                  <a:pt x="60817" y="4974"/>
                  <a:pt x="60857" y="4981"/>
                  <a:pt x="60892" y="4981"/>
                </a:cubicBezTo>
                <a:cubicBezTo>
                  <a:pt x="61002" y="4981"/>
                  <a:pt x="61057" y="4913"/>
                  <a:pt x="61057" y="4758"/>
                </a:cubicBezTo>
                <a:lnTo>
                  <a:pt x="61057" y="4662"/>
                </a:lnTo>
                <a:cubicBezTo>
                  <a:pt x="61057" y="4594"/>
                  <a:pt x="61057" y="4540"/>
                  <a:pt x="61057" y="4472"/>
                </a:cubicBezTo>
                <a:cubicBezTo>
                  <a:pt x="61030" y="4418"/>
                  <a:pt x="60989" y="4377"/>
                  <a:pt x="60948" y="4350"/>
                </a:cubicBezTo>
                <a:cubicBezTo>
                  <a:pt x="60923" y="4343"/>
                  <a:pt x="60897" y="4340"/>
                  <a:pt x="60872" y="4340"/>
                </a:cubicBezTo>
                <a:close/>
                <a:moveTo>
                  <a:pt x="49125" y="4322"/>
                </a:moveTo>
                <a:cubicBezTo>
                  <a:pt x="49120" y="4322"/>
                  <a:pt x="49115" y="4322"/>
                  <a:pt x="49109" y="4323"/>
                </a:cubicBezTo>
                <a:cubicBezTo>
                  <a:pt x="48919" y="4323"/>
                  <a:pt x="48769" y="4472"/>
                  <a:pt x="48769" y="4662"/>
                </a:cubicBezTo>
                <a:cubicBezTo>
                  <a:pt x="48769" y="4863"/>
                  <a:pt x="48935" y="4997"/>
                  <a:pt x="49110" y="4997"/>
                </a:cubicBezTo>
                <a:cubicBezTo>
                  <a:pt x="49195" y="4997"/>
                  <a:pt x="49283" y="4965"/>
                  <a:pt x="49354" y="4894"/>
                </a:cubicBezTo>
                <a:cubicBezTo>
                  <a:pt x="49567" y="4680"/>
                  <a:pt x="49414" y="4322"/>
                  <a:pt x="49125" y="4322"/>
                </a:cubicBezTo>
                <a:close/>
                <a:moveTo>
                  <a:pt x="43640" y="4585"/>
                </a:moveTo>
                <a:cubicBezTo>
                  <a:pt x="43526" y="4585"/>
                  <a:pt x="43414" y="4670"/>
                  <a:pt x="43414" y="4798"/>
                </a:cubicBezTo>
                <a:cubicBezTo>
                  <a:pt x="43414" y="4921"/>
                  <a:pt x="43496" y="5016"/>
                  <a:pt x="43618" y="5016"/>
                </a:cubicBezTo>
                <a:cubicBezTo>
                  <a:pt x="43623" y="5016"/>
                  <a:pt x="43629" y="5016"/>
                  <a:pt x="43634" y="5016"/>
                </a:cubicBezTo>
                <a:cubicBezTo>
                  <a:pt x="43815" y="5016"/>
                  <a:pt x="43927" y="4794"/>
                  <a:pt x="43795" y="4649"/>
                </a:cubicBezTo>
                <a:cubicBezTo>
                  <a:pt x="43751" y="4605"/>
                  <a:pt x="43695" y="4585"/>
                  <a:pt x="43640" y="4585"/>
                </a:cubicBezTo>
                <a:close/>
                <a:moveTo>
                  <a:pt x="46391" y="4459"/>
                </a:moveTo>
                <a:cubicBezTo>
                  <a:pt x="46133" y="4459"/>
                  <a:pt x="46010" y="4771"/>
                  <a:pt x="46201" y="4948"/>
                </a:cubicBezTo>
                <a:cubicBezTo>
                  <a:pt x="46256" y="4999"/>
                  <a:pt x="46322" y="5022"/>
                  <a:pt x="46388" y="5022"/>
                </a:cubicBezTo>
                <a:cubicBezTo>
                  <a:pt x="46534" y="5022"/>
                  <a:pt x="46676" y="4908"/>
                  <a:pt x="46676" y="4730"/>
                </a:cubicBezTo>
                <a:cubicBezTo>
                  <a:pt x="46663" y="4589"/>
                  <a:pt x="46540" y="4471"/>
                  <a:pt x="46400" y="4471"/>
                </a:cubicBezTo>
                <a:cubicBezTo>
                  <a:pt x="46392" y="4471"/>
                  <a:pt x="46385" y="4471"/>
                  <a:pt x="46377" y="4472"/>
                </a:cubicBezTo>
                <a:lnTo>
                  <a:pt x="46391" y="4459"/>
                </a:lnTo>
                <a:close/>
                <a:moveTo>
                  <a:pt x="58135" y="4377"/>
                </a:moveTo>
                <a:cubicBezTo>
                  <a:pt x="57822" y="4377"/>
                  <a:pt x="57672" y="4744"/>
                  <a:pt x="57890" y="4961"/>
                </a:cubicBezTo>
                <a:cubicBezTo>
                  <a:pt x="57959" y="5026"/>
                  <a:pt x="58043" y="5055"/>
                  <a:pt x="58126" y="5055"/>
                </a:cubicBezTo>
                <a:cubicBezTo>
                  <a:pt x="58303" y="5055"/>
                  <a:pt x="58474" y="4921"/>
                  <a:pt x="58474" y="4717"/>
                </a:cubicBezTo>
                <a:cubicBezTo>
                  <a:pt x="58474" y="4527"/>
                  <a:pt x="58311" y="4377"/>
                  <a:pt x="58135" y="4377"/>
                </a:cubicBezTo>
                <a:close/>
                <a:moveTo>
                  <a:pt x="55419" y="4417"/>
                </a:moveTo>
                <a:cubicBezTo>
                  <a:pt x="55413" y="4417"/>
                  <a:pt x="55408" y="4418"/>
                  <a:pt x="55403" y="4418"/>
                </a:cubicBezTo>
                <a:cubicBezTo>
                  <a:pt x="55199" y="4418"/>
                  <a:pt x="55036" y="4581"/>
                  <a:pt x="55049" y="4785"/>
                </a:cubicBezTo>
                <a:lnTo>
                  <a:pt x="55049" y="4771"/>
                </a:lnTo>
                <a:cubicBezTo>
                  <a:pt x="55049" y="4992"/>
                  <a:pt x="55223" y="5138"/>
                  <a:pt x="55407" y="5138"/>
                </a:cubicBezTo>
                <a:cubicBezTo>
                  <a:pt x="55495" y="5138"/>
                  <a:pt x="55586" y="5104"/>
                  <a:pt x="55661" y="5029"/>
                </a:cubicBezTo>
                <a:cubicBezTo>
                  <a:pt x="55888" y="4802"/>
                  <a:pt x="55734" y="4417"/>
                  <a:pt x="55419" y="4417"/>
                </a:cubicBezTo>
                <a:close/>
                <a:moveTo>
                  <a:pt x="52648" y="4476"/>
                </a:moveTo>
                <a:cubicBezTo>
                  <a:pt x="52560" y="4476"/>
                  <a:pt x="52471" y="4508"/>
                  <a:pt x="52399" y="4581"/>
                </a:cubicBezTo>
                <a:cubicBezTo>
                  <a:pt x="52168" y="4812"/>
                  <a:pt x="52331" y="5206"/>
                  <a:pt x="52657" y="5206"/>
                </a:cubicBezTo>
                <a:cubicBezTo>
                  <a:pt x="52847" y="5206"/>
                  <a:pt x="53010" y="5043"/>
                  <a:pt x="53024" y="4853"/>
                </a:cubicBezTo>
                <a:cubicBezTo>
                  <a:pt x="53024" y="4629"/>
                  <a:pt x="52839" y="4476"/>
                  <a:pt x="52648" y="4476"/>
                </a:cubicBezTo>
                <a:close/>
                <a:moveTo>
                  <a:pt x="49925" y="4581"/>
                </a:moveTo>
                <a:cubicBezTo>
                  <a:pt x="49626" y="4581"/>
                  <a:pt x="49476" y="4948"/>
                  <a:pt x="49694" y="5165"/>
                </a:cubicBezTo>
                <a:cubicBezTo>
                  <a:pt x="49760" y="5236"/>
                  <a:pt x="49844" y="5268"/>
                  <a:pt x="49927" y="5268"/>
                </a:cubicBezTo>
                <a:cubicBezTo>
                  <a:pt x="50098" y="5268"/>
                  <a:pt x="50265" y="5131"/>
                  <a:pt x="50265" y="4921"/>
                </a:cubicBezTo>
                <a:cubicBezTo>
                  <a:pt x="50265" y="4730"/>
                  <a:pt x="50115" y="4581"/>
                  <a:pt x="49925" y="4581"/>
                </a:cubicBezTo>
                <a:close/>
                <a:moveTo>
                  <a:pt x="41702" y="4956"/>
                </a:moveTo>
                <a:cubicBezTo>
                  <a:pt x="41620" y="4956"/>
                  <a:pt x="41577" y="5028"/>
                  <a:pt x="41566" y="5111"/>
                </a:cubicBezTo>
                <a:cubicBezTo>
                  <a:pt x="41553" y="5210"/>
                  <a:pt x="41609" y="5276"/>
                  <a:pt x="41702" y="5276"/>
                </a:cubicBezTo>
                <a:cubicBezTo>
                  <a:pt x="41710" y="5276"/>
                  <a:pt x="41719" y="5275"/>
                  <a:pt x="41729" y="5274"/>
                </a:cubicBezTo>
                <a:cubicBezTo>
                  <a:pt x="41797" y="5260"/>
                  <a:pt x="41851" y="5193"/>
                  <a:pt x="41919" y="5152"/>
                </a:cubicBezTo>
                <a:lnTo>
                  <a:pt x="41919" y="5084"/>
                </a:lnTo>
                <a:cubicBezTo>
                  <a:pt x="41865" y="5043"/>
                  <a:pt x="41810" y="4975"/>
                  <a:pt x="41742" y="4961"/>
                </a:cubicBezTo>
                <a:cubicBezTo>
                  <a:pt x="41728" y="4958"/>
                  <a:pt x="41714" y="4956"/>
                  <a:pt x="41702" y="4956"/>
                </a:cubicBezTo>
                <a:close/>
                <a:moveTo>
                  <a:pt x="47206" y="4690"/>
                </a:moveTo>
                <a:cubicBezTo>
                  <a:pt x="46935" y="4690"/>
                  <a:pt x="46799" y="5016"/>
                  <a:pt x="46989" y="5206"/>
                </a:cubicBezTo>
                <a:cubicBezTo>
                  <a:pt x="47055" y="5267"/>
                  <a:pt x="47133" y="5295"/>
                  <a:pt x="47209" y="5295"/>
                </a:cubicBezTo>
                <a:cubicBezTo>
                  <a:pt x="47369" y="5295"/>
                  <a:pt x="47519" y="5173"/>
                  <a:pt x="47519" y="4989"/>
                </a:cubicBezTo>
                <a:cubicBezTo>
                  <a:pt x="47505" y="4826"/>
                  <a:pt x="47369" y="4690"/>
                  <a:pt x="47206" y="4690"/>
                </a:cubicBezTo>
                <a:close/>
                <a:moveTo>
                  <a:pt x="44438" y="4811"/>
                </a:moveTo>
                <a:cubicBezTo>
                  <a:pt x="44313" y="4811"/>
                  <a:pt x="44216" y="4915"/>
                  <a:pt x="44216" y="5043"/>
                </a:cubicBezTo>
                <a:cubicBezTo>
                  <a:pt x="44207" y="5201"/>
                  <a:pt x="44331" y="5302"/>
                  <a:pt x="44463" y="5302"/>
                </a:cubicBezTo>
                <a:cubicBezTo>
                  <a:pt x="44524" y="5302"/>
                  <a:pt x="44586" y="5281"/>
                  <a:pt x="44637" y="5233"/>
                </a:cubicBezTo>
                <a:cubicBezTo>
                  <a:pt x="44797" y="5074"/>
                  <a:pt x="44684" y="4811"/>
                  <a:pt x="44476" y="4811"/>
                </a:cubicBezTo>
                <a:cubicBezTo>
                  <a:pt x="44471" y="4811"/>
                  <a:pt x="44466" y="4812"/>
                  <a:pt x="44461" y="4812"/>
                </a:cubicBezTo>
                <a:cubicBezTo>
                  <a:pt x="44453" y="4811"/>
                  <a:pt x="44445" y="4811"/>
                  <a:pt x="44438" y="4811"/>
                </a:cubicBezTo>
                <a:close/>
                <a:moveTo>
                  <a:pt x="58950" y="4635"/>
                </a:moveTo>
                <a:cubicBezTo>
                  <a:pt x="58651" y="4635"/>
                  <a:pt x="58502" y="4989"/>
                  <a:pt x="58719" y="5206"/>
                </a:cubicBezTo>
                <a:cubicBezTo>
                  <a:pt x="58786" y="5278"/>
                  <a:pt x="58870" y="5309"/>
                  <a:pt x="58954" y="5309"/>
                </a:cubicBezTo>
                <a:cubicBezTo>
                  <a:pt x="59124" y="5309"/>
                  <a:pt x="59290" y="5176"/>
                  <a:pt x="59290" y="4975"/>
                </a:cubicBezTo>
                <a:cubicBezTo>
                  <a:pt x="59290" y="4785"/>
                  <a:pt x="59140" y="4635"/>
                  <a:pt x="58964" y="4635"/>
                </a:cubicBezTo>
                <a:close/>
                <a:moveTo>
                  <a:pt x="56247" y="4662"/>
                </a:moveTo>
                <a:cubicBezTo>
                  <a:pt x="56242" y="4662"/>
                  <a:pt x="56237" y="4662"/>
                  <a:pt x="56232" y="4662"/>
                </a:cubicBezTo>
                <a:cubicBezTo>
                  <a:pt x="56028" y="4662"/>
                  <a:pt x="55878" y="4826"/>
                  <a:pt x="55865" y="5016"/>
                </a:cubicBezTo>
                <a:lnTo>
                  <a:pt x="55865" y="5029"/>
                </a:lnTo>
                <a:cubicBezTo>
                  <a:pt x="55865" y="5250"/>
                  <a:pt x="56045" y="5396"/>
                  <a:pt x="56233" y="5396"/>
                </a:cubicBezTo>
                <a:cubicBezTo>
                  <a:pt x="56323" y="5396"/>
                  <a:pt x="56415" y="5363"/>
                  <a:pt x="56490" y="5288"/>
                </a:cubicBezTo>
                <a:cubicBezTo>
                  <a:pt x="56717" y="5060"/>
                  <a:pt x="56563" y="4662"/>
                  <a:pt x="56247" y="4662"/>
                </a:cubicBezTo>
                <a:close/>
                <a:moveTo>
                  <a:pt x="53498" y="4743"/>
                </a:moveTo>
                <a:cubicBezTo>
                  <a:pt x="53412" y="4743"/>
                  <a:pt x="53325" y="4773"/>
                  <a:pt x="53255" y="4839"/>
                </a:cubicBezTo>
                <a:cubicBezTo>
                  <a:pt x="53010" y="5070"/>
                  <a:pt x="53173" y="5478"/>
                  <a:pt x="53500" y="5478"/>
                </a:cubicBezTo>
                <a:cubicBezTo>
                  <a:pt x="53508" y="5479"/>
                  <a:pt x="53515" y="5479"/>
                  <a:pt x="53523" y="5479"/>
                </a:cubicBezTo>
                <a:cubicBezTo>
                  <a:pt x="53717" y="5479"/>
                  <a:pt x="53880" y="5320"/>
                  <a:pt x="53880" y="5125"/>
                </a:cubicBezTo>
                <a:cubicBezTo>
                  <a:pt x="53890" y="4898"/>
                  <a:pt x="53695" y="4743"/>
                  <a:pt x="53498" y="4743"/>
                </a:cubicBezTo>
                <a:close/>
                <a:moveTo>
                  <a:pt x="50754" y="4812"/>
                </a:moveTo>
                <a:cubicBezTo>
                  <a:pt x="50564" y="4812"/>
                  <a:pt x="50401" y="4975"/>
                  <a:pt x="50387" y="5165"/>
                </a:cubicBezTo>
                <a:cubicBezTo>
                  <a:pt x="50387" y="5389"/>
                  <a:pt x="50572" y="5542"/>
                  <a:pt x="50763" y="5542"/>
                </a:cubicBezTo>
                <a:cubicBezTo>
                  <a:pt x="50851" y="5542"/>
                  <a:pt x="50939" y="5510"/>
                  <a:pt x="51012" y="5437"/>
                </a:cubicBezTo>
                <a:cubicBezTo>
                  <a:pt x="51243" y="5220"/>
                  <a:pt x="51080" y="4812"/>
                  <a:pt x="50754" y="4812"/>
                </a:cubicBezTo>
                <a:close/>
                <a:moveTo>
                  <a:pt x="59778" y="4868"/>
                </a:moveTo>
                <a:cubicBezTo>
                  <a:pt x="59691" y="4868"/>
                  <a:pt x="59604" y="4901"/>
                  <a:pt x="59535" y="4975"/>
                </a:cubicBezTo>
                <a:cubicBezTo>
                  <a:pt x="59331" y="5193"/>
                  <a:pt x="59480" y="5546"/>
                  <a:pt x="59779" y="5546"/>
                </a:cubicBezTo>
                <a:cubicBezTo>
                  <a:pt x="59970" y="5546"/>
                  <a:pt x="60133" y="5396"/>
                  <a:pt x="60119" y="5193"/>
                </a:cubicBezTo>
                <a:cubicBezTo>
                  <a:pt x="60110" y="4995"/>
                  <a:pt x="59946" y="4868"/>
                  <a:pt x="59778" y="4868"/>
                </a:cubicBezTo>
                <a:close/>
                <a:moveTo>
                  <a:pt x="45290" y="5029"/>
                </a:moveTo>
                <a:cubicBezTo>
                  <a:pt x="45127" y="5029"/>
                  <a:pt x="45004" y="5152"/>
                  <a:pt x="45004" y="5301"/>
                </a:cubicBezTo>
                <a:cubicBezTo>
                  <a:pt x="45004" y="5469"/>
                  <a:pt x="45145" y="5585"/>
                  <a:pt x="45290" y="5585"/>
                </a:cubicBezTo>
                <a:cubicBezTo>
                  <a:pt x="45357" y="5585"/>
                  <a:pt x="45425" y="5561"/>
                  <a:pt x="45480" y="5505"/>
                </a:cubicBezTo>
                <a:cubicBezTo>
                  <a:pt x="45657" y="5328"/>
                  <a:pt x="45535" y="5029"/>
                  <a:pt x="45290" y="5029"/>
                </a:cubicBezTo>
                <a:close/>
                <a:moveTo>
                  <a:pt x="48033" y="4924"/>
                </a:moveTo>
                <a:cubicBezTo>
                  <a:pt x="47877" y="4924"/>
                  <a:pt x="47723" y="5026"/>
                  <a:pt x="47709" y="5233"/>
                </a:cubicBezTo>
                <a:cubicBezTo>
                  <a:pt x="47689" y="5468"/>
                  <a:pt x="47864" y="5587"/>
                  <a:pt x="48038" y="5587"/>
                </a:cubicBezTo>
                <a:cubicBezTo>
                  <a:pt x="48207" y="5587"/>
                  <a:pt x="48375" y="5475"/>
                  <a:pt x="48362" y="5247"/>
                </a:cubicBezTo>
                <a:cubicBezTo>
                  <a:pt x="48355" y="5033"/>
                  <a:pt x="48194" y="4924"/>
                  <a:pt x="48033" y="4924"/>
                </a:cubicBezTo>
                <a:close/>
                <a:moveTo>
                  <a:pt x="42558" y="5165"/>
                </a:moveTo>
                <a:cubicBezTo>
                  <a:pt x="42368" y="5165"/>
                  <a:pt x="42272" y="5396"/>
                  <a:pt x="42408" y="5532"/>
                </a:cubicBezTo>
                <a:cubicBezTo>
                  <a:pt x="42450" y="5574"/>
                  <a:pt x="42502" y="5593"/>
                  <a:pt x="42552" y="5593"/>
                </a:cubicBezTo>
                <a:cubicBezTo>
                  <a:pt x="42665" y="5593"/>
                  <a:pt x="42775" y="5501"/>
                  <a:pt x="42775" y="5369"/>
                </a:cubicBezTo>
                <a:cubicBezTo>
                  <a:pt x="42762" y="5260"/>
                  <a:pt x="42667" y="5179"/>
                  <a:pt x="42558" y="5179"/>
                </a:cubicBezTo>
                <a:lnTo>
                  <a:pt x="42558" y="5165"/>
                </a:lnTo>
                <a:close/>
                <a:moveTo>
                  <a:pt x="57047" y="4934"/>
                </a:moveTo>
                <a:cubicBezTo>
                  <a:pt x="56843" y="4934"/>
                  <a:pt x="56680" y="5111"/>
                  <a:pt x="56694" y="5315"/>
                </a:cubicBezTo>
                <a:cubicBezTo>
                  <a:pt x="56694" y="5526"/>
                  <a:pt x="56879" y="5668"/>
                  <a:pt x="57066" y="5668"/>
                </a:cubicBezTo>
                <a:cubicBezTo>
                  <a:pt x="57157" y="5668"/>
                  <a:pt x="57248" y="5635"/>
                  <a:pt x="57319" y="5560"/>
                </a:cubicBezTo>
                <a:cubicBezTo>
                  <a:pt x="57550" y="5315"/>
                  <a:pt x="57373" y="4934"/>
                  <a:pt x="57047" y="4934"/>
                </a:cubicBezTo>
                <a:close/>
                <a:moveTo>
                  <a:pt x="54307" y="4988"/>
                </a:moveTo>
                <a:cubicBezTo>
                  <a:pt x="54112" y="4988"/>
                  <a:pt x="53949" y="5160"/>
                  <a:pt x="53962" y="5369"/>
                </a:cubicBezTo>
                <a:cubicBezTo>
                  <a:pt x="53962" y="5590"/>
                  <a:pt x="54148" y="5736"/>
                  <a:pt x="54340" y="5736"/>
                </a:cubicBezTo>
                <a:cubicBezTo>
                  <a:pt x="54432" y="5736"/>
                  <a:pt x="54526" y="5702"/>
                  <a:pt x="54601" y="5627"/>
                </a:cubicBezTo>
                <a:cubicBezTo>
                  <a:pt x="54832" y="5383"/>
                  <a:pt x="54669" y="4989"/>
                  <a:pt x="54329" y="4989"/>
                </a:cubicBezTo>
                <a:cubicBezTo>
                  <a:pt x="54321" y="4988"/>
                  <a:pt x="54314" y="4988"/>
                  <a:pt x="54307" y="4988"/>
                </a:cubicBezTo>
                <a:close/>
                <a:moveTo>
                  <a:pt x="51580" y="5056"/>
                </a:moveTo>
                <a:cubicBezTo>
                  <a:pt x="51251" y="5056"/>
                  <a:pt x="51084" y="5441"/>
                  <a:pt x="51311" y="5682"/>
                </a:cubicBezTo>
                <a:cubicBezTo>
                  <a:pt x="51388" y="5763"/>
                  <a:pt x="51484" y="5799"/>
                  <a:pt x="51578" y="5799"/>
                </a:cubicBezTo>
                <a:cubicBezTo>
                  <a:pt x="51768" y="5799"/>
                  <a:pt x="51950" y="5651"/>
                  <a:pt x="51950" y="5424"/>
                </a:cubicBezTo>
                <a:cubicBezTo>
                  <a:pt x="51964" y="5220"/>
                  <a:pt x="51801" y="5057"/>
                  <a:pt x="51597" y="5057"/>
                </a:cubicBezTo>
                <a:cubicBezTo>
                  <a:pt x="51591" y="5056"/>
                  <a:pt x="51585" y="5056"/>
                  <a:pt x="51580" y="5056"/>
                </a:cubicBezTo>
                <a:close/>
                <a:moveTo>
                  <a:pt x="40669" y="5573"/>
                </a:moveTo>
                <a:cubicBezTo>
                  <a:pt x="40614" y="5573"/>
                  <a:pt x="40546" y="5655"/>
                  <a:pt x="40546" y="5695"/>
                </a:cubicBezTo>
                <a:cubicBezTo>
                  <a:pt x="40560" y="5750"/>
                  <a:pt x="40614" y="5804"/>
                  <a:pt x="40669" y="5818"/>
                </a:cubicBezTo>
                <a:cubicBezTo>
                  <a:pt x="40723" y="5818"/>
                  <a:pt x="40777" y="5763"/>
                  <a:pt x="40872" y="5695"/>
                </a:cubicBezTo>
                <a:cubicBezTo>
                  <a:pt x="40764" y="5627"/>
                  <a:pt x="40709" y="5573"/>
                  <a:pt x="40669" y="5573"/>
                </a:cubicBezTo>
                <a:close/>
                <a:moveTo>
                  <a:pt x="48856" y="5139"/>
                </a:moveTo>
                <a:cubicBezTo>
                  <a:pt x="48773" y="5139"/>
                  <a:pt x="48689" y="5169"/>
                  <a:pt x="48620" y="5233"/>
                </a:cubicBezTo>
                <a:cubicBezTo>
                  <a:pt x="48416" y="5451"/>
                  <a:pt x="48566" y="5818"/>
                  <a:pt x="48865" y="5818"/>
                </a:cubicBezTo>
                <a:cubicBezTo>
                  <a:pt x="49055" y="5818"/>
                  <a:pt x="49204" y="5668"/>
                  <a:pt x="49204" y="5478"/>
                </a:cubicBezTo>
                <a:cubicBezTo>
                  <a:pt x="49204" y="5274"/>
                  <a:pt x="49034" y="5139"/>
                  <a:pt x="48856" y="5139"/>
                </a:cubicBezTo>
                <a:close/>
                <a:moveTo>
                  <a:pt x="60610" y="5147"/>
                </a:moveTo>
                <a:cubicBezTo>
                  <a:pt x="60529" y="5147"/>
                  <a:pt x="60446" y="5178"/>
                  <a:pt x="60377" y="5247"/>
                </a:cubicBezTo>
                <a:cubicBezTo>
                  <a:pt x="60160" y="5451"/>
                  <a:pt x="60296" y="5818"/>
                  <a:pt x="60595" y="5831"/>
                </a:cubicBezTo>
                <a:cubicBezTo>
                  <a:pt x="60785" y="5831"/>
                  <a:pt x="60948" y="5682"/>
                  <a:pt x="60948" y="5492"/>
                </a:cubicBezTo>
                <a:cubicBezTo>
                  <a:pt x="60948" y="5288"/>
                  <a:pt x="60784" y="5147"/>
                  <a:pt x="60610" y="5147"/>
                </a:cubicBezTo>
                <a:close/>
                <a:moveTo>
                  <a:pt x="46103" y="5270"/>
                </a:moveTo>
                <a:cubicBezTo>
                  <a:pt x="46033" y="5270"/>
                  <a:pt x="45961" y="5296"/>
                  <a:pt x="45902" y="5356"/>
                </a:cubicBezTo>
                <a:cubicBezTo>
                  <a:pt x="45711" y="5546"/>
                  <a:pt x="45834" y="5872"/>
                  <a:pt x="46105" y="5872"/>
                </a:cubicBezTo>
                <a:cubicBezTo>
                  <a:pt x="46269" y="5872"/>
                  <a:pt x="46404" y="5736"/>
                  <a:pt x="46404" y="5573"/>
                </a:cubicBezTo>
                <a:cubicBezTo>
                  <a:pt x="46404" y="5396"/>
                  <a:pt x="46257" y="5270"/>
                  <a:pt x="46103" y="5270"/>
                </a:cubicBezTo>
                <a:close/>
                <a:moveTo>
                  <a:pt x="43387" y="5396"/>
                </a:moveTo>
                <a:cubicBezTo>
                  <a:pt x="43251" y="5396"/>
                  <a:pt x="43142" y="5505"/>
                  <a:pt x="43142" y="5641"/>
                </a:cubicBezTo>
                <a:cubicBezTo>
                  <a:pt x="43142" y="5763"/>
                  <a:pt x="43251" y="5872"/>
                  <a:pt x="43373" y="5872"/>
                </a:cubicBezTo>
                <a:cubicBezTo>
                  <a:pt x="43378" y="5872"/>
                  <a:pt x="43382" y="5872"/>
                  <a:pt x="43387" y="5872"/>
                </a:cubicBezTo>
                <a:cubicBezTo>
                  <a:pt x="43700" y="5872"/>
                  <a:pt x="43709" y="5396"/>
                  <a:pt x="43387" y="5396"/>
                </a:cubicBezTo>
                <a:close/>
                <a:moveTo>
                  <a:pt x="57889" y="5176"/>
                </a:moveTo>
                <a:cubicBezTo>
                  <a:pt x="57703" y="5176"/>
                  <a:pt x="57518" y="5315"/>
                  <a:pt x="57509" y="5532"/>
                </a:cubicBezTo>
                <a:cubicBezTo>
                  <a:pt x="57509" y="5736"/>
                  <a:pt x="57672" y="5899"/>
                  <a:pt x="57876" y="5913"/>
                </a:cubicBezTo>
                <a:cubicBezTo>
                  <a:pt x="57882" y="5913"/>
                  <a:pt x="57887" y="5913"/>
                  <a:pt x="57893" y="5913"/>
                </a:cubicBezTo>
                <a:cubicBezTo>
                  <a:pt x="58208" y="5913"/>
                  <a:pt x="58375" y="5528"/>
                  <a:pt x="58148" y="5288"/>
                </a:cubicBezTo>
                <a:cubicBezTo>
                  <a:pt x="58076" y="5211"/>
                  <a:pt x="57982" y="5176"/>
                  <a:pt x="57889" y="5176"/>
                </a:cubicBezTo>
                <a:close/>
                <a:moveTo>
                  <a:pt x="55181" y="5233"/>
                </a:moveTo>
                <a:cubicBezTo>
                  <a:pt x="55174" y="5233"/>
                  <a:pt x="55166" y="5233"/>
                  <a:pt x="55158" y="5233"/>
                </a:cubicBezTo>
                <a:cubicBezTo>
                  <a:pt x="54818" y="5233"/>
                  <a:pt x="54655" y="5641"/>
                  <a:pt x="54900" y="5872"/>
                </a:cubicBezTo>
                <a:cubicBezTo>
                  <a:pt x="54975" y="5951"/>
                  <a:pt x="55068" y="5987"/>
                  <a:pt x="55160" y="5987"/>
                </a:cubicBezTo>
                <a:cubicBezTo>
                  <a:pt x="55352" y="5987"/>
                  <a:pt x="55538" y="5834"/>
                  <a:pt x="55538" y="5614"/>
                </a:cubicBezTo>
                <a:cubicBezTo>
                  <a:pt x="55538" y="5404"/>
                  <a:pt x="55387" y="5233"/>
                  <a:pt x="55181" y="5233"/>
                </a:cubicBezTo>
                <a:close/>
                <a:moveTo>
                  <a:pt x="52412" y="5288"/>
                </a:moveTo>
                <a:cubicBezTo>
                  <a:pt x="52072" y="5288"/>
                  <a:pt x="51896" y="5695"/>
                  <a:pt x="52140" y="5940"/>
                </a:cubicBezTo>
                <a:cubicBezTo>
                  <a:pt x="52215" y="6014"/>
                  <a:pt x="52309" y="6048"/>
                  <a:pt x="52402" y="6048"/>
                </a:cubicBezTo>
                <a:cubicBezTo>
                  <a:pt x="52599" y="6048"/>
                  <a:pt x="52793" y="5899"/>
                  <a:pt x="52793" y="5668"/>
                </a:cubicBezTo>
                <a:cubicBezTo>
                  <a:pt x="52793" y="5451"/>
                  <a:pt x="52616" y="5288"/>
                  <a:pt x="52412" y="5288"/>
                </a:cubicBezTo>
                <a:close/>
                <a:moveTo>
                  <a:pt x="49684" y="5387"/>
                </a:moveTo>
                <a:cubicBezTo>
                  <a:pt x="49597" y="5387"/>
                  <a:pt x="49508" y="5419"/>
                  <a:pt x="49436" y="5492"/>
                </a:cubicBezTo>
                <a:cubicBezTo>
                  <a:pt x="49191" y="5723"/>
                  <a:pt x="49354" y="6117"/>
                  <a:pt x="49680" y="6117"/>
                </a:cubicBezTo>
                <a:cubicBezTo>
                  <a:pt x="49688" y="6117"/>
                  <a:pt x="49696" y="6118"/>
                  <a:pt x="49704" y="6118"/>
                </a:cubicBezTo>
                <a:cubicBezTo>
                  <a:pt x="49897" y="6118"/>
                  <a:pt x="50047" y="5959"/>
                  <a:pt x="50047" y="5763"/>
                </a:cubicBezTo>
                <a:cubicBezTo>
                  <a:pt x="50056" y="5540"/>
                  <a:pt x="49874" y="5387"/>
                  <a:pt x="49684" y="5387"/>
                </a:cubicBezTo>
                <a:close/>
                <a:moveTo>
                  <a:pt x="41495" y="5750"/>
                </a:moveTo>
                <a:cubicBezTo>
                  <a:pt x="41400" y="5750"/>
                  <a:pt x="41307" y="5825"/>
                  <a:pt x="41307" y="5940"/>
                </a:cubicBezTo>
                <a:cubicBezTo>
                  <a:pt x="41294" y="6035"/>
                  <a:pt x="41375" y="6130"/>
                  <a:pt x="41470" y="6130"/>
                </a:cubicBezTo>
                <a:cubicBezTo>
                  <a:pt x="41476" y="6131"/>
                  <a:pt x="41482" y="6131"/>
                  <a:pt x="41487" y="6131"/>
                </a:cubicBezTo>
                <a:cubicBezTo>
                  <a:pt x="41653" y="6131"/>
                  <a:pt x="41739" y="5936"/>
                  <a:pt x="41634" y="5818"/>
                </a:cubicBezTo>
                <a:cubicBezTo>
                  <a:pt x="41596" y="5771"/>
                  <a:pt x="41545" y="5750"/>
                  <a:pt x="41495" y="5750"/>
                </a:cubicBezTo>
                <a:close/>
                <a:moveTo>
                  <a:pt x="46943" y="5504"/>
                </a:moveTo>
                <a:cubicBezTo>
                  <a:pt x="46936" y="5504"/>
                  <a:pt x="46928" y="5505"/>
                  <a:pt x="46921" y="5505"/>
                </a:cubicBezTo>
                <a:cubicBezTo>
                  <a:pt x="46649" y="5505"/>
                  <a:pt x="46513" y="5859"/>
                  <a:pt x="46717" y="6049"/>
                </a:cubicBezTo>
                <a:cubicBezTo>
                  <a:pt x="46780" y="6108"/>
                  <a:pt x="46857" y="6134"/>
                  <a:pt x="46932" y="6134"/>
                </a:cubicBezTo>
                <a:cubicBezTo>
                  <a:pt x="47098" y="6134"/>
                  <a:pt x="47257" y="6005"/>
                  <a:pt x="47247" y="5818"/>
                </a:cubicBezTo>
                <a:cubicBezTo>
                  <a:pt x="47247" y="5649"/>
                  <a:pt x="47110" y="5504"/>
                  <a:pt x="46943" y="5504"/>
                </a:cubicBezTo>
                <a:close/>
                <a:moveTo>
                  <a:pt x="44216" y="5614"/>
                </a:moveTo>
                <a:cubicBezTo>
                  <a:pt x="44067" y="5614"/>
                  <a:pt x="43958" y="5736"/>
                  <a:pt x="43944" y="5872"/>
                </a:cubicBezTo>
                <a:cubicBezTo>
                  <a:pt x="43944" y="6040"/>
                  <a:pt x="44079" y="6150"/>
                  <a:pt x="44220" y="6150"/>
                </a:cubicBezTo>
                <a:cubicBezTo>
                  <a:pt x="44285" y="6150"/>
                  <a:pt x="44351" y="6127"/>
                  <a:pt x="44406" y="6076"/>
                </a:cubicBezTo>
                <a:cubicBezTo>
                  <a:pt x="44569" y="5899"/>
                  <a:pt x="44447" y="5614"/>
                  <a:pt x="44216" y="5614"/>
                </a:cubicBezTo>
                <a:close/>
                <a:moveTo>
                  <a:pt x="58705" y="5424"/>
                </a:moveTo>
                <a:cubicBezTo>
                  <a:pt x="58502" y="5424"/>
                  <a:pt x="58338" y="5587"/>
                  <a:pt x="58338" y="5791"/>
                </a:cubicBezTo>
                <a:cubicBezTo>
                  <a:pt x="58338" y="6011"/>
                  <a:pt x="58519" y="6157"/>
                  <a:pt x="58707" y="6157"/>
                </a:cubicBezTo>
                <a:cubicBezTo>
                  <a:pt x="58797" y="6157"/>
                  <a:pt x="58889" y="6124"/>
                  <a:pt x="58964" y="6049"/>
                </a:cubicBezTo>
                <a:cubicBezTo>
                  <a:pt x="59208" y="5818"/>
                  <a:pt x="59045" y="5424"/>
                  <a:pt x="58705" y="5424"/>
                </a:cubicBezTo>
                <a:close/>
                <a:moveTo>
                  <a:pt x="58461" y="6226"/>
                </a:moveTo>
                <a:cubicBezTo>
                  <a:pt x="58463" y="6226"/>
                  <a:pt x="58465" y="6226"/>
                  <a:pt x="58468" y="6226"/>
                </a:cubicBezTo>
                <a:lnTo>
                  <a:pt x="58468" y="6226"/>
                </a:lnTo>
                <a:cubicBezTo>
                  <a:pt x="58470" y="6226"/>
                  <a:pt x="58472" y="6226"/>
                  <a:pt x="58474" y="6226"/>
                </a:cubicBezTo>
                <a:close/>
                <a:moveTo>
                  <a:pt x="55980" y="5466"/>
                </a:moveTo>
                <a:cubicBezTo>
                  <a:pt x="55793" y="5466"/>
                  <a:pt x="55615" y="5604"/>
                  <a:pt x="55606" y="5831"/>
                </a:cubicBezTo>
                <a:cubicBezTo>
                  <a:pt x="55593" y="6035"/>
                  <a:pt x="55742" y="6212"/>
                  <a:pt x="55960" y="6226"/>
                </a:cubicBezTo>
                <a:cubicBezTo>
                  <a:pt x="55971" y="6226"/>
                  <a:pt x="55982" y="6227"/>
                  <a:pt x="55993" y="6227"/>
                </a:cubicBezTo>
                <a:cubicBezTo>
                  <a:pt x="56313" y="6227"/>
                  <a:pt x="56496" y="5850"/>
                  <a:pt x="56272" y="5600"/>
                </a:cubicBezTo>
                <a:cubicBezTo>
                  <a:pt x="56190" y="5508"/>
                  <a:pt x="56084" y="5466"/>
                  <a:pt x="55980" y="5466"/>
                </a:cubicBezTo>
                <a:close/>
                <a:moveTo>
                  <a:pt x="53241" y="5546"/>
                </a:moveTo>
                <a:cubicBezTo>
                  <a:pt x="52888" y="5560"/>
                  <a:pt x="52711" y="5981"/>
                  <a:pt x="52969" y="6226"/>
                </a:cubicBezTo>
                <a:cubicBezTo>
                  <a:pt x="53046" y="6298"/>
                  <a:pt x="53140" y="6330"/>
                  <a:pt x="53233" y="6330"/>
                </a:cubicBezTo>
                <a:cubicBezTo>
                  <a:pt x="53436" y="6330"/>
                  <a:pt x="53636" y="6174"/>
                  <a:pt x="53636" y="5940"/>
                </a:cubicBezTo>
                <a:cubicBezTo>
                  <a:pt x="53622" y="5723"/>
                  <a:pt x="53445" y="5546"/>
                  <a:pt x="53241" y="5546"/>
                </a:cubicBezTo>
                <a:close/>
                <a:moveTo>
                  <a:pt x="50509" y="5627"/>
                </a:moveTo>
                <a:cubicBezTo>
                  <a:pt x="50305" y="5627"/>
                  <a:pt x="50142" y="5791"/>
                  <a:pt x="50142" y="5994"/>
                </a:cubicBezTo>
                <a:lnTo>
                  <a:pt x="50129" y="6008"/>
                </a:lnTo>
                <a:cubicBezTo>
                  <a:pt x="50129" y="6239"/>
                  <a:pt x="50316" y="6388"/>
                  <a:pt x="50513" y="6388"/>
                </a:cubicBezTo>
                <a:cubicBezTo>
                  <a:pt x="50607" y="6388"/>
                  <a:pt x="50702" y="6354"/>
                  <a:pt x="50781" y="6280"/>
                </a:cubicBezTo>
                <a:cubicBezTo>
                  <a:pt x="51012" y="6049"/>
                  <a:pt x="50849" y="5641"/>
                  <a:pt x="50509" y="5627"/>
                </a:cubicBezTo>
                <a:close/>
                <a:moveTo>
                  <a:pt x="47764" y="5723"/>
                </a:moveTo>
                <a:cubicBezTo>
                  <a:pt x="47465" y="5723"/>
                  <a:pt x="47302" y="6090"/>
                  <a:pt x="47519" y="6307"/>
                </a:cubicBezTo>
                <a:cubicBezTo>
                  <a:pt x="47588" y="6376"/>
                  <a:pt x="47673" y="6407"/>
                  <a:pt x="47755" y="6407"/>
                </a:cubicBezTo>
                <a:cubicBezTo>
                  <a:pt x="47933" y="6407"/>
                  <a:pt x="48103" y="6266"/>
                  <a:pt x="48103" y="6062"/>
                </a:cubicBezTo>
                <a:cubicBezTo>
                  <a:pt x="48103" y="5872"/>
                  <a:pt x="47954" y="5723"/>
                  <a:pt x="47764" y="5723"/>
                </a:cubicBezTo>
                <a:close/>
                <a:moveTo>
                  <a:pt x="45036" y="5834"/>
                </a:moveTo>
                <a:cubicBezTo>
                  <a:pt x="44962" y="5834"/>
                  <a:pt x="44887" y="5863"/>
                  <a:pt x="44828" y="5927"/>
                </a:cubicBezTo>
                <a:cubicBezTo>
                  <a:pt x="44651" y="6103"/>
                  <a:pt x="44787" y="6416"/>
                  <a:pt x="45045" y="6416"/>
                </a:cubicBezTo>
                <a:cubicBezTo>
                  <a:pt x="45195" y="6416"/>
                  <a:pt x="45331" y="6280"/>
                  <a:pt x="45331" y="6117"/>
                </a:cubicBezTo>
                <a:cubicBezTo>
                  <a:pt x="45322" y="5945"/>
                  <a:pt x="45181" y="5834"/>
                  <a:pt x="45036" y="5834"/>
                </a:cubicBezTo>
                <a:close/>
                <a:moveTo>
                  <a:pt x="42327" y="5994"/>
                </a:moveTo>
                <a:cubicBezTo>
                  <a:pt x="42028" y="5994"/>
                  <a:pt x="42028" y="6429"/>
                  <a:pt x="42327" y="6429"/>
                </a:cubicBezTo>
                <a:cubicBezTo>
                  <a:pt x="42626" y="6429"/>
                  <a:pt x="42626" y="5994"/>
                  <a:pt x="42327" y="5994"/>
                </a:cubicBezTo>
                <a:close/>
                <a:moveTo>
                  <a:pt x="59535" y="5695"/>
                </a:moveTo>
                <a:cubicBezTo>
                  <a:pt x="59331" y="5695"/>
                  <a:pt x="59168" y="5859"/>
                  <a:pt x="59168" y="6062"/>
                </a:cubicBezTo>
                <a:cubicBezTo>
                  <a:pt x="59168" y="6283"/>
                  <a:pt x="59348" y="6435"/>
                  <a:pt x="59536" y="6435"/>
                </a:cubicBezTo>
                <a:cubicBezTo>
                  <a:pt x="59626" y="6435"/>
                  <a:pt x="59718" y="6400"/>
                  <a:pt x="59793" y="6321"/>
                </a:cubicBezTo>
                <a:cubicBezTo>
                  <a:pt x="60024" y="6090"/>
                  <a:pt x="59861" y="5695"/>
                  <a:pt x="59535" y="5695"/>
                </a:cubicBezTo>
                <a:close/>
                <a:moveTo>
                  <a:pt x="42884" y="6443"/>
                </a:moveTo>
                <a:lnTo>
                  <a:pt x="42884" y="6457"/>
                </a:lnTo>
                <a:cubicBezTo>
                  <a:pt x="42884" y="6454"/>
                  <a:pt x="42884" y="6452"/>
                  <a:pt x="42884" y="6450"/>
                </a:cubicBezTo>
                <a:lnTo>
                  <a:pt x="42884" y="6450"/>
                </a:lnTo>
                <a:cubicBezTo>
                  <a:pt x="42884" y="6448"/>
                  <a:pt x="42884" y="6445"/>
                  <a:pt x="42884" y="6443"/>
                </a:cubicBezTo>
                <a:close/>
                <a:moveTo>
                  <a:pt x="56803" y="5736"/>
                </a:moveTo>
                <a:cubicBezTo>
                  <a:pt x="56463" y="5750"/>
                  <a:pt x="56300" y="6158"/>
                  <a:pt x="56544" y="6402"/>
                </a:cubicBezTo>
                <a:cubicBezTo>
                  <a:pt x="56621" y="6479"/>
                  <a:pt x="56715" y="6513"/>
                  <a:pt x="56808" y="6513"/>
                </a:cubicBezTo>
                <a:cubicBezTo>
                  <a:pt x="57010" y="6513"/>
                  <a:pt x="57206" y="6350"/>
                  <a:pt x="57197" y="6117"/>
                </a:cubicBezTo>
                <a:cubicBezTo>
                  <a:pt x="57197" y="5899"/>
                  <a:pt x="57020" y="5736"/>
                  <a:pt x="56803" y="5736"/>
                </a:cubicBezTo>
                <a:close/>
                <a:moveTo>
                  <a:pt x="54057" y="5791"/>
                </a:moveTo>
                <a:cubicBezTo>
                  <a:pt x="53703" y="5791"/>
                  <a:pt x="53527" y="6212"/>
                  <a:pt x="53785" y="6470"/>
                </a:cubicBezTo>
                <a:cubicBezTo>
                  <a:pt x="53863" y="6549"/>
                  <a:pt x="53961" y="6584"/>
                  <a:pt x="54057" y="6584"/>
                </a:cubicBezTo>
                <a:cubicBezTo>
                  <a:pt x="54262" y="6584"/>
                  <a:pt x="54460" y="6425"/>
                  <a:pt x="54451" y="6185"/>
                </a:cubicBezTo>
                <a:cubicBezTo>
                  <a:pt x="54451" y="5967"/>
                  <a:pt x="54274" y="5791"/>
                  <a:pt x="54057" y="5791"/>
                </a:cubicBezTo>
                <a:close/>
                <a:moveTo>
                  <a:pt x="51335" y="5858"/>
                </a:moveTo>
                <a:cubicBezTo>
                  <a:pt x="50993" y="5858"/>
                  <a:pt x="50826" y="6270"/>
                  <a:pt x="51067" y="6525"/>
                </a:cubicBezTo>
                <a:cubicBezTo>
                  <a:pt x="51147" y="6605"/>
                  <a:pt x="51247" y="6641"/>
                  <a:pt x="51344" y="6641"/>
                </a:cubicBezTo>
                <a:cubicBezTo>
                  <a:pt x="51543" y="6641"/>
                  <a:pt x="51733" y="6490"/>
                  <a:pt x="51733" y="6253"/>
                </a:cubicBezTo>
                <a:cubicBezTo>
                  <a:pt x="51733" y="6035"/>
                  <a:pt x="51556" y="5859"/>
                  <a:pt x="51338" y="5859"/>
                </a:cubicBezTo>
                <a:lnTo>
                  <a:pt x="51352" y="5859"/>
                </a:lnTo>
                <a:cubicBezTo>
                  <a:pt x="51346" y="5858"/>
                  <a:pt x="51341" y="5858"/>
                  <a:pt x="51335" y="5858"/>
                </a:cubicBezTo>
                <a:close/>
                <a:moveTo>
                  <a:pt x="48593" y="5940"/>
                </a:moveTo>
                <a:cubicBezTo>
                  <a:pt x="48108" y="5940"/>
                  <a:pt x="48117" y="6661"/>
                  <a:pt x="48580" y="6661"/>
                </a:cubicBezTo>
                <a:cubicBezTo>
                  <a:pt x="48584" y="6661"/>
                  <a:pt x="48588" y="6661"/>
                  <a:pt x="48593" y="6660"/>
                </a:cubicBezTo>
                <a:cubicBezTo>
                  <a:pt x="49082" y="6660"/>
                  <a:pt x="49069" y="5940"/>
                  <a:pt x="48593" y="5940"/>
                </a:cubicBezTo>
                <a:close/>
                <a:moveTo>
                  <a:pt x="40383" y="6375"/>
                </a:moveTo>
                <a:cubicBezTo>
                  <a:pt x="40329" y="6389"/>
                  <a:pt x="40288" y="6470"/>
                  <a:pt x="40234" y="6525"/>
                </a:cubicBezTo>
                <a:cubicBezTo>
                  <a:pt x="40288" y="6579"/>
                  <a:pt x="40342" y="6660"/>
                  <a:pt x="40397" y="6660"/>
                </a:cubicBezTo>
                <a:cubicBezTo>
                  <a:pt x="40401" y="6662"/>
                  <a:pt x="40405" y="6662"/>
                  <a:pt x="40409" y="6662"/>
                </a:cubicBezTo>
                <a:cubicBezTo>
                  <a:pt x="40459" y="6662"/>
                  <a:pt x="40509" y="6589"/>
                  <a:pt x="40560" y="6552"/>
                </a:cubicBezTo>
                <a:lnTo>
                  <a:pt x="40560" y="6484"/>
                </a:lnTo>
                <a:cubicBezTo>
                  <a:pt x="40505" y="6443"/>
                  <a:pt x="40437" y="6375"/>
                  <a:pt x="40383" y="6375"/>
                </a:cubicBezTo>
                <a:close/>
                <a:moveTo>
                  <a:pt x="60364" y="5940"/>
                </a:moveTo>
                <a:cubicBezTo>
                  <a:pt x="60160" y="5940"/>
                  <a:pt x="59983" y="6103"/>
                  <a:pt x="59997" y="6307"/>
                </a:cubicBezTo>
                <a:cubicBezTo>
                  <a:pt x="59988" y="6528"/>
                  <a:pt x="60171" y="6680"/>
                  <a:pt x="60362" y="6680"/>
                </a:cubicBezTo>
                <a:cubicBezTo>
                  <a:pt x="60454" y="6680"/>
                  <a:pt x="60547" y="6645"/>
                  <a:pt x="60622" y="6565"/>
                </a:cubicBezTo>
                <a:cubicBezTo>
                  <a:pt x="60853" y="6334"/>
                  <a:pt x="60690" y="5940"/>
                  <a:pt x="60364" y="5940"/>
                </a:cubicBezTo>
                <a:close/>
                <a:moveTo>
                  <a:pt x="45874" y="6090"/>
                </a:moveTo>
                <a:cubicBezTo>
                  <a:pt x="45698" y="6090"/>
                  <a:pt x="45562" y="6226"/>
                  <a:pt x="45562" y="6389"/>
                </a:cubicBezTo>
                <a:cubicBezTo>
                  <a:pt x="45552" y="6583"/>
                  <a:pt x="45701" y="6708"/>
                  <a:pt x="45861" y="6708"/>
                </a:cubicBezTo>
                <a:cubicBezTo>
                  <a:pt x="45936" y="6708"/>
                  <a:pt x="46013" y="6680"/>
                  <a:pt x="46078" y="6620"/>
                </a:cubicBezTo>
                <a:cubicBezTo>
                  <a:pt x="46282" y="6429"/>
                  <a:pt x="46146" y="6090"/>
                  <a:pt x="45874" y="6090"/>
                </a:cubicBezTo>
                <a:close/>
                <a:moveTo>
                  <a:pt x="43142" y="6198"/>
                </a:moveTo>
                <a:cubicBezTo>
                  <a:pt x="43008" y="6198"/>
                  <a:pt x="42888" y="6304"/>
                  <a:pt x="42884" y="6450"/>
                </a:cubicBezTo>
                <a:lnTo>
                  <a:pt x="42884" y="6450"/>
                </a:lnTo>
                <a:cubicBezTo>
                  <a:pt x="42888" y="6604"/>
                  <a:pt x="43013" y="6708"/>
                  <a:pt x="43143" y="6708"/>
                </a:cubicBezTo>
                <a:cubicBezTo>
                  <a:pt x="43205" y="6708"/>
                  <a:pt x="43267" y="6685"/>
                  <a:pt x="43319" y="6633"/>
                </a:cubicBezTo>
                <a:cubicBezTo>
                  <a:pt x="43482" y="6484"/>
                  <a:pt x="43373" y="6212"/>
                  <a:pt x="43142" y="6198"/>
                </a:cubicBezTo>
                <a:close/>
                <a:moveTo>
                  <a:pt x="57645" y="5981"/>
                </a:moveTo>
                <a:cubicBezTo>
                  <a:pt x="57305" y="5981"/>
                  <a:pt x="57129" y="6389"/>
                  <a:pt x="57373" y="6647"/>
                </a:cubicBezTo>
                <a:cubicBezTo>
                  <a:pt x="57448" y="6726"/>
                  <a:pt x="57542" y="6761"/>
                  <a:pt x="57636" y="6761"/>
                </a:cubicBezTo>
                <a:cubicBezTo>
                  <a:pt x="57834" y="6761"/>
                  <a:pt x="58030" y="6605"/>
                  <a:pt x="58039" y="6375"/>
                </a:cubicBezTo>
                <a:cubicBezTo>
                  <a:pt x="58039" y="6158"/>
                  <a:pt x="57863" y="5981"/>
                  <a:pt x="57645" y="5981"/>
                </a:cubicBezTo>
                <a:close/>
                <a:moveTo>
                  <a:pt x="54882" y="6035"/>
                </a:moveTo>
                <a:cubicBezTo>
                  <a:pt x="54782" y="6035"/>
                  <a:pt x="54681" y="6073"/>
                  <a:pt x="54601" y="6158"/>
                </a:cubicBezTo>
                <a:cubicBezTo>
                  <a:pt x="54360" y="6398"/>
                  <a:pt x="54527" y="6824"/>
                  <a:pt x="54870" y="6824"/>
                </a:cubicBezTo>
                <a:cubicBezTo>
                  <a:pt x="54875" y="6824"/>
                  <a:pt x="54881" y="6824"/>
                  <a:pt x="54886" y="6824"/>
                </a:cubicBezTo>
                <a:cubicBezTo>
                  <a:pt x="55103" y="6824"/>
                  <a:pt x="55280" y="6647"/>
                  <a:pt x="55280" y="6429"/>
                </a:cubicBezTo>
                <a:cubicBezTo>
                  <a:pt x="55280" y="6192"/>
                  <a:pt x="55084" y="6035"/>
                  <a:pt x="54882" y="6035"/>
                </a:cubicBezTo>
                <a:close/>
                <a:moveTo>
                  <a:pt x="52150" y="6089"/>
                </a:moveTo>
                <a:cubicBezTo>
                  <a:pt x="52050" y="6089"/>
                  <a:pt x="51949" y="6127"/>
                  <a:pt x="51869" y="6212"/>
                </a:cubicBezTo>
                <a:cubicBezTo>
                  <a:pt x="51624" y="6470"/>
                  <a:pt x="51814" y="6892"/>
                  <a:pt x="52168" y="6892"/>
                </a:cubicBezTo>
                <a:cubicBezTo>
                  <a:pt x="52385" y="6878"/>
                  <a:pt x="52562" y="6701"/>
                  <a:pt x="52562" y="6484"/>
                </a:cubicBezTo>
                <a:cubicBezTo>
                  <a:pt x="52553" y="6247"/>
                  <a:pt x="52354" y="6089"/>
                  <a:pt x="52150" y="6089"/>
                </a:cubicBezTo>
                <a:close/>
                <a:moveTo>
                  <a:pt x="61043" y="6212"/>
                </a:moveTo>
                <a:cubicBezTo>
                  <a:pt x="60894" y="6266"/>
                  <a:pt x="60799" y="6416"/>
                  <a:pt x="60812" y="6579"/>
                </a:cubicBezTo>
                <a:cubicBezTo>
                  <a:pt x="60826" y="6715"/>
                  <a:pt x="60907" y="6837"/>
                  <a:pt x="61043" y="6892"/>
                </a:cubicBezTo>
                <a:lnTo>
                  <a:pt x="61043" y="6212"/>
                </a:lnTo>
                <a:close/>
                <a:moveTo>
                  <a:pt x="49458" y="6211"/>
                </a:moveTo>
                <a:cubicBezTo>
                  <a:pt x="49450" y="6211"/>
                  <a:pt x="49443" y="6211"/>
                  <a:pt x="49436" y="6212"/>
                </a:cubicBezTo>
                <a:cubicBezTo>
                  <a:pt x="49096" y="6212"/>
                  <a:pt x="48946" y="6620"/>
                  <a:pt x="49177" y="6851"/>
                </a:cubicBezTo>
                <a:cubicBezTo>
                  <a:pt x="49256" y="6925"/>
                  <a:pt x="49350" y="6959"/>
                  <a:pt x="49442" y="6959"/>
                </a:cubicBezTo>
                <a:cubicBezTo>
                  <a:pt x="49635" y="6959"/>
                  <a:pt x="49816" y="6809"/>
                  <a:pt x="49816" y="6579"/>
                </a:cubicBezTo>
                <a:cubicBezTo>
                  <a:pt x="49816" y="6382"/>
                  <a:pt x="49652" y="6211"/>
                  <a:pt x="49458" y="6211"/>
                </a:cubicBezTo>
                <a:close/>
                <a:moveTo>
                  <a:pt x="41212" y="6565"/>
                </a:moveTo>
                <a:cubicBezTo>
                  <a:pt x="41103" y="6565"/>
                  <a:pt x="41008" y="6660"/>
                  <a:pt x="41008" y="6769"/>
                </a:cubicBezTo>
                <a:cubicBezTo>
                  <a:pt x="41008" y="6878"/>
                  <a:pt x="41103" y="6973"/>
                  <a:pt x="41212" y="6973"/>
                </a:cubicBezTo>
                <a:cubicBezTo>
                  <a:pt x="41321" y="6973"/>
                  <a:pt x="41416" y="6878"/>
                  <a:pt x="41416" y="6769"/>
                </a:cubicBezTo>
                <a:cubicBezTo>
                  <a:pt x="41416" y="6647"/>
                  <a:pt x="41321" y="6565"/>
                  <a:pt x="41212" y="6565"/>
                </a:cubicBezTo>
                <a:close/>
                <a:moveTo>
                  <a:pt x="43971" y="6429"/>
                </a:moveTo>
                <a:cubicBezTo>
                  <a:pt x="43713" y="6429"/>
                  <a:pt x="43604" y="6728"/>
                  <a:pt x="43768" y="6905"/>
                </a:cubicBezTo>
                <a:cubicBezTo>
                  <a:pt x="43823" y="6956"/>
                  <a:pt x="43891" y="6979"/>
                  <a:pt x="43957" y="6979"/>
                </a:cubicBezTo>
                <a:cubicBezTo>
                  <a:pt x="44102" y="6979"/>
                  <a:pt x="44243" y="6869"/>
                  <a:pt x="44243" y="6701"/>
                </a:cubicBezTo>
                <a:cubicBezTo>
                  <a:pt x="44243" y="6552"/>
                  <a:pt x="44121" y="6429"/>
                  <a:pt x="43971" y="6429"/>
                </a:cubicBezTo>
                <a:close/>
                <a:moveTo>
                  <a:pt x="46690" y="6307"/>
                </a:moveTo>
                <a:cubicBezTo>
                  <a:pt x="46514" y="6307"/>
                  <a:pt x="46365" y="6455"/>
                  <a:pt x="46350" y="6645"/>
                </a:cubicBezTo>
                <a:lnTo>
                  <a:pt x="46350" y="6645"/>
                </a:lnTo>
                <a:cubicBezTo>
                  <a:pt x="46350" y="6641"/>
                  <a:pt x="46350" y="6637"/>
                  <a:pt x="46350" y="6633"/>
                </a:cubicBezTo>
                <a:lnTo>
                  <a:pt x="46350" y="6647"/>
                </a:lnTo>
                <a:cubicBezTo>
                  <a:pt x="46350" y="6646"/>
                  <a:pt x="46350" y="6645"/>
                  <a:pt x="46350" y="6645"/>
                </a:cubicBezTo>
                <a:lnTo>
                  <a:pt x="46350" y="6645"/>
                </a:lnTo>
                <a:cubicBezTo>
                  <a:pt x="46356" y="6852"/>
                  <a:pt x="46525" y="6985"/>
                  <a:pt x="46700" y="6985"/>
                </a:cubicBezTo>
                <a:cubicBezTo>
                  <a:pt x="46783" y="6985"/>
                  <a:pt x="46866" y="6956"/>
                  <a:pt x="46935" y="6892"/>
                </a:cubicBezTo>
                <a:cubicBezTo>
                  <a:pt x="47152" y="6674"/>
                  <a:pt x="47002" y="6307"/>
                  <a:pt x="46690" y="6307"/>
                </a:cubicBezTo>
                <a:close/>
                <a:moveTo>
                  <a:pt x="58468" y="6226"/>
                </a:moveTo>
                <a:cubicBezTo>
                  <a:pt x="58119" y="6231"/>
                  <a:pt x="57946" y="6648"/>
                  <a:pt x="58203" y="6892"/>
                </a:cubicBezTo>
                <a:cubicBezTo>
                  <a:pt x="58281" y="6970"/>
                  <a:pt x="58377" y="7005"/>
                  <a:pt x="58472" y="7005"/>
                </a:cubicBezTo>
                <a:cubicBezTo>
                  <a:pt x="58674" y="7005"/>
                  <a:pt x="58869" y="6846"/>
                  <a:pt x="58869" y="6606"/>
                </a:cubicBezTo>
                <a:cubicBezTo>
                  <a:pt x="58855" y="6391"/>
                  <a:pt x="58682" y="6229"/>
                  <a:pt x="58468" y="6226"/>
                </a:cubicBezTo>
                <a:close/>
                <a:moveTo>
                  <a:pt x="55718" y="6307"/>
                </a:moveTo>
                <a:cubicBezTo>
                  <a:pt x="55713" y="6307"/>
                  <a:pt x="55707" y="6307"/>
                  <a:pt x="55702" y="6307"/>
                </a:cubicBezTo>
                <a:cubicBezTo>
                  <a:pt x="55484" y="6307"/>
                  <a:pt x="55307" y="6484"/>
                  <a:pt x="55307" y="6701"/>
                </a:cubicBezTo>
                <a:cubicBezTo>
                  <a:pt x="55307" y="6948"/>
                  <a:pt x="55504" y="7109"/>
                  <a:pt x="55712" y="7109"/>
                </a:cubicBezTo>
                <a:cubicBezTo>
                  <a:pt x="55813" y="7109"/>
                  <a:pt x="55916" y="7071"/>
                  <a:pt x="56001" y="6987"/>
                </a:cubicBezTo>
                <a:cubicBezTo>
                  <a:pt x="56241" y="6732"/>
                  <a:pt x="56074" y="6307"/>
                  <a:pt x="55718" y="6307"/>
                </a:cubicBezTo>
                <a:close/>
                <a:moveTo>
                  <a:pt x="52997" y="6361"/>
                </a:moveTo>
                <a:cubicBezTo>
                  <a:pt x="52643" y="6361"/>
                  <a:pt x="52453" y="6796"/>
                  <a:pt x="52698" y="7041"/>
                </a:cubicBezTo>
                <a:cubicBezTo>
                  <a:pt x="52783" y="7126"/>
                  <a:pt x="52887" y="7164"/>
                  <a:pt x="52988" y="7164"/>
                </a:cubicBezTo>
                <a:cubicBezTo>
                  <a:pt x="53195" y="7164"/>
                  <a:pt x="53391" y="7006"/>
                  <a:pt x="53391" y="6769"/>
                </a:cubicBezTo>
                <a:cubicBezTo>
                  <a:pt x="53391" y="6552"/>
                  <a:pt x="53214" y="6361"/>
                  <a:pt x="52997" y="6361"/>
                </a:cubicBezTo>
                <a:close/>
                <a:moveTo>
                  <a:pt x="39323" y="6960"/>
                </a:moveTo>
                <a:cubicBezTo>
                  <a:pt x="39268" y="7027"/>
                  <a:pt x="39214" y="7068"/>
                  <a:pt x="39228" y="7095"/>
                </a:cubicBezTo>
                <a:cubicBezTo>
                  <a:pt x="39241" y="7136"/>
                  <a:pt x="39282" y="7177"/>
                  <a:pt x="39323" y="7191"/>
                </a:cubicBezTo>
                <a:cubicBezTo>
                  <a:pt x="39350" y="7191"/>
                  <a:pt x="39418" y="7136"/>
                  <a:pt x="39418" y="7109"/>
                </a:cubicBezTo>
                <a:cubicBezTo>
                  <a:pt x="39418" y="7082"/>
                  <a:pt x="39364" y="7027"/>
                  <a:pt x="39323" y="6960"/>
                </a:cubicBezTo>
                <a:close/>
                <a:moveTo>
                  <a:pt x="50278" y="6429"/>
                </a:moveTo>
                <a:lnTo>
                  <a:pt x="50278" y="6443"/>
                </a:lnTo>
                <a:cubicBezTo>
                  <a:pt x="50273" y="6443"/>
                  <a:pt x="50267" y="6443"/>
                  <a:pt x="50262" y="6443"/>
                </a:cubicBezTo>
                <a:cubicBezTo>
                  <a:pt x="49919" y="6443"/>
                  <a:pt x="49752" y="6855"/>
                  <a:pt x="49993" y="7109"/>
                </a:cubicBezTo>
                <a:cubicBezTo>
                  <a:pt x="50073" y="7189"/>
                  <a:pt x="50173" y="7226"/>
                  <a:pt x="50270" y="7226"/>
                </a:cubicBezTo>
                <a:cubicBezTo>
                  <a:pt x="50469" y="7226"/>
                  <a:pt x="50659" y="7074"/>
                  <a:pt x="50659" y="6837"/>
                </a:cubicBezTo>
                <a:cubicBezTo>
                  <a:pt x="50659" y="6620"/>
                  <a:pt x="50482" y="6443"/>
                  <a:pt x="50278" y="6429"/>
                </a:cubicBezTo>
                <a:close/>
                <a:moveTo>
                  <a:pt x="47519" y="6538"/>
                </a:moveTo>
                <a:cubicBezTo>
                  <a:pt x="47315" y="6538"/>
                  <a:pt x="47166" y="6688"/>
                  <a:pt x="47166" y="6892"/>
                </a:cubicBezTo>
                <a:cubicBezTo>
                  <a:pt x="47166" y="7102"/>
                  <a:pt x="47339" y="7239"/>
                  <a:pt x="47518" y="7239"/>
                </a:cubicBezTo>
                <a:cubicBezTo>
                  <a:pt x="47605" y="7239"/>
                  <a:pt x="47693" y="7207"/>
                  <a:pt x="47764" y="7136"/>
                </a:cubicBezTo>
                <a:cubicBezTo>
                  <a:pt x="47981" y="6919"/>
                  <a:pt x="47832" y="6538"/>
                  <a:pt x="47519" y="6538"/>
                </a:cubicBezTo>
                <a:close/>
                <a:moveTo>
                  <a:pt x="44784" y="6646"/>
                </a:moveTo>
                <a:cubicBezTo>
                  <a:pt x="44523" y="6646"/>
                  <a:pt x="44383" y="6963"/>
                  <a:pt x="44569" y="7150"/>
                </a:cubicBezTo>
                <a:cubicBezTo>
                  <a:pt x="44633" y="7218"/>
                  <a:pt x="44711" y="7248"/>
                  <a:pt x="44788" y="7248"/>
                </a:cubicBezTo>
                <a:cubicBezTo>
                  <a:pt x="44943" y="7248"/>
                  <a:pt x="45091" y="7127"/>
                  <a:pt x="45100" y="6946"/>
                </a:cubicBezTo>
                <a:cubicBezTo>
                  <a:pt x="45100" y="6783"/>
                  <a:pt x="44964" y="6660"/>
                  <a:pt x="44801" y="6647"/>
                </a:cubicBezTo>
                <a:cubicBezTo>
                  <a:pt x="44795" y="6647"/>
                  <a:pt x="44790" y="6646"/>
                  <a:pt x="44784" y="6646"/>
                </a:cubicBezTo>
                <a:close/>
                <a:moveTo>
                  <a:pt x="42038" y="6809"/>
                </a:moveTo>
                <a:cubicBezTo>
                  <a:pt x="41831" y="6809"/>
                  <a:pt x="41719" y="7045"/>
                  <a:pt x="41865" y="7204"/>
                </a:cubicBezTo>
                <a:cubicBezTo>
                  <a:pt x="41915" y="7255"/>
                  <a:pt x="41978" y="7277"/>
                  <a:pt x="42039" y="7277"/>
                </a:cubicBezTo>
                <a:cubicBezTo>
                  <a:pt x="42159" y="7277"/>
                  <a:pt x="42272" y="7190"/>
                  <a:pt x="42272" y="7055"/>
                </a:cubicBezTo>
                <a:cubicBezTo>
                  <a:pt x="42272" y="6919"/>
                  <a:pt x="42177" y="6810"/>
                  <a:pt x="42055" y="6810"/>
                </a:cubicBezTo>
                <a:cubicBezTo>
                  <a:pt x="42049" y="6810"/>
                  <a:pt x="42043" y="6809"/>
                  <a:pt x="42038" y="6809"/>
                </a:cubicBezTo>
                <a:close/>
                <a:moveTo>
                  <a:pt x="59290" y="6497"/>
                </a:moveTo>
                <a:cubicBezTo>
                  <a:pt x="59086" y="6497"/>
                  <a:pt x="58909" y="6674"/>
                  <a:pt x="58896" y="6878"/>
                </a:cubicBezTo>
                <a:cubicBezTo>
                  <a:pt x="58886" y="7121"/>
                  <a:pt x="59083" y="7287"/>
                  <a:pt x="59291" y="7287"/>
                </a:cubicBezTo>
                <a:cubicBezTo>
                  <a:pt x="59385" y="7287"/>
                  <a:pt x="59481" y="7253"/>
                  <a:pt x="59562" y="7177"/>
                </a:cubicBezTo>
                <a:cubicBezTo>
                  <a:pt x="59820" y="6932"/>
                  <a:pt x="59643" y="6511"/>
                  <a:pt x="59290" y="6497"/>
                </a:cubicBezTo>
                <a:close/>
                <a:moveTo>
                  <a:pt x="56521" y="6537"/>
                </a:moveTo>
                <a:cubicBezTo>
                  <a:pt x="56313" y="6537"/>
                  <a:pt x="56136" y="6710"/>
                  <a:pt x="56136" y="6932"/>
                </a:cubicBezTo>
                <a:lnTo>
                  <a:pt x="56136" y="6919"/>
                </a:lnTo>
                <a:lnTo>
                  <a:pt x="56136" y="6919"/>
                </a:lnTo>
                <a:cubicBezTo>
                  <a:pt x="56127" y="7165"/>
                  <a:pt x="56329" y="7339"/>
                  <a:pt x="56539" y="7339"/>
                </a:cubicBezTo>
                <a:cubicBezTo>
                  <a:pt x="56631" y="7339"/>
                  <a:pt x="56724" y="7306"/>
                  <a:pt x="56803" y="7231"/>
                </a:cubicBezTo>
                <a:cubicBezTo>
                  <a:pt x="57074" y="6987"/>
                  <a:pt x="56911" y="6552"/>
                  <a:pt x="56544" y="6538"/>
                </a:cubicBezTo>
                <a:cubicBezTo>
                  <a:pt x="56536" y="6538"/>
                  <a:pt x="56529" y="6537"/>
                  <a:pt x="56521" y="6537"/>
                </a:cubicBezTo>
                <a:close/>
                <a:moveTo>
                  <a:pt x="53807" y="6602"/>
                </a:moveTo>
                <a:cubicBezTo>
                  <a:pt x="53709" y="6602"/>
                  <a:pt x="53609" y="6637"/>
                  <a:pt x="53527" y="6715"/>
                </a:cubicBezTo>
                <a:cubicBezTo>
                  <a:pt x="53269" y="6973"/>
                  <a:pt x="53459" y="7408"/>
                  <a:pt x="53812" y="7408"/>
                </a:cubicBezTo>
                <a:cubicBezTo>
                  <a:pt x="54043" y="7408"/>
                  <a:pt x="54220" y="7231"/>
                  <a:pt x="54220" y="7014"/>
                </a:cubicBezTo>
                <a:cubicBezTo>
                  <a:pt x="54220" y="6764"/>
                  <a:pt x="54018" y="6602"/>
                  <a:pt x="53807" y="6602"/>
                </a:cubicBezTo>
                <a:close/>
                <a:moveTo>
                  <a:pt x="51081" y="6669"/>
                </a:moveTo>
                <a:cubicBezTo>
                  <a:pt x="50984" y="6669"/>
                  <a:pt x="50887" y="6705"/>
                  <a:pt x="50808" y="6783"/>
                </a:cubicBezTo>
                <a:cubicBezTo>
                  <a:pt x="50550" y="7041"/>
                  <a:pt x="50740" y="7476"/>
                  <a:pt x="51094" y="7476"/>
                </a:cubicBezTo>
                <a:cubicBezTo>
                  <a:pt x="51311" y="7476"/>
                  <a:pt x="51488" y="7299"/>
                  <a:pt x="51488" y="7068"/>
                </a:cubicBezTo>
                <a:cubicBezTo>
                  <a:pt x="51488" y="6828"/>
                  <a:pt x="51287" y="6669"/>
                  <a:pt x="51081" y="6669"/>
                </a:cubicBezTo>
                <a:close/>
                <a:moveTo>
                  <a:pt x="48348" y="6769"/>
                </a:moveTo>
                <a:cubicBezTo>
                  <a:pt x="48343" y="6769"/>
                  <a:pt x="48339" y="6769"/>
                  <a:pt x="48335" y="6769"/>
                </a:cubicBezTo>
                <a:cubicBezTo>
                  <a:pt x="47845" y="6769"/>
                  <a:pt x="47859" y="7503"/>
                  <a:pt x="48348" y="7503"/>
                </a:cubicBezTo>
                <a:cubicBezTo>
                  <a:pt x="48833" y="7490"/>
                  <a:pt x="48824" y="6769"/>
                  <a:pt x="48348" y="6769"/>
                </a:cubicBezTo>
                <a:close/>
                <a:moveTo>
                  <a:pt x="40115" y="7185"/>
                </a:moveTo>
                <a:cubicBezTo>
                  <a:pt x="40037" y="7185"/>
                  <a:pt x="39975" y="7258"/>
                  <a:pt x="39975" y="7340"/>
                </a:cubicBezTo>
                <a:cubicBezTo>
                  <a:pt x="39975" y="7449"/>
                  <a:pt x="40030" y="7517"/>
                  <a:pt x="40138" y="7517"/>
                </a:cubicBezTo>
                <a:cubicBezTo>
                  <a:pt x="40206" y="7503"/>
                  <a:pt x="40261" y="7435"/>
                  <a:pt x="40329" y="7394"/>
                </a:cubicBezTo>
                <a:lnTo>
                  <a:pt x="40329" y="7313"/>
                </a:lnTo>
                <a:cubicBezTo>
                  <a:pt x="40274" y="7272"/>
                  <a:pt x="40220" y="7204"/>
                  <a:pt x="40152" y="7191"/>
                </a:cubicBezTo>
                <a:cubicBezTo>
                  <a:pt x="40139" y="7187"/>
                  <a:pt x="40127" y="7185"/>
                  <a:pt x="40115" y="7185"/>
                </a:cubicBezTo>
                <a:close/>
                <a:moveTo>
                  <a:pt x="60119" y="6742"/>
                </a:moveTo>
                <a:cubicBezTo>
                  <a:pt x="59902" y="6742"/>
                  <a:pt x="59725" y="6919"/>
                  <a:pt x="59725" y="7136"/>
                </a:cubicBezTo>
                <a:lnTo>
                  <a:pt x="59725" y="7123"/>
                </a:lnTo>
                <a:lnTo>
                  <a:pt x="59725" y="7123"/>
                </a:lnTo>
                <a:cubicBezTo>
                  <a:pt x="59716" y="7363"/>
                  <a:pt x="59913" y="7528"/>
                  <a:pt x="60118" y="7528"/>
                </a:cubicBezTo>
                <a:cubicBezTo>
                  <a:pt x="60214" y="7528"/>
                  <a:pt x="60312" y="7491"/>
                  <a:pt x="60391" y="7408"/>
                </a:cubicBezTo>
                <a:cubicBezTo>
                  <a:pt x="60649" y="7163"/>
                  <a:pt x="60472" y="6742"/>
                  <a:pt x="60119" y="6742"/>
                </a:cubicBezTo>
                <a:close/>
                <a:moveTo>
                  <a:pt x="42868" y="7013"/>
                </a:moveTo>
                <a:cubicBezTo>
                  <a:pt x="42646" y="7013"/>
                  <a:pt x="42507" y="7290"/>
                  <a:pt x="42667" y="7462"/>
                </a:cubicBezTo>
                <a:cubicBezTo>
                  <a:pt x="42723" y="7523"/>
                  <a:pt x="42795" y="7550"/>
                  <a:pt x="42865" y="7550"/>
                </a:cubicBezTo>
                <a:cubicBezTo>
                  <a:pt x="43000" y="7550"/>
                  <a:pt x="43129" y="7451"/>
                  <a:pt x="43129" y="7299"/>
                </a:cubicBezTo>
                <a:cubicBezTo>
                  <a:pt x="43142" y="7150"/>
                  <a:pt x="43034" y="7027"/>
                  <a:pt x="42884" y="7014"/>
                </a:cubicBezTo>
                <a:cubicBezTo>
                  <a:pt x="42879" y="7014"/>
                  <a:pt x="42873" y="7013"/>
                  <a:pt x="42868" y="7013"/>
                </a:cubicBezTo>
                <a:close/>
                <a:moveTo>
                  <a:pt x="45610" y="6906"/>
                </a:moveTo>
                <a:cubicBezTo>
                  <a:pt x="45531" y="6906"/>
                  <a:pt x="45450" y="6935"/>
                  <a:pt x="45385" y="7000"/>
                </a:cubicBezTo>
                <a:cubicBezTo>
                  <a:pt x="45195" y="7218"/>
                  <a:pt x="45331" y="7558"/>
                  <a:pt x="45616" y="7558"/>
                </a:cubicBezTo>
                <a:cubicBezTo>
                  <a:pt x="45804" y="7544"/>
                  <a:pt x="45939" y="7398"/>
                  <a:pt x="45942" y="7225"/>
                </a:cubicBezTo>
                <a:lnTo>
                  <a:pt x="45942" y="7225"/>
                </a:lnTo>
                <a:cubicBezTo>
                  <a:pt x="45942" y="7227"/>
                  <a:pt x="45942" y="7229"/>
                  <a:pt x="45942" y="7231"/>
                </a:cubicBezTo>
                <a:lnTo>
                  <a:pt x="45942" y="7218"/>
                </a:lnTo>
                <a:cubicBezTo>
                  <a:pt x="45942" y="7220"/>
                  <a:pt x="45942" y="7222"/>
                  <a:pt x="45942" y="7225"/>
                </a:cubicBezTo>
                <a:lnTo>
                  <a:pt x="45942" y="7225"/>
                </a:lnTo>
                <a:cubicBezTo>
                  <a:pt x="45938" y="7034"/>
                  <a:pt x="45777" y="6906"/>
                  <a:pt x="45610" y="6906"/>
                </a:cubicBezTo>
                <a:close/>
                <a:moveTo>
                  <a:pt x="57384" y="6796"/>
                </a:moveTo>
                <a:cubicBezTo>
                  <a:pt x="57041" y="6796"/>
                  <a:pt x="56861" y="7222"/>
                  <a:pt x="57102" y="7476"/>
                </a:cubicBezTo>
                <a:cubicBezTo>
                  <a:pt x="57186" y="7560"/>
                  <a:pt x="57289" y="7598"/>
                  <a:pt x="57390" y="7598"/>
                </a:cubicBezTo>
                <a:cubicBezTo>
                  <a:pt x="57598" y="7598"/>
                  <a:pt x="57795" y="7438"/>
                  <a:pt x="57795" y="7191"/>
                </a:cubicBezTo>
                <a:cubicBezTo>
                  <a:pt x="57795" y="6973"/>
                  <a:pt x="57618" y="6796"/>
                  <a:pt x="57401" y="6796"/>
                </a:cubicBezTo>
                <a:cubicBezTo>
                  <a:pt x="57395" y="6796"/>
                  <a:pt x="57390" y="6796"/>
                  <a:pt x="57384" y="6796"/>
                </a:cubicBezTo>
                <a:close/>
                <a:moveTo>
                  <a:pt x="54489" y="7651"/>
                </a:moveTo>
                <a:cubicBezTo>
                  <a:pt x="54494" y="7651"/>
                  <a:pt x="54500" y="7652"/>
                  <a:pt x="54505" y="7653"/>
                </a:cubicBezTo>
                <a:cubicBezTo>
                  <a:pt x="54506" y="7653"/>
                  <a:pt x="54506" y="7653"/>
                  <a:pt x="54507" y="7653"/>
                </a:cubicBezTo>
                <a:lnTo>
                  <a:pt x="54507" y="7653"/>
                </a:lnTo>
                <a:cubicBezTo>
                  <a:pt x="54502" y="7653"/>
                  <a:pt x="54497" y="7653"/>
                  <a:pt x="54492" y="7653"/>
                </a:cubicBezTo>
                <a:lnTo>
                  <a:pt x="54489" y="7651"/>
                </a:lnTo>
                <a:close/>
                <a:moveTo>
                  <a:pt x="51923" y="6946"/>
                </a:moveTo>
                <a:cubicBezTo>
                  <a:pt x="51556" y="6946"/>
                  <a:pt x="51366" y="7381"/>
                  <a:pt x="51624" y="7639"/>
                </a:cubicBezTo>
                <a:cubicBezTo>
                  <a:pt x="51708" y="7724"/>
                  <a:pt x="51813" y="7762"/>
                  <a:pt x="51916" y="7762"/>
                </a:cubicBezTo>
                <a:cubicBezTo>
                  <a:pt x="52127" y="7762"/>
                  <a:pt x="52331" y="7601"/>
                  <a:pt x="52331" y="7354"/>
                </a:cubicBezTo>
                <a:cubicBezTo>
                  <a:pt x="52331" y="7123"/>
                  <a:pt x="52154" y="6946"/>
                  <a:pt x="51923" y="6946"/>
                </a:cubicBezTo>
                <a:close/>
                <a:moveTo>
                  <a:pt x="60949" y="6983"/>
                </a:moveTo>
                <a:cubicBezTo>
                  <a:pt x="60936" y="6983"/>
                  <a:pt x="60922" y="6985"/>
                  <a:pt x="60907" y="6987"/>
                </a:cubicBezTo>
                <a:cubicBezTo>
                  <a:pt x="60445" y="7041"/>
                  <a:pt x="60445" y="7707"/>
                  <a:pt x="60907" y="7775"/>
                </a:cubicBezTo>
                <a:cubicBezTo>
                  <a:pt x="60921" y="7777"/>
                  <a:pt x="60933" y="7778"/>
                  <a:pt x="60945" y="7778"/>
                </a:cubicBezTo>
                <a:cubicBezTo>
                  <a:pt x="61028" y="7778"/>
                  <a:pt x="61069" y="7733"/>
                  <a:pt x="61057" y="7626"/>
                </a:cubicBezTo>
                <a:lnTo>
                  <a:pt x="61057" y="7394"/>
                </a:lnTo>
                <a:cubicBezTo>
                  <a:pt x="61057" y="7313"/>
                  <a:pt x="61057" y="7204"/>
                  <a:pt x="61057" y="7109"/>
                </a:cubicBezTo>
                <a:cubicBezTo>
                  <a:pt x="61057" y="7017"/>
                  <a:pt x="61018" y="6983"/>
                  <a:pt x="60949" y="6983"/>
                </a:cubicBezTo>
                <a:close/>
                <a:moveTo>
                  <a:pt x="49187" y="7027"/>
                </a:moveTo>
                <a:cubicBezTo>
                  <a:pt x="49179" y="7027"/>
                  <a:pt x="49172" y="7027"/>
                  <a:pt x="49164" y="7027"/>
                </a:cubicBezTo>
                <a:lnTo>
                  <a:pt x="49177" y="7027"/>
                </a:lnTo>
                <a:cubicBezTo>
                  <a:pt x="48824" y="7027"/>
                  <a:pt x="48661" y="7435"/>
                  <a:pt x="48892" y="7680"/>
                </a:cubicBezTo>
                <a:cubicBezTo>
                  <a:pt x="48972" y="7760"/>
                  <a:pt x="49072" y="7797"/>
                  <a:pt x="49169" y="7797"/>
                </a:cubicBezTo>
                <a:cubicBezTo>
                  <a:pt x="49368" y="7797"/>
                  <a:pt x="49558" y="7645"/>
                  <a:pt x="49558" y="7408"/>
                </a:cubicBezTo>
                <a:cubicBezTo>
                  <a:pt x="49558" y="7198"/>
                  <a:pt x="49394" y="7027"/>
                  <a:pt x="49187" y="7027"/>
                </a:cubicBezTo>
                <a:close/>
                <a:moveTo>
                  <a:pt x="40981" y="7381"/>
                </a:moveTo>
                <a:cubicBezTo>
                  <a:pt x="40859" y="7381"/>
                  <a:pt x="40764" y="7476"/>
                  <a:pt x="40764" y="7598"/>
                </a:cubicBezTo>
                <a:cubicBezTo>
                  <a:pt x="40764" y="7707"/>
                  <a:pt x="40859" y="7802"/>
                  <a:pt x="40968" y="7802"/>
                </a:cubicBezTo>
                <a:cubicBezTo>
                  <a:pt x="41090" y="7802"/>
                  <a:pt x="41185" y="7707"/>
                  <a:pt x="41185" y="7585"/>
                </a:cubicBezTo>
                <a:cubicBezTo>
                  <a:pt x="41185" y="7476"/>
                  <a:pt x="41090" y="7381"/>
                  <a:pt x="40981" y="7381"/>
                </a:cubicBezTo>
                <a:close/>
                <a:moveTo>
                  <a:pt x="43690" y="7240"/>
                </a:moveTo>
                <a:cubicBezTo>
                  <a:pt x="43616" y="7240"/>
                  <a:pt x="43542" y="7267"/>
                  <a:pt x="43482" y="7327"/>
                </a:cubicBezTo>
                <a:cubicBezTo>
                  <a:pt x="43305" y="7517"/>
                  <a:pt x="43441" y="7816"/>
                  <a:pt x="43700" y="7816"/>
                </a:cubicBezTo>
                <a:cubicBezTo>
                  <a:pt x="43863" y="7816"/>
                  <a:pt x="43985" y="7680"/>
                  <a:pt x="43985" y="7517"/>
                </a:cubicBezTo>
                <a:cubicBezTo>
                  <a:pt x="43976" y="7345"/>
                  <a:pt x="43835" y="7240"/>
                  <a:pt x="43690" y="7240"/>
                </a:cubicBezTo>
                <a:close/>
                <a:moveTo>
                  <a:pt x="46437" y="7131"/>
                </a:moveTo>
                <a:cubicBezTo>
                  <a:pt x="46354" y="7131"/>
                  <a:pt x="46270" y="7162"/>
                  <a:pt x="46201" y="7231"/>
                </a:cubicBezTo>
                <a:cubicBezTo>
                  <a:pt x="45983" y="7435"/>
                  <a:pt x="46133" y="7802"/>
                  <a:pt x="46445" y="7816"/>
                </a:cubicBezTo>
                <a:cubicBezTo>
                  <a:pt x="46622" y="7816"/>
                  <a:pt x="46771" y="7666"/>
                  <a:pt x="46785" y="7476"/>
                </a:cubicBezTo>
                <a:cubicBezTo>
                  <a:pt x="46785" y="7272"/>
                  <a:pt x="46614" y="7131"/>
                  <a:pt x="46437" y="7131"/>
                </a:cubicBezTo>
                <a:close/>
                <a:moveTo>
                  <a:pt x="58233" y="7041"/>
                </a:moveTo>
                <a:cubicBezTo>
                  <a:pt x="58227" y="7041"/>
                  <a:pt x="58222" y="7041"/>
                  <a:pt x="58216" y="7041"/>
                </a:cubicBezTo>
                <a:cubicBezTo>
                  <a:pt x="57999" y="7041"/>
                  <a:pt x="57822" y="7218"/>
                  <a:pt x="57822" y="7435"/>
                </a:cubicBezTo>
                <a:cubicBezTo>
                  <a:pt x="57822" y="7682"/>
                  <a:pt x="58019" y="7843"/>
                  <a:pt x="58227" y="7843"/>
                </a:cubicBezTo>
                <a:cubicBezTo>
                  <a:pt x="58327" y="7843"/>
                  <a:pt x="58431" y="7805"/>
                  <a:pt x="58515" y="7721"/>
                </a:cubicBezTo>
                <a:cubicBezTo>
                  <a:pt x="58756" y="7466"/>
                  <a:pt x="58588" y="7041"/>
                  <a:pt x="58233" y="7041"/>
                </a:cubicBezTo>
                <a:close/>
                <a:moveTo>
                  <a:pt x="55320" y="7923"/>
                </a:moveTo>
                <a:cubicBezTo>
                  <a:pt x="55329" y="7924"/>
                  <a:pt x="55339" y="7924"/>
                  <a:pt x="55348" y="7925"/>
                </a:cubicBezTo>
                <a:cubicBezTo>
                  <a:pt x="55350" y="7925"/>
                  <a:pt x="55351" y="7926"/>
                  <a:pt x="55352" y="7926"/>
                </a:cubicBezTo>
                <a:lnTo>
                  <a:pt x="55352" y="7926"/>
                </a:lnTo>
                <a:cubicBezTo>
                  <a:pt x="55342" y="7925"/>
                  <a:pt x="55332" y="7925"/>
                  <a:pt x="55321" y="7925"/>
                </a:cubicBezTo>
                <a:cubicBezTo>
                  <a:pt x="55321" y="7924"/>
                  <a:pt x="55320" y="7924"/>
                  <a:pt x="55320" y="7923"/>
                </a:cubicBezTo>
                <a:close/>
                <a:moveTo>
                  <a:pt x="52759" y="7177"/>
                </a:moveTo>
                <a:cubicBezTo>
                  <a:pt x="52546" y="7177"/>
                  <a:pt x="52340" y="7338"/>
                  <a:pt x="52331" y="7585"/>
                </a:cubicBezTo>
                <a:cubicBezTo>
                  <a:pt x="52331" y="7816"/>
                  <a:pt x="52507" y="8006"/>
                  <a:pt x="52738" y="8006"/>
                </a:cubicBezTo>
                <a:cubicBezTo>
                  <a:pt x="52744" y="8006"/>
                  <a:pt x="52749" y="8006"/>
                  <a:pt x="52755" y="8006"/>
                </a:cubicBezTo>
                <a:cubicBezTo>
                  <a:pt x="53111" y="8006"/>
                  <a:pt x="53292" y="7567"/>
                  <a:pt x="53051" y="7299"/>
                </a:cubicBezTo>
                <a:cubicBezTo>
                  <a:pt x="52967" y="7215"/>
                  <a:pt x="52862" y="7177"/>
                  <a:pt x="52759" y="7177"/>
                </a:cubicBezTo>
                <a:close/>
                <a:moveTo>
                  <a:pt x="39078" y="7829"/>
                </a:moveTo>
                <a:cubicBezTo>
                  <a:pt x="39037" y="7829"/>
                  <a:pt x="38969" y="7884"/>
                  <a:pt x="38969" y="7911"/>
                </a:cubicBezTo>
                <a:cubicBezTo>
                  <a:pt x="38983" y="7965"/>
                  <a:pt x="39010" y="8006"/>
                  <a:pt x="39065" y="8033"/>
                </a:cubicBezTo>
                <a:cubicBezTo>
                  <a:pt x="39105" y="8033"/>
                  <a:pt x="39160" y="7993"/>
                  <a:pt x="39241" y="7938"/>
                </a:cubicBezTo>
                <a:cubicBezTo>
                  <a:pt x="39160" y="7884"/>
                  <a:pt x="39119" y="7829"/>
                  <a:pt x="39078" y="7829"/>
                </a:cubicBezTo>
                <a:close/>
                <a:moveTo>
                  <a:pt x="49990" y="7258"/>
                </a:moveTo>
                <a:cubicBezTo>
                  <a:pt x="49647" y="7258"/>
                  <a:pt x="49467" y="7670"/>
                  <a:pt x="49707" y="7925"/>
                </a:cubicBezTo>
                <a:cubicBezTo>
                  <a:pt x="49789" y="8011"/>
                  <a:pt x="49893" y="8050"/>
                  <a:pt x="49995" y="8050"/>
                </a:cubicBezTo>
                <a:cubicBezTo>
                  <a:pt x="50196" y="8050"/>
                  <a:pt x="50392" y="7897"/>
                  <a:pt x="50401" y="7653"/>
                </a:cubicBezTo>
                <a:cubicBezTo>
                  <a:pt x="50401" y="7435"/>
                  <a:pt x="50224" y="7259"/>
                  <a:pt x="50006" y="7259"/>
                </a:cubicBezTo>
                <a:cubicBezTo>
                  <a:pt x="50001" y="7258"/>
                  <a:pt x="49995" y="7258"/>
                  <a:pt x="49990" y="7258"/>
                </a:cubicBezTo>
                <a:close/>
                <a:moveTo>
                  <a:pt x="47274" y="7354"/>
                </a:moveTo>
                <a:cubicBezTo>
                  <a:pt x="46948" y="7354"/>
                  <a:pt x="46785" y="7734"/>
                  <a:pt x="47016" y="7965"/>
                </a:cubicBezTo>
                <a:cubicBezTo>
                  <a:pt x="47091" y="8040"/>
                  <a:pt x="47181" y="8074"/>
                  <a:pt x="47270" y="8074"/>
                </a:cubicBezTo>
                <a:cubicBezTo>
                  <a:pt x="47454" y="8074"/>
                  <a:pt x="47628" y="7928"/>
                  <a:pt x="47628" y="7707"/>
                </a:cubicBezTo>
                <a:cubicBezTo>
                  <a:pt x="47628" y="7503"/>
                  <a:pt x="47465" y="7354"/>
                  <a:pt x="47274" y="7354"/>
                </a:cubicBezTo>
                <a:close/>
                <a:moveTo>
                  <a:pt x="41794" y="7624"/>
                </a:moveTo>
                <a:cubicBezTo>
                  <a:pt x="41734" y="7624"/>
                  <a:pt x="41672" y="7646"/>
                  <a:pt x="41620" y="7694"/>
                </a:cubicBezTo>
                <a:cubicBezTo>
                  <a:pt x="41470" y="7843"/>
                  <a:pt x="41579" y="8115"/>
                  <a:pt x="41797" y="8115"/>
                </a:cubicBezTo>
                <a:cubicBezTo>
                  <a:pt x="41933" y="8115"/>
                  <a:pt x="42041" y="8006"/>
                  <a:pt x="42041" y="7870"/>
                </a:cubicBezTo>
                <a:cubicBezTo>
                  <a:pt x="42041" y="7722"/>
                  <a:pt x="41922" y="7624"/>
                  <a:pt x="41794" y="7624"/>
                </a:cubicBezTo>
                <a:close/>
                <a:moveTo>
                  <a:pt x="44517" y="7487"/>
                </a:moveTo>
                <a:cubicBezTo>
                  <a:pt x="44440" y="7487"/>
                  <a:pt x="44361" y="7517"/>
                  <a:pt x="44298" y="7585"/>
                </a:cubicBezTo>
                <a:cubicBezTo>
                  <a:pt x="44107" y="7789"/>
                  <a:pt x="44243" y="8115"/>
                  <a:pt x="44529" y="8115"/>
                </a:cubicBezTo>
                <a:cubicBezTo>
                  <a:pt x="44692" y="8101"/>
                  <a:pt x="44828" y="7965"/>
                  <a:pt x="44828" y="7802"/>
                </a:cubicBezTo>
                <a:lnTo>
                  <a:pt x="44828" y="7789"/>
                </a:lnTo>
                <a:cubicBezTo>
                  <a:pt x="44819" y="7607"/>
                  <a:pt x="44671" y="7487"/>
                  <a:pt x="44517" y="7487"/>
                </a:cubicBezTo>
                <a:close/>
                <a:moveTo>
                  <a:pt x="59061" y="7313"/>
                </a:moveTo>
                <a:cubicBezTo>
                  <a:pt x="59056" y="7313"/>
                  <a:pt x="59051" y="7313"/>
                  <a:pt x="59045" y="7313"/>
                </a:cubicBezTo>
                <a:cubicBezTo>
                  <a:pt x="58814" y="7313"/>
                  <a:pt x="58637" y="7503"/>
                  <a:pt x="58637" y="7721"/>
                </a:cubicBezTo>
                <a:cubicBezTo>
                  <a:pt x="58646" y="7965"/>
                  <a:pt x="58842" y="8118"/>
                  <a:pt x="59043" y="8118"/>
                </a:cubicBezTo>
                <a:cubicBezTo>
                  <a:pt x="59145" y="8118"/>
                  <a:pt x="59249" y="8079"/>
                  <a:pt x="59331" y="7993"/>
                </a:cubicBezTo>
                <a:cubicBezTo>
                  <a:pt x="59585" y="7738"/>
                  <a:pt x="59404" y="7313"/>
                  <a:pt x="59061" y="7313"/>
                </a:cubicBezTo>
                <a:close/>
                <a:moveTo>
                  <a:pt x="56299" y="7353"/>
                </a:moveTo>
                <a:cubicBezTo>
                  <a:pt x="56095" y="7353"/>
                  <a:pt x="55931" y="7498"/>
                  <a:pt x="55892" y="7694"/>
                </a:cubicBezTo>
                <a:cubicBezTo>
                  <a:pt x="55865" y="7897"/>
                  <a:pt x="55973" y="8088"/>
                  <a:pt x="56150" y="8169"/>
                </a:cubicBezTo>
                <a:lnTo>
                  <a:pt x="56218" y="8183"/>
                </a:lnTo>
                <a:cubicBezTo>
                  <a:pt x="56238" y="8190"/>
                  <a:pt x="56266" y="8193"/>
                  <a:pt x="56294" y="8193"/>
                </a:cubicBezTo>
                <a:cubicBezTo>
                  <a:pt x="56323" y="8193"/>
                  <a:pt x="56354" y="8190"/>
                  <a:pt x="56381" y="8183"/>
                </a:cubicBezTo>
                <a:lnTo>
                  <a:pt x="56381" y="8169"/>
                </a:lnTo>
                <a:cubicBezTo>
                  <a:pt x="56585" y="8142"/>
                  <a:pt x="56735" y="7952"/>
                  <a:pt x="56721" y="7748"/>
                </a:cubicBezTo>
                <a:cubicBezTo>
                  <a:pt x="56707" y="7530"/>
                  <a:pt x="56531" y="7367"/>
                  <a:pt x="56327" y="7354"/>
                </a:cubicBezTo>
                <a:cubicBezTo>
                  <a:pt x="56318" y="7353"/>
                  <a:pt x="56308" y="7353"/>
                  <a:pt x="56299" y="7353"/>
                </a:cubicBezTo>
                <a:close/>
                <a:moveTo>
                  <a:pt x="50822" y="7490"/>
                </a:moveTo>
                <a:cubicBezTo>
                  <a:pt x="50455" y="7490"/>
                  <a:pt x="50265" y="7925"/>
                  <a:pt x="50523" y="8183"/>
                </a:cubicBezTo>
                <a:cubicBezTo>
                  <a:pt x="50606" y="8266"/>
                  <a:pt x="50708" y="8302"/>
                  <a:pt x="50809" y="8302"/>
                </a:cubicBezTo>
                <a:cubicBezTo>
                  <a:pt x="51023" y="8302"/>
                  <a:pt x="51230" y="8137"/>
                  <a:pt x="51230" y="7897"/>
                </a:cubicBezTo>
                <a:cubicBezTo>
                  <a:pt x="51216" y="7666"/>
                  <a:pt x="51039" y="7490"/>
                  <a:pt x="50822" y="7490"/>
                </a:cubicBezTo>
                <a:close/>
                <a:moveTo>
                  <a:pt x="59878" y="7557"/>
                </a:moveTo>
                <a:cubicBezTo>
                  <a:pt x="59872" y="7557"/>
                  <a:pt x="59866" y="7557"/>
                  <a:pt x="59861" y="7558"/>
                </a:cubicBezTo>
                <a:cubicBezTo>
                  <a:pt x="59643" y="7558"/>
                  <a:pt x="59453" y="7748"/>
                  <a:pt x="59467" y="7965"/>
                </a:cubicBezTo>
                <a:cubicBezTo>
                  <a:pt x="59467" y="8209"/>
                  <a:pt x="59665" y="8363"/>
                  <a:pt x="59869" y="8363"/>
                </a:cubicBezTo>
                <a:cubicBezTo>
                  <a:pt x="59973" y="8363"/>
                  <a:pt x="60078" y="8324"/>
                  <a:pt x="60160" y="8237"/>
                </a:cubicBezTo>
                <a:cubicBezTo>
                  <a:pt x="60414" y="7983"/>
                  <a:pt x="60233" y="7557"/>
                  <a:pt x="59878" y="7557"/>
                </a:cubicBezTo>
                <a:close/>
                <a:moveTo>
                  <a:pt x="48112" y="7611"/>
                </a:moveTo>
                <a:cubicBezTo>
                  <a:pt x="48105" y="7611"/>
                  <a:pt x="48097" y="7611"/>
                  <a:pt x="48090" y="7612"/>
                </a:cubicBezTo>
                <a:cubicBezTo>
                  <a:pt x="47750" y="7626"/>
                  <a:pt x="47601" y="8033"/>
                  <a:pt x="47832" y="8264"/>
                </a:cubicBezTo>
                <a:cubicBezTo>
                  <a:pt x="47908" y="8337"/>
                  <a:pt x="48001" y="8369"/>
                  <a:pt x="48091" y="8369"/>
                </a:cubicBezTo>
                <a:cubicBezTo>
                  <a:pt x="48290" y="8369"/>
                  <a:pt x="48480" y="8213"/>
                  <a:pt x="48470" y="7979"/>
                </a:cubicBezTo>
                <a:cubicBezTo>
                  <a:pt x="48470" y="7782"/>
                  <a:pt x="48306" y="7611"/>
                  <a:pt x="48112" y="7611"/>
                </a:cubicBezTo>
                <a:close/>
                <a:moveTo>
                  <a:pt x="39901" y="8010"/>
                </a:moveTo>
                <a:cubicBezTo>
                  <a:pt x="39816" y="8010"/>
                  <a:pt x="39731" y="8067"/>
                  <a:pt x="39731" y="8183"/>
                </a:cubicBezTo>
                <a:cubicBezTo>
                  <a:pt x="39744" y="8251"/>
                  <a:pt x="39812" y="8319"/>
                  <a:pt x="39853" y="8387"/>
                </a:cubicBezTo>
                <a:lnTo>
                  <a:pt x="39935" y="8373"/>
                </a:lnTo>
                <a:cubicBezTo>
                  <a:pt x="39975" y="8319"/>
                  <a:pt x="40057" y="8251"/>
                  <a:pt x="40070" y="8183"/>
                </a:cubicBezTo>
                <a:cubicBezTo>
                  <a:pt x="40070" y="8067"/>
                  <a:pt x="39985" y="8010"/>
                  <a:pt x="39901" y="8010"/>
                </a:cubicBezTo>
                <a:close/>
                <a:moveTo>
                  <a:pt x="42622" y="7843"/>
                </a:moveTo>
                <a:cubicBezTo>
                  <a:pt x="42376" y="7843"/>
                  <a:pt x="42262" y="8132"/>
                  <a:pt x="42422" y="8305"/>
                </a:cubicBezTo>
                <a:cubicBezTo>
                  <a:pt x="42480" y="8363"/>
                  <a:pt x="42551" y="8389"/>
                  <a:pt x="42620" y="8389"/>
                </a:cubicBezTo>
                <a:cubicBezTo>
                  <a:pt x="42762" y="8389"/>
                  <a:pt x="42898" y="8280"/>
                  <a:pt x="42898" y="8115"/>
                </a:cubicBezTo>
                <a:cubicBezTo>
                  <a:pt x="42898" y="7965"/>
                  <a:pt x="42775" y="7843"/>
                  <a:pt x="42626" y="7843"/>
                </a:cubicBezTo>
                <a:lnTo>
                  <a:pt x="42639" y="7843"/>
                </a:lnTo>
                <a:cubicBezTo>
                  <a:pt x="42634" y="7843"/>
                  <a:pt x="42628" y="7843"/>
                  <a:pt x="42622" y="7843"/>
                </a:cubicBezTo>
                <a:close/>
                <a:moveTo>
                  <a:pt x="45332" y="7715"/>
                </a:moveTo>
                <a:cubicBezTo>
                  <a:pt x="45008" y="7715"/>
                  <a:pt x="45008" y="8392"/>
                  <a:pt x="45332" y="8392"/>
                </a:cubicBezTo>
                <a:cubicBezTo>
                  <a:pt x="45349" y="8392"/>
                  <a:pt x="45366" y="8391"/>
                  <a:pt x="45385" y="8387"/>
                </a:cubicBezTo>
                <a:cubicBezTo>
                  <a:pt x="45738" y="8305"/>
                  <a:pt x="45738" y="7789"/>
                  <a:pt x="45385" y="7721"/>
                </a:cubicBezTo>
                <a:cubicBezTo>
                  <a:pt x="45366" y="7717"/>
                  <a:pt x="45349" y="7715"/>
                  <a:pt x="45332" y="7715"/>
                </a:cubicBezTo>
                <a:close/>
                <a:moveTo>
                  <a:pt x="57154" y="7595"/>
                </a:moveTo>
                <a:cubicBezTo>
                  <a:pt x="57104" y="7595"/>
                  <a:pt x="57050" y="7605"/>
                  <a:pt x="56993" y="7626"/>
                </a:cubicBezTo>
                <a:cubicBezTo>
                  <a:pt x="56843" y="7666"/>
                  <a:pt x="56721" y="7802"/>
                  <a:pt x="56707" y="7965"/>
                </a:cubicBezTo>
                <a:cubicBezTo>
                  <a:pt x="56694" y="8142"/>
                  <a:pt x="56789" y="8332"/>
                  <a:pt x="56966" y="8400"/>
                </a:cubicBezTo>
                <a:lnTo>
                  <a:pt x="57047" y="8427"/>
                </a:lnTo>
                <a:lnTo>
                  <a:pt x="57197" y="8427"/>
                </a:lnTo>
                <a:lnTo>
                  <a:pt x="57210" y="8414"/>
                </a:lnTo>
                <a:cubicBezTo>
                  <a:pt x="57735" y="8316"/>
                  <a:pt x="57592" y="7595"/>
                  <a:pt x="57154" y="7595"/>
                </a:cubicBezTo>
                <a:close/>
                <a:moveTo>
                  <a:pt x="47845" y="8427"/>
                </a:moveTo>
                <a:cubicBezTo>
                  <a:pt x="47847" y="8427"/>
                  <a:pt x="47850" y="8428"/>
                  <a:pt x="47852" y="8428"/>
                </a:cubicBezTo>
                <a:lnTo>
                  <a:pt x="47852" y="8428"/>
                </a:lnTo>
                <a:cubicBezTo>
                  <a:pt x="47854" y="8428"/>
                  <a:pt x="47857" y="8427"/>
                  <a:pt x="47859" y="8427"/>
                </a:cubicBezTo>
                <a:close/>
                <a:moveTo>
                  <a:pt x="60690" y="7802"/>
                </a:moveTo>
                <a:cubicBezTo>
                  <a:pt x="60146" y="7802"/>
                  <a:pt x="60146" y="8604"/>
                  <a:pt x="60690" y="8604"/>
                </a:cubicBezTo>
                <a:cubicBezTo>
                  <a:pt x="60935" y="8604"/>
                  <a:pt x="61043" y="8482"/>
                  <a:pt x="61043" y="8210"/>
                </a:cubicBezTo>
                <a:cubicBezTo>
                  <a:pt x="61043" y="7938"/>
                  <a:pt x="60935" y="7802"/>
                  <a:pt x="60690" y="7802"/>
                </a:cubicBezTo>
                <a:close/>
                <a:moveTo>
                  <a:pt x="48933" y="7839"/>
                </a:moveTo>
                <a:cubicBezTo>
                  <a:pt x="48833" y="7839"/>
                  <a:pt x="48730" y="7878"/>
                  <a:pt x="48647" y="7965"/>
                </a:cubicBezTo>
                <a:cubicBezTo>
                  <a:pt x="48402" y="8210"/>
                  <a:pt x="48579" y="8631"/>
                  <a:pt x="48933" y="8631"/>
                </a:cubicBezTo>
                <a:cubicBezTo>
                  <a:pt x="49150" y="8618"/>
                  <a:pt x="49313" y="8441"/>
                  <a:pt x="49313" y="8224"/>
                </a:cubicBezTo>
                <a:lnTo>
                  <a:pt x="49327" y="8224"/>
                </a:lnTo>
                <a:cubicBezTo>
                  <a:pt x="49318" y="7990"/>
                  <a:pt x="49130" y="7839"/>
                  <a:pt x="48933" y="7839"/>
                </a:cubicBezTo>
                <a:close/>
                <a:moveTo>
                  <a:pt x="46204" y="7963"/>
                </a:moveTo>
                <a:cubicBezTo>
                  <a:pt x="46121" y="7963"/>
                  <a:pt x="46036" y="7994"/>
                  <a:pt x="45969" y="8060"/>
                </a:cubicBezTo>
                <a:cubicBezTo>
                  <a:pt x="45752" y="8278"/>
                  <a:pt x="45902" y="8645"/>
                  <a:pt x="46214" y="8645"/>
                </a:cubicBezTo>
                <a:cubicBezTo>
                  <a:pt x="46404" y="8645"/>
                  <a:pt x="46554" y="8482"/>
                  <a:pt x="46540" y="8292"/>
                </a:cubicBezTo>
                <a:lnTo>
                  <a:pt x="46554" y="8292"/>
                </a:lnTo>
                <a:cubicBezTo>
                  <a:pt x="46545" y="8091"/>
                  <a:pt x="46376" y="7963"/>
                  <a:pt x="46204" y="7963"/>
                </a:cubicBezTo>
                <a:close/>
                <a:moveTo>
                  <a:pt x="43441" y="8060"/>
                </a:moveTo>
                <a:cubicBezTo>
                  <a:pt x="43183" y="8060"/>
                  <a:pt x="43047" y="8373"/>
                  <a:pt x="43237" y="8563"/>
                </a:cubicBezTo>
                <a:cubicBezTo>
                  <a:pt x="43301" y="8627"/>
                  <a:pt x="43378" y="8656"/>
                  <a:pt x="43453" y="8656"/>
                </a:cubicBezTo>
                <a:cubicBezTo>
                  <a:pt x="43603" y="8656"/>
                  <a:pt x="43745" y="8541"/>
                  <a:pt x="43754" y="8360"/>
                </a:cubicBezTo>
                <a:cubicBezTo>
                  <a:pt x="43740" y="8196"/>
                  <a:pt x="43618" y="8060"/>
                  <a:pt x="43441" y="8060"/>
                </a:cubicBezTo>
                <a:close/>
                <a:moveTo>
                  <a:pt x="48674" y="8659"/>
                </a:moveTo>
                <a:cubicBezTo>
                  <a:pt x="48677" y="8659"/>
                  <a:pt x="48679" y="8659"/>
                  <a:pt x="48681" y="8659"/>
                </a:cubicBezTo>
                <a:lnTo>
                  <a:pt x="48681" y="8659"/>
                </a:lnTo>
                <a:cubicBezTo>
                  <a:pt x="48683" y="8659"/>
                  <a:pt x="48686" y="8659"/>
                  <a:pt x="48688" y="8659"/>
                </a:cubicBezTo>
                <a:close/>
                <a:moveTo>
                  <a:pt x="40732" y="8234"/>
                </a:moveTo>
                <a:cubicBezTo>
                  <a:pt x="40682" y="8234"/>
                  <a:pt x="40631" y="8251"/>
                  <a:pt x="40587" y="8292"/>
                </a:cubicBezTo>
                <a:cubicBezTo>
                  <a:pt x="40437" y="8414"/>
                  <a:pt x="40519" y="8659"/>
                  <a:pt x="40723" y="8672"/>
                </a:cubicBezTo>
                <a:cubicBezTo>
                  <a:pt x="40832" y="8672"/>
                  <a:pt x="40940" y="8591"/>
                  <a:pt x="40940" y="8468"/>
                </a:cubicBezTo>
                <a:lnTo>
                  <a:pt x="40954" y="8468"/>
                </a:lnTo>
                <a:cubicBezTo>
                  <a:pt x="40964" y="8334"/>
                  <a:pt x="40852" y="8234"/>
                  <a:pt x="40732" y="8234"/>
                </a:cubicBezTo>
                <a:close/>
                <a:moveTo>
                  <a:pt x="53935" y="8047"/>
                </a:moveTo>
                <a:lnTo>
                  <a:pt x="54152" y="8468"/>
                </a:lnTo>
                <a:cubicBezTo>
                  <a:pt x="54000" y="8479"/>
                  <a:pt x="53865" y="8560"/>
                  <a:pt x="53775" y="8682"/>
                </a:cubicBezTo>
                <a:lnTo>
                  <a:pt x="53775" y="8682"/>
                </a:lnTo>
                <a:cubicBezTo>
                  <a:pt x="53782" y="8495"/>
                  <a:pt x="53679" y="8306"/>
                  <a:pt x="53445" y="8251"/>
                </a:cubicBezTo>
                <a:lnTo>
                  <a:pt x="53445" y="8251"/>
                </a:lnTo>
                <a:cubicBezTo>
                  <a:pt x="53478" y="8258"/>
                  <a:pt x="53511" y="8261"/>
                  <a:pt x="53543" y="8261"/>
                </a:cubicBezTo>
                <a:cubicBezTo>
                  <a:pt x="53698" y="8261"/>
                  <a:pt x="53844" y="8182"/>
                  <a:pt x="53935" y="8047"/>
                </a:cubicBezTo>
                <a:close/>
                <a:moveTo>
                  <a:pt x="38793" y="8645"/>
                </a:moveTo>
                <a:cubicBezTo>
                  <a:pt x="38752" y="8645"/>
                  <a:pt x="38711" y="8713"/>
                  <a:pt x="38684" y="8754"/>
                </a:cubicBezTo>
                <a:cubicBezTo>
                  <a:pt x="38725" y="8794"/>
                  <a:pt x="38752" y="8862"/>
                  <a:pt x="38806" y="8862"/>
                </a:cubicBezTo>
                <a:cubicBezTo>
                  <a:pt x="38847" y="8862"/>
                  <a:pt x="38888" y="8808"/>
                  <a:pt x="38969" y="8754"/>
                </a:cubicBezTo>
                <a:cubicBezTo>
                  <a:pt x="38888" y="8699"/>
                  <a:pt x="38834" y="8645"/>
                  <a:pt x="38793" y="8645"/>
                </a:cubicBezTo>
                <a:close/>
                <a:moveTo>
                  <a:pt x="49748" y="8074"/>
                </a:moveTo>
                <a:cubicBezTo>
                  <a:pt x="49517" y="8074"/>
                  <a:pt x="49340" y="8251"/>
                  <a:pt x="49340" y="8482"/>
                </a:cubicBezTo>
                <a:cubicBezTo>
                  <a:pt x="49340" y="8722"/>
                  <a:pt x="49541" y="8887"/>
                  <a:pt x="49751" y="8887"/>
                </a:cubicBezTo>
                <a:cubicBezTo>
                  <a:pt x="49850" y="8887"/>
                  <a:pt x="49951" y="8850"/>
                  <a:pt x="50034" y="8767"/>
                </a:cubicBezTo>
                <a:cubicBezTo>
                  <a:pt x="50278" y="8509"/>
                  <a:pt x="50102" y="8074"/>
                  <a:pt x="49748" y="8074"/>
                </a:cubicBezTo>
                <a:close/>
                <a:moveTo>
                  <a:pt x="47018" y="8170"/>
                </a:moveTo>
                <a:cubicBezTo>
                  <a:pt x="46926" y="8170"/>
                  <a:pt x="46833" y="8203"/>
                  <a:pt x="46758" y="8278"/>
                </a:cubicBezTo>
                <a:cubicBezTo>
                  <a:pt x="46540" y="8509"/>
                  <a:pt x="46703" y="8903"/>
                  <a:pt x="47030" y="8903"/>
                </a:cubicBezTo>
                <a:cubicBezTo>
                  <a:pt x="47234" y="8903"/>
                  <a:pt x="47397" y="8740"/>
                  <a:pt x="47397" y="8536"/>
                </a:cubicBezTo>
                <a:cubicBezTo>
                  <a:pt x="47397" y="8316"/>
                  <a:pt x="47210" y="8170"/>
                  <a:pt x="47018" y="8170"/>
                </a:cubicBezTo>
                <a:close/>
                <a:moveTo>
                  <a:pt x="54764" y="8332"/>
                </a:moveTo>
                <a:lnTo>
                  <a:pt x="54954" y="8727"/>
                </a:lnTo>
                <a:lnTo>
                  <a:pt x="54614" y="8917"/>
                </a:lnTo>
                <a:lnTo>
                  <a:pt x="54410" y="8536"/>
                </a:lnTo>
                <a:lnTo>
                  <a:pt x="54764" y="8332"/>
                </a:lnTo>
                <a:close/>
                <a:moveTo>
                  <a:pt x="44260" y="8318"/>
                </a:moveTo>
                <a:cubicBezTo>
                  <a:pt x="44082" y="8318"/>
                  <a:pt x="43958" y="8462"/>
                  <a:pt x="43958" y="8631"/>
                </a:cubicBezTo>
                <a:cubicBezTo>
                  <a:pt x="43958" y="8826"/>
                  <a:pt x="44115" y="8951"/>
                  <a:pt x="44276" y="8951"/>
                </a:cubicBezTo>
                <a:cubicBezTo>
                  <a:pt x="44351" y="8951"/>
                  <a:pt x="44427" y="8923"/>
                  <a:pt x="44488" y="8862"/>
                </a:cubicBezTo>
                <a:cubicBezTo>
                  <a:pt x="44692" y="8659"/>
                  <a:pt x="44556" y="8319"/>
                  <a:pt x="44284" y="8319"/>
                </a:cubicBezTo>
                <a:cubicBezTo>
                  <a:pt x="44276" y="8318"/>
                  <a:pt x="44268" y="8318"/>
                  <a:pt x="44260" y="8318"/>
                </a:cubicBezTo>
                <a:close/>
                <a:moveTo>
                  <a:pt x="41552" y="8455"/>
                </a:moveTo>
                <a:cubicBezTo>
                  <a:pt x="41402" y="8455"/>
                  <a:pt x="41294" y="8563"/>
                  <a:pt x="41307" y="8713"/>
                </a:cubicBezTo>
                <a:cubicBezTo>
                  <a:pt x="41307" y="8858"/>
                  <a:pt x="41428" y="8955"/>
                  <a:pt x="41553" y="8955"/>
                </a:cubicBezTo>
                <a:cubicBezTo>
                  <a:pt x="41615" y="8955"/>
                  <a:pt x="41679" y="8930"/>
                  <a:pt x="41729" y="8876"/>
                </a:cubicBezTo>
                <a:cubicBezTo>
                  <a:pt x="41892" y="8713"/>
                  <a:pt x="41769" y="8455"/>
                  <a:pt x="41552" y="8455"/>
                </a:cubicBezTo>
                <a:close/>
                <a:moveTo>
                  <a:pt x="52018" y="8414"/>
                </a:moveTo>
                <a:lnTo>
                  <a:pt x="52208" y="8794"/>
                </a:lnTo>
                <a:lnTo>
                  <a:pt x="51841" y="8985"/>
                </a:lnTo>
                <a:lnTo>
                  <a:pt x="51651" y="8618"/>
                </a:lnTo>
                <a:lnTo>
                  <a:pt x="52018" y="8414"/>
                </a:lnTo>
                <a:close/>
                <a:moveTo>
                  <a:pt x="55593" y="8604"/>
                </a:moveTo>
                <a:lnTo>
                  <a:pt x="55783" y="8971"/>
                </a:lnTo>
                <a:lnTo>
                  <a:pt x="55430" y="9161"/>
                </a:lnTo>
                <a:lnTo>
                  <a:pt x="55239" y="8808"/>
                </a:lnTo>
                <a:lnTo>
                  <a:pt x="55593" y="8604"/>
                </a:lnTo>
                <a:close/>
                <a:moveTo>
                  <a:pt x="39601" y="8820"/>
                </a:moveTo>
                <a:cubicBezTo>
                  <a:pt x="39517" y="8820"/>
                  <a:pt x="39458" y="8898"/>
                  <a:pt x="39445" y="8998"/>
                </a:cubicBezTo>
                <a:cubicBezTo>
                  <a:pt x="39433" y="9094"/>
                  <a:pt x="39517" y="9180"/>
                  <a:pt x="39592" y="9180"/>
                </a:cubicBezTo>
                <a:cubicBezTo>
                  <a:pt x="39602" y="9180"/>
                  <a:pt x="39612" y="9178"/>
                  <a:pt x="39622" y="9175"/>
                </a:cubicBezTo>
                <a:cubicBezTo>
                  <a:pt x="39703" y="9148"/>
                  <a:pt x="39771" y="9094"/>
                  <a:pt x="39826" y="9039"/>
                </a:cubicBezTo>
                <a:lnTo>
                  <a:pt x="39826" y="8971"/>
                </a:lnTo>
                <a:cubicBezTo>
                  <a:pt x="39758" y="8917"/>
                  <a:pt x="39703" y="8835"/>
                  <a:pt x="39622" y="8822"/>
                </a:cubicBezTo>
                <a:cubicBezTo>
                  <a:pt x="39615" y="8821"/>
                  <a:pt x="39608" y="8820"/>
                  <a:pt x="39601" y="8820"/>
                </a:cubicBezTo>
                <a:close/>
                <a:moveTo>
                  <a:pt x="47852" y="8428"/>
                </a:moveTo>
                <a:cubicBezTo>
                  <a:pt x="47517" y="8433"/>
                  <a:pt x="47344" y="8837"/>
                  <a:pt x="47587" y="9080"/>
                </a:cubicBezTo>
                <a:cubicBezTo>
                  <a:pt x="47667" y="9160"/>
                  <a:pt x="47766" y="9197"/>
                  <a:pt x="47861" y="9197"/>
                </a:cubicBezTo>
                <a:cubicBezTo>
                  <a:pt x="48056" y="9197"/>
                  <a:pt x="48239" y="9045"/>
                  <a:pt x="48239" y="8808"/>
                </a:cubicBezTo>
                <a:cubicBezTo>
                  <a:pt x="48239" y="8606"/>
                  <a:pt x="48066" y="8431"/>
                  <a:pt x="47852" y="8428"/>
                </a:cubicBezTo>
                <a:close/>
                <a:moveTo>
                  <a:pt x="45100" y="8536"/>
                </a:moveTo>
                <a:cubicBezTo>
                  <a:pt x="44651" y="8536"/>
                  <a:pt x="44637" y="9216"/>
                  <a:pt x="45100" y="9216"/>
                </a:cubicBezTo>
                <a:cubicBezTo>
                  <a:pt x="45548" y="9216"/>
                  <a:pt x="45562" y="8536"/>
                  <a:pt x="45100" y="8536"/>
                </a:cubicBezTo>
                <a:close/>
                <a:moveTo>
                  <a:pt x="52847" y="8672"/>
                </a:moveTo>
                <a:cubicBezTo>
                  <a:pt x="52902" y="8781"/>
                  <a:pt x="52969" y="8917"/>
                  <a:pt x="53037" y="9026"/>
                </a:cubicBezTo>
                <a:lnTo>
                  <a:pt x="52684" y="9216"/>
                </a:lnTo>
                <a:lnTo>
                  <a:pt x="52480" y="8876"/>
                </a:lnTo>
                <a:lnTo>
                  <a:pt x="52847" y="8672"/>
                </a:lnTo>
                <a:close/>
                <a:moveTo>
                  <a:pt x="42381" y="8659"/>
                </a:moveTo>
                <a:cubicBezTo>
                  <a:pt x="42218" y="8659"/>
                  <a:pt x="42096" y="8781"/>
                  <a:pt x="42096" y="8944"/>
                </a:cubicBezTo>
                <a:cubicBezTo>
                  <a:pt x="42096" y="9109"/>
                  <a:pt x="42231" y="9218"/>
                  <a:pt x="42374" y="9218"/>
                </a:cubicBezTo>
                <a:cubicBezTo>
                  <a:pt x="42443" y="9218"/>
                  <a:pt x="42514" y="9192"/>
                  <a:pt x="42571" y="9134"/>
                </a:cubicBezTo>
                <a:cubicBezTo>
                  <a:pt x="42748" y="8958"/>
                  <a:pt x="42626" y="8659"/>
                  <a:pt x="42381" y="8659"/>
                </a:cubicBezTo>
                <a:close/>
                <a:moveTo>
                  <a:pt x="59154" y="8781"/>
                </a:moveTo>
                <a:cubicBezTo>
                  <a:pt x="59208" y="8890"/>
                  <a:pt x="59276" y="9039"/>
                  <a:pt x="59344" y="9161"/>
                </a:cubicBezTo>
                <a:lnTo>
                  <a:pt x="58977" y="9352"/>
                </a:lnTo>
                <a:lnTo>
                  <a:pt x="58773" y="8985"/>
                </a:lnTo>
                <a:lnTo>
                  <a:pt x="59154" y="8781"/>
                </a:lnTo>
                <a:close/>
                <a:moveTo>
                  <a:pt x="56422" y="8862"/>
                </a:moveTo>
                <a:lnTo>
                  <a:pt x="56612" y="9229"/>
                </a:lnTo>
                <a:lnTo>
                  <a:pt x="56259" y="9406"/>
                </a:lnTo>
                <a:lnTo>
                  <a:pt x="56069" y="9053"/>
                </a:lnTo>
                <a:lnTo>
                  <a:pt x="56422" y="8862"/>
                </a:lnTo>
                <a:close/>
                <a:moveTo>
                  <a:pt x="53713" y="8902"/>
                </a:moveTo>
                <a:lnTo>
                  <a:pt x="53713" y="8902"/>
                </a:lnTo>
                <a:cubicBezTo>
                  <a:pt x="53723" y="9049"/>
                  <a:pt x="53790" y="9185"/>
                  <a:pt x="53907" y="9270"/>
                </a:cubicBezTo>
                <a:lnTo>
                  <a:pt x="53500" y="9460"/>
                </a:lnTo>
                <a:cubicBezTo>
                  <a:pt x="53445" y="9365"/>
                  <a:pt x="53377" y="9243"/>
                  <a:pt x="53309" y="9107"/>
                </a:cubicBezTo>
                <a:lnTo>
                  <a:pt x="53309" y="9107"/>
                </a:lnTo>
                <a:cubicBezTo>
                  <a:pt x="53323" y="9108"/>
                  <a:pt x="53336" y="9109"/>
                  <a:pt x="53349" y="9109"/>
                </a:cubicBezTo>
                <a:cubicBezTo>
                  <a:pt x="53519" y="9109"/>
                  <a:pt x="53644" y="9022"/>
                  <a:pt x="53713" y="8902"/>
                </a:cubicBezTo>
                <a:close/>
                <a:moveTo>
                  <a:pt x="48681" y="8659"/>
                </a:moveTo>
                <a:cubicBezTo>
                  <a:pt x="48319" y="8664"/>
                  <a:pt x="48146" y="9095"/>
                  <a:pt x="48402" y="9338"/>
                </a:cubicBezTo>
                <a:cubicBezTo>
                  <a:pt x="48487" y="9423"/>
                  <a:pt x="48589" y="9461"/>
                  <a:pt x="48688" y="9461"/>
                </a:cubicBezTo>
                <a:cubicBezTo>
                  <a:pt x="48891" y="9461"/>
                  <a:pt x="49082" y="9300"/>
                  <a:pt x="49082" y="9053"/>
                </a:cubicBezTo>
                <a:cubicBezTo>
                  <a:pt x="49082" y="8837"/>
                  <a:pt x="48909" y="8662"/>
                  <a:pt x="48681" y="8659"/>
                </a:cubicBezTo>
                <a:close/>
                <a:moveTo>
                  <a:pt x="45929" y="8767"/>
                </a:moveTo>
                <a:cubicBezTo>
                  <a:pt x="45738" y="8767"/>
                  <a:pt x="45575" y="8917"/>
                  <a:pt x="45562" y="9121"/>
                </a:cubicBezTo>
                <a:cubicBezTo>
                  <a:pt x="45562" y="9335"/>
                  <a:pt x="45740" y="9478"/>
                  <a:pt x="45926" y="9478"/>
                </a:cubicBezTo>
                <a:cubicBezTo>
                  <a:pt x="46012" y="9478"/>
                  <a:pt x="46100" y="9448"/>
                  <a:pt x="46173" y="9379"/>
                </a:cubicBezTo>
                <a:cubicBezTo>
                  <a:pt x="46404" y="9161"/>
                  <a:pt x="46255" y="8767"/>
                  <a:pt x="45929" y="8767"/>
                </a:cubicBezTo>
                <a:close/>
                <a:moveTo>
                  <a:pt x="43210" y="8876"/>
                </a:moveTo>
                <a:cubicBezTo>
                  <a:pt x="42938" y="8876"/>
                  <a:pt x="42802" y="9202"/>
                  <a:pt x="42979" y="9393"/>
                </a:cubicBezTo>
                <a:cubicBezTo>
                  <a:pt x="43043" y="9456"/>
                  <a:pt x="43123" y="9485"/>
                  <a:pt x="43201" y="9485"/>
                </a:cubicBezTo>
                <a:cubicBezTo>
                  <a:pt x="43358" y="9485"/>
                  <a:pt x="43509" y="9370"/>
                  <a:pt x="43509" y="9189"/>
                </a:cubicBezTo>
                <a:cubicBezTo>
                  <a:pt x="43509" y="9012"/>
                  <a:pt x="43373" y="8876"/>
                  <a:pt x="43210" y="8876"/>
                </a:cubicBezTo>
                <a:close/>
                <a:moveTo>
                  <a:pt x="40451" y="9053"/>
                </a:moveTo>
                <a:cubicBezTo>
                  <a:pt x="40261" y="9053"/>
                  <a:pt x="40152" y="9284"/>
                  <a:pt x="40288" y="9420"/>
                </a:cubicBezTo>
                <a:cubicBezTo>
                  <a:pt x="40334" y="9471"/>
                  <a:pt x="40393" y="9493"/>
                  <a:pt x="40451" y="9493"/>
                </a:cubicBezTo>
                <a:cubicBezTo>
                  <a:pt x="40562" y="9493"/>
                  <a:pt x="40669" y="9409"/>
                  <a:pt x="40669" y="9284"/>
                </a:cubicBezTo>
                <a:cubicBezTo>
                  <a:pt x="40682" y="9161"/>
                  <a:pt x="40573" y="9053"/>
                  <a:pt x="40451" y="9053"/>
                </a:cubicBezTo>
                <a:close/>
                <a:moveTo>
                  <a:pt x="50968" y="8906"/>
                </a:moveTo>
                <a:cubicBezTo>
                  <a:pt x="50934" y="9067"/>
                  <a:pt x="50989" y="9247"/>
                  <a:pt x="51162" y="9352"/>
                </a:cubicBezTo>
                <a:lnTo>
                  <a:pt x="50781" y="9556"/>
                </a:lnTo>
                <a:lnTo>
                  <a:pt x="50591" y="9175"/>
                </a:lnTo>
                <a:lnTo>
                  <a:pt x="50968" y="8906"/>
                </a:lnTo>
                <a:close/>
                <a:moveTo>
                  <a:pt x="59970" y="9026"/>
                </a:moveTo>
                <a:cubicBezTo>
                  <a:pt x="60037" y="9134"/>
                  <a:pt x="60105" y="9284"/>
                  <a:pt x="60173" y="9406"/>
                </a:cubicBezTo>
                <a:lnTo>
                  <a:pt x="59806" y="9596"/>
                </a:lnTo>
                <a:lnTo>
                  <a:pt x="59603" y="9229"/>
                </a:lnTo>
                <a:lnTo>
                  <a:pt x="59970" y="9026"/>
                </a:lnTo>
                <a:close/>
                <a:moveTo>
                  <a:pt x="57251" y="9094"/>
                </a:moveTo>
                <a:lnTo>
                  <a:pt x="57441" y="9460"/>
                </a:lnTo>
                <a:lnTo>
                  <a:pt x="57088" y="9637"/>
                </a:lnTo>
                <a:lnTo>
                  <a:pt x="56898" y="9297"/>
                </a:lnTo>
                <a:lnTo>
                  <a:pt x="57251" y="9094"/>
                </a:lnTo>
                <a:close/>
                <a:moveTo>
                  <a:pt x="54533" y="9161"/>
                </a:moveTo>
                <a:lnTo>
                  <a:pt x="54519" y="9175"/>
                </a:lnTo>
                <a:cubicBezTo>
                  <a:pt x="54573" y="9284"/>
                  <a:pt x="54641" y="9420"/>
                  <a:pt x="54709" y="9556"/>
                </a:cubicBezTo>
                <a:lnTo>
                  <a:pt x="54342" y="9719"/>
                </a:lnTo>
                <a:lnTo>
                  <a:pt x="54152" y="9352"/>
                </a:lnTo>
                <a:lnTo>
                  <a:pt x="54533" y="9161"/>
                </a:lnTo>
                <a:close/>
                <a:moveTo>
                  <a:pt x="46744" y="8998"/>
                </a:moveTo>
                <a:cubicBezTo>
                  <a:pt x="46540" y="8998"/>
                  <a:pt x="46377" y="9161"/>
                  <a:pt x="46377" y="9352"/>
                </a:cubicBezTo>
                <a:cubicBezTo>
                  <a:pt x="46377" y="9582"/>
                  <a:pt x="46558" y="9738"/>
                  <a:pt x="46751" y="9738"/>
                </a:cubicBezTo>
                <a:cubicBezTo>
                  <a:pt x="46843" y="9738"/>
                  <a:pt x="46937" y="9702"/>
                  <a:pt x="47016" y="9624"/>
                </a:cubicBezTo>
                <a:cubicBezTo>
                  <a:pt x="47247" y="9393"/>
                  <a:pt x="47084" y="8998"/>
                  <a:pt x="46744" y="8998"/>
                </a:cubicBezTo>
                <a:close/>
                <a:moveTo>
                  <a:pt x="38562" y="9460"/>
                </a:moveTo>
                <a:cubicBezTo>
                  <a:pt x="38521" y="9501"/>
                  <a:pt x="38453" y="9528"/>
                  <a:pt x="38439" y="9583"/>
                </a:cubicBezTo>
                <a:cubicBezTo>
                  <a:pt x="38439" y="9624"/>
                  <a:pt x="38494" y="9664"/>
                  <a:pt x="38548" y="9746"/>
                </a:cubicBezTo>
                <a:cubicBezTo>
                  <a:pt x="38602" y="9678"/>
                  <a:pt x="38670" y="9624"/>
                  <a:pt x="38670" y="9583"/>
                </a:cubicBezTo>
                <a:cubicBezTo>
                  <a:pt x="38670" y="9542"/>
                  <a:pt x="38602" y="9501"/>
                  <a:pt x="38562" y="9460"/>
                </a:cubicBezTo>
                <a:close/>
                <a:moveTo>
                  <a:pt x="41300" y="9267"/>
                </a:moveTo>
                <a:cubicBezTo>
                  <a:pt x="41173" y="9267"/>
                  <a:pt x="41049" y="9348"/>
                  <a:pt x="41049" y="9515"/>
                </a:cubicBezTo>
                <a:cubicBezTo>
                  <a:pt x="41049" y="9688"/>
                  <a:pt x="41180" y="9777"/>
                  <a:pt x="41310" y="9777"/>
                </a:cubicBezTo>
                <a:cubicBezTo>
                  <a:pt x="41435" y="9777"/>
                  <a:pt x="41559" y="9695"/>
                  <a:pt x="41566" y="9528"/>
                </a:cubicBezTo>
                <a:cubicBezTo>
                  <a:pt x="41566" y="9355"/>
                  <a:pt x="41431" y="9267"/>
                  <a:pt x="41300" y="9267"/>
                </a:cubicBezTo>
                <a:close/>
                <a:moveTo>
                  <a:pt x="44023" y="9134"/>
                </a:moveTo>
                <a:cubicBezTo>
                  <a:pt x="43735" y="9134"/>
                  <a:pt x="43595" y="9478"/>
                  <a:pt x="43795" y="9692"/>
                </a:cubicBezTo>
                <a:cubicBezTo>
                  <a:pt x="43860" y="9757"/>
                  <a:pt x="43940" y="9786"/>
                  <a:pt x="44020" y="9786"/>
                </a:cubicBezTo>
                <a:cubicBezTo>
                  <a:pt x="44189" y="9786"/>
                  <a:pt x="44352" y="9655"/>
                  <a:pt x="44352" y="9460"/>
                </a:cubicBezTo>
                <a:cubicBezTo>
                  <a:pt x="44352" y="9284"/>
                  <a:pt x="44216" y="9134"/>
                  <a:pt x="44039" y="9134"/>
                </a:cubicBezTo>
                <a:cubicBezTo>
                  <a:pt x="44034" y="9134"/>
                  <a:pt x="44028" y="9134"/>
                  <a:pt x="44023" y="9134"/>
                </a:cubicBezTo>
                <a:close/>
                <a:moveTo>
                  <a:pt x="51760" y="9257"/>
                </a:moveTo>
                <a:lnTo>
                  <a:pt x="51950" y="9610"/>
                </a:lnTo>
                <a:lnTo>
                  <a:pt x="51610" y="9800"/>
                </a:lnTo>
                <a:lnTo>
                  <a:pt x="51406" y="9447"/>
                </a:lnTo>
                <a:lnTo>
                  <a:pt x="51760" y="9257"/>
                </a:lnTo>
                <a:close/>
                <a:moveTo>
                  <a:pt x="58067" y="9352"/>
                </a:moveTo>
                <a:lnTo>
                  <a:pt x="58257" y="9746"/>
                </a:lnTo>
                <a:lnTo>
                  <a:pt x="57917" y="9923"/>
                </a:lnTo>
                <a:lnTo>
                  <a:pt x="57727" y="9542"/>
                </a:lnTo>
                <a:lnTo>
                  <a:pt x="58067" y="9352"/>
                </a:lnTo>
                <a:close/>
                <a:moveTo>
                  <a:pt x="55348" y="9460"/>
                </a:moveTo>
                <a:lnTo>
                  <a:pt x="55525" y="9800"/>
                </a:lnTo>
                <a:lnTo>
                  <a:pt x="55158" y="9977"/>
                </a:lnTo>
                <a:lnTo>
                  <a:pt x="54981" y="9637"/>
                </a:lnTo>
                <a:lnTo>
                  <a:pt x="55348" y="9460"/>
                </a:lnTo>
                <a:close/>
                <a:moveTo>
                  <a:pt x="39356" y="9649"/>
                </a:moveTo>
                <a:cubicBezTo>
                  <a:pt x="39257" y="9649"/>
                  <a:pt x="39175" y="9738"/>
                  <a:pt x="39201" y="9827"/>
                </a:cubicBezTo>
                <a:cubicBezTo>
                  <a:pt x="39228" y="9895"/>
                  <a:pt x="39282" y="9963"/>
                  <a:pt x="39336" y="10031"/>
                </a:cubicBezTo>
                <a:lnTo>
                  <a:pt x="39418" y="10031"/>
                </a:lnTo>
                <a:cubicBezTo>
                  <a:pt x="39459" y="9963"/>
                  <a:pt x="39540" y="9895"/>
                  <a:pt x="39554" y="9827"/>
                </a:cubicBezTo>
                <a:cubicBezTo>
                  <a:pt x="39568" y="9732"/>
                  <a:pt x="39486" y="9664"/>
                  <a:pt x="39377" y="9651"/>
                </a:cubicBezTo>
                <a:cubicBezTo>
                  <a:pt x="39370" y="9650"/>
                  <a:pt x="39363" y="9649"/>
                  <a:pt x="39356" y="9649"/>
                </a:cubicBezTo>
                <a:close/>
                <a:moveTo>
                  <a:pt x="47579" y="9249"/>
                </a:moveTo>
                <a:cubicBezTo>
                  <a:pt x="47482" y="9249"/>
                  <a:pt x="47382" y="9285"/>
                  <a:pt x="47302" y="9365"/>
                </a:cubicBezTo>
                <a:cubicBezTo>
                  <a:pt x="47043" y="9610"/>
                  <a:pt x="47234" y="10031"/>
                  <a:pt x="47587" y="10031"/>
                </a:cubicBezTo>
                <a:cubicBezTo>
                  <a:pt x="47791" y="10031"/>
                  <a:pt x="47968" y="9855"/>
                  <a:pt x="47968" y="9637"/>
                </a:cubicBezTo>
                <a:cubicBezTo>
                  <a:pt x="47968" y="9400"/>
                  <a:pt x="47778" y="9249"/>
                  <a:pt x="47579" y="9249"/>
                </a:cubicBezTo>
                <a:close/>
                <a:moveTo>
                  <a:pt x="44855" y="9365"/>
                </a:moveTo>
                <a:cubicBezTo>
                  <a:pt x="44556" y="9365"/>
                  <a:pt x="44406" y="9732"/>
                  <a:pt x="44624" y="9936"/>
                </a:cubicBezTo>
                <a:cubicBezTo>
                  <a:pt x="44691" y="10008"/>
                  <a:pt x="44775" y="10039"/>
                  <a:pt x="44859" y="10039"/>
                </a:cubicBezTo>
                <a:cubicBezTo>
                  <a:pt x="45029" y="10039"/>
                  <a:pt x="45195" y="9906"/>
                  <a:pt x="45195" y="9705"/>
                </a:cubicBezTo>
                <a:cubicBezTo>
                  <a:pt x="45195" y="9515"/>
                  <a:pt x="45045" y="9365"/>
                  <a:pt x="44855" y="9365"/>
                </a:cubicBezTo>
                <a:close/>
                <a:moveTo>
                  <a:pt x="52603" y="9501"/>
                </a:moveTo>
                <a:lnTo>
                  <a:pt x="52779" y="9855"/>
                </a:lnTo>
                <a:lnTo>
                  <a:pt x="52439" y="10045"/>
                </a:lnTo>
                <a:lnTo>
                  <a:pt x="52249" y="9705"/>
                </a:lnTo>
                <a:lnTo>
                  <a:pt x="52603" y="9501"/>
                </a:lnTo>
                <a:close/>
                <a:moveTo>
                  <a:pt x="42100" y="9486"/>
                </a:moveTo>
                <a:cubicBezTo>
                  <a:pt x="41751" y="9486"/>
                  <a:pt x="41754" y="10046"/>
                  <a:pt x="42112" y="10046"/>
                </a:cubicBezTo>
                <a:cubicBezTo>
                  <a:pt x="42120" y="10046"/>
                  <a:pt x="42128" y="10046"/>
                  <a:pt x="42136" y="10045"/>
                </a:cubicBezTo>
                <a:cubicBezTo>
                  <a:pt x="42300" y="10045"/>
                  <a:pt x="42422" y="9923"/>
                  <a:pt x="42422" y="9760"/>
                </a:cubicBezTo>
                <a:cubicBezTo>
                  <a:pt x="42422" y="9617"/>
                  <a:pt x="42298" y="9487"/>
                  <a:pt x="42157" y="9487"/>
                </a:cubicBezTo>
                <a:cubicBezTo>
                  <a:pt x="42150" y="9487"/>
                  <a:pt x="42143" y="9487"/>
                  <a:pt x="42136" y="9488"/>
                </a:cubicBezTo>
                <a:cubicBezTo>
                  <a:pt x="42124" y="9486"/>
                  <a:pt x="42112" y="9486"/>
                  <a:pt x="42100" y="9486"/>
                </a:cubicBezTo>
                <a:close/>
                <a:moveTo>
                  <a:pt x="58896" y="9624"/>
                </a:moveTo>
                <a:lnTo>
                  <a:pt x="59086" y="9977"/>
                </a:lnTo>
                <a:lnTo>
                  <a:pt x="58733" y="10154"/>
                </a:lnTo>
                <a:lnTo>
                  <a:pt x="58542" y="9814"/>
                </a:lnTo>
                <a:lnTo>
                  <a:pt x="58896" y="9624"/>
                </a:lnTo>
                <a:close/>
                <a:moveTo>
                  <a:pt x="44610" y="10181"/>
                </a:moveTo>
                <a:cubicBezTo>
                  <a:pt x="44612" y="10181"/>
                  <a:pt x="44615" y="10181"/>
                  <a:pt x="44617" y="10181"/>
                </a:cubicBezTo>
                <a:lnTo>
                  <a:pt x="44617" y="10181"/>
                </a:lnTo>
                <a:cubicBezTo>
                  <a:pt x="44619" y="10181"/>
                  <a:pt x="44622" y="10181"/>
                  <a:pt x="44624" y="10181"/>
                </a:cubicBezTo>
                <a:close/>
                <a:moveTo>
                  <a:pt x="56191" y="9692"/>
                </a:moveTo>
                <a:lnTo>
                  <a:pt x="56354" y="10031"/>
                </a:lnTo>
                <a:lnTo>
                  <a:pt x="55987" y="10208"/>
                </a:lnTo>
                <a:lnTo>
                  <a:pt x="55810" y="9882"/>
                </a:lnTo>
                <a:lnTo>
                  <a:pt x="56191" y="9692"/>
                </a:lnTo>
                <a:close/>
                <a:moveTo>
                  <a:pt x="53418" y="9760"/>
                </a:moveTo>
                <a:lnTo>
                  <a:pt x="53595" y="10099"/>
                </a:lnTo>
                <a:lnTo>
                  <a:pt x="53269" y="10290"/>
                </a:lnTo>
                <a:lnTo>
                  <a:pt x="53078" y="9950"/>
                </a:lnTo>
                <a:lnTo>
                  <a:pt x="53418" y="9760"/>
                </a:lnTo>
                <a:close/>
                <a:moveTo>
                  <a:pt x="48426" y="9487"/>
                </a:moveTo>
                <a:cubicBezTo>
                  <a:pt x="48418" y="9487"/>
                  <a:pt x="48410" y="9487"/>
                  <a:pt x="48402" y="9488"/>
                </a:cubicBezTo>
                <a:cubicBezTo>
                  <a:pt x="48397" y="9487"/>
                  <a:pt x="48392" y="9487"/>
                  <a:pt x="48386" y="9487"/>
                </a:cubicBezTo>
                <a:cubicBezTo>
                  <a:pt x="48043" y="9487"/>
                  <a:pt x="47863" y="9913"/>
                  <a:pt x="48117" y="10167"/>
                </a:cubicBezTo>
                <a:cubicBezTo>
                  <a:pt x="48198" y="10252"/>
                  <a:pt x="48299" y="10290"/>
                  <a:pt x="48399" y="10290"/>
                </a:cubicBezTo>
                <a:cubicBezTo>
                  <a:pt x="48602" y="10290"/>
                  <a:pt x="48801" y="10133"/>
                  <a:pt x="48810" y="9895"/>
                </a:cubicBezTo>
                <a:cubicBezTo>
                  <a:pt x="48810" y="9672"/>
                  <a:pt x="48645" y="9487"/>
                  <a:pt x="48426" y="9487"/>
                </a:cubicBezTo>
                <a:close/>
                <a:moveTo>
                  <a:pt x="40206" y="9868"/>
                </a:moveTo>
                <a:cubicBezTo>
                  <a:pt x="40016" y="9868"/>
                  <a:pt x="39907" y="10099"/>
                  <a:pt x="40043" y="10249"/>
                </a:cubicBezTo>
                <a:cubicBezTo>
                  <a:pt x="40087" y="10293"/>
                  <a:pt x="40143" y="10313"/>
                  <a:pt x="40198" y="10313"/>
                </a:cubicBezTo>
                <a:cubicBezTo>
                  <a:pt x="40312" y="10313"/>
                  <a:pt x="40424" y="10228"/>
                  <a:pt x="40424" y="10099"/>
                </a:cubicBezTo>
                <a:cubicBezTo>
                  <a:pt x="40424" y="9977"/>
                  <a:pt x="40329" y="9882"/>
                  <a:pt x="40206" y="9882"/>
                </a:cubicBezTo>
                <a:lnTo>
                  <a:pt x="40206" y="9868"/>
                </a:lnTo>
                <a:close/>
                <a:moveTo>
                  <a:pt x="45684" y="9583"/>
                </a:moveTo>
                <a:cubicBezTo>
                  <a:pt x="45494" y="9583"/>
                  <a:pt x="45331" y="9746"/>
                  <a:pt x="45317" y="9936"/>
                </a:cubicBezTo>
                <a:cubicBezTo>
                  <a:pt x="45308" y="10160"/>
                  <a:pt x="45490" y="10313"/>
                  <a:pt x="45680" y="10313"/>
                </a:cubicBezTo>
                <a:cubicBezTo>
                  <a:pt x="45767" y="10313"/>
                  <a:pt x="45856" y="10281"/>
                  <a:pt x="45929" y="10208"/>
                </a:cubicBezTo>
                <a:cubicBezTo>
                  <a:pt x="46173" y="9991"/>
                  <a:pt x="46010" y="9583"/>
                  <a:pt x="45684" y="9583"/>
                </a:cubicBezTo>
                <a:close/>
                <a:moveTo>
                  <a:pt x="42960" y="9701"/>
                </a:moveTo>
                <a:cubicBezTo>
                  <a:pt x="42887" y="9701"/>
                  <a:pt x="42812" y="9728"/>
                  <a:pt x="42748" y="9787"/>
                </a:cubicBezTo>
                <a:cubicBezTo>
                  <a:pt x="42544" y="9963"/>
                  <a:pt x="42667" y="10303"/>
                  <a:pt x="42952" y="10317"/>
                </a:cubicBezTo>
                <a:cubicBezTo>
                  <a:pt x="43115" y="10317"/>
                  <a:pt x="43265" y="10194"/>
                  <a:pt x="43265" y="10018"/>
                </a:cubicBezTo>
                <a:cubicBezTo>
                  <a:pt x="43274" y="9830"/>
                  <a:pt x="43122" y="9701"/>
                  <a:pt x="42960" y="9701"/>
                </a:cubicBezTo>
                <a:close/>
                <a:moveTo>
                  <a:pt x="50700" y="9800"/>
                </a:moveTo>
                <a:lnTo>
                  <a:pt x="50890" y="10194"/>
                </a:lnTo>
                <a:lnTo>
                  <a:pt x="50550" y="10385"/>
                </a:lnTo>
                <a:lnTo>
                  <a:pt x="50346" y="10004"/>
                </a:lnTo>
                <a:lnTo>
                  <a:pt x="50700" y="9800"/>
                </a:lnTo>
                <a:close/>
                <a:moveTo>
                  <a:pt x="59725" y="9868"/>
                </a:moveTo>
                <a:lnTo>
                  <a:pt x="59915" y="10235"/>
                </a:lnTo>
                <a:lnTo>
                  <a:pt x="59562" y="10412"/>
                </a:lnTo>
                <a:lnTo>
                  <a:pt x="59371" y="10072"/>
                </a:lnTo>
                <a:lnTo>
                  <a:pt x="59725" y="9868"/>
                </a:lnTo>
                <a:close/>
                <a:moveTo>
                  <a:pt x="57020" y="9936"/>
                </a:moveTo>
                <a:cubicBezTo>
                  <a:pt x="57020" y="10127"/>
                  <a:pt x="57169" y="10290"/>
                  <a:pt x="57360" y="10317"/>
                </a:cubicBezTo>
                <a:lnTo>
                  <a:pt x="57360" y="10330"/>
                </a:lnTo>
                <a:cubicBezTo>
                  <a:pt x="57319" y="10330"/>
                  <a:pt x="57265" y="10344"/>
                  <a:pt x="57224" y="10344"/>
                </a:cubicBezTo>
                <a:cubicBezTo>
                  <a:pt x="57209" y="10343"/>
                  <a:pt x="57194" y="10342"/>
                  <a:pt x="57179" y="10342"/>
                </a:cubicBezTo>
                <a:cubicBezTo>
                  <a:pt x="57045" y="10342"/>
                  <a:pt x="56915" y="10397"/>
                  <a:pt x="56830" y="10507"/>
                </a:cubicBezTo>
                <a:lnTo>
                  <a:pt x="56639" y="10127"/>
                </a:lnTo>
                <a:lnTo>
                  <a:pt x="57020" y="9936"/>
                </a:lnTo>
                <a:close/>
                <a:moveTo>
                  <a:pt x="38317" y="10303"/>
                </a:moveTo>
                <a:cubicBezTo>
                  <a:pt x="38276" y="10303"/>
                  <a:pt x="38235" y="10371"/>
                  <a:pt x="38208" y="10398"/>
                </a:cubicBezTo>
                <a:cubicBezTo>
                  <a:pt x="38235" y="10439"/>
                  <a:pt x="38276" y="10494"/>
                  <a:pt x="38317" y="10507"/>
                </a:cubicBezTo>
                <a:cubicBezTo>
                  <a:pt x="38321" y="10508"/>
                  <a:pt x="38324" y="10509"/>
                  <a:pt x="38328" y="10509"/>
                </a:cubicBezTo>
                <a:cubicBezTo>
                  <a:pt x="38365" y="10509"/>
                  <a:pt x="38405" y="10449"/>
                  <a:pt x="38467" y="10412"/>
                </a:cubicBezTo>
                <a:cubicBezTo>
                  <a:pt x="38399" y="10358"/>
                  <a:pt x="38358" y="10303"/>
                  <a:pt x="38317" y="10303"/>
                </a:cubicBezTo>
                <a:close/>
                <a:moveTo>
                  <a:pt x="54247" y="10018"/>
                </a:moveTo>
                <a:lnTo>
                  <a:pt x="54424" y="10385"/>
                </a:lnTo>
                <a:lnTo>
                  <a:pt x="54098" y="10548"/>
                </a:lnTo>
                <a:lnTo>
                  <a:pt x="53921" y="10181"/>
                </a:lnTo>
                <a:lnTo>
                  <a:pt x="54247" y="10018"/>
                </a:lnTo>
                <a:close/>
                <a:moveTo>
                  <a:pt x="46500" y="9814"/>
                </a:moveTo>
                <a:cubicBezTo>
                  <a:pt x="46160" y="9827"/>
                  <a:pt x="46010" y="10235"/>
                  <a:pt x="46241" y="10466"/>
                </a:cubicBezTo>
                <a:cubicBezTo>
                  <a:pt x="46318" y="10539"/>
                  <a:pt x="46409" y="10571"/>
                  <a:pt x="46498" y="10571"/>
                </a:cubicBezTo>
                <a:cubicBezTo>
                  <a:pt x="46694" y="10571"/>
                  <a:pt x="46880" y="10414"/>
                  <a:pt x="46880" y="10181"/>
                </a:cubicBezTo>
                <a:cubicBezTo>
                  <a:pt x="46880" y="9977"/>
                  <a:pt x="46703" y="9814"/>
                  <a:pt x="46500" y="9814"/>
                </a:cubicBezTo>
                <a:close/>
                <a:moveTo>
                  <a:pt x="41026" y="10088"/>
                </a:moveTo>
                <a:cubicBezTo>
                  <a:pt x="40967" y="10088"/>
                  <a:pt x="40908" y="10108"/>
                  <a:pt x="40859" y="10154"/>
                </a:cubicBezTo>
                <a:cubicBezTo>
                  <a:pt x="40682" y="10317"/>
                  <a:pt x="40804" y="10602"/>
                  <a:pt x="41035" y="10602"/>
                </a:cubicBezTo>
                <a:cubicBezTo>
                  <a:pt x="41171" y="10602"/>
                  <a:pt x="41280" y="10494"/>
                  <a:pt x="41280" y="10358"/>
                </a:cubicBezTo>
                <a:cubicBezTo>
                  <a:pt x="41290" y="10196"/>
                  <a:pt x="41160" y="10088"/>
                  <a:pt x="41026" y="10088"/>
                </a:cubicBezTo>
                <a:close/>
                <a:moveTo>
                  <a:pt x="51529" y="10099"/>
                </a:moveTo>
                <a:lnTo>
                  <a:pt x="51705" y="10439"/>
                </a:lnTo>
                <a:lnTo>
                  <a:pt x="51366" y="10616"/>
                </a:lnTo>
                <a:cubicBezTo>
                  <a:pt x="51311" y="10507"/>
                  <a:pt x="51243" y="10385"/>
                  <a:pt x="51175" y="10276"/>
                </a:cubicBezTo>
                <a:lnTo>
                  <a:pt x="51529" y="10099"/>
                </a:lnTo>
                <a:close/>
                <a:moveTo>
                  <a:pt x="43781" y="9950"/>
                </a:moveTo>
                <a:cubicBezTo>
                  <a:pt x="43469" y="9950"/>
                  <a:pt x="43319" y="10330"/>
                  <a:pt x="43536" y="10534"/>
                </a:cubicBezTo>
                <a:cubicBezTo>
                  <a:pt x="43609" y="10603"/>
                  <a:pt x="43696" y="10634"/>
                  <a:pt x="43780" y="10634"/>
                </a:cubicBezTo>
                <a:cubicBezTo>
                  <a:pt x="43961" y="10634"/>
                  <a:pt x="44130" y="10490"/>
                  <a:pt x="44121" y="10276"/>
                </a:cubicBezTo>
                <a:cubicBezTo>
                  <a:pt x="44107" y="10099"/>
                  <a:pt x="43958" y="9950"/>
                  <a:pt x="43781" y="9950"/>
                </a:cubicBezTo>
                <a:close/>
                <a:moveTo>
                  <a:pt x="60540" y="10127"/>
                </a:moveTo>
                <a:lnTo>
                  <a:pt x="60731" y="10507"/>
                </a:lnTo>
                <a:lnTo>
                  <a:pt x="60391" y="10684"/>
                </a:lnTo>
                <a:cubicBezTo>
                  <a:pt x="60336" y="10561"/>
                  <a:pt x="60269" y="10426"/>
                  <a:pt x="60201" y="10317"/>
                </a:cubicBezTo>
                <a:lnTo>
                  <a:pt x="60540" y="10127"/>
                </a:lnTo>
                <a:close/>
                <a:moveTo>
                  <a:pt x="55076" y="10290"/>
                </a:moveTo>
                <a:lnTo>
                  <a:pt x="55253" y="10629"/>
                </a:lnTo>
                <a:lnTo>
                  <a:pt x="54913" y="10806"/>
                </a:lnTo>
                <a:lnTo>
                  <a:pt x="54736" y="10466"/>
                </a:lnTo>
                <a:lnTo>
                  <a:pt x="55076" y="10290"/>
                </a:lnTo>
                <a:close/>
                <a:moveTo>
                  <a:pt x="57822" y="10167"/>
                </a:moveTo>
                <a:lnTo>
                  <a:pt x="57999" y="10561"/>
                </a:lnTo>
                <a:lnTo>
                  <a:pt x="57618" y="10806"/>
                </a:lnTo>
                <a:cubicBezTo>
                  <a:pt x="57632" y="10616"/>
                  <a:pt x="57523" y="10453"/>
                  <a:pt x="57373" y="10371"/>
                </a:cubicBezTo>
                <a:cubicBezTo>
                  <a:pt x="57360" y="10371"/>
                  <a:pt x="57360" y="10344"/>
                  <a:pt x="57360" y="10330"/>
                </a:cubicBezTo>
                <a:lnTo>
                  <a:pt x="57360" y="10330"/>
                </a:lnTo>
                <a:cubicBezTo>
                  <a:pt x="57397" y="10343"/>
                  <a:pt x="57437" y="10349"/>
                  <a:pt x="57478" y="10349"/>
                </a:cubicBezTo>
                <a:cubicBezTo>
                  <a:pt x="57611" y="10349"/>
                  <a:pt x="57749" y="10282"/>
                  <a:pt x="57822" y="10167"/>
                </a:cubicBezTo>
                <a:close/>
                <a:moveTo>
                  <a:pt x="39173" y="10439"/>
                </a:moveTo>
                <a:lnTo>
                  <a:pt x="39105" y="10453"/>
                </a:lnTo>
                <a:cubicBezTo>
                  <a:pt x="39051" y="10521"/>
                  <a:pt x="38969" y="10575"/>
                  <a:pt x="38956" y="10643"/>
                </a:cubicBezTo>
                <a:cubicBezTo>
                  <a:pt x="38956" y="10759"/>
                  <a:pt x="39041" y="10816"/>
                  <a:pt x="39126" y="10816"/>
                </a:cubicBezTo>
                <a:cubicBezTo>
                  <a:pt x="39211" y="10816"/>
                  <a:pt x="39296" y="10759"/>
                  <a:pt x="39296" y="10643"/>
                </a:cubicBezTo>
                <a:cubicBezTo>
                  <a:pt x="39296" y="10575"/>
                  <a:pt x="39214" y="10507"/>
                  <a:pt x="39173" y="10439"/>
                </a:cubicBezTo>
                <a:close/>
                <a:moveTo>
                  <a:pt x="44617" y="10181"/>
                </a:moveTo>
                <a:lnTo>
                  <a:pt x="44617" y="10181"/>
                </a:lnTo>
                <a:cubicBezTo>
                  <a:pt x="44309" y="10186"/>
                  <a:pt x="44163" y="10536"/>
                  <a:pt x="44379" y="10752"/>
                </a:cubicBezTo>
                <a:cubicBezTo>
                  <a:pt x="44448" y="10825"/>
                  <a:pt x="44536" y="10859"/>
                  <a:pt x="44622" y="10859"/>
                </a:cubicBezTo>
                <a:cubicBezTo>
                  <a:pt x="44791" y="10859"/>
                  <a:pt x="44955" y="10732"/>
                  <a:pt x="44964" y="10534"/>
                </a:cubicBezTo>
                <a:cubicBezTo>
                  <a:pt x="44964" y="10346"/>
                  <a:pt x="44817" y="10184"/>
                  <a:pt x="44617" y="10181"/>
                </a:cubicBezTo>
                <a:close/>
                <a:moveTo>
                  <a:pt x="52344" y="10344"/>
                </a:moveTo>
                <a:cubicBezTo>
                  <a:pt x="52412" y="10453"/>
                  <a:pt x="52467" y="10575"/>
                  <a:pt x="52535" y="10697"/>
                </a:cubicBezTo>
                <a:lnTo>
                  <a:pt x="52195" y="10860"/>
                </a:lnTo>
                <a:lnTo>
                  <a:pt x="52004" y="10521"/>
                </a:lnTo>
                <a:lnTo>
                  <a:pt x="52344" y="10344"/>
                </a:lnTo>
                <a:close/>
                <a:moveTo>
                  <a:pt x="47329" y="10072"/>
                </a:moveTo>
                <a:cubicBezTo>
                  <a:pt x="46975" y="10072"/>
                  <a:pt x="46799" y="10494"/>
                  <a:pt x="47043" y="10738"/>
                </a:cubicBezTo>
                <a:cubicBezTo>
                  <a:pt x="47128" y="10823"/>
                  <a:pt x="47231" y="10861"/>
                  <a:pt x="47330" y="10861"/>
                </a:cubicBezTo>
                <a:cubicBezTo>
                  <a:pt x="47533" y="10861"/>
                  <a:pt x="47723" y="10703"/>
                  <a:pt x="47723" y="10466"/>
                </a:cubicBezTo>
                <a:cubicBezTo>
                  <a:pt x="47723" y="10249"/>
                  <a:pt x="47546" y="10072"/>
                  <a:pt x="47329" y="10072"/>
                </a:cubicBezTo>
                <a:close/>
                <a:moveTo>
                  <a:pt x="41862" y="10303"/>
                </a:moveTo>
                <a:cubicBezTo>
                  <a:pt x="41614" y="10303"/>
                  <a:pt x="41488" y="10606"/>
                  <a:pt x="41661" y="10779"/>
                </a:cubicBezTo>
                <a:cubicBezTo>
                  <a:pt x="41716" y="10844"/>
                  <a:pt x="41789" y="10872"/>
                  <a:pt x="41861" y="10872"/>
                </a:cubicBezTo>
                <a:cubicBezTo>
                  <a:pt x="42002" y="10872"/>
                  <a:pt x="42141" y="10764"/>
                  <a:pt x="42150" y="10602"/>
                </a:cubicBezTo>
                <a:cubicBezTo>
                  <a:pt x="42150" y="10439"/>
                  <a:pt x="42028" y="10303"/>
                  <a:pt x="41878" y="10303"/>
                </a:cubicBezTo>
                <a:cubicBezTo>
                  <a:pt x="41873" y="10303"/>
                  <a:pt x="41867" y="10303"/>
                  <a:pt x="41862" y="10303"/>
                </a:cubicBezTo>
                <a:close/>
                <a:moveTo>
                  <a:pt x="58651" y="10453"/>
                </a:moveTo>
                <a:lnTo>
                  <a:pt x="58828" y="10806"/>
                </a:lnTo>
                <a:lnTo>
                  <a:pt x="58488" y="10983"/>
                </a:lnTo>
                <a:cubicBezTo>
                  <a:pt x="58434" y="10874"/>
                  <a:pt x="58366" y="10752"/>
                  <a:pt x="58311" y="10643"/>
                </a:cubicBezTo>
                <a:lnTo>
                  <a:pt x="58651" y="10453"/>
                </a:lnTo>
                <a:close/>
                <a:moveTo>
                  <a:pt x="55905" y="10521"/>
                </a:moveTo>
                <a:lnTo>
                  <a:pt x="56069" y="10860"/>
                </a:lnTo>
                <a:lnTo>
                  <a:pt x="55729" y="11037"/>
                </a:lnTo>
                <a:cubicBezTo>
                  <a:pt x="55688" y="10942"/>
                  <a:pt x="55620" y="10820"/>
                  <a:pt x="55566" y="10697"/>
                </a:cubicBezTo>
                <a:lnTo>
                  <a:pt x="55905" y="10521"/>
                </a:lnTo>
                <a:close/>
                <a:moveTo>
                  <a:pt x="53160" y="10589"/>
                </a:moveTo>
                <a:lnTo>
                  <a:pt x="53391" y="10956"/>
                </a:lnTo>
                <a:lnTo>
                  <a:pt x="53010" y="11119"/>
                </a:lnTo>
                <a:lnTo>
                  <a:pt x="52847" y="10765"/>
                </a:lnTo>
                <a:lnTo>
                  <a:pt x="53160" y="10589"/>
                </a:lnTo>
                <a:close/>
                <a:moveTo>
                  <a:pt x="48141" y="10303"/>
                </a:moveTo>
                <a:cubicBezTo>
                  <a:pt x="48041" y="10303"/>
                  <a:pt x="47939" y="10341"/>
                  <a:pt x="47859" y="10426"/>
                </a:cubicBezTo>
                <a:cubicBezTo>
                  <a:pt x="47605" y="10693"/>
                  <a:pt x="47798" y="11119"/>
                  <a:pt x="48155" y="11119"/>
                </a:cubicBezTo>
                <a:cubicBezTo>
                  <a:pt x="48160" y="11119"/>
                  <a:pt x="48166" y="11119"/>
                  <a:pt x="48171" y="11119"/>
                </a:cubicBezTo>
                <a:cubicBezTo>
                  <a:pt x="48362" y="11119"/>
                  <a:pt x="48457" y="10983"/>
                  <a:pt x="48552" y="10860"/>
                </a:cubicBezTo>
                <a:lnTo>
                  <a:pt x="48552" y="10711"/>
                </a:lnTo>
                <a:cubicBezTo>
                  <a:pt x="48552" y="10464"/>
                  <a:pt x="48349" y="10303"/>
                  <a:pt x="48141" y="10303"/>
                </a:cubicBezTo>
                <a:close/>
                <a:moveTo>
                  <a:pt x="42707" y="10521"/>
                </a:moveTo>
                <a:cubicBezTo>
                  <a:pt x="42422" y="10521"/>
                  <a:pt x="42272" y="10847"/>
                  <a:pt x="42463" y="11037"/>
                </a:cubicBezTo>
                <a:cubicBezTo>
                  <a:pt x="42528" y="11107"/>
                  <a:pt x="42612" y="11139"/>
                  <a:pt x="42693" y="11139"/>
                </a:cubicBezTo>
                <a:cubicBezTo>
                  <a:pt x="42847" y="11139"/>
                  <a:pt x="42993" y="11025"/>
                  <a:pt x="42993" y="10847"/>
                </a:cubicBezTo>
                <a:cubicBezTo>
                  <a:pt x="43006" y="10670"/>
                  <a:pt x="42870" y="10534"/>
                  <a:pt x="42707" y="10521"/>
                </a:cubicBezTo>
                <a:close/>
                <a:moveTo>
                  <a:pt x="39974" y="10710"/>
                </a:moveTo>
                <a:cubicBezTo>
                  <a:pt x="39965" y="10710"/>
                  <a:pt x="39957" y="10710"/>
                  <a:pt x="39948" y="10711"/>
                </a:cubicBezTo>
                <a:lnTo>
                  <a:pt x="39962" y="10711"/>
                </a:lnTo>
                <a:cubicBezTo>
                  <a:pt x="39758" y="10711"/>
                  <a:pt x="39676" y="10956"/>
                  <a:pt x="39812" y="11078"/>
                </a:cubicBezTo>
                <a:cubicBezTo>
                  <a:pt x="39856" y="11122"/>
                  <a:pt x="39909" y="11141"/>
                  <a:pt x="39962" y="11141"/>
                </a:cubicBezTo>
                <a:cubicBezTo>
                  <a:pt x="40073" y="11141"/>
                  <a:pt x="40179" y="11053"/>
                  <a:pt x="40179" y="10915"/>
                </a:cubicBezTo>
                <a:cubicBezTo>
                  <a:pt x="40179" y="10800"/>
                  <a:pt x="40096" y="10710"/>
                  <a:pt x="39974" y="10710"/>
                </a:cubicBezTo>
                <a:close/>
                <a:moveTo>
                  <a:pt x="45438" y="10399"/>
                </a:moveTo>
                <a:cubicBezTo>
                  <a:pt x="45348" y="10399"/>
                  <a:pt x="45256" y="10432"/>
                  <a:pt x="45181" y="10507"/>
                </a:cubicBezTo>
                <a:cubicBezTo>
                  <a:pt x="44950" y="10738"/>
                  <a:pt x="45100" y="11132"/>
                  <a:pt x="45439" y="11146"/>
                </a:cubicBezTo>
                <a:cubicBezTo>
                  <a:pt x="45630" y="11132"/>
                  <a:pt x="45793" y="10969"/>
                  <a:pt x="45806" y="10765"/>
                </a:cubicBezTo>
                <a:cubicBezTo>
                  <a:pt x="45806" y="10545"/>
                  <a:pt x="45626" y="10399"/>
                  <a:pt x="45438" y="10399"/>
                </a:cubicBezTo>
                <a:close/>
                <a:moveTo>
                  <a:pt x="59480" y="10711"/>
                </a:moveTo>
                <a:lnTo>
                  <a:pt x="59657" y="11051"/>
                </a:lnTo>
                <a:lnTo>
                  <a:pt x="59317" y="11227"/>
                </a:lnTo>
                <a:lnTo>
                  <a:pt x="59140" y="10901"/>
                </a:lnTo>
                <a:lnTo>
                  <a:pt x="59480" y="10711"/>
                </a:lnTo>
                <a:close/>
                <a:moveTo>
                  <a:pt x="56721" y="10779"/>
                </a:moveTo>
                <a:lnTo>
                  <a:pt x="56898" y="11146"/>
                </a:lnTo>
                <a:lnTo>
                  <a:pt x="56571" y="11309"/>
                </a:lnTo>
                <a:lnTo>
                  <a:pt x="56395" y="10942"/>
                </a:lnTo>
                <a:lnTo>
                  <a:pt x="56721" y="10779"/>
                </a:lnTo>
                <a:close/>
                <a:moveTo>
                  <a:pt x="38059" y="11092"/>
                </a:moveTo>
                <a:cubicBezTo>
                  <a:pt x="38018" y="11160"/>
                  <a:pt x="37977" y="11200"/>
                  <a:pt x="37977" y="11241"/>
                </a:cubicBezTo>
                <a:cubicBezTo>
                  <a:pt x="37977" y="11268"/>
                  <a:pt x="38032" y="11323"/>
                  <a:pt x="38059" y="11323"/>
                </a:cubicBezTo>
                <a:cubicBezTo>
                  <a:pt x="38100" y="11309"/>
                  <a:pt x="38140" y="11268"/>
                  <a:pt x="38154" y="11227"/>
                </a:cubicBezTo>
                <a:cubicBezTo>
                  <a:pt x="38154" y="11200"/>
                  <a:pt x="38113" y="11160"/>
                  <a:pt x="38059" y="11092"/>
                </a:cubicBezTo>
                <a:close/>
                <a:moveTo>
                  <a:pt x="54003" y="10847"/>
                </a:moveTo>
                <a:lnTo>
                  <a:pt x="54166" y="11200"/>
                </a:lnTo>
                <a:lnTo>
                  <a:pt x="53853" y="11377"/>
                </a:lnTo>
                <a:lnTo>
                  <a:pt x="53622" y="11010"/>
                </a:lnTo>
                <a:lnTo>
                  <a:pt x="54003" y="10847"/>
                </a:lnTo>
                <a:close/>
                <a:moveTo>
                  <a:pt x="46278" y="10642"/>
                </a:moveTo>
                <a:cubicBezTo>
                  <a:pt x="46271" y="10642"/>
                  <a:pt x="46263" y="10643"/>
                  <a:pt x="46255" y="10643"/>
                </a:cubicBezTo>
                <a:cubicBezTo>
                  <a:pt x="45915" y="10643"/>
                  <a:pt x="45752" y="11051"/>
                  <a:pt x="45997" y="11295"/>
                </a:cubicBezTo>
                <a:cubicBezTo>
                  <a:pt x="46073" y="11368"/>
                  <a:pt x="46166" y="11400"/>
                  <a:pt x="46257" y="11400"/>
                </a:cubicBezTo>
                <a:cubicBezTo>
                  <a:pt x="46456" y="11400"/>
                  <a:pt x="46649" y="11244"/>
                  <a:pt x="46649" y="11010"/>
                </a:cubicBezTo>
                <a:cubicBezTo>
                  <a:pt x="46636" y="10814"/>
                  <a:pt x="46484" y="10642"/>
                  <a:pt x="46278" y="10642"/>
                </a:cubicBezTo>
                <a:close/>
                <a:moveTo>
                  <a:pt x="40774" y="10914"/>
                </a:moveTo>
                <a:cubicBezTo>
                  <a:pt x="40555" y="10914"/>
                  <a:pt x="40455" y="11177"/>
                  <a:pt x="40601" y="11336"/>
                </a:cubicBezTo>
                <a:cubicBezTo>
                  <a:pt x="40654" y="11390"/>
                  <a:pt x="40720" y="11414"/>
                  <a:pt x="40784" y="11414"/>
                </a:cubicBezTo>
                <a:cubicBezTo>
                  <a:pt x="40913" y="11414"/>
                  <a:pt x="41035" y="11314"/>
                  <a:pt x="41035" y="11160"/>
                </a:cubicBezTo>
                <a:cubicBezTo>
                  <a:pt x="41035" y="11024"/>
                  <a:pt x="40927" y="10915"/>
                  <a:pt x="40791" y="10915"/>
                </a:cubicBezTo>
                <a:cubicBezTo>
                  <a:pt x="40785" y="10915"/>
                  <a:pt x="40780" y="10914"/>
                  <a:pt x="40774" y="10914"/>
                </a:cubicBezTo>
                <a:close/>
                <a:moveTo>
                  <a:pt x="51284" y="10928"/>
                </a:moveTo>
                <a:lnTo>
                  <a:pt x="51461" y="11255"/>
                </a:lnTo>
                <a:lnTo>
                  <a:pt x="51094" y="11431"/>
                </a:lnTo>
                <a:lnTo>
                  <a:pt x="50903" y="11105"/>
                </a:lnTo>
                <a:lnTo>
                  <a:pt x="51284" y="10928"/>
                </a:lnTo>
                <a:close/>
                <a:moveTo>
                  <a:pt x="43501" y="10761"/>
                </a:moveTo>
                <a:cubicBezTo>
                  <a:pt x="43418" y="10761"/>
                  <a:pt x="43334" y="10791"/>
                  <a:pt x="43265" y="10860"/>
                </a:cubicBezTo>
                <a:cubicBezTo>
                  <a:pt x="43047" y="11064"/>
                  <a:pt x="43197" y="11445"/>
                  <a:pt x="43509" y="11445"/>
                </a:cubicBezTo>
                <a:cubicBezTo>
                  <a:pt x="43686" y="11445"/>
                  <a:pt x="43835" y="11295"/>
                  <a:pt x="43849" y="11119"/>
                </a:cubicBezTo>
                <a:lnTo>
                  <a:pt x="43849" y="11105"/>
                </a:lnTo>
                <a:cubicBezTo>
                  <a:pt x="43849" y="10901"/>
                  <a:pt x="43679" y="10761"/>
                  <a:pt x="43501" y="10761"/>
                </a:cubicBezTo>
                <a:close/>
                <a:moveTo>
                  <a:pt x="60309" y="10956"/>
                </a:moveTo>
                <a:lnTo>
                  <a:pt x="60486" y="11336"/>
                </a:lnTo>
                <a:lnTo>
                  <a:pt x="60160" y="11499"/>
                </a:lnTo>
                <a:lnTo>
                  <a:pt x="59970" y="11146"/>
                </a:lnTo>
                <a:lnTo>
                  <a:pt x="60309" y="10956"/>
                </a:lnTo>
                <a:close/>
                <a:moveTo>
                  <a:pt x="57577" y="11010"/>
                </a:moveTo>
                <a:lnTo>
                  <a:pt x="57754" y="11391"/>
                </a:lnTo>
                <a:lnTo>
                  <a:pt x="57401" y="11554"/>
                </a:lnTo>
                <a:lnTo>
                  <a:pt x="57224" y="11241"/>
                </a:lnTo>
                <a:lnTo>
                  <a:pt x="57577" y="11010"/>
                </a:lnTo>
                <a:close/>
                <a:moveTo>
                  <a:pt x="54832" y="11105"/>
                </a:moveTo>
                <a:lnTo>
                  <a:pt x="54995" y="11445"/>
                </a:lnTo>
                <a:lnTo>
                  <a:pt x="54669" y="11622"/>
                </a:lnTo>
                <a:cubicBezTo>
                  <a:pt x="54614" y="11513"/>
                  <a:pt x="54546" y="11404"/>
                  <a:pt x="54492" y="11282"/>
                </a:cubicBezTo>
                <a:lnTo>
                  <a:pt x="54832" y="11105"/>
                </a:lnTo>
                <a:close/>
                <a:moveTo>
                  <a:pt x="38861" y="11317"/>
                </a:moveTo>
                <a:cubicBezTo>
                  <a:pt x="38779" y="11317"/>
                  <a:pt x="38737" y="11390"/>
                  <a:pt x="38725" y="11472"/>
                </a:cubicBezTo>
                <a:cubicBezTo>
                  <a:pt x="38712" y="11572"/>
                  <a:pt x="38768" y="11637"/>
                  <a:pt x="38861" y="11637"/>
                </a:cubicBezTo>
                <a:cubicBezTo>
                  <a:pt x="38870" y="11637"/>
                  <a:pt x="38879" y="11636"/>
                  <a:pt x="38888" y="11635"/>
                </a:cubicBezTo>
                <a:cubicBezTo>
                  <a:pt x="38956" y="11622"/>
                  <a:pt x="39010" y="11554"/>
                  <a:pt x="39078" y="11513"/>
                </a:cubicBezTo>
                <a:lnTo>
                  <a:pt x="39078" y="11445"/>
                </a:lnTo>
                <a:cubicBezTo>
                  <a:pt x="39024" y="11404"/>
                  <a:pt x="38969" y="11336"/>
                  <a:pt x="38902" y="11323"/>
                </a:cubicBezTo>
                <a:cubicBezTo>
                  <a:pt x="38887" y="11319"/>
                  <a:pt x="38874" y="11317"/>
                  <a:pt x="38861" y="11317"/>
                </a:cubicBezTo>
                <a:close/>
                <a:moveTo>
                  <a:pt x="52100" y="11173"/>
                </a:moveTo>
                <a:lnTo>
                  <a:pt x="52276" y="11499"/>
                </a:lnTo>
                <a:lnTo>
                  <a:pt x="51923" y="11676"/>
                </a:lnTo>
                <a:lnTo>
                  <a:pt x="51746" y="11350"/>
                </a:lnTo>
                <a:lnTo>
                  <a:pt x="52100" y="11173"/>
                </a:lnTo>
                <a:close/>
                <a:moveTo>
                  <a:pt x="47084" y="10901"/>
                </a:moveTo>
                <a:cubicBezTo>
                  <a:pt x="46731" y="10901"/>
                  <a:pt x="46554" y="11323"/>
                  <a:pt x="46799" y="11581"/>
                </a:cubicBezTo>
                <a:cubicBezTo>
                  <a:pt x="46879" y="11661"/>
                  <a:pt x="46979" y="11697"/>
                  <a:pt x="47078" y="11697"/>
                </a:cubicBezTo>
                <a:cubicBezTo>
                  <a:pt x="47281" y="11697"/>
                  <a:pt x="47478" y="11543"/>
                  <a:pt x="47478" y="11295"/>
                </a:cubicBezTo>
                <a:cubicBezTo>
                  <a:pt x="47478" y="11078"/>
                  <a:pt x="47315" y="10901"/>
                  <a:pt x="47084" y="10901"/>
                </a:cubicBezTo>
                <a:close/>
                <a:moveTo>
                  <a:pt x="41605" y="11129"/>
                </a:moveTo>
                <a:cubicBezTo>
                  <a:pt x="41540" y="11129"/>
                  <a:pt x="41473" y="11152"/>
                  <a:pt x="41416" y="11200"/>
                </a:cubicBezTo>
                <a:cubicBezTo>
                  <a:pt x="41226" y="11377"/>
                  <a:pt x="41348" y="11690"/>
                  <a:pt x="41606" y="11703"/>
                </a:cubicBezTo>
                <a:cubicBezTo>
                  <a:pt x="41769" y="11703"/>
                  <a:pt x="41892" y="11581"/>
                  <a:pt x="41892" y="11431"/>
                </a:cubicBezTo>
                <a:cubicBezTo>
                  <a:pt x="41901" y="11250"/>
                  <a:pt x="41757" y="11129"/>
                  <a:pt x="41605" y="11129"/>
                </a:cubicBezTo>
                <a:close/>
                <a:moveTo>
                  <a:pt x="44326" y="11002"/>
                </a:moveTo>
                <a:cubicBezTo>
                  <a:pt x="44239" y="11002"/>
                  <a:pt x="44151" y="11034"/>
                  <a:pt x="44080" y="11105"/>
                </a:cubicBezTo>
                <a:cubicBezTo>
                  <a:pt x="43866" y="11332"/>
                  <a:pt x="44020" y="11704"/>
                  <a:pt x="44335" y="11704"/>
                </a:cubicBezTo>
                <a:cubicBezTo>
                  <a:pt x="44341" y="11704"/>
                  <a:pt x="44346" y="11703"/>
                  <a:pt x="44352" y="11703"/>
                </a:cubicBezTo>
                <a:cubicBezTo>
                  <a:pt x="44529" y="11703"/>
                  <a:pt x="44692" y="11540"/>
                  <a:pt x="44692" y="11350"/>
                </a:cubicBezTo>
                <a:cubicBezTo>
                  <a:pt x="44683" y="11139"/>
                  <a:pt x="44507" y="11002"/>
                  <a:pt x="44326" y="11002"/>
                </a:cubicBezTo>
                <a:close/>
                <a:moveTo>
                  <a:pt x="49354" y="11214"/>
                </a:moveTo>
                <a:lnTo>
                  <a:pt x="49531" y="11608"/>
                </a:lnTo>
                <a:lnTo>
                  <a:pt x="49191" y="11785"/>
                </a:lnTo>
                <a:lnTo>
                  <a:pt x="48987" y="11404"/>
                </a:lnTo>
                <a:lnTo>
                  <a:pt x="49354" y="11214"/>
                </a:lnTo>
                <a:close/>
                <a:moveTo>
                  <a:pt x="58406" y="11309"/>
                </a:moveTo>
                <a:cubicBezTo>
                  <a:pt x="58461" y="11418"/>
                  <a:pt x="58529" y="11527"/>
                  <a:pt x="58583" y="11635"/>
                </a:cubicBezTo>
                <a:lnTo>
                  <a:pt x="58216" y="11798"/>
                </a:lnTo>
                <a:lnTo>
                  <a:pt x="58039" y="11472"/>
                </a:lnTo>
                <a:lnTo>
                  <a:pt x="58406" y="11309"/>
                </a:lnTo>
                <a:close/>
                <a:moveTo>
                  <a:pt x="55647" y="11363"/>
                </a:moveTo>
                <a:lnTo>
                  <a:pt x="55824" y="11690"/>
                </a:lnTo>
                <a:lnTo>
                  <a:pt x="55484" y="11866"/>
                </a:lnTo>
                <a:lnTo>
                  <a:pt x="55307" y="11527"/>
                </a:lnTo>
                <a:lnTo>
                  <a:pt x="55647" y="11363"/>
                </a:lnTo>
                <a:close/>
                <a:moveTo>
                  <a:pt x="52929" y="11431"/>
                </a:moveTo>
                <a:lnTo>
                  <a:pt x="53105" y="11785"/>
                </a:lnTo>
                <a:lnTo>
                  <a:pt x="52752" y="11948"/>
                </a:lnTo>
                <a:lnTo>
                  <a:pt x="52575" y="11594"/>
                </a:lnTo>
                <a:lnTo>
                  <a:pt x="52929" y="11431"/>
                </a:lnTo>
                <a:close/>
                <a:moveTo>
                  <a:pt x="39694" y="11539"/>
                </a:moveTo>
                <a:cubicBezTo>
                  <a:pt x="39583" y="11539"/>
                  <a:pt x="39500" y="11629"/>
                  <a:pt x="39500" y="11744"/>
                </a:cubicBezTo>
                <a:cubicBezTo>
                  <a:pt x="39500" y="11875"/>
                  <a:pt x="39610" y="11968"/>
                  <a:pt x="39723" y="11968"/>
                </a:cubicBezTo>
                <a:cubicBezTo>
                  <a:pt x="39773" y="11968"/>
                  <a:pt x="39824" y="11949"/>
                  <a:pt x="39867" y="11907"/>
                </a:cubicBezTo>
                <a:cubicBezTo>
                  <a:pt x="40002" y="11771"/>
                  <a:pt x="39907" y="11540"/>
                  <a:pt x="39717" y="11540"/>
                </a:cubicBezTo>
                <a:cubicBezTo>
                  <a:pt x="39709" y="11539"/>
                  <a:pt x="39701" y="11539"/>
                  <a:pt x="39694" y="11539"/>
                </a:cubicBezTo>
                <a:close/>
                <a:moveTo>
                  <a:pt x="42435" y="11350"/>
                </a:moveTo>
                <a:cubicBezTo>
                  <a:pt x="42259" y="11350"/>
                  <a:pt x="42123" y="11486"/>
                  <a:pt x="42136" y="11662"/>
                </a:cubicBezTo>
                <a:lnTo>
                  <a:pt x="42123" y="11662"/>
                </a:lnTo>
                <a:cubicBezTo>
                  <a:pt x="42123" y="11847"/>
                  <a:pt x="42279" y="11969"/>
                  <a:pt x="42439" y="11969"/>
                </a:cubicBezTo>
                <a:cubicBezTo>
                  <a:pt x="42515" y="11969"/>
                  <a:pt x="42592" y="11941"/>
                  <a:pt x="42653" y="11880"/>
                </a:cubicBezTo>
                <a:cubicBezTo>
                  <a:pt x="42843" y="11676"/>
                  <a:pt x="42707" y="11350"/>
                  <a:pt x="42435" y="11350"/>
                </a:cubicBezTo>
                <a:close/>
                <a:moveTo>
                  <a:pt x="45154" y="11227"/>
                </a:moveTo>
                <a:cubicBezTo>
                  <a:pt x="44964" y="11227"/>
                  <a:pt x="44787" y="11391"/>
                  <a:pt x="44787" y="11594"/>
                </a:cubicBezTo>
                <a:cubicBezTo>
                  <a:pt x="44787" y="11818"/>
                  <a:pt x="44972" y="11971"/>
                  <a:pt x="45167" y="11971"/>
                </a:cubicBezTo>
                <a:cubicBezTo>
                  <a:pt x="45257" y="11971"/>
                  <a:pt x="45349" y="11939"/>
                  <a:pt x="45426" y="11866"/>
                </a:cubicBezTo>
                <a:cubicBezTo>
                  <a:pt x="45657" y="11635"/>
                  <a:pt x="45494" y="11227"/>
                  <a:pt x="45154" y="11227"/>
                </a:cubicBezTo>
                <a:close/>
                <a:moveTo>
                  <a:pt x="50197" y="11499"/>
                </a:moveTo>
                <a:lnTo>
                  <a:pt x="50360" y="11839"/>
                </a:lnTo>
                <a:lnTo>
                  <a:pt x="50020" y="12029"/>
                </a:lnTo>
                <a:lnTo>
                  <a:pt x="49843" y="11690"/>
                </a:lnTo>
                <a:lnTo>
                  <a:pt x="50197" y="11499"/>
                </a:lnTo>
                <a:close/>
                <a:moveTo>
                  <a:pt x="59236" y="11540"/>
                </a:moveTo>
                <a:lnTo>
                  <a:pt x="59412" y="11866"/>
                </a:lnTo>
                <a:lnTo>
                  <a:pt x="59045" y="12043"/>
                </a:lnTo>
                <a:lnTo>
                  <a:pt x="58869" y="11730"/>
                </a:lnTo>
                <a:lnTo>
                  <a:pt x="59236" y="11540"/>
                </a:lnTo>
                <a:close/>
                <a:moveTo>
                  <a:pt x="56476" y="11594"/>
                </a:moveTo>
                <a:lnTo>
                  <a:pt x="56653" y="11961"/>
                </a:lnTo>
                <a:lnTo>
                  <a:pt x="56327" y="12125"/>
                </a:lnTo>
                <a:cubicBezTo>
                  <a:pt x="56272" y="12016"/>
                  <a:pt x="56218" y="11880"/>
                  <a:pt x="56164" y="11771"/>
                </a:cubicBezTo>
                <a:lnTo>
                  <a:pt x="56476" y="11594"/>
                </a:lnTo>
                <a:close/>
                <a:moveTo>
                  <a:pt x="40544" y="11743"/>
                </a:moveTo>
                <a:cubicBezTo>
                  <a:pt x="40483" y="11743"/>
                  <a:pt x="40421" y="11765"/>
                  <a:pt x="40369" y="11812"/>
                </a:cubicBezTo>
                <a:cubicBezTo>
                  <a:pt x="40206" y="11961"/>
                  <a:pt x="40315" y="12247"/>
                  <a:pt x="40533" y="12247"/>
                </a:cubicBezTo>
                <a:cubicBezTo>
                  <a:pt x="40669" y="12247"/>
                  <a:pt x="40791" y="12138"/>
                  <a:pt x="40791" y="12002"/>
                </a:cubicBezTo>
                <a:cubicBezTo>
                  <a:pt x="40800" y="11844"/>
                  <a:pt x="40676" y="11743"/>
                  <a:pt x="40544" y="11743"/>
                </a:cubicBezTo>
                <a:close/>
                <a:moveTo>
                  <a:pt x="53758" y="11703"/>
                </a:moveTo>
                <a:lnTo>
                  <a:pt x="53935" y="12016"/>
                </a:lnTo>
                <a:lnTo>
                  <a:pt x="53581" y="12247"/>
                </a:lnTo>
                <a:lnTo>
                  <a:pt x="53404" y="11866"/>
                </a:lnTo>
                <a:lnTo>
                  <a:pt x="53758" y="11703"/>
                </a:lnTo>
                <a:close/>
                <a:moveTo>
                  <a:pt x="43262" y="11587"/>
                </a:moveTo>
                <a:cubicBezTo>
                  <a:pt x="43178" y="11587"/>
                  <a:pt x="43091" y="11619"/>
                  <a:pt x="43020" y="11690"/>
                </a:cubicBezTo>
                <a:cubicBezTo>
                  <a:pt x="42806" y="11890"/>
                  <a:pt x="42960" y="12261"/>
                  <a:pt x="43249" y="12261"/>
                </a:cubicBezTo>
                <a:cubicBezTo>
                  <a:pt x="43254" y="12261"/>
                  <a:pt x="43259" y="12261"/>
                  <a:pt x="43265" y="12260"/>
                </a:cubicBezTo>
                <a:cubicBezTo>
                  <a:pt x="43441" y="12260"/>
                  <a:pt x="43591" y="12111"/>
                  <a:pt x="43604" y="11934"/>
                </a:cubicBezTo>
                <a:cubicBezTo>
                  <a:pt x="43604" y="11724"/>
                  <a:pt x="43438" y="11587"/>
                  <a:pt x="43262" y="11587"/>
                </a:cubicBezTo>
                <a:close/>
                <a:moveTo>
                  <a:pt x="46024" y="11486"/>
                </a:moveTo>
                <a:cubicBezTo>
                  <a:pt x="45806" y="11486"/>
                  <a:pt x="45630" y="11662"/>
                  <a:pt x="45630" y="11880"/>
                </a:cubicBezTo>
                <a:cubicBezTo>
                  <a:pt x="45630" y="12110"/>
                  <a:pt x="45823" y="12266"/>
                  <a:pt x="46024" y="12266"/>
                </a:cubicBezTo>
                <a:cubicBezTo>
                  <a:pt x="46120" y="12266"/>
                  <a:pt x="46217" y="12231"/>
                  <a:pt x="46296" y="12152"/>
                </a:cubicBezTo>
                <a:cubicBezTo>
                  <a:pt x="46540" y="11907"/>
                  <a:pt x="46364" y="11486"/>
                  <a:pt x="46024" y="11486"/>
                </a:cubicBezTo>
                <a:close/>
                <a:moveTo>
                  <a:pt x="51012" y="11758"/>
                </a:moveTo>
                <a:lnTo>
                  <a:pt x="51189" y="12097"/>
                </a:lnTo>
                <a:lnTo>
                  <a:pt x="50863" y="12274"/>
                </a:lnTo>
                <a:lnTo>
                  <a:pt x="50672" y="11934"/>
                </a:lnTo>
                <a:lnTo>
                  <a:pt x="51012" y="11758"/>
                </a:lnTo>
                <a:close/>
                <a:moveTo>
                  <a:pt x="60051" y="11785"/>
                </a:moveTo>
                <a:lnTo>
                  <a:pt x="60228" y="12138"/>
                </a:lnTo>
                <a:lnTo>
                  <a:pt x="59874" y="12315"/>
                </a:lnTo>
                <a:lnTo>
                  <a:pt x="59698" y="11961"/>
                </a:lnTo>
                <a:lnTo>
                  <a:pt x="60051" y="11785"/>
                </a:lnTo>
                <a:close/>
                <a:moveTo>
                  <a:pt x="57305" y="11880"/>
                </a:moveTo>
                <a:lnTo>
                  <a:pt x="57482" y="12220"/>
                </a:lnTo>
                <a:lnTo>
                  <a:pt x="57142" y="12396"/>
                </a:lnTo>
                <a:lnTo>
                  <a:pt x="56979" y="12057"/>
                </a:lnTo>
                <a:lnTo>
                  <a:pt x="57305" y="11880"/>
                </a:lnTo>
                <a:close/>
                <a:moveTo>
                  <a:pt x="38616" y="12084"/>
                </a:moveTo>
                <a:cubicBezTo>
                  <a:pt x="38548" y="12193"/>
                  <a:pt x="38467" y="12247"/>
                  <a:pt x="38480" y="12301"/>
                </a:cubicBezTo>
                <a:cubicBezTo>
                  <a:pt x="38480" y="12356"/>
                  <a:pt x="38562" y="12396"/>
                  <a:pt x="38616" y="12451"/>
                </a:cubicBezTo>
                <a:cubicBezTo>
                  <a:pt x="38657" y="12396"/>
                  <a:pt x="38738" y="12356"/>
                  <a:pt x="38752" y="12288"/>
                </a:cubicBezTo>
                <a:cubicBezTo>
                  <a:pt x="38766" y="12233"/>
                  <a:pt x="38684" y="12179"/>
                  <a:pt x="38616" y="12084"/>
                </a:cubicBezTo>
                <a:close/>
                <a:moveTo>
                  <a:pt x="54587" y="11948"/>
                </a:moveTo>
                <a:lnTo>
                  <a:pt x="54764" y="12288"/>
                </a:lnTo>
                <a:lnTo>
                  <a:pt x="54424" y="12451"/>
                </a:lnTo>
                <a:lnTo>
                  <a:pt x="54247" y="12111"/>
                </a:lnTo>
                <a:lnTo>
                  <a:pt x="54587" y="11948"/>
                </a:lnTo>
                <a:close/>
                <a:moveTo>
                  <a:pt x="51828" y="12016"/>
                </a:moveTo>
                <a:lnTo>
                  <a:pt x="52004" y="12342"/>
                </a:lnTo>
                <a:lnTo>
                  <a:pt x="51678" y="12519"/>
                </a:lnTo>
                <a:lnTo>
                  <a:pt x="51502" y="12193"/>
                </a:lnTo>
                <a:lnTo>
                  <a:pt x="51828" y="12016"/>
                </a:lnTo>
                <a:close/>
                <a:moveTo>
                  <a:pt x="46839" y="11717"/>
                </a:moveTo>
                <a:cubicBezTo>
                  <a:pt x="46608" y="11717"/>
                  <a:pt x="46432" y="11894"/>
                  <a:pt x="46445" y="12125"/>
                </a:cubicBezTo>
                <a:cubicBezTo>
                  <a:pt x="46445" y="12362"/>
                  <a:pt x="46635" y="12519"/>
                  <a:pt x="46838" y="12519"/>
                </a:cubicBezTo>
                <a:cubicBezTo>
                  <a:pt x="46937" y="12519"/>
                  <a:pt x="47040" y="12481"/>
                  <a:pt x="47125" y="12396"/>
                </a:cubicBezTo>
                <a:cubicBezTo>
                  <a:pt x="47369" y="12138"/>
                  <a:pt x="47193" y="11717"/>
                  <a:pt x="46839" y="11717"/>
                </a:cubicBezTo>
                <a:close/>
                <a:moveTo>
                  <a:pt x="41353" y="11961"/>
                </a:moveTo>
                <a:cubicBezTo>
                  <a:pt x="41200" y="11961"/>
                  <a:pt x="41077" y="12091"/>
                  <a:pt x="41090" y="12233"/>
                </a:cubicBezTo>
                <a:cubicBezTo>
                  <a:pt x="41090" y="12408"/>
                  <a:pt x="41226" y="12520"/>
                  <a:pt x="41374" y="12520"/>
                </a:cubicBezTo>
                <a:cubicBezTo>
                  <a:pt x="41444" y="12520"/>
                  <a:pt x="41518" y="12494"/>
                  <a:pt x="41579" y="12437"/>
                </a:cubicBezTo>
                <a:cubicBezTo>
                  <a:pt x="41752" y="12264"/>
                  <a:pt x="41626" y="11961"/>
                  <a:pt x="41391" y="11961"/>
                </a:cubicBezTo>
                <a:cubicBezTo>
                  <a:pt x="41386" y="11961"/>
                  <a:pt x="41380" y="11961"/>
                  <a:pt x="41375" y="11961"/>
                </a:cubicBezTo>
                <a:cubicBezTo>
                  <a:pt x="41368" y="11961"/>
                  <a:pt x="41360" y="11961"/>
                  <a:pt x="41353" y="11961"/>
                </a:cubicBezTo>
                <a:close/>
                <a:moveTo>
                  <a:pt x="44094" y="11822"/>
                </a:moveTo>
                <a:cubicBezTo>
                  <a:pt x="44009" y="11822"/>
                  <a:pt x="43922" y="11852"/>
                  <a:pt x="43849" y="11921"/>
                </a:cubicBezTo>
                <a:cubicBezTo>
                  <a:pt x="43618" y="12138"/>
                  <a:pt x="43768" y="12532"/>
                  <a:pt x="44094" y="12532"/>
                </a:cubicBezTo>
                <a:cubicBezTo>
                  <a:pt x="44284" y="12532"/>
                  <a:pt x="44434" y="12383"/>
                  <a:pt x="44447" y="12193"/>
                </a:cubicBezTo>
                <a:cubicBezTo>
                  <a:pt x="44456" y="11969"/>
                  <a:pt x="44280" y="11822"/>
                  <a:pt x="44094" y="11822"/>
                </a:cubicBezTo>
                <a:close/>
                <a:moveTo>
                  <a:pt x="49109" y="12043"/>
                </a:moveTo>
                <a:lnTo>
                  <a:pt x="49286" y="12424"/>
                </a:lnTo>
                <a:lnTo>
                  <a:pt x="48946" y="12614"/>
                </a:lnTo>
                <a:cubicBezTo>
                  <a:pt x="48892" y="12492"/>
                  <a:pt x="48824" y="12356"/>
                  <a:pt x="48756" y="12233"/>
                </a:cubicBezTo>
                <a:lnTo>
                  <a:pt x="49109" y="12043"/>
                </a:lnTo>
                <a:close/>
                <a:moveTo>
                  <a:pt x="58121" y="12125"/>
                </a:moveTo>
                <a:lnTo>
                  <a:pt x="58311" y="12451"/>
                </a:lnTo>
                <a:lnTo>
                  <a:pt x="57971" y="12627"/>
                </a:lnTo>
                <a:lnTo>
                  <a:pt x="57795" y="12301"/>
                </a:lnTo>
                <a:lnTo>
                  <a:pt x="58121" y="12125"/>
                </a:lnTo>
                <a:close/>
                <a:moveTo>
                  <a:pt x="55416" y="12193"/>
                </a:moveTo>
                <a:cubicBezTo>
                  <a:pt x="55457" y="12301"/>
                  <a:pt x="55525" y="12424"/>
                  <a:pt x="55593" y="12532"/>
                </a:cubicBezTo>
                <a:lnTo>
                  <a:pt x="55253" y="12695"/>
                </a:lnTo>
                <a:lnTo>
                  <a:pt x="55076" y="12356"/>
                </a:lnTo>
                <a:lnTo>
                  <a:pt x="55416" y="12193"/>
                </a:lnTo>
                <a:close/>
                <a:moveTo>
                  <a:pt x="39445" y="12369"/>
                </a:moveTo>
                <a:cubicBezTo>
                  <a:pt x="39323" y="12369"/>
                  <a:pt x="39241" y="12464"/>
                  <a:pt x="39228" y="12573"/>
                </a:cubicBezTo>
                <a:lnTo>
                  <a:pt x="39241" y="12573"/>
                </a:lnTo>
                <a:cubicBezTo>
                  <a:pt x="39241" y="12702"/>
                  <a:pt x="39340" y="12787"/>
                  <a:pt x="39447" y="12787"/>
                </a:cubicBezTo>
                <a:cubicBezTo>
                  <a:pt x="39498" y="12787"/>
                  <a:pt x="39551" y="12767"/>
                  <a:pt x="39595" y="12723"/>
                </a:cubicBezTo>
                <a:cubicBezTo>
                  <a:pt x="39731" y="12587"/>
                  <a:pt x="39635" y="12369"/>
                  <a:pt x="39445" y="12369"/>
                </a:cubicBezTo>
                <a:close/>
                <a:moveTo>
                  <a:pt x="44923" y="12057"/>
                </a:moveTo>
                <a:cubicBezTo>
                  <a:pt x="44583" y="12057"/>
                  <a:pt x="44420" y="12451"/>
                  <a:pt x="44651" y="12682"/>
                </a:cubicBezTo>
                <a:cubicBezTo>
                  <a:pt x="44726" y="12757"/>
                  <a:pt x="44819" y="12790"/>
                  <a:pt x="44911" y="12790"/>
                </a:cubicBezTo>
                <a:cubicBezTo>
                  <a:pt x="45103" y="12790"/>
                  <a:pt x="45290" y="12644"/>
                  <a:pt x="45290" y="12424"/>
                </a:cubicBezTo>
                <a:cubicBezTo>
                  <a:pt x="45290" y="12220"/>
                  <a:pt x="45127" y="12057"/>
                  <a:pt x="44923" y="12057"/>
                </a:cubicBezTo>
                <a:close/>
                <a:moveTo>
                  <a:pt x="52657" y="12260"/>
                </a:moveTo>
                <a:lnTo>
                  <a:pt x="52820" y="12614"/>
                </a:lnTo>
                <a:lnTo>
                  <a:pt x="52494" y="12791"/>
                </a:lnTo>
                <a:cubicBezTo>
                  <a:pt x="52453" y="12682"/>
                  <a:pt x="52385" y="12546"/>
                  <a:pt x="52331" y="12424"/>
                </a:cubicBezTo>
                <a:lnTo>
                  <a:pt x="52657" y="12260"/>
                </a:lnTo>
                <a:close/>
                <a:moveTo>
                  <a:pt x="42191" y="12206"/>
                </a:moveTo>
                <a:cubicBezTo>
                  <a:pt x="41919" y="12206"/>
                  <a:pt x="41769" y="12532"/>
                  <a:pt x="41973" y="12736"/>
                </a:cubicBezTo>
                <a:cubicBezTo>
                  <a:pt x="42035" y="12797"/>
                  <a:pt x="42111" y="12825"/>
                  <a:pt x="42187" y="12825"/>
                </a:cubicBezTo>
                <a:cubicBezTo>
                  <a:pt x="42347" y="12825"/>
                  <a:pt x="42503" y="12703"/>
                  <a:pt x="42503" y="12519"/>
                </a:cubicBezTo>
                <a:cubicBezTo>
                  <a:pt x="42503" y="12342"/>
                  <a:pt x="42368" y="12206"/>
                  <a:pt x="42191" y="12206"/>
                </a:cubicBezTo>
                <a:close/>
                <a:moveTo>
                  <a:pt x="49938" y="12342"/>
                </a:moveTo>
                <a:lnTo>
                  <a:pt x="50115" y="12682"/>
                </a:lnTo>
                <a:lnTo>
                  <a:pt x="49775" y="12845"/>
                </a:lnTo>
                <a:lnTo>
                  <a:pt x="49599" y="12505"/>
                </a:lnTo>
                <a:lnTo>
                  <a:pt x="49938" y="12342"/>
                </a:lnTo>
                <a:close/>
                <a:moveTo>
                  <a:pt x="58950" y="12369"/>
                </a:moveTo>
                <a:lnTo>
                  <a:pt x="59127" y="12695"/>
                </a:lnTo>
                <a:lnTo>
                  <a:pt x="58787" y="12886"/>
                </a:lnTo>
                <a:lnTo>
                  <a:pt x="58624" y="12546"/>
                </a:lnTo>
                <a:lnTo>
                  <a:pt x="58950" y="12369"/>
                </a:lnTo>
                <a:close/>
                <a:moveTo>
                  <a:pt x="56218" y="12424"/>
                </a:moveTo>
                <a:lnTo>
                  <a:pt x="56218" y="12437"/>
                </a:lnTo>
                <a:cubicBezTo>
                  <a:pt x="56300" y="12560"/>
                  <a:pt x="56354" y="12682"/>
                  <a:pt x="56408" y="12791"/>
                </a:cubicBezTo>
                <a:lnTo>
                  <a:pt x="56082" y="12954"/>
                </a:lnTo>
                <a:lnTo>
                  <a:pt x="55905" y="12600"/>
                </a:lnTo>
                <a:lnTo>
                  <a:pt x="56218" y="12424"/>
                </a:lnTo>
                <a:close/>
                <a:moveTo>
                  <a:pt x="53500" y="12478"/>
                </a:moveTo>
                <a:lnTo>
                  <a:pt x="53676" y="12859"/>
                </a:lnTo>
                <a:lnTo>
                  <a:pt x="53323" y="13022"/>
                </a:lnTo>
                <a:cubicBezTo>
                  <a:pt x="53269" y="12927"/>
                  <a:pt x="53201" y="12804"/>
                  <a:pt x="53146" y="12709"/>
                </a:cubicBezTo>
                <a:lnTo>
                  <a:pt x="53500" y="12478"/>
                </a:lnTo>
                <a:close/>
                <a:moveTo>
                  <a:pt x="40269" y="12576"/>
                </a:moveTo>
                <a:cubicBezTo>
                  <a:pt x="40205" y="12576"/>
                  <a:pt x="40138" y="12600"/>
                  <a:pt x="40084" y="12655"/>
                </a:cubicBezTo>
                <a:cubicBezTo>
                  <a:pt x="39938" y="12801"/>
                  <a:pt x="40051" y="13063"/>
                  <a:pt x="40259" y="13063"/>
                </a:cubicBezTo>
                <a:cubicBezTo>
                  <a:pt x="40264" y="13063"/>
                  <a:pt x="40269" y="13063"/>
                  <a:pt x="40274" y="13062"/>
                </a:cubicBezTo>
                <a:cubicBezTo>
                  <a:pt x="40410" y="13062"/>
                  <a:pt x="40519" y="12954"/>
                  <a:pt x="40519" y="12818"/>
                </a:cubicBezTo>
                <a:cubicBezTo>
                  <a:pt x="40519" y="12673"/>
                  <a:pt x="40398" y="12576"/>
                  <a:pt x="40269" y="12576"/>
                </a:cubicBezTo>
                <a:close/>
                <a:moveTo>
                  <a:pt x="50754" y="12573"/>
                </a:moveTo>
                <a:lnTo>
                  <a:pt x="50931" y="12913"/>
                </a:lnTo>
                <a:lnTo>
                  <a:pt x="50604" y="13090"/>
                </a:lnTo>
                <a:lnTo>
                  <a:pt x="50428" y="12763"/>
                </a:lnTo>
                <a:lnTo>
                  <a:pt x="50754" y="12573"/>
                </a:lnTo>
                <a:close/>
                <a:moveTo>
                  <a:pt x="45738" y="12315"/>
                </a:moveTo>
                <a:cubicBezTo>
                  <a:pt x="45399" y="12315"/>
                  <a:pt x="45222" y="12723"/>
                  <a:pt x="45467" y="12967"/>
                </a:cubicBezTo>
                <a:cubicBezTo>
                  <a:pt x="45547" y="13052"/>
                  <a:pt x="45647" y="13090"/>
                  <a:pt x="45744" y="13090"/>
                </a:cubicBezTo>
                <a:cubicBezTo>
                  <a:pt x="45943" y="13090"/>
                  <a:pt x="46133" y="12933"/>
                  <a:pt x="46133" y="12695"/>
                </a:cubicBezTo>
                <a:cubicBezTo>
                  <a:pt x="46133" y="12492"/>
                  <a:pt x="45956" y="12315"/>
                  <a:pt x="45738" y="12315"/>
                </a:cubicBezTo>
                <a:close/>
                <a:moveTo>
                  <a:pt x="43020" y="12424"/>
                </a:moveTo>
                <a:lnTo>
                  <a:pt x="43020" y="12437"/>
                </a:lnTo>
                <a:cubicBezTo>
                  <a:pt x="42707" y="12437"/>
                  <a:pt x="42558" y="12804"/>
                  <a:pt x="42775" y="13022"/>
                </a:cubicBezTo>
                <a:cubicBezTo>
                  <a:pt x="42844" y="13086"/>
                  <a:pt x="42928" y="13116"/>
                  <a:pt x="43011" y="13116"/>
                </a:cubicBezTo>
                <a:cubicBezTo>
                  <a:pt x="43189" y="13116"/>
                  <a:pt x="43360" y="12981"/>
                  <a:pt x="43360" y="12777"/>
                </a:cubicBezTo>
                <a:cubicBezTo>
                  <a:pt x="43360" y="12587"/>
                  <a:pt x="43210" y="12424"/>
                  <a:pt x="43020" y="12424"/>
                </a:cubicBezTo>
                <a:close/>
                <a:moveTo>
                  <a:pt x="59779" y="12614"/>
                </a:moveTo>
                <a:lnTo>
                  <a:pt x="59956" y="12967"/>
                </a:lnTo>
                <a:lnTo>
                  <a:pt x="59630" y="13144"/>
                </a:lnTo>
                <a:lnTo>
                  <a:pt x="59453" y="12777"/>
                </a:lnTo>
                <a:lnTo>
                  <a:pt x="59779" y="12614"/>
                </a:lnTo>
                <a:close/>
                <a:moveTo>
                  <a:pt x="57061" y="12709"/>
                </a:moveTo>
                <a:lnTo>
                  <a:pt x="57224" y="13049"/>
                </a:lnTo>
                <a:lnTo>
                  <a:pt x="56908" y="13207"/>
                </a:lnTo>
                <a:lnTo>
                  <a:pt x="56908" y="13207"/>
                </a:lnTo>
                <a:cubicBezTo>
                  <a:pt x="56841" y="13099"/>
                  <a:pt x="56774" y="12979"/>
                  <a:pt x="56721" y="12886"/>
                </a:cubicBezTo>
                <a:lnTo>
                  <a:pt x="57061" y="12709"/>
                </a:lnTo>
                <a:close/>
                <a:moveTo>
                  <a:pt x="54342" y="12777"/>
                </a:moveTo>
                <a:lnTo>
                  <a:pt x="54505" y="13090"/>
                </a:lnTo>
                <a:lnTo>
                  <a:pt x="54152" y="13266"/>
                </a:lnTo>
                <a:lnTo>
                  <a:pt x="53975" y="12940"/>
                </a:lnTo>
                <a:lnTo>
                  <a:pt x="54342" y="12777"/>
                </a:lnTo>
                <a:close/>
                <a:moveTo>
                  <a:pt x="38371" y="13049"/>
                </a:moveTo>
                <a:cubicBezTo>
                  <a:pt x="38344" y="13049"/>
                  <a:pt x="38263" y="13103"/>
                  <a:pt x="38263" y="13144"/>
                </a:cubicBezTo>
                <a:cubicBezTo>
                  <a:pt x="38249" y="13185"/>
                  <a:pt x="38303" y="13253"/>
                  <a:pt x="38358" y="13334"/>
                </a:cubicBezTo>
                <a:cubicBezTo>
                  <a:pt x="38426" y="13253"/>
                  <a:pt x="38494" y="13212"/>
                  <a:pt x="38480" y="13171"/>
                </a:cubicBezTo>
                <a:cubicBezTo>
                  <a:pt x="38467" y="13117"/>
                  <a:pt x="38426" y="13062"/>
                  <a:pt x="38371" y="13049"/>
                </a:cubicBezTo>
                <a:close/>
                <a:moveTo>
                  <a:pt x="51597" y="12831"/>
                </a:moveTo>
                <a:lnTo>
                  <a:pt x="51760" y="13171"/>
                </a:lnTo>
                <a:lnTo>
                  <a:pt x="51420" y="13334"/>
                </a:lnTo>
                <a:lnTo>
                  <a:pt x="51257" y="13008"/>
                </a:lnTo>
                <a:lnTo>
                  <a:pt x="51597" y="12831"/>
                </a:lnTo>
                <a:close/>
                <a:moveTo>
                  <a:pt x="41112" y="12790"/>
                </a:moveTo>
                <a:cubicBezTo>
                  <a:pt x="41105" y="12790"/>
                  <a:pt x="41097" y="12790"/>
                  <a:pt x="41090" y="12791"/>
                </a:cubicBezTo>
                <a:cubicBezTo>
                  <a:pt x="41084" y="12790"/>
                  <a:pt x="41079" y="12790"/>
                  <a:pt x="41074" y="12790"/>
                </a:cubicBezTo>
                <a:cubicBezTo>
                  <a:pt x="40840" y="12790"/>
                  <a:pt x="40727" y="13080"/>
                  <a:pt x="40900" y="13253"/>
                </a:cubicBezTo>
                <a:cubicBezTo>
                  <a:pt x="40953" y="13311"/>
                  <a:pt x="41022" y="13336"/>
                  <a:pt x="41091" y="13336"/>
                </a:cubicBezTo>
                <a:cubicBezTo>
                  <a:pt x="41234" y="13336"/>
                  <a:pt x="41375" y="13227"/>
                  <a:pt x="41375" y="13062"/>
                </a:cubicBezTo>
                <a:cubicBezTo>
                  <a:pt x="41375" y="12920"/>
                  <a:pt x="41264" y="12790"/>
                  <a:pt x="41112" y="12790"/>
                </a:cubicBezTo>
                <a:close/>
                <a:moveTo>
                  <a:pt x="46544" y="12545"/>
                </a:moveTo>
                <a:cubicBezTo>
                  <a:pt x="46337" y="12545"/>
                  <a:pt x="46173" y="12717"/>
                  <a:pt x="46173" y="12927"/>
                </a:cubicBezTo>
                <a:lnTo>
                  <a:pt x="46160" y="12927"/>
                </a:lnTo>
                <a:cubicBezTo>
                  <a:pt x="46160" y="13180"/>
                  <a:pt x="46361" y="13349"/>
                  <a:pt x="46570" y="13349"/>
                </a:cubicBezTo>
                <a:cubicBezTo>
                  <a:pt x="46664" y="13349"/>
                  <a:pt x="46759" y="13315"/>
                  <a:pt x="46839" y="13239"/>
                </a:cubicBezTo>
                <a:cubicBezTo>
                  <a:pt x="47098" y="12981"/>
                  <a:pt x="46935" y="12546"/>
                  <a:pt x="46568" y="12546"/>
                </a:cubicBezTo>
                <a:cubicBezTo>
                  <a:pt x="46560" y="12545"/>
                  <a:pt x="46552" y="12545"/>
                  <a:pt x="46544" y="12545"/>
                </a:cubicBezTo>
                <a:close/>
                <a:moveTo>
                  <a:pt x="43849" y="12655"/>
                </a:moveTo>
                <a:cubicBezTo>
                  <a:pt x="43659" y="12655"/>
                  <a:pt x="43496" y="12804"/>
                  <a:pt x="43496" y="12994"/>
                </a:cubicBezTo>
                <a:cubicBezTo>
                  <a:pt x="43477" y="13218"/>
                  <a:pt x="43656" y="13371"/>
                  <a:pt x="43845" y="13371"/>
                </a:cubicBezTo>
                <a:cubicBezTo>
                  <a:pt x="43932" y="13371"/>
                  <a:pt x="44021" y="13339"/>
                  <a:pt x="44094" y="13266"/>
                </a:cubicBezTo>
                <a:cubicBezTo>
                  <a:pt x="44325" y="13049"/>
                  <a:pt x="44162" y="12655"/>
                  <a:pt x="43849" y="12655"/>
                </a:cubicBezTo>
                <a:close/>
                <a:moveTo>
                  <a:pt x="60608" y="12886"/>
                </a:moveTo>
                <a:cubicBezTo>
                  <a:pt x="60663" y="12994"/>
                  <a:pt x="60717" y="13117"/>
                  <a:pt x="60785" y="13226"/>
                </a:cubicBezTo>
                <a:lnTo>
                  <a:pt x="60445" y="13389"/>
                </a:lnTo>
                <a:cubicBezTo>
                  <a:pt x="60391" y="13294"/>
                  <a:pt x="60323" y="13171"/>
                  <a:pt x="60269" y="13062"/>
                </a:cubicBezTo>
                <a:lnTo>
                  <a:pt x="60608" y="12886"/>
                </a:lnTo>
                <a:close/>
                <a:moveTo>
                  <a:pt x="48865" y="12872"/>
                </a:moveTo>
                <a:cubicBezTo>
                  <a:pt x="48919" y="12981"/>
                  <a:pt x="48987" y="13130"/>
                  <a:pt x="49041" y="13253"/>
                </a:cubicBezTo>
                <a:lnTo>
                  <a:pt x="48674" y="13429"/>
                </a:lnTo>
                <a:lnTo>
                  <a:pt x="48484" y="13062"/>
                </a:lnTo>
                <a:lnTo>
                  <a:pt x="48865" y="12872"/>
                </a:lnTo>
                <a:close/>
                <a:moveTo>
                  <a:pt x="57890" y="12954"/>
                </a:moveTo>
                <a:lnTo>
                  <a:pt x="58053" y="13280"/>
                </a:lnTo>
                <a:lnTo>
                  <a:pt x="57713" y="13457"/>
                </a:lnTo>
                <a:lnTo>
                  <a:pt x="57550" y="13117"/>
                </a:lnTo>
                <a:lnTo>
                  <a:pt x="57890" y="12954"/>
                </a:lnTo>
                <a:close/>
                <a:moveTo>
                  <a:pt x="55158" y="13008"/>
                </a:moveTo>
                <a:lnTo>
                  <a:pt x="55335" y="13334"/>
                </a:lnTo>
                <a:lnTo>
                  <a:pt x="54968" y="13511"/>
                </a:lnTo>
                <a:lnTo>
                  <a:pt x="54804" y="13185"/>
                </a:lnTo>
                <a:lnTo>
                  <a:pt x="55158" y="13008"/>
                </a:lnTo>
                <a:close/>
                <a:moveTo>
                  <a:pt x="39221" y="13211"/>
                </a:moveTo>
                <a:cubicBezTo>
                  <a:pt x="39214" y="13211"/>
                  <a:pt x="39208" y="13211"/>
                  <a:pt x="39201" y="13212"/>
                </a:cubicBezTo>
                <a:cubicBezTo>
                  <a:pt x="39092" y="13212"/>
                  <a:pt x="39010" y="13294"/>
                  <a:pt x="39010" y="13389"/>
                </a:cubicBezTo>
                <a:cubicBezTo>
                  <a:pt x="38996" y="13528"/>
                  <a:pt x="39097" y="13599"/>
                  <a:pt x="39196" y="13599"/>
                </a:cubicBezTo>
                <a:cubicBezTo>
                  <a:pt x="39288" y="13599"/>
                  <a:pt x="39379" y="13538"/>
                  <a:pt x="39378" y="13413"/>
                </a:cubicBezTo>
                <a:lnTo>
                  <a:pt x="39378" y="13413"/>
                </a:lnTo>
                <a:cubicBezTo>
                  <a:pt x="39389" y="13300"/>
                  <a:pt x="39318" y="13211"/>
                  <a:pt x="39221" y="13211"/>
                </a:cubicBezTo>
                <a:close/>
                <a:moveTo>
                  <a:pt x="52412" y="13076"/>
                </a:moveTo>
                <a:cubicBezTo>
                  <a:pt x="52467" y="13185"/>
                  <a:pt x="52521" y="13321"/>
                  <a:pt x="52575" y="13443"/>
                </a:cubicBezTo>
                <a:lnTo>
                  <a:pt x="52249" y="13606"/>
                </a:lnTo>
                <a:lnTo>
                  <a:pt x="52086" y="13253"/>
                </a:lnTo>
                <a:lnTo>
                  <a:pt x="52412" y="13076"/>
                </a:lnTo>
                <a:close/>
                <a:moveTo>
                  <a:pt x="44678" y="12872"/>
                </a:moveTo>
                <a:cubicBezTo>
                  <a:pt x="44338" y="12872"/>
                  <a:pt x="44162" y="13266"/>
                  <a:pt x="44393" y="13497"/>
                </a:cubicBezTo>
                <a:cubicBezTo>
                  <a:pt x="44470" y="13579"/>
                  <a:pt x="44566" y="13615"/>
                  <a:pt x="44661" y="13615"/>
                </a:cubicBezTo>
                <a:cubicBezTo>
                  <a:pt x="44850" y="13615"/>
                  <a:pt x="45032" y="13470"/>
                  <a:pt x="45032" y="13253"/>
                </a:cubicBezTo>
                <a:cubicBezTo>
                  <a:pt x="45032" y="13049"/>
                  <a:pt x="44882" y="12886"/>
                  <a:pt x="44678" y="12886"/>
                </a:cubicBezTo>
                <a:lnTo>
                  <a:pt x="44678" y="12872"/>
                </a:lnTo>
                <a:close/>
                <a:moveTo>
                  <a:pt x="41924" y="13034"/>
                </a:moveTo>
                <a:cubicBezTo>
                  <a:pt x="41758" y="13034"/>
                  <a:pt x="41634" y="13179"/>
                  <a:pt x="41647" y="13348"/>
                </a:cubicBezTo>
                <a:cubicBezTo>
                  <a:pt x="41656" y="13529"/>
                  <a:pt x="41804" y="13650"/>
                  <a:pt x="41958" y="13650"/>
                </a:cubicBezTo>
                <a:cubicBezTo>
                  <a:pt x="42035" y="13650"/>
                  <a:pt x="42114" y="13620"/>
                  <a:pt x="42177" y="13552"/>
                </a:cubicBezTo>
                <a:cubicBezTo>
                  <a:pt x="42364" y="13352"/>
                  <a:pt x="42237" y="13035"/>
                  <a:pt x="41963" y="13035"/>
                </a:cubicBezTo>
                <a:cubicBezTo>
                  <a:pt x="41958" y="13035"/>
                  <a:pt x="41952" y="13035"/>
                  <a:pt x="41946" y="13035"/>
                </a:cubicBezTo>
                <a:cubicBezTo>
                  <a:pt x="41939" y="13035"/>
                  <a:pt x="41931" y="13034"/>
                  <a:pt x="41924" y="13034"/>
                </a:cubicBezTo>
                <a:close/>
                <a:moveTo>
                  <a:pt x="58719" y="13198"/>
                </a:moveTo>
                <a:lnTo>
                  <a:pt x="58896" y="13538"/>
                </a:lnTo>
                <a:lnTo>
                  <a:pt x="58570" y="13701"/>
                </a:lnTo>
                <a:lnTo>
                  <a:pt x="58379" y="13375"/>
                </a:lnTo>
                <a:cubicBezTo>
                  <a:pt x="58488" y="13321"/>
                  <a:pt x="58610" y="13253"/>
                  <a:pt x="58719" y="13198"/>
                </a:cubicBezTo>
                <a:close/>
                <a:moveTo>
                  <a:pt x="49680" y="13171"/>
                </a:moveTo>
                <a:lnTo>
                  <a:pt x="49857" y="13484"/>
                </a:lnTo>
                <a:lnTo>
                  <a:pt x="49503" y="13715"/>
                </a:lnTo>
                <a:lnTo>
                  <a:pt x="49313" y="13334"/>
                </a:lnTo>
                <a:lnTo>
                  <a:pt x="49680" y="13171"/>
                </a:lnTo>
                <a:close/>
                <a:moveTo>
                  <a:pt x="55987" y="13266"/>
                </a:moveTo>
                <a:cubicBezTo>
                  <a:pt x="56041" y="13375"/>
                  <a:pt x="56109" y="13511"/>
                  <a:pt x="56164" y="13620"/>
                </a:cubicBezTo>
                <a:lnTo>
                  <a:pt x="55810" y="13783"/>
                </a:lnTo>
                <a:lnTo>
                  <a:pt x="55634" y="13429"/>
                </a:lnTo>
                <a:lnTo>
                  <a:pt x="55987" y="13266"/>
                </a:lnTo>
                <a:close/>
                <a:moveTo>
                  <a:pt x="53241" y="13348"/>
                </a:moveTo>
                <a:lnTo>
                  <a:pt x="53391" y="13661"/>
                </a:lnTo>
                <a:lnTo>
                  <a:pt x="53065" y="13837"/>
                </a:lnTo>
                <a:lnTo>
                  <a:pt x="52888" y="13511"/>
                </a:lnTo>
                <a:lnTo>
                  <a:pt x="53241" y="13348"/>
                </a:lnTo>
                <a:close/>
                <a:moveTo>
                  <a:pt x="40030" y="13402"/>
                </a:moveTo>
                <a:cubicBezTo>
                  <a:pt x="39703" y="13402"/>
                  <a:pt x="39703" y="13892"/>
                  <a:pt x="40030" y="13892"/>
                </a:cubicBezTo>
                <a:cubicBezTo>
                  <a:pt x="40342" y="13892"/>
                  <a:pt x="40342" y="13402"/>
                  <a:pt x="40030" y="13402"/>
                </a:cubicBezTo>
                <a:close/>
                <a:moveTo>
                  <a:pt x="45494" y="13128"/>
                </a:moveTo>
                <a:cubicBezTo>
                  <a:pt x="45400" y="13128"/>
                  <a:pt x="45303" y="13162"/>
                  <a:pt x="45222" y="13239"/>
                </a:cubicBezTo>
                <a:cubicBezTo>
                  <a:pt x="44977" y="13484"/>
                  <a:pt x="45154" y="13919"/>
                  <a:pt x="45494" y="13919"/>
                </a:cubicBezTo>
                <a:cubicBezTo>
                  <a:pt x="45711" y="13905"/>
                  <a:pt x="45874" y="13742"/>
                  <a:pt x="45888" y="13525"/>
                </a:cubicBezTo>
                <a:cubicBezTo>
                  <a:pt x="45897" y="13291"/>
                  <a:pt x="45702" y="13128"/>
                  <a:pt x="45494" y="13128"/>
                </a:cubicBezTo>
                <a:close/>
                <a:moveTo>
                  <a:pt x="50523" y="13402"/>
                </a:moveTo>
                <a:lnTo>
                  <a:pt x="50686" y="13742"/>
                </a:lnTo>
                <a:lnTo>
                  <a:pt x="50360" y="13919"/>
                </a:lnTo>
                <a:lnTo>
                  <a:pt x="50183" y="13593"/>
                </a:lnTo>
                <a:lnTo>
                  <a:pt x="50523" y="13402"/>
                </a:lnTo>
                <a:close/>
                <a:moveTo>
                  <a:pt x="42731" y="13249"/>
                </a:moveTo>
                <a:cubicBezTo>
                  <a:pt x="42410" y="13249"/>
                  <a:pt x="42410" y="13923"/>
                  <a:pt x="42731" y="13923"/>
                </a:cubicBezTo>
                <a:cubicBezTo>
                  <a:pt x="42745" y="13923"/>
                  <a:pt x="42760" y="13922"/>
                  <a:pt x="42775" y="13919"/>
                </a:cubicBezTo>
                <a:cubicBezTo>
                  <a:pt x="43156" y="13851"/>
                  <a:pt x="43156" y="13321"/>
                  <a:pt x="42775" y="13253"/>
                </a:cubicBezTo>
                <a:cubicBezTo>
                  <a:pt x="42760" y="13250"/>
                  <a:pt x="42745" y="13249"/>
                  <a:pt x="42731" y="13249"/>
                </a:cubicBezTo>
                <a:close/>
                <a:moveTo>
                  <a:pt x="59535" y="13443"/>
                </a:moveTo>
                <a:cubicBezTo>
                  <a:pt x="59589" y="13552"/>
                  <a:pt x="59643" y="13688"/>
                  <a:pt x="59698" y="13796"/>
                </a:cubicBezTo>
                <a:lnTo>
                  <a:pt x="59371" y="13973"/>
                </a:lnTo>
                <a:lnTo>
                  <a:pt x="59208" y="13606"/>
                </a:lnTo>
                <a:lnTo>
                  <a:pt x="59535" y="13443"/>
                </a:lnTo>
                <a:close/>
                <a:moveTo>
                  <a:pt x="56803" y="13538"/>
                </a:moveTo>
                <a:lnTo>
                  <a:pt x="56979" y="13864"/>
                </a:lnTo>
                <a:lnTo>
                  <a:pt x="56612" y="14027"/>
                </a:lnTo>
                <a:lnTo>
                  <a:pt x="56449" y="13701"/>
                </a:lnTo>
                <a:lnTo>
                  <a:pt x="56803" y="13538"/>
                </a:lnTo>
                <a:close/>
                <a:moveTo>
                  <a:pt x="54070" y="13593"/>
                </a:moveTo>
                <a:lnTo>
                  <a:pt x="54234" y="13919"/>
                </a:lnTo>
                <a:lnTo>
                  <a:pt x="53894" y="14109"/>
                </a:lnTo>
                <a:lnTo>
                  <a:pt x="53731" y="13769"/>
                </a:lnTo>
                <a:lnTo>
                  <a:pt x="54070" y="13593"/>
                </a:lnTo>
                <a:close/>
                <a:moveTo>
                  <a:pt x="51352" y="13647"/>
                </a:moveTo>
                <a:lnTo>
                  <a:pt x="51515" y="13987"/>
                </a:lnTo>
                <a:lnTo>
                  <a:pt x="51189" y="14163"/>
                </a:lnTo>
                <a:lnTo>
                  <a:pt x="51012" y="13824"/>
                </a:lnTo>
                <a:lnTo>
                  <a:pt x="51352" y="13647"/>
                </a:lnTo>
                <a:close/>
                <a:moveTo>
                  <a:pt x="46320" y="13364"/>
                </a:moveTo>
                <a:cubicBezTo>
                  <a:pt x="46221" y="13364"/>
                  <a:pt x="46120" y="13401"/>
                  <a:pt x="46037" y="13484"/>
                </a:cubicBezTo>
                <a:cubicBezTo>
                  <a:pt x="45783" y="13738"/>
                  <a:pt x="45964" y="14164"/>
                  <a:pt x="46307" y="14164"/>
                </a:cubicBezTo>
                <a:cubicBezTo>
                  <a:pt x="46312" y="14164"/>
                  <a:pt x="46317" y="14164"/>
                  <a:pt x="46323" y="14163"/>
                </a:cubicBezTo>
                <a:cubicBezTo>
                  <a:pt x="46331" y="14164"/>
                  <a:pt x="46338" y="14164"/>
                  <a:pt x="46346" y="14164"/>
                </a:cubicBezTo>
                <a:cubicBezTo>
                  <a:pt x="46566" y="14164"/>
                  <a:pt x="46731" y="13979"/>
                  <a:pt x="46731" y="13769"/>
                </a:cubicBezTo>
                <a:cubicBezTo>
                  <a:pt x="46731" y="13529"/>
                  <a:pt x="46530" y="13364"/>
                  <a:pt x="46320" y="13364"/>
                </a:cubicBezTo>
                <a:close/>
                <a:moveTo>
                  <a:pt x="40836" y="13616"/>
                </a:moveTo>
                <a:cubicBezTo>
                  <a:pt x="40773" y="13616"/>
                  <a:pt x="40708" y="13638"/>
                  <a:pt x="40655" y="13688"/>
                </a:cubicBezTo>
                <a:cubicBezTo>
                  <a:pt x="40478" y="13864"/>
                  <a:pt x="40587" y="14163"/>
                  <a:pt x="40845" y="14163"/>
                </a:cubicBezTo>
                <a:cubicBezTo>
                  <a:pt x="40853" y="14164"/>
                  <a:pt x="40860" y="14164"/>
                  <a:pt x="40868" y="14164"/>
                </a:cubicBezTo>
                <a:cubicBezTo>
                  <a:pt x="41007" y="14164"/>
                  <a:pt x="41117" y="14047"/>
                  <a:pt x="41117" y="13905"/>
                </a:cubicBezTo>
                <a:cubicBezTo>
                  <a:pt x="41127" y="13734"/>
                  <a:pt x="40984" y="13616"/>
                  <a:pt x="40836" y="13616"/>
                </a:cubicBezTo>
                <a:close/>
                <a:moveTo>
                  <a:pt x="43594" y="13467"/>
                </a:moveTo>
                <a:cubicBezTo>
                  <a:pt x="43503" y="13467"/>
                  <a:pt x="43410" y="13502"/>
                  <a:pt x="43333" y="13579"/>
                </a:cubicBezTo>
                <a:cubicBezTo>
                  <a:pt x="43115" y="13810"/>
                  <a:pt x="43292" y="14191"/>
                  <a:pt x="43604" y="14191"/>
                </a:cubicBezTo>
                <a:cubicBezTo>
                  <a:pt x="43808" y="14177"/>
                  <a:pt x="43958" y="14014"/>
                  <a:pt x="43958" y="13824"/>
                </a:cubicBezTo>
                <a:cubicBezTo>
                  <a:pt x="43949" y="13606"/>
                  <a:pt x="43777" y="13467"/>
                  <a:pt x="43594" y="13467"/>
                </a:cubicBezTo>
                <a:close/>
                <a:moveTo>
                  <a:pt x="60364" y="13715"/>
                </a:moveTo>
                <a:lnTo>
                  <a:pt x="60540" y="14041"/>
                </a:lnTo>
                <a:lnTo>
                  <a:pt x="60201" y="14218"/>
                </a:lnTo>
                <a:lnTo>
                  <a:pt x="60037" y="13892"/>
                </a:lnTo>
                <a:lnTo>
                  <a:pt x="60364" y="13715"/>
                </a:lnTo>
                <a:close/>
                <a:moveTo>
                  <a:pt x="48579" y="13701"/>
                </a:moveTo>
                <a:lnTo>
                  <a:pt x="48756" y="14082"/>
                </a:lnTo>
                <a:lnTo>
                  <a:pt x="48430" y="14272"/>
                </a:lnTo>
                <a:lnTo>
                  <a:pt x="48239" y="13892"/>
                </a:lnTo>
                <a:lnTo>
                  <a:pt x="48579" y="13701"/>
                </a:lnTo>
                <a:close/>
                <a:moveTo>
                  <a:pt x="57645" y="13783"/>
                </a:moveTo>
                <a:cubicBezTo>
                  <a:pt x="57700" y="13878"/>
                  <a:pt x="57754" y="14000"/>
                  <a:pt x="57808" y="14109"/>
                </a:cubicBezTo>
                <a:lnTo>
                  <a:pt x="57455" y="14272"/>
                </a:lnTo>
                <a:lnTo>
                  <a:pt x="57278" y="13946"/>
                </a:lnTo>
                <a:lnTo>
                  <a:pt x="57645" y="13783"/>
                </a:lnTo>
                <a:close/>
                <a:moveTo>
                  <a:pt x="54886" y="13837"/>
                </a:moveTo>
                <a:cubicBezTo>
                  <a:pt x="54927" y="13946"/>
                  <a:pt x="54995" y="14068"/>
                  <a:pt x="55049" y="14163"/>
                </a:cubicBezTo>
                <a:lnTo>
                  <a:pt x="54723" y="14340"/>
                </a:lnTo>
                <a:lnTo>
                  <a:pt x="54546" y="14014"/>
                </a:lnTo>
                <a:lnTo>
                  <a:pt x="54886" y="13837"/>
                </a:lnTo>
                <a:close/>
                <a:moveTo>
                  <a:pt x="38905" y="14071"/>
                </a:moveTo>
                <a:cubicBezTo>
                  <a:pt x="38830" y="14071"/>
                  <a:pt x="38771" y="14140"/>
                  <a:pt x="38793" y="14218"/>
                </a:cubicBezTo>
                <a:cubicBezTo>
                  <a:pt x="38793" y="14286"/>
                  <a:pt x="38861" y="14354"/>
                  <a:pt x="38902" y="14408"/>
                </a:cubicBezTo>
                <a:lnTo>
                  <a:pt x="38983" y="14408"/>
                </a:lnTo>
                <a:cubicBezTo>
                  <a:pt x="39024" y="14354"/>
                  <a:pt x="39105" y="14286"/>
                  <a:pt x="39105" y="14231"/>
                </a:cubicBezTo>
                <a:cubicBezTo>
                  <a:pt x="39078" y="14150"/>
                  <a:pt x="39024" y="14095"/>
                  <a:pt x="38956" y="14082"/>
                </a:cubicBezTo>
                <a:cubicBezTo>
                  <a:pt x="38939" y="14074"/>
                  <a:pt x="38921" y="14071"/>
                  <a:pt x="38905" y="14071"/>
                </a:cubicBezTo>
                <a:close/>
                <a:moveTo>
                  <a:pt x="52154" y="13905"/>
                </a:moveTo>
                <a:lnTo>
                  <a:pt x="52344" y="14259"/>
                </a:lnTo>
                <a:lnTo>
                  <a:pt x="52004" y="14435"/>
                </a:lnTo>
                <a:lnTo>
                  <a:pt x="51841" y="14068"/>
                </a:lnTo>
                <a:lnTo>
                  <a:pt x="52154" y="13905"/>
                </a:lnTo>
                <a:close/>
                <a:moveTo>
                  <a:pt x="44420" y="13701"/>
                </a:moveTo>
                <a:cubicBezTo>
                  <a:pt x="44216" y="13701"/>
                  <a:pt x="44053" y="13864"/>
                  <a:pt x="44067" y="14068"/>
                </a:cubicBezTo>
                <a:cubicBezTo>
                  <a:pt x="44057" y="14299"/>
                  <a:pt x="44242" y="14448"/>
                  <a:pt x="44434" y="14448"/>
                </a:cubicBezTo>
                <a:cubicBezTo>
                  <a:pt x="44525" y="14448"/>
                  <a:pt x="44617" y="14414"/>
                  <a:pt x="44692" y="14340"/>
                </a:cubicBezTo>
                <a:cubicBezTo>
                  <a:pt x="44936" y="14095"/>
                  <a:pt x="44760" y="13701"/>
                  <a:pt x="44420" y="13701"/>
                </a:cubicBezTo>
                <a:close/>
                <a:moveTo>
                  <a:pt x="41674" y="13864"/>
                </a:moveTo>
                <a:cubicBezTo>
                  <a:pt x="41402" y="13864"/>
                  <a:pt x="41267" y="14191"/>
                  <a:pt x="41457" y="14381"/>
                </a:cubicBezTo>
                <a:cubicBezTo>
                  <a:pt x="41518" y="14442"/>
                  <a:pt x="41595" y="14470"/>
                  <a:pt x="41670" y="14470"/>
                </a:cubicBezTo>
                <a:cubicBezTo>
                  <a:pt x="41829" y="14470"/>
                  <a:pt x="41983" y="14348"/>
                  <a:pt x="41973" y="14163"/>
                </a:cubicBezTo>
                <a:cubicBezTo>
                  <a:pt x="41973" y="14000"/>
                  <a:pt x="41851" y="13864"/>
                  <a:pt x="41688" y="13864"/>
                </a:cubicBezTo>
                <a:close/>
                <a:moveTo>
                  <a:pt x="49449" y="13932"/>
                </a:moveTo>
                <a:lnTo>
                  <a:pt x="49599" y="14327"/>
                </a:lnTo>
                <a:lnTo>
                  <a:pt x="49245" y="14490"/>
                </a:lnTo>
                <a:lnTo>
                  <a:pt x="49082" y="14177"/>
                </a:lnTo>
                <a:lnTo>
                  <a:pt x="49449" y="13932"/>
                </a:lnTo>
                <a:close/>
                <a:moveTo>
                  <a:pt x="55702" y="14082"/>
                </a:moveTo>
                <a:lnTo>
                  <a:pt x="55892" y="14449"/>
                </a:lnTo>
                <a:lnTo>
                  <a:pt x="55566" y="14612"/>
                </a:lnTo>
                <a:lnTo>
                  <a:pt x="55389" y="14259"/>
                </a:lnTo>
                <a:lnTo>
                  <a:pt x="55702" y="14082"/>
                </a:lnTo>
                <a:close/>
                <a:moveTo>
                  <a:pt x="58461" y="14027"/>
                </a:moveTo>
                <a:lnTo>
                  <a:pt x="58692" y="14408"/>
                </a:lnTo>
                <a:cubicBezTo>
                  <a:pt x="58681" y="14407"/>
                  <a:pt x="58670" y="14407"/>
                  <a:pt x="58658" y="14407"/>
                </a:cubicBezTo>
                <a:cubicBezTo>
                  <a:pt x="58495" y="14407"/>
                  <a:pt x="58347" y="14500"/>
                  <a:pt x="58270" y="14653"/>
                </a:cubicBezTo>
                <a:cubicBezTo>
                  <a:pt x="58257" y="14571"/>
                  <a:pt x="58243" y="14476"/>
                  <a:pt x="58216" y="14394"/>
                </a:cubicBezTo>
                <a:cubicBezTo>
                  <a:pt x="58189" y="14327"/>
                  <a:pt x="58148" y="14259"/>
                  <a:pt x="58094" y="14204"/>
                </a:cubicBezTo>
                <a:lnTo>
                  <a:pt x="58461" y="14027"/>
                </a:lnTo>
                <a:close/>
                <a:moveTo>
                  <a:pt x="39781" y="14235"/>
                </a:moveTo>
                <a:cubicBezTo>
                  <a:pt x="39661" y="14235"/>
                  <a:pt x="39540" y="14316"/>
                  <a:pt x="39554" y="14476"/>
                </a:cubicBezTo>
                <a:cubicBezTo>
                  <a:pt x="39574" y="14609"/>
                  <a:pt x="39678" y="14673"/>
                  <a:pt x="39781" y="14673"/>
                </a:cubicBezTo>
                <a:cubicBezTo>
                  <a:pt x="39889" y="14673"/>
                  <a:pt x="39996" y="14602"/>
                  <a:pt x="40002" y="14462"/>
                </a:cubicBezTo>
                <a:cubicBezTo>
                  <a:pt x="40009" y="14310"/>
                  <a:pt x="39895" y="14235"/>
                  <a:pt x="39781" y="14235"/>
                </a:cubicBezTo>
                <a:close/>
                <a:moveTo>
                  <a:pt x="52997" y="14191"/>
                </a:moveTo>
                <a:lnTo>
                  <a:pt x="53173" y="14517"/>
                </a:lnTo>
                <a:lnTo>
                  <a:pt x="52847" y="14694"/>
                </a:lnTo>
                <a:lnTo>
                  <a:pt x="52670" y="14367"/>
                </a:lnTo>
                <a:lnTo>
                  <a:pt x="52997" y="14191"/>
                </a:lnTo>
                <a:close/>
                <a:moveTo>
                  <a:pt x="50278" y="14231"/>
                </a:moveTo>
                <a:lnTo>
                  <a:pt x="50441" y="14558"/>
                </a:lnTo>
                <a:lnTo>
                  <a:pt x="50088" y="14734"/>
                </a:lnTo>
                <a:lnTo>
                  <a:pt x="49911" y="14408"/>
                </a:lnTo>
                <a:lnTo>
                  <a:pt x="50278" y="14231"/>
                </a:lnTo>
                <a:close/>
                <a:moveTo>
                  <a:pt x="45246" y="13959"/>
                </a:moveTo>
                <a:cubicBezTo>
                  <a:pt x="44903" y="13959"/>
                  <a:pt x="44723" y="14371"/>
                  <a:pt x="44964" y="14626"/>
                </a:cubicBezTo>
                <a:cubicBezTo>
                  <a:pt x="45044" y="14706"/>
                  <a:pt x="45145" y="14742"/>
                  <a:pt x="45245" y="14742"/>
                </a:cubicBezTo>
                <a:cubicBezTo>
                  <a:pt x="45447" y="14742"/>
                  <a:pt x="45643" y="14591"/>
                  <a:pt x="45643" y="14354"/>
                </a:cubicBezTo>
                <a:cubicBezTo>
                  <a:pt x="45643" y="14150"/>
                  <a:pt x="45480" y="13973"/>
                  <a:pt x="45263" y="13960"/>
                </a:cubicBezTo>
                <a:cubicBezTo>
                  <a:pt x="45257" y="13959"/>
                  <a:pt x="45252" y="13959"/>
                  <a:pt x="45246" y="13959"/>
                </a:cubicBezTo>
                <a:close/>
                <a:moveTo>
                  <a:pt x="42487" y="14081"/>
                </a:moveTo>
                <a:cubicBezTo>
                  <a:pt x="42186" y="14081"/>
                  <a:pt x="42045" y="14439"/>
                  <a:pt x="42245" y="14653"/>
                </a:cubicBezTo>
                <a:cubicBezTo>
                  <a:pt x="42317" y="14724"/>
                  <a:pt x="42404" y="14756"/>
                  <a:pt x="42489" y="14756"/>
                </a:cubicBezTo>
                <a:cubicBezTo>
                  <a:pt x="42664" y="14756"/>
                  <a:pt x="42830" y="14623"/>
                  <a:pt x="42830" y="14422"/>
                </a:cubicBezTo>
                <a:cubicBezTo>
                  <a:pt x="42830" y="14231"/>
                  <a:pt x="42680" y="14082"/>
                  <a:pt x="42503" y="14082"/>
                </a:cubicBezTo>
                <a:cubicBezTo>
                  <a:pt x="42498" y="14082"/>
                  <a:pt x="42492" y="14081"/>
                  <a:pt x="42487" y="14081"/>
                </a:cubicBezTo>
                <a:close/>
                <a:moveTo>
                  <a:pt x="59303" y="14259"/>
                </a:moveTo>
                <a:lnTo>
                  <a:pt x="59467" y="14626"/>
                </a:lnTo>
                <a:lnTo>
                  <a:pt x="59154" y="14789"/>
                </a:lnTo>
                <a:lnTo>
                  <a:pt x="59140" y="14802"/>
                </a:lnTo>
                <a:cubicBezTo>
                  <a:pt x="59072" y="14680"/>
                  <a:pt x="58977" y="14544"/>
                  <a:pt x="58923" y="14435"/>
                </a:cubicBezTo>
                <a:lnTo>
                  <a:pt x="59303" y="14259"/>
                </a:lnTo>
                <a:close/>
                <a:moveTo>
                  <a:pt x="47519" y="14259"/>
                </a:moveTo>
                <a:lnTo>
                  <a:pt x="47709" y="14626"/>
                </a:lnTo>
                <a:lnTo>
                  <a:pt x="47356" y="14829"/>
                </a:lnTo>
                <a:lnTo>
                  <a:pt x="47138" y="14462"/>
                </a:lnTo>
                <a:lnTo>
                  <a:pt x="47519" y="14259"/>
                </a:lnTo>
                <a:close/>
                <a:moveTo>
                  <a:pt x="56531" y="14354"/>
                </a:moveTo>
                <a:lnTo>
                  <a:pt x="56707" y="14680"/>
                </a:lnTo>
                <a:lnTo>
                  <a:pt x="56381" y="14870"/>
                </a:lnTo>
                <a:cubicBezTo>
                  <a:pt x="56327" y="14761"/>
                  <a:pt x="56259" y="14639"/>
                  <a:pt x="56204" y="14530"/>
                </a:cubicBezTo>
                <a:lnTo>
                  <a:pt x="56531" y="14354"/>
                </a:lnTo>
                <a:close/>
                <a:moveTo>
                  <a:pt x="53812" y="14422"/>
                </a:moveTo>
                <a:lnTo>
                  <a:pt x="53989" y="14748"/>
                </a:lnTo>
                <a:lnTo>
                  <a:pt x="53649" y="14925"/>
                </a:lnTo>
                <a:lnTo>
                  <a:pt x="53486" y="14585"/>
                </a:lnTo>
                <a:lnTo>
                  <a:pt x="53812" y="14422"/>
                </a:lnTo>
                <a:close/>
                <a:moveTo>
                  <a:pt x="40601" y="14449"/>
                </a:moveTo>
                <a:cubicBezTo>
                  <a:pt x="40369" y="14449"/>
                  <a:pt x="40247" y="14734"/>
                  <a:pt x="40410" y="14911"/>
                </a:cubicBezTo>
                <a:cubicBezTo>
                  <a:pt x="40464" y="14964"/>
                  <a:pt x="40531" y="14989"/>
                  <a:pt x="40598" y="14989"/>
                </a:cubicBezTo>
                <a:cubicBezTo>
                  <a:pt x="40737" y="14989"/>
                  <a:pt x="40872" y="14885"/>
                  <a:pt x="40872" y="14721"/>
                </a:cubicBezTo>
                <a:cubicBezTo>
                  <a:pt x="40872" y="14571"/>
                  <a:pt x="40750" y="14449"/>
                  <a:pt x="40601" y="14449"/>
                </a:cubicBezTo>
                <a:close/>
                <a:moveTo>
                  <a:pt x="51094" y="14490"/>
                </a:moveTo>
                <a:lnTo>
                  <a:pt x="51325" y="14843"/>
                </a:lnTo>
                <a:lnTo>
                  <a:pt x="50917" y="14993"/>
                </a:lnTo>
                <a:lnTo>
                  <a:pt x="50740" y="14653"/>
                </a:lnTo>
                <a:lnTo>
                  <a:pt x="51094" y="14490"/>
                </a:lnTo>
                <a:close/>
                <a:moveTo>
                  <a:pt x="46065" y="14191"/>
                </a:moveTo>
                <a:cubicBezTo>
                  <a:pt x="45711" y="14204"/>
                  <a:pt x="45535" y="14639"/>
                  <a:pt x="45793" y="14884"/>
                </a:cubicBezTo>
                <a:cubicBezTo>
                  <a:pt x="45875" y="14962"/>
                  <a:pt x="45976" y="14997"/>
                  <a:pt x="46075" y="14997"/>
                </a:cubicBezTo>
                <a:cubicBezTo>
                  <a:pt x="46285" y="14997"/>
                  <a:pt x="46486" y="14839"/>
                  <a:pt x="46486" y="14598"/>
                </a:cubicBezTo>
                <a:cubicBezTo>
                  <a:pt x="46486" y="14367"/>
                  <a:pt x="46296" y="14191"/>
                  <a:pt x="46065" y="14191"/>
                </a:cubicBezTo>
                <a:close/>
                <a:moveTo>
                  <a:pt x="43322" y="14298"/>
                </a:moveTo>
                <a:cubicBezTo>
                  <a:pt x="43237" y="14298"/>
                  <a:pt x="43149" y="14328"/>
                  <a:pt x="43074" y="14394"/>
                </a:cubicBezTo>
                <a:cubicBezTo>
                  <a:pt x="42843" y="14612"/>
                  <a:pt x="42993" y="15006"/>
                  <a:pt x="43319" y="15006"/>
                </a:cubicBezTo>
                <a:cubicBezTo>
                  <a:pt x="43509" y="15006"/>
                  <a:pt x="43672" y="14857"/>
                  <a:pt x="43686" y="14666"/>
                </a:cubicBezTo>
                <a:cubicBezTo>
                  <a:pt x="43695" y="14450"/>
                  <a:pt x="43515" y="14298"/>
                  <a:pt x="43322" y="14298"/>
                </a:cubicBezTo>
                <a:close/>
                <a:moveTo>
                  <a:pt x="60119" y="14544"/>
                </a:moveTo>
                <a:lnTo>
                  <a:pt x="60296" y="14884"/>
                </a:lnTo>
                <a:lnTo>
                  <a:pt x="59956" y="15047"/>
                </a:lnTo>
                <a:lnTo>
                  <a:pt x="59779" y="14721"/>
                </a:lnTo>
                <a:lnTo>
                  <a:pt x="60119" y="14544"/>
                </a:lnTo>
                <a:close/>
                <a:moveTo>
                  <a:pt x="48348" y="14530"/>
                </a:moveTo>
                <a:lnTo>
                  <a:pt x="48511" y="14911"/>
                </a:lnTo>
                <a:lnTo>
                  <a:pt x="48185" y="15088"/>
                </a:lnTo>
                <a:cubicBezTo>
                  <a:pt x="48131" y="14965"/>
                  <a:pt x="48049" y="14829"/>
                  <a:pt x="47995" y="14707"/>
                </a:cubicBezTo>
                <a:lnTo>
                  <a:pt x="48348" y="14530"/>
                </a:lnTo>
                <a:close/>
                <a:moveTo>
                  <a:pt x="57373" y="14598"/>
                </a:moveTo>
                <a:lnTo>
                  <a:pt x="57536" y="14938"/>
                </a:lnTo>
                <a:lnTo>
                  <a:pt x="57210" y="15101"/>
                </a:lnTo>
                <a:lnTo>
                  <a:pt x="57034" y="14761"/>
                </a:lnTo>
                <a:lnTo>
                  <a:pt x="57373" y="14598"/>
                </a:lnTo>
                <a:close/>
                <a:moveTo>
                  <a:pt x="38711" y="14938"/>
                </a:moveTo>
                <a:cubicBezTo>
                  <a:pt x="38670" y="14938"/>
                  <a:pt x="38630" y="15020"/>
                  <a:pt x="38589" y="15047"/>
                </a:cubicBezTo>
                <a:cubicBezTo>
                  <a:pt x="38630" y="15088"/>
                  <a:pt x="38657" y="15156"/>
                  <a:pt x="38698" y="15169"/>
                </a:cubicBezTo>
                <a:cubicBezTo>
                  <a:pt x="38752" y="15169"/>
                  <a:pt x="38793" y="15115"/>
                  <a:pt x="38874" y="15061"/>
                </a:cubicBezTo>
                <a:cubicBezTo>
                  <a:pt x="38793" y="15006"/>
                  <a:pt x="38752" y="14938"/>
                  <a:pt x="38711" y="14938"/>
                </a:cubicBezTo>
                <a:close/>
                <a:moveTo>
                  <a:pt x="54641" y="14653"/>
                </a:moveTo>
                <a:cubicBezTo>
                  <a:pt x="54723" y="14775"/>
                  <a:pt x="54804" y="14911"/>
                  <a:pt x="54872" y="15020"/>
                </a:cubicBezTo>
                <a:lnTo>
                  <a:pt x="54505" y="15183"/>
                </a:lnTo>
                <a:cubicBezTo>
                  <a:pt x="54451" y="15088"/>
                  <a:pt x="54383" y="14952"/>
                  <a:pt x="54329" y="14843"/>
                </a:cubicBezTo>
                <a:lnTo>
                  <a:pt x="54641" y="14653"/>
                </a:lnTo>
                <a:close/>
                <a:moveTo>
                  <a:pt x="51909" y="14734"/>
                </a:moveTo>
                <a:lnTo>
                  <a:pt x="52086" y="15088"/>
                </a:lnTo>
                <a:lnTo>
                  <a:pt x="51746" y="15251"/>
                </a:lnTo>
                <a:lnTo>
                  <a:pt x="51502" y="14911"/>
                </a:lnTo>
                <a:lnTo>
                  <a:pt x="51909" y="14734"/>
                </a:lnTo>
                <a:close/>
                <a:moveTo>
                  <a:pt x="44148" y="14534"/>
                </a:moveTo>
                <a:cubicBezTo>
                  <a:pt x="44059" y="14534"/>
                  <a:pt x="43967" y="14566"/>
                  <a:pt x="43890" y="14639"/>
                </a:cubicBezTo>
                <a:cubicBezTo>
                  <a:pt x="43659" y="14857"/>
                  <a:pt x="43822" y="15264"/>
                  <a:pt x="44148" y="15278"/>
                </a:cubicBezTo>
                <a:cubicBezTo>
                  <a:pt x="44352" y="15278"/>
                  <a:pt x="44515" y="15115"/>
                  <a:pt x="44515" y="14911"/>
                </a:cubicBezTo>
                <a:lnTo>
                  <a:pt x="44529" y="14911"/>
                </a:lnTo>
                <a:cubicBezTo>
                  <a:pt x="44529" y="14687"/>
                  <a:pt x="44344" y="14534"/>
                  <a:pt x="44148" y="14534"/>
                </a:cubicBezTo>
                <a:close/>
                <a:moveTo>
                  <a:pt x="41416" y="14694"/>
                </a:moveTo>
                <a:cubicBezTo>
                  <a:pt x="41253" y="14694"/>
                  <a:pt x="41131" y="14829"/>
                  <a:pt x="41131" y="14993"/>
                </a:cubicBezTo>
                <a:lnTo>
                  <a:pt x="41117" y="14993"/>
                </a:lnTo>
                <a:cubicBezTo>
                  <a:pt x="41108" y="15177"/>
                  <a:pt x="41255" y="15299"/>
                  <a:pt x="41414" y="15299"/>
                </a:cubicBezTo>
                <a:cubicBezTo>
                  <a:pt x="41490" y="15299"/>
                  <a:pt x="41568" y="15271"/>
                  <a:pt x="41634" y="15210"/>
                </a:cubicBezTo>
                <a:cubicBezTo>
                  <a:pt x="41824" y="15020"/>
                  <a:pt x="41688" y="14694"/>
                  <a:pt x="41416" y="14694"/>
                </a:cubicBezTo>
                <a:close/>
                <a:moveTo>
                  <a:pt x="49164" y="14816"/>
                </a:moveTo>
                <a:lnTo>
                  <a:pt x="49340" y="15156"/>
                </a:lnTo>
                <a:lnTo>
                  <a:pt x="49001" y="15332"/>
                </a:lnTo>
                <a:lnTo>
                  <a:pt x="48824" y="14993"/>
                </a:lnTo>
                <a:lnTo>
                  <a:pt x="49164" y="14816"/>
                </a:lnTo>
                <a:close/>
                <a:moveTo>
                  <a:pt x="58216" y="14802"/>
                </a:moveTo>
                <a:cubicBezTo>
                  <a:pt x="58270" y="14925"/>
                  <a:pt x="58325" y="15074"/>
                  <a:pt x="58379" y="15210"/>
                </a:cubicBezTo>
                <a:lnTo>
                  <a:pt x="58026" y="15387"/>
                </a:lnTo>
                <a:lnTo>
                  <a:pt x="57863" y="15033"/>
                </a:lnTo>
                <a:lnTo>
                  <a:pt x="58216" y="14802"/>
                </a:lnTo>
                <a:close/>
                <a:moveTo>
                  <a:pt x="55470" y="14925"/>
                </a:moveTo>
                <a:lnTo>
                  <a:pt x="55647" y="15278"/>
                </a:lnTo>
                <a:lnTo>
                  <a:pt x="55321" y="15441"/>
                </a:lnTo>
                <a:lnTo>
                  <a:pt x="55103" y="15088"/>
                </a:lnTo>
                <a:lnTo>
                  <a:pt x="55470" y="14925"/>
                </a:lnTo>
                <a:close/>
                <a:moveTo>
                  <a:pt x="39540" y="15101"/>
                </a:moveTo>
                <a:cubicBezTo>
                  <a:pt x="39418" y="15115"/>
                  <a:pt x="39350" y="15169"/>
                  <a:pt x="39350" y="15292"/>
                </a:cubicBezTo>
                <a:cubicBezTo>
                  <a:pt x="39357" y="15407"/>
                  <a:pt x="39445" y="15465"/>
                  <a:pt x="39534" y="15465"/>
                </a:cubicBezTo>
                <a:cubicBezTo>
                  <a:pt x="39622" y="15465"/>
                  <a:pt x="39710" y="15407"/>
                  <a:pt x="39717" y="15292"/>
                </a:cubicBezTo>
                <a:cubicBezTo>
                  <a:pt x="39731" y="15183"/>
                  <a:pt x="39649" y="15101"/>
                  <a:pt x="39540" y="15101"/>
                </a:cubicBezTo>
                <a:close/>
                <a:moveTo>
                  <a:pt x="52752" y="15006"/>
                </a:moveTo>
                <a:lnTo>
                  <a:pt x="52915" y="15332"/>
                </a:lnTo>
                <a:lnTo>
                  <a:pt x="52562" y="15495"/>
                </a:lnTo>
                <a:lnTo>
                  <a:pt x="52385" y="15169"/>
                </a:lnTo>
                <a:lnTo>
                  <a:pt x="52752" y="15006"/>
                </a:lnTo>
                <a:close/>
                <a:moveTo>
                  <a:pt x="49993" y="15074"/>
                </a:moveTo>
                <a:lnTo>
                  <a:pt x="50169" y="15400"/>
                </a:lnTo>
                <a:lnTo>
                  <a:pt x="49843" y="15563"/>
                </a:lnTo>
                <a:lnTo>
                  <a:pt x="49667" y="15237"/>
                </a:lnTo>
                <a:lnTo>
                  <a:pt x="49993" y="15074"/>
                </a:lnTo>
                <a:close/>
                <a:moveTo>
                  <a:pt x="44979" y="14784"/>
                </a:moveTo>
                <a:cubicBezTo>
                  <a:pt x="44778" y="14784"/>
                  <a:pt x="44583" y="14943"/>
                  <a:pt x="44583" y="15183"/>
                </a:cubicBezTo>
                <a:cubicBezTo>
                  <a:pt x="44597" y="15387"/>
                  <a:pt x="44760" y="15563"/>
                  <a:pt x="44977" y="15563"/>
                </a:cubicBezTo>
                <a:cubicBezTo>
                  <a:pt x="44983" y="15564"/>
                  <a:pt x="44988" y="15564"/>
                  <a:pt x="44993" y="15564"/>
                </a:cubicBezTo>
                <a:cubicBezTo>
                  <a:pt x="45336" y="15564"/>
                  <a:pt x="45503" y="15138"/>
                  <a:pt x="45249" y="14897"/>
                </a:cubicBezTo>
                <a:cubicBezTo>
                  <a:pt x="45171" y="14819"/>
                  <a:pt x="45074" y="14784"/>
                  <a:pt x="44979" y="14784"/>
                </a:cubicBezTo>
                <a:close/>
                <a:moveTo>
                  <a:pt x="42245" y="14911"/>
                </a:moveTo>
                <a:cubicBezTo>
                  <a:pt x="41960" y="14911"/>
                  <a:pt x="41810" y="15278"/>
                  <a:pt x="42028" y="15482"/>
                </a:cubicBezTo>
                <a:cubicBezTo>
                  <a:pt x="42095" y="15545"/>
                  <a:pt x="42175" y="15573"/>
                  <a:pt x="42254" y="15573"/>
                </a:cubicBezTo>
                <a:cubicBezTo>
                  <a:pt x="42429" y="15573"/>
                  <a:pt x="42594" y="15434"/>
                  <a:pt x="42585" y="15237"/>
                </a:cubicBezTo>
                <a:cubicBezTo>
                  <a:pt x="42585" y="15047"/>
                  <a:pt x="42435" y="14911"/>
                  <a:pt x="42245" y="14911"/>
                </a:cubicBezTo>
                <a:close/>
                <a:moveTo>
                  <a:pt x="59045" y="15128"/>
                </a:moveTo>
                <a:lnTo>
                  <a:pt x="59222" y="15455"/>
                </a:lnTo>
                <a:lnTo>
                  <a:pt x="58855" y="15618"/>
                </a:lnTo>
                <a:lnTo>
                  <a:pt x="58692" y="15292"/>
                </a:lnTo>
                <a:lnTo>
                  <a:pt x="59045" y="15128"/>
                </a:lnTo>
                <a:close/>
                <a:moveTo>
                  <a:pt x="56300" y="15183"/>
                </a:moveTo>
                <a:lnTo>
                  <a:pt x="56463" y="15509"/>
                </a:lnTo>
                <a:lnTo>
                  <a:pt x="56150" y="15686"/>
                </a:lnTo>
                <a:cubicBezTo>
                  <a:pt x="56082" y="15577"/>
                  <a:pt x="56014" y="15468"/>
                  <a:pt x="55960" y="15360"/>
                </a:cubicBezTo>
                <a:lnTo>
                  <a:pt x="56300" y="15183"/>
                </a:lnTo>
                <a:close/>
                <a:moveTo>
                  <a:pt x="53581" y="15264"/>
                </a:moveTo>
                <a:lnTo>
                  <a:pt x="53758" y="15591"/>
                </a:lnTo>
                <a:lnTo>
                  <a:pt x="53391" y="15754"/>
                </a:lnTo>
                <a:lnTo>
                  <a:pt x="53228" y="15441"/>
                </a:lnTo>
                <a:lnTo>
                  <a:pt x="53581" y="15264"/>
                </a:lnTo>
                <a:close/>
                <a:moveTo>
                  <a:pt x="40356" y="15292"/>
                </a:moveTo>
                <a:cubicBezTo>
                  <a:pt x="40138" y="15292"/>
                  <a:pt x="40030" y="15563"/>
                  <a:pt x="40179" y="15713"/>
                </a:cubicBezTo>
                <a:cubicBezTo>
                  <a:pt x="40234" y="15767"/>
                  <a:pt x="40298" y="15791"/>
                  <a:pt x="40361" y="15791"/>
                </a:cubicBezTo>
                <a:cubicBezTo>
                  <a:pt x="40487" y="15791"/>
                  <a:pt x="40605" y="15695"/>
                  <a:pt x="40614" y="15550"/>
                </a:cubicBezTo>
                <a:cubicBezTo>
                  <a:pt x="40614" y="15400"/>
                  <a:pt x="40505" y="15292"/>
                  <a:pt x="40356" y="15292"/>
                </a:cubicBezTo>
                <a:close/>
                <a:moveTo>
                  <a:pt x="47288" y="15074"/>
                </a:moveTo>
                <a:lnTo>
                  <a:pt x="47288" y="15074"/>
                </a:lnTo>
                <a:cubicBezTo>
                  <a:pt x="47261" y="15276"/>
                  <a:pt x="47420" y="15398"/>
                  <a:pt x="47582" y="15519"/>
                </a:cubicBezTo>
                <a:lnTo>
                  <a:pt x="47582" y="15519"/>
                </a:lnTo>
                <a:cubicBezTo>
                  <a:pt x="47551" y="15513"/>
                  <a:pt x="47520" y="15510"/>
                  <a:pt x="47490" y="15510"/>
                </a:cubicBezTo>
                <a:cubicBezTo>
                  <a:pt x="47299" y="15510"/>
                  <a:pt x="47125" y="15623"/>
                  <a:pt x="47057" y="15794"/>
                </a:cubicBezTo>
                <a:cubicBezTo>
                  <a:pt x="47111" y="15604"/>
                  <a:pt x="47030" y="15400"/>
                  <a:pt x="46867" y="15305"/>
                </a:cubicBezTo>
                <a:lnTo>
                  <a:pt x="47288" y="15074"/>
                </a:lnTo>
                <a:close/>
                <a:moveTo>
                  <a:pt x="45812" y="15019"/>
                </a:moveTo>
                <a:cubicBezTo>
                  <a:pt x="45603" y="15019"/>
                  <a:pt x="45426" y="15204"/>
                  <a:pt x="45426" y="15414"/>
                </a:cubicBezTo>
                <a:cubicBezTo>
                  <a:pt x="45426" y="15664"/>
                  <a:pt x="45628" y="15826"/>
                  <a:pt x="45839" y="15826"/>
                </a:cubicBezTo>
                <a:cubicBezTo>
                  <a:pt x="45937" y="15826"/>
                  <a:pt x="46037" y="15791"/>
                  <a:pt x="46119" y="15713"/>
                </a:cubicBezTo>
                <a:cubicBezTo>
                  <a:pt x="46377" y="15455"/>
                  <a:pt x="46201" y="15020"/>
                  <a:pt x="45834" y="15020"/>
                </a:cubicBezTo>
                <a:cubicBezTo>
                  <a:pt x="45826" y="15019"/>
                  <a:pt x="45819" y="15019"/>
                  <a:pt x="45812" y="15019"/>
                </a:cubicBezTo>
                <a:close/>
                <a:moveTo>
                  <a:pt x="50808" y="15305"/>
                </a:moveTo>
                <a:lnTo>
                  <a:pt x="50985" y="15672"/>
                </a:lnTo>
                <a:lnTo>
                  <a:pt x="50659" y="15835"/>
                </a:lnTo>
                <a:lnTo>
                  <a:pt x="50496" y="15482"/>
                </a:lnTo>
                <a:lnTo>
                  <a:pt x="50808" y="15305"/>
                </a:lnTo>
                <a:close/>
                <a:moveTo>
                  <a:pt x="43076" y="15128"/>
                </a:moveTo>
                <a:cubicBezTo>
                  <a:pt x="42989" y="15128"/>
                  <a:pt x="42901" y="15162"/>
                  <a:pt x="42830" y="15237"/>
                </a:cubicBezTo>
                <a:cubicBezTo>
                  <a:pt x="42616" y="15464"/>
                  <a:pt x="42770" y="15836"/>
                  <a:pt x="43072" y="15836"/>
                </a:cubicBezTo>
                <a:cubicBezTo>
                  <a:pt x="43077" y="15836"/>
                  <a:pt x="43082" y="15835"/>
                  <a:pt x="43088" y="15835"/>
                </a:cubicBezTo>
                <a:cubicBezTo>
                  <a:pt x="43278" y="15822"/>
                  <a:pt x="43428" y="15672"/>
                  <a:pt x="43428" y="15482"/>
                </a:cubicBezTo>
                <a:cubicBezTo>
                  <a:pt x="43428" y="15271"/>
                  <a:pt x="43255" y="15128"/>
                  <a:pt x="43076" y="15128"/>
                </a:cubicBezTo>
                <a:close/>
                <a:moveTo>
                  <a:pt x="59874" y="15373"/>
                </a:moveTo>
                <a:lnTo>
                  <a:pt x="60037" y="15686"/>
                </a:lnTo>
                <a:lnTo>
                  <a:pt x="59684" y="15862"/>
                </a:lnTo>
                <a:lnTo>
                  <a:pt x="59507" y="15536"/>
                </a:lnTo>
                <a:lnTo>
                  <a:pt x="59874" y="15373"/>
                </a:lnTo>
                <a:close/>
                <a:moveTo>
                  <a:pt x="48076" y="15319"/>
                </a:moveTo>
                <a:cubicBezTo>
                  <a:pt x="48144" y="15468"/>
                  <a:pt x="48199" y="15604"/>
                  <a:pt x="48267" y="15740"/>
                </a:cubicBezTo>
                <a:lnTo>
                  <a:pt x="47927" y="15917"/>
                </a:lnTo>
                <a:cubicBezTo>
                  <a:pt x="47900" y="15740"/>
                  <a:pt x="47777" y="15577"/>
                  <a:pt x="47601" y="15523"/>
                </a:cubicBezTo>
                <a:cubicBezTo>
                  <a:pt x="47599" y="15522"/>
                  <a:pt x="47598" y="15522"/>
                  <a:pt x="47597" y="15522"/>
                </a:cubicBezTo>
                <a:lnTo>
                  <a:pt x="47597" y="15522"/>
                </a:lnTo>
                <a:cubicBezTo>
                  <a:pt x="47784" y="15509"/>
                  <a:pt x="47970" y="15506"/>
                  <a:pt x="48076" y="15319"/>
                </a:cubicBezTo>
                <a:close/>
                <a:moveTo>
                  <a:pt x="57115" y="15427"/>
                </a:moveTo>
                <a:lnTo>
                  <a:pt x="57292" y="15754"/>
                </a:lnTo>
                <a:lnTo>
                  <a:pt x="56952" y="15944"/>
                </a:lnTo>
                <a:lnTo>
                  <a:pt x="56789" y="15604"/>
                </a:lnTo>
                <a:lnTo>
                  <a:pt x="57115" y="15427"/>
                </a:lnTo>
                <a:close/>
                <a:moveTo>
                  <a:pt x="54397" y="15509"/>
                </a:moveTo>
                <a:cubicBezTo>
                  <a:pt x="54451" y="15604"/>
                  <a:pt x="54505" y="15727"/>
                  <a:pt x="54573" y="15862"/>
                </a:cubicBezTo>
                <a:lnTo>
                  <a:pt x="54220" y="16080"/>
                </a:lnTo>
                <a:lnTo>
                  <a:pt x="54057" y="15672"/>
                </a:lnTo>
                <a:lnTo>
                  <a:pt x="54397" y="15509"/>
                </a:lnTo>
                <a:close/>
                <a:moveTo>
                  <a:pt x="43888" y="15359"/>
                </a:moveTo>
                <a:cubicBezTo>
                  <a:pt x="43572" y="15359"/>
                  <a:pt x="43404" y="15757"/>
                  <a:pt x="43632" y="15985"/>
                </a:cubicBezTo>
                <a:cubicBezTo>
                  <a:pt x="43710" y="16059"/>
                  <a:pt x="43804" y="16093"/>
                  <a:pt x="43896" y="16093"/>
                </a:cubicBezTo>
                <a:cubicBezTo>
                  <a:pt x="44089" y="16093"/>
                  <a:pt x="44270" y="15943"/>
                  <a:pt x="44270" y="15713"/>
                </a:cubicBezTo>
                <a:cubicBezTo>
                  <a:pt x="44270" y="15523"/>
                  <a:pt x="44107" y="15360"/>
                  <a:pt x="43917" y="15360"/>
                </a:cubicBezTo>
                <a:lnTo>
                  <a:pt x="43903" y="15360"/>
                </a:lnTo>
                <a:cubicBezTo>
                  <a:pt x="43898" y="15359"/>
                  <a:pt x="43893" y="15359"/>
                  <a:pt x="43888" y="15359"/>
                </a:cubicBezTo>
                <a:close/>
                <a:moveTo>
                  <a:pt x="51651" y="15591"/>
                </a:moveTo>
                <a:cubicBezTo>
                  <a:pt x="51705" y="15686"/>
                  <a:pt x="51760" y="15808"/>
                  <a:pt x="51814" y="15917"/>
                </a:cubicBezTo>
                <a:lnTo>
                  <a:pt x="51488" y="16094"/>
                </a:lnTo>
                <a:lnTo>
                  <a:pt x="51325" y="15754"/>
                </a:lnTo>
                <a:lnTo>
                  <a:pt x="51651" y="15591"/>
                </a:lnTo>
                <a:close/>
                <a:moveTo>
                  <a:pt x="41192" y="15515"/>
                </a:moveTo>
                <a:cubicBezTo>
                  <a:pt x="41036" y="15515"/>
                  <a:pt x="40886" y="15637"/>
                  <a:pt x="40886" y="15822"/>
                </a:cubicBezTo>
                <a:cubicBezTo>
                  <a:pt x="40886" y="15971"/>
                  <a:pt x="41022" y="16107"/>
                  <a:pt x="41185" y="16121"/>
                </a:cubicBezTo>
                <a:lnTo>
                  <a:pt x="41185" y="16107"/>
                </a:lnTo>
                <a:cubicBezTo>
                  <a:pt x="41190" y="16107"/>
                  <a:pt x="41195" y="16108"/>
                  <a:pt x="41201" y="16108"/>
                </a:cubicBezTo>
                <a:cubicBezTo>
                  <a:pt x="41449" y="16108"/>
                  <a:pt x="41576" y="15791"/>
                  <a:pt x="41402" y="15604"/>
                </a:cubicBezTo>
                <a:cubicBezTo>
                  <a:pt x="41341" y="15543"/>
                  <a:pt x="41266" y="15515"/>
                  <a:pt x="41192" y="15515"/>
                </a:cubicBezTo>
                <a:close/>
                <a:moveTo>
                  <a:pt x="60703" y="15631"/>
                </a:moveTo>
                <a:cubicBezTo>
                  <a:pt x="60758" y="15727"/>
                  <a:pt x="60812" y="15849"/>
                  <a:pt x="60867" y="15958"/>
                </a:cubicBezTo>
                <a:lnTo>
                  <a:pt x="60513" y="16121"/>
                </a:lnTo>
                <a:lnTo>
                  <a:pt x="60336" y="15794"/>
                </a:lnTo>
                <a:lnTo>
                  <a:pt x="60703" y="15631"/>
                </a:lnTo>
                <a:close/>
                <a:moveTo>
                  <a:pt x="48933" y="15631"/>
                </a:moveTo>
                <a:lnTo>
                  <a:pt x="49109" y="15971"/>
                </a:lnTo>
                <a:lnTo>
                  <a:pt x="48769" y="16148"/>
                </a:lnTo>
                <a:lnTo>
                  <a:pt x="48593" y="15808"/>
                </a:lnTo>
                <a:lnTo>
                  <a:pt x="48933" y="15631"/>
                </a:lnTo>
                <a:close/>
                <a:moveTo>
                  <a:pt x="57944" y="15672"/>
                </a:moveTo>
                <a:cubicBezTo>
                  <a:pt x="57999" y="15794"/>
                  <a:pt x="58053" y="15917"/>
                  <a:pt x="58121" y="16039"/>
                </a:cubicBezTo>
                <a:lnTo>
                  <a:pt x="57795" y="16202"/>
                </a:lnTo>
                <a:lnTo>
                  <a:pt x="57618" y="15849"/>
                </a:lnTo>
                <a:lnTo>
                  <a:pt x="57944" y="15672"/>
                </a:lnTo>
                <a:close/>
                <a:moveTo>
                  <a:pt x="39268" y="15930"/>
                </a:moveTo>
                <a:cubicBezTo>
                  <a:pt x="39201" y="16012"/>
                  <a:pt x="39133" y="16066"/>
                  <a:pt x="39133" y="16121"/>
                </a:cubicBezTo>
                <a:cubicBezTo>
                  <a:pt x="39133" y="16175"/>
                  <a:pt x="39201" y="16216"/>
                  <a:pt x="39241" y="16270"/>
                </a:cubicBezTo>
                <a:cubicBezTo>
                  <a:pt x="39296" y="16216"/>
                  <a:pt x="39377" y="16189"/>
                  <a:pt x="39391" y="16121"/>
                </a:cubicBezTo>
                <a:cubicBezTo>
                  <a:pt x="39404" y="16080"/>
                  <a:pt x="39323" y="16026"/>
                  <a:pt x="39268" y="15930"/>
                </a:cubicBezTo>
                <a:close/>
                <a:moveTo>
                  <a:pt x="55226" y="15767"/>
                </a:moveTo>
                <a:lnTo>
                  <a:pt x="55403" y="16107"/>
                </a:lnTo>
                <a:lnTo>
                  <a:pt x="55063" y="16284"/>
                </a:lnTo>
                <a:lnTo>
                  <a:pt x="54886" y="15944"/>
                </a:lnTo>
                <a:lnTo>
                  <a:pt x="55226" y="15767"/>
                </a:lnTo>
                <a:close/>
                <a:moveTo>
                  <a:pt x="52467" y="15822"/>
                </a:moveTo>
                <a:lnTo>
                  <a:pt x="52643" y="16161"/>
                </a:lnTo>
                <a:lnTo>
                  <a:pt x="52317" y="16325"/>
                </a:lnTo>
                <a:lnTo>
                  <a:pt x="52140" y="15998"/>
                </a:lnTo>
                <a:lnTo>
                  <a:pt x="52467" y="15822"/>
                </a:lnTo>
                <a:close/>
                <a:moveTo>
                  <a:pt x="42011" y="15740"/>
                </a:moveTo>
                <a:cubicBezTo>
                  <a:pt x="41723" y="15740"/>
                  <a:pt x="41583" y="16084"/>
                  <a:pt x="41783" y="16297"/>
                </a:cubicBezTo>
                <a:cubicBezTo>
                  <a:pt x="41848" y="16363"/>
                  <a:pt x="41929" y="16392"/>
                  <a:pt x="42008" y="16392"/>
                </a:cubicBezTo>
                <a:cubicBezTo>
                  <a:pt x="42177" y="16392"/>
                  <a:pt x="42340" y="16260"/>
                  <a:pt x="42340" y="16066"/>
                </a:cubicBezTo>
                <a:cubicBezTo>
                  <a:pt x="42340" y="15890"/>
                  <a:pt x="42191" y="15740"/>
                  <a:pt x="42028" y="15740"/>
                </a:cubicBezTo>
                <a:cubicBezTo>
                  <a:pt x="42022" y="15740"/>
                  <a:pt x="42017" y="15740"/>
                  <a:pt x="42011" y="15740"/>
                </a:cubicBezTo>
                <a:close/>
                <a:moveTo>
                  <a:pt x="49762" y="15890"/>
                </a:moveTo>
                <a:lnTo>
                  <a:pt x="49925" y="16216"/>
                </a:lnTo>
                <a:lnTo>
                  <a:pt x="49599" y="16393"/>
                </a:lnTo>
                <a:lnTo>
                  <a:pt x="49422" y="16053"/>
                </a:lnTo>
                <a:lnTo>
                  <a:pt x="49762" y="15890"/>
                </a:lnTo>
                <a:close/>
                <a:moveTo>
                  <a:pt x="44730" y="15617"/>
                </a:moveTo>
                <a:cubicBezTo>
                  <a:pt x="44387" y="15617"/>
                  <a:pt x="44220" y="16043"/>
                  <a:pt x="44461" y="16284"/>
                </a:cubicBezTo>
                <a:cubicBezTo>
                  <a:pt x="44539" y="16362"/>
                  <a:pt x="44635" y="16397"/>
                  <a:pt x="44730" y="16397"/>
                </a:cubicBezTo>
                <a:cubicBezTo>
                  <a:pt x="44932" y="16397"/>
                  <a:pt x="45127" y="16239"/>
                  <a:pt x="45127" y="15998"/>
                </a:cubicBezTo>
                <a:cubicBezTo>
                  <a:pt x="45127" y="15781"/>
                  <a:pt x="44950" y="15618"/>
                  <a:pt x="44746" y="15618"/>
                </a:cubicBezTo>
                <a:cubicBezTo>
                  <a:pt x="44741" y="15618"/>
                  <a:pt x="44735" y="15617"/>
                  <a:pt x="44730" y="15617"/>
                </a:cubicBezTo>
                <a:close/>
                <a:moveTo>
                  <a:pt x="58773" y="15944"/>
                </a:moveTo>
                <a:lnTo>
                  <a:pt x="58950" y="16284"/>
                </a:lnTo>
                <a:lnTo>
                  <a:pt x="58624" y="16461"/>
                </a:lnTo>
                <a:cubicBezTo>
                  <a:pt x="58556" y="16352"/>
                  <a:pt x="58502" y="16229"/>
                  <a:pt x="58447" y="16121"/>
                </a:cubicBezTo>
                <a:lnTo>
                  <a:pt x="58773" y="15944"/>
                </a:lnTo>
                <a:close/>
                <a:moveTo>
                  <a:pt x="56069" y="16012"/>
                </a:moveTo>
                <a:lnTo>
                  <a:pt x="56232" y="16338"/>
                </a:lnTo>
                <a:lnTo>
                  <a:pt x="55905" y="16515"/>
                </a:lnTo>
                <a:lnTo>
                  <a:pt x="55729" y="16189"/>
                </a:lnTo>
                <a:lnTo>
                  <a:pt x="56069" y="16012"/>
                </a:lnTo>
                <a:close/>
                <a:moveTo>
                  <a:pt x="53309" y="16066"/>
                </a:moveTo>
                <a:lnTo>
                  <a:pt x="53472" y="16406"/>
                </a:lnTo>
                <a:lnTo>
                  <a:pt x="53133" y="16569"/>
                </a:lnTo>
                <a:cubicBezTo>
                  <a:pt x="53092" y="16474"/>
                  <a:pt x="53024" y="16352"/>
                  <a:pt x="52969" y="16243"/>
                </a:cubicBezTo>
                <a:lnTo>
                  <a:pt x="53309" y="16066"/>
                </a:lnTo>
                <a:close/>
                <a:moveTo>
                  <a:pt x="40084" y="16148"/>
                </a:moveTo>
                <a:cubicBezTo>
                  <a:pt x="39975" y="16148"/>
                  <a:pt x="39867" y="16229"/>
                  <a:pt x="39867" y="16352"/>
                </a:cubicBezTo>
                <a:cubicBezTo>
                  <a:pt x="39857" y="16483"/>
                  <a:pt x="39971" y="16576"/>
                  <a:pt x="40087" y="16576"/>
                </a:cubicBezTo>
                <a:cubicBezTo>
                  <a:pt x="40139" y="16576"/>
                  <a:pt x="40191" y="16557"/>
                  <a:pt x="40234" y="16515"/>
                </a:cubicBezTo>
                <a:cubicBezTo>
                  <a:pt x="40369" y="16379"/>
                  <a:pt x="40274" y="16148"/>
                  <a:pt x="40084" y="16148"/>
                </a:cubicBezTo>
                <a:close/>
                <a:moveTo>
                  <a:pt x="42842" y="15973"/>
                </a:moveTo>
                <a:cubicBezTo>
                  <a:pt x="42755" y="15973"/>
                  <a:pt x="42668" y="16006"/>
                  <a:pt x="42599" y="16080"/>
                </a:cubicBezTo>
                <a:cubicBezTo>
                  <a:pt x="42395" y="16297"/>
                  <a:pt x="42544" y="16651"/>
                  <a:pt x="42843" y="16651"/>
                </a:cubicBezTo>
                <a:cubicBezTo>
                  <a:pt x="43034" y="16651"/>
                  <a:pt x="43183" y="16501"/>
                  <a:pt x="43183" y="16297"/>
                </a:cubicBezTo>
                <a:cubicBezTo>
                  <a:pt x="43174" y="16100"/>
                  <a:pt x="43010" y="15973"/>
                  <a:pt x="42842" y="15973"/>
                </a:cubicBezTo>
                <a:close/>
                <a:moveTo>
                  <a:pt x="45559" y="15845"/>
                </a:moveTo>
                <a:cubicBezTo>
                  <a:pt x="45456" y="15845"/>
                  <a:pt x="45349" y="15885"/>
                  <a:pt x="45263" y="15971"/>
                </a:cubicBezTo>
                <a:cubicBezTo>
                  <a:pt x="45018" y="16229"/>
                  <a:pt x="45208" y="16651"/>
                  <a:pt x="45562" y="16651"/>
                </a:cubicBezTo>
                <a:cubicBezTo>
                  <a:pt x="45793" y="16651"/>
                  <a:pt x="45969" y="16461"/>
                  <a:pt x="45956" y="16243"/>
                </a:cubicBezTo>
                <a:cubicBezTo>
                  <a:pt x="45956" y="15999"/>
                  <a:pt x="45764" y="15845"/>
                  <a:pt x="45559" y="15845"/>
                </a:cubicBezTo>
                <a:close/>
                <a:moveTo>
                  <a:pt x="50577" y="16134"/>
                </a:moveTo>
                <a:lnTo>
                  <a:pt x="50754" y="16488"/>
                </a:lnTo>
                <a:lnTo>
                  <a:pt x="50428" y="16664"/>
                </a:lnTo>
                <a:lnTo>
                  <a:pt x="50251" y="16297"/>
                </a:lnTo>
                <a:lnTo>
                  <a:pt x="50577" y="16134"/>
                </a:lnTo>
                <a:close/>
                <a:moveTo>
                  <a:pt x="59603" y="16189"/>
                </a:moveTo>
                <a:lnTo>
                  <a:pt x="59779" y="16528"/>
                </a:lnTo>
                <a:lnTo>
                  <a:pt x="59439" y="16692"/>
                </a:lnTo>
                <a:cubicBezTo>
                  <a:pt x="59385" y="16596"/>
                  <a:pt x="59317" y="16474"/>
                  <a:pt x="59263" y="16365"/>
                </a:cubicBezTo>
                <a:lnTo>
                  <a:pt x="59603" y="16189"/>
                </a:lnTo>
                <a:close/>
                <a:moveTo>
                  <a:pt x="47859" y="16202"/>
                </a:moveTo>
                <a:lnTo>
                  <a:pt x="48022" y="16542"/>
                </a:lnTo>
                <a:lnTo>
                  <a:pt x="47655" y="16732"/>
                </a:lnTo>
                <a:lnTo>
                  <a:pt x="47478" y="16393"/>
                </a:lnTo>
                <a:lnTo>
                  <a:pt x="47859" y="16202"/>
                </a:lnTo>
                <a:close/>
                <a:moveTo>
                  <a:pt x="56884" y="16257"/>
                </a:moveTo>
                <a:lnTo>
                  <a:pt x="57047" y="16583"/>
                </a:lnTo>
                <a:lnTo>
                  <a:pt x="56707" y="16773"/>
                </a:lnTo>
                <a:lnTo>
                  <a:pt x="56544" y="16433"/>
                </a:lnTo>
                <a:lnTo>
                  <a:pt x="56884" y="16257"/>
                </a:lnTo>
                <a:close/>
                <a:moveTo>
                  <a:pt x="54152" y="16257"/>
                </a:moveTo>
                <a:cubicBezTo>
                  <a:pt x="54193" y="16379"/>
                  <a:pt x="54261" y="16528"/>
                  <a:pt x="54315" y="16664"/>
                </a:cubicBezTo>
                <a:lnTo>
                  <a:pt x="53975" y="16841"/>
                </a:lnTo>
                <a:lnTo>
                  <a:pt x="53799" y="16501"/>
                </a:lnTo>
                <a:lnTo>
                  <a:pt x="54152" y="16257"/>
                </a:lnTo>
                <a:close/>
                <a:moveTo>
                  <a:pt x="51393" y="16406"/>
                </a:moveTo>
                <a:lnTo>
                  <a:pt x="51569" y="16746"/>
                </a:lnTo>
                <a:lnTo>
                  <a:pt x="51243" y="16923"/>
                </a:lnTo>
                <a:cubicBezTo>
                  <a:pt x="51189" y="16814"/>
                  <a:pt x="51121" y="16692"/>
                  <a:pt x="51067" y="16596"/>
                </a:cubicBezTo>
                <a:lnTo>
                  <a:pt x="51393" y="16406"/>
                </a:lnTo>
                <a:close/>
                <a:moveTo>
                  <a:pt x="40913" y="16365"/>
                </a:moveTo>
                <a:cubicBezTo>
                  <a:pt x="40750" y="16365"/>
                  <a:pt x="40628" y="16501"/>
                  <a:pt x="40628" y="16651"/>
                </a:cubicBezTo>
                <a:lnTo>
                  <a:pt x="40641" y="16651"/>
                </a:lnTo>
                <a:cubicBezTo>
                  <a:pt x="40641" y="16815"/>
                  <a:pt x="40777" y="16925"/>
                  <a:pt x="40919" y="16925"/>
                </a:cubicBezTo>
                <a:cubicBezTo>
                  <a:pt x="40988" y="16925"/>
                  <a:pt x="41059" y="16899"/>
                  <a:pt x="41117" y="16841"/>
                </a:cubicBezTo>
                <a:cubicBezTo>
                  <a:pt x="41280" y="16651"/>
                  <a:pt x="41158" y="16365"/>
                  <a:pt x="40913" y="16365"/>
                </a:cubicBezTo>
                <a:close/>
                <a:moveTo>
                  <a:pt x="60432" y="16433"/>
                </a:moveTo>
                <a:lnTo>
                  <a:pt x="60595" y="16760"/>
                </a:lnTo>
                <a:lnTo>
                  <a:pt x="60269" y="16950"/>
                </a:lnTo>
                <a:lnTo>
                  <a:pt x="60105" y="16610"/>
                </a:lnTo>
                <a:cubicBezTo>
                  <a:pt x="60201" y="16556"/>
                  <a:pt x="60323" y="16488"/>
                  <a:pt x="60432" y="16433"/>
                </a:cubicBezTo>
                <a:close/>
                <a:moveTo>
                  <a:pt x="43660" y="16215"/>
                </a:moveTo>
                <a:cubicBezTo>
                  <a:pt x="43467" y="16215"/>
                  <a:pt x="43305" y="16360"/>
                  <a:pt x="43292" y="16556"/>
                </a:cubicBezTo>
                <a:lnTo>
                  <a:pt x="43305" y="16556"/>
                </a:lnTo>
                <a:cubicBezTo>
                  <a:pt x="43286" y="16788"/>
                  <a:pt x="43474" y="16958"/>
                  <a:pt x="43672" y="16958"/>
                </a:cubicBezTo>
                <a:cubicBezTo>
                  <a:pt x="43752" y="16958"/>
                  <a:pt x="43833" y="16931"/>
                  <a:pt x="43903" y="16868"/>
                </a:cubicBezTo>
                <a:cubicBezTo>
                  <a:pt x="44162" y="16651"/>
                  <a:pt x="44026" y="16243"/>
                  <a:pt x="43686" y="16216"/>
                </a:cubicBezTo>
                <a:cubicBezTo>
                  <a:pt x="43677" y="16215"/>
                  <a:pt x="43669" y="16215"/>
                  <a:pt x="43660" y="16215"/>
                </a:cubicBezTo>
                <a:close/>
                <a:moveTo>
                  <a:pt x="48674" y="16474"/>
                </a:moveTo>
                <a:lnTo>
                  <a:pt x="48851" y="16800"/>
                </a:lnTo>
                <a:lnTo>
                  <a:pt x="48484" y="16977"/>
                </a:lnTo>
                <a:lnTo>
                  <a:pt x="48307" y="16651"/>
                </a:lnTo>
                <a:lnTo>
                  <a:pt x="48674" y="16474"/>
                </a:lnTo>
                <a:close/>
                <a:moveTo>
                  <a:pt x="57700" y="16488"/>
                </a:moveTo>
                <a:lnTo>
                  <a:pt x="57876" y="16855"/>
                </a:lnTo>
                <a:lnTo>
                  <a:pt x="57550" y="17018"/>
                </a:lnTo>
                <a:lnTo>
                  <a:pt x="57387" y="16664"/>
                </a:lnTo>
                <a:lnTo>
                  <a:pt x="57700" y="16488"/>
                </a:lnTo>
                <a:close/>
                <a:moveTo>
                  <a:pt x="54981" y="16596"/>
                </a:moveTo>
                <a:lnTo>
                  <a:pt x="55144" y="16923"/>
                </a:lnTo>
                <a:lnTo>
                  <a:pt x="54791" y="17099"/>
                </a:lnTo>
                <a:cubicBezTo>
                  <a:pt x="54736" y="16991"/>
                  <a:pt x="54669" y="16868"/>
                  <a:pt x="54614" y="16773"/>
                </a:cubicBezTo>
                <a:lnTo>
                  <a:pt x="54981" y="16596"/>
                </a:lnTo>
                <a:close/>
                <a:moveTo>
                  <a:pt x="52222" y="16651"/>
                </a:moveTo>
                <a:lnTo>
                  <a:pt x="52412" y="16991"/>
                </a:lnTo>
                <a:lnTo>
                  <a:pt x="52072" y="17154"/>
                </a:lnTo>
                <a:lnTo>
                  <a:pt x="51896" y="16827"/>
                </a:lnTo>
                <a:lnTo>
                  <a:pt x="52222" y="16651"/>
                </a:lnTo>
                <a:close/>
                <a:moveTo>
                  <a:pt x="41737" y="16570"/>
                </a:moveTo>
                <a:cubicBezTo>
                  <a:pt x="41662" y="16570"/>
                  <a:pt x="41586" y="16599"/>
                  <a:pt x="41525" y="16664"/>
                </a:cubicBezTo>
                <a:cubicBezTo>
                  <a:pt x="41321" y="16868"/>
                  <a:pt x="41470" y="17208"/>
                  <a:pt x="41756" y="17208"/>
                </a:cubicBezTo>
                <a:cubicBezTo>
                  <a:pt x="41919" y="17194"/>
                  <a:pt x="42055" y="17059"/>
                  <a:pt x="42055" y="16895"/>
                </a:cubicBezTo>
                <a:cubicBezTo>
                  <a:pt x="42055" y="16701"/>
                  <a:pt x="41898" y="16570"/>
                  <a:pt x="41737" y="16570"/>
                </a:cubicBezTo>
                <a:close/>
                <a:moveTo>
                  <a:pt x="44474" y="16433"/>
                </a:moveTo>
                <a:cubicBezTo>
                  <a:pt x="44135" y="16447"/>
                  <a:pt x="43958" y="16868"/>
                  <a:pt x="44216" y="17113"/>
                </a:cubicBezTo>
                <a:cubicBezTo>
                  <a:pt x="44293" y="17185"/>
                  <a:pt x="44386" y="17218"/>
                  <a:pt x="44479" y="17218"/>
                </a:cubicBezTo>
                <a:cubicBezTo>
                  <a:pt x="44683" y="17218"/>
                  <a:pt x="44882" y="17061"/>
                  <a:pt x="44882" y="16827"/>
                </a:cubicBezTo>
                <a:cubicBezTo>
                  <a:pt x="44869" y="16610"/>
                  <a:pt x="44692" y="16433"/>
                  <a:pt x="44474" y="16433"/>
                </a:cubicBezTo>
                <a:close/>
                <a:moveTo>
                  <a:pt x="49503" y="16719"/>
                </a:moveTo>
                <a:lnTo>
                  <a:pt x="49680" y="17045"/>
                </a:lnTo>
                <a:lnTo>
                  <a:pt x="49313" y="17222"/>
                </a:lnTo>
                <a:lnTo>
                  <a:pt x="49150" y="16895"/>
                </a:lnTo>
                <a:lnTo>
                  <a:pt x="49503" y="16719"/>
                </a:lnTo>
                <a:close/>
                <a:moveTo>
                  <a:pt x="58529" y="16773"/>
                </a:moveTo>
                <a:lnTo>
                  <a:pt x="58705" y="17099"/>
                </a:lnTo>
                <a:lnTo>
                  <a:pt x="58379" y="17276"/>
                </a:lnTo>
                <a:cubicBezTo>
                  <a:pt x="58325" y="17167"/>
                  <a:pt x="58257" y="17059"/>
                  <a:pt x="58203" y="16950"/>
                </a:cubicBezTo>
                <a:lnTo>
                  <a:pt x="58529" y="16773"/>
                </a:lnTo>
                <a:close/>
                <a:moveTo>
                  <a:pt x="55810" y="16841"/>
                </a:moveTo>
                <a:lnTo>
                  <a:pt x="55973" y="17167"/>
                </a:lnTo>
                <a:lnTo>
                  <a:pt x="55620" y="17344"/>
                </a:lnTo>
                <a:lnTo>
                  <a:pt x="55443" y="17018"/>
                </a:lnTo>
                <a:lnTo>
                  <a:pt x="55810" y="16841"/>
                </a:lnTo>
                <a:close/>
                <a:moveTo>
                  <a:pt x="39799" y="17045"/>
                </a:moveTo>
                <a:cubicBezTo>
                  <a:pt x="39758" y="17113"/>
                  <a:pt x="39690" y="17181"/>
                  <a:pt x="39690" y="17222"/>
                </a:cubicBezTo>
                <a:cubicBezTo>
                  <a:pt x="39703" y="17276"/>
                  <a:pt x="39785" y="17330"/>
                  <a:pt x="39839" y="17385"/>
                </a:cubicBezTo>
                <a:cubicBezTo>
                  <a:pt x="39894" y="17330"/>
                  <a:pt x="39975" y="17276"/>
                  <a:pt x="39989" y="17222"/>
                </a:cubicBezTo>
                <a:cubicBezTo>
                  <a:pt x="39989" y="17167"/>
                  <a:pt x="39907" y="17113"/>
                  <a:pt x="39867" y="17059"/>
                </a:cubicBezTo>
                <a:lnTo>
                  <a:pt x="39799" y="17045"/>
                </a:lnTo>
                <a:close/>
                <a:moveTo>
                  <a:pt x="53051" y="16895"/>
                </a:moveTo>
                <a:lnTo>
                  <a:pt x="53228" y="17235"/>
                </a:lnTo>
                <a:lnTo>
                  <a:pt x="52888" y="17412"/>
                </a:lnTo>
                <a:lnTo>
                  <a:pt x="52725" y="17072"/>
                </a:lnTo>
                <a:lnTo>
                  <a:pt x="53051" y="16895"/>
                </a:lnTo>
                <a:close/>
                <a:moveTo>
                  <a:pt x="42599" y="16787"/>
                </a:moveTo>
                <a:cubicBezTo>
                  <a:pt x="42300" y="16787"/>
                  <a:pt x="42136" y="17154"/>
                  <a:pt x="42354" y="17358"/>
                </a:cubicBezTo>
                <a:cubicBezTo>
                  <a:pt x="42423" y="17431"/>
                  <a:pt x="42511" y="17464"/>
                  <a:pt x="42597" y="17464"/>
                </a:cubicBezTo>
                <a:cubicBezTo>
                  <a:pt x="42766" y="17464"/>
                  <a:pt x="42929" y="17338"/>
                  <a:pt x="42938" y="17140"/>
                </a:cubicBezTo>
                <a:cubicBezTo>
                  <a:pt x="42938" y="16950"/>
                  <a:pt x="42789" y="16787"/>
                  <a:pt x="42599" y="16787"/>
                </a:cubicBezTo>
                <a:close/>
                <a:moveTo>
                  <a:pt x="46758" y="16746"/>
                </a:moveTo>
                <a:cubicBezTo>
                  <a:pt x="46812" y="16868"/>
                  <a:pt x="46880" y="17018"/>
                  <a:pt x="46948" y="17154"/>
                </a:cubicBezTo>
                <a:cubicBezTo>
                  <a:pt x="46771" y="17167"/>
                  <a:pt x="46608" y="17290"/>
                  <a:pt x="46540" y="17466"/>
                </a:cubicBezTo>
                <a:cubicBezTo>
                  <a:pt x="46595" y="17262"/>
                  <a:pt x="46527" y="17059"/>
                  <a:pt x="46350" y="16950"/>
                </a:cubicBezTo>
                <a:lnTo>
                  <a:pt x="46758" y="16746"/>
                </a:lnTo>
                <a:close/>
                <a:moveTo>
                  <a:pt x="45311" y="16667"/>
                </a:moveTo>
                <a:cubicBezTo>
                  <a:pt x="45214" y="16667"/>
                  <a:pt x="45114" y="16704"/>
                  <a:pt x="45032" y="16787"/>
                </a:cubicBezTo>
                <a:cubicBezTo>
                  <a:pt x="44773" y="17031"/>
                  <a:pt x="44950" y="17466"/>
                  <a:pt x="45303" y="17480"/>
                </a:cubicBezTo>
                <a:cubicBezTo>
                  <a:pt x="45535" y="17480"/>
                  <a:pt x="45711" y="17303"/>
                  <a:pt x="45711" y="17072"/>
                </a:cubicBezTo>
                <a:cubicBezTo>
                  <a:pt x="45711" y="16832"/>
                  <a:pt x="45517" y="16667"/>
                  <a:pt x="45311" y="16667"/>
                </a:cubicBezTo>
                <a:close/>
                <a:moveTo>
                  <a:pt x="59358" y="17018"/>
                </a:moveTo>
                <a:lnTo>
                  <a:pt x="59535" y="17358"/>
                </a:lnTo>
                <a:lnTo>
                  <a:pt x="59195" y="17521"/>
                </a:lnTo>
                <a:lnTo>
                  <a:pt x="59018" y="17181"/>
                </a:lnTo>
                <a:lnTo>
                  <a:pt x="59358" y="17018"/>
                </a:lnTo>
                <a:close/>
                <a:moveTo>
                  <a:pt x="50333" y="16963"/>
                </a:moveTo>
                <a:lnTo>
                  <a:pt x="50509" y="17303"/>
                </a:lnTo>
                <a:lnTo>
                  <a:pt x="50156" y="17548"/>
                </a:lnTo>
                <a:lnTo>
                  <a:pt x="50142" y="17548"/>
                </a:lnTo>
                <a:cubicBezTo>
                  <a:pt x="50102" y="17426"/>
                  <a:pt x="50034" y="17262"/>
                  <a:pt x="49993" y="17140"/>
                </a:cubicBezTo>
                <a:lnTo>
                  <a:pt x="50333" y="16963"/>
                </a:lnTo>
                <a:close/>
                <a:moveTo>
                  <a:pt x="47587" y="17045"/>
                </a:moveTo>
                <a:cubicBezTo>
                  <a:pt x="47641" y="17140"/>
                  <a:pt x="47696" y="17262"/>
                  <a:pt x="47764" y="17385"/>
                </a:cubicBezTo>
                <a:lnTo>
                  <a:pt x="47424" y="17561"/>
                </a:lnTo>
                <a:lnTo>
                  <a:pt x="47234" y="17208"/>
                </a:lnTo>
                <a:lnTo>
                  <a:pt x="47587" y="17045"/>
                </a:lnTo>
                <a:close/>
                <a:moveTo>
                  <a:pt x="56639" y="17072"/>
                </a:moveTo>
                <a:lnTo>
                  <a:pt x="56803" y="17398"/>
                </a:lnTo>
                <a:lnTo>
                  <a:pt x="56449" y="17575"/>
                </a:lnTo>
                <a:cubicBezTo>
                  <a:pt x="56395" y="17480"/>
                  <a:pt x="56327" y="17358"/>
                  <a:pt x="56272" y="17249"/>
                </a:cubicBezTo>
                <a:lnTo>
                  <a:pt x="56639" y="17072"/>
                </a:lnTo>
                <a:close/>
                <a:moveTo>
                  <a:pt x="53867" y="17154"/>
                </a:moveTo>
                <a:lnTo>
                  <a:pt x="54043" y="17521"/>
                </a:lnTo>
                <a:lnTo>
                  <a:pt x="53717" y="17684"/>
                </a:lnTo>
                <a:lnTo>
                  <a:pt x="53554" y="17317"/>
                </a:lnTo>
                <a:lnTo>
                  <a:pt x="53867" y="17154"/>
                </a:lnTo>
                <a:close/>
                <a:moveTo>
                  <a:pt x="40662" y="17232"/>
                </a:moveTo>
                <a:cubicBezTo>
                  <a:pt x="40543" y="17232"/>
                  <a:pt x="40424" y="17310"/>
                  <a:pt x="40424" y="17466"/>
                </a:cubicBezTo>
                <a:cubicBezTo>
                  <a:pt x="40424" y="17629"/>
                  <a:pt x="40543" y="17711"/>
                  <a:pt x="40662" y="17711"/>
                </a:cubicBezTo>
                <a:cubicBezTo>
                  <a:pt x="40781" y="17711"/>
                  <a:pt x="40900" y="17629"/>
                  <a:pt x="40900" y="17466"/>
                </a:cubicBezTo>
                <a:cubicBezTo>
                  <a:pt x="40900" y="17310"/>
                  <a:pt x="40781" y="17232"/>
                  <a:pt x="40662" y="17232"/>
                </a:cubicBezTo>
                <a:close/>
                <a:moveTo>
                  <a:pt x="51162" y="17222"/>
                </a:moveTo>
                <a:lnTo>
                  <a:pt x="51338" y="17575"/>
                </a:lnTo>
                <a:lnTo>
                  <a:pt x="50999" y="17738"/>
                </a:lnTo>
                <a:cubicBezTo>
                  <a:pt x="50944" y="17643"/>
                  <a:pt x="50890" y="17521"/>
                  <a:pt x="50822" y="17412"/>
                </a:cubicBezTo>
                <a:lnTo>
                  <a:pt x="51162" y="17222"/>
                </a:lnTo>
                <a:close/>
                <a:moveTo>
                  <a:pt x="60173" y="17262"/>
                </a:moveTo>
                <a:lnTo>
                  <a:pt x="60350" y="17589"/>
                </a:lnTo>
                <a:lnTo>
                  <a:pt x="60010" y="17752"/>
                </a:lnTo>
                <a:lnTo>
                  <a:pt x="59847" y="17426"/>
                </a:lnTo>
                <a:lnTo>
                  <a:pt x="60173" y="17262"/>
                </a:lnTo>
                <a:close/>
                <a:moveTo>
                  <a:pt x="43436" y="17044"/>
                </a:moveTo>
                <a:cubicBezTo>
                  <a:pt x="43429" y="17044"/>
                  <a:pt x="43422" y="17044"/>
                  <a:pt x="43414" y="17045"/>
                </a:cubicBezTo>
                <a:cubicBezTo>
                  <a:pt x="43088" y="17045"/>
                  <a:pt x="42925" y="17439"/>
                  <a:pt x="43156" y="17670"/>
                </a:cubicBezTo>
                <a:cubicBezTo>
                  <a:pt x="43231" y="17745"/>
                  <a:pt x="43324" y="17779"/>
                  <a:pt x="43416" y="17779"/>
                </a:cubicBezTo>
                <a:cubicBezTo>
                  <a:pt x="43607" y="17779"/>
                  <a:pt x="43790" y="17633"/>
                  <a:pt x="43781" y="17412"/>
                </a:cubicBezTo>
                <a:cubicBezTo>
                  <a:pt x="43781" y="17215"/>
                  <a:pt x="43630" y="17044"/>
                  <a:pt x="43436" y="17044"/>
                </a:cubicBezTo>
                <a:close/>
                <a:moveTo>
                  <a:pt x="48416" y="17290"/>
                </a:moveTo>
                <a:lnTo>
                  <a:pt x="48593" y="17629"/>
                </a:lnTo>
                <a:lnTo>
                  <a:pt x="48253" y="17806"/>
                </a:lnTo>
                <a:lnTo>
                  <a:pt x="48090" y="17466"/>
                </a:lnTo>
                <a:lnTo>
                  <a:pt x="48416" y="17290"/>
                </a:lnTo>
                <a:close/>
                <a:moveTo>
                  <a:pt x="57469" y="17330"/>
                </a:moveTo>
                <a:lnTo>
                  <a:pt x="57632" y="17684"/>
                </a:lnTo>
                <a:lnTo>
                  <a:pt x="57278" y="17847"/>
                </a:lnTo>
                <a:lnTo>
                  <a:pt x="57102" y="17494"/>
                </a:lnTo>
                <a:lnTo>
                  <a:pt x="57469" y="17330"/>
                </a:lnTo>
                <a:close/>
                <a:moveTo>
                  <a:pt x="54709" y="17412"/>
                </a:moveTo>
                <a:lnTo>
                  <a:pt x="54886" y="17752"/>
                </a:lnTo>
                <a:lnTo>
                  <a:pt x="54546" y="17915"/>
                </a:lnTo>
                <a:cubicBezTo>
                  <a:pt x="54492" y="17820"/>
                  <a:pt x="54437" y="17711"/>
                  <a:pt x="54369" y="17589"/>
                </a:cubicBezTo>
                <a:lnTo>
                  <a:pt x="54709" y="17412"/>
                </a:lnTo>
                <a:close/>
                <a:moveTo>
                  <a:pt x="51991" y="17480"/>
                </a:moveTo>
                <a:cubicBezTo>
                  <a:pt x="52045" y="17589"/>
                  <a:pt x="52113" y="17697"/>
                  <a:pt x="52168" y="17806"/>
                </a:cubicBezTo>
                <a:lnTo>
                  <a:pt x="51841" y="17983"/>
                </a:lnTo>
                <a:lnTo>
                  <a:pt x="51828" y="17983"/>
                </a:lnTo>
                <a:cubicBezTo>
                  <a:pt x="51773" y="17888"/>
                  <a:pt x="51705" y="17752"/>
                  <a:pt x="51651" y="17657"/>
                </a:cubicBezTo>
                <a:lnTo>
                  <a:pt x="51991" y="17480"/>
                </a:lnTo>
                <a:close/>
                <a:moveTo>
                  <a:pt x="41498" y="17426"/>
                </a:moveTo>
                <a:cubicBezTo>
                  <a:pt x="41335" y="17426"/>
                  <a:pt x="41199" y="17548"/>
                  <a:pt x="41185" y="17711"/>
                </a:cubicBezTo>
                <a:cubicBezTo>
                  <a:pt x="41176" y="17898"/>
                  <a:pt x="41328" y="18028"/>
                  <a:pt x="41490" y="18028"/>
                </a:cubicBezTo>
                <a:cubicBezTo>
                  <a:pt x="41563" y="18028"/>
                  <a:pt x="41638" y="18001"/>
                  <a:pt x="41702" y="17942"/>
                </a:cubicBezTo>
                <a:cubicBezTo>
                  <a:pt x="41892" y="17752"/>
                  <a:pt x="41769" y="17426"/>
                  <a:pt x="41498" y="17426"/>
                </a:cubicBezTo>
                <a:close/>
                <a:moveTo>
                  <a:pt x="44227" y="17262"/>
                </a:moveTo>
                <a:cubicBezTo>
                  <a:pt x="43898" y="17262"/>
                  <a:pt x="43730" y="17674"/>
                  <a:pt x="43958" y="17915"/>
                </a:cubicBezTo>
                <a:cubicBezTo>
                  <a:pt x="44039" y="18000"/>
                  <a:pt x="44139" y="18038"/>
                  <a:pt x="44237" y="18038"/>
                </a:cubicBezTo>
                <a:cubicBezTo>
                  <a:pt x="44435" y="18038"/>
                  <a:pt x="44624" y="17884"/>
                  <a:pt x="44624" y="17657"/>
                </a:cubicBezTo>
                <a:cubicBezTo>
                  <a:pt x="44624" y="17439"/>
                  <a:pt x="44461" y="17276"/>
                  <a:pt x="44243" y="17262"/>
                </a:cubicBezTo>
                <a:cubicBezTo>
                  <a:pt x="44238" y="17262"/>
                  <a:pt x="44233" y="17262"/>
                  <a:pt x="44227" y="17262"/>
                </a:cubicBezTo>
                <a:close/>
                <a:moveTo>
                  <a:pt x="49232" y="17548"/>
                </a:moveTo>
                <a:lnTo>
                  <a:pt x="49408" y="17888"/>
                </a:lnTo>
                <a:lnTo>
                  <a:pt x="49069" y="18051"/>
                </a:lnTo>
                <a:lnTo>
                  <a:pt x="48892" y="17725"/>
                </a:lnTo>
                <a:lnTo>
                  <a:pt x="49232" y="17548"/>
                </a:lnTo>
                <a:close/>
                <a:moveTo>
                  <a:pt x="58284" y="17616"/>
                </a:moveTo>
                <a:lnTo>
                  <a:pt x="58461" y="17942"/>
                </a:lnTo>
                <a:lnTo>
                  <a:pt x="58094" y="18105"/>
                </a:lnTo>
                <a:cubicBezTo>
                  <a:pt x="58039" y="18010"/>
                  <a:pt x="57985" y="17888"/>
                  <a:pt x="57931" y="17793"/>
                </a:cubicBezTo>
                <a:lnTo>
                  <a:pt x="58284" y="17616"/>
                </a:lnTo>
                <a:close/>
                <a:moveTo>
                  <a:pt x="55538" y="17657"/>
                </a:moveTo>
                <a:lnTo>
                  <a:pt x="55715" y="17996"/>
                </a:lnTo>
                <a:lnTo>
                  <a:pt x="55375" y="18160"/>
                </a:lnTo>
                <a:lnTo>
                  <a:pt x="55199" y="17820"/>
                </a:lnTo>
                <a:lnTo>
                  <a:pt x="55538" y="17657"/>
                </a:lnTo>
                <a:close/>
                <a:moveTo>
                  <a:pt x="52806" y="17711"/>
                </a:moveTo>
                <a:lnTo>
                  <a:pt x="52983" y="18051"/>
                </a:lnTo>
                <a:lnTo>
                  <a:pt x="52654" y="18222"/>
                </a:lnTo>
                <a:lnTo>
                  <a:pt x="52654" y="18222"/>
                </a:lnTo>
                <a:cubicBezTo>
                  <a:pt x="52600" y="18115"/>
                  <a:pt x="52533" y="18008"/>
                  <a:pt x="52467" y="17888"/>
                </a:cubicBezTo>
                <a:lnTo>
                  <a:pt x="52806" y="17711"/>
                </a:lnTo>
                <a:close/>
                <a:moveTo>
                  <a:pt x="46513" y="17575"/>
                </a:moveTo>
                <a:lnTo>
                  <a:pt x="46703" y="17983"/>
                </a:lnTo>
                <a:cubicBezTo>
                  <a:pt x="46527" y="17996"/>
                  <a:pt x="46377" y="18105"/>
                  <a:pt x="46309" y="18255"/>
                </a:cubicBezTo>
                <a:cubicBezTo>
                  <a:pt x="46350" y="18064"/>
                  <a:pt x="46269" y="17874"/>
                  <a:pt x="46105" y="17779"/>
                </a:cubicBezTo>
                <a:lnTo>
                  <a:pt x="46513" y="17575"/>
                </a:lnTo>
                <a:close/>
                <a:moveTo>
                  <a:pt x="45061" y="17493"/>
                </a:moveTo>
                <a:cubicBezTo>
                  <a:pt x="44854" y="17493"/>
                  <a:pt x="44678" y="17652"/>
                  <a:pt x="44665" y="17861"/>
                </a:cubicBezTo>
                <a:cubicBezTo>
                  <a:pt x="44645" y="18120"/>
                  <a:pt x="44851" y="18298"/>
                  <a:pt x="45069" y="18298"/>
                </a:cubicBezTo>
                <a:cubicBezTo>
                  <a:pt x="45159" y="18298"/>
                  <a:pt x="45251" y="18268"/>
                  <a:pt x="45331" y="18200"/>
                </a:cubicBezTo>
                <a:cubicBezTo>
                  <a:pt x="45602" y="17969"/>
                  <a:pt x="45453" y="17521"/>
                  <a:pt x="45086" y="17494"/>
                </a:cubicBezTo>
                <a:cubicBezTo>
                  <a:pt x="45078" y="17493"/>
                  <a:pt x="45069" y="17493"/>
                  <a:pt x="45061" y="17493"/>
                </a:cubicBezTo>
                <a:close/>
                <a:moveTo>
                  <a:pt x="42313" y="17616"/>
                </a:moveTo>
                <a:cubicBezTo>
                  <a:pt x="42001" y="17616"/>
                  <a:pt x="41851" y="17996"/>
                  <a:pt x="42069" y="18200"/>
                </a:cubicBezTo>
                <a:cubicBezTo>
                  <a:pt x="42138" y="18270"/>
                  <a:pt x="42222" y="18300"/>
                  <a:pt x="42305" y="18300"/>
                </a:cubicBezTo>
                <a:cubicBezTo>
                  <a:pt x="42482" y="18300"/>
                  <a:pt x="42653" y="18160"/>
                  <a:pt x="42653" y="17956"/>
                </a:cubicBezTo>
                <a:cubicBezTo>
                  <a:pt x="42639" y="17765"/>
                  <a:pt x="42490" y="17616"/>
                  <a:pt x="42313" y="17616"/>
                </a:cubicBezTo>
                <a:close/>
                <a:moveTo>
                  <a:pt x="50074" y="17738"/>
                </a:moveTo>
                <a:cubicBezTo>
                  <a:pt x="50129" y="17847"/>
                  <a:pt x="50183" y="18010"/>
                  <a:pt x="50237" y="18146"/>
                </a:cubicBezTo>
                <a:lnTo>
                  <a:pt x="49898" y="18309"/>
                </a:lnTo>
                <a:lnTo>
                  <a:pt x="49721" y="17969"/>
                </a:lnTo>
                <a:lnTo>
                  <a:pt x="50074" y="17738"/>
                </a:lnTo>
                <a:close/>
                <a:moveTo>
                  <a:pt x="47342" y="17874"/>
                </a:moveTo>
                <a:lnTo>
                  <a:pt x="47519" y="18200"/>
                </a:lnTo>
                <a:lnTo>
                  <a:pt x="47179" y="18391"/>
                </a:lnTo>
                <a:lnTo>
                  <a:pt x="46975" y="18051"/>
                </a:lnTo>
                <a:lnTo>
                  <a:pt x="47342" y="17874"/>
                </a:lnTo>
                <a:close/>
                <a:moveTo>
                  <a:pt x="59113" y="17847"/>
                </a:moveTo>
                <a:cubicBezTo>
                  <a:pt x="59154" y="17942"/>
                  <a:pt x="59222" y="18064"/>
                  <a:pt x="59276" y="18160"/>
                </a:cubicBezTo>
                <a:lnTo>
                  <a:pt x="58923" y="18391"/>
                </a:lnTo>
                <a:lnTo>
                  <a:pt x="58760" y="18024"/>
                </a:lnTo>
                <a:lnTo>
                  <a:pt x="59113" y="17847"/>
                </a:lnTo>
                <a:close/>
                <a:moveTo>
                  <a:pt x="56354" y="17915"/>
                </a:moveTo>
                <a:lnTo>
                  <a:pt x="56531" y="18241"/>
                </a:lnTo>
                <a:lnTo>
                  <a:pt x="56204" y="18418"/>
                </a:lnTo>
                <a:lnTo>
                  <a:pt x="56028" y="18078"/>
                </a:lnTo>
                <a:lnTo>
                  <a:pt x="56354" y="17915"/>
                </a:lnTo>
                <a:close/>
                <a:moveTo>
                  <a:pt x="40383" y="18105"/>
                </a:moveTo>
                <a:cubicBezTo>
                  <a:pt x="40342" y="18173"/>
                  <a:pt x="40274" y="18227"/>
                  <a:pt x="40261" y="18295"/>
                </a:cubicBezTo>
                <a:cubicBezTo>
                  <a:pt x="40247" y="18404"/>
                  <a:pt x="40315" y="18459"/>
                  <a:pt x="40424" y="18459"/>
                </a:cubicBezTo>
                <a:cubicBezTo>
                  <a:pt x="40519" y="18459"/>
                  <a:pt x="40587" y="18391"/>
                  <a:pt x="40573" y="18282"/>
                </a:cubicBezTo>
                <a:cubicBezTo>
                  <a:pt x="40560" y="18214"/>
                  <a:pt x="40492" y="18160"/>
                  <a:pt x="40451" y="18105"/>
                </a:cubicBezTo>
                <a:close/>
                <a:moveTo>
                  <a:pt x="53636" y="17969"/>
                </a:moveTo>
                <a:lnTo>
                  <a:pt x="53799" y="18336"/>
                </a:lnTo>
                <a:lnTo>
                  <a:pt x="53472" y="18499"/>
                </a:lnTo>
                <a:lnTo>
                  <a:pt x="53309" y="18146"/>
                </a:lnTo>
                <a:lnTo>
                  <a:pt x="53636" y="17969"/>
                </a:lnTo>
                <a:close/>
                <a:moveTo>
                  <a:pt x="50917" y="18078"/>
                </a:moveTo>
                <a:lnTo>
                  <a:pt x="51094" y="18391"/>
                </a:lnTo>
                <a:lnTo>
                  <a:pt x="50727" y="18567"/>
                </a:lnTo>
                <a:lnTo>
                  <a:pt x="50564" y="18241"/>
                </a:lnTo>
                <a:lnTo>
                  <a:pt x="50917" y="18078"/>
                </a:lnTo>
                <a:close/>
                <a:moveTo>
                  <a:pt x="43147" y="17861"/>
                </a:moveTo>
                <a:cubicBezTo>
                  <a:pt x="43057" y="17861"/>
                  <a:pt x="42963" y="17894"/>
                  <a:pt x="42884" y="17969"/>
                </a:cubicBezTo>
                <a:cubicBezTo>
                  <a:pt x="42653" y="18187"/>
                  <a:pt x="42802" y="18581"/>
                  <a:pt x="43129" y="18594"/>
                </a:cubicBezTo>
                <a:cubicBezTo>
                  <a:pt x="43333" y="18594"/>
                  <a:pt x="43496" y="18445"/>
                  <a:pt x="43509" y="18241"/>
                </a:cubicBezTo>
                <a:lnTo>
                  <a:pt x="43509" y="18227"/>
                </a:lnTo>
                <a:cubicBezTo>
                  <a:pt x="43509" y="18007"/>
                  <a:pt x="43335" y="17861"/>
                  <a:pt x="43147" y="17861"/>
                </a:cubicBezTo>
                <a:close/>
                <a:moveTo>
                  <a:pt x="48171" y="18105"/>
                </a:moveTo>
                <a:cubicBezTo>
                  <a:pt x="48226" y="18214"/>
                  <a:pt x="48280" y="18336"/>
                  <a:pt x="48335" y="18445"/>
                </a:cubicBezTo>
                <a:lnTo>
                  <a:pt x="48008" y="18622"/>
                </a:lnTo>
                <a:lnTo>
                  <a:pt x="47832" y="18282"/>
                </a:lnTo>
                <a:lnTo>
                  <a:pt x="48171" y="18105"/>
                </a:lnTo>
                <a:close/>
                <a:moveTo>
                  <a:pt x="59929" y="18105"/>
                </a:moveTo>
                <a:lnTo>
                  <a:pt x="60146" y="18459"/>
                </a:lnTo>
                <a:lnTo>
                  <a:pt x="59779" y="18622"/>
                </a:lnTo>
                <a:lnTo>
                  <a:pt x="59603" y="18268"/>
                </a:lnTo>
                <a:lnTo>
                  <a:pt x="59929" y="18105"/>
                </a:lnTo>
                <a:close/>
                <a:moveTo>
                  <a:pt x="57183" y="18160"/>
                </a:moveTo>
                <a:lnTo>
                  <a:pt x="57360" y="18527"/>
                </a:lnTo>
                <a:lnTo>
                  <a:pt x="57034" y="18690"/>
                </a:lnTo>
                <a:lnTo>
                  <a:pt x="56857" y="18336"/>
                </a:lnTo>
                <a:lnTo>
                  <a:pt x="57183" y="18160"/>
                </a:lnTo>
                <a:close/>
                <a:moveTo>
                  <a:pt x="54465" y="18241"/>
                </a:moveTo>
                <a:lnTo>
                  <a:pt x="54628" y="18567"/>
                </a:lnTo>
                <a:lnTo>
                  <a:pt x="54288" y="18758"/>
                </a:lnTo>
                <a:lnTo>
                  <a:pt x="54125" y="18418"/>
                </a:lnTo>
                <a:lnTo>
                  <a:pt x="54465" y="18241"/>
                </a:lnTo>
                <a:close/>
                <a:moveTo>
                  <a:pt x="41232" y="18281"/>
                </a:moveTo>
                <a:cubicBezTo>
                  <a:pt x="41105" y="18281"/>
                  <a:pt x="40995" y="18398"/>
                  <a:pt x="40995" y="18527"/>
                </a:cubicBezTo>
                <a:cubicBezTo>
                  <a:pt x="40985" y="18688"/>
                  <a:pt x="41115" y="18796"/>
                  <a:pt x="41249" y="18796"/>
                </a:cubicBezTo>
                <a:cubicBezTo>
                  <a:pt x="41307" y="18796"/>
                  <a:pt x="41367" y="18776"/>
                  <a:pt x="41416" y="18730"/>
                </a:cubicBezTo>
                <a:cubicBezTo>
                  <a:pt x="41579" y="18567"/>
                  <a:pt x="41484" y="18295"/>
                  <a:pt x="41253" y="18282"/>
                </a:cubicBezTo>
                <a:cubicBezTo>
                  <a:pt x="41246" y="18281"/>
                  <a:pt x="41239" y="18281"/>
                  <a:pt x="41232" y="18281"/>
                </a:cubicBezTo>
                <a:close/>
                <a:moveTo>
                  <a:pt x="51746" y="18323"/>
                </a:moveTo>
                <a:lnTo>
                  <a:pt x="51923" y="18649"/>
                </a:lnTo>
                <a:lnTo>
                  <a:pt x="51556" y="18812"/>
                </a:lnTo>
                <a:lnTo>
                  <a:pt x="51393" y="18499"/>
                </a:lnTo>
                <a:lnTo>
                  <a:pt x="51746" y="18323"/>
                </a:lnTo>
                <a:close/>
                <a:moveTo>
                  <a:pt x="43958" y="18092"/>
                </a:moveTo>
                <a:cubicBezTo>
                  <a:pt x="43618" y="18105"/>
                  <a:pt x="43455" y="18513"/>
                  <a:pt x="43700" y="18758"/>
                </a:cubicBezTo>
                <a:cubicBezTo>
                  <a:pt x="43776" y="18830"/>
                  <a:pt x="43870" y="18862"/>
                  <a:pt x="43962" y="18862"/>
                </a:cubicBezTo>
                <a:cubicBezTo>
                  <a:pt x="44165" y="18862"/>
                  <a:pt x="44361" y="18706"/>
                  <a:pt x="44352" y="18472"/>
                </a:cubicBezTo>
                <a:cubicBezTo>
                  <a:pt x="44352" y="18255"/>
                  <a:pt x="44175" y="18092"/>
                  <a:pt x="43958" y="18092"/>
                </a:cubicBezTo>
                <a:close/>
                <a:moveTo>
                  <a:pt x="60758" y="18350"/>
                </a:moveTo>
                <a:lnTo>
                  <a:pt x="60935" y="18703"/>
                </a:lnTo>
                <a:lnTo>
                  <a:pt x="60608" y="18866"/>
                </a:lnTo>
                <a:lnTo>
                  <a:pt x="60391" y="18513"/>
                </a:lnTo>
                <a:lnTo>
                  <a:pt x="60758" y="18350"/>
                </a:lnTo>
                <a:close/>
                <a:moveTo>
                  <a:pt x="48987" y="18363"/>
                </a:moveTo>
                <a:lnTo>
                  <a:pt x="49164" y="18703"/>
                </a:lnTo>
                <a:lnTo>
                  <a:pt x="48824" y="18880"/>
                </a:lnTo>
                <a:lnTo>
                  <a:pt x="48647" y="18540"/>
                </a:lnTo>
                <a:lnTo>
                  <a:pt x="48987" y="18363"/>
                </a:lnTo>
                <a:close/>
                <a:moveTo>
                  <a:pt x="57999" y="18431"/>
                </a:moveTo>
                <a:lnTo>
                  <a:pt x="58175" y="18758"/>
                </a:lnTo>
                <a:lnTo>
                  <a:pt x="57849" y="18934"/>
                </a:lnTo>
                <a:lnTo>
                  <a:pt x="57672" y="18608"/>
                </a:lnTo>
                <a:lnTo>
                  <a:pt x="57999" y="18431"/>
                </a:lnTo>
                <a:close/>
                <a:moveTo>
                  <a:pt x="55280" y="18486"/>
                </a:moveTo>
                <a:lnTo>
                  <a:pt x="55457" y="18812"/>
                </a:lnTo>
                <a:lnTo>
                  <a:pt x="55131" y="18989"/>
                </a:lnTo>
                <a:lnTo>
                  <a:pt x="54954" y="18649"/>
                </a:lnTo>
                <a:lnTo>
                  <a:pt x="55280" y="18486"/>
                </a:lnTo>
                <a:close/>
                <a:moveTo>
                  <a:pt x="52562" y="18567"/>
                </a:moveTo>
                <a:lnTo>
                  <a:pt x="52793" y="18907"/>
                </a:lnTo>
                <a:lnTo>
                  <a:pt x="52385" y="19070"/>
                </a:lnTo>
                <a:lnTo>
                  <a:pt x="52222" y="18730"/>
                </a:lnTo>
                <a:lnTo>
                  <a:pt x="52562" y="18567"/>
                </a:lnTo>
                <a:close/>
                <a:moveTo>
                  <a:pt x="42069" y="18459"/>
                </a:moveTo>
                <a:cubicBezTo>
                  <a:pt x="41783" y="18459"/>
                  <a:pt x="41647" y="18812"/>
                  <a:pt x="41851" y="19016"/>
                </a:cubicBezTo>
                <a:cubicBezTo>
                  <a:pt x="41918" y="19083"/>
                  <a:pt x="42001" y="19114"/>
                  <a:pt x="42081" y="19114"/>
                </a:cubicBezTo>
                <a:cubicBezTo>
                  <a:pt x="42244" y="19114"/>
                  <a:pt x="42399" y="18989"/>
                  <a:pt x="42408" y="18798"/>
                </a:cubicBezTo>
                <a:cubicBezTo>
                  <a:pt x="42408" y="18608"/>
                  <a:pt x="42259" y="18459"/>
                  <a:pt x="42069" y="18459"/>
                </a:cubicBezTo>
                <a:close/>
                <a:moveTo>
                  <a:pt x="44801" y="18323"/>
                </a:moveTo>
                <a:cubicBezTo>
                  <a:pt x="44583" y="18323"/>
                  <a:pt x="44393" y="18499"/>
                  <a:pt x="44406" y="18717"/>
                </a:cubicBezTo>
                <a:cubicBezTo>
                  <a:pt x="44397" y="18964"/>
                  <a:pt x="44591" y="19125"/>
                  <a:pt x="44798" y="19125"/>
                </a:cubicBezTo>
                <a:cubicBezTo>
                  <a:pt x="44898" y="19125"/>
                  <a:pt x="45002" y="19087"/>
                  <a:pt x="45086" y="19002"/>
                </a:cubicBezTo>
                <a:cubicBezTo>
                  <a:pt x="45344" y="18758"/>
                  <a:pt x="45154" y="18323"/>
                  <a:pt x="44801" y="18323"/>
                </a:cubicBezTo>
                <a:close/>
                <a:moveTo>
                  <a:pt x="49802" y="18608"/>
                </a:moveTo>
                <a:lnTo>
                  <a:pt x="49979" y="18975"/>
                </a:lnTo>
                <a:lnTo>
                  <a:pt x="49653" y="19138"/>
                </a:lnTo>
                <a:lnTo>
                  <a:pt x="49476" y="18785"/>
                </a:lnTo>
                <a:lnTo>
                  <a:pt x="49802" y="18608"/>
                </a:lnTo>
                <a:close/>
                <a:moveTo>
                  <a:pt x="58855" y="18622"/>
                </a:moveTo>
                <a:lnTo>
                  <a:pt x="59032" y="19002"/>
                </a:lnTo>
                <a:lnTo>
                  <a:pt x="58678" y="19179"/>
                </a:lnTo>
                <a:lnTo>
                  <a:pt x="58502" y="18853"/>
                </a:lnTo>
                <a:lnTo>
                  <a:pt x="58855" y="18622"/>
                </a:lnTo>
                <a:close/>
                <a:moveTo>
                  <a:pt x="40166" y="19029"/>
                </a:moveTo>
                <a:cubicBezTo>
                  <a:pt x="40138" y="19029"/>
                  <a:pt x="40084" y="19097"/>
                  <a:pt x="40084" y="19125"/>
                </a:cubicBezTo>
                <a:cubicBezTo>
                  <a:pt x="40098" y="19165"/>
                  <a:pt x="40138" y="19193"/>
                  <a:pt x="40179" y="19206"/>
                </a:cubicBezTo>
                <a:cubicBezTo>
                  <a:pt x="40206" y="19206"/>
                  <a:pt x="40247" y="19165"/>
                  <a:pt x="40315" y="19111"/>
                </a:cubicBezTo>
                <a:cubicBezTo>
                  <a:pt x="40247" y="19070"/>
                  <a:pt x="40206" y="19029"/>
                  <a:pt x="40166" y="19029"/>
                </a:cubicBezTo>
                <a:close/>
                <a:moveTo>
                  <a:pt x="47084" y="18690"/>
                </a:moveTo>
                <a:cubicBezTo>
                  <a:pt x="47152" y="18785"/>
                  <a:pt x="47206" y="18921"/>
                  <a:pt x="47274" y="19029"/>
                </a:cubicBezTo>
                <a:lnTo>
                  <a:pt x="46935" y="19206"/>
                </a:lnTo>
                <a:lnTo>
                  <a:pt x="46731" y="18866"/>
                </a:lnTo>
                <a:lnTo>
                  <a:pt x="47084" y="18690"/>
                </a:lnTo>
                <a:close/>
                <a:moveTo>
                  <a:pt x="56096" y="18730"/>
                </a:moveTo>
                <a:lnTo>
                  <a:pt x="56327" y="19084"/>
                </a:lnTo>
                <a:lnTo>
                  <a:pt x="55960" y="19261"/>
                </a:lnTo>
                <a:lnTo>
                  <a:pt x="55783" y="18907"/>
                </a:lnTo>
                <a:lnTo>
                  <a:pt x="56096" y="18730"/>
                </a:lnTo>
                <a:close/>
                <a:moveTo>
                  <a:pt x="53391" y="18812"/>
                </a:moveTo>
                <a:lnTo>
                  <a:pt x="53554" y="19152"/>
                </a:lnTo>
                <a:lnTo>
                  <a:pt x="53201" y="19342"/>
                </a:lnTo>
                <a:lnTo>
                  <a:pt x="52983" y="18989"/>
                </a:lnTo>
                <a:lnTo>
                  <a:pt x="53391" y="18812"/>
                </a:lnTo>
                <a:close/>
                <a:moveTo>
                  <a:pt x="50632" y="18880"/>
                </a:moveTo>
                <a:lnTo>
                  <a:pt x="50808" y="19220"/>
                </a:lnTo>
                <a:lnTo>
                  <a:pt x="50482" y="19383"/>
                </a:lnTo>
                <a:lnTo>
                  <a:pt x="50305" y="19057"/>
                </a:lnTo>
                <a:lnTo>
                  <a:pt x="50632" y="18880"/>
                </a:lnTo>
                <a:close/>
                <a:moveTo>
                  <a:pt x="45620" y="18547"/>
                </a:moveTo>
                <a:cubicBezTo>
                  <a:pt x="45521" y="18547"/>
                  <a:pt x="45419" y="18583"/>
                  <a:pt x="45331" y="18662"/>
                </a:cubicBezTo>
                <a:cubicBezTo>
                  <a:pt x="45059" y="18907"/>
                  <a:pt x="45222" y="19369"/>
                  <a:pt x="45602" y="19383"/>
                </a:cubicBezTo>
                <a:cubicBezTo>
                  <a:pt x="45611" y="19383"/>
                  <a:pt x="45619" y="19384"/>
                  <a:pt x="45627" y="19384"/>
                </a:cubicBezTo>
                <a:cubicBezTo>
                  <a:pt x="45847" y="19384"/>
                  <a:pt x="46024" y="19211"/>
                  <a:pt x="46037" y="18989"/>
                </a:cubicBezTo>
                <a:cubicBezTo>
                  <a:pt x="46047" y="18726"/>
                  <a:pt x="45842" y="18547"/>
                  <a:pt x="45620" y="18547"/>
                </a:cubicBezTo>
                <a:close/>
                <a:moveTo>
                  <a:pt x="42898" y="18690"/>
                </a:moveTo>
                <a:cubicBezTo>
                  <a:pt x="42585" y="18690"/>
                  <a:pt x="42408" y="19070"/>
                  <a:pt x="42639" y="19301"/>
                </a:cubicBezTo>
                <a:cubicBezTo>
                  <a:pt x="42712" y="19378"/>
                  <a:pt x="42804" y="19413"/>
                  <a:pt x="42895" y="19413"/>
                </a:cubicBezTo>
                <a:cubicBezTo>
                  <a:pt x="43077" y="19413"/>
                  <a:pt x="43256" y="19274"/>
                  <a:pt x="43265" y="19057"/>
                </a:cubicBezTo>
                <a:cubicBezTo>
                  <a:pt x="43251" y="18866"/>
                  <a:pt x="43102" y="18703"/>
                  <a:pt x="42898" y="18703"/>
                </a:cubicBezTo>
                <a:lnTo>
                  <a:pt x="42898" y="18690"/>
                </a:lnTo>
                <a:close/>
                <a:moveTo>
                  <a:pt x="47913" y="18948"/>
                </a:moveTo>
                <a:lnTo>
                  <a:pt x="48090" y="19288"/>
                </a:lnTo>
                <a:lnTo>
                  <a:pt x="47750" y="19451"/>
                </a:lnTo>
                <a:lnTo>
                  <a:pt x="47573" y="19125"/>
                </a:lnTo>
                <a:lnTo>
                  <a:pt x="47913" y="18948"/>
                </a:lnTo>
                <a:close/>
                <a:moveTo>
                  <a:pt x="59684" y="18921"/>
                </a:moveTo>
                <a:lnTo>
                  <a:pt x="59861" y="19274"/>
                </a:lnTo>
                <a:lnTo>
                  <a:pt x="59507" y="19451"/>
                </a:lnTo>
                <a:lnTo>
                  <a:pt x="59331" y="19084"/>
                </a:lnTo>
                <a:lnTo>
                  <a:pt x="59684" y="18921"/>
                </a:lnTo>
                <a:close/>
                <a:moveTo>
                  <a:pt x="56938" y="18989"/>
                </a:moveTo>
                <a:lnTo>
                  <a:pt x="57115" y="19342"/>
                </a:lnTo>
                <a:lnTo>
                  <a:pt x="56789" y="19505"/>
                </a:lnTo>
                <a:lnTo>
                  <a:pt x="56571" y="19165"/>
                </a:lnTo>
                <a:lnTo>
                  <a:pt x="56938" y="18989"/>
                </a:lnTo>
                <a:close/>
                <a:moveTo>
                  <a:pt x="54220" y="19070"/>
                </a:moveTo>
                <a:lnTo>
                  <a:pt x="54383" y="19396"/>
                </a:lnTo>
                <a:lnTo>
                  <a:pt x="54030" y="19560"/>
                </a:lnTo>
                <a:cubicBezTo>
                  <a:pt x="53975" y="19464"/>
                  <a:pt x="53907" y="19342"/>
                  <a:pt x="53853" y="19247"/>
                </a:cubicBezTo>
                <a:lnTo>
                  <a:pt x="54220" y="19070"/>
                </a:lnTo>
                <a:close/>
                <a:moveTo>
                  <a:pt x="40985" y="19191"/>
                </a:moveTo>
                <a:cubicBezTo>
                  <a:pt x="40874" y="19191"/>
                  <a:pt x="40793" y="19280"/>
                  <a:pt x="40818" y="19369"/>
                </a:cubicBezTo>
                <a:cubicBezTo>
                  <a:pt x="40859" y="19451"/>
                  <a:pt x="40900" y="19519"/>
                  <a:pt x="40954" y="19573"/>
                </a:cubicBezTo>
                <a:lnTo>
                  <a:pt x="41035" y="19573"/>
                </a:lnTo>
                <a:cubicBezTo>
                  <a:pt x="41076" y="19505"/>
                  <a:pt x="41158" y="19451"/>
                  <a:pt x="41171" y="19369"/>
                </a:cubicBezTo>
                <a:cubicBezTo>
                  <a:pt x="41185" y="19274"/>
                  <a:pt x="41117" y="19206"/>
                  <a:pt x="41008" y="19193"/>
                </a:cubicBezTo>
                <a:cubicBezTo>
                  <a:pt x="41000" y="19192"/>
                  <a:pt x="40993" y="19191"/>
                  <a:pt x="40985" y="19191"/>
                </a:cubicBezTo>
                <a:close/>
                <a:moveTo>
                  <a:pt x="51461" y="19138"/>
                </a:moveTo>
                <a:lnTo>
                  <a:pt x="51637" y="19478"/>
                </a:lnTo>
                <a:lnTo>
                  <a:pt x="51311" y="19655"/>
                </a:lnTo>
                <a:lnTo>
                  <a:pt x="51121" y="19315"/>
                </a:lnTo>
                <a:lnTo>
                  <a:pt x="51461" y="19138"/>
                </a:lnTo>
                <a:close/>
                <a:moveTo>
                  <a:pt x="43727" y="18921"/>
                </a:moveTo>
                <a:cubicBezTo>
                  <a:pt x="43387" y="18921"/>
                  <a:pt x="43210" y="19328"/>
                  <a:pt x="43441" y="19573"/>
                </a:cubicBezTo>
                <a:cubicBezTo>
                  <a:pt x="43522" y="19654"/>
                  <a:pt x="43621" y="19690"/>
                  <a:pt x="43718" y="19690"/>
                </a:cubicBezTo>
                <a:cubicBezTo>
                  <a:pt x="43913" y="19690"/>
                  <a:pt x="44098" y="19542"/>
                  <a:pt x="44107" y="19315"/>
                </a:cubicBezTo>
                <a:cubicBezTo>
                  <a:pt x="44107" y="19097"/>
                  <a:pt x="43944" y="18934"/>
                  <a:pt x="43727" y="18921"/>
                </a:cubicBezTo>
                <a:close/>
                <a:moveTo>
                  <a:pt x="60513" y="19206"/>
                </a:moveTo>
                <a:lnTo>
                  <a:pt x="60690" y="19532"/>
                </a:lnTo>
                <a:lnTo>
                  <a:pt x="60323" y="19695"/>
                </a:lnTo>
                <a:cubicBezTo>
                  <a:pt x="60269" y="19600"/>
                  <a:pt x="60201" y="19478"/>
                  <a:pt x="60160" y="19383"/>
                </a:cubicBezTo>
                <a:lnTo>
                  <a:pt x="60513" y="19206"/>
                </a:lnTo>
                <a:close/>
                <a:moveTo>
                  <a:pt x="48729" y="19193"/>
                </a:moveTo>
                <a:lnTo>
                  <a:pt x="48960" y="19546"/>
                </a:lnTo>
                <a:lnTo>
                  <a:pt x="48579" y="19723"/>
                </a:lnTo>
                <a:lnTo>
                  <a:pt x="48416" y="19369"/>
                </a:lnTo>
                <a:lnTo>
                  <a:pt x="48729" y="19193"/>
                </a:lnTo>
                <a:close/>
                <a:moveTo>
                  <a:pt x="57768" y="19274"/>
                </a:moveTo>
                <a:cubicBezTo>
                  <a:pt x="57822" y="19369"/>
                  <a:pt x="57876" y="19492"/>
                  <a:pt x="57944" y="19600"/>
                </a:cubicBezTo>
                <a:lnTo>
                  <a:pt x="57604" y="19763"/>
                </a:lnTo>
                <a:lnTo>
                  <a:pt x="57428" y="19437"/>
                </a:lnTo>
                <a:lnTo>
                  <a:pt x="57768" y="19274"/>
                </a:lnTo>
                <a:close/>
                <a:moveTo>
                  <a:pt x="55036" y="19328"/>
                </a:moveTo>
                <a:lnTo>
                  <a:pt x="55212" y="19641"/>
                </a:lnTo>
                <a:lnTo>
                  <a:pt x="54845" y="19872"/>
                </a:lnTo>
                <a:lnTo>
                  <a:pt x="54682" y="19492"/>
                </a:lnTo>
                <a:lnTo>
                  <a:pt x="55036" y="19328"/>
                </a:lnTo>
                <a:close/>
                <a:moveTo>
                  <a:pt x="41822" y="19336"/>
                </a:moveTo>
                <a:cubicBezTo>
                  <a:pt x="41682" y="19336"/>
                  <a:pt x="41552" y="19439"/>
                  <a:pt x="41552" y="19600"/>
                </a:cubicBezTo>
                <a:cubicBezTo>
                  <a:pt x="41538" y="19763"/>
                  <a:pt x="41674" y="19886"/>
                  <a:pt x="41824" y="19886"/>
                </a:cubicBezTo>
                <a:cubicBezTo>
                  <a:pt x="42069" y="19886"/>
                  <a:pt x="42191" y="19600"/>
                  <a:pt x="42028" y="19424"/>
                </a:cubicBezTo>
                <a:cubicBezTo>
                  <a:pt x="41968" y="19364"/>
                  <a:pt x="41894" y="19336"/>
                  <a:pt x="41822" y="19336"/>
                </a:cubicBezTo>
                <a:close/>
                <a:moveTo>
                  <a:pt x="52290" y="19383"/>
                </a:moveTo>
                <a:lnTo>
                  <a:pt x="52453" y="19750"/>
                </a:lnTo>
                <a:lnTo>
                  <a:pt x="52140" y="19913"/>
                </a:lnTo>
                <a:lnTo>
                  <a:pt x="51964" y="19560"/>
                </a:lnTo>
                <a:lnTo>
                  <a:pt x="52290" y="19383"/>
                </a:lnTo>
                <a:close/>
                <a:moveTo>
                  <a:pt x="44556" y="19152"/>
                </a:moveTo>
                <a:cubicBezTo>
                  <a:pt x="44189" y="19152"/>
                  <a:pt x="44012" y="19573"/>
                  <a:pt x="44257" y="19831"/>
                </a:cubicBezTo>
                <a:cubicBezTo>
                  <a:pt x="44341" y="19916"/>
                  <a:pt x="44445" y="19954"/>
                  <a:pt x="44545" y="19954"/>
                </a:cubicBezTo>
                <a:cubicBezTo>
                  <a:pt x="44753" y="19954"/>
                  <a:pt x="44950" y="19793"/>
                  <a:pt x="44950" y="19546"/>
                </a:cubicBezTo>
                <a:cubicBezTo>
                  <a:pt x="44950" y="19328"/>
                  <a:pt x="44773" y="19152"/>
                  <a:pt x="44556" y="19152"/>
                </a:cubicBezTo>
                <a:close/>
                <a:moveTo>
                  <a:pt x="49571" y="19437"/>
                </a:moveTo>
                <a:lnTo>
                  <a:pt x="49735" y="19804"/>
                </a:lnTo>
                <a:lnTo>
                  <a:pt x="49395" y="19981"/>
                </a:lnTo>
                <a:cubicBezTo>
                  <a:pt x="49381" y="19899"/>
                  <a:pt x="49354" y="19831"/>
                  <a:pt x="49313" y="19777"/>
                </a:cubicBezTo>
                <a:cubicBezTo>
                  <a:pt x="49272" y="19723"/>
                  <a:pt x="49232" y="19668"/>
                  <a:pt x="49177" y="19627"/>
                </a:cubicBezTo>
                <a:lnTo>
                  <a:pt x="49571" y="19437"/>
                </a:lnTo>
                <a:close/>
                <a:moveTo>
                  <a:pt x="58583" y="19492"/>
                </a:moveTo>
                <a:lnTo>
                  <a:pt x="58760" y="19818"/>
                </a:lnTo>
                <a:lnTo>
                  <a:pt x="58434" y="20008"/>
                </a:lnTo>
                <a:lnTo>
                  <a:pt x="58257" y="19668"/>
                </a:lnTo>
                <a:lnTo>
                  <a:pt x="58583" y="19492"/>
                </a:lnTo>
                <a:close/>
                <a:moveTo>
                  <a:pt x="46853" y="19519"/>
                </a:moveTo>
                <a:lnTo>
                  <a:pt x="47016" y="19859"/>
                </a:lnTo>
                <a:lnTo>
                  <a:pt x="46649" y="20035"/>
                </a:lnTo>
                <a:lnTo>
                  <a:pt x="46459" y="19695"/>
                </a:lnTo>
                <a:lnTo>
                  <a:pt x="46853" y="19519"/>
                </a:lnTo>
                <a:close/>
                <a:moveTo>
                  <a:pt x="55865" y="19560"/>
                </a:moveTo>
                <a:lnTo>
                  <a:pt x="56041" y="19927"/>
                </a:lnTo>
                <a:lnTo>
                  <a:pt x="55715" y="20090"/>
                </a:lnTo>
                <a:cubicBezTo>
                  <a:pt x="55661" y="19981"/>
                  <a:pt x="55606" y="19845"/>
                  <a:pt x="55538" y="19736"/>
                </a:cubicBezTo>
                <a:lnTo>
                  <a:pt x="55865" y="19560"/>
                </a:lnTo>
                <a:close/>
                <a:moveTo>
                  <a:pt x="53105" y="19641"/>
                </a:moveTo>
                <a:lnTo>
                  <a:pt x="53282" y="19981"/>
                </a:lnTo>
                <a:lnTo>
                  <a:pt x="52956" y="20158"/>
                </a:lnTo>
                <a:cubicBezTo>
                  <a:pt x="52902" y="20049"/>
                  <a:pt x="52834" y="19927"/>
                  <a:pt x="52779" y="19831"/>
                </a:cubicBezTo>
                <a:lnTo>
                  <a:pt x="53105" y="19641"/>
                </a:lnTo>
                <a:close/>
                <a:moveTo>
                  <a:pt x="50401" y="19695"/>
                </a:moveTo>
                <a:lnTo>
                  <a:pt x="50564" y="20035"/>
                </a:lnTo>
                <a:lnTo>
                  <a:pt x="50224" y="20198"/>
                </a:lnTo>
                <a:lnTo>
                  <a:pt x="50061" y="19859"/>
                </a:lnTo>
                <a:lnTo>
                  <a:pt x="50401" y="19695"/>
                </a:lnTo>
                <a:close/>
                <a:moveTo>
                  <a:pt x="45351" y="19380"/>
                </a:moveTo>
                <a:cubicBezTo>
                  <a:pt x="45078" y="19380"/>
                  <a:pt x="44870" y="19665"/>
                  <a:pt x="44977" y="19940"/>
                </a:cubicBezTo>
                <a:cubicBezTo>
                  <a:pt x="45039" y="20116"/>
                  <a:pt x="45203" y="20210"/>
                  <a:pt x="45370" y="20210"/>
                </a:cubicBezTo>
                <a:cubicBezTo>
                  <a:pt x="45498" y="20210"/>
                  <a:pt x="45628" y="20154"/>
                  <a:pt x="45711" y="20035"/>
                </a:cubicBezTo>
                <a:cubicBezTo>
                  <a:pt x="45725" y="19994"/>
                  <a:pt x="45752" y="19967"/>
                  <a:pt x="45766" y="19927"/>
                </a:cubicBezTo>
                <a:lnTo>
                  <a:pt x="45779" y="19927"/>
                </a:lnTo>
                <a:lnTo>
                  <a:pt x="45779" y="19845"/>
                </a:lnTo>
                <a:cubicBezTo>
                  <a:pt x="45806" y="19641"/>
                  <a:pt x="45670" y="19451"/>
                  <a:pt x="45467" y="19396"/>
                </a:cubicBezTo>
                <a:cubicBezTo>
                  <a:pt x="45427" y="19385"/>
                  <a:pt x="45389" y="19380"/>
                  <a:pt x="45351" y="19380"/>
                </a:cubicBezTo>
                <a:close/>
                <a:moveTo>
                  <a:pt x="42641" y="19532"/>
                </a:moveTo>
                <a:cubicBezTo>
                  <a:pt x="42554" y="19532"/>
                  <a:pt x="42466" y="19566"/>
                  <a:pt x="42395" y="19641"/>
                </a:cubicBezTo>
                <a:cubicBezTo>
                  <a:pt x="42177" y="19872"/>
                  <a:pt x="42340" y="20239"/>
                  <a:pt x="42653" y="20239"/>
                </a:cubicBezTo>
                <a:cubicBezTo>
                  <a:pt x="42857" y="20239"/>
                  <a:pt x="43006" y="20076"/>
                  <a:pt x="43006" y="19886"/>
                </a:cubicBezTo>
                <a:lnTo>
                  <a:pt x="42993" y="19886"/>
                </a:lnTo>
                <a:cubicBezTo>
                  <a:pt x="42993" y="19675"/>
                  <a:pt x="42820" y="19532"/>
                  <a:pt x="42641" y="19532"/>
                </a:cubicBezTo>
                <a:close/>
                <a:moveTo>
                  <a:pt x="47669" y="19763"/>
                </a:moveTo>
                <a:lnTo>
                  <a:pt x="47845" y="20090"/>
                </a:lnTo>
                <a:lnTo>
                  <a:pt x="47478" y="20280"/>
                </a:lnTo>
                <a:lnTo>
                  <a:pt x="47302" y="19940"/>
                </a:lnTo>
                <a:lnTo>
                  <a:pt x="47669" y="19763"/>
                </a:lnTo>
                <a:close/>
                <a:moveTo>
                  <a:pt x="59412" y="19736"/>
                </a:moveTo>
                <a:lnTo>
                  <a:pt x="59589" y="20103"/>
                </a:lnTo>
                <a:lnTo>
                  <a:pt x="59263" y="20280"/>
                </a:lnTo>
                <a:cubicBezTo>
                  <a:pt x="59208" y="20171"/>
                  <a:pt x="59154" y="20035"/>
                  <a:pt x="59086" y="19913"/>
                </a:cubicBezTo>
                <a:lnTo>
                  <a:pt x="59412" y="19736"/>
                </a:lnTo>
                <a:close/>
                <a:moveTo>
                  <a:pt x="56694" y="19845"/>
                </a:moveTo>
                <a:lnTo>
                  <a:pt x="56884" y="20185"/>
                </a:lnTo>
                <a:lnTo>
                  <a:pt x="56544" y="20348"/>
                </a:lnTo>
                <a:lnTo>
                  <a:pt x="56368" y="20008"/>
                </a:lnTo>
                <a:lnTo>
                  <a:pt x="56694" y="19845"/>
                </a:lnTo>
                <a:close/>
                <a:moveTo>
                  <a:pt x="40745" y="20088"/>
                </a:moveTo>
                <a:cubicBezTo>
                  <a:pt x="40742" y="20088"/>
                  <a:pt x="40739" y="20088"/>
                  <a:pt x="40736" y="20090"/>
                </a:cubicBezTo>
                <a:cubicBezTo>
                  <a:pt x="40682" y="20103"/>
                  <a:pt x="40641" y="20144"/>
                  <a:pt x="40614" y="20198"/>
                </a:cubicBezTo>
                <a:cubicBezTo>
                  <a:pt x="40614" y="20226"/>
                  <a:pt x="40669" y="20280"/>
                  <a:pt x="40723" y="20361"/>
                </a:cubicBezTo>
                <a:cubicBezTo>
                  <a:pt x="40777" y="20280"/>
                  <a:pt x="40832" y="20226"/>
                  <a:pt x="40832" y="20185"/>
                </a:cubicBezTo>
                <a:cubicBezTo>
                  <a:pt x="40832" y="20148"/>
                  <a:pt x="40775" y="20088"/>
                  <a:pt x="40745" y="20088"/>
                </a:cubicBezTo>
                <a:close/>
                <a:moveTo>
                  <a:pt x="53948" y="19899"/>
                </a:moveTo>
                <a:lnTo>
                  <a:pt x="54125" y="20226"/>
                </a:lnTo>
                <a:lnTo>
                  <a:pt x="53799" y="20416"/>
                </a:lnTo>
                <a:lnTo>
                  <a:pt x="53785" y="20402"/>
                </a:lnTo>
                <a:cubicBezTo>
                  <a:pt x="53731" y="20294"/>
                  <a:pt x="53663" y="20171"/>
                  <a:pt x="53622" y="20076"/>
                </a:cubicBezTo>
                <a:lnTo>
                  <a:pt x="53948" y="19899"/>
                </a:lnTo>
                <a:close/>
                <a:moveTo>
                  <a:pt x="51216" y="19954"/>
                </a:moveTo>
                <a:lnTo>
                  <a:pt x="51393" y="20294"/>
                </a:lnTo>
                <a:lnTo>
                  <a:pt x="51053" y="20470"/>
                </a:lnTo>
                <a:lnTo>
                  <a:pt x="50890" y="20130"/>
                </a:lnTo>
                <a:lnTo>
                  <a:pt x="51216" y="19954"/>
                </a:lnTo>
                <a:close/>
                <a:moveTo>
                  <a:pt x="43477" y="19758"/>
                </a:moveTo>
                <a:cubicBezTo>
                  <a:pt x="43385" y="19758"/>
                  <a:pt x="43290" y="19793"/>
                  <a:pt x="43210" y="19872"/>
                </a:cubicBezTo>
                <a:cubicBezTo>
                  <a:pt x="42979" y="20103"/>
                  <a:pt x="43142" y="20511"/>
                  <a:pt x="43482" y="20511"/>
                </a:cubicBezTo>
                <a:cubicBezTo>
                  <a:pt x="43686" y="20511"/>
                  <a:pt x="43863" y="20334"/>
                  <a:pt x="43849" y="20130"/>
                </a:cubicBezTo>
                <a:lnTo>
                  <a:pt x="43863" y="20130"/>
                </a:lnTo>
                <a:cubicBezTo>
                  <a:pt x="43853" y="19910"/>
                  <a:pt x="43671" y="19758"/>
                  <a:pt x="43477" y="19758"/>
                </a:cubicBezTo>
                <a:close/>
                <a:moveTo>
                  <a:pt x="60255" y="20008"/>
                </a:moveTo>
                <a:cubicBezTo>
                  <a:pt x="60296" y="20117"/>
                  <a:pt x="60364" y="20239"/>
                  <a:pt x="60418" y="20348"/>
                </a:cubicBezTo>
                <a:lnTo>
                  <a:pt x="60078" y="20525"/>
                </a:lnTo>
                <a:cubicBezTo>
                  <a:pt x="60024" y="20416"/>
                  <a:pt x="59970" y="20307"/>
                  <a:pt x="59915" y="20185"/>
                </a:cubicBezTo>
                <a:lnTo>
                  <a:pt x="60255" y="20008"/>
                </a:lnTo>
                <a:close/>
                <a:moveTo>
                  <a:pt x="48498" y="20022"/>
                </a:moveTo>
                <a:lnTo>
                  <a:pt x="48661" y="20375"/>
                </a:lnTo>
                <a:lnTo>
                  <a:pt x="48307" y="20552"/>
                </a:lnTo>
                <a:lnTo>
                  <a:pt x="48144" y="20198"/>
                </a:lnTo>
                <a:lnTo>
                  <a:pt x="48498" y="20022"/>
                </a:lnTo>
                <a:close/>
                <a:moveTo>
                  <a:pt x="57523" y="20062"/>
                </a:moveTo>
                <a:lnTo>
                  <a:pt x="57686" y="20402"/>
                </a:lnTo>
                <a:lnTo>
                  <a:pt x="57360" y="20565"/>
                </a:lnTo>
                <a:lnTo>
                  <a:pt x="57183" y="20239"/>
                </a:lnTo>
                <a:lnTo>
                  <a:pt x="57523" y="20062"/>
                </a:lnTo>
                <a:close/>
                <a:moveTo>
                  <a:pt x="41552" y="20239"/>
                </a:moveTo>
                <a:cubicBezTo>
                  <a:pt x="41443" y="20239"/>
                  <a:pt x="41348" y="20334"/>
                  <a:pt x="41362" y="20443"/>
                </a:cubicBezTo>
                <a:cubicBezTo>
                  <a:pt x="41349" y="20545"/>
                  <a:pt x="41443" y="20635"/>
                  <a:pt x="41545" y="20635"/>
                </a:cubicBezTo>
                <a:cubicBezTo>
                  <a:pt x="41552" y="20635"/>
                  <a:pt x="41559" y="20634"/>
                  <a:pt x="41566" y="20633"/>
                </a:cubicBezTo>
                <a:cubicBezTo>
                  <a:pt x="41674" y="20633"/>
                  <a:pt x="41756" y="20538"/>
                  <a:pt x="41742" y="20429"/>
                </a:cubicBezTo>
                <a:cubicBezTo>
                  <a:pt x="41742" y="20321"/>
                  <a:pt x="41661" y="20239"/>
                  <a:pt x="41552" y="20239"/>
                </a:cubicBezTo>
                <a:close/>
                <a:moveTo>
                  <a:pt x="54791" y="20090"/>
                </a:moveTo>
                <a:lnTo>
                  <a:pt x="54954" y="20470"/>
                </a:lnTo>
                <a:lnTo>
                  <a:pt x="54601" y="20647"/>
                </a:lnTo>
                <a:lnTo>
                  <a:pt x="54437" y="20321"/>
                </a:lnTo>
                <a:lnTo>
                  <a:pt x="54791" y="20090"/>
                </a:lnTo>
                <a:close/>
                <a:moveTo>
                  <a:pt x="52045" y="20198"/>
                </a:moveTo>
                <a:lnTo>
                  <a:pt x="52222" y="20565"/>
                </a:lnTo>
                <a:lnTo>
                  <a:pt x="51896" y="20728"/>
                </a:lnTo>
                <a:cubicBezTo>
                  <a:pt x="51841" y="20620"/>
                  <a:pt x="51773" y="20484"/>
                  <a:pt x="51719" y="20375"/>
                </a:cubicBezTo>
                <a:lnTo>
                  <a:pt x="52045" y="20198"/>
                </a:lnTo>
                <a:close/>
                <a:moveTo>
                  <a:pt x="44300" y="19978"/>
                </a:moveTo>
                <a:cubicBezTo>
                  <a:pt x="44211" y="19978"/>
                  <a:pt x="44119" y="20008"/>
                  <a:pt x="44039" y="20076"/>
                </a:cubicBezTo>
                <a:cubicBezTo>
                  <a:pt x="43781" y="20307"/>
                  <a:pt x="43931" y="20742"/>
                  <a:pt x="44284" y="20769"/>
                </a:cubicBezTo>
                <a:cubicBezTo>
                  <a:pt x="44293" y="20770"/>
                  <a:pt x="44301" y="20770"/>
                  <a:pt x="44309" y="20770"/>
                </a:cubicBezTo>
                <a:cubicBezTo>
                  <a:pt x="44516" y="20770"/>
                  <a:pt x="44692" y="20611"/>
                  <a:pt x="44705" y="20402"/>
                </a:cubicBezTo>
                <a:cubicBezTo>
                  <a:pt x="44715" y="20153"/>
                  <a:pt x="44515" y="19978"/>
                  <a:pt x="44300" y="19978"/>
                </a:cubicBezTo>
                <a:close/>
                <a:moveTo>
                  <a:pt x="49327" y="20294"/>
                </a:moveTo>
                <a:lnTo>
                  <a:pt x="49503" y="20620"/>
                </a:lnTo>
                <a:lnTo>
                  <a:pt x="49136" y="20783"/>
                </a:lnTo>
                <a:lnTo>
                  <a:pt x="48973" y="20470"/>
                </a:lnTo>
                <a:lnTo>
                  <a:pt x="49327" y="20294"/>
                </a:lnTo>
                <a:close/>
                <a:moveTo>
                  <a:pt x="58352" y="20321"/>
                </a:moveTo>
                <a:cubicBezTo>
                  <a:pt x="58406" y="20429"/>
                  <a:pt x="58461" y="20552"/>
                  <a:pt x="58529" y="20661"/>
                </a:cubicBezTo>
                <a:lnTo>
                  <a:pt x="58189" y="20824"/>
                </a:lnTo>
                <a:lnTo>
                  <a:pt x="58012" y="20497"/>
                </a:lnTo>
                <a:lnTo>
                  <a:pt x="58352" y="20321"/>
                </a:lnTo>
                <a:close/>
                <a:moveTo>
                  <a:pt x="46581" y="20334"/>
                </a:moveTo>
                <a:cubicBezTo>
                  <a:pt x="46622" y="20443"/>
                  <a:pt x="46690" y="20565"/>
                  <a:pt x="46744" y="20674"/>
                </a:cubicBezTo>
                <a:lnTo>
                  <a:pt x="46404" y="20864"/>
                </a:lnTo>
                <a:lnTo>
                  <a:pt x="46404" y="20878"/>
                </a:lnTo>
                <a:cubicBezTo>
                  <a:pt x="46350" y="20756"/>
                  <a:pt x="46269" y="20633"/>
                  <a:pt x="46214" y="20525"/>
                </a:cubicBezTo>
                <a:lnTo>
                  <a:pt x="46581" y="20334"/>
                </a:lnTo>
                <a:close/>
                <a:moveTo>
                  <a:pt x="55620" y="20389"/>
                </a:moveTo>
                <a:lnTo>
                  <a:pt x="55797" y="20742"/>
                </a:lnTo>
                <a:lnTo>
                  <a:pt x="55430" y="20919"/>
                </a:lnTo>
                <a:lnTo>
                  <a:pt x="55267" y="20565"/>
                </a:lnTo>
                <a:lnTo>
                  <a:pt x="55620" y="20389"/>
                </a:lnTo>
                <a:close/>
                <a:moveTo>
                  <a:pt x="52874" y="20470"/>
                </a:moveTo>
                <a:cubicBezTo>
                  <a:pt x="52929" y="20579"/>
                  <a:pt x="52983" y="20701"/>
                  <a:pt x="53037" y="20810"/>
                </a:cubicBezTo>
                <a:lnTo>
                  <a:pt x="52711" y="20987"/>
                </a:lnTo>
                <a:lnTo>
                  <a:pt x="52535" y="20647"/>
                </a:lnTo>
                <a:lnTo>
                  <a:pt x="52874" y="20470"/>
                </a:lnTo>
                <a:close/>
                <a:moveTo>
                  <a:pt x="42408" y="20402"/>
                </a:moveTo>
                <a:lnTo>
                  <a:pt x="42408" y="20416"/>
                </a:lnTo>
                <a:cubicBezTo>
                  <a:pt x="42403" y="20416"/>
                  <a:pt x="42397" y="20415"/>
                  <a:pt x="42392" y="20415"/>
                </a:cubicBezTo>
                <a:cubicBezTo>
                  <a:pt x="42131" y="20415"/>
                  <a:pt x="42004" y="20733"/>
                  <a:pt x="42191" y="20932"/>
                </a:cubicBezTo>
                <a:cubicBezTo>
                  <a:pt x="42254" y="20996"/>
                  <a:pt x="42333" y="21024"/>
                  <a:pt x="42410" y="21024"/>
                </a:cubicBezTo>
                <a:cubicBezTo>
                  <a:pt x="42564" y="21024"/>
                  <a:pt x="42712" y="20910"/>
                  <a:pt x="42721" y="20728"/>
                </a:cubicBezTo>
                <a:cubicBezTo>
                  <a:pt x="42721" y="20552"/>
                  <a:pt x="42585" y="20402"/>
                  <a:pt x="42408" y="20402"/>
                </a:cubicBezTo>
                <a:close/>
                <a:moveTo>
                  <a:pt x="50156" y="20552"/>
                </a:moveTo>
                <a:cubicBezTo>
                  <a:pt x="50210" y="20647"/>
                  <a:pt x="50265" y="20769"/>
                  <a:pt x="50319" y="20878"/>
                </a:cubicBezTo>
                <a:lnTo>
                  <a:pt x="49966" y="21041"/>
                </a:lnTo>
                <a:lnTo>
                  <a:pt x="49789" y="20728"/>
                </a:lnTo>
                <a:lnTo>
                  <a:pt x="50156" y="20552"/>
                </a:lnTo>
                <a:close/>
                <a:moveTo>
                  <a:pt x="47397" y="20606"/>
                </a:moveTo>
                <a:lnTo>
                  <a:pt x="47573" y="20932"/>
                </a:lnTo>
                <a:lnTo>
                  <a:pt x="47234" y="21109"/>
                </a:lnTo>
                <a:cubicBezTo>
                  <a:pt x="47179" y="21000"/>
                  <a:pt x="47111" y="20878"/>
                  <a:pt x="47057" y="20769"/>
                </a:cubicBezTo>
                <a:lnTo>
                  <a:pt x="47397" y="20606"/>
                </a:lnTo>
                <a:close/>
                <a:moveTo>
                  <a:pt x="59168" y="20579"/>
                </a:moveTo>
                <a:lnTo>
                  <a:pt x="59344" y="20932"/>
                </a:lnTo>
                <a:lnTo>
                  <a:pt x="59018" y="21109"/>
                </a:lnTo>
                <a:lnTo>
                  <a:pt x="58841" y="20742"/>
                </a:lnTo>
                <a:lnTo>
                  <a:pt x="59168" y="20579"/>
                </a:lnTo>
                <a:close/>
                <a:moveTo>
                  <a:pt x="56449" y="20674"/>
                </a:moveTo>
                <a:lnTo>
                  <a:pt x="56626" y="21000"/>
                </a:lnTo>
                <a:lnTo>
                  <a:pt x="56272" y="21163"/>
                </a:lnTo>
                <a:lnTo>
                  <a:pt x="56096" y="20837"/>
                </a:lnTo>
                <a:lnTo>
                  <a:pt x="56449" y="20674"/>
                </a:lnTo>
                <a:close/>
                <a:moveTo>
                  <a:pt x="53690" y="20715"/>
                </a:moveTo>
                <a:lnTo>
                  <a:pt x="53867" y="21055"/>
                </a:lnTo>
                <a:lnTo>
                  <a:pt x="53540" y="21231"/>
                </a:lnTo>
                <a:lnTo>
                  <a:pt x="53364" y="20892"/>
                </a:lnTo>
                <a:lnTo>
                  <a:pt x="53690" y="20715"/>
                </a:lnTo>
                <a:close/>
                <a:moveTo>
                  <a:pt x="50971" y="20783"/>
                </a:moveTo>
                <a:lnTo>
                  <a:pt x="51148" y="21109"/>
                </a:lnTo>
                <a:lnTo>
                  <a:pt x="50795" y="21327"/>
                </a:lnTo>
                <a:lnTo>
                  <a:pt x="50618" y="20960"/>
                </a:lnTo>
                <a:lnTo>
                  <a:pt x="50971" y="20783"/>
                </a:lnTo>
                <a:close/>
                <a:moveTo>
                  <a:pt x="43237" y="20579"/>
                </a:moveTo>
                <a:cubicBezTo>
                  <a:pt x="42911" y="20579"/>
                  <a:pt x="42735" y="20987"/>
                  <a:pt x="42966" y="21218"/>
                </a:cubicBezTo>
                <a:cubicBezTo>
                  <a:pt x="43041" y="21297"/>
                  <a:pt x="43134" y="21332"/>
                  <a:pt x="43226" y="21332"/>
                </a:cubicBezTo>
                <a:cubicBezTo>
                  <a:pt x="43418" y="21332"/>
                  <a:pt x="43604" y="21180"/>
                  <a:pt x="43604" y="20960"/>
                </a:cubicBezTo>
                <a:cubicBezTo>
                  <a:pt x="43604" y="20756"/>
                  <a:pt x="43441" y="20579"/>
                  <a:pt x="43237" y="20579"/>
                </a:cubicBezTo>
                <a:close/>
                <a:moveTo>
                  <a:pt x="59997" y="20837"/>
                </a:moveTo>
                <a:lnTo>
                  <a:pt x="60173" y="21163"/>
                </a:lnTo>
                <a:lnTo>
                  <a:pt x="59847" y="21354"/>
                </a:lnTo>
                <a:cubicBezTo>
                  <a:pt x="59779" y="21245"/>
                  <a:pt x="59711" y="21123"/>
                  <a:pt x="59657" y="21014"/>
                </a:cubicBezTo>
                <a:lnTo>
                  <a:pt x="59997" y="20837"/>
                </a:lnTo>
                <a:close/>
                <a:moveTo>
                  <a:pt x="48226" y="20851"/>
                </a:moveTo>
                <a:lnTo>
                  <a:pt x="48402" y="21218"/>
                </a:lnTo>
                <a:lnTo>
                  <a:pt x="48076" y="21381"/>
                </a:lnTo>
                <a:cubicBezTo>
                  <a:pt x="48022" y="21272"/>
                  <a:pt x="47968" y="21150"/>
                  <a:pt x="47900" y="21027"/>
                </a:cubicBezTo>
                <a:lnTo>
                  <a:pt x="48226" y="20851"/>
                </a:lnTo>
                <a:close/>
                <a:moveTo>
                  <a:pt x="57278" y="20919"/>
                </a:moveTo>
                <a:lnTo>
                  <a:pt x="57455" y="21231"/>
                </a:lnTo>
                <a:lnTo>
                  <a:pt x="57088" y="21408"/>
                </a:lnTo>
                <a:lnTo>
                  <a:pt x="56911" y="21082"/>
                </a:lnTo>
                <a:lnTo>
                  <a:pt x="57278" y="20919"/>
                </a:lnTo>
                <a:close/>
                <a:moveTo>
                  <a:pt x="54533" y="20973"/>
                </a:moveTo>
                <a:lnTo>
                  <a:pt x="54709" y="21299"/>
                </a:lnTo>
                <a:lnTo>
                  <a:pt x="54369" y="21476"/>
                </a:lnTo>
                <a:cubicBezTo>
                  <a:pt x="54302" y="21354"/>
                  <a:pt x="54247" y="21245"/>
                  <a:pt x="54206" y="21150"/>
                </a:cubicBezTo>
                <a:lnTo>
                  <a:pt x="54533" y="20973"/>
                </a:lnTo>
                <a:close/>
                <a:moveTo>
                  <a:pt x="41307" y="21150"/>
                </a:moveTo>
                <a:cubicBezTo>
                  <a:pt x="41253" y="21191"/>
                  <a:pt x="41171" y="21245"/>
                  <a:pt x="41171" y="21299"/>
                </a:cubicBezTo>
                <a:cubicBezTo>
                  <a:pt x="41171" y="21354"/>
                  <a:pt x="41239" y="21408"/>
                  <a:pt x="41307" y="21503"/>
                </a:cubicBezTo>
                <a:cubicBezTo>
                  <a:pt x="41375" y="21408"/>
                  <a:pt x="41457" y="21340"/>
                  <a:pt x="41443" y="21286"/>
                </a:cubicBezTo>
                <a:cubicBezTo>
                  <a:pt x="41443" y="21231"/>
                  <a:pt x="41348" y="21191"/>
                  <a:pt x="41307" y="21150"/>
                </a:cubicBezTo>
                <a:close/>
                <a:moveTo>
                  <a:pt x="51801" y="21027"/>
                </a:moveTo>
                <a:lnTo>
                  <a:pt x="51964" y="21394"/>
                </a:lnTo>
                <a:lnTo>
                  <a:pt x="51637" y="21558"/>
                </a:lnTo>
                <a:lnTo>
                  <a:pt x="51474" y="21204"/>
                </a:lnTo>
                <a:lnTo>
                  <a:pt x="51801" y="21027"/>
                </a:lnTo>
                <a:close/>
                <a:moveTo>
                  <a:pt x="44076" y="20809"/>
                </a:moveTo>
                <a:cubicBezTo>
                  <a:pt x="44069" y="20809"/>
                  <a:pt x="44061" y="20810"/>
                  <a:pt x="44053" y="20810"/>
                </a:cubicBezTo>
                <a:cubicBezTo>
                  <a:pt x="43700" y="20810"/>
                  <a:pt x="43536" y="21245"/>
                  <a:pt x="43781" y="21490"/>
                </a:cubicBezTo>
                <a:cubicBezTo>
                  <a:pt x="43862" y="21566"/>
                  <a:pt x="43958" y="21600"/>
                  <a:pt x="44052" y="21600"/>
                </a:cubicBezTo>
                <a:cubicBezTo>
                  <a:pt x="44261" y="21600"/>
                  <a:pt x="44461" y="21434"/>
                  <a:pt x="44461" y="21191"/>
                </a:cubicBezTo>
                <a:cubicBezTo>
                  <a:pt x="44448" y="20981"/>
                  <a:pt x="44283" y="20809"/>
                  <a:pt x="44076" y="20809"/>
                </a:cubicBezTo>
                <a:close/>
                <a:moveTo>
                  <a:pt x="49041" y="21123"/>
                </a:moveTo>
                <a:cubicBezTo>
                  <a:pt x="49096" y="21231"/>
                  <a:pt x="49164" y="21340"/>
                  <a:pt x="49218" y="21449"/>
                </a:cubicBezTo>
                <a:lnTo>
                  <a:pt x="48878" y="21626"/>
                </a:lnTo>
                <a:lnTo>
                  <a:pt x="48715" y="21286"/>
                </a:lnTo>
                <a:lnTo>
                  <a:pt x="49041" y="21123"/>
                </a:lnTo>
                <a:close/>
                <a:moveTo>
                  <a:pt x="58094" y="21150"/>
                </a:moveTo>
                <a:lnTo>
                  <a:pt x="58270" y="21476"/>
                </a:lnTo>
                <a:lnTo>
                  <a:pt x="57903" y="21639"/>
                </a:lnTo>
                <a:lnTo>
                  <a:pt x="57740" y="21313"/>
                </a:lnTo>
                <a:lnTo>
                  <a:pt x="58094" y="21150"/>
                </a:lnTo>
                <a:close/>
                <a:moveTo>
                  <a:pt x="46323" y="21163"/>
                </a:moveTo>
                <a:lnTo>
                  <a:pt x="46500" y="21517"/>
                </a:lnTo>
                <a:lnTo>
                  <a:pt x="46160" y="21694"/>
                </a:lnTo>
                <a:lnTo>
                  <a:pt x="45969" y="21354"/>
                </a:lnTo>
                <a:lnTo>
                  <a:pt x="46323" y="21163"/>
                </a:lnTo>
                <a:close/>
                <a:moveTo>
                  <a:pt x="55335" y="21204"/>
                </a:moveTo>
                <a:lnTo>
                  <a:pt x="55525" y="21571"/>
                </a:lnTo>
                <a:lnTo>
                  <a:pt x="55185" y="21734"/>
                </a:lnTo>
                <a:lnTo>
                  <a:pt x="55022" y="21381"/>
                </a:lnTo>
                <a:lnTo>
                  <a:pt x="55335" y="21204"/>
                </a:lnTo>
                <a:close/>
                <a:moveTo>
                  <a:pt x="42111" y="21298"/>
                </a:moveTo>
                <a:cubicBezTo>
                  <a:pt x="42053" y="21298"/>
                  <a:pt x="41994" y="21320"/>
                  <a:pt x="41946" y="21367"/>
                </a:cubicBezTo>
                <a:cubicBezTo>
                  <a:pt x="41797" y="21530"/>
                  <a:pt x="41905" y="21789"/>
                  <a:pt x="42123" y="21789"/>
                </a:cubicBezTo>
                <a:cubicBezTo>
                  <a:pt x="42256" y="21789"/>
                  <a:pt x="42362" y="21685"/>
                  <a:pt x="42367" y="21541"/>
                </a:cubicBezTo>
                <a:lnTo>
                  <a:pt x="42367" y="21541"/>
                </a:lnTo>
                <a:cubicBezTo>
                  <a:pt x="42367" y="21542"/>
                  <a:pt x="42367" y="21543"/>
                  <a:pt x="42368" y="21544"/>
                </a:cubicBezTo>
                <a:lnTo>
                  <a:pt x="42368" y="21530"/>
                </a:lnTo>
                <a:cubicBezTo>
                  <a:pt x="42368" y="21534"/>
                  <a:pt x="42367" y="21538"/>
                  <a:pt x="42367" y="21541"/>
                </a:cubicBezTo>
                <a:lnTo>
                  <a:pt x="42367" y="21541"/>
                </a:lnTo>
                <a:cubicBezTo>
                  <a:pt x="42357" y="21395"/>
                  <a:pt x="42235" y="21298"/>
                  <a:pt x="42111" y="21298"/>
                </a:cubicBezTo>
                <a:close/>
                <a:moveTo>
                  <a:pt x="52630" y="21299"/>
                </a:moveTo>
                <a:lnTo>
                  <a:pt x="52793" y="21626"/>
                </a:lnTo>
                <a:lnTo>
                  <a:pt x="52453" y="21802"/>
                </a:lnTo>
                <a:lnTo>
                  <a:pt x="52290" y="21462"/>
                </a:lnTo>
                <a:lnTo>
                  <a:pt x="52630" y="21299"/>
                </a:lnTo>
                <a:close/>
                <a:moveTo>
                  <a:pt x="49870" y="21367"/>
                </a:moveTo>
                <a:lnTo>
                  <a:pt x="50047" y="21694"/>
                </a:lnTo>
                <a:lnTo>
                  <a:pt x="49721" y="21870"/>
                </a:lnTo>
                <a:lnTo>
                  <a:pt x="49544" y="21544"/>
                </a:lnTo>
                <a:lnTo>
                  <a:pt x="49870" y="21367"/>
                </a:lnTo>
                <a:close/>
                <a:moveTo>
                  <a:pt x="44879" y="21063"/>
                </a:moveTo>
                <a:cubicBezTo>
                  <a:pt x="44770" y="21063"/>
                  <a:pt x="44658" y="21107"/>
                  <a:pt x="44569" y="21204"/>
                </a:cubicBezTo>
                <a:cubicBezTo>
                  <a:pt x="44339" y="21474"/>
                  <a:pt x="44544" y="21888"/>
                  <a:pt x="44876" y="21888"/>
                </a:cubicBezTo>
                <a:cubicBezTo>
                  <a:pt x="44896" y="21888"/>
                  <a:pt x="44916" y="21887"/>
                  <a:pt x="44936" y="21884"/>
                </a:cubicBezTo>
                <a:cubicBezTo>
                  <a:pt x="45086" y="21857"/>
                  <a:pt x="45208" y="21761"/>
                  <a:pt x="45276" y="21626"/>
                </a:cubicBezTo>
                <a:lnTo>
                  <a:pt x="45276" y="21639"/>
                </a:lnTo>
                <a:cubicBezTo>
                  <a:pt x="45276" y="21585"/>
                  <a:pt x="45290" y="21530"/>
                  <a:pt x="45290" y="21476"/>
                </a:cubicBezTo>
                <a:cubicBezTo>
                  <a:pt x="45290" y="21225"/>
                  <a:pt x="45089" y="21063"/>
                  <a:pt x="44879" y="21063"/>
                </a:cubicBezTo>
                <a:close/>
                <a:moveTo>
                  <a:pt x="47152" y="21408"/>
                </a:moveTo>
                <a:lnTo>
                  <a:pt x="47329" y="21748"/>
                </a:lnTo>
                <a:lnTo>
                  <a:pt x="46989" y="21925"/>
                </a:lnTo>
                <a:lnTo>
                  <a:pt x="46812" y="21585"/>
                </a:lnTo>
                <a:lnTo>
                  <a:pt x="47152" y="21408"/>
                </a:lnTo>
                <a:close/>
                <a:moveTo>
                  <a:pt x="58923" y="21394"/>
                </a:moveTo>
                <a:cubicBezTo>
                  <a:pt x="58977" y="21517"/>
                  <a:pt x="59045" y="21639"/>
                  <a:pt x="59100" y="21748"/>
                </a:cubicBezTo>
                <a:lnTo>
                  <a:pt x="58746" y="21979"/>
                </a:lnTo>
                <a:lnTo>
                  <a:pt x="58570" y="21571"/>
                </a:lnTo>
                <a:lnTo>
                  <a:pt x="58923" y="21394"/>
                </a:lnTo>
                <a:close/>
                <a:moveTo>
                  <a:pt x="56164" y="21476"/>
                </a:moveTo>
                <a:lnTo>
                  <a:pt x="56354" y="21816"/>
                </a:lnTo>
                <a:lnTo>
                  <a:pt x="56014" y="21993"/>
                </a:lnTo>
                <a:lnTo>
                  <a:pt x="55837" y="21666"/>
                </a:lnTo>
                <a:lnTo>
                  <a:pt x="56164" y="21476"/>
                </a:lnTo>
                <a:close/>
                <a:moveTo>
                  <a:pt x="53445" y="21544"/>
                </a:moveTo>
                <a:lnTo>
                  <a:pt x="53622" y="21884"/>
                </a:lnTo>
                <a:lnTo>
                  <a:pt x="53296" y="22061"/>
                </a:lnTo>
                <a:cubicBezTo>
                  <a:pt x="53241" y="21952"/>
                  <a:pt x="53173" y="21829"/>
                  <a:pt x="53119" y="21734"/>
                </a:cubicBezTo>
                <a:lnTo>
                  <a:pt x="53445" y="21544"/>
                </a:lnTo>
                <a:close/>
                <a:moveTo>
                  <a:pt x="42949" y="21440"/>
                </a:moveTo>
                <a:cubicBezTo>
                  <a:pt x="42869" y="21440"/>
                  <a:pt x="42788" y="21468"/>
                  <a:pt x="42721" y="21530"/>
                </a:cubicBezTo>
                <a:cubicBezTo>
                  <a:pt x="42503" y="21748"/>
                  <a:pt x="42653" y="22115"/>
                  <a:pt x="42966" y="22115"/>
                </a:cubicBezTo>
                <a:cubicBezTo>
                  <a:pt x="43142" y="22115"/>
                  <a:pt x="43292" y="21979"/>
                  <a:pt x="43305" y="21789"/>
                </a:cubicBezTo>
                <a:cubicBezTo>
                  <a:pt x="43305" y="21582"/>
                  <a:pt x="43129" y="21440"/>
                  <a:pt x="42949" y="21440"/>
                </a:cubicBezTo>
                <a:close/>
                <a:moveTo>
                  <a:pt x="50727" y="21571"/>
                </a:moveTo>
                <a:lnTo>
                  <a:pt x="50890" y="21952"/>
                </a:lnTo>
                <a:lnTo>
                  <a:pt x="50536" y="22115"/>
                </a:lnTo>
                <a:lnTo>
                  <a:pt x="50360" y="21802"/>
                </a:lnTo>
                <a:lnTo>
                  <a:pt x="50727" y="21571"/>
                </a:lnTo>
                <a:close/>
                <a:moveTo>
                  <a:pt x="59752" y="21653"/>
                </a:moveTo>
                <a:cubicBezTo>
                  <a:pt x="59806" y="21761"/>
                  <a:pt x="59861" y="21884"/>
                  <a:pt x="59929" y="21993"/>
                </a:cubicBezTo>
                <a:lnTo>
                  <a:pt x="59589" y="22169"/>
                </a:lnTo>
                <a:cubicBezTo>
                  <a:pt x="59535" y="22074"/>
                  <a:pt x="59480" y="21965"/>
                  <a:pt x="59412" y="21829"/>
                </a:cubicBezTo>
                <a:lnTo>
                  <a:pt x="59752" y="21653"/>
                </a:lnTo>
                <a:close/>
                <a:moveTo>
                  <a:pt x="41076" y="22033"/>
                </a:moveTo>
                <a:cubicBezTo>
                  <a:pt x="41035" y="22033"/>
                  <a:pt x="41008" y="22074"/>
                  <a:pt x="40968" y="22101"/>
                </a:cubicBezTo>
                <a:cubicBezTo>
                  <a:pt x="41008" y="22142"/>
                  <a:pt x="41022" y="22196"/>
                  <a:pt x="41063" y="22196"/>
                </a:cubicBezTo>
                <a:cubicBezTo>
                  <a:pt x="41068" y="22198"/>
                  <a:pt x="41073" y="22199"/>
                  <a:pt x="41078" y="22199"/>
                </a:cubicBezTo>
                <a:cubicBezTo>
                  <a:pt x="41111" y="22199"/>
                  <a:pt x="41138" y="22164"/>
                  <a:pt x="41185" y="22128"/>
                </a:cubicBezTo>
                <a:cubicBezTo>
                  <a:pt x="41131" y="22088"/>
                  <a:pt x="41103" y="22033"/>
                  <a:pt x="41076" y="22033"/>
                </a:cubicBezTo>
                <a:close/>
                <a:moveTo>
                  <a:pt x="47968" y="21666"/>
                </a:moveTo>
                <a:lnTo>
                  <a:pt x="48144" y="22033"/>
                </a:lnTo>
                <a:lnTo>
                  <a:pt x="47818" y="22210"/>
                </a:lnTo>
                <a:lnTo>
                  <a:pt x="47655" y="21843"/>
                </a:lnTo>
                <a:lnTo>
                  <a:pt x="47968" y="21666"/>
                </a:lnTo>
                <a:close/>
                <a:moveTo>
                  <a:pt x="56993" y="21734"/>
                </a:moveTo>
                <a:lnTo>
                  <a:pt x="57169" y="22061"/>
                </a:lnTo>
                <a:lnTo>
                  <a:pt x="56843" y="22237"/>
                </a:lnTo>
                <a:cubicBezTo>
                  <a:pt x="56789" y="22128"/>
                  <a:pt x="56721" y="22006"/>
                  <a:pt x="56667" y="21911"/>
                </a:cubicBezTo>
                <a:lnTo>
                  <a:pt x="56993" y="21734"/>
                </a:lnTo>
                <a:close/>
                <a:moveTo>
                  <a:pt x="54274" y="21789"/>
                </a:moveTo>
                <a:lnTo>
                  <a:pt x="54451" y="22115"/>
                </a:lnTo>
                <a:lnTo>
                  <a:pt x="54125" y="22305"/>
                </a:lnTo>
                <a:cubicBezTo>
                  <a:pt x="54070" y="22183"/>
                  <a:pt x="54003" y="22074"/>
                  <a:pt x="53948" y="21965"/>
                </a:cubicBezTo>
                <a:lnTo>
                  <a:pt x="54274" y="21789"/>
                </a:lnTo>
                <a:close/>
                <a:moveTo>
                  <a:pt x="51556" y="21870"/>
                </a:moveTo>
                <a:lnTo>
                  <a:pt x="51719" y="22224"/>
                </a:lnTo>
                <a:lnTo>
                  <a:pt x="51366" y="22387"/>
                </a:lnTo>
                <a:lnTo>
                  <a:pt x="51202" y="22033"/>
                </a:lnTo>
                <a:lnTo>
                  <a:pt x="51556" y="21870"/>
                </a:lnTo>
                <a:close/>
                <a:moveTo>
                  <a:pt x="60568" y="21911"/>
                </a:moveTo>
                <a:lnTo>
                  <a:pt x="60758" y="22237"/>
                </a:lnTo>
                <a:lnTo>
                  <a:pt x="60418" y="22414"/>
                </a:lnTo>
                <a:lnTo>
                  <a:pt x="60241" y="22088"/>
                </a:lnTo>
                <a:cubicBezTo>
                  <a:pt x="60350" y="22033"/>
                  <a:pt x="60472" y="21965"/>
                  <a:pt x="60568" y="21911"/>
                </a:cubicBezTo>
                <a:close/>
                <a:moveTo>
                  <a:pt x="43781" y="21639"/>
                </a:moveTo>
                <a:cubicBezTo>
                  <a:pt x="43577" y="21639"/>
                  <a:pt x="43401" y="21802"/>
                  <a:pt x="43387" y="22020"/>
                </a:cubicBezTo>
                <a:cubicBezTo>
                  <a:pt x="43387" y="22260"/>
                  <a:pt x="43581" y="22425"/>
                  <a:pt x="43783" y="22425"/>
                </a:cubicBezTo>
                <a:cubicBezTo>
                  <a:pt x="43878" y="22425"/>
                  <a:pt x="43975" y="22388"/>
                  <a:pt x="44053" y="22305"/>
                </a:cubicBezTo>
                <a:cubicBezTo>
                  <a:pt x="44311" y="22061"/>
                  <a:pt x="44135" y="21639"/>
                  <a:pt x="43781" y="21639"/>
                </a:cubicBezTo>
                <a:close/>
                <a:moveTo>
                  <a:pt x="48810" y="21938"/>
                </a:moveTo>
                <a:lnTo>
                  <a:pt x="48973" y="22278"/>
                </a:lnTo>
                <a:lnTo>
                  <a:pt x="48647" y="22441"/>
                </a:lnTo>
                <a:cubicBezTo>
                  <a:pt x="48593" y="22346"/>
                  <a:pt x="48525" y="22224"/>
                  <a:pt x="48470" y="22101"/>
                </a:cubicBezTo>
                <a:lnTo>
                  <a:pt x="48810" y="21938"/>
                </a:lnTo>
                <a:close/>
                <a:moveTo>
                  <a:pt x="57808" y="21979"/>
                </a:moveTo>
                <a:lnTo>
                  <a:pt x="58039" y="22332"/>
                </a:lnTo>
                <a:lnTo>
                  <a:pt x="57672" y="22495"/>
                </a:lnTo>
                <a:cubicBezTo>
                  <a:pt x="57618" y="22387"/>
                  <a:pt x="57550" y="22264"/>
                  <a:pt x="57496" y="22142"/>
                </a:cubicBezTo>
                <a:lnTo>
                  <a:pt x="57808" y="21979"/>
                </a:lnTo>
                <a:close/>
                <a:moveTo>
                  <a:pt x="46092" y="21993"/>
                </a:moveTo>
                <a:lnTo>
                  <a:pt x="46255" y="22332"/>
                </a:lnTo>
                <a:lnTo>
                  <a:pt x="45888" y="22523"/>
                </a:lnTo>
                <a:lnTo>
                  <a:pt x="45684" y="22183"/>
                </a:lnTo>
                <a:lnTo>
                  <a:pt x="46092" y="21993"/>
                </a:lnTo>
                <a:close/>
                <a:moveTo>
                  <a:pt x="41868" y="22181"/>
                </a:moveTo>
                <a:cubicBezTo>
                  <a:pt x="41771" y="22181"/>
                  <a:pt x="41702" y="22258"/>
                  <a:pt x="41702" y="22346"/>
                </a:cubicBezTo>
                <a:cubicBezTo>
                  <a:pt x="41702" y="22459"/>
                  <a:pt x="41783" y="22538"/>
                  <a:pt x="41882" y="22538"/>
                </a:cubicBezTo>
                <a:cubicBezTo>
                  <a:pt x="41890" y="22538"/>
                  <a:pt x="41897" y="22537"/>
                  <a:pt x="41905" y="22536"/>
                </a:cubicBezTo>
                <a:cubicBezTo>
                  <a:pt x="42001" y="22536"/>
                  <a:pt x="42069" y="22468"/>
                  <a:pt x="42069" y="22373"/>
                </a:cubicBezTo>
                <a:cubicBezTo>
                  <a:pt x="42081" y="22271"/>
                  <a:pt x="42011" y="22182"/>
                  <a:pt x="41912" y="22182"/>
                </a:cubicBezTo>
                <a:cubicBezTo>
                  <a:pt x="41906" y="22182"/>
                  <a:pt x="41899" y="22182"/>
                  <a:pt x="41892" y="22183"/>
                </a:cubicBezTo>
                <a:cubicBezTo>
                  <a:pt x="41884" y="22182"/>
                  <a:pt x="41876" y="22181"/>
                  <a:pt x="41868" y="22181"/>
                </a:cubicBezTo>
                <a:close/>
                <a:moveTo>
                  <a:pt x="55103" y="22047"/>
                </a:moveTo>
                <a:lnTo>
                  <a:pt x="55267" y="22400"/>
                </a:lnTo>
                <a:lnTo>
                  <a:pt x="54954" y="22563"/>
                </a:lnTo>
                <a:lnTo>
                  <a:pt x="54954" y="22577"/>
                </a:lnTo>
                <a:cubicBezTo>
                  <a:pt x="54900" y="22455"/>
                  <a:pt x="54832" y="22332"/>
                  <a:pt x="54777" y="22210"/>
                </a:cubicBezTo>
                <a:lnTo>
                  <a:pt x="55103" y="22047"/>
                </a:lnTo>
                <a:close/>
                <a:moveTo>
                  <a:pt x="52385" y="22128"/>
                </a:moveTo>
                <a:lnTo>
                  <a:pt x="52562" y="22455"/>
                </a:lnTo>
                <a:lnTo>
                  <a:pt x="52195" y="22618"/>
                </a:lnTo>
                <a:lnTo>
                  <a:pt x="52032" y="22305"/>
                </a:lnTo>
                <a:lnTo>
                  <a:pt x="52385" y="22128"/>
                </a:lnTo>
                <a:close/>
                <a:moveTo>
                  <a:pt x="49612" y="22183"/>
                </a:moveTo>
                <a:lnTo>
                  <a:pt x="49802" y="22509"/>
                </a:lnTo>
                <a:lnTo>
                  <a:pt x="49473" y="22693"/>
                </a:lnTo>
                <a:lnTo>
                  <a:pt x="49473" y="22693"/>
                </a:lnTo>
                <a:cubicBezTo>
                  <a:pt x="49419" y="22586"/>
                  <a:pt x="49353" y="22466"/>
                  <a:pt x="49286" y="22360"/>
                </a:cubicBezTo>
                <a:lnTo>
                  <a:pt x="49612" y="22183"/>
                </a:lnTo>
                <a:close/>
                <a:moveTo>
                  <a:pt x="44608" y="21904"/>
                </a:moveTo>
                <a:cubicBezTo>
                  <a:pt x="44401" y="21904"/>
                  <a:pt x="44196" y="22044"/>
                  <a:pt x="44202" y="22319"/>
                </a:cubicBezTo>
                <a:cubicBezTo>
                  <a:pt x="44216" y="22541"/>
                  <a:pt x="44393" y="22714"/>
                  <a:pt x="44613" y="22714"/>
                </a:cubicBezTo>
                <a:cubicBezTo>
                  <a:pt x="44621" y="22714"/>
                  <a:pt x="44629" y="22713"/>
                  <a:pt x="44637" y="22713"/>
                </a:cubicBezTo>
                <a:cubicBezTo>
                  <a:pt x="44801" y="22686"/>
                  <a:pt x="44936" y="22591"/>
                  <a:pt x="45004" y="22455"/>
                </a:cubicBezTo>
                <a:cubicBezTo>
                  <a:pt x="45004" y="22400"/>
                  <a:pt x="45018" y="22360"/>
                  <a:pt x="45018" y="22305"/>
                </a:cubicBezTo>
                <a:cubicBezTo>
                  <a:pt x="45011" y="22037"/>
                  <a:pt x="44809" y="21904"/>
                  <a:pt x="44608" y="21904"/>
                </a:cubicBezTo>
                <a:close/>
                <a:moveTo>
                  <a:pt x="58665" y="22156"/>
                </a:moveTo>
                <a:cubicBezTo>
                  <a:pt x="58719" y="22292"/>
                  <a:pt x="58773" y="22441"/>
                  <a:pt x="58841" y="22591"/>
                </a:cubicBezTo>
                <a:lnTo>
                  <a:pt x="58502" y="22754"/>
                </a:lnTo>
                <a:lnTo>
                  <a:pt x="58257" y="22387"/>
                </a:lnTo>
                <a:lnTo>
                  <a:pt x="58270" y="22373"/>
                </a:lnTo>
                <a:cubicBezTo>
                  <a:pt x="58281" y="22374"/>
                  <a:pt x="58291" y="22374"/>
                  <a:pt x="58301" y="22374"/>
                </a:cubicBezTo>
                <a:cubicBezTo>
                  <a:pt x="58452" y="22374"/>
                  <a:pt x="58588" y="22283"/>
                  <a:pt x="58665" y="22156"/>
                </a:cubicBezTo>
                <a:close/>
                <a:moveTo>
                  <a:pt x="46907" y="22251"/>
                </a:moveTo>
                <a:lnTo>
                  <a:pt x="47070" y="22563"/>
                </a:lnTo>
                <a:lnTo>
                  <a:pt x="46703" y="22794"/>
                </a:lnTo>
                <a:cubicBezTo>
                  <a:pt x="46663" y="22686"/>
                  <a:pt x="46595" y="22550"/>
                  <a:pt x="46540" y="22414"/>
                </a:cubicBezTo>
                <a:lnTo>
                  <a:pt x="46907" y="22251"/>
                </a:lnTo>
                <a:close/>
                <a:moveTo>
                  <a:pt x="55933" y="22292"/>
                </a:moveTo>
                <a:lnTo>
                  <a:pt x="56109" y="22631"/>
                </a:lnTo>
                <a:lnTo>
                  <a:pt x="55769" y="22808"/>
                </a:lnTo>
                <a:cubicBezTo>
                  <a:pt x="55715" y="22713"/>
                  <a:pt x="55661" y="22591"/>
                  <a:pt x="55593" y="22482"/>
                </a:cubicBezTo>
                <a:lnTo>
                  <a:pt x="55933" y="22292"/>
                </a:lnTo>
                <a:close/>
                <a:moveTo>
                  <a:pt x="53214" y="22387"/>
                </a:moveTo>
                <a:lnTo>
                  <a:pt x="53377" y="22713"/>
                </a:lnTo>
                <a:lnTo>
                  <a:pt x="53024" y="22876"/>
                </a:lnTo>
                <a:lnTo>
                  <a:pt x="52847" y="22550"/>
                </a:lnTo>
                <a:lnTo>
                  <a:pt x="53214" y="22387"/>
                </a:lnTo>
                <a:close/>
                <a:moveTo>
                  <a:pt x="42707" y="22305"/>
                </a:moveTo>
                <a:cubicBezTo>
                  <a:pt x="42435" y="22305"/>
                  <a:pt x="42313" y="22631"/>
                  <a:pt x="42503" y="22822"/>
                </a:cubicBezTo>
                <a:cubicBezTo>
                  <a:pt x="42563" y="22881"/>
                  <a:pt x="42636" y="22908"/>
                  <a:pt x="42708" y="22908"/>
                </a:cubicBezTo>
                <a:cubicBezTo>
                  <a:pt x="42866" y="22908"/>
                  <a:pt x="43020" y="22782"/>
                  <a:pt x="43020" y="22604"/>
                </a:cubicBezTo>
                <a:cubicBezTo>
                  <a:pt x="43006" y="22427"/>
                  <a:pt x="42870" y="22305"/>
                  <a:pt x="42707" y="22305"/>
                </a:cubicBezTo>
                <a:close/>
                <a:moveTo>
                  <a:pt x="50455" y="22427"/>
                </a:moveTo>
                <a:lnTo>
                  <a:pt x="50632" y="22767"/>
                </a:lnTo>
                <a:lnTo>
                  <a:pt x="50292" y="22944"/>
                </a:lnTo>
                <a:lnTo>
                  <a:pt x="50115" y="22604"/>
                </a:lnTo>
                <a:lnTo>
                  <a:pt x="50455" y="22427"/>
                </a:lnTo>
                <a:close/>
                <a:moveTo>
                  <a:pt x="59507" y="22495"/>
                </a:moveTo>
                <a:cubicBezTo>
                  <a:pt x="59548" y="22591"/>
                  <a:pt x="59616" y="22713"/>
                  <a:pt x="59670" y="22822"/>
                </a:cubicBezTo>
                <a:lnTo>
                  <a:pt x="59317" y="22985"/>
                </a:lnTo>
                <a:cubicBezTo>
                  <a:pt x="59263" y="22890"/>
                  <a:pt x="59195" y="22767"/>
                  <a:pt x="59140" y="22672"/>
                </a:cubicBezTo>
                <a:lnTo>
                  <a:pt x="59507" y="22495"/>
                </a:lnTo>
                <a:close/>
                <a:moveTo>
                  <a:pt x="47736" y="22509"/>
                </a:moveTo>
                <a:lnTo>
                  <a:pt x="47900" y="22876"/>
                </a:lnTo>
                <a:lnTo>
                  <a:pt x="47587" y="23039"/>
                </a:lnTo>
                <a:cubicBezTo>
                  <a:pt x="47533" y="22917"/>
                  <a:pt x="47465" y="22794"/>
                  <a:pt x="47410" y="22672"/>
                </a:cubicBezTo>
                <a:lnTo>
                  <a:pt x="47736" y="22509"/>
                </a:lnTo>
                <a:close/>
                <a:moveTo>
                  <a:pt x="56748" y="22550"/>
                </a:moveTo>
                <a:lnTo>
                  <a:pt x="56925" y="22890"/>
                </a:lnTo>
                <a:lnTo>
                  <a:pt x="56585" y="23066"/>
                </a:lnTo>
                <a:lnTo>
                  <a:pt x="56422" y="22727"/>
                </a:lnTo>
                <a:lnTo>
                  <a:pt x="56748" y="22550"/>
                </a:lnTo>
                <a:close/>
                <a:moveTo>
                  <a:pt x="54030" y="22631"/>
                </a:moveTo>
                <a:lnTo>
                  <a:pt x="54261" y="22985"/>
                </a:lnTo>
                <a:lnTo>
                  <a:pt x="53839" y="23134"/>
                </a:lnTo>
                <a:lnTo>
                  <a:pt x="53663" y="22794"/>
                </a:lnTo>
                <a:lnTo>
                  <a:pt x="54030" y="22631"/>
                </a:lnTo>
                <a:close/>
                <a:moveTo>
                  <a:pt x="51270" y="22686"/>
                </a:moveTo>
                <a:lnTo>
                  <a:pt x="51447" y="23039"/>
                </a:lnTo>
                <a:lnTo>
                  <a:pt x="51121" y="23216"/>
                </a:lnTo>
                <a:lnTo>
                  <a:pt x="50958" y="22849"/>
                </a:lnTo>
                <a:lnTo>
                  <a:pt x="51270" y="22686"/>
                </a:lnTo>
                <a:close/>
                <a:moveTo>
                  <a:pt x="43536" y="22468"/>
                </a:moveTo>
                <a:cubicBezTo>
                  <a:pt x="43197" y="22468"/>
                  <a:pt x="43020" y="22890"/>
                  <a:pt x="43265" y="23121"/>
                </a:cubicBezTo>
                <a:cubicBezTo>
                  <a:pt x="43343" y="23200"/>
                  <a:pt x="43439" y="23235"/>
                  <a:pt x="43533" y="23235"/>
                </a:cubicBezTo>
                <a:cubicBezTo>
                  <a:pt x="43730" y="23235"/>
                  <a:pt x="43917" y="23079"/>
                  <a:pt x="43917" y="22849"/>
                </a:cubicBezTo>
                <a:cubicBezTo>
                  <a:pt x="43917" y="22631"/>
                  <a:pt x="43740" y="22468"/>
                  <a:pt x="43536" y="22468"/>
                </a:cubicBezTo>
                <a:close/>
                <a:moveTo>
                  <a:pt x="60323" y="22754"/>
                </a:moveTo>
                <a:lnTo>
                  <a:pt x="60500" y="23066"/>
                </a:lnTo>
                <a:lnTo>
                  <a:pt x="60133" y="23243"/>
                </a:lnTo>
                <a:lnTo>
                  <a:pt x="59970" y="22917"/>
                </a:lnTo>
                <a:lnTo>
                  <a:pt x="60323" y="22754"/>
                </a:lnTo>
                <a:close/>
                <a:moveTo>
                  <a:pt x="48566" y="22767"/>
                </a:moveTo>
                <a:lnTo>
                  <a:pt x="48729" y="23094"/>
                </a:lnTo>
                <a:lnTo>
                  <a:pt x="48402" y="23270"/>
                </a:lnTo>
                <a:lnTo>
                  <a:pt x="48226" y="22944"/>
                </a:lnTo>
                <a:lnTo>
                  <a:pt x="48566" y="22767"/>
                </a:lnTo>
                <a:close/>
                <a:moveTo>
                  <a:pt x="41647" y="22985"/>
                </a:moveTo>
                <a:cubicBezTo>
                  <a:pt x="41579" y="23080"/>
                  <a:pt x="41498" y="23134"/>
                  <a:pt x="41511" y="23189"/>
                </a:cubicBezTo>
                <a:cubicBezTo>
                  <a:pt x="41525" y="23257"/>
                  <a:pt x="41566" y="23311"/>
                  <a:pt x="41634" y="23325"/>
                </a:cubicBezTo>
                <a:cubicBezTo>
                  <a:pt x="41702" y="23311"/>
                  <a:pt x="41756" y="23257"/>
                  <a:pt x="41783" y="23189"/>
                </a:cubicBezTo>
                <a:cubicBezTo>
                  <a:pt x="41783" y="23148"/>
                  <a:pt x="41715" y="23080"/>
                  <a:pt x="41647" y="22985"/>
                </a:cubicBezTo>
                <a:close/>
                <a:moveTo>
                  <a:pt x="57577" y="22808"/>
                </a:moveTo>
                <a:cubicBezTo>
                  <a:pt x="57632" y="22917"/>
                  <a:pt x="57700" y="23053"/>
                  <a:pt x="57754" y="23161"/>
                </a:cubicBezTo>
                <a:lnTo>
                  <a:pt x="57428" y="23338"/>
                </a:lnTo>
                <a:lnTo>
                  <a:pt x="57251" y="22971"/>
                </a:lnTo>
                <a:lnTo>
                  <a:pt x="57577" y="22808"/>
                </a:lnTo>
                <a:close/>
                <a:moveTo>
                  <a:pt x="45806" y="22808"/>
                </a:moveTo>
                <a:lnTo>
                  <a:pt x="45969" y="23161"/>
                </a:lnTo>
                <a:lnTo>
                  <a:pt x="45630" y="23352"/>
                </a:lnTo>
                <a:lnTo>
                  <a:pt x="45439" y="22998"/>
                </a:lnTo>
                <a:lnTo>
                  <a:pt x="45806" y="22808"/>
                </a:lnTo>
                <a:close/>
                <a:moveTo>
                  <a:pt x="54859" y="22876"/>
                </a:moveTo>
                <a:lnTo>
                  <a:pt x="55022" y="23229"/>
                </a:lnTo>
                <a:lnTo>
                  <a:pt x="54669" y="23393"/>
                </a:lnTo>
                <a:lnTo>
                  <a:pt x="54451" y="23039"/>
                </a:lnTo>
                <a:lnTo>
                  <a:pt x="54859" y="22876"/>
                </a:lnTo>
                <a:close/>
                <a:moveTo>
                  <a:pt x="52113" y="22958"/>
                </a:moveTo>
                <a:cubicBezTo>
                  <a:pt x="52154" y="23053"/>
                  <a:pt x="52222" y="23175"/>
                  <a:pt x="52276" y="23284"/>
                </a:cubicBezTo>
                <a:lnTo>
                  <a:pt x="51950" y="23461"/>
                </a:lnTo>
                <a:cubicBezTo>
                  <a:pt x="51896" y="23352"/>
                  <a:pt x="51828" y="23229"/>
                  <a:pt x="51773" y="23121"/>
                </a:cubicBezTo>
                <a:lnTo>
                  <a:pt x="52113" y="22958"/>
                </a:lnTo>
                <a:close/>
                <a:moveTo>
                  <a:pt x="49381" y="23012"/>
                </a:moveTo>
                <a:lnTo>
                  <a:pt x="49558" y="23338"/>
                </a:lnTo>
                <a:lnTo>
                  <a:pt x="49232" y="23528"/>
                </a:lnTo>
                <a:lnTo>
                  <a:pt x="49055" y="23189"/>
                </a:lnTo>
                <a:lnTo>
                  <a:pt x="49381" y="23012"/>
                </a:lnTo>
                <a:close/>
                <a:moveTo>
                  <a:pt x="44360" y="22718"/>
                </a:moveTo>
                <a:cubicBezTo>
                  <a:pt x="44156" y="22718"/>
                  <a:pt x="43951" y="22857"/>
                  <a:pt x="43958" y="23134"/>
                </a:cubicBezTo>
                <a:cubicBezTo>
                  <a:pt x="43958" y="23352"/>
                  <a:pt x="44135" y="23528"/>
                  <a:pt x="44352" y="23528"/>
                </a:cubicBezTo>
                <a:cubicBezTo>
                  <a:pt x="44361" y="23529"/>
                  <a:pt x="44370" y="23529"/>
                  <a:pt x="44378" y="23529"/>
                </a:cubicBezTo>
                <a:cubicBezTo>
                  <a:pt x="44552" y="23529"/>
                  <a:pt x="44656" y="23400"/>
                  <a:pt x="44760" y="23270"/>
                </a:cubicBezTo>
                <a:lnTo>
                  <a:pt x="44760" y="23107"/>
                </a:lnTo>
                <a:cubicBezTo>
                  <a:pt x="44753" y="22847"/>
                  <a:pt x="44557" y="22718"/>
                  <a:pt x="44360" y="22718"/>
                </a:cubicBezTo>
                <a:close/>
                <a:moveTo>
                  <a:pt x="46649" y="23012"/>
                </a:moveTo>
                <a:lnTo>
                  <a:pt x="46812" y="23406"/>
                </a:lnTo>
                <a:lnTo>
                  <a:pt x="46459" y="23583"/>
                </a:lnTo>
                <a:lnTo>
                  <a:pt x="46296" y="23257"/>
                </a:lnTo>
                <a:lnTo>
                  <a:pt x="46649" y="23012"/>
                </a:lnTo>
                <a:close/>
                <a:moveTo>
                  <a:pt x="58406" y="23066"/>
                </a:moveTo>
                <a:lnTo>
                  <a:pt x="58570" y="23406"/>
                </a:lnTo>
                <a:lnTo>
                  <a:pt x="58243" y="23583"/>
                </a:lnTo>
                <a:cubicBezTo>
                  <a:pt x="58189" y="23474"/>
                  <a:pt x="58121" y="23352"/>
                  <a:pt x="58067" y="23257"/>
                </a:cubicBezTo>
                <a:lnTo>
                  <a:pt x="58406" y="23066"/>
                </a:lnTo>
                <a:close/>
                <a:moveTo>
                  <a:pt x="42471" y="23188"/>
                </a:moveTo>
                <a:cubicBezTo>
                  <a:pt x="42412" y="23188"/>
                  <a:pt x="42351" y="23209"/>
                  <a:pt x="42300" y="23257"/>
                </a:cubicBezTo>
                <a:cubicBezTo>
                  <a:pt x="42136" y="23406"/>
                  <a:pt x="42245" y="23678"/>
                  <a:pt x="42476" y="23678"/>
                </a:cubicBezTo>
                <a:cubicBezTo>
                  <a:pt x="42599" y="23678"/>
                  <a:pt x="42707" y="23569"/>
                  <a:pt x="42721" y="23447"/>
                </a:cubicBezTo>
                <a:cubicBezTo>
                  <a:pt x="42721" y="23289"/>
                  <a:pt x="42600" y="23188"/>
                  <a:pt x="42471" y="23188"/>
                </a:cubicBezTo>
                <a:close/>
                <a:moveTo>
                  <a:pt x="55688" y="23134"/>
                </a:moveTo>
                <a:lnTo>
                  <a:pt x="55865" y="23461"/>
                </a:lnTo>
                <a:lnTo>
                  <a:pt x="55511" y="23678"/>
                </a:lnTo>
                <a:lnTo>
                  <a:pt x="55335" y="23311"/>
                </a:lnTo>
                <a:lnTo>
                  <a:pt x="55688" y="23134"/>
                </a:lnTo>
                <a:close/>
                <a:moveTo>
                  <a:pt x="52929" y="23189"/>
                </a:moveTo>
                <a:lnTo>
                  <a:pt x="53105" y="23528"/>
                </a:lnTo>
                <a:lnTo>
                  <a:pt x="52766" y="23692"/>
                </a:lnTo>
                <a:lnTo>
                  <a:pt x="52603" y="23365"/>
                </a:lnTo>
                <a:lnTo>
                  <a:pt x="52929" y="23189"/>
                </a:lnTo>
                <a:close/>
                <a:moveTo>
                  <a:pt x="50210" y="23257"/>
                </a:moveTo>
                <a:lnTo>
                  <a:pt x="50428" y="23610"/>
                </a:lnTo>
                <a:lnTo>
                  <a:pt x="50061" y="23787"/>
                </a:lnTo>
                <a:cubicBezTo>
                  <a:pt x="50006" y="23678"/>
                  <a:pt x="49938" y="23542"/>
                  <a:pt x="49884" y="23433"/>
                </a:cubicBezTo>
                <a:lnTo>
                  <a:pt x="50210" y="23257"/>
                </a:lnTo>
                <a:close/>
                <a:moveTo>
                  <a:pt x="59236" y="23325"/>
                </a:moveTo>
                <a:lnTo>
                  <a:pt x="59412" y="23664"/>
                </a:lnTo>
                <a:lnTo>
                  <a:pt x="59072" y="23827"/>
                </a:lnTo>
                <a:lnTo>
                  <a:pt x="58896" y="23488"/>
                </a:lnTo>
                <a:lnTo>
                  <a:pt x="59236" y="23325"/>
                </a:lnTo>
                <a:close/>
                <a:moveTo>
                  <a:pt x="47478" y="23325"/>
                </a:moveTo>
                <a:lnTo>
                  <a:pt x="47655" y="23678"/>
                </a:lnTo>
                <a:lnTo>
                  <a:pt x="47302" y="23841"/>
                </a:lnTo>
                <a:cubicBezTo>
                  <a:pt x="47247" y="23732"/>
                  <a:pt x="47179" y="23596"/>
                  <a:pt x="47125" y="23488"/>
                </a:cubicBezTo>
                <a:lnTo>
                  <a:pt x="47478" y="23325"/>
                </a:lnTo>
                <a:close/>
                <a:moveTo>
                  <a:pt x="56503" y="23379"/>
                </a:moveTo>
                <a:cubicBezTo>
                  <a:pt x="56571" y="23488"/>
                  <a:pt x="56639" y="23610"/>
                  <a:pt x="56694" y="23719"/>
                </a:cubicBezTo>
                <a:lnTo>
                  <a:pt x="56354" y="23895"/>
                </a:lnTo>
                <a:lnTo>
                  <a:pt x="56177" y="23556"/>
                </a:lnTo>
                <a:lnTo>
                  <a:pt x="56503" y="23379"/>
                </a:lnTo>
                <a:close/>
                <a:moveTo>
                  <a:pt x="53744" y="23447"/>
                </a:moveTo>
                <a:lnTo>
                  <a:pt x="53907" y="23800"/>
                </a:lnTo>
                <a:lnTo>
                  <a:pt x="53595" y="23963"/>
                </a:lnTo>
                <a:lnTo>
                  <a:pt x="53418" y="23610"/>
                </a:lnTo>
                <a:lnTo>
                  <a:pt x="53744" y="23447"/>
                </a:lnTo>
                <a:close/>
                <a:moveTo>
                  <a:pt x="51039" y="23515"/>
                </a:moveTo>
                <a:lnTo>
                  <a:pt x="51216" y="23868"/>
                </a:lnTo>
                <a:lnTo>
                  <a:pt x="50890" y="24031"/>
                </a:lnTo>
                <a:lnTo>
                  <a:pt x="50672" y="23678"/>
                </a:lnTo>
                <a:lnTo>
                  <a:pt x="51039" y="23515"/>
                </a:lnTo>
                <a:close/>
                <a:moveTo>
                  <a:pt x="43308" y="23324"/>
                </a:moveTo>
                <a:cubicBezTo>
                  <a:pt x="43303" y="23324"/>
                  <a:pt x="43297" y="23324"/>
                  <a:pt x="43292" y="23325"/>
                </a:cubicBezTo>
                <a:cubicBezTo>
                  <a:pt x="43088" y="23325"/>
                  <a:pt x="42938" y="23488"/>
                  <a:pt x="42938" y="23692"/>
                </a:cubicBezTo>
                <a:cubicBezTo>
                  <a:pt x="42947" y="23899"/>
                  <a:pt x="43118" y="24035"/>
                  <a:pt x="43296" y="24035"/>
                </a:cubicBezTo>
                <a:cubicBezTo>
                  <a:pt x="43386" y="24035"/>
                  <a:pt x="43477" y="24000"/>
                  <a:pt x="43550" y="23923"/>
                </a:cubicBezTo>
                <a:cubicBezTo>
                  <a:pt x="43777" y="23696"/>
                  <a:pt x="43610" y="23324"/>
                  <a:pt x="43308" y="23324"/>
                </a:cubicBezTo>
                <a:close/>
                <a:moveTo>
                  <a:pt x="60065" y="23569"/>
                </a:moveTo>
                <a:lnTo>
                  <a:pt x="60228" y="23895"/>
                </a:lnTo>
                <a:lnTo>
                  <a:pt x="59902" y="24072"/>
                </a:lnTo>
                <a:lnTo>
                  <a:pt x="59738" y="23746"/>
                </a:lnTo>
                <a:lnTo>
                  <a:pt x="60065" y="23569"/>
                </a:lnTo>
                <a:close/>
                <a:moveTo>
                  <a:pt x="48307" y="23596"/>
                </a:moveTo>
                <a:lnTo>
                  <a:pt x="48484" y="23923"/>
                </a:lnTo>
                <a:lnTo>
                  <a:pt x="48117" y="24086"/>
                </a:lnTo>
                <a:lnTo>
                  <a:pt x="47940" y="23773"/>
                </a:lnTo>
                <a:lnTo>
                  <a:pt x="48307" y="23596"/>
                </a:lnTo>
                <a:close/>
                <a:moveTo>
                  <a:pt x="57333" y="23637"/>
                </a:moveTo>
                <a:cubicBezTo>
                  <a:pt x="57387" y="23746"/>
                  <a:pt x="57441" y="23882"/>
                  <a:pt x="57496" y="23991"/>
                </a:cubicBezTo>
                <a:lnTo>
                  <a:pt x="57183" y="24167"/>
                </a:lnTo>
                <a:lnTo>
                  <a:pt x="57006" y="23800"/>
                </a:lnTo>
                <a:lnTo>
                  <a:pt x="57333" y="23637"/>
                </a:lnTo>
                <a:close/>
                <a:moveTo>
                  <a:pt x="41375" y="23923"/>
                </a:moveTo>
                <a:cubicBezTo>
                  <a:pt x="41335" y="23950"/>
                  <a:pt x="41267" y="23977"/>
                  <a:pt x="41267" y="24031"/>
                </a:cubicBezTo>
                <a:cubicBezTo>
                  <a:pt x="41253" y="24072"/>
                  <a:pt x="41307" y="24099"/>
                  <a:pt x="41362" y="24181"/>
                </a:cubicBezTo>
                <a:cubicBezTo>
                  <a:pt x="41416" y="24099"/>
                  <a:pt x="41470" y="24059"/>
                  <a:pt x="41470" y="24018"/>
                </a:cubicBezTo>
                <a:lnTo>
                  <a:pt x="41470" y="24018"/>
                </a:lnTo>
                <a:lnTo>
                  <a:pt x="41457" y="24031"/>
                </a:lnTo>
                <a:cubicBezTo>
                  <a:pt x="41457" y="23991"/>
                  <a:pt x="41402" y="23950"/>
                  <a:pt x="41375" y="23923"/>
                </a:cubicBezTo>
                <a:close/>
                <a:moveTo>
                  <a:pt x="45562" y="23637"/>
                </a:moveTo>
                <a:lnTo>
                  <a:pt x="45738" y="23991"/>
                </a:lnTo>
                <a:lnTo>
                  <a:pt x="45399" y="24194"/>
                </a:lnTo>
                <a:lnTo>
                  <a:pt x="45195" y="23827"/>
                </a:lnTo>
                <a:lnTo>
                  <a:pt x="45562" y="23637"/>
                </a:lnTo>
                <a:close/>
                <a:moveTo>
                  <a:pt x="54601" y="23719"/>
                </a:moveTo>
                <a:lnTo>
                  <a:pt x="54750" y="24045"/>
                </a:lnTo>
                <a:lnTo>
                  <a:pt x="54424" y="24222"/>
                </a:lnTo>
                <a:lnTo>
                  <a:pt x="54261" y="23895"/>
                </a:lnTo>
                <a:lnTo>
                  <a:pt x="54601" y="23719"/>
                </a:lnTo>
                <a:close/>
                <a:moveTo>
                  <a:pt x="51869" y="23773"/>
                </a:moveTo>
                <a:lnTo>
                  <a:pt x="52045" y="24113"/>
                </a:lnTo>
                <a:lnTo>
                  <a:pt x="51719" y="24290"/>
                </a:lnTo>
                <a:cubicBezTo>
                  <a:pt x="51651" y="24181"/>
                  <a:pt x="51597" y="24059"/>
                  <a:pt x="51542" y="23950"/>
                </a:cubicBezTo>
                <a:lnTo>
                  <a:pt x="51869" y="23773"/>
                </a:lnTo>
                <a:close/>
                <a:moveTo>
                  <a:pt x="49150" y="23855"/>
                </a:moveTo>
                <a:lnTo>
                  <a:pt x="49313" y="24181"/>
                </a:lnTo>
                <a:lnTo>
                  <a:pt x="48960" y="24358"/>
                </a:lnTo>
                <a:lnTo>
                  <a:pt x="48783" y="24031"/>
                </a:lnTo>
                <a:lnTo>
                  <a:pt x="49150" y="23855"/>
                </a:lnTo>
                <a:close/>
                <a:moveTo>
                  <a:pt x="44110" y="23555"/>
                </a:moveTo>
                <a:cubicBezTo>
                  <a:pt x="43891" y="23555"/>
                  <a:pt x="43727" y="23727"/>
                  <a:pt x="43727" y="23936"/>
                </a:cubicBezTo>
                <a:cubicBezTo>
                  <a:pt x="43708" y="24190"/>
                  <a:pt x="43909" y="24359"/>
                  <a:pt x="44125" y="24359"/>
                </a:cubicBezTo>
                <a:cubicBezTo>
                  <a:pt x="44222" y="24359"/>
                  <a:pt x="44322" y="24325"/>
                  <a:pt x="44406" y="24249"/>
                </a:cubicBezTo>
                <a:cubicBezTo>
                  <a:pt x="44665" y="24004"/>
                  <a:pt x="44488" y="23556"/>
                  <a:pt x="44135" y="23556"/>
                </a:cubicBezTo>
                <a:cubicBezTo>
                  <a:pt x="44126" y="23555"/>
                  <a:pt x="44118" y="23555"/>
                  <a:pt x="44110" y="23555"/>
                </a:cubicBezTo>
                <a:close/>
                <a:moveTo>
                  <a:pt x="58162" y="23895"/>
                </a:moveTo>
                <a:lnTo>
                  <a:pt x="58338" y="24235"/>
                </a:lnTo>
                <a:lnTo>
                  <a:pt x="57999" y="24412"/>
                </a:lnTo>
                <a:lnTo>
                  <a:pt x="57822" y="24072"/>
                </a:lnTo>
                <a:lnTo>
                  <a:pt x="58162" y="23895"/>
                </a:lnTo>
                <a:close/>
                <a:moveTo>
                  <a:pt x="46377" y="23895"/>
                </a:moveTo>
                <a:lnTo>
                  <a:pt x="46595" y="24262"/>
                </a:lnTo>
                <a:lnTo>
                  <a:pt x="46214" y="24426"/>
                </a:lnTo>
                <a:lnTo>
                  <a:pt x="46037" y="24072"/>
                </a:lnTo>
                <a:lnTo>
                  <a:pt x="46377" y="23895"/>
                </a:lnTo>
                <a:close/>
                <a:moveTo>
                  <a:pt x="55443" y="23923"/>
                </a:moveTo>
                <a:lnTo>
                  <a:pt x="55620" y="24290"/>
                </a:lnTo>
                <a:lnTo>
                  <a:pt x="55267" y="24466"/>
                </a:lnTo>
                <a:lnTo>
                  <a:pt x="55090" y="24140"/>
                </a:lnTo>
                <a:lnTo>
                  <a:pt x="55443" y="23923"/>
                </a:lnTo>
                <a:close/>
                <a:moveTo>
                  <a:pt x="42201" y="24044"/>
                </a:moveTo>
                <a:cubicBezTo>
                  <a:pt x="42008" y="24044"/>
                  <a:pt x="41909" y="24267"/>
                  <a:pt x="42041" y="24412"/>
                </a:cubicBezTo>
                <a:cubicBezTo>
                  <a:pt x="42083" y="24458"/>
                  <a:pt x="42139" y="24479"/>
                  <a:pt x="42195" y="24479"/>
                </a:cubicBezTo>
                <a:cubicBezTo>
                  <a:pt x="42304" y="24479"/>
                  <a:pt x="42413" y="24401"/>
                  <a:pt x="42422" y="24276"/>
                </a:cubicBezTo>
                <a:cubicBezTo>
                  <a:pt x="42422" y="24154"/>
                  <a:pt x="42327" y="24045"/>
                  <a:pt x="42204" y="24045"/>
                </a:cubicBezTo>
                <a:lnTo>
                  <a:pt x="42218" y="24045"/>
                </a:lnTo>
                <a:cubicBezTo>
                  <a:pt x="42212" y="24045"/>
                  <a:pt x="42207" y="24044"/>
                  <a:pt x="42201" y="24044"/>
                </a:cubicBezTo>
                <a:close/>
                <a:moveTo>
                  <a:pt x="52684" y="24018"/>
                </a:moveTo>
                <a:lnTo>
                  <a:pt x="52861" y="24344"/>
                </a:lnTo>
                <a:lnTo>
                  <a:pt x="52521" y="24521"/>
                </a:lnTo>
                <a:lnTo>
                  <a:pt x="52344" y="24181"/>
                </a:lnTo>
                <a:lnTo>
                  <a:pt x="52684" y="24018"/>
                </a:lnTo>
                <a:close/>
                <a:moveTo>
                  <a:pt x="49966" y="24099"/>
                </a:moveTo>
                <a:lnTo>
                  <a:pt x="50129" y="24453"/>
                </a:lnTo>
                <a:lnTo>
                  <a:pt x="49789" y="24616"/>
                </a:lnTo>
                <a:cubicBezTo>
                  <a:pt x="49735" y="24507"/>
                  <a:pt x="49667" y="24385"/>
                  <a:pt x="49612" y="24262"/>
                </a:cubicBezTo>
                <a:lnTo>
                  <a:pt x="49966" y="24099"/>
                </a:lnTo>
                <a:close/>
                <a:moveTo>
                  <a:pt x="58977" y="24140"/>
                </a:moveTo>
                <a:lnTo>
                  <a:pt x="59168" y="24466"/>
                </a:lnTo>
                <a:lnTo>
                  <a:pt x="58828" y="24657"/>
                </a:lnTo>
                <a:lnTo>
                  <a:pt x="58651" y="24317"/>
                </a:lnTo>
                <a:lnTo>
                  <a:pt x="58977" y="24140"/>
                </a:lnTo>
                <a:close/>
                <a:moveTo>
                  <a:pt x="47206" y="24154"/>
                </a:moveTo>
                <a:lnTo>
                  <a:pt x="47383" y="24507"/>
                </a:lnTo>
                <a:lnTo>
                  <a:pt x="47070" y="24684"/>
                </a:lnTo>
                <a:lnTo>
                  <a:pt x="46839" y="24330"/>
                </a:lnTo>
                <a:lnTo>
                  <a:pt x="47206" y="24154"/>
                </a:lnTo>
                <a:close/>
                <a:moveTo>
                  <a:pt x="56272" y="24208"/>
                </a:moveTo>
                <a:cubicBezTo>
                  <a:pt x="56327" y="24303"/>
                  <a:pt x="56381" y="24426"/>
                  <a:pt x="56436" y="24521"/>
                </a:cubicBezTo>
                <a:lnTo>
                  <a:pt x="56082" y="24711"/>
                </a:lnTo>
                <a:lnTo>
                  <a:pt x="55905" y="24385"/>
                </a:lnTo>
                <a:lnTo>
                  <a:pt x="56272" y="24208"/>
                </a:lnTo>
                <a:close/>
                <a:moveTo>
                  <a:pt x="53513" y="24262"/>
                </a:moveTo>
                <a:lnTo>
                  <a:pt x="53676" y="24629"/>
                </a:lnTo>
                <a:lnTo>
                  <a:pt x="53364" y="24806"/>
                </a:lnTo>
                <a:cubicBezTo>
                  <a:pt x="53309" y="24697"/>
                  <a:pt x="53241" y="24561"/>
                  <a:pt x="53187" y="24439"/>
                </a:cubicBezTo>
                <a:lnTo>
                  <a:pt x="53513" y="24262"/>
                </a:lnTo>
                <a:close/>
                <a:moveTo>
                  <a:pt x="50781" y="24371"/>
                </a:moveTo>
                <a:lnTo>
                  <a:pt x="50958" y="24684"/>
                </a:lnTo>
                <a:lnTo>
                  <a:pt x="50591" y="24861"/>
                </a:lnTo>
                <a:lnTo>
                  <a:pt x="50428" y="24534"/>
                </a:lnTo>
                <a:lnTo>
                  <a:pt x="50781" y="24371"/>
                </a:lnTo>
                <a:close/>
                <a:moveTo>
                  <a:pt x="43056" y="24210"/>
                </a:moveTo>
                <a:cubicBezTo>
                  <a:pt x="42971" y="24210"/>
                  <a:pt x="42885" y="24243"/>
                  <a:pt x="42816" y="24317"/>
                </a:cubicBezTo>
                <a:cubicBezTo>
                  <a:pt x="42612" y="24521"/>
                  <a:pt x="42762" y="24874"/>
                  <a:pt x="43047" y="24874"/>
                </a:cubicBezTo>
                <a:cubicBezTo>
                  <a:pt x="43237" y="24861"/>
                  <a:pt x="43387" y="24711"/>
                  <a:pt x="43387" y="24534"/>
                </a:cubicBezTo>
                <a:cubicBezTo>
                  <a:pt x="43378" y="24336"/>
                  <a:pt x="43220" y="24210"/>
                  <a:pt x="43056" y="24210"/>
                </a:cubicBezTo>
                <a:close/>
                <a:moveTo>
                  <a:pt x="59806" y="24385"/>
                </a:moveTo>
                <a:lnTo>
                  <a:pt x="59983" y="24725"/>
                </a:lnTo>
                <a:lnTo>
                  <a:pt x="59643" y="24901"/>
                </a:lnTo>
                <a:lnTo>
                  <a:pt x="59480" y="24561"/>
                </a:lnTo>
                <a:lnTo>
                  <a:pt x="59806" y="24385"/>
                </a:lnTo>
                <a:close/>
                <a:moveTo>
                  <a:pt x="48036" y="24426"/>
                </a:moveTo>
                <a:lnTo>
                  <a:pt x="48212" y="24765"/>
                </a:lnTo>
                <a:lnTo>
                  <a:pt x="47872" y="24928"/>
                </a:lnTo>
                <a:lnTo>
                  <a:pt x="47709" y="24589"/>
                </a:lnTo>
                <a:lnTo>
                  <a:pt x="48036" y="24426"/>
                </a:lnTo>
                <a:close/>
                <a:moveTo>
                  <a:pt x="57088" y="24453"/>
                </a:moveTo>
                <a:lnTo>
                  <a:pt x="57251" y="24806"/>
                </a:lnTo>
                <a:lnTo>
                  <a:pt x="56898" y="24983"/>
                </a:lnTo>
                <a:lnTo>
                  <a:pt x="56735" y="24629"/>
                </a:lnTo>
                <a:lnTo>
                  <a:pt x="57088" y="24453"/>
                </a:lnTo>
                <a:close/>
                <a:moveTo>
                  <a:pt x="45317" y="24453"/>
                </a:moveTo>
                <a:lnTo>
                  <a:pt x="45507" y="24820"/>
                </a:lnTo>
                <a:lnTo>
                  <a:pt x="45154" y="25024"/>
                </a:lnTo>
                <a:lnTo>
                  <a:pt x="44950" y="24643"/>
                </a:lnTo>
                <a:lnTo>
                  <a:pt x="45317" y="24453"/>
                </a:lnTo>
                <a:close/>
                <a:moveTo>
                  <a:pt x="54329" y="24548"/>
                </a:moveTo>
                <a:lnTo>
                  <a:pt x="54519" y="24874"/>
                </a:lnTo>
                <a:lnTo>
                  <a:pt x="54179" y="25051"/>
                </a:lnTo>
                <a:lnTo>
                  <a:pt x="54003" y="24725"/>
                </a:lnTo>
                <a:lnTo>
                  <a:pt x="54329" y="24548"/>
                </a:lnTo>
                <a:close/>
                <a:moveTo>
                  <a:pt x="51624" y="24602"/>
                </a:moveTo>
                <a:lnTo>
                  <a:pt x="51787" y="24915"/>
                </a:lnTo>
                <a:lnTo>
                  <a:pt x="51434" y="25146"/>
                </a:lnTo>
                <a:lnTo>
                  <a:pt x="51270" y="24779"/>
                </a:lnTo>
                <a:lnTo>
                  <a:pt x="51624" y="24602"/>
                </a:lnTo>
                <a:close/>
                <a:moveTo>
                  <a:pt x="48851" y="24670"/>
                </a:moveTo>
                <a:lnTo>
                  <a:pt x="49041" y="24996"/>
                </a:lnTo>
                <a:lnTo>
                  <a:pt x="48715" y="25173"/>
                </a:lnTo>
                <a:lnTo>
                  <a:pt x="48525" y="24847"/>
                </a:lnTo>
                <a:lnTo>
                  <a:pt x="48851" y="24670"/>
                </a:lnTo>
                <a:close/>
                <a:moveTo>
                  <a:pt x="60636" y="24629"/>
                </a:moveTo>
                <a:lnTo>
                  <a:pt x="60799" y="24996"/>
                </a:lnTo>
                <a:lnTo>
                  <a:pt x="60486" y="25173"/>
                </a:lnTo>
                <a:cubicBezTo>
                  <a:pt x="60432" y="25051"/>
                  <a:pt x="60364" y="24928"/>
                  <a:pt x="60309" y="24806"/>
                </a:cubicBezTo>
                <a:lnTo>
                  <a:pt x="60636" y="24629"/>
                </a:lnTo>
                <a:close/>
                <a:moveTo>
                  <a:pt x="43900" y="24384"/>
                </a:moveTo>
                <a:cubicBezTo>
                  <a:pt x="43892" y="24384"/>
                  <a:pt x="43884" y="24384"/>
                  <a:pt x="43876" y="24385"/>
                </a:cubicBezTo>
                <a:lnTo>
                  <a:pt x="43890" y="24385"/>
                </a:lnTo>
                <a:cubicBezTo>
                  <a:pt x="43536" y="24385"/>
                  <a:pt x="43360" y="24820"/>
                  <a:pt x="43604" y="25064"/>
                </a:cubicBezTo>
                <a:cubicBezTo>
                  <a:pt x="43687" y="25143"/>
                  <a:pt x="43788" y="25178"/>
                  <a:pt x="43886" y="25178"/>
                </a:cubicBezTo>
                <a:cubicBezTo>
                  <a:pt x="44095" y="25178"/>
                  <a:pt x="44293" y="25019"/>
                  <a:pt x="44284" y="24779"/>
                </a:cubicBezTo>
                <a:cubicBezTo>
                  <a:pt x="44284" y="24556"/>
                  <a:pt x="44107" y="24384"/>
                  <a:pt x="43900" y="24384"/>
                </a:cubicBezTo>
                <a:close/>
                <a:moveTo>
                  <a:pt x="57917" y="24725"/>
                </a:moveTo>
                <a:lnTo>
                  <a:pt x="58094" y="25051"/>
                </a:lnTo>
                <a:lnTo>
                  <a:pt x="57727" y="25227"/>
                </a:lnTo>
                <a:lnTo>
                  <a:pt x="57564" y="24901"/>
                </a:lnTo>
                <a:lnTo>
                  <a:pt x="57917" y="24725"/>
                </a:lnTo>
                <a:close/>
                <a:moveTo>
                  <a:pt x="46146" y="24725"/>
                </a:moveTo>
                <a:lnTo>
                  <a:pt x="46309" y="25092"/>
                </a:lnTo>
                <a:lnTo>
                  <a:pt x="45983" y="25268"/>
                </a:lnTo>
                <a:lnTo>
                  <a:pt x="45806" y="24888"/>
                </a:lnTo>
                <a:lnTo>
                  <a:pt x="46146" y="24725"/>
                </a:lnTo>
                <a:close/>
                <a:moveTo>
                  <a:pt x="41960" y="24874"/>
                </a:moveTo>
                <a:cubicBezTo>
                  <a:pt x="41837" y="24874"/>
                  <a:pt x="41742" y="24956"/>
                  <a:pt x="41742" y="25078"/>
                </a:cubicBezTo>
                <a:cubicBezTo>
                  <a:pt x="41729" y="25200"/>
                  <a:pt x="41824" y="25295"/>
                  <a:pt x="41946" y="25295"/>
                </a:cubicBezTo>
                <a:cubicBezTo>
                  <a:pt x="42069" y="25295"/>
                  <a:pt x="42164" y="25200"/>
                  <a:pt x="42164" y="25092"/>
                </a:cubicBezTo>
                <a:cubicBezTo>
                  <a:pt x="42164" y="24969"/>
                  <a:pt x="42069" y="24874"/>
                  <a:pt x="41960" y="24874"/>
                </a:cubicBezTo>
                <a:close/>
                <a:moveTo>
                  <a:pt x="55158" y="24793"/>
                </a:moveTo>
                <a:lnTo>
                  <a:pt x="55335" y="25132"/>
                </a:lnTo>
                <a:lnTo>
                  <a:pt x="54995" y="25295"/>
                </a:lnTo>
                <a:lnTo>
                  <a:pt x="54832" y="24956"/>
                </a:lnTo>
                <a:lnTo>
                  <a:pt x="55158" y="24793"/>
                </a:lnTo>
                <a:close/>
                <a:moveTo>
                  <a:pt x="52439" y="24847"/>
                </a:moveTo>
                <a:lnTo>
                  <a:pt x="52616" y="25173"/>
                </a:lnTo>
                <a:lnTo>
                  <a:pt x="52290" y="25350"/>
                </a:lnTo>
                <a:lnTo>
                  <a:pt x="52113" y="25024"/>
                </a:lnTo>
                <a:lnTo>
                  <a:pt x="52439" y="24847"/>
                </a:lnTo>
                <a:close/>
                <a:moveTo>
                  <a:pt x="49680" y="24915"/>
                </a:moveTo>
                <a:lnTo>
                  <a:pt x="49857" y="25282"/>
                </a:lnTo>
                <a:lnTo>
                  <a:pt x="49531" y="25445"/>
                </a:lnTo>
                <a:cubicBezTo>
                  <a:pt x="49490" y="25336"/>
                  <a:pt x="49422" y="25214"/>
                  <a:pt x="49368" y="25092"/>
                </a:cubicBezTo>
                <a:lnTo>
                  <a:pt x="49680" y="24915"/>
                </a:lnTo>
                <a:close/>
                <a:moveTo>
                  <a:pt x="58746" y="24983"/>
                </a:moveTo>
                <a:lnTo>
                  <a:pt x="58923" y="25309"/>
                </a:lnTo>
                <a:lnTo>
                  <a:pt x="58556" y="25472"/>
                </a:lnTo>
                <a:lnTo>
                  <a:pt x="58393" y="25146"/>
                </a:lnTo>
                <a:lnTo>
                  <a:pt x="58746" y="24983"/>
                </a:lnTo>
                <a:close/>
                <a:moveTo>
                  <a:pt x="46975" y="24996"/>
                </a:moveTo>
                <a:lnTo>
                  <a:pt x="47152" y="25336"/>
                </a:lnTo>
                <a:lnTo>
                  <a:pt x="46812" y="25499"/>
                </a:lnTo>
                <a:lnTo>
                  <a:pt x="46649" y="25173"/>
                </a:lnTo>
                <a:lnTo>
                  <a:pt x="46975" y="24996"/>
                </a:lnTo>
                <a:close/>
                <a:moveTo>
                  <a:pt x="56001" y="25024"/>
                </a:moveTo>
                <a:lnTo>
                  <a:pt x="56177" y="25363"/>
                </a:lnTo>
                <a:lnTo>
                  <a:pt x="55837" y="25540"/>
                </a:lnTo>
                <a:cubicBezTo>
                  <a:pt x="55783" y="25431"/>
                  <a:pt x="55729" y="25323"/>
                  <a:pt x="55661" y="25200"/>
                </a:cubicBezTo>
                <a:lnTo>
                  <a:pt x="56001" y="25024"/>
                </a:lnTo>
                <a:close/>
                <a:moveTo>
                  <a:pt x="53255" y="25092"/>
                </a:moveTo>
                <a:lnTo>
                  <a:pt x="53445" y="25445"/>
                </a:lnTo>
                <a:lnTo>
                  <a:pt x="53119" y="25622"/>
                </a:lnTo>
                <a:lnTo>
                  <a:pt x="52942" y="25255"/>
                </a:lnTo>
                <a:lnTo>
                  <a:pt x="53255" y="25092"/>
                </a:lnTo>
                <a:close/>
                <a:moveTo>
                  <a:pt x="42766" y="25056"/>
                </a:moveTo>
                <a:cubicBezTo>
                  <a:pt x="42697" y="25056"/>
                  <a:pt x="42628" y="25080"/>
                  <a:pt x="42571" y="25132"/>
                </a:cubicBezTo>
                <a:cubicBezTo>
                  <a:pt x="42368" y="25323"/>
                  <a:pt x="42490" y="25662"/>
                  <a:pt x="42762" y="25662"/>
                </a:cubicBezTo>
                <a:cubicBezTo>
                  <a:pt x="42770" y="25663"/>
                  <a:pt x="42778" y="25663"/>
                  <a:pt x="42786" y="25663"/>
                </a:cubicBezTo>
                <a:cubicBezTo>
                  <a:pt x="42951" y="25663"/>
                  <a:pt x="43074" y="25533"/>
                  <a:pt x="43074" y="25377"/>
                </a:cubicBezTo>
                <a:cubicBezTo>
                  <a:pt x="43084" y="25186"/>
                  <a:pt x="42926" y="25056"/>
                  <a:pt x="42766" y="25056"/>
                </a:cubicBezTo>
                <a:close/>
                <a:moveTo>
                  <a:pt x="50509" y="25173"/>
                </a:moveTo>
                <a:lnTo>
                  <a:pt x="50672" y="25513"/>
                </a:lnTo>
                <a:lnTo>
                  <a:pt x="50346" y="25690"/>
                </a:lnTo>
                <a:lnTo>
                  <a:pt x="50183" y="25363"/>
                </a:lnTo>
                <a:lnTo>
                  <a:pt x="50509" y="25173"/>
                </a:lnTo>
                <a:close/>
                <a:moveTo>
                  <a:pt x="47804" y="25241"/>
                </a:moveTo>
                <a:cubicBezTo>
                  <a:pt x="47845" y="25350"/>
                  <a:pt x="47913" y="25472"/>
                  <a:pt x="47968" y="25581"/>
                </a:cubicBezTo>
                <a:lnTo>
                  <a:pt x="47628" y="25744"/>
                </a:lnTo>
                <a:lnTo>
                  <a:pt x="47465" y="25404"/>
                </a:lnTo>
                <a:lnTo>
                  <a:pt x="47804" y="25241"/>
                </a:lnTo>
                <a:close/>
                <a:moveTo>
                  <a:pt x="59562" y="25214"/>
                </a:moveTo>
                <a:lnTo>
                  <a:pt x="59738" y="25540"/>
                </a:lnTo>
                <a:lnTo>
                  <a:pt x="59371" y="25758"/>
                </a:lnTo>
                <a:lnTo>
                  <a:pt x="59208" y="25391"/>
                </a:lnTo>
                <a:lnTo>
                  <a:pt x="59562" y="25214"/>
                </a:lnTo>
                <a:close/>
                <a:moveTo>
                  <a:pt x="17331" y="25608"/>
                </a:moveTo>
                <a:cubicBezTo>
                  <a:pt x="17290" y="25608"/>
                  <a:pt x="17276" y="25662"/>
                  <a:pt x="17235" y="25703"/>
                </a:cubicBezTo>
                <a:cubicBezTo>
                  <a:pt x="17276" y="25730"/>
                  <a:pt x="17303" y="25771"/>
                  <a:pt x="17344" y="25785"/>
                </a:cubicBezTo>
                <a:cubicBezTo>
                  <a:pt x="17385" y="25785"/>
                  <a:pt x="17399" y="25730"/>
                  <a:pt x="17453" y="25690"/>
                </a:cubicBezTo>
                <a:cubicBezTo>
                  <a:pt x="17399" y="25649"/>
                  <a:pt x="17358" y="25608"/>
                  <a:pt x="17331" y="25608"/>
                </a:cubicBezTo>
                <a:close/>
                <a:moveTo>
                  <a:pt x="56803" y="25282"/>
                </a:moveTo>
                <a:lnTo>
                  <a:pt x="56979" y="25635"/>
                </a:lnTo>
                <a:lnTo>
                  <a:pt x="56653" y="25812"/>
                </a:lnTo>
                <a:lnTo>
                  <a:pt x="56476" y="25445"/>
                </a:lnTo>
                <a:lnTo>
                  <a:pt x="56803" y="25282"/>
                </a:lnTo>
                <a:close/>
                <a:moveTo>
                  <a:pt x="14599" y="25701"/>
                </a:moveTo>
                <a:cubicBezTo>
                  <a:pt x="14565" y="25701"/>
                  <a:pt x="14538" y="25748"/>
                  <a:pt x="14490" y="25785"/>
                </a:cubicBezTo>
                <a:cubicBezTo>
                  <a:pt x="14544" y="25826"/>
                  <a:pt x="14571" y="25866"/>
                  <a:pt x="14599" y="25866"/>
                </a:cubicBezTo>
                <a:lnTo>
                  <a:pt x="14612" y="25866"/>
                </a:lnTo>
                <a:cubicBezTo>
                  <a:pt x="14639" y="25866"/>
                  <a:pt x="14667" y="25826"/>
                  <a:pt x="14707" y="25798"/>
                </a:cubicBezTo>
                <a:cubicBezTo>
                  <a:pt x="14667" y="25771"/>
                  <a:pt x="14639" y="25717"/>
                  <a:pt x="14612" y="25703"/>
                </a:cubicBezTo>
                <a:cubicBezTo>
                  <a:pt x="14608" y="25702"/>
                  <a:pt x="14604" y="25701"/>
                  <a:pt x="14599" y="25701"/>
                </a:cubicBezTo>
                <a:close/>
                <a:moveTo>
                  <a:pt x="54084" y="25363"/>
                </a:moveTo>
                <a:lnTo>
                  <a:pt x="54274" y="25703"/>
                </a:lnTo>
                <a:lnTo>
                  <a:pt x="53935" y="25880"/>
                </a:lnTo>
                <a:lnTo>
                  <a:pt x="53758" y="25540"/>
                </a:lnTo>
                <a:lnTo>
                  <a:pt x="54084" y="25363"/>
                </a:lnTo>
                <a:close/>
                <a:moveTo>
                  <a:pt x="51366" y="25391"/>
                </a:moveTo>
                <a:lnTo>
                  <a:pt x="51542" y="25758"/>
                </a:lnTo>
                <a:lnTo>
                  <a:pt x="51189" y="25934"/>
                </a:lnTo>
                <a:lnTo>
                  <a:pt x="51012" y="25608"/>
                </a:lnTo>
                <a:lnTo>
                  <a:pt x="51366" y="25391"/>
                </a:lnTo>
                <a:close/>
                <a:moveTo>
                  <a:pt x="60391" y="25459"/>
                </a:moveTo>
                <a:lnTo>
                  <a:pt x="60568" y="25812"/>
                </a:lnTo>
                <a:lnTo>
                  <a:pt x="60241" y="25989"/>
                </a:lnTo>
                <a:lnTo>
                  <a:pt x="60065" y="25622"/>
                </a:lnTo>
                <a:lnTo>
                  <a:pt x="60391" y="25459"/>
                </a:lnTo>
                <a:close/>
                <a:moveTo>
                  <a:pt x="43599" y="25224"/>
                </a:moveTo>
                <a:cubicBezTo>
                  <a:pt x="43512" y="25224"/>
                  <a:pt x="43423" y="25254"/>
                  <a:pt x="43346" y="25323"/>
                </a:cubicBezTo>
                <a:cubicBezTo>
                  <a:pt x="43088" y="25540"/>
                  <a:pt x="43237" y="25961"/>
                  <a:pt x="43577" y="25989"/>
                </a:cubicBezTo>
                <a:cubicBezTo>
                  <a:pt x="43585" y="25989"/>
                  <a:pt x="43593" y="25989"/>
                  <a:pt x="43601" y="25989"/>
                </a:cubicBezTo>
                <a:cubicBezTo>
                  <a:pt x="43796" y="25989"/>
                  <a:pt x="43972" y="25831"/>
                  <a:pt x="43985" y="25635"/>
                </a:cubicBezTo>
                <a:cubicBezTo>
                  <a:pt x="44004" y="25396"/>
                  <a:pt x="43808" y="25224"/>
                  <a:pt x="43599" y="25224"/>
                </a:cubicBezTo>
                <a:close/>
                <a:moveTo>
                  <a:pt x="48620" y="25499"/>
                </a:moveTo>
                <a:lnTo>
                  <a:pt x="48797" y="25826"/>
                </a:lnTo>
                <a:lnTo>
                  <a:pt x="48470" y="26002"/>
                </a:lnTo>
                <a:lnTo>
                  <a:pt x="48280" y="25662"/>
                </a:lnTo>
                <a:lnTo>
                  <a:pt x="48620" y="25499"/>
                </a:lnTo>
                <a:close/>
                <a:moveTo>
                  <a:pt x="57632" y="25554"/>
                </a:moveTo>
                <a:lnTo>
                  <a:pt x="57808" y="25880"/>
                </a:lnTo>
                <a:lnTo>
                  <a:pt x="57482" y="26057"/>
                </a:lnTo>
                <a:cubicBezTo>
                  <a:pt x="57428" y="25948"/>
                  <a:pt x="57360" y="25826"/>
                  <a:pt x="57305" y="25730"/>
                </a:cubicBezTo>
                <a:lnTo>
                  <a:pt x="57632" y="25554"/>
                </a:lnTo>
                <a:close/>
                <a:moveTo>
                  <a:pt x="45888" y="25540"/>
                </a:moveTo>
                <a:lnTo>
                  <a:pt x="46065" y="25907"/>
                </a:lnTo>
                <a:lnTo>
                  <a:pt x="45711" y="26084"/>
                </a:lnTo>
                <a:lnTo>
                  <a:pt x="45521" y="25717"/>
                </a:lnTo>
                <a:lnTo>
                  <a:pt x="45888" y="25540"/>
                </a:lnTo>
                <a:close/>
                <a:moveTo>
                  <a:pt x="54913" y="25608"/>
                </a:moveTo>
                <a:lnTo>
                  <a:pt x="55090" y="25934"/>
                </a:lnTo>
                <a:lnTo>
                  <a:pt x="54750" y="26111"/>
                </a:lnTo>
                <a:lnTo>
                  <a:pt x="54587" y="25785"/>
                </a:lnTo>
                <a:lnTo>
                  <a:pt x="54913" y="25608"/>
                </a:lnTo>
                <a:close/>
                <a:moveTo>
                  <a:pt x="18200" y="25866"/>
                </a:moveTo>
                <a:cubicBezTo>
                  <a:pt x="18160" y="25907"/>
                  <a:pt x="18105" y="25934"/>
                  <a:pt x="18092" y="25975"/>
                </a:cubicBezTo>
                <a:cubicBezTo>
                  <a:pt x="18078" y="26016"/>
                  <a:pt x="18133" y="26057"/>
                  <a:pt x="18173" y="26125"/>
                </a:cubicBezTo>
                <a:cubicBezTo>
                  <a:pt x="18241" y="26057"/>
                  <a:pt x="18282" y="26016"/>
                  <a:pt x="18282" y="25989"/>
                </a:cubicBezTo>
                <a:cubicBezTo>
                  <a:pt x="18282" y="25948"/>
                  <a:pt x="18228" y="25907"/>
                  <a:pt x="18200" y="25866"/>
                </a:cubicBezTo>
                <a:close/>
                <a:moveTo>
                  <a:pt x="41717" y="25717"/>
                </a:moveTo>
                <a:cubicBezTo>
                  <a:pt x="41617" y="25717"/>
                  <a:pt x="41518" y="25785"/>
                  <a:pt x="41511" y="25921"/>
                </a:cubicBezTo>
                <a:cubicBezTo>
                  <a:pt x="41491" y="26070"/>
                  <a:pt x="41603" y="26145"/>
                  <a:pt x="41717" y="26145"/>
                </a:cubicBezTo>
                <a:cubicBezTo>
                  <a:pt x="41831" y="26145"/>
                  <a:pt x="41946" y="26070"/>
                  <a:pt x="41933" y="25921"/>
                </a:cubicBezTo>
                <a:cubicBezTo>
                  <a:pt x="41919" y="25785"/>
                  <a:pt x="41817" y="25717"/>
                  <a:pt x="41717" y="25717"/>
                </a:cubicBezTo>
                <a:close/>
                <a:moveTo>
                  <a:pt x="52195" y="25676"/>
                </a:moveTo>
                <a:lnTo>
                  <a:pt x="52371" y="26002"/>
                </a:lnTo>
                <a:lnTo>
                  <a:pt x="52004" y="26165"/>
                </a:lnTo>
                <a:lnTo>
                  <a:pt x="51841" y="25839"/>
                </a:lnTo>
                <a:lnTo>
                  <a:pt x="52195" y="25676"/>
                </a:lnTo>
                <a:close/>
                <a:moveTo>
                  <a:pt x="15428" y="25907"/>
                </a:moveTo>
                <a:cubicBezTo>
                  <a:pt x="15387" y="25948"/>
                  <a:pt x="15319" y="25989"/>
                  <a:pt x="15319" y="26029"/>
                </a:cubicBezTo>
                <a:cubicBezTo>
                  <a:pt x="15319" y="26070"/>
                  <a:pt x="15373" y="26125"/>
                  <a:pt x="15441" y="26206"/>
                </a:cubicBezTo>
                <a:cubicBezTo>
                  <a:pt x="15496" y="26125"/>
                  <a:pt x="15550" y="26070"/>
                  <a:pt x="15550" y="26043"/>
                </a:cubicBezTo>
                <a:cubicBezTo>
                  <a:pt x="15536" y="25989"/>
                  <a:pt x="15468" y="25948"/>
                  <a:pt x="15428" y="25907"/>
                </a:cubicBezTo>
                <a:close/>
                <a:moveTo>
                  <a:pt x="49436" y="25730"/>
                </a:moveTo>
                <a:lnTo>
                  <a:pt x="49612" y="26097"/>
                </a:lnTo>
                <a:lnTo>
                  <a:pt x="49286" y="26261"/>
                </a:lnTo>
                <a:lnTo>
                  <a:pt x="49123" y="25907"/>
                </a:lnTo>
                <a:lnTo>
                  <a:pt x="49436" y="25730"/>
                </a:lnTo>
                <a:close/>
                <a:moveTo>
                  <a:pt x="58461" y="25798"/>
                </a:moveTo>
                <a:lnTo>
                  <a:pt x="58637" y="26125"/>
                </a:lnTo>
                <a:lnTo>
                  <a:pt x="58311" y="26301"/>
                </a:lnTo>
                <a:cubicBezTo>
                  <a:pt x="58257" y="26193"/>
                  <a:pt x="58189" y="26070"/>
                  <a:pt x="58135" y="25975"/>
                </a:cubicBezTo>
                <a:lnTo>
                  <a:pt x="58461" y="25798"/>
                </a:lnTo>
                <a:close/>
                <a:moveTo>
                  <a:pt x="19016" y="26043"/>
                </a:moveTo>
                <a:cubicBezTo>
                  <a:pt x="18948" y="26125"/>
                  <a:pt x="18894" y="26179"/>
                  <a:pt x="18894" y="26206"/>
                </a:cubicBezTo>
                <a:cubicBezTo>
                  <a:pt x="18921" y="26261"/>
                  <a:pt x="18962" y="26301"/>
                  <a:pt x="19016" y="26328"/>
                </a:cubicBezTo>
                <a:cubicBezTo>
                  <a:pt x="19043" y="26328"/>
                  <a:pt x="19125" y="26261"/>
                  <a:pt x="19125" y="26220"/>
                </a:cubicBezTo>
                <a:cubicBezTo>
                  <a:pt x="19125" y="26179"/>
                  <a:pt x="19070" y="26125"/>
                  <a:pt x="19016" y="26043"/>
                </a:cubicBezTo>
                <a:close/>
                <a:moveTo>
                  <a:pt x="46731" y="25826"/>
                </a:moveTo>
                <a:cubicBezTo>
                  <a:pt x="46771" y="25921"/>
                  <a:pt x="46839" y="26043"/>
                  <a:pt x="46894" y="26152"/>
                </a:cubicBezTo>
                <a:lnTo>
                  <a:pt x="46540" y="26328"/>
                </a:lnTo>
                <a:lnTo>
                  <a:pt x="46364" y="26002"/>
                </a:lnTo>
                <a:lnTo>
                  <a:pt x="46731" y="25826"/>
                </a:lnTo>
                <a:close/>
                <a:moveTo>
                  <a:pt x="55729" y="25853"/>
                </a:moveTo>
                <a:lnTo>
                  <a:pt x="55919" y="26193"/>
                </a:lnTo>
                <a:lnTo>
                  <a:pt x="55593" y="26369"/>
                </a:lnTo>
                <a:lnTo>
                  <a:pt x="55416" y="26043"/>
                </a:lnTo>
                <a:lnTo>
                  <a:pt x="55729" y="25853"/>
                </a:lnTo>
                <a:close/>
                <a:moveTo>
                  <a:pt x="16257" y="26070"/>
                </a:moveTo>
                <a:cubicBezTo>
                  <a:pt x="16202" y="26165"/>
                  <a:pt x="16121" y="26233"/>
                  <a:pt x="16121" y="26274"/>
                </a:cubicBezTo>
                <a:cubicBezTo>
                  <a:pt x="16121" y="26328"/>
                  <a:pt x="16216" y="26369"/>
                  <a:pt x="16270" y="26424"/>
                </a:cubicBezTo>
                <a:cubicBezTo>
                  <a:pt x="16311" y="26369"/>
                  <a:pt x="16393" y="26328"/>
                  <a:pt x="16406" y="26274"/>
                </a:cubicBezTo>
                <a:cubicBezTo>
                  <a:pt x="16406" y="26220"/>
                  <a:pt x="16325" y="26165"/>
                  <a:pt x="16257" y="26070"/>
                </a:cubicBezTo>
                <a:close/>
                <a:moveTo>
                  <a:pt x="13552" y="26220"/>
                </a:moveTo>
                <a:cubicBezTo>
                  <a:pt x="13498" y="26233"/>
                  <a:pt x="13443" y="26274"/>
                  <a:pt x="13430" y="26328"/>
                </a:cubicBezTo>
                <a:cubicBezTo>
                  <a:pt x="13416" y="26356"/>
                  <a:pt x="13484" y="26437"/>
                  <a:pt x="13525" y="26451"/>
                </a:cubicBezTo>
                <a:cubicBezTo>
                  <a:pt x="13566" y="26451"/>
                  <a:pt x="13620" y="26396"/>
                  <a:pt x="13715" y="26342"/>
                </a:cubicBezTo>
                <a:cubicBezTo>
                  <a:pt x="13641" y="26292"/>
                  <a:pt x="13600" y="26232"/>
                  <a:pt x="13563" y="26232"/>
                </a:cubicBezTo>
                <a:cubicBezTo>
                  <a:pt x="13559" y="26232"/>
                  <a:pt x="13556" y="26232"/>
                  <a:pt x="13552" y="26233"/>
                </a:cubicBezTo>
                <a:lnTo>
                  <a:pt x="13552" y="26220"/>
                </a:lnTo>
                <a:close/>
                <a:moveTo>
                  <a:pt x="53024" y="25921"/>
                </a:moveTo>
                <a:lnTo>
                  <a:pt x="53187" y="26274"/>
                </a:lnTo>
                <a:lnTo>
                  <a:pt x="52834" y="26451"/>
                </a:lnTo>
                <a:lnTo>
                  <a:pt x="52670" y="26097"/>
                </a:lnTo>
                <a:lnTo>
                  <a:pt x="53024" y="25921"/>
                </a:lnTo>
                <a:close/>
                <a:moveTo>
                  <a:pt x="42525" y="25876"/>
                </a:moveTo>
                <a:cubicBezTo>
                  <a:pt x="42452" y="25876"/>
                  <a:pt x="42377" y="25902"/>
                  <a:pt x="42313" y="25961"/>
                </a:cubicBezTo>
                <a:cubicBezTo>
                  <a:pt x="42123" y="26152"/>
                  <a:pt x="42245" y="26478"/>
                  <a:pt x="42517" y="26492"/>
                </a:cubicBezTo>
                <a:cubicBezTo>
                  <a:pt x="42525" y="26492"/>
                  <a:pt x="42533" y="26493"/>
                  <a:pt x="42541" y="26493"/>
                </a:cubicBezTo>
                <a:cubicBezTo>
                  <a:pt x="42706" y="26493"/>
                  <a:pt x="42830" y="26361"/>
                  <a:pt x="42843" y="26193"/>
                </a:cubicBezTo>
                <a:cubicBezTo>
                  <a:pt x="42843" y="26005"/>
                  <a:pt x="42688" y="25876"/>
                  <a:pt x="42525" y="25876"/>
                </a:cubicBezTo>
                <a:close/>
                <a:moveTo>
                  <a:pt x="50278" y="26002"/>
                </a:moveTo>
                <a:lnTo>
                  <a:pt x="50441" y="26342"/>
                </a:lnTo>
                <a:lnTo>
                  <a:pt x="50115" y="26519"/>
                </a:lnTo>
                <a:lnTo>
                  <a:pt x="49938" y="26179"/>
                </a:lnTo>
                <a:lnTo>
                  <a:pt x="50278" y="26002"/>
                </a:lnTo>
                <a:close/>
                <a:moveTo>
                  <a:pt x="19845" y="26342"/>
                </a:moveTo>
                <a:cubicBezTo>
                  <a:pt x="19804" y="26342"/>
                  <a:pt x="19750" y="26410"/>
                  <a:pt x="19709" y="26451"/>
                </a:cubicBezTo>
                <a:cubicBezTo>
                  <a:pt x="19750" y="26492"/>
                  <a:pt x="19791" y="26560"/>
                  <a:pt x="19845" y="26573"/>
                </a:cubicBezTo>
                <a:cubicBezTo>
                  <a:pt x="19849" y="26574"/>
                  <a:pt x="19852" y="26575"/>
                  <a:pt x="19856" y="26575"/>
                </a:cubicBezTo>
                <a:cubicBezTo>
                  <a:pt x="19894" y="26575"/>
                  <a:pt x="19935" y="26514"/>
                  <a:pt x="20022" y="26464"/>
                </a:cubicBezTo>
                <a:cubicBezTo>
                  <a:pt x="19940" y="26410"/>
                  <a:pt x="19886" y="26342"/>
                  <a:pt x="19845" y="26342"/>
                </a:cubicBezTo>
                <a:close/>
                <a:moveTo>
                  <a:pt x="59344" y="25989"/>
                </a:moveTo>
                <a:lnTo>
                  <a:pt x="59344" y="25989"/>
                </a:lnTo>
                <a:cubicBezTo>
                  <a:pt x="59331" y="26165"/>
                  <a:pt x="59439" y="26328"/>
                  <a:pt x="59603" y="26410"/>
                </a:cubicBezTo>
                <a:cubicBezTo>
                  <a:pt x="59507" y="26410"/>
                  <a:pt x="59426" y="26437"/>
                  <a:pt x="59344" y="26464"/>
                </a:cubicBezTo>
                <a:cubicBezTo>
                  <a:pt x="59276" y="26492"/>
                  <a:pt x="59208" y="26532"/>
                  <a:pt x="59154" y="26587"/>
                </a:cubicBezTo>
                <a:lnTo>
                  <a:pt x="58964" y="26220"/>
                </a:lnTo>
                <a:lnTo>
                  <a:pt x="59344" y="25989"/>
                </a:lnTo>
                <a:close/>
                <a:moveTo>
                  <a:pt x="47546" y="26084"/>
                </a:moveTo>
                <a:lnTo>
                  <a:pt x="47723" y="26396"/>
                </a:lnTo>
                <a:lnTo>
                  <a:pt x="47369" y="26627"/>
                </a:lnTo>
                <a:lnTo>
                  <a:pt x="47193" y="26247"/>
                </a:lnTo>
                <a:lnTo>
                  <a:pt x="47546" y="26084"/>
                </a:lnTo>
                <a:close/>
                <a:moveTo>
                  <a:pt x="56571" y="26097"/>
                </a:moveTo>
                <a:lnTo>
                  <a:pt x="56735" y="26464"/>
                </a:lnTo>
                <a:lnTo>
                  <a:pt x="56422" y="26627"/>
                </a:lnTo>
                <a:lnTo>
                  <a:pt x="56245" y="26274"/>
                </a:lnTo>
                <a:lnTo>
                  <a:pt x="56571" y="26097"/>
                </a:lnTo>
                <a:close/>
                <a:moveTo>
                  <a:pt x="53853" y="26193"/>
                </a:moveTo>
                <a:lnTo>
                  <a:pt x="54016" y="26505"/>
                </a:lnTo>
                <a:lnTo>
                  <a:pt x="53663" y="26682"/>
                </a:lnTo>
                <a:cubicBezTo>
                  <a:pt x="53608" y="26573"/>
                  <a:pt x="53540" y="26451"/>
                  <a:pt x="53486" y="26356"/>
                </a:cubicBezTo>
                <a:lnTo>
                  <a:pt x="53853" y="26193"/>
                </a:lnTo>
                <a:close/>
                <a:moveTo>
                  <a:pt x="17072" y="26369"/>
                </a:moveTo>
                <a:cubicBezTo>
                  <a:pt x="17004" y="26396"/>
                  <a:pt x="16950" y="26451"/>
                  <a:pt x="16923" y="26519"/>
                </a:cubicBezTo>
                <a:cubicBezTo>
                  <a:pt x="16898" y="26607"/>
                  <a:pt x="16966" y="26683"/>
                  <a:pt x="17052" y="26683"/>
                </a:cubicBezTo>
                <a:cubicBezTo>
                  <a:pt x="17058" y="26683"/>
                  <a:pt x="17065" y="26683"/>
                  <a:pt x="17072" y="26682"/>
                </a:cubicBezTo>
                <a:cubicBezTo>
                  <a:pt x="17140" y="26668"/>
                  <a:pt x="17208" y="26600"/>
                  <a:pt x="17263" y="26560"/>
                </a:cubicBezTo>
                <a:lnTo>
                  <a:pt x="17263" y="26478"/>
                </a:lnTo>
                <a:cubicBezTo>
                  <a:pt x="17195" y="26437"/>
                  <a:pt x="17127" y="26369"/>
                  <a:pt x="17072" y="26369"/>
                </a:cubicBezTo>
                <a:close/>
                <a:moveTo>
                  <a:pt x="11631" y="26585"/>
                </a:moveTo>
                <a:cubicBezTo>
                  <a:pt x="11628" y="26585"/>
                  <a:pt x="11625" y="26585"/>
                  <a:pt x="11622" y="26587"/>
                </a:cubicBezTo>
                <a:cubicBezTo>
                  <a:pt x="11581" y="26600"/>
                  <a:pt x="11540" y="26641"/>
                  <a:pt x="11527" y="26682"/>
                </a:cubicBezTo>
                <a:cubicBezTo>
                  <a:pt x="11527" y="26695"/>
                  <a:pt x="11581" y="26763"/>
                  <a:pt x="11608" y="26763"/>
                </a:cubicBezTo>
                <a:cubicBezTo>
                  <a:pt x="11635" y="26763"/>
                  <a:pt x="11690" y="26723"/>
                  <a:pt x="11758" y="26682"/>
                </a:cubicBezTo>
                <a:cubicBezTo>
                  <a:pt x="11697" y="26633"/>
                  <a:pt x="11658" y="26585"/>
                  <a:pt x="11631" y="26585"/>
                </a:cubicBezTo>
                <a:close/>
                <a:moveTo>
                  <a:pt x="14380" y="26476"/>
                </a:moveTo>
                <a:cubicBezTo>
                  <a:pt x="14376" y="26476"/>
                  <a:pt x="14372" y="26477"/>
                  <a:pt x="14367" y="26478"/>
                </a:cubicBezTo>
                <a:cubicBezTo>
                  <a:pt x="14327" y="26478"/>
                  <a:pt x="14272" y="26560"/>
                  <a:pt x="14218" y="26614"/>
                </a:cubicBezTo>
                <a:cubicBezTo>
                  <a:pt x="14259" y="26668"/>
                  <a:pt x="14313" y="26750"/>
                  <a:pt x="14367" y="26763"/>
                </a:cubicBezTo>
                <a:cubicBezTo>
                  <a:pt x="14422" y="26763"/>
                  <a:pt x="14476" y="26695"/>
                  <a:pt x="14544" y="26655"/>
                </a:cubicBezTo>
                <a:lnTo>
                  <a:pt x="14544" y="26587"/>
                </a:lnTo>
                <a:cubicBezTo>
                  <a:pt x="14494" y="26549"/>
                  <a:pt x="14432" y="26476"/>
                  <a:pt x="14380" y="26476"/>
                </a:cubicBezTo>
                <a:close/>
                <a:moveTo>
                  <a:pt x="51094" y="26261"/>
                </a:moveTo>
                <a:lnTo>
                  <a:pt x="51270" y="26600"/>
                </a:lnTo>
                <a:lnTo>
                  <a:pt x="50931" y="26763"/>
                </a:lnTo>
                <a:lnTo>
                  <a:pt x="50754" y="26424"/>
                </a:lnTo>
                <a:lnTo>
                  <a:pt x="51094" y="26261"/>
                </a:lnTo>
                <a:close/>
                <a:moveTo>
                  <a:pt x="43360" y="26057"/>
                </a:moveTo>
                <a:lnTo>
                  <a:pt x="43360" y="26070"/>
                </a:lnTo>
                <a:cubicBezTo>
                  <a:pt x="43020" y="26070"/>
                  <a:pt x="42857" y="26464"/>
                  <a:pt x="43088" y="26709"/>
                </a:cubicBezTo>
                <a:cubicBezTo>
                  <a:pt x="43167" y="26783"/>
                  <a:pt x="43261" y="26817"/>
                  <a:pt x="43352" y="26817"/>
                </a:cubicBezTo>
                <a:cubicBezTo>
                  <a:pt x="43545" y="26817"/>
                  <a:pt x="43727" y="26668"/>
                  <a:pt x="43727" y="26437"/>
                </a:cubicBezTo>
                <a:cubicBezTo>
                  <a:pt x="43740" y="26233"/>
                  <a:pt x="43564" y="26057"/>
                  <a:pt x="43360" y="26057"/>
                </a:cubicBezTo>
                <a:close/>
                <a:moveTo>
                  <a:pt x="48375" y="26315"/>
                </a:moveTo>
                <a:cubicBezTo>
                  <a:pt x="48430" y="26424"/>
                  <a:pt x="48498" y="26546"/>
                  <a:pt x="48552" y="26641"/>
                </a:cubicBezTo>
                <a:lnTo>
                  <a:pt x="48226" y="26818"/>
                </a:lnTo>
                <a:lnTo>
                  <a:pt x="48036" y="26492"/>
                </a:lnTo>
                <a:lnTo>
                  <a:pt x="48375" y="26315"/>
                </a:lnTo>
                <a:close/>
                <a:moveTo>
                  <a:pt x="60146" y="26301"/>
                </a:moveTo>
                <a:lnTo>
                  <a:pt x="60309" y="26655"/>
                </a:lnTo>
                <a:lnTo>
                  <a:pt x="59970" y="26818"/>
                </a:lnTo>
                <a:lnTo>
                  <a:pt x="59738" y="26464"/>
                </a:lnTo>
                <a:lnTo>
                  <a:pt x="60146" y="26301"/>
                </a:lnTo>
                <a:close/>
                <a:moveTo>
                  <a:pt x="57401" y="26383"/>
                </a:moveTo>
                <a:lnTo>
                  <a:pt x="57577" y="26709"/>
                </a:lnTo>
                <a:lnTo>
                  <a:pt x="57237" y="26886"/>
                </a:lnTo>
                <a:lnTo>
                  <a:pt x="57074" y="26546"/>
                </a:lnTo>
                <a:lnTo>
                  <a:pt x="57401" y="26383"/>
                </a:lnTo>
                <a:close/>
                <a:moveTo>
                  <a:pt x="20661" y="26587"/>
                </a:moveTo>
                <a:cubicBezTo>
                  <a:pt x="20620" y="26587"/>
                  <a:pt x="20538" y="26668"/>
                  <a:pt x="20538" y="26709"/>
                </a:cubicBezTo>
                <a:cubicBezTo>
                  <a:pt x="20538" y="26750"/>
                  <a:pt x="20593" y="26818"/>
                  <a:pt x="20661" y="26913"/>
                </a:cubicBezTo>
                <a:cubicBezTo>
                  <a:pt x="20729" y="26804"/>
                  <a:pt x="20797" y="26750"/>
                  <a:pt x="20783" y="26723"/>
                </a:cubicBezTo>
                <a:cubicBezTo>
                  <a:pt x="20769" y="26655"/>
                  <a:pt x="20715" y="26614"/>
                  <a:pt x="20661" y="26587"/>
                </a:cubicBezTo>
                <a:close/>
                <a:moveTo>
                  <a:pt x="45616" y="26369"/>
                </a:moveTo>
                <a:lnTo>
                  <a:pt x="45793" y="26736"/>
                </a:lnTo>
                <a:lnTo>
                  <a:pt x="45467" y="26927"/>
                </a:lnTo>
                <a:lnTo>
                  <a:pt x="45263" y="26546"/>
                </a:lnTo>
                <a:lnTo>
                  <a:pt x="45616" y="26369"/>
                </a:lnTo>
                <a:close/>
                <a:moveTo>
                  <a:pt x="54682" y="26437"/>
                </a:moveTo>
                <a:lnTo>
                  <a:pt x="54859" y="26763"/>
                </a:lnTo>
                <a:lnTo>
                  <a:pt x="54492" y="26927"/>
                </a:lnTo>
                <a:lnTo>
                  <a:pt x="54329" y="26614"/>
                </a:lnTo>
                <a:lnTo>
                  <a:pt x="54682" y="26437"/>
                </a:lnTo>
                <a:close/>
                <a:moveTo>
                  <a:pt x="41457" y="26504"/>
                </a:moveTo>
                <a:cubicBezTo>
                  <a:pt x="41400" y="26504"/>
                  <a:pt x="41342" y="26525"/>
                  <a:pt x="41294" y="26573"/>
                </a:cubicBezTo>
                <a:cubicBezTo>
                  <a:pt x="41144" y="26709"/>
                  <a:pt x="41253" y="26967"/>
                  <a:pt x="41457" y="26967"/>
                </a:cubicBezTo>
                <a:cubicBezTo>
                  <a:pt x="41579" y="26967"/>
                  <a:pt x="41688" y="26872"/>
                  <a:pt x="41688" y="26736"/>
                </a:cubicBezTo>
                <a:cubicBezTo>
                  <a:pt x="41688" y="26598"/>
                  <a:pt x="41576" y="26504"/>
                  <a:pt x="41457" y="26504"/>
                </a:cubicBezTo>
                <a:close/>
                <a:moveTo>
                  <a:pt x="17901" y="26614"/>
                </a:moveTo>
                <a:cubicBezTo>
                  <a:pt x="17806" y="26614"/>
                  <a:pt x="17725" y="26695"/>
                  <a:pt x="17725" y="26804"/>
                </a:cubicBezTo>
                <a:cubicBezTo>
                  <a:pt x="17725" y="26920"/>
                  <a:pt x="17817" y="26977"/>
                  <a:pt x="17908" y="26977"/>
                </a:cubicBezTo>
                <a:cubicBezTo>
                  <a:pt x="18000" y="26977"/>
                  <a:pt x="18092" y="26920"/>
                  <a:pt x="18092" y="26804"/>
                </a:cubicBezTo>
                <a:cubicBezTo>
                  <a:pt x="18092" y="26682"/>
                  <a:pt x="18024" y="26627"/>
                  <a:pt x="17901" y="26614"/>
                </a:cubicBezTo>
                <a:close/>
                <a:moveTo>
                  <a:pt x="51936" y="26505"/>
                </a:moveTo>
                <a:lnTo>
                  <a:pt x="52100" y="26845"/>
                </a:lnTo>
                <a:lnTo>
                  <a:pt x="51760" y="27008"/>
                </a:lnTo>
                <a:cubicBezTo>
                  <a:pt x="51705" y="26899"/>
                  <a:pt x="51637" y="26777"/>
                  <a:pt x="51597" y="26682"/>
                </a:cubicBezTo>
                <a:lnTo>
                  <a:pt x="51936" y="26505"/>
                </a:lnTo>
                <a:close/>
                <a:moveTo>
                  <a:pt x="15156" y="26668"/>
                </a:moveTo>
                <a:cubicBezTo>
                  <a:pt x="15115" y="26723"/>
                  <a:pt x="15034" y="26777"/>
                  <a:pt x="15020" y="26845"/>
                </a:cubicBezTo>
                <a:cubicBezTo>
                  <a:pt x="14994" y="26947"/>
                  <a:pt x="15064" y="27037"/>
                  <a:pt x="15162" y="27037"/>
                </a:cubicBezTo>
                <a:cubicBezTo>
                  <a:pt x="15169" y="27037"/>
                  <a:pt x="15176" y="27036"/>
                  <a:pt x="15183" y="27035"/>
                </a:cubicBezTo>
                <a:cubicBezTo>
                  <a:pt x="15190" y="27036"/>
                  <a:pt x="15197" y="27037"/>
                  <a:pt x="15204" y="27037"/>
                </a:cubicBezTo>
                <a:cubicBezTo>
                  <a:pt x="15292" y="27037"/>
                  <a:pt x="15373" y="26960"/>
                  <a:pt x="15373" y="26872"/>
                </a:cubicBezTo>
                <a:cubicBezTo>
                  <a:pt x="15387" y="26750"/>
                  <a:pt x="15305" y="26695"/>
                  <a:pt x="15156" y="26668"/>
                </a:cubicBezTo>
                <a:close/>
                <a:moveTo>
                  <a:pt x="12437" y="26791"/>
                </a:moveTo>
                <a:cubicBezTo>
                  <a:pt x="12383" y="26791"/>
                  <a:pt x="12329" y="26859"/>
                  <a:pt x="12274" y="26899"/>
                </a:cubicBezTo>
                <a:lnTo>
                  <a:pt x="12274" y="26967"/>
                </a:lnTo>
                <a:cubicBezTo>
                  <a:pt x="12329" y="26994"/>
                  <a:pt x="12397" y="27062"/>
                  <a:pt x="12451" y="27062"/>
                </a:cubicBezTo>
                <a:cubicBezTo>
                  <a:pt x="12492" y="27049"/>
                  <a:pt x="12573" y="26967"/>
                  <a:pt x="12573" y="26927"/>
                </a:cubicBezTo>
                <a:cubicBezTo>
                  <a:pt x="12546" y="26859"/>
                  <a:pt x="12492" y="26804"/>
                  <a:pt x="12437" y="26791"/>
                </a:cubicBezTo>
                <a:close/>
                <a:moveTo>
                  <a:pt x="49204" y="26546"/>
                </a:moveTo>
                <a:lnTo>
                  <a:pt x="49381" y="26913"/>
                </a:lnTo>
                <a:lnTo>
                  <a:pt x="49069" y="27076"/>
                </a:lnTo>
                <a:lnTo>
                  <a:pt x="48892" y="26723"/>
                </a:lnTo>
                <a:lnTo>
                  <a:pt x="49204" y="26546"/>
                </a:lnTo>
                <a:close/>
                <a:moveTo>
                  <a:pt x="58216" y="26614"/>
                </a:moveTo>
                <a:lnTo>
                  <a:pt x="58393" y="26954"/>
                </a:lnTo>
                <a:lnTo>
                  <a:pt x="58067" y="27130"/>
                </a:lnTo>
                <a:lnTo>
                  <a:pt x="57890" y="26804"/>
                </a:lnTo>
                <a:lnTo>
                  <a:pt x="58216" y="26614"/>
                </a:lnTo>
                <a:close/>
                <a:moveTo>
                  <a:pt x="46445" y="26655"/>
                </a:moveTo>
                <a:lnTo>
                  <a:pt x="46622" y="26981"/>
                </a:lnTo>
                <a:lnTo>
                  <a:pt x="46296" y="27158"/>
                </a:lnTo>
                <a:cubicBezTo>
                  <a:pt x="46228" y="27062"/>
                  <a:pt x="46173" y="26940"/>
                  <a:pt x="46105" y="26818"/>
                </a:cubicBezTo>
                <a:lnTo>
                  <a:pt x="46445" y="26655"/>
                </a:lnTo>
                <a:close/>
                <a:moveTo>
                  <a:pt x="21503" y="26831"/>
                </a:moveTo>
                <a:cubicBezTo>
                  <a:pt x="21449" y="26886"/>
                  <a:pt x="21367" y="26927"/>
                  <a:pt x="21354" y="26981"/>
                </a:cubicBezTo>
                <a:cubicBezTo>
                  <a:pt x="21340" y="27049"/>
                  <a:pt x="21422" y="27090"/>
                  <a:pt x="21490" y="27198"/>
                </a:cubicBezTo>
                <a:cubicBezTo>
                  <a:pt x="21558" y="27103"/>
                  <a:pt x="21639" y="27035"/>
                  <a:pt x="21639" y="26981"/>
                </a:cubicBezTo>
                <a:cubicBezTo>
                  <a:pt x="21639" y="26927"/>
                  <a:pt x="21544" y="26886"/>
                  <a:pt x="21503" y="26831"/>
                </a:cubicBezTo>
                <a:close/>
                <a:moveTo>
                  <a:pt x="18741" y="26845"/>
                </a:moveTo>
                <a:cubicBezTo>
                  <a:pt x="18645" y="26845"/>
                  <a:pt x="18549" y="26920"/>
                  <a:pt x="18540" y="27035"/>
                </a:cubicBezTo>
                <a:cubicBezTo>
                  <a:pt x="18527" y="27144"/>
                  <a:pt x="18622" y="27239"/>
                  <a:pt x="18731" y="27239"/>
                </a:cubicBezTo>
                <a:cubicBezTo>
                  <a:pt x="18736" y="27240"/>
                  <a:pt x="18741" y="27240"/>
                  <a:pt x="18746" y="27240"/>
                </a:cubicBezTo>
                <a:cubicBezTo>
                  <a:pt x="18913" y="27240"/>
                  <a:pt x="18999" y="27032"/>
                  <a:pt x="18880" y="26913"/>
                </a:cubicBezTo>
                <a:cubicBezTo>
                  <a:pt x="18842" y="26866"/>
                  <a:pt x="18792" y="26845"/>
                  <a:pt x="18741" y="26845"/>
                </a:cubicBezTo>
                <a:close/>
                <a:moveTo>
                  <a:pt x="52752" y="26750"/>
                </a:moveTo>
                <a:lnTo>
                  <a:pt x="52915" y="27117"/>
                </a:lnTo>
                <a:lnTo>
                  <a:pt x="52603" y="27280"/>
                </a:lnTo>
                <a:lnTo>
                  <a:pt x="52426" y="26927"/>
                </a:lnTo>
                <a:lnTo>
                  <a:pt x="52752" y="26750"/>
                </a:lnTo>
                <a:close/>
                <a:moveTo>
                  <a:pt x="55498" y="26682"/>
                </a:moveTo>
                <a:lnTo>
                  <a:pt x="55498" y="26695"/>
                </a:lnTo>
                <a:cubicBezTo>
                  <a:pt x="55566" y="26804"/>
                  <a:pt x="55647" y="26940"/>
                  <a:pt x="55729" y="27062"/>
                </a:cubicBezTo>
                <a:cubicBezTo>
                  <a:pt x="55717" y="27062"/>
                  <a:pt x="55706" y="27061"/>
                  <a:pt x="55695" y="27061"/>
                </a:cubicBezTo>
                <a:cubicBezTo>
                  <a:pt x="55533" y="27061"/>
                  <a:pt x="55397" y="27153"/>
                  <a:pt x="55321" y="27294"/>
                </a:cubicBezTo>
                <a:lnTo>
                  <a:pt x="55158" y="26859"/>
                </a:lnTo>
                <a:lnTo>
                  <a:pt x="55498" y="26682"/>
                </a:lnTo>
                <a:close/>
                <a:moveTo>
                  <a:pt x="16033" y="26912"/>
                </a:moveTo>
                <a:cubicBezTo>
                  <a:pt x="16026" y="26912"/>
                  <a:pt x="16019" y="26912"/>
                  <a:pt x="16012" y="26913"/>
                </a:cubicBezTo>
                <a:cubicBezTo>
                  <a:pt x="16005" y="26912"/>
                  <a:pt x="15998" y="26912"/>
                  <a:pt x="15991" y="26912"/>
                </a:cubicBezTo>
                <a:cubicBezTo>
                  <a:pt x="15892" y="26912"/>
                  <a:pt x="15808" y="27002"/>
                  <a:pt x="15808" y="27117"/>
                </a:cubicBezTo>
                <a:cubicBezTo>
                  <a:pt x="15808" y="27212"/>
                  <a:pt x="15903" y="27307"/>
                  <a:pt x="16012" y="27307"/>
                </a:cubicBezTo>
                <a:cubicBezTo>
                  <a:pt x="16121" y="27307"/>
                  <a:pt x="16216" y="27212"/>
                  <a:pt x="16216" y="27103"/>
                </a:cubicBezTo>
                <a:cubicBezTo>
                  <a:pt x="16216" y="27001"/>
                  <a:pt x="16133" y="26912"/>
                  <a:pt x="16033" y="26912"/>
                </a:cubicBezTo>
                <a:close/>
                <a:moveTo>
                  <a:pt x="42300" y="26682"/>
                </a:moveTo>
                <a:cubicBezTo>
                  <a:pt x="42001" y="26682"/>
                  <a:pt x="41851" y="27035"/>
                  <a:pt x="42055" y="27239"/>
                </a:cubicBezTo>
                <a:cubicBezTo>
                  <a:pt x="42122" y="27311"/>
                  <a:pt x="42205" y="27342"/>
                  <a:pt x="42286" y="27342"/>
                </a:cubicBezTo>
                <a:cubicBezTo>
                  <a:pt x="42453" y="27342"/>
                  <a:pt x="42612" y="27209"/>
                  <a:pt x="42612" y="27008"/>
                </a:cubicBezTo>
                <a:cubicBezTo>
                  <a:pt x="42612" y="26831"/>
                  <a:pt x="42463" y="26695"/>
                  <a:pt x="42300" y="26682"/>
                </a:cubicBezTo>
                <a:close/>
                <a:moveTo>
                  <a:pt x="50034" y="26831"/>
                </a:moveTo>
                <a:lnTo>
                  <a:pt x="50210" y="27171"/>
                </a:lnTo>
                <a:lnTo>
                  <a:pt x="49870" y="27348"/>
                </a:lnTo>
                <a:lnTo>
                  <a:pt x="49694" y="27008"/>
                </a:lnTo>
                <a:lnTo>
                  <a:pt x="50034" y="26831"/>
                </a:lnTo>
                <a:close/>
                <a:moveTo>
                  <a:pt x="10548" y="27144"/>
                </a:moveTo>
                <a:cubicBezTo>
                  <a:pt x="10507" y="27144"/>
                  <a:pt x="10467" y="27212"/>
                  <a:pt x="10426" y="27253"/>
                </a:cubicBezTo>
                <a:cubicBezTo>
                  <a:pt x="10467" y="27294"/>
                  <a:pt x="10494" y="27361"/>
                  <a:pt x="10534" y="27361"/>
                </a:cubicBezTo>
                <a:cubicBezTo>
                  <a:pt x="10539" y="27363"/>
                  <a:pt x="10543" y="27364"/>
                  <a:pt x="10548" y="27364"/>
                </a:cubicBezTo>
                <a:cubicBezTo>
                  <a:pt x="10587" y="27364"/>
                  <a:pt x="10638" y="27315"/>
                  <a:pt x="10711" y="27266"/>
                </a:cubicBezTo>
                <a:cubicBezTo>
                  <a:pt x="10630" y="27198"/>
                  <a:pt x="10589" y="27144"/>
                  <a:pt x="10548" y="27144"/>
                </a:cubicBezTo>
                <a:close/>
                <a:moveTo>
                  <a:pt x="13256" y="26993"/>
                </a:moveTo>
                <a:cubicBezTo>
                  <a:pt x="13158" y="26993"/>
                  <a:pt x="13078" y="27070"/>
                  <a:pt x="13103" y="27171"/>
                </a:cubicBezTo>
                <a:cubicBezTo>
                  <a:pt x="13117" y="27239"/>
                  <a:pt x="13185" y="27307"/>
                  <a:pt x="13239" y="27375"/>
                </a:cubicBezTo>
                <a:lnTo>
                  <a:pt x="13307" y="27361"/>
                </a:lnTo>
                <a:cubicBezTo>
                  <a:pt x="13348" y="27294"/>
                  <a:pt x="13430" y="27226"/>
                  <a:pt x="13430" y="27158"/>
                </a:cubicBezTo>
                <a:cubicBezTo>
                  <a:pt x="13402" y="27090"/>
                  <a:pt x="13348" y="27022"/>
                  <a:pt x="13280" y="26994"/>
                </a:cubicBezTo>
                <a:cubicBezTo>
                  <a:pt x="13272" y="26993"/>
                  <a:pt x="13264" y="26993"/>
                  <a:pt x="13256" y="26993"/>
                </a:cubicBezTo>
                <a:close/>
                <a:moveTo>
                  <a:pt x="22319" y="27076"/>
                </a:moveTo>
                <a:cubicBezTo>
                  <a:pt x="22251" y="27103"/>
                  <a:pt x="22197" y="27158"/>
                  <a:pt x="22169" y="27226"/>
                </a:cubicBezTo>
                <a:cubicBezTo>
                  <a:pt x="22145" y="27297"/>
                  <a:pt x="22216" y="27380"/>
                  <a:pt x="22289" y="27380"/>
                </a:cubicBezTo>
                <a:cubicBezTo>
                  <a:pt x="22299" y="27380"/>
                  <a:pt x="22309" y="27378"/>
                  <a:pt x="22319" y="27375"/>
                </a:cubicBezTo>
                <a:cubicBezTo>
                  <a:pt x="22387" y="27361"/>
                  <a:pt x="22441" y="27307"/>
                  <a:pt x="22496" y="27266"/>
                </a:cubicBezTo>
                <a:lnTo>
                  <a:pt x="22496" y="27185"/>
                </a:lnTo>
                <a:cubicBezTo>
                  <a:pt x="22441" y="27144"/>
                  <a:pt x="22373" y="27076"/>
                  <a:pt x="22319" y="27076"/>
                </a:cubicBezTo>
                <a:close/>
                <a:moveTo>
                  <a:pt x="47302" y="26859"/>
                </a:moveTo>
                <a:lnTo>
                  <a:pt x="47478" y="27226"/>
                </a:lnTo>
                <a:lnTo>
                  <a:pt x="47125" y="27402"/>
                </a:lnTo>
                <a:cubicBezTo>
                  <a:pt x="47057" y="27294"/>
                  <a:pt x="47002" y="27185"/>
                  <a:pt x="46948" y="27076"/>
                </a:cubicBezTo>
                <a:lnTo>
                  <a:pt x="47302" y="26859"/>
                </a:lnTo>
                <a:close/>
                <a:moveTo>
                  <a:pt x="59045" y="26872"/>
                </a:moveTo>
                <a:lnTo>
                  <a:pt x="59208" y="27239"/>
                </a:lnTo>
                <a:lnTo>
                  <a:pt x="58882" y="27402"/>
                </a:lnTo>
                <a:lnTo>
                  <a:pt x="58719" y="27035"/>
                </a:lnTo>
                <a:lnTo>
                  <a:pt x="59045" y="26872"/>
                </a:lnTo>
                <a:close/>
                <a:moveTo>
                  <a:pt x="56327" y="26940"/>
                </a:moveTo>
                <a:cubicBezTo>
                  <a:pt x="56381" y="27049"/>
                  <a:pt x="56436" y="27171"/>
                  <a:pt x="56503" y="27294"/>
                </a:cubicBezTo>
                <a:lnTo>
                  <a:pt x="56177" y="27457"/>
                </a:lnTo>
                <a:lnTo>
                  <a:pt x="55960" y="27103"/>
                </a:lnTo>
                <a:lnTo>
                  <a:pt x="56327" y="26940"/>
                </a:lnTo>
                <a:close/>
                <a:moveTo>
                  <a:pt x="19557" y="27075"/>
                </a:moveTo>
                <a:cubicBezTo>
                  <a:pt x="19377" y="27075"/>
                  <a:pt x="19278" y="27297"/>
                  <a:pt x="19410" y="27429"/>
                </a:cubicBezTo>
                <a:cubicBezTo>
                  <a:pt x="19452" y="27476"/>
                  <a:pt x="19507" y="27497"/>
                  <a:pt x="19561" y="27497"/>
                </a:cubicBezTo>
                <a:cubicBezTo>
                  <a:pt x="19665" y="27497"/>
                  <a:pt x="19768" y="27419"/>
                  <a:pt x="19777" y="27294"/>
                </a:cubicBezTo>
                <a:cubicBezTo>
                  <a:pt x="19764" y="27171"/>
                  <a:pt x="19682" y="27090"/>
                  <a:pt x="19573" y="27076"/>
                </a:cubicBezTo>
                <a:cubicBezTo>
                  <a:pt x="19568" y="27076"/>
                  <a:pt x="19563" y="27075"/>
                  <a:pt x="19557" y="27075"/>
                </a:cubicBezTo>
                <a:close/>
                <a:moveTo>
                  <a:pt x="53581" y="27022"/>
                </a:moveTo>
                <a:lnTo>
                  <a:pt x="53744" y="27348"/>
                </a:lnTo>
                <a:lnTo>
                  <a:pt x="53418" y="27525"/>
                </a:lnTo>
                <a:lnTo>
                  <a:pt x="53241" y="27185"/>
                </a:lnTo>
                <a:lnTo>
                  <a:pt x="53581" y="27022"/>
                </a:lnTo>
                <a:close/>
                <a:moveTo>
                  <a:pt x="16841" y="27130"/>
                </a:moveTo>
                <a:cubicBezTo>
                  <a:pt x="16651" y="27130"/>
                  <a:pt x="16556" y="27361"/>
                  <a:pt x="16692" y="27497"/>
                </a:cubicBezTo>
                <a:cubicBezTo>
                  <a:pt x="16736" y="27542"/>
                  <a:pt x="16790" y="27561"/>
                  <a:pt x="16843" y="27561"/>
                </a:cubicBezTo>
                <a:cubicBezTo>
                  <a:pt x="16954" y="27561"/>
                  <a:pt x="17059" y="27476"/>
                  <a:pt x="17059" y="27348"/>
                </a:cubicBezTo>
                <a:cubicBezTo>
                  <a:pt x="17059" y="27226"/>
                  <a:pt x="16964" y="27130"/>
                  <a:pt x="16841" y="27130"/>
                </a:cubicBezTo>
                <a:close/>
                <a:moveTo>
                  <a:pt x="50863" y="27076"/>
                </a:moveTo>
                <a:lnTo>
                  <a:pt x="51026" y="27416"/>
                </a:lnTo>
                <a:lnTo>
                  <a:pt x="50686" y="27593"/>
                </a:lnTo>
                <a:lnTo>
                  <a:pt x="50523" y="27253"/>
                </a:lnTo>
                <a:lnTo>
                  <a:pt x="50863" y="27076"/>
                </a:lnTo>
                <a:close/>
                <a:moveTo>
                  <a:pt x="23094" y="27334"/>
                </a:moveTo>
                <a:cubicBezTo>
                  <a:pt x="23067" y="27334"/>
                  <a:pt x="22985" y="27416"/>
                  <a:pt x="22985" y="27470"/>
                </a:cubicBezTo>
                <a:cubicBezTo>
                  <a:pt x="22960" y="27546"/>
                  <a:pt x="23029" y="27635"/>
                  <a:pt x="23116" y="27635"/>
                </a:cubicBezTo>
                <a:cubicBezTo>
                  <a:pt x="23122" y="27635"/>
                  <a:pt x="23128" y="27634"/>
                  <a:pt x="23134" y="27633"/>
                </a:cubicBezTo>
                <a:cubicBezTo>
                  <a:pt x="23202" y="27606"/>
                  <a:pt x="23270" y="27579"/>
                  <a:pt x="23325" y="27525"/>
                </a:cubicBezTo>
                <a:lnTo>
                  <a:pt x="23325" y="27457"/>
                </a:lnTo>
                <a:cubicBezTo>
                  <a:pt x="23257" y="27402"/>
                  <a:pt x="23175" y="27361"/>
                  <a:pt x="23094" y="27334"/>
                </a:cubicBezTo>
                <a:close/>
                <a:moveTo>
                  <a:pt x="43102" y="26886"/>
                </a:moveTo>
                <a:cubicBezTo>
                  <a:pt x="42898" y="26886"/>
                  <a:pt x="42735" y="27062"/>
                  <a:pt x="42735" y="27266"/>
                </a:cubicBezTo>
                <a:cubicBezTo>
                  <a:pt x="42735" y="27494"/>
                  <a:pt x="42923" y="27642"/>
                  <a:pt x="43117" y="27642"/>
                </a:cubicBezTo>
                <a:cubicBezTo>
                  <a:pt x="43213" y="27642"/>
                  <a:pt x="43310" y="27606"/>
                  <a:pt x="43387" y="27525"/>
                </a:cubicBezTo>
                <a:cubicBezTo>
                  <a:pt x="43618" y="27280"/>
                  <a:pt x="43441" y="26886"/>
                  <a:pt x="43102" y="26886"/>
                </a:cubicBezTo>
                <a:close/>
                <a:moveTo>
                  <a:pt x="14123" y="27239"/>
                </a:moveTo>
                <a:cubicBezTo>
                  <a:pt x="14014" y="27239"/>
                  <a:pt x="13919" y="27321"/>
                  <a:pt x="13919" y="27429"/>
                </a:cubicBezTo>
                <a:cubicBezTo>
                  <a:pt x="13905" y="27538"/>
                  <a:pt x="13987" y="27633"/>
                  <a:pt x="14109" y="27647"/>
                </a:cubicBezTo>
                <a:cubicBezTo>
                  <a:pt x="14218" y="27647"/>
                  <a:pt x="14313" y="27565"/>
                  <a:pt x="14327" y="27443"/>
                </a:cubicBezTo>
                <a:cubicBezTo>
                  <a:pt x="14327" y="27334"/>
                  <a:pt x="14232" y="27239"/>
                  <a:pt x="14123" y="27239"/>
                </a:cubicBezTo>
                <a:close/>
                <a:moveTo>
                  <a:pt x="48131" y="27158"/>
                </a:moveTo>
                <a:lnTo>
                  <a:pt x="48307" y="27470"/>
                </a:lnTo>
                <a:lnTo>
                  <a:pt x="47940" y="27647"/>
                </a:lnTo>
                <a:lnTo>
                  <a:pt x="47764" y="27321"/>
                </a:lnTo>
                <a:lnTo>
                  <a:pt x="48131" y="27158"/>
                </a:lnTo>
                <a:close/>
                <a:moveTo>
                  <a:pt x="59874" y="27144"/>
                </a:moveTo>
                <a:lnTo>
                  <a:pt x="60051" y="27470"/>
                </a:lnTo>
                <a:lnTo>
                  <a:pt x="59711" y="27647"/>
                </a:lnTo>
                <a:lnTo>
                  <a:pt x="59535" y="27307"/>
                </a:lnTo>
                <a:lnTo>
                  <a:pt x="59874" y="27144"/>
                </a:lnTo>
                <a:close/>
                <a:moveTo>
                  <a:pt x="11375" y="27374"/>
                </a:moveTo>
                <a:cubicBezTo>
                  <a:pt x="11371" y="27374"/>
                  <a:pt x="11367" y="27374"/>
                  <a:pt x="11364" y="27375"/>
                </a:cubicBezTo>
                <a:cubicBezTo>
                  <a:pt x="11309" y="27375"/>
                  <a:pt x="11228" y="27457"/>
                  <a:pt x="11228" y="27511"/>
                </a:cubicBezTo>
                <a:cubicBezTo>
                  <a:pt x="11214" y="27579"/>
                  <a:pt x="11296" y="27633"/>
                  <a:pt x="11336" y="27688"/>
                </a:cubicBezTo>
                <a:lnTo>
                  <a:pt x="11404" y="27688"/>
                </a:lnTo>
                <a:cubicBezTo>
                  <a:pt x="11445" y="27620"/>
                  <a:pt x="11513" y="27565"/>
                  <a:pt x="11513" y="27511"/>
                </a:cubicBezTo>
                <a:cubicBezTo>
                  <a:pt x="11500" y="27460"/>
                  <a:pt x="11428" y="27374"/>
                  <a:pt x="11375" y="27374"/>
                </a:cubicBezTo>
                <a:close/>
                <a:moveTo>
                  <a:pt x="57156" y="27212"/>
                </a:moveTo>
                <a:lnTo>
                  <a:pt x="57319" y="27538"/>
                </a:lnTo>
                <a:lnTo>
                  <a:pt x="56993" y="27715"/>
                </a:lnTo>
                <a:lnTo>
                  <a:pt x="56993" y="27701"/>
                </a:lnTo>
                <a:cubicBezTo>
                  <a:pt x="56938" y="27606"/>
                  <a:pt x="56884" y="27484"/>
                  <a:pt x="56816" y="27375"/>
                </a:cubicBezTo>
                <a:lnTo>
                  <a:pt x="57156" y="27212"/>
                </a:lnTo>
                <a:close/>
                <a:moveTo>
                  <a:pt x="45371" y="27185"/>
                </a:moveTo>
                <a:lnTo>
                  <a:pt x="45548" y="27565"/>
                </a:lnTo>
                <a:lnTo>
                  <a:pt x="45222" y="27756"/>
                </a:lnTo>
                <a:cubicBezTo>
                  <a:pt x="45154" y="27620"/>
                  <a:pt x="45072" y="27484"/>
                  <a:pt x="45018" y="27375"/>
                </a:cubicBezTo>
                <a:lnTo>
                  <a:pt x="45371" y="27185"/>
                </a:lnTo>
                <a:close/>
                <a:moveTo>
                  <a:pt x="54397" y="27266"/>
                </a:moveTo>
                <a:cubicBezTo>
                  <a:pt x="54451" y="27375"/>
                  <a:pt x="54519" y="27497"/>
                  <a:pt x="54573" y="27606"/>
                </a:cubicBezTo>
                <a:lnTo>
                  <a:pt x="54234" y="27769"/>
                </a:lnTo>
                <a:lnTo>
                  <a:pt x="54057" y="27443"/>
                </a:lnTo>
                <a:lnTo>
                  <a:pt x="54397" y="27266"/>
                </a:lnTo>
                <a:close/>
                <a:moveTo>
                  <a:pt x="20410" y="27347"/>
                </a:moveTo>
                <a:cubicBezTo>
                  <a:pt x="20403" y="27347"/>
                  <a:pt x="20396" y="27347"/>
                  <a:pt x="20389" y="27348"/>
                </a:cubicBezTo>
                <a:lnTo>
                  <a:pt x="20375" y="27348"/>
                </a:lnTo>
                <a:cubicBezTo>
                  <a:pt x="20185" y="27361"/>
                  <a:pt x="20103" y="27593"/>
                  <a:pt x="20239" y="27715"/>
                </a:cubicBezTo>
                <a:cubicBezTo>
                  <a:pt x="20284" y="27759"/>
                  <a:pt x="20338" y="27779"/>
                  <a:pt x="20391" y="27779"/>
                </a:cubicBezTo>
                <a:cubicBezTo>
                  <a:pt x="20503" y="27779"/>
                  <a:pt x="20611" y="27694"/>
                  <a:pt x="20620" y="27565"/>
                </a:cubicBezTo>
                <a:cubicBezTo>
                  <a:pt x="20620" y="27450"/>
                  <a:pt x="20523" y="27347"/>
                  <a:pt x="20410" y="27347"/>
                </a:cubicBezTo>
                <a:close/>
                <a:moveTo>
                  <a:pt x="41181" y="27311"/>
                </a:moveTo>
                <a:cubicBezTo>
                  <a:pt x="41116" y="27311"/>
                  <a:pt x="41049" y="27335"/>
                  <a:pt x="40995" y="27389"/>
                </a:cubicBezTo>
                <a:cubicBezTo>
                  <a:pt x="40832" y="27552"/>
                  <a:pt x="40954" y="27837"/>
                  <a:pt x="41185" y="27837"/>
                </a:cubicBezTo>
                <a:cubicBezTo>
                  <a:pt x="41335" y="27837"/>
                  <a:pt x="41443" y="27715"/>
                  <a:pt x="41443" y="27565"/>
                </a:cubicBezTo>
                <a:cubicBezTo>
                  <a:pt x="41443" y="27411"/>
                  <a:pt x="41315" y="27311"/>
                  <a:pt x="41181" y="27311"/>
                </a:cubicBezTo>
                <a:close/>
                <a:moveTo>
                  <a:pt x="51692" y="27334"/>
                </a:moveTo>
                <a:lnTo>
                  <a:pt x="51909" y="27688"/>
                </a:lnTo>
                <a:lnTo>
                  <a:pt x="51542" y="27851"/>
                </a:lnTo>
                <a:lnTo>
                  <a:pt x="51366" y="27497"/>
                </a:lnTo>
                <a:lnTo>
                  <a:pt x="51692" y="27334"/>
                </a:lnTo>
                <a:close/>
                <a:moveTo>
                  <a:pt x="17634" y="27400"/>
                </a:moveTo>
                <a:cubicBezTo>
                  <a:pt x="17339" y="27400"/>
                  <a:pt x="17343" y="27865"/>
                  <a:pt x="17646" y="27865"/>
                </a:cubicBezTo>
                <a:cubicBezTo>
                  <a:pt x="17654" y="27865"/>
                  <a:pt x="17662" y="27865"/>
                  <a:pt x="17670" y="27864"/>
                </a:cubicBezTo>
                <a:cubicBezTo>
                  <a:pt x="17793" y="27864"/>
                  <a:pt x="17901" y="27756"/>
                  <a:pt x="17901" y="27633"/>
                </a:cubicBezTo>
                <a:cubicBezTo>
                  <a:pt x="17901" y="27497"/>
                  <a:pt x="17806" y="27402"/>
                  <a:pt x="17670" y="27402"/>
                </a:cubicBezTo>
                <a:cubicBezTo>
                  <a:pt x="17658" y="27401"/>
                  <a:pt x="17646" y="27400"/>
                  <a:pt x="17634" y="27400"/>
                </a:cubicBezTo>
                <a:close/>
                <a:moveTo>
                  <a:pt x="60690" y="27389"/>
                </a:moveTo>
                <a:lnTo>
                  <a:pt x="60867" y="27728"/>
                </a:lnTo>
                <a:lnTo>
                  <a:pt x="60540" y="27892"/>
                </a:lnTo>
                <a:lnTo>
                  <a:pt x="60377" y="27565"/>
                </a:lnTo>
                <a:lnTo>
                  <a:pt x="60690" y="27389"/>
                </a:lnTo>
                <a:close/>
                <a:moveTo>
                  <a:pt x="48946" y="27389"/>
                </a:moveTo>
                <a:lnTo>
                  <a:pt x="49123" y="27742"/>
                </a:lnTo>
                <a:lnTo>
                  <a:pt x="48769" y="27905"/>
                </a:lnTo>
                <a:lnTo>
                  <a:pt x="48606" y="27552"/>
                </a:lnTo>
                <a:lnTo>
                  <a:pt x="48946" y="27389"/>
                </a:lnTo>
                <a:close/>
                <a:moveTo>
                  <a:pt x="14959" y="27469"/>
                </a:moveTo>
                <a:cubicBezTo>
                  <a:pt x="14952" y="27469"/>
                  <a:pt x="14945" y="27469"/>
                  <a:pt x="14938" y="27470"/>
                </a:cubicBezTo>
                <a:cubicBezTo>
                  <a:pt x="14748" y="27470"/>
                  <a:pt x="14653" y="27701"/>
                  <a:pt x="14789" y="27837"/>
                </a:cubicBezTo>
                <a:cubicBezTo>
                  <a:pt x="14833" y="27886"/>
                  <a:pt x="14889" y="27907"/>
                  <a:pt x="14944" y="27907"/>
                </a:cubicBezTo>
                <a:cubicBezTo>
                  <a:pt x="15058" y="27907"/>
                  <a:pt x="15169" y="27816"/>
                  <a:pt x="15169" y="27688"/>
                </a:cubicBezTo>
                <a:cubicBezTo>
                  <a:pt x="15169" y="27572"/>
                  <a:pt x="15073" y="27469"/>
                  <a:pt x="14959" y="27469"/>
                </a:cubicBezTo>
                <a:close/>
                <a:moveTo>
                  <a:pt x="9474" y="27647"/>
                </a:moveTo>
                <a:cubicBezTo>
                  <a:pt x="9420" y="27715"/>
                  <a:pt x="9352" y="27756"/>
                  <a:pt x="9366" y="27810"/>
                </a:cubicBezTo>
                <a:cubicBezTo>
                  <a:pt x="9366" y="27851"/>
                  <a:pt x="9433" y="27919"/>
                  <a:pt x="9461" y="27919"/>
                </a:cubicBezTo>
                <a:cubicBezTo>
                  <a:pt x="9515" y="27905"/>
                  <a:pt x="9569" y="27864"/>
                  <a:pt x="9583" y="27810"/>
                </a:cubicBezTo>
                <a:cubicBezTo>
                  <a:pt x="9583" y="27769"/>
                  <a:pt x="9529" y="27715"/>
                  <a:pt x="9474" y="27647"/>
                </a:cubicBezTo>
                <a:close/>
                <a:moveTo>
                  <a:pt x="23801" y="27647"/>
                </a:moveTo>
                <a:lnTo>
                  <a:pt x="23801" y="27647"/>
                </a:lnTo>
                <a:cubicBezTo>
                  <a:pt x="23760" y="27783"/>
                  <a:pt x="23787" y="27864"/>
                  <a:pt x="23896" y="27905"/>
                </a:cubicBezTo>
                <a:cubicBezTo>
                  <a:pt x="23923" y="27916"/>
                  <a:pt x="23949" y="27921"/>
                  <a:pt x="23972" y="27921"/>
                </a:cubicBezTo>
                <a:cubicBezTo>
                  <a:pt x="24039" y="27921"/>
                  <a:pt x="24090" y="27877"/>
                  <a:pt x="24140" y="27796"/>
                </a:cubicBezTo>
                <a:lnTo>
                  <a:pt x="23801" y="27647"/>
                </a:lnTo>
                <a:close/>
                <a:moveTo>
                  <a:pt x="12215" y="27563"/>
                </a:moveTo>
                <a:cubicBezTo>
                  <a:pt x="12204" y="27563"/>
                  <a:pt x="12192" y="27563"/>
                  <a:pt x="12179" y="27565"/>
                </a:cubicBezTo>
                <a:cubicBezTo>
                  <a:pt x="12173" y="27564"/>
                  <a:pt x="12167" y="27564"/>
                  <a:pt x="12161" y="27564"/>
                </a:cubicBezTo>
                <a:cubicBezTo>
                  <a:pt x="12072" y="27564"/>
                  <a:pt x="11990" y="27654"/>
                  <a:pt x="12002" y="27756"/>
                </a:cubicBezTo>
                <a:cubicBezTo>
                  <a:pt x="12002" y="27845"/>
                  <a:pt x="12074" y="27934"/>
                  <a:pt x="12172" y="27934"/>
                </a:cubicBezTo>
                <a:cubicBezTo>
                  <a:pt x="12179" y="27934"/>
                  <a:pt x="12186" y="27933"/>
                  <a:pt x="12193" y="27932"/>
                </a:cubicBezTo>
                <a:cubicBezTo>
                  <a:pt x="12197" y="27933"/>
                  <a:pt x="12201" y="27933"/>
                  <a:pt x="12205" y="27933"/>
                </a:cubicBezTo>
                <a:cubicBezTo>
                  <a:pt x="12452" y="27933"/>
                  <a:pt x="12448" y="27563"/>
                  <a:pt x="12215" y="27563"/>
                </a:cubicBezTo>
                <a:close/>
                <a:moveTo>
                  <a:pt x="57971" y="27443"/>
                </a:moveTo>
                <a:lnTo>
                  <a:pt x="58162" y="27769"/>
                </a:lnTo>
                <a:lnTo>
                  <a:pt x="57836" y="27960"/>
                </a:lnTo>
                <a:cubicBezTo>
                  <a:pt x="57768" y="27851"/>
                  <a:pt x="57713" y="27728"/>
                  <a:pt x="57659" y="27620"/>
                </a:cubicBezTo>
                <a:lnTo>
                  <a:pt x="57971" y="27443"/>
                </a:lnTo>
                <a:close/>
                <a:moveTo>
                  <a:pt x="46214" y="27497"/>
                </a:moveTo>
                <a:lnTo>
                  <a:pt x="46391" y="27824"/>
                </a:lnTo>
                <a:lnTo>
                  <a:pt x="46051" y="28000"/>
                </a:lnTo>
                <a:cubicBezTo>
                  <a:pt x="45997" y="27892"/>
                  <a:pt x="45929" y="27769"/>
                  <a:pt x="45874" y="27661"/>
                </a:cubicBezTo>
                <a:lnTo>
                  <a:pt x="46214" y="27497"/>
                </a:lnTo>
                <a:close/>
                <a:moveTo>
                  <a:pt x="21221" y="27578"/>
                </a:moveTo>
                <a:cubicBezTo>
                  <a:pt x="21215" y="27578"/>
                  <a:pt x="21210" y="27579"/>
                  <a:pt x="21204" y="27579"/>
                </a:cubicBezTo>
                <a:cubicBezTo>
                  <a:pt x="21082" y="27579"/>
                  <a:pt x="20973" y="27688"/>
                  <a:pt x="20987" y="27824"/>
                </a:cubicBezTo>
                <a:cubicBezTo>
                  <a:pt x="20996" y="27956"/>
                  <a:pt x="21101" y="28036"/>
                  <a:pt x="21212" y="28036"/>
                </a:cubicBezTo>
                <a:cubicBezTo>
                  <a:pt x="21272" y="28036"/>
                  <a:pt x="21333" y="28012"/>
                  <a:pt x="21381" y="27960"/>
                </a:cubicBezTo>
                <a:cubicBezTo>
                  <a:pt x="21513" y="27814"/>
                  <a:pt x="21414" y="27578"/>
                  <a:pt x="21221" y="27578"/>
                </a:cubicBezTo>
                <a:close/>
                <a:moveTo>
                  <a:pt x="55253" y="27470"/>
                </a:moveTo>
                <a:lnTo>
                  <a:pt x="55416" y="27878"/>
                </a:lnTo>
                <a:lnTo>
                  <a:pt x="55076" y="28041"/>
                </a:lnTo>
                <a:cubicBezTo>
                  <a:pt x="55022" y="27932"/>
                  <a:pt x="54954" y="27810"/>
                  <a:pt x="54900" y="27688"/>
                </a:cubicBezTo>
                <a:lnTo>
                  <a:pt x="55253" y="27470"/>
                </a:lnTo>
                <a:close/>
                <a:moveTo>
                  <a:pt x="52507" y="27579"/>
                </a:moveTo>
                <a:lnTo>
                  <a:pt x="52670" y="27932"/>
                </a:lnTo>
                <a:lnTo>
                  <a:pt x="52358" y="28095"/>
                </a:lnTo>
                <a:lnTo>
                  <a:pt x="52127" y="27742"/>
                </a:lnTo>
                <a:lnTo>
                  <a:pt x="52507" y="27579"/>
                </a:lnTo>
                <a:close/>
                <a:moveTo>
                  <a:pt x="18500" y="27620"/>
                </a:moveTo>
                <a:cubicBezTo>
                  <a:pt x="18282" y="27620"/>
                  <a:pt x="18173" y="27878"/>
                  <a:pt x="18323" y="28041"/>
                </a:cubicBezTo>
                <a:cubicBezTo>
                  <a:pt x="18373" y="28091"/>
                  <a:pt x="18436" y="28114"/>
                  <a:pt x="18499" y="28114"/>
                </a:cubicBezTo>
                <a:cubicBezTo>
                  <a:pt x="18623" y="28114"/>
                  <a:pt x="18744" y="28023"/>
                  <a:pt x="18744" y="27878"/>
                </a:cubicBezTo>
                <a:cubicBezTo>
                  <a:pt x="18744" y="27742"/>
                  <a:pt x="18635" y="27620"/>
                  <a:pt x="18500" y="27620"/>
                </a:cubicBezTo>
                <a:close/>
                <a:moveTo>
                  <a:pt x="49789" y="27674"/>
                </a:moveTo>
                <a:lnTo>
                  <a:pt x="49952" y="28000"/>
                </a:lnTo>
                <a:lnTo>
                  <a:pt x="49599" y="28163"/>
                </a:lnTo>
                <a:lnTo>
                  <a:pt x="49422" y="27837"/>
                </a:lnTo>
                <a:lnTo>
                  <a:pt x="49789" y="27674"/>
                </a:lnTo>
                <a:close/>
                <a:moveTo>
                  <a:pt x="15764" y="27687"/>
                </a:moveTo>
                <a:cubicBezTo>
                  <a:pt x="15545" y="27687"/>
                  <a:pt x="15445" y="27950"/>
                  <a:pt x="15591" y="28095"/>
                </a:cubicBezTo>
                <a:cubicBezTo>
                  <a:pt x="15641" y="28150"/>
                  <a:pt x="15704" y="28174"/>
                  <a:pt x="15766" y="28174"/>
                </a:cubicBezTo>
                <a:cubicBezTo>
                  <a:pt x="15891" y="28174"/>
                  <a:pt x="16012" y="28077"/>
                  <a:pt x="16012" y="27932"/>
                </a:cubicBezTo>
                <a:cubicBezTo>
                  <a:pt x="16012" y="27796"/>
                  <a:pt x="15903" y="27688"/>
                  <a:pt x="15781" y="27688"/>
                </a:cubicBezTo>
                <a:cubicBezTo>
                  <a:pt x="15775" y="27687"/>
                  <a:pt x="15770" y="27687"/>
                  <a:pt x="15764" y="27687"/>
                </a:cubicBezTo>
                <a:close/>
                <a:moveTo>
                  <a:pt x="42014" y="27497"/>
                </a:moveTo>
                <a:cubicBezTo>
                  <a:pt x="41824" y="27497"/>
                  <a:pt x="41674" y="27647"/>
                  <a:pt x="41674" y="27824"/>
                </a:cubicBezTo>
                <a:lnTo>
                  <a:pt x="41674" y="27837"/>
                </a:lnTo>
                <a:cubicBezTo>
                  <a:pt x="41665" y="28041"/>
                  <a:pt x="41833" y="28182"/>
                  <a:pt x="42009" y="28182"/>
                </a:cubicBezTo>
                <a:cubicBezTo>
                  <a:pt x="42092" y="28182"/>
                  <a:pt x="42176" y="28151"/>
                  <a:pt x="42245" y="28082"/>
                </a:cubicBezTo>
                <a:cubicBezTo>
                  <a:pt x="42463" y="27864"/>
                  <a:pt x="42313" y="27497"/>
                  <a:pt x="42014" y="27497"/>
                </a:cubicBezTo>
                <a:close/>
                <a:moveTo>
                  <a:pt x="13032" y="27809"/>
                </a:moveTo>
                <a:cubicBezTo>
                  <a:pt x="12852" y="27809"/>
                  <a:pt x="12754" y="28018"/>
                  <a:pt x="12872" y="28163"/>
                </a:cubicBezTo>
                <a:cubicBezTo>
                  <a:pt x="12914" y="28210"/>
                  <a:pt x="12970" y="28231"/>
                  <a:pt x="13026" y="28231"/>
                </a:cubicBezTo>
                <a:cubicBezTo>
                  <a:pt x="13135" y="28231"/>
                  <a:pt x="13244" y="28153"/>
                  <a:pt x="13253" y="28027"/>
                </a:cubicBezTo>
                <a:cubicBezTo>
                  <a:pt x="13253" y="27919"/>
                  <a:pt x="13158" y="27810"/>
                  <a:pt x="13049" y="27810"/>
                </a:cubicBezTo>
                <a:cubicBezTo>
                  <a:pt x="13043" y="27810"/>
                  <a:pt x="13038" y="27809"/>
                  <a:pt x="13032" y="27809"/>
                </a:cubicBezTo>
                <a:close/>
                <a:moveTo>
                  <a:pt x="47030" y="27728"/>
                </a:moveTo>
                <a:lnTo>
                  <a:pt x="47193" y="28068"/>
                </a:lnTo>
                <a:lnTo>
                  <a:pt x="46867" y="28231"/>
                </a:lnTo>
                <a:lnTo>
                  <a:pt x="46703" y="27905"/>
                </a:lnTo>
                <a:lnTo>
                  <a:pt x="47030" y="27728"/>
                </a:lnTo>
                <a:close/>
                <a:moveTo>
                  <a:pt x="58801" y="27701"/>
                </a:moveTo>
                <a:cubicBezTo>
                  <a:pt x="58855" y="27810"/>
                  <a:pt x="58923" y="27946"/>
                  <a:pt x="58977" y="28055"/>
                </a:cubicBezTo>
                <a:lnTo>
                  <a:pt x="58651" y="28231"/>
                </a:lnTo>
                <a:lnTo>
                  <a:pt x="58474" y="27864"/>
                </a:lnTo>
                <a:lnTo>
                  <a:pt x="58801" y="27701"/>
                </a:lnTo>
                <a:close/>
                <a:moveTo>
                  <a:pt x="10263" y="27926"/>
                </a:moveTo>
                <a:cubicBezTo>
                  <a:pt x="10189" y="27926"/>
                  <a:pt x="10140" y="27989"/>
                  <a:pt x="10140" y="28082"/>
                </a:cubicBezTo>
                <a:cubicBezTo>
                  <a:pt x="10140" y="28180"/>
                  <a:pt x="10184" y="28233"/>
                  <a:pt x="10272" y="28233"/>
                </a:cubicBezTo>
                <a:cubicBezTo>
                  <a:pt x="10282" y="28233"/>
                  <a:pt x="10292" y="28233"/>
                  <a:pt x="10303" y="28231"/>
                </a:cubicBezTo>
                <a:cubicBezTo>
                  <a:pt x="10358" y="28218"/>
                  <a:pt x="10412" y="28163"/>
                  <a:pt x="10467" y="28123"/>
                </a:cubicBezTo>
                <a:lnTo>
                  <a:pt x="10480" y="28055"/>
                </a:lnTo>
                <a:cubicBezTo>
                  <a:pt x="10426" y="28014"/>
                  <a:pt x="10371" y="27946"/>
                  <a:pt x="10303" y="27932"/>
                </a:cubicBezTo>
                <a:cubicBezTo>
                  <a:pt x="10289" y="27928"/>
                  <a:pt x="10276" y="27926"/>
                  <a:pt x="10263" y="27926"/>
                </a:cubicBezTo>
                <a:close/>
                <a:moveTo>
                  <a:pt x="56082" y="27783"/>
                </a:moveTo>
                <a:lnTo>
                  <a:pt x="56259" y="28109"/>
                </a:lnTo>
                <a:lnTo>
                  <a:pt x="55892" y="28272"/>
                </a:lnTo>
                <a:cubicBezTo>
                  <a:pt x="55837" y="28163"/>
                  <a:pt x="55769" y="28055"/>
                  <a:pt x="55729" y="27946"/>
                </a:cubicBezTo>
                <a:lnTo>
                  <a:pt x="56082" y="27783"/>
                </a:lnTo>
                <a:close/>
                <a:moveTo>
                  <a:pt x="22041" y="27809"/>
                </a:moveTo>
                <a:cubicBezTo>
                  <a:pt x="21976" y="27809"/>
                  <a:pt x="21909" y="27835"/>
                  <a:pt x="21857" y="27892"/>
                </a:cubicBezTo>
                <a:cubicBezTo>
                  <a:pt x="21721" y="28041"/>
                  <a:pt x="21830" y="28299"/>
                  <a:pt x="22047" y="28299"/>
                </a:cubicBezTo>
                <a:cubicBezTo>
                  <a:pt x="22183" y="28286"/>
                  <a:pt x="22278" y="28177"/>
                  <a:pt x="22278" y="28041"/>
                </a:cubicBezTo>
                <a:cubicBezTo>
                  <a:pt x="22278" y="27899"/>
                  <a:pt x="22162" y="27809"/>
                  <a:pt x="22041" y="27809"/>
                </a:cubicBezTo>
                <a:close/>
                <a:moveTo>
                  <a:pt x="40111" y="27973"/>
                </a:moveTo>
                <a:cubicBezTo>
                  <a:pt x="40057" y="28027"/>
                  <a:pt x="39962" y="28082"/>
                  <a:pt x="39948" y="28150"/>
                </a:cubicBezTo>
                <a:cubicBezTo>
                  <a:pt x="39935" y="28218"/>
                  <a:pt x="40043" y="28272"/>
                  <a:pt x="40084" y="28340"/>
                </a:cubicBezTo>
                <a:lnTo>
                  <a:pt x="40152" y="28340"/>
                </a:lnTo>
                <a:cubicBezTo>
                  <a:pt x="40193" y="28272"/>
                  <a:pt x="40274" y="28204"/>
                  <a:pt x="40274" y="28136"/>
                </a:cubicBezTo>
                <a:cubicBezTo>
                  <a:pt x="40261" y="28068"/>
                  <a:pt x="40166" y="28027"/>
                  <a:pt x="40111" y="27973"/>
                </a:cubicBezTo>
                <a:close/>
                <a:moveTo>
                  <a:pt x="53323" y="27851"/>
                </a:moveTo>
                <a:lnTo>
                  <a:pt x="53500" y="28177"/>
                </a:lnTo>
                <a:lnTo>
                  <a:pt x="53160" y="28354"/>
                </a:lnTo>
                <a:lnTo>
                  <a:pt x="52983" y="28014"/>
                </a:lnTo>
                <a:lnTo>
                  <a:pt x="53323" y="27851"/>
                </a:lnTo>
                <a:close/>
                <a:moveTo>
                  <a:pt x="19292" y="27863"/>
                </a:moveTo>
                <a:cubicBezTo>
                  <a:pt x="19167" y="27863"/>
                  <a:pt x="19070" y="27968"/>
                  <a:pt x="19057" y="28109"/>
                </a:cubicBezTo>
                <a:cubicBezTo>
                  <a:pt x="19057" y="28267"/>
                  <a:pt x="19184" y="28374"/>
                  <a:pt x="19316" y="28374"/>
                </a:cubicBezTo>
                <a:cubicBezTo>
                  <a:pt x="19378" y="28374"/>
                  <a:pt x="19440" y="28351"/>
                  <a:pt x="19492" y="28299"/>
                </a:cubicBezTo>
                <a:cubicBezTo>
                  <a:pt x="19668" y="28136"/>
                  <a:pt x="19546" y="27864"/>
                  <a:pt x="19315" y="27864"/>
                </a:cubicBezTo>
                <a:cubicBezTo>
                  <a:pt x="19307" y="27864"/>
                  <a:pt x="19300" y="27863"/>
                  <a:pt x="19292" y="27863"/>
                </a:cubicBezTo>
                <a:close/>
                <a:moveTo>
                  <a:pt x="50604" y="27919"/>
                </a:moveTo>
                <a:lnTo>
                  <a:pt x="50781" y="28245"/>
                </a:lnTo>
                <a:lnTo>
                  <a:pt x="50414" y="28422"/>
                </a:lnTo>
                <a:cubicBezTo>
                  <a:pt x="50360" y="28299"/>
                  <a:pt x="50305" y="28191"/>
                  <a:pt x="50251" y="28095"/>
                </a:cubicBezTo>
                <a:lnTo>
                  <a:pt x="50604" y="27919"/>
                </a:lnTo>
                <a:close/>
                <a:moveTo>
                  <a:pt x="42837" y="27687"/>
                </a:moveTo>
                <a:cubicBezTo>
                  <a:pt x="42739" y="27687"/>
                  <a:pt x="42639" y="27725"/>
                  <a:pt x="42558" y="27810"/>
                </a:cubicBezTo>
                <a:cubicBezTo>
                  <a:pt x="42327" y="28055"/>
                  <a:pt x="42503" y="28462"/>
                  <a:pt x="42843" y="28462"/>
                </a:cubicBezTo>
                <a:cubicBezTo>
                  <a:pt x="43047" y="28449"/>
                  <a:pt x="43224" y="28286"/>
                  <a:pt x="43224" y="28082"/>
                </a:cubicBezTo>
                <a:lnTo>
                  <a:pt x="43224" y="28068"/>
                </a:lnTo>
                <a:cubicBezTo>
                  <a:pt x="43224" y="27841"/>
                  <a:pt x="43035" y="27687"/>
                  <a:pt x="42837" y="27687"/>
                </a:cubicBezTo>
                <a:close/>
                <a:moveTo>
                  <a:pt x="16612" y="27945"/>
                </a:moveTo>
                <a:cubicBezTo>
                  <a:pt x="16607" y="27945"/>
                  <a:pt x="16602" y="27946"/>
                  <a:pt x="16597" y="27946"/>
                </a:cubicBezTo>
                <a:cubicBezTo>
                  <a:pt x="16447" y="27946"/>
                  <a:pt x="16338" y="28068"/>
                  <a:pt x="16338" y="28204"/>
                </a:cubicBezTo>
                <a:cubicBezTo>
                  <a:pt x="16338" y="28366"/>
                  <a:pt x="16463" y="28468"/>
                  <a:pt x="16594" y="28468"/>
                </a:cubicBezTo>
                <a:cubicBezTo>
                  <a:pt x="16662" y="28468"/>
                  <a:pt x="16731" y="28441"/>
                  <a:pt x="16787" y="28381"/>
                </a:cubicBezTo>
                <a:cubicBezTo>
                  <a:pt x="16946" y="28222"/>
                  <a:pt x="16833" y="27945"/>
                  <a:pt x="16612" y="27945"/>
                </a:cubicBezTo>
                <a:close/>
                <a:moveTo>
                  <a:pt x="59630" y="27960"/>
                </a:moveTo>
                <a:cubicBezTo>
                  <a:pt x="59698" y="28082"/>
                  <a:pt x="59752" y="28191"/>
                  <a:pt x="59806" y="28299"/>
                </a:cubicBezTo>
                <a:lnTo>
                  <a:pt x="59480" y="28476"/>
                </a:lnTo>
                <a:lnTo>
                  <a:pt x="59290" y="28150"/>
                </a:lnTo>
                <a:lnTo>
                  <a:pt x="59630" y="27960"/>
                </a:lnTo>
                <a:close/>
                <a:moveTo>
                  <a:pt x="8373" y="28286"/>
                </a:moveTo>
                <a:cubicBezTo>
                  <a:pt x="8333" y="28286"/>
                  <a:pt x="8265" y="28340"/>
                  <a:pt x="8265" y="28381"/>
                </a:cubicBezTo>
                <a:cubicBezTo>
                  <a:pt x="8278" y="28422"/>
                  <a:pt x="8305" y="28476"/>
                  <a:pt x="8360" y="28490"/>
                </a:cubicBezTo>
                <a:cubicBezTo>
                  <a:pt x="8400" y="28490"/>
                  <a:pt x="8455" y="28449"/>
                  <a:pt x="8536" y="28394"/>
                </a:cubicBezTo>
                <a:cubicBezTo>
                  <a:pt x="8455" y="28340"/>
                  <a:pt x="8414" y="28286"/>
                  <a:pt x="8373" y="28286"/>
                </a:cubicBezTo>
                <a:close/>
                <a:moveTo>
                  <a:pt x="47845" y="27973"/>
                </a:moveTo>
                <a:cubicBezTo>
                  <a:pt x="47913" y="28095"/>
                  <a:pt x="48008" y="28231"/>
                  <a:pt x="48076" y="28327"/>
                </a:cubicBezTo>
                <a:lnTo>
                  <a:pt x="47696" y="28503"/>
                </a:lnTo>
                <a:lnTo>
                  <a:pt x="47519" y="28150"/>
                </a:lnTo>
                <a:lnTo>
                  <a:pt x="47845" y="27973"/>
                </a:lnTo>
                <a:close/>
                <a:moveTo>
                  <a:pt x="13852" y="28023"/>
                </a:moveTo>
                <a:cubicBezTo>
                  <a:pt x="13727" y="28023"/>
                  <a:pt x="13606" y="28114"/>
                  <a:pt x="13606" y="28259"/>
                </a:cubicBezTo>
                <a:cubicBezTo>
                  <a:pt x="13606" y="28394"/>
                  <a:pt x="13715" y="28503"/>
                  <a:pt x="13837" y="28503"/>
                </a:cubicBezTo>
                <a:cubicBezTo>
                  <a:pt x="13843" y="28504"/>
                  <a:pt x="13848" y="28504"/>
                  <a:pt x="13854" y="28504"/>
                </a:cubicBezTo>
                <a:cubicBezTo>
                  <a:pt x="14061" y="28504"/>
                  <a:pt x="14173" y="28254"/>
                  <a:pt x="14028" y="28095"/>
                </a:cubicBezTo>
                <a:cubicBezTo>
                  <a:pt x="13978" y="28046"/>
                  <a:pt x="13914" y="28023"/>
                  <a:pt x="13852" y="28023"/>
                </a:cubicBezTo>
                <a:close/>
                <a:moveTo>
                  <a:pt x="11119" y="28136"/>
                </a:moveTo>
                <a:cubicBezTo>
                  <a:pt x="10861" y="28136"/>
                  <a:pt x="10861" y="28517"/>
                  <a:pt x="11119" y="28517"/>
                </a:cubicBezTo>
                <a:cubicBezTo>
                  <a:pt x="11377" y="28517"/>
                  <a:pt x="11377" y="28136"/>
                  <a:pt x="11119" y="28136"/>
                </a:cubicBezTo>
                <a:close/>
                <a:moveTo>
                  <a:pt x="56911" y="28041"/>
                </a:moveTo>
                <a:lnTo>
                  <a:pt x="57074" y="28354"/>
                </a:lnTo>
                <a:lnTo>
                  <a:pt x="56721" y="28530"/>
                </a:lnTo>
                <a:lnTo>
                  <a:pt x="56544" y="28204"/>
                </a:lnTo>
                <a:lnTo>
                  <a:pt x="56911" y="28041"/>
                </a:lnTo>
                <a:close/>
                <a:moveTo>
                  <a:pt x="22890" y="28054"/>
                </a:moveTo>
                <a:cubicBezTo>
                  <a:pt x="22577" y="28054"/>
                  <a:pt x="22568" y="28531"/>
                  <a:pt x="22890" y="28544"/>
                </a:cubicBezTo>
                <a:cubicBezTo>
                  <a:pt x="23026" y="28544"/>
                  <a:pt x="23134" y="28435"/>
                  <a:pt x="23134" y="28299"/>
                </a:cubicBezTo>
                <a:cubicBezTo>
                  <a:pt x="23148" y="28163"/>
                  <a:pt x="23039" y="28055"/>
                  <a:pt x="22903" y="28055"/>
                </a:cubicBezTo>
                <a:cubicBezTo>
                  <a:pt x="22899" y="28054"/>
                  <a:pt x="22895" y="28054"/>
                  <a:pt x="22890" y="28054"/>
                </a:cubicBezTo>
                <a:close/>
                <a:moveTo>
                  <a:pt x="54152" y="28082"/>
                </a:moveTo>
                <a:lnTo>
                  <a:pt x="54329" y="28422"/>
                </a:lnTo>
                <a:lnTo>
                  <a:pt x="53989" y="28598"/>
                </a:lnTo>
                <a:lnTo>
                  <a:pt x="53812" y="28259"/>
                </a:lnTo>
                <a:lnTo>
                  <a:pt x="54152" y="28082"/>
                </a:lnTo>
                <a:close/>
                <a:moveTo>
                  <a:pt x="20165" y="28122"/>
                </a:moveTo>
                <a:cubicBezTo>
                  <a:pt x="20158" y="28122"/>
                  <a:pt x="20151" y="28122"/>
                  <a:pt x="20144" y="28123"/>
                </a:cubicBezTo>
                <a:cubicBezTo>
                  <a:pt x="19900" y="28123"/>
                  <a:pt x="19777" y="28422"/>
                  <a:pt x="19954" y="28585"/>
                </a:cubicBezTo>
                <a:cubicBezTo>
                  <a:pt x="20009" y="28636"/>
                  <a:pt x="20076" y="28659"/>
                  <a:pt x="20140" y="28659"/>
                </a:cubicBezTo>
                <a:cubicBezTo>
                  <a:pt x="20282" y="28659"/>
                  <a:pt x="20416" y="28549"/>
                  <a:pt x="20416" y="28381"/>
                </a:cubicBezTo>
                <a:cubicBezTo>
                  <a:pt x="20416" y="28239"/>
                  <a:pt x="20294" y="28122"/>
                  <a:pt x="20165" y="28122"/>
                </a:cubicBezTo>
                <a:close/>
                <a:moveTo>
                  <a:pt x="40940" y="28082"/>
                </a:moveTo>
                <a:cubicBezTo>
                  <a:pt x="40669" y="28082"/>
                  <a:pt x="40533" y="28408"/>
                  <a:pt x="40723" y="28598"/>
                </a:cubicBezTo>
                <a:cubicBezTo>
                  <a:pt x="40784" y="28660"/>
                  <a:pt x="40859" y="28687"/>
                  <a:pt x="40933" y="28687"/>
                </a:cubicBezTo>
                <a:cubicBezTo>
                  <a:pt x="41089" y="28687"/>
                  <a:pt x="41239" y="28565"/>
                  <a:pt x="41239" y="28381"/>
                </a:cubicBezTo>
                <a:cubicBezTo>
                  <a:pt x="41239" y="28218"/>
                  <a:pt x="41103" y="28082"/>
                  <a:pt x="40940" y="28082"/>
                </a:cubicBezTo>
                <a:close/>
                <a:moveTo>
                  <a:pt x="60459" y="28218"/>
                </a:moveTo>
                <a:cubicBezTo>
                  <a:pt x="60513" y="28327"/>
                  <a:pt x="60568" y="28435"/>
                  <a:pt x="60636" y="28558"/>
                </a:cubicBezTo>
                <a:lnTo>
                  <a:pt x="60296" y="28721"/>
                </a:lnTo>
                <a:cubicBezTo>
                  <a:pt x="60241" y="28612"/>
                  <a:pt x="60173" y="28490"/>
                  <a:pt x="60119" y="28381"/>
                </a:cubicBezTo>
                <a:lnTo>
                  <a:pt x="60445" y="28218"/>
                </a:lnTo>
                <a:close/>
                <a:moveTo>
                  <a:pt x="17410" y="28177"/>
                </a:moveTo>
                <a:cubicBezTo>
                  <a:pt x="17175" y="28177"/>
                  <a:pt x="17049" y="28466"/>
                  <a:pt x="17222" y="28639"/>
                </a:cubicBezTo>
                <a:cubicBezTo>
                  <a:pt x="17280" y="28697"/>
                  <a:pt x="17351" y="28723"/>
                  <a:pt x="17420" y="28723"/>
                </a:cubicBezTo>
                <a:cubicBezTo>
                  <a:pt x="17562" y="28723"/>
                  <a:pt x="17698" y="28613"/>
                  <a:pt x="17698" y="28449"/>
                </a:cubicBezTo>
                <a:cubicBezTo>
                  <a:pt x="17698" y="28299"/>
                  <a:pt x="17575" y="28177"/>
                  <a:pt x="17426" y="28177"/>
                </a:cubicBezTo>
                <a:cubicBezTo>
                  <a:pt x="17420" y="28177"/>
                  <a:pt x="17415" y="28177"/>
                  <a:pt x="17410" y="28177"/>
                </a:cubicBezTo>
                <a:close/>
                <a:moveTo>
                  <a:pt x="48688" y="28218"/>
                </a:moveTo>
                <a:lnTo>
                  <a:pt x="48851" y="28571"/>
                </a:lnTo>
                <a:lnTo>
                  <a:pt x="48538" y="28734"/>
                </a:lnTo>
                <a:lnTo>
                  <a:pt x="48307" y="28381"/>
                </a:lnTo>
                <a:lnTo>
                  <a:pt x="48688" y="28218"/>
                </a:lnTo>
                <a:close/>
                <a:moveTo>
                  <a:pt x="51434" y="28150"/>
                </a:moveTo>
                <a:lnTo>
                  <a:pt x="51597" y="28503"/>
                </a:lnTo>
                <a:lnTo>
                  <a:pt x="51243" y="28734"/>
                </a:lnTo>
                <a:lnTo>
                  <a:pt x="51094" y="28327"/>
                </a:lnTo>
                <a:lnTo>
                  <a:pt x="51434" y="28150"/>
                </a:lnTo>
                <a:close/>
                <a:moveTo>
                  <a:pt x="43709" y="27918"/>
                </a:moveTo>
                <a:cubicBezTo>
                  <a:pt x="43702" y="27918"/>
                  <a:pt x="43694" y="27918"/>
                  <a:pt x="43686" y="27919"/>
                </a:cubicBezTo>
                <a:cubicBezTo>
                  <a:pt x="43319" y="27919"/>
                  <a:pt x="43142" y="28367"/>
                  <a:pt x="43401" y="28626"/>
                </a:cubicBezTo>
                <a:cubicBezTo>
                  <a:pt x="43487" y="28708"/>
                  <a:pt x="43590" y="28745"/>
                  <a:pt x="43691" y="28745"/>
                </a:cubicBezTo>
                <a:cubicBezTo>
                  <a:pt x="43905" y="28745"/>
                  <a:pt x="44107" y="28577"/>
                  <a:pt x="44107" y="28327"/>
                </a:cubicBezTo>
                <a:cubicBezTo>
                  <a:pt x="44107" y="28103"/>
                  <a:pt x="43930" y="27918"/>
                  <a:pt x="43709" y="27918"/>
                </a:cubicBezTo>
                <a:close/>
                <a:moveTo>
                  <a:pt x="57740" y="28286"/>
                </a:moveTo>
                <a:lnTo>
                  <a:pt x="57903" y="28598"/>
                </a:lnTo>
                <a:lnTo>
                  <a:pt x="57536" y="28775"/>
                </a:lnTo>
                <a:lnTo>
                  <a:pt x="57373" y="28449"/>
                </a:lnTo>
                <a:lnTo>
                  <a:pt x="57740" y="28286"/>
                </a:lnTo>
                <a:close/>
                <a:moveTo>
                  <a:pt x="14669" y="28252"/>
                </a:moveTo>
                <a:cubicBezTo>
                  <a:pt x="14605" y="28252"/>
                  <a:pt x="14541" y="28275"/>
                  <a:pt x="14490" y="28327"/>
                </a:cubicBezTo>
                <a:cubicBezTo>
                  <a:pt x="14327" y="28490"/>
                  <a:pt x="14435" y="28775"/>
                  <a:pt x="14667" y="28789"/>
                </a:cubicBezTo>
                <a:cubicBezTo>
                  <a:pt x="14816" y="28775"/>
                  <a:pt x="14938" y="28653"/>
                  <a:pt x="14938" y="28517"/>
                </a:cubicBezTo>
                <a:cubicBezTo>
                  <a:pt x="14938" y="28359"/>
                  <a:pt x="14805" y="28252"/>
                  <a:pt x="14669" y="28252"/>
                </a:cubicBezTo>
                <a:close/>
                <a:moveTo>
                  <a:pt x="11948" y="28354"/>
                </a:moveTo>
                <a:cubicBezTo>
                  <a:pt x="11758" y="28354"/>
                  <a:pt x="11649" y="28585"/>
                  <a:pt x="11785" y="28721"/>
                </a:cubicBezTo>
                <a:cubicBezTo>
                  <a:pt x="11831" y="28771"/>
                  <a:pt x="11889" y="28794"/>
                  <a:pt x="11946" y="28794"/>
                </a:cubicBezTo>
                <a:cubicBezTo>
                  <a:pt x="12058" y="28794"/>
                  <a:pt x="12166" y="28706"/>
                  <a:pt x="12166" y="28571"/>
                </a:cubicBezTo>
                <a:cubicBezTo>
                  <a:pt x="12166" y="28449"/>
                  <a:pt x="12070" y="28354"/>
                  <a:pt x="11948" y="28354"/>
                </a:cubicBezTo>
                <a:close/>
                <a:moveTo>
                  <a:pt x="45969" y="28299"/>
                </a:moveTo>
                <a:cubicBezTo>
                  <a:pt x="46010" y="28408"/>
                  <a:pt x="46078" y="28530"/>
                  <a:pt x="46133" y="28639"/>
                </a:cubicBezTo>
                <a:lnTo>
                  <a:pt x="45793" y="28816"/>
                </a:lnTo>
                <a:lnTo>
                  <a:pt x="45630" y="28476"/>
                </a:lnTo>
                <a:lnTo>
                  <a:pt x="45969" y="28299"/>
                </a:lnTo>
                <a:close/>
                <a:moveTo>
                  <a:pt x="9161" y="28511"/>
                </a:moveTo>
                <a:cubicBezTo>
                  <a:pt x="9088" y="28511"/>
                  <a:pt x="9039" y="28572"/>
                  <a:pt x="9039" y="28653"/>
                </a:cubicBezTo>
                <a:cubicBezTo>
                  <a:pt x="9039" y="28752"/>
                  <a:pt x="9085" y="28818"/>
                  <a:pt x="9165" y="28818"/>
                </a:cubicBezTo>
                <a:cubicBezTo>
                  <a:pt x="9173" y="28818"/>
                  <a:pt x="9181" y="28817"/>
                  <a:pt x="9189" y="28816"/>
                </a:cubicBezTo>
                <a:cubicBezTo>
                  <a:pt x="9257" y="28802"/>
                  <a:pt x="9311" y="28748"/>
                  <a:pt x="9379" y="28707"/>
                </a:cubicBezTo>
                <a:lnTo>
                  <a:pt x="9379" y="28639"/>
                </a:lnTo>
                <a:cubicBezTo>
                  <a:pt x="9325" y="28598"/>
                  <a:pt x="9270" y="28530"/>
                  <a:pt x="9202" y="28517"/>
                </a:cubicBezTo>
                <a:cubicBezTo>
                  <a:pt x="9188" y="28513"/>
                  <a:pt x="9174" y="28511"/>
                  <a:pt x="9161" y="28511"/>
                </a:cubicBezTo>
                <a:close/>
                <a:moveTo>
                  <a:pt x="23728" y="28325"/>
                </a:moveTo>
                <a:cubicBezTo>
                  <a:pt x="23600" y="28325"/>
                  <a:pt x="23474" y="28423"/>
                  <a:pt x="23474" y="28571"/>
                </a:cubicBezTo>
                <a:cubicBezTo>
                  <a:pt x="23461" y="28700"/>
                  <a:pt x="23571" y="28817"/>
                  <a:pt x="23698" y="28817"/>
                </a:cubicBezTo>
                <a:cubicBezTo>
                  <a:pt x="23705" y="28817"/>
                  <a:pt x="23712" y="28817"/>
                  <a:pt x="23719" y="28816"/>
                </a:cubicBezTo>
                <a:lnTo>
                  <a:pt x="23719" y="28829"/>
                </a:lnTo>
                <a:cubicBezTo>
                  <a:pt x="23936" y="28829"/>
                  <a:pt x="24059" y="28558"/>
                  <a:pt x="23896" y="28394"/>
                </a:cubicBezTo>
                <a:cubicBezTo>
                  <a:pt x="23848" y="28347"/>
                  <a:pt x="23788" y="28325"/>
                  <a:pt x="23728" y="28325"/>
                </a:cubicBezTo>
                <a:close/>
                <a:moveTo>
                  <a:pt x="54981" y="28340"/>
                </a:moveTo>
                <a:lnTo>
                  <a:pt x="55144" y="28694"/>
                </a:lnTo>
                <a:lnTo>
                  <a:pt x="54832" y="28870"/>
                </a:lnTo>
                <a:lnTo>
                  <a:pt x="54655" y="28503"/>
                </a:lnTo>
                <a:lnTo>
                  <a:pt x="54981" y="28340"/>
                </a:lnTo>
                <a:close/>
                <a:moveTo>
                  <a:pt x="20973" y="28340"/>
                </a:moveTo>
                <a:cubicBezTo>
                  <a:pt x="20606" y="28340"/>
                  <a:pt x="20593" y="28897"/>
                  <a:pt x="20960" y="28897"/>
                </a:cubicBezTo>
                <a:cubicBezTo>
                  <a:pt x="20964" y="28898"/>
                  <a:pt x="20969" y="28898"/>
                  <a:pt x="20973" y="28898"/>
                </a:cubicBezTo>
                <a:cubicBezTo>
                  <a:pt x="21327" y="28898"/>
                  <a:pt x="21349" y="28354"/>
                  <a:pt x="20973" y="28340"/>
                </a:cubicBezTo>
                <a:close/>
                <a:moveTo>
                  <a:pt x="52249" y="28422"/>
                </a:moveTo>
                <a:lnTo>
                  <a:pt x="52426" y="28761"/>
                </a:lnTo>
                <a:lnTo>
                  <a:pt x="52100" y="28938"/>
                </a:lnTo>
                <a:lnTo>
                  <a:pt x="51923" y="28598"/>
                </a:lnTo>
                <a:lnTo>
                  <a:pt x="52249" y="28422"/>
                </a:lnTo>
                <a:close/>
                <a:moveTo>
                  <a:pt x="18264" y="28421"/>
                </a:moveTo>
                <a:cubicBezTo>
                  <a:pt x="18256" y="28421"/>
                  <a:pt x="18249" y="28421"/>
                  <a:pt x="18241" y="28422"/>
                </a:cubicBezTo>
                <a:cubicBezTo>
                  <a:pt x="17983" y="28422"/>
                  <a:pt x="17861" y="28734"/>
                  <a:pt x="18051" y="28911"/>
                </a:cubicBezTo>
                <a:cubicBezTo>
                  <a:pt x="18106" y="28966"/>
                  <a:pt x="18175" y="28991"/>
                  <a:pt x="18242" y="28991"/>
                </a:cubicBezTo>
                <a:cubicBezTo>
                  <a:pt x="18391" y="28991"/>
                  <a:pt x="18536" y="28871"/>
                  <a:pt x="18527" y="28694"/>
                </a:cubicBezTo>
                <a:cubicBezTo>
                  <a:pt x="18527" y="28539"/>
                  <a:pt x="18404" y="28421"/>
                  <a:pt x="18264" y="28421"/>
                </a:cubicBezTo>
                <a:close/>
                <a:moveTo>
                  <a:pt x="49517" y="28490"/>
                </a:moveTo>
                <a:lnTo>
                  <a:pt x="49680" y="28829"/>
                </a:lnTo>
                <a:lnTo>
                  <a:pt x="49340" y="28993"/>
                </a:lnTo>
                <a:cubicBezTo>
                  <a:pt x="49300" y="28897"/>
                  <a:pt x="49232" y="28775"/>
                  <a:pt x="49177" y="28666"/>
                </a:cubicBezTo>
                <a:lnTo>
                  <a:pt x="49517" y="28490"/>
                </a:lnTo>
                <a:close/>
                <a:moveTo>
                  <a:pt x="15496" y="28476"/>
                </a:moveTo>
                <a:cubicBezTo>
                  <a:pt x="15237" y="28490"/>
                  <a:pt x="15129" y="28789"/>
                  <a:pt x="15305" y="28952"/>
                </a:cubicBezTo>
                <a:cubicBezTo>
                  <a:pt x="15361" y="29007"/>
                  <a:pt x="15427" y="29032"/>
                  <a:pt x="15492" y="29032"/>
                </a:cubicBezTo>
                <a:cubicBezTo>
                  <a:pt x="15634" y="29032"/>
                  <a:pt x="15767" y="28915"/>
                  <a:pt x="15767" y="28748"/>
                </a:cubicBezTo>
                <a:cubicBezTo>
                  <a:pt x="15767" y="28598"/>
                  <a:pt x="15645" y="28476"/>
                  <a:pt x="15496" y="28476"/>
                </a:cubicBezTo>
                <a:close/>
                <a:moveTo>
                  <a:pt x="41756" y="28299"/>
                </a:moveTo>
                <a:cubicBezTo>
                  <a:pt x="41566" y="28313"/>
                  <a:pt x="41402" y="28462"/>
                  <a:pt x="41402" y="28666"/>
                </a:cubicBezTo>
                <a:cubicBezTo>
                  <a:pt x="41402" y="28887"/>
                  <a:pt x="41583" y="29033"/>
                  <a:pt x="41771" y="29033"/>
                </a:cubicBezTo>
                <a:cubicBezTo>
                  <a:pt x="41861" y="29033"/>
                  <a:pt x="41953" y="28999"/>
                  <a:pt x="42028" y="28925"/>
                </a:cubicBezTo>
                <a:cubicBezTo>
                  <a:pt x="42259" y="28694"/>
                  <a:pt x="42082" y="28299"/>
                  <a:pt x="41756" y="28299"/>
                </a:cubicBezTo>
                <a:close/>
                <a:moveTo>
                  <a:pt x="58556" y="28530"/>
                </a:moveTo>
                <a:lnTo>
                  <a:pt x="58719" y="28884"/>
                </a:lnTo>
                <a:lnTo>
                  <a:pt x="58366" y="29047"/>
                </a:lnTo>
                <a:lnTo>
                  <a:pt x="58203" y="28694"/>
                </a:lnTo>
                <a:cubicBezTo>
                  <a:pt x="58311" y="28639"/>
                  <a:pt x="58447" y="28585"/>
                  <a:pt x="58556" y="28530"/>
                </a:cubicBezTo>
                <a:close/>
                <a:moveTo>
                  <a:pt x="7300" y="28829"/>
                </a:moveTo>
                <a:cubicBezTo>
                  <a:pt x="7259" y="28897"/>
                  <a:pt x="7204" y="28938"/>
                  <a:pt x="7204" y="28965"/>
                </a:cubicBezTo>
                <a:lnTo>
                  <a:pt x="7218" y="28965"/>
                </a:lnTo>
                <a:cubicBezTo>
                  <a:pt x="7218" y="29006"/>
                  <a:pt x="7272" y="29061"/>
                  <a:pt x="7300" y="29061"/>
                </a:cubicBezTo>
                <a:cubicBezTo>
                  <a:pt x="7340" y="29061"/>
                  <a:pt x="7395" y="29006"/>
                  <a:pt x="7395" y="28965"/>
                </a:cubicBezTo>
                <a:cubicBezTo>
                  <a:pt x="7395" y="28925"/>
                  <a:pt x="7340" y="28897"/>
                  <a:pt x="7300" y="28829"/>
                </a:cubicBezTo>
                <a:close/>
                <a:moveTo>
                  <a:pt x="46785" y="28544"/>
                </a:moveTo>
                <a:lnTo>
                  <a:pt x="46962" y="28884"/>
                </a:lnTo>
                <a:lnTo>
                  <a:pt x="46622" y="29061"/>
                </a:lnTo>
                <a:lnTo>
                  <a:pt x="46445" y="28721"/>
                </a:lnTo>
                <a:cubicBezTo>
                  <a:pt x="46554" y="28666"/>
                  <a:pt x="46676" y="28598"/>
                  <a:pt x="46785" y="28544"/>
                </a:cubicBezTo>
                <a:close/>
                <a:moveTo>
                  <a:pt x="24562" y="28558"/>
                </a:moveTo>
                <a:cubicBezTo>
                  <a:pt x="24331" y="28558"/>
                  <a:pt x="24208" y="28829"/>
                  <a:pt x="24358" y="28993"/>
                </a:cubicBezTo>
                <a:cubicBezTo>
                  <a:pt x="24412" y="29046"/>
                  <a:pt x="24479" y="29071"/>
                  <a:pt x="24545" y="29071"/>
                </a:cubicBezTo>
                <a:cubicBezTo>
                  <a:pt x="24678" y="29071"/>
                  <a:pt x="24806" y="28971"/>
                  <a:pt x="24806" y="28816"/>
                </a:cubicBezTo>
                <a:cubicBezTo>
                  <a:pt x="24806" y="28680"/>
                  <a:pt x="24698" y="28558"/>
                  <a:pt x="24562" y="28558"/>
                </a:cubicBezTo>
                <a:close/>
                <a:moveTo>
                  <a:pt x="12773" y="28598"/>
                </a:moveTo>
                <a:cubicBezTo>
                  <a:pt x="12554" y="28598"/>
                  <a:pt x="12441" y="28847"/>
                  <a:pt x="12587" y="29006"/>
                </a:cubicBezTo>
                <a:cubicBezTo>
                  <a:pt x="12639" y="29063"/>
                  <a:pt x="12706" y="29088"/>
                  <a:pt x="12771" y="29088"/>
                </a:cubicBezTo>
                <a:cubicBezTo>
                  <a:pt x="12894" y="29088"/>
                  <a:pt x="13013" y="28999"/>
                  <a:pt x="13022" y="28857"/>
                </a:cubicBezTo>
                <a:cubicBezTo>
                  <a:pt x="13022" y="28721"/>
                  <a:pt x="12927" y="28612"/>
                  <a:pt x="12791" y="28598"/>
                </a:cubicBezTo>
                <a:cubicBezTo>
                  <a:pt x="12785" y="28598"/>
                  <a:pt x="12779" y="28598"/>
                  <a:pt x="12773" y="28598"/>
                </a:cubicBezTo>
                <a:close/>
                <a:moveTo>
                  <a:pt x="55810" y="28612"/>
                </a:moveTo>
                <a:lnTo>
                  <a:pt x="55987" y="28938"/>
                </a:lnTo>
                <a:lnTo>
                  <a:pt x="55647" y="29115"/>
                </a:lnTo>
                <a:lnTo>
                  <a:pt x="55484" y="28775"/>
                </a:lnTo>
                <a:lnTo>
                  <a:pt x="55810" y="28612"/>
                </a:lnTo>
                <a:close/>
                <a:moveTo>
                  <a:pt x="10035" y="28719"/>
                </a:moveTo>
                <a:cubicBezTo>
                  <a:pt x="9937" y="28719"/>
                  <a:pt x="9855" y="28797"/>
                  <a:pt x="9855" y="28897"/>
                </a:cubicBezTo>
                <a:cubicBezTo>
                  <a:pt x="9841" y="29044"/>
                  <a:pt x="9948" y="29118"/>
                  <a:pt x="10054" y="29118"/>
                </a:cubicBezTo>
                <a:cubicBezTo>
                  <a:pt x="10155" y="29118"/>
                  <a:pt x="10256" y="29050"/>
                  <a:pt x="10249" y="28911"/>
                </a:cubicBezTo>
                <a:cubicBezTo>
                  <a:pt x="10249" y="28802"/>
                  <a:pt x="10167" y="28721"/>
                  <a:pt x="10059" y="28721"/>
                </a:cubicBezTo>
                <a:cubicBezTo>
                  <a:pt x="10051" y="28720"/>
                  <a:pt x="10043" y="28719"/>
                  <a:pt x="10035" y="28719"/>
                </a:cubicBezTo>
                <a:close/>
                <a:moveTo>
                  <a:pt x="21789" y="28585"/>
                </a:moveTo>
                <a:cubicBezTo>
                  <a:pt x="21531" y="28585"/>
                  <a:pt x="21408" y="28897"/>
                  <a:pt x="21585" y="29074"/>
                </a:cubicBezTo>
                <a:cubicBezTo>
                  <a:pt x="21647" y="29131"/>
                  <a:pt x="21720" y="29157"/>
                  <a:pt x="21790" y="29157"/>
                </a:cubicBezTo>
                <a:cubicBezTo>
                  <a:pt x="21938" y="29157"/>
                  <a:pt x="22074" y="29045"/>
                  <a:pt x="22074" y="28870"/>
                </a:cubicBezTo>
                <a:cubicBezTo>
                  <a:pt x="22074" y="28707"/>
                  <a:pt x="21952" y="28585"/>
                  <a:pt x="21789" y="28585"/>
                </a:cubicBezTo>
                <a:close/>
                <a:moveTo>
                  <a:pt x="53092" y="28666"/>
                </a:moveTo>
                <a:lnTo>
                  <a:pt x="53269" y="28993"/>
                </a:lnTo>
                <a:lnTo>
                  <a:pt x="52929" y="29169"/>
                </a:lnTo>
                <a:lnTo>
                  <a:pt x="52766" y="28843"/>
                </a:lnTo>
                <a:lnTo>
                  <a:pt x="53092" y="28666"/>
                </a:lnTo>
                <a:close/>
                <a:moveTo>
                  <a:pt x="19058" y="28635"/>
                </a:moveTo>
                <a:cubicBezTo>
                  <a:pt x="18986" y="28635"/>
                  <a:pt x="18913" y="28661"/>
                  <a:pt x="18853" y="28721"/>
                </a:cubicBezTo>
                <a:cubicBezTo>
                  <a:pt x="18663" y="28911"/>
                  <a:pt x="18785" y="29237"/>
                  <a:pt x="19057" y="29237"/>
                </a:cubicBezTo>
                <a:cubicBezTo>
                  <a:pt x="19234" y="29237"/>
                  <a:pt x="19369" y="29115"/>
                  <a:pt x="19369" y="28938"/>
                </a:cubicBezTo>
                <a:cubicBezTo>
                  <a:pt x="19369" y="28761"/>
                  <a:pt x="19216" y="28635"/>
                  <a:pt x="19058" y="28635"/>
                </a:cubicBezTo>
                <a:close/>
                <a:moveTo>
                  <a:pt x="39877" y="28701"/>
                </a:moveTo>
                <a:cubicBezTo>
                  <a:pt x="39737" y="28701"/>
                  <a:pt x="39599" y="28811"/>
                  <a:pt x="39608" y="28979"/>
                </a:cubicBezTo>
                <a:cubicBezTo>
                  <a:pt x="39608" y="29115"/>
                  <a:pt x="39717" y="29224"/>
                  <a:pt x="39867" y="29237"/>
                </a:cubicBezTo>
                <a:cubicBezTo>
                  <a:pt x="40111" y="29237"/>
                  <a:pt x="40234" y="28952"/>
                  <a:pt x="40057" y="28775"/>
                </a:cubicBezTo>
                <a:cubicBezTo>
                  <a:pt x="40006" y="28724"/>
                  <a:pt x="39941" y="28701"/>
                  <a:pt x="39877" y="28701"/>
                </a:cubicBezTo>
                <a:close/>
                <a:moveTo>
                  <a:pt x="50346" y="28734"/>
                </a:moveTo>
                <a:lnTo>
                  <a:pt x="50523" y="29061"/>
                </a:lnTo>
                <a:lnTo>
                  <a:pt x="50183" y="29237"/>
                </a:lnTo>
                <a:lnTo>
                  <a:pt x="50006" y="28897"/>
                </a:lnTo>
                <a:lnTo>
                  <a:pt x="50346" y="28734"/>
                </a:lnTo>
                <a:close/>
                <a:moveTo>
                  <a:pt x="59385" y="28802"/>
                </a:moveTo>
                <a:cubicBezTo>
                  <a:pt x="59439" y="28897"/>
                  <a:pt x="59507" y="29020"/>
                  <a:pt x="59548" y="29115"/>
                </a:cubicBezTo>
                <a:lnTo>
                  <a:pt x="59195" y="29292"/>
                </a:lnTo>
                <a:lnTo>
                  <a:pt x="59018" y="28965"/>
                </a:lnTo>
                <a:lnTo>
                  <a:pt x="59385" y="28802"/>
                </a:lnTo>
                <a:close/>
                <a:moveTo>
                  <a:pt x="42585" y="28517"/>
                </a:moveTo>
                <a:cubicBezTo>
                  <a:pt x="42368" y="28517"/>
                  <a:pt x="42191" y="28694"/>
                  <a:pt x="42191" y="28911"/>
                </a:cubicBezTo>
                <a:cubicBezTo>
                  <a:pt x="42191" y="29148"/>
                  <a:pt x="42381" y="29306"/>
                  <a:pt x="42583" y="29306"/>
                </a:cubicBezTo>
                <a:cubicBezTo>
                  <a:pt x="42683" y="29306"/>
                  <a:pt x="42785" y="29268"/>
                  <a:pt x="42870" y="29183"/>
                </a:cubicBezTo>
                <a:cubicBezTo>
                  <a:pt x="43115" y="28938"/>
                  <a:pt x="42938" y="28517"/>
                  <a:pt x="42585" y="28517"/>
                </a:cubicBezTo>
                <a:close/>
                <a:moveTo>
                  <a:pt x="47601" y="28789"/>
                </a:moveTo>
                <a:lnTo>
                  <a:pt x="47777" y="29156"/>
                </a:lnTo>
                <a:lnTo>
                  <a:pt x="47451" y="29319"/>
                </a:lnTo>
                <a:lnTo>
                  <a:pt x="47288" y="28965"/>
                </a:lnTo>
                <a:lnTo>
                  <a:pt x="47601" y="28789"/>
                </a:lnTo>
                <a:close/>
                <a:moveTo>
                  <a:pt x="16309" y="28734"/>
                </a:moveTo>
                <a:cubicBezTo>
                  <a:pt x="16061" y="28734"/>
                  <a:pt x="15921" y="29051"/>
                  <a:pt x="16107" y="29237"/>
                </a:cubicBezTo>
                <a:cubicBezTo>
                  <a:pt x="16169" y="29299"/>
                  <a:pt x="16244" y="29326"/>
                  <a:pt x="16316" y="29326"/>
                </a:cubicBezTo>
                <a:cubicBezTo>
                  <a:pt x="16468" y="29326"/>
                  <a:pt x="16610" y="29208"/>
                  <a:pt x="16610" y="29033"/>
                </a:cubicBezTo>
                <a:cubicBezTo>
                  <a:pt x="16610" y="28870"/>
                  <a:pt x="16488" y="28734"/>
                  <a:pt x="16325" y="28734"/>
                </a:cubicBezTo>
                <a:cubicBezTo>
                  <a:pt x="16320" y="28734"/>
                  <a:pt x="16314" y="28734"/>
                  <a:pt x="16309" y="28734"/>
                </a:cubicBezTo>
                <a:close/>
                <a:moveTo>
                  <a:pt x="25374" y="28800"/>
                </a:moveTo>
                <a:cubicBezTo>
                  <a:pt x="25308" y="28800"/>
                  <a:pt x="25241" y="28825"/>
                  <a:pt x="25187" y="28884"/>
                </a:cubicBezTo>
                <a:cubicBezTo>
                  <a:pt x="25024" y="29047"/>
                  <a:pt x="25146" y="29332"/>
                  <a:pt x="25377" y="29332"/>
                </a:cubicBezTo>
                <a:cubicBezTo>
                  <a:pt x="25527" y="29319"/>
                  <a:pt x="25635" y="29196"/>
                  <a:pt x="25635" y="29061"/>
                </a:cubicBezTo>
                <a:cubicBezTo>
                  <a:pt x="25635" y="28906"/>
                  <a:pt x="25507" y="28800"/>
                  <a:pt x="25374" y="28800"/>
                </a:cubicBezTo>
                <a:close/>
                <a:moveTo>
                  <a:pt x="8130" y="29086"/>
                </a:moveTo>
                <a:cubicBezTo>
                  <a:pt x="8125" y="29086"/>
                  <a:pt x="8120" y="29086"/>
                  <a:pt x="8115" y="29088"/>
                </a:cubicBezTo>
                <a:cubicBezTo>
                  <a:pt x="8061" y="29088"/>
                  <a:pt x="7979" y="29183"/>
                  <a:pt x="7979" y="29224"/>
                </a:cubicBezTo>
                <a:cubicBezTo>
                  <a:pt x="8006" y="29292"/>
                  <a:pt x="8061" y="29346"/>
                  <a:pt x="8129" y="29360"/>
                </a:cubicBezTo>
                <a:cubicBezTo>
                  <a:pt x="8183" y="29360"/>
                  <a:pt x="8237" y="29292"/>
                  <a:pt x="8292" y="29251"/>
                </a:cubicBezTo>
                <a:lnTo>
                  <a:pt x="8292" y="29183"/>
                </a:lnTo>
                <a:cubicBezTo>
                  <a:pt x="8242" y="29146"/>
                  <a:pt x="8181" y="29086"/>
                  <a:pt x="8130" y="29086"/>
                </a:cubicBezTo>
                <a:close/>
                <a:moveTo>
                  <a:pt x="13599" y="28824"/>
                </a:moveTo>
                <a:cubicBezTo>
                  <a:pt x="13529" y="28824"/>
                  <a:pt x="13458" y="28851"/>
                  <a:pt x="13402" y="28911"/>
                </a:cubicBezTo>
                <a:cubicBezTo>
                  <a:pt x="13239" y="29074"/>
                  <a:pt x="13362" y="29360"/>
                  <a:pt x="13606" y="29360"/>
                </a:cubicBezTo>
                <a:cubicBezTo>
                  <a:pt x="13756" y="29360"/>
                  <a:pt x="13865" y="29237"/>
                  <a:pt x="13865" y="29088"/>
                </a:cubicBezTo>
                <a:cubicBezTo>
                  <a:pt x="13865" y="28926"/>
                  <a:pt x="13734" y="28824"/>
                  <a:pt x="13599" y="28824"/>
                </a:cubicBezTo>
                <a:close/>
                <a:moveTo>
                  <a:pt x="56639" y="28857"/>
                </a:moveTo>
                <a:cubicBezTo>
                  <a:pt x="56694" y="28965"/>
                  <a:pt x="56748" y="29074"/>
                  <a:pt x="56803" y="29183"/>
                </a:cubicBezTo>
                <a:lnTo>
                  <a:pt x="56463" y="29360"/>
                </a:lnTo>
                <a:lnTo>
                  <a:pt x="56300" y="29020"/>
                </a:lnTo>
                <a:lnTo>
                  <a:pt x="56639" y="28857"/>
                </a:lnTo>
                <a:close/>
                <a:moveTo>
                  <a:pt x="10877" y="28914"/>
                </a:moveTo>
                <a:cubicBezTo>
                  <a:pt x="10757" y="28914"/>
                  <a:pt x="10636" y="28996"/>
                  <a:pt x="10657" y="29156"/>
                </a:cubicBezTo>
                <a:cubicBezTo>
                  <a:pt x="10650" y="29315"/>
                  <a:pt x="10764" y="29394"/>
                  <a:pt x="10877" y="29394"/>
                </a:cubicBezTo>
                <a:cubicBezTo>
                  <a:pt x="10995" y="29394"/>
                  <a:pt x="11113" y="29309"/>
                  <a:pt x="11092" y="29142"/>
                </a:cubicBezTo>
                <a:cubicBezTo>
                  <a:pt x="11105" y="28989"/>
                  <a:pt x="10992" y="28914"/>
                  <a:pt x="10877" y="28914"/>
                </a:cubicBezTo>
                <a:close/>
                <a:moveTo>
                  <a:pt x="44882" y="28884"/>
                </a:moveTo>
                <a:lnTo>
                  <a:pt x="45045" y="29224"/>
                </a:lnTo>
                <a:lnTo>
                  <a:pt x="44692" y="29414"/>
                </a:lnTo>
                <a:lnTo>
                  <a:pt x="44488" y="29074"/>
                </a:lnTo>
                <a:lnTo>
                  <a:pt x="44882" y="28884"/>
                </a:lnTo>
                <a:close/>
                <a:moveTo>
                  <a:pt x="22618" y="28816"/>
                </a:moveTo>
                <a:cubicBezTo>
                  <a:pt x="22346" y="28829"/>
                  <a:pt x="22224" y="29156"/>
                  <a:pt x="22414" y="29332"/>
                </a:cubicBezTo>
                <a:cubicBezTo>
                  <a:pt x="22475" y="29394"/>
                  <a:pt x="22549" y="29421"/>
                  <a:pt x="22621" y="29421"/>
                </a:cubicBezTo>
                <a:cubicBezTo>
                  <a:pt x="22773" y="29421"/>
                  <a:pt x="22917" y="29299"/>
                  <a:pt x="22917" y="29115"/>
                </a:cubicBezTo>
                <a:cubicBezTo>
                  <a:pt x="22917" y="28952"/>
                  <a:pt x="22781" y="28816"/>
                  <a:pt x="22618" y="28816"/>
                </a:cubicBezTo>
                <a:close/>
                <a:moveTo>
                  <a:pt x="53921" y="28911"/>
                </a:moveTo>
                <a:lnTo>
                  <a:pt x="54084" y="29251"/>
                </a:lnTo>
                <a:lnTo>
                  <a:pt x="53758" y="29427"/>
                </a:lnTo>
                <a:lnTo>
                  <a:pt x="53581" y="29101"/>
                </a:lnTo>
                <a:lnTo>
                  <a:pt x="53921" y="28911"/>
                </a:lnTo>
                <a:close/>
                <a:moveTo>
                  <a:pt x="51189" y="28938"/>
                </a:moveTo>
                <a:cubicBezTo>
                  <a:pt x="51230" y="29047"/>
                  <a:pt x="51298" y="29196"/>
                  <a:pt x="51352" y="29332"/>
                </a:cubicBezTo>
                <a:lnTo>
                  <a:pt x="50999" y="29509"/>
                </a:lnTo>
                <a:lnTo>
                  <a:pt x="50836" y="29156"/>
                </a:lnTo>
                <a:cubicBezTo>
                  <a:pt x="50944" y="29088"/>
                  <a:pt x="51080" y="29006"/>
                  <a:pt x="51189" y="28938"/>
                </a:cubicBezTo>
                <a:close/>
                <a:moveTo>
                  <a:pt x="19934" y="28910"/>
                </a:moveTo>
                <a:cubicBezTo>
                  <a:pt x="19927" y="28910"/>
                  <a:pt x="19920" y="28910"/>
                  <a:pt x="19913" y="28911"/>
                </a:cubicBezTo>
                <a:cubicBezTo>
                  <a:pt x="19908" y="28911"/>
                  <a:pt x="19902" y="28911"/>
                  <a:pt x="19897" y="28911"/>
                </a:cubicBezTo>
                <a:cubicBezTo>
                  <a:pt x="19635" y="28911"/>
                  <a:pt x="19496" y="29228"/>
                  <a:pt x="19682" y="29427"/>
                </a:cubicBezTo>
                <a:cubicBezTo>
                  <a:pt x="19745" y="29495"/>
                  <a:pt x="19826" y="29526"/>
                  <a:pt x="19904" y="29526"/>
                </a:cubicBezTo>
                <a:cubicBezTo>
                  <a:pt x="20061" y="29526"/>
                  <a:pt x="20212" y="29405"/>
                  <a:pt x="20212" y="29224"/>
                </a:cubicBezTo>
                <a:cubicBezTo>
                  <a:pt x="20225" y="29054"/>
                  <a:pt x="20089" y="28910"/>
                  <a:pt x="19934" y="28910"/>
                </a:cubicBezTo>
                <a:close/>
                <a:moveTo>
                  <a:pt x="26196" y="29016"/>
                </a:moveTo>
                <a:cubicBezTo>
                  <a:pt x="26055" y="29016"/>
                  <a:pt x="25914" y="29111"/>
                  <a:pt x="25921" y="29305"/>
                </a:cubicBezTo>
                <a:cubicBezTo>
                  <a:pt x="25935" y="29477"/>
                  <a:pt x="26066" y="29562"/>
                  <a:pt x="26197" y="29562"/>
                </a:cubicBezTo>
                <a:cubicBezTo>
                  <a:pt x="26324" y="29562"/>
                  <a:pt x="26451" y="29480"/>
                  <a:pt x="26465" y="29319"/>
                </a:cubicBezTo>
                <a:cubicBezTo>
                  <a:pt x="26485" y="29118"/>
                  <a:pt x="26341" y="29016"/>
                  <a:pt x="26196" y="29016"/>
                </a:cubicBezTo>
                <a:close/>
                <a:moveTo>
                  <a:pt x="17157" y="28965"/>
                </a:moveTo>
                <a:cubicBezTo>
                  <a:pt x="17151" y="28965"/>
                  <a:pt x="17146" y="28965"/>
                  <a:pt x="17140" y="28965"/>
                </a:cubicBezTo>
                <a:cubicBezTo>
                  <a:pt x="16977" y="28965"/>
                  <a:pt x="16828" y="29101"/>
                  <a:pt x="16841" y="29278"/>
                </a:cubicBezTo>
                <a:lnTo>
                  <a:pt x="16841" y="29264"/>
                </a:lnTo>
                <a:cubicBezTo>
                  <a:pt x="16841" y="29449"/>
                  <a:pt x="16998" y="29571"/>
                  <a:pt x="17157" y="29571"/>
                </a:cubicBezTo>
                <a:cubicBezTo>
                  <a:pt x="17233" y="29571"/>
                  <a:pt x="17310" y="29543"/>
                  <a:pt x="17371" y="29482"/>
                </a:cubicBezTo>
                <a:cubicBezTo>
                  <a:pt x="17558" y="29282"/>
                  <a:pt x="17418" y="28965"/>
                  <a:pt x="17157" y="28965"/>
                </a:cubicBezTo>
                <a:close/>
                <a:moveTo>
                  <a:pt x="48443" y="29061"/>
                </a:moveTo>
                <a:lnTo>
                  <a:pt x="48606" y="29400"/>
                </a:lnTo>
                <a:lnTo>
                  <a:pt x="48280" y="29577"/>
                </a:lnTo>
                <a:cubicBezTo>
                  <a:pt x="48226" y="29468"/>
                  <a:pt x="48171" y="29346"/>
                  <a:pt x="48117" y="29251"/>
                </a:cubicBezTo>
                <a:lnTo>
                  <a:pt x="48443" y="29061"/>
                </a:lnTo>
                <a:close/>
                <a:moveTo>
                  <a:pt x="40687" y="28906"/>
                </a:moveTo>
                <a:cubicBezTo>
                  <a:pt x="40605" y="28906"/>
                  <a:pt x="40520" y="28937"/>
                  <a:pt x="40451" y="29006"/>
                </a:cubicBezTo>
                <a:cubicBezTo>
                  <a:pt x="40247" y="29224"/>
                  <a:pt x="40397" y="29591"/>
                  <a:pt x="40696" y="29591"/>
                </a:cubicBezTo>
                <a:cubicBezTo>
                  <a:pt x="40886" y="29591"/>
                  <a:pt x="41035" y="29441"/>
                  <a:pt x="41035" y="29251"/>
                </a:cubicBezTo>
                <a:cubicBezTo>
                  <a:pt x="41035" y="29047"/>
                  <a:pt x="40865" y="28906"/>
                  <a:pt x="40687" y="28906"/>
                </a:cubicBezTo>
                <a:close/>
                <a:moveTo>
                  <a:pt x="60214" y="29047"/>
                </a:moveTo>
                <a:cubicBezTo>
                  <a:pt x="60269" y="29142"/>
                  <a:pt x="60336" y="29251"/>
                  <a:pt x="60391" y="29360"/>
                </a:cubicBezTo>
                <a:lnTo>
                  <a:pt x="60037" y="29591"/>
                </a:lnTo>
                <a:lnTo>
                  <a:pt x="59861" y="29210"/>
                </a:lnTo>
                <a:lnTo>
                  <a:pt x="60214" y="29047"/>
                </a:lnTo>
                <a:close/>
                <a:moveTo>
                  <a:pt x="57455" y="29101"/>
                </a:moveTo>
                <a:cubicBezTo>
                  <a:pt x="57509" y="29210"/>
                  <a:pt x="57577" y="29319"/>
                  <a:pt x="57632" y="29427"/>
                </a:cubicBezTo>
                <a:lnTo>
                  <a:pt x="57305" y="29604"/>
                </a:lnTo>
                <a:lnTo>
                  <a:pt x="57129" y="29278"/>
                </a:lnTo>
                <a:lnTo>
                  <a:pt x="57455" y="29101"/>
                </a:lnTo>
                <a:close/>
                <a:moveTo>
                  <a:pt x="14425" y="29055"/>
                </a:moveTo>
                <a:cubicBezTo>
                  <a:pt x="14352" y="29055"/>
                  <a:pt x="14277" y="29083"/>
                  <a:pt x="14218" y="29142"/>
                </a:cubicBezTo>
                <a:cubicBezTo>
                  <a:pt x="14055" y="29319"/>
                  <a:pt x="14191" y="29618"/>
                  <a:pt x="14435" y="29618"/>
                </a:cubicBezTo>
                <a:cubicBezTo>
                  <a:pt x="14585" y="29618"/>
                  <a:pt x="14707" y="29482"/>
                  <a:pt x="14707" y="29332"/>
                </a:cubicBezTo>
                <a:cubicBezTo>
                  <a:pt x="14707" y="29161"/>
                  <a:pt x="14570" y="29055"/>
                  <a:pt x="14425" y="29055"/>
                </a:cubicBezTo>
                <a:close/>
                <a:moveTo>
                  <a:pt x="45711" y="29128"/>
                </a:moveTo>
                <a:lnTo>
                  <a:pt x="45888" y="29455"/>
                </a:lnTo>
                <a:lnTo>
                  <a:pt x="45521" y="29631"/>
                </a:lnTo>
                <a:lnTo>
                  <a:pt x="45344" y="29305"/>
                </a:lnTo>
                <a:lnTo>
                  <a:pt x="45711" y="29128"/>
                </a:lnTo>
                <a:close/>
                <a:moveTo>
                  <a:pt x="11694" y="29155"/>
                </a:moveTo>
                <a:cubicBezTo>
                  <a:pt x="11569" y="29155"/>
                  <a:pt x="11472" y="29259"/>
                  <a:pt x="11459" y="29387"/>
                </a:cubicBezTo>
                <a:cubicBezTo>
                  <a:pt x="11449" y="29538"/>
                  <a:pt x="11571" y="29643"/>
                  <a:pt x="11701" y="29643"/>
                </a:cubicBezTo>
                <a:cubicBezTo>
                  <a:pt x="11758" y="29643"/>
                  <a:pt x="11817" y="29623"/>
                  <a:pt x="11867" y="29577"/>
                </a:cubicBezTo>
                <a:cubicBezTo>
                  <a:pt x="12030" y="29441"/>
                  <a:pt x="11934" y="29169"/>
                  <a:pt x="11717" y="29156"/>
                </a:cubicBezTo>
                <a:cubicBezTo>
                  <a:pt x="11709" y="29155"/>
                  <a:pt x="11702" y="29155"/>
                  <a:pt x="11694" y="29155"/>
                </a:cubicBezTo>
                <a:close/>
                <a:moveTo>
                  <a:pt x="8945" y="29304"/>
                </a:moveTo>
                <a:cubicBezTo>
                  <a:pt x="8836" y="29304"/>
                  <a:pt x="8754" y="29382"/>
                  <a:pt x="8754" y="29495"/>
                </a:cubicBezTo>
                <a:cubicBezTo>
                  <a:pt x="8754" y="29591"/>
                  <a:pt x="8835" y="29672"/>
                  <a:pt x="8931" y="29672"/>
                </a:cubicBezTo>
                <a:cubicBezTo>
                  <a:pt x="8939" y="29673"/>
                  <a:pt x="8946" y="29674"/>
                  <a:pt x="8954" y="29674"/>
                </a:cubicBezTo>
                <a:cubicBezTo>
                  <a:pt x="9053" y="29674"/>
                  <a:pt x="9134" y="29596"/>
                  <a:pt x="9134" y="29495"/>
                </a:cubicBezTo>
                <a:cubicBezTo>
                  <a:pt x="9148" y="29400"/>
                  <a:pt x="9067" y="29305"/>
                  <a:pt x="8971" y="29305"/>
                </a:cubicBezTo>
                <a:cubicBezTo>
                  <a:pt x="8962" y="29304"/>
                  <a:pt x="8954" y="29304"/>
                  <a:pt x="8945" y="29304"/>
                </a:cubicBezTo>
                <a:close/>
                <a:moveTo>
                  <a:pt x="54736" y="29156"/>
                </a:moveTo>
                <a:lnTo>
                  <a:pt x="54900" y="29523"/>
                </a:lnTo>
                <a:lnTo>
                  <a:pt x="54587" y="29699"/>
                </a:lnTo>
                <a:lnTo>
                  <a:pt x="54410" y="29332"/>
                </a:lnTo>
                <a:lnTo>
                  <a:pt x="54736" y="29156"/>
                </a:lnTo>
                <a:close/>
                <a:moveTo>
                  <a:pt x="23468" y="29100"/>
                </a:moveTo>
                <a:cubicBezTo>
                  <a:pt x="23461" y="29100"/>
                  <a:pt x="23454" y="29101"/>
                  <a:pt x="23447" y="29101"/>
                </a:cubicBezTo>
                <a:cubicBezTo>
                  <a:pt x="23175" y="29101"/>
                  <a:pt x="23039" y="29427"/>
                  <a:pt x="23230" y="29618"/>
                </a:cubicBezTo>
                <a:cubicBezTo>
                  <a:pt x="23291" y="29679"/>
                  <a:pt x="23366" y="29706"/>
                  <a:pt x="23441" y="29706"/>
                </a:cubicBezTo>
                <a:cubicBezTo>
                  <a:pt x="23598" y="29706"/>
                  <a:pt x="23751" y="29585"/>
                  <a:pt x="23760" y="29400"/>
                </a:cubicBezTo>
                <a:cubicBezTo>
                  <a:pt x="23760" y="29244"/>
                  <a:pt x="23623" y="29100"/>
                  <a:pt x="23468" y="29100"/>
                </a:cubicBezTo>
                <a:close/>
                <a:moveTo>
                  <a:pt x="52018" y="29251"/>
                </a:moveTo>
                <a:lnTo>
                  <a:pt x="52181" y="29577"/>
                </a:lnTo>
                <a:lnTo>
                  <a:pt x="51828" y="29740"/>
                </a:lnTo>
                <a:lnTo>
                  <a:pt x="51651" y="29427"/>
                </a:lnTo>
                <a:lnTo>
                  <a:pt x="52018" y="29251"/>
                </a:lnTo>
                <a:close/>
                <a:moveTo>
                  <a:pt x="20720" y="29129"/>
                </a:moveTo>
                <a:cubicBezTo>
                  <a:pt x="20642" y="29129"/>
                  <a:pt x="20563" y="29158"/>
                  <a:pt x="20498" y="29224"/>
                </a:cubicBezTo>
                <a:cubicBezTo>
                  <a:pt x="20294" y="29441"/>
                  <a:pt x="20443" y="29781"/>
                  <a:pt x="20729" y="29781"/>
                </a:cubicBezTo>
                <a:cubicBezTo>
                  <a:pt x="20905" y="29781"/>
                  <a:pt x="21041" y="29631"/>
                  <a:pt x="21055" y="29455"/>
                </a:cubicBezTo>
                <a:cubicBezTo>
                  <a:pt x="21046" y="29261"/>
                  <a:pt x="20886" y="29129"/>
                  <a:pt x="20720" y="29129"/>
                </a:cubicBezTo>
                <a:close/>
                <a:moveTo>
                  <a:pt x="38793" y="29278"/>
                </a:moveTo>
                <a:cubicBezTo>
                  <a:pt x="38643" y="29292"/>
                  <a:pt x="38535" y="29414"/>
                  <a:pt x="38494" y="29550"/>
                </a:cubicBezTo>
                <a:cubicBezTo>
                  <a:pt x="38507" y="29720"/>
                  <a:pt x="38640" y="29805"/>
                  <a:pt x="38772" y="29805"/>
                </a:cubicBezTo>
                <a:cubicBezTo>
                  <a:pt x="38905" y="29805"/>
                  <a:pt x="39037" y="29720"/>
                  <a:pt x="39051" y="29550"/>
                </a:cubicBezTo>
                <a:cubicBezTo>
                  <a:pt x="39051" y="29414"/>
                  <a:pt x="38942" y="29292"/>
                  <a:pt x="38793" y="29278"/>
                </a:cubicBezTo>
                <a:close/>
                <a:moveTo>
                  <a:pt x="49259" y="29319"/>
                </a:moveTo>
                <a:lnTo>
                  <a:pt x="49436" y="29645"/>
                </a:lnTo>
                <a:lnTo>
                  <a:pt x="49109" y="29822"/>
                </a:lnTo>
                <a:lnTo>
                  <a:pt x="48919" y="29482"/>
                </a:lnTo>
                <a:lnTo>
                  <a:pt x="49259" y="29319"/>
                </a:lnTo>
                <a:close/>
                <a:moveTo>
                  <a:pt x="17947" y="29209"/>
                </a:moveTo>
                <a:cubicBezTo>
                  <a:pt x="17781" y="29209"/>
                  <a:pt x="17657" y="29353"/>
                  <a:pt x="17657" y="29523"/>
                </a:cubicBezTo>
                <a:cubicBezTo>
                  <a:pt x="17657" y="29707"/>
                  <a:pt x="17813" y="29835"/>
                  <a:pt x="17973" y="29835"/>
                </a:cubicBezTo>
                <a:cubicBezTo>
                  <a:pt x="18049" y="29835"/>
                  <a:pt x="18126" y="29806"/>
                  <a:pt x="18187" y="29740"/>
                </a:cubicBezTo>
                <a:cubicBezTo>
                  <a:pt x="18391" y="29550"/>
                  <a:pt x="18255" y="29210"/>
                  <a:pt x="17969" y="29210"/>
                </a:cubicBezTo>
                <a:cubicBezTo>
                  <a:pt x="17962" y="29209"/>
                  <a:pt x="17955" y="29209"/>
                  <a:pt x="17947" y="29209"/>
                </a:cubicBezTo>
                <a:close/>
                <a:moveTo>
                  <a:pt x="27008" y="29293"/>
                </a:moveTo>
                <a:cubicBezTo>
                  <a:pt x="26941" y="29293"/>
                  <a:pt x="26874" y="29317"/>
                  <a:pt x="26818" y="29373"/>
                </a:cubicBezTo>
                <a:cubicBezTo>
                  <a:pt x="26655" y="29550"/>
                  <a:pt x="26777" y="29849"/>
                  <a:pt x="27022" y="29849"/>
                </a:cubicBezTo>
                <a:cubicBezTo>
                  <a:pt x="27029" y="29850"/>
                  <a:pt x="27037" y="29850"/>
                  <a:pt x="27045" y="29850"/>
                </a:cubicBezTo>
                <a:cubicBezTo>
                  <a:pt x="27185" y="29850"/>
                  <a:pt x="27307" y="29732"/>
                  <a:pt x="27307" y="29577"/>
                </a:cubicBezTo>
                <a:lnTo>
                  <a:pt x="27294" y="29577"/>
                </a:lnTo>
                <a:cubicBezTo>
                  <a:pt x="27294" y="29409"/>
                  <a:pt x="27153" y="29293"/>
                  <a:pt x="27008" y="29293"/>
                </a:cubicBezTo>
                <a:close/>
                <a:moveTo>
                  <a:pt x="41525" y="29115"/>
                </a:moveTo>
                <a:cubicBezTo>
                  <a:pt x="41199" y="29115"/>
                  <a:pt x="41022" y="29523"/>
                  <a:pt x="41253" y="29754"/>
                </a:cubicBezTo>
                <a:cubicBezTo>
                  <a:pt x="41329" y="29835"/>
                  <a:pt x="41425" y="29871"/>
                  <a:pt x="41520" y="29871"/>
                </a:cubicBezTo>
                <a:cubicBezTo>
                  <a:pt x="41711" y="29871"/>
                  <a:pt x="41896" y="29723"/>
                  <a:pt x="41905" y="29495"/>
                </a:cubicBezTo>
                <a:cubicBezTo>
                  <a:pt x="41905" y="29292"/>
                  <a:pt x="41742" y="29115"/>
                  <a:pt x="41525" y="29115"/>
                </a:cubicBezTo>
                <a:close/>
                <a:moveTo>
                  <a:pt x="15251" y="29292"/>
                </a:moveTo>
                <a:cubicBezTo>
                  <a:pt x="15101" y="29292"/>
                  <a:pt x="14966" y="29414"/>
                  <a:pt x="14952" y="29577"/>
                </a:cubicBezTo>
                <a:lnTo>
                  <a:pt x="14966" y="29577"/>
                </a:lnTo>
                <a:cubicBezTo>
                  <a:pt x="14956" y="29761"/>
                  <a:pt x="15103" y="29883"/>
                  <a:pt x="15258" y="29883"/>
                </a:cubicBezTo>
                <a:cubicBezTo>
                  <a:pt x="15332" y="29883"/>
                  <a:pt x="15407" y="29856"/>
                  <a:pt x="15468" y="29794"/>
                </a:cubicBezTo>
                <a:cubicBezTo>
                  <a:pt x="15659" y="29618"/>
                  <a:pt x="15523" y="29292"/>
                  <a:pt x="15251" y="29292"/>
                </a:cubicBezTo>
                <a:close/>
                <a:moveTo>
                  <a:pt x="46554" y="29400"/>
                </a:moveTo>
                <a:lnTo>
                  <a:pt x="46717" y="29727"/>
                </a:lnTo>
                <a:lnTo>
                  <a:pt x="46364" y="29890"/>
                </a:lnTo>
                <a:lnTo>
                  <a:pt x="46187" y="29563"/>
                </a:lnTo>
                <a:lnTo>
                  <a:pt x="46554" y="29400"/>
                </a:lnTo>
                <a:close/>
                <a:moveTo>
                  <a:pt x="58284" y="29360"/>
                </a:moveTo>
                <a:lnTo>
                  <a:pt x="58447" y="29727"/>
                </a:lnTo>
                <a:lnTo>
                  <a:pt x="58135" y="29890"/>
                </a:lnTo>
                <a:lnTo>
                  <a:pt x="57958" y="29536"/>
                </a:lnTo>
                <a:lnTo>
                  <a:pt x="58284" y="29360"/>
                </a:lnTo>
                <a:close/>
                <a:moveTo>
                  <a:pt x="7055" y="29672"/>
                </a:moveTo>
                <a:cubicBezTo>
                  <a:pt x="7000" y="29686"/>
                  <a:pt x="6946" y="29740"/>
                  <a:pt x="6933" y="29794"/>
                </a:cubicBezTo>
                <a:cubicBezTo>
                  <a:pt x="6933" y="29835"/>
                  <a:pt x="7000" y="29917"/>
                  <a:pt x="7041" y="29917"/>
                </a:cubicBezTo>
                <a:cubicBezTo>
                  <a:pt x="7096" y="29917"/>
                  <a:pt x="7150" y="29862"/>
                  <a:pt x="7245" y="29794"/>
                </a:cubicBezTo>
                <a:cubicBezTo>
                  <a:pt x="7150" y="29740"/>
                  <a:pt x="7096" y="29672"/>
                  <a:pt x="7055" y="29672"/>
                </a:cubicBezTo>
                <a:close/>
                <a:moveTo>
                  <a:pt x="55566" y="29427"/>
                </a:moveTo>
                <a:lnTo>
                  <a:pt x="55742" y="29754"/>
                </a:lnTo>
                <a:lnTo>
                  <a:pt x="55403" y="29930"/>
                </a:lnTo>
                <a:lnTo>
                  <a:pt x="55226" y="29604"/>
                </a:lnTo>
                <a:lnTo>
                  <a:pt x="55566" y="29427"/>
                </a:lnTo>
                <a:close/>
                <a:moveTo>
                  <a:pt x="12536" y="29413"/>
                </a:moveTo>
                <a:cubicBezTo>
                  <a:pt x="12530" y="29413"/>
                  <a:pt x="12525" y="29414"/>
                  <a:pt x="12519" y="29414"/>
                </a:cubicBezTo>
                <a:cubicBezTo>
                  <a:pt x="12383" y="29414"/>
                  <a:pt x="12261" y="29536"/>
                  <a:pt x="12261" y="29672"/>
                </a:cubicBezTo>
                <a:cubicBezTo>
                  <a:pt x="12270" y="29834"/>
                  <a:pt x="12397" y="29936"/>
                  <a:pt x="12530" y="29936"/>
                </a:cubicBezTo>
                <a:cubicBezTo>
                  <a:pt x="12598" y="29936"/>
                  <a:pt x="12667" y="29909"/>
                  <a:pt x="12723" y="29849"/>
                </a:cubicBezTo>
                <a:cubicBezTo>
                  <a:pt x="12882" y="29690"/>
                  <a:pt x="12769" y="29413"/>
                  <a:pt x="12536" y="29413"/>
                </a:cubicBezTo>
                <a:close/>
                <a:moveTo>
                  <a:pt x="24260" y="29332"/>
                </a:moveTo>
                <a:cubicBezTo>
                  <a:pt x="23986" y="29332"/>
                  <a:pt x="23859" y="29663"/>
                  <a:pt x="24045" y="29862"/>
                </a:cubicBezTo>
                <a:cubicBezTo>
                  <a:pt x="24111" y="29928"/>
                  <a:pt x="24191" y="29957"/>
                  <a:pt x="24269" y="29957"/>
                </a:cubicBezTo>
                <a:cubicBezTo>
                  <a:pt x="24433" y="29957"/>
                  <a:pt x="24589" y="29829"/>
                  <a:pt x="24589" y="29645"/>
                </a:cubicBezTo>
                <a:cubicBezTo>
                  <a:pt x="24589" y="29468"/>
                  <a:pt x="24453" y="29332"/>
                  <a:pt x="24276" y="29332"/>
                </a:cubicBezTo>
                <a:cubicBezTo>
                  <a:pt x="24271" y="29332"/>
                  <a:pt x="24265" y="29332"/>
                  <a:pt x="24260" y="29332"/>
                </a:cubicBezTo>
                <a:close/>
                <a:moveTo>
                  <a:pt x="9784" y="29529"/>
                </a:moveTo>
                <a:cubicBezTo>
                  <a:pt x="9680" y="29529"/>
                  <a:pt x="9576" y="29601"/>
                  <a:pt x="9569" y="29740"/>
                </a:cubicBezTo>
                <a:cubicBezTo>
                  <a:pt x="9563" y="29893"/>
                  <a:pt x="9673" y="29968"/>
                  <a:pt x="9785" y="29968"/>
                </a:cubicBezTo>
                <a:cubicBezTo>
                  <a:pt x="9901" y="29968"/>
                  <a:pt x="10018" y="29886"/>
                  <a:pt x="10004" y="29727"/>
                </a:cubicBezTo>
                <a:cubicBezTo>
                  <a:pt x="9984" y="29594"/>
                  <a:pt x="9884" y="29529"/>
                  <a:pt x="9784" y="29529"/>
                </a:cubicBezTo>
                <a:close/>
                <a:moveTo>
                  <a:pt x="43859" y="29350"/>
                </a:moveTo>
                <a:cubicBezTo>
                  <a:pt x="43827" y="29520"/>
                  <a:pt x="43908" y="29689"/>
                  <a:pt x="44053" y="29781"/>
                </a:cubicBezTo>
                <a:lnTo>
                  <a:pt x="43672" y="29985"/>
                </a:lnTo>
                <a:cubicBezTo>
                  <a:pt x="43604" y="29876"/>
                  <a:pt x="43523" y="29727"/>
                  <a:pt x="43455" y="29577"/>
                </a:cubicBezTo>
                <a:lnTo>
                  <a:pt x="43455" y="29577"/>
                </a:lnTo>
                <a:cubicBezTo>
                  <a:pt x="43463" y="29578"/>
                  <a:pt x="43472" y="29578"/>
                  <a:pt x="43480" y="29578"/>
                </a:cubicBezTo>
                <a:cubicBezTo>
                  <a:pt x="43629" y="29578"/>
                  <a:pt x="43744" y="29464"/>
                  <a:pt x="43859" y="29350"/>
                </a:cubicBezTo>
                <a:close/>
                <a:moveTo>
                  <a:pt x="52847" y="29495"/>
                </a:moveTo>
                <a:lnTo>
                  <a:pt x="53010" y="29822"/>
                </a:lnTo>
                <a:lnTo>
                  <a:pt x="52657" y="29998"/>
                </a:lnTo>
                <a:lnTo>
                  <a:pt x="52480" y="29672"/>
                </a:lnTo>
                <a:lnTo>
                  <a:pt x="52847" y="29495"/>
                </a:lnTo>
                <a:close/>
                <a:moveTo>
                  <a:pt x="21558" y="29373"/>
                </a:moveTo>
                <a:cubicBezTo>
                  <a:pt x="21381" y="29373"/>
                  <a:pt x="21232" y="29509"/>
                  <a:pt x="21218" y="29686"/>
                </a:cubicBezTo>
                <a:cubicBezTo>
                  <a:pt x="21199" y="29903"/>
                  <a:pt x="21370" y="30048"/>
                  <a:pt x="21554" y="30048"/>
                </a:cubicBezTo>
                <a:cubicBezTo>
                  <a:pt x="21635" y="30048"/>
                  <a:pt x="21718" y="30020"/>
                  <a:pt x="21789" y="29958"/>
                </a:cubicBezTo>
                <a:cubicBezTo>
                  <a:pt x="22006" y="29754"/>
                  <a:pt x="21870" y="29373"/>
                  <a:pt x="21558" y="29373"/>
                </a:cubicBezTo>
                <a:close/>
                <a:moveTo>
                  <a:pt x="50088" y="29563"/>
                </a:moveTo>
                <a:lnTo>
                  <a:pt x="50265" y="29890"/>
                </a:lnTo>
                <a:lnTo>
                  <a:pt x="49925" y="30080"/>
                </a:lnTo>
                <a:lnTo>
                  <a:pt x="49762" y="29740"/>
                </a:lnTo>
                <a:lnTo>
                  <a:pt x="50088" y="29563"/>
                </a:lnTo>
                <a:close/>
                <a:moveTo>
                  <a:pt x="18848" y="29440"/>
                </a:moveTo>
                <a:cubicBezTo>
                  <a:pt x="18841" y="29440"/>
                  <a:pt x="18833" y="29441"/>
                  <a:pt x="18826" y="29441"/>
                </a:cubicBezTo>
                <a:cubicBezTo>
                  <a:pt x="18513" y="29441"/>
                  <a:pt x="18364" y="29808"/>
                  <a:pt x="18595" y="30026"/>
                </a:cubicBezTo>
                <a:cubicBezTo>
                  <a:pt x="18661" y="30088"/>
                  <a:pt x="18741" y="30116"/>
                  <a:pt x="18821" y="30116"/>
                </a:cubicBezTo>
                <a:cubicBezTo>
                  <a:pt x="19001" y="30116"/>
                  <a:pt x="19175" y="29971"/>
                  <a:pt x="19166" y="29754"/>
                </a:cubicBezTo>
                <a:cubicBezTo>
                  <a:pt x="19153" y="29585"/>
                  <a:pt x="19015" y="29440"/>
                  <a:pt x="18848" y="29440"/>
                </a:cubicBezTo>
                <a:close/>
                <a:moveTo>
                  <a:pt x="27851" y="29536"/>
                </a:moveTo>
                <a:cubicBezTo>
                  <a:pt x="27593" y="29536"/>
                  <a:pt x="27457" y="29835"/>
                  <a:pt x="27647" y="30026"/>
                </a:cubicBezTo>
                <a:cubicBezTo>
                  <a:pt x="27707" y="30090"/>
                  <a:pt x="27781" y="30118"/>
                  <a:pt x="27854" y="30118"/>
                </a:cubicBezTo>
                <a:cubicBezTo>
                  <a:pt x="27999" y="30118"/>
                  <a:pt x="28136" y="30007"/>
                  <a:pt x="28136" y="29835"/>
                </a:cubicBezTo>
                <a:cubicBezTo>
                  <a:pt x="28136" y="29672"/>
                  <a:pt x="28014" y="29536"/>
                  <a:pt x="27851" y="29536"/>
                </a:cubicBezTo>
                <a:close/>
                <a:moveTo>
                  <a:pt x="59127" y="29618"/>
                </a:moveTo>
                <a:lnTo>
                  <a:pt x="59290" y="29958"/>
                </a:lnTo>
                <a:lnTo>
                  <a:pt x="58964" y="30121"/>
                </a:lnTo>
                <a:lnTo>
                  <a:pt x="58787" y="29781"/>
                </a:lnTo>
                <a:lnTo>
                  <a:pt x="59127" y="29618"/>
                </a:lnTo>
                <a:close/>
                <a:moveTo>
                  <a:pt x="42340" y="29332"/>
                </a:moveTo>
                <a:cubicBezTo>
                  <a:pt x="41987" y="29332"/>
                  <a:pt x="41810" y="29767"/>
                  <a:pt x="42055" y="30012"/>
                </a:cubicBezTo>
                <a:cubicBezTo>
                  <a:pt x="42140" y="30097"/>
                  <a:pt x="42244" y="30135"/>
                  <a:pt x="42345" y="30135"/>
                </a:cubicBezTo>
                <a:cubicBezTo>
                  <a:pt x="42552" y="30135"/>
                  <a:pt x="42748" y="29977"/>
                  <a:pt x="42748" y="29740"/>
                </a:cubicBezTo>
                <a:cubicBezTo>
                  <a:pt x="42748" y="29509"/>
                  <a:pt x="42571" y="29332"/>
                  <a:pt x="42340" y="29332"/>
                </a:cubicBezTo>
                <a:close/>
                <a:moveTo>
                  <a:pt x="39622" y="29468"/>
                </a:moveTo>
                <a:cubicBezTo>
                  <a:pt x="39160" y="29468"/>
                  <a:pt x="39160" y="30148"/>
                  <a:pt x="39622" y="30148"/>
                </a:cubicBezTo>
                <a:cubicBezTo>
                  <a:pt x="40070" y="30148"/>
                  <a:pt x="40070" y="29468"/>
                  <a:pt x="39622" y="29468"/>
                </a:cubicBezTo>
                <a:close/>
                <a:moveTo>
                  <a:pt x="16077" y="29549"/>
                </a:moveTo>
                <a:cubicBezTo>
                  <a:pt x="15815" y="29549"/>
                  <a:pt x="15663" y="29867"/>
                  <a:pt x="15849" y="30066"/>
                </a:cubicBezTo>
                <a:cubicBezTo>
                  <a:pt x="15912" y="30134"/>
                  <a:pt x="15993" y="30164"/>
                  <a:pt x="16071" y="30164"/>
                </a:cubicBezTo>
                <a:cubicBezTo>
                  <a:pt x="16228" y="30164"/>
                  <a:pt x="16379" y="30044"/>
                  <a:pt x="16379" y="29862"/>
                </a:cubicBezTo>
                <a:cubicBezTo>
                  <a:pt x="16379" y="29699"/>
                  <a:pt x="16257" y="29563"/>
                  <a:pt x="16094" y="29550"/>
                </a:cubicBezTo>
                <a:cubicBezTo>
                  <a:pt x="16088" y="29550"/>
                  <a:pt x="16083" y="29549"/>
                  <a:pt x="16077" y="29549"/>
                </a:cubicBezTo>
                <a:close/>
                <a:moveTo>
                  <a:pt x="13356" y="29643"/>
                </a:moveTo>
                <a:cubicBezTo>
                  <a:pt x="13286" y="29643"/>
                  <a:pt x="13216" y="29669"/>
                  <a:pt x="13158" y="29727"/>
                </a:cubicBezTo>
                <a:cubicBezTo>
                  <a:pt x="12981" y="29890"/>
                  <a:pt x="13103" y="30189"/>
                  <a:pt x="13362" y="30189"/>
                </a:cubicBezTo>
                <a:cubicBezTo>
                  <a:pt x="13511" y="30189"/>
                  <a:pt x="13620" y="30066"/>
                  <a:pt x="13634" y="29917"/>
                </a:cubicBezTo>
                <a:cubicBezTo>
                  <a:pt x="13634" y="29752"/>
                  <a:pt x="13498" y="29643"/>
                  <a:pt x="13356" y="29643"/>
                </a:cubicBezTo>
                <a:close/>
                <a:moveTo>
                  <a:pt x="56395" y="29672"/>
                </a:moveTo>
                <a:lnTo>
                  <a:pt x="56558" y="29998"/>
                </a:lnTo>
                <a:lnTo>
                  <a:pt x="56232" y="30189"/>
                </a:lnTo>
                <a:lnTo>
                  <a:pt x="56055" y="29849"/>
                </a:lnTo>
                <a:lnTo>
                  <a:pt x="56395" y="29672"/>
                </a:lnTo>
                <a:close/>
                <a:moveTo>
                  <a:pt x="7843" y="29849"/>
                </a:moveTo>
                <a:cubicBezTo>
                  <a:pt x="7802" y="29903"/>
                  <a:pt x="7721" y="29985"/>
                  <a:pt x="7721" y="30039"/>
                </a:cubicBezTo>
                <a:cubicBezTo>
                  <a:pt x="7734" y="30121"/>
                  <a:pt x="7802" y="30175"/>
                  <a:pt x="7870" y="30202"/>
                </a:cubicBezTo>
                <a:cubicBezTo>
                  <a:pt x="7883" y="30206"/>
                  <a:pt x="7895" y="30208"/>
                  <a:pt x="7908" y="30208"/>
                </a:cubicBezTo>
                <a:cubicBezTo>
                  <a:pt x="7989" y="30208"/>
                  <a:pt x="8059" y="30134"/>
                  <a:pt x="8047" y="30039"/>
                </a:cubicBezTo>
                <a:cubicBezTo>
                  <a:pt x="8033" y="29971"/>
                  <a:pt x="7966" y="29903"/>
                  <a:pt x="7911" y="29849"/>
                </a:cubicBezTo>
                <a:close/>
                <a:moveTo>
                  <a:pt x="25092" y="29563"/>
                </a:moveTo>
                <a:cubicBezTo>
                  <a:pt x="24915" y="29563"/>
                  <a:pt x="24779" y="29713"/>
                  <a:pt x="24779" y="29890"/>
                </a:cubicBezTo>
                <a:cubicBezTo>
                  <a:pt x="24770" y="30084"/>
                  <a:pt x="24930" y="30215"/>
                  <a:pt x="25098" y="30215"/>
                </a:cubicBezTo>
                <a:cubicBezTo>
                  <a:pt x="25177" y="30215"/>
                  <a:pt x="25258" y="30186"/>
                  <a:pt x="25323" y="30121"/>
                </a:cubicBezTo>
                <a:cubicBezTo>
                  <a:pt x="25527" y="29917"/>
                  <a:pt x="25391" y="29563"/>
                  <a:pt x="25092" y="29563"/>
                </a:cubicBezTo>
                <a:close/>
                <a:moveTo>
                  <a:pt x="47356" y="29631"/>
                </a:moveTo>
                <a:lnTo>
                  <a:pt x="47533" y="29985"/>
                </a:lnTo>
                <a:lnTo>
                  <a:pt x="47193" y="30216"/>
                </a:lnTo>
                <a:lnTo>
                  <a:pt x="47016" y="29794"/>
                </a:lnTo>
                <a:lnTo>
                  <a:pt x="47356" y="29631"/>
                </a:lnTo>
                <a:close/>
                <a:moveTo>
                  <a:pt x="10590" y="29740"/>
                </a:moveTo>
                <a:cubicBezTo>
                  <a:pt x="10275" y="29740"/>
                  <a:pt x="10280" y="30218"/>
                  <a:pt x="10580" y="30218"/>
                </a:cubicBezTo>
                <a:cubicBezTo>
                  <a:pt x="10591" y="30218"/>
                  <a:pt x="10603" y="30217"/>
                  <a:pt x="10616" y="30216"/>
                </a:cubicBezTo>
                <a:cubicBezTo>
                  <a:pt x="10738" y="30202"/>
                  <a:pt x="10847" y="30094"/>
                  <a:pt x="10847" y="29971"/>
                </a:cubicBezTo>
                <a:cubicBezTo>
                  <a:pt x="10833" y="29849"/>
                  <a:pt x="10725" y="29740"/>
                  <a:pt x="10602" y="29740"/>
                </a:cubicBezTo>
                <a:cubicBezTo>
                  <a:pt x="10598" y="29740"/>
                  <a:pt x="10594" y="29740"/>
                  <a:pt x="10590" y="29740"/>
                </a:cubicBezTo>
                <a:close/>
                <a:moveTo>
                  <a:pt x="44624" y="29686"/>
                </a:moveTo>
                <a:lnTo>
                  <a:pt x="44787" y="30039"/>
                </a:lnTo>
                <a:lnTo>
                  <a:pt x="44447" y="30229"/>
                </a:lnTo>
                <a:lnTo>
                  <a:pt x="44257" y="29876"/>
                </a:lnTo>
                <a:lnTo>
                  <a:pt x="44624" y="29686"/>
                </a:lnTo>
                <a:close/>
                <a:moveTo>
                  <a:pt x="53676" y="29754"/>
                </a:moveTo>
                <a:lnTo>
                  <a:pt x="53839" y="30080"/>
                </a:lnTo>
                <a:lnTo>
                  <a:pt x="53472" y="30243"/>
                </a:lnTo>
                <a:lnTo>
                  <a:pt x="53309" y="29930"/>
                </a:lnTo>
                <a:lnTo>
                  <a:pt x="53676" y="29754"/>
                </a:lnTo>
                <a:close/>
                <a:moveTo>
                  <a:pt x="22373" y="29604"/>
                </a:moveTo>
                <a:cubicBezTo>
                  <a:pt x="22183" y="29604"/>
                  <a:pt x="22034" y="29754"/>
                  <a:pt x="22034" y="29944"/>
                </a:cubicBezTo>
                <a:cubicBezTo>
                  <a:pt x="22034" y="30148"/>
                  <a:pt x="22204" y="30283"/>
                  <a:pt x="22382" y="30283"/>
                </a:cubicBezTo>
                <a:cubicBezTo>
                  <a:pt x="22465" y="30283"/>
                  <a:pt x="22549" y="30253"/>
                  <a:pt x="22618" y="30189"/>
                </a:cubicBezTo>
                <a:cubicBezTo>
                  <a:pt x="22835" y="29971"/>
                  <a:pt x="22672" y="29604"/>
                  <a:pt x="22373" y="29604"/>
                </a:cubicBezTo>
                <a:close/>
                <a:moveTo>
                  <a:pt x="28585" y="29794"/>
                </a:moveTo>
                <a:cubicBezTo>
                  <a:pt x="28476" y="29794"/>
                  <a:pt x="28368" y="29930"/>
                  <a:pt x="28368" y="30066"/>
                </a:cubicBezTo>
                <a:cubicBezTo>
                  <a:pt x="28381" y="30253"/>
                  <a:pt x="28529" y="30348"/>
                  <a:pt x="28674" y="30348"/>
                </a:cubicBezTo>
                <a:cubicBezTo>
                  <a:pt x="28814" y="30348"/>
                  <a:pt x="28952" y="30260"/>
                  <a:pt x="28966" y="30080"/>
                </a:cubicBezTo>
                <a:cubicBezTo>
                  <a:pt x="28979" y="29944"/>
                  <a:pt x="28775" y="29794"/>
                  <a:pt x="28599" y="29794"/>
                </a:cubicBezTo>
                <a:close/>
                <a:moveTo>
                  <a:pt x="50917" y="29822"/>
                </a:moveTo>
                <a:lnTo>
                  <a:pt x="51094" y="30175"/>
                </a:lnTo>
                <a:lnTo>
                  <a:pt x="50768" y="30352"/>
                </a:lnTo>
                <a:lnTo>
                  <a:pt x="50604" y="29985"/>
                </a:lnTo>
                <a:lnTo>
                  <a:pt x="50917" y="29822"/>
                </a:lnTo>
                <a:close/>
                <a:moveTo>
                  <a:pt x="59970" y="29822"/>
                </a:moveTo>
                <a:cubicBezTo>
                  <a:pt x="60010" y="29930"/>
                  <a:pt x="60078" y="30066"/>
                  <a:pt x="60133" y="30202"/>
                </a:cubicBezTo>
                <a:lnTo>
                  <a:pt x="59779" y="30365"/>
                </a:lnTo>
                <a:cubicBezTo>
                  <a:pt x="59725" y="30270"/>
                  <a:pt x="59657" y="30148"/>
                  <a:pt x="59603" y="30053"/>
                </a:cubicBezTo>
                <a:lnTo>
                  <a:pt x="59956" y="29822"/>
                </a:lnTo>
                <a:close/>
                <a:moveTo>
                  <a:pt x="19655" y="29699"/>
                </a:moveTo>
                <a:cubicBezTo>
                  <a:pt x="19342" y="29699"/>
                  <a:pt x="19193" y="30066"/>
                  <a:pt x="19410" y="30284"/>
                </a:cubicBezTo>
                <a:cubicBezTo>
                  <a:pt x="19479" y="30353"/>
                  <a:pt x="19564" y="30384"/>
                  <a:pt x="19647" y="30384"/>
                </a:cubicBezTo>
                <a:cubicBezTo>
                  <a:pt x="19824" y="30384"/>
                  <a:pt x="19995" y="30243"/>
                  <a:pt x="19995" y="30039"/>
                </a:cubicBezTo>
                <a:cubicBezTo>
                  <a:pt x="19995" y="29849"/>
                  <a:pt x="19832" y="29699"/>
                  <a:pt x="19655" y="29699"/>
                </a:cubicBezTo>
                <a:close/>
                <a:moveTo>
                  <a:pt x="48199" y="29890"/>
                </a:moveTo>
                <a:lnTo>
                  <a:pt x="48362" y="30229"/>
                </a:lnTo>
                <a:lnTo>
                  <a:pt x="48036" y="30406"/>
                </a:lnTo>
                <a:cubicBezTo>
                  <a:pt x="47981" y="30297"/>
                  <a:pt x="47927" y="30175"/>
                  <a:pt x="47859" y="30066"/>
                </a:cubicBezTo>
                <a:lnTo>
                  <a:pt x="48199" y="29890"/>
                </a:lnTo>
                <a:close/>
                <a:moveTo>
                  <a:pt x="57224" y="29917"/>
                </a:moveTo>
                <a:cubicBezTo>
                  <a:pt x="57265" y="30026"/>
                  <a:pt x="57333" y="30134"/>
                  <a:pt x="57387" y="30257"/>
                </a:cubicBezTo>
                <a:lnTo>
                  <a:pt x="57047" y="30420"/>
                </a:lnTo>
                <a:lnTo>
                  <a:pt x="56884" y="30094"/>
                </a:lnTo>
                <a:lnTo>
                  <a:pt x="57224" y="29917"/>
                </a:lnTo>
                <a:close/>
                <a:moveTo>
                  <a:pt x="16910" y="29780"/>
                </a:moveTo>
                <a:cubicBezTo>
                  <a:pt x="16733" y="29780"/>
                  <a:pt x="16596" y="29911"/>
                  <a:pt x="16583" y="30080"/>
                </a:cubicBezTo>
                <a:lnTo>
                  <a:pt x="16597" y="30080"/>
                </a:lnTo>
                <a:cubicBezTo>
                  <a:pt x="16578" y="30280"/>
                  <a:pt x="16732" y="30420"/>
                  <a:pt x="16902" y="30420"/>
                </a:cubicBezTo>
                <a:cubicBezTo>
                  <a:pt x="16974" y="30420"/>
                  <a:pt x="17048" y="30395"/>
                  <a:pt x="17113" y="30338"/>
                </a:cubicBezTo>
                <a:cubicBezTo>
                  <a:pt x="17331" y="30161"/>
                  <a:pt x="17208" y="29808"/>
                  <a:pt x="16936" y="29781"/>
                </a:cubicBezTo>
                <a:cubicBezTo>
                  <a:pt x="16928" y="29780"/>
                  <a:pt x="16919" y="29780"/>
                  <a:pt x="16910" y="29780"/>
                </a:cubicBezTo>
                <a:close/>
                <a:moveTo>
                  <a:pt x="37818" y="29880"/>
                </a:moveTo>
                <a:cubicBezTo>
                  <a:pt x="37780" y="29880"/>
                  <a:pt x="37737" y="29892"/>
                  <a:pt x="37692" y="29917"/>
                </a:cubicBezTo>
                <a:lnTo>
                  <a:pt x="37678" y="29917"/>
                </a:lnTo>
                <a:lnTo>
                  <a:pt x="37502" y="29998"/>
                </a:lnTo>
                <a:cubicBezTo>
                  <a:pt x="37366" y="30066"/>
                  <a:pt x="37338" y="30175"/>
                  <a:pt x="37420" y="30297"/>
                </a:cubicBezTo>
                <a:cubicBezTo>
                  <a:pt x="37480" y="30388"/>
                  <a:pt x="37577" y="30441"/>
                  <a:pt x="37678" y="30441"/>
                </a:cubicBezTo>
                <a:cubicBezTo>
                  <a:pt x="37715" y="30441"/>
                  <a:pt x="37751" y="30434"/>
                  <a:pt x="37787" y="30420"/>
                </a:cubicBezTo>
                <a:cubicBezTo>
                  <a:pt x="37909" y="30393"/>
                  <a:pt x="37991" y="30284"/>
                  <a:pt x="37991" y="30161"/>
                </a:cubicBezTo>
                <a:cubicBezTo>
                  <a:pt x="38001" y="29980"/>
                  <a:pt x="37929" y="29880"/>
                  <a:pt x="37818" y="29880"/>
                </a:cubicBezTo>
                <a:close/>
                <a:moveTo>
                  <a:pt x="40461" y="29699"/>
                </a:moveTo>
                <a:cubicBezTo>
                  <a:pt x="40453" y="29699"/>
                  <a:pt x="40445" y="29699"/>
                  <a:pt x="40437" y="29699"/>
                </a:cubicBezTo>
                <a:cubicBezTo>
                  <a:pt x="40111" y="29713"/>
                  <a:pt x="39948" y="30107"/>
                  <a:pt x="40193" y="30338"/>
                </a:cubicBezTo>
                <a:cubicBezTo>
                  <a:pt x="40270" y="30411"/>
                  <a:pt x="40362" y="30443"/>
                  <a:pt x="40451" y="30443"/>
                </a:cubicBezTo>
                <a:cubicBezTo>
                  <a:pt x="40645" y="30443"/>
                  <a:pt x="40827" y="30290"/>
                  <a:pt x="40818" y="30066"/>
                </a:cubicBezTo>
                <a:cubicBezTo>
                  <a:pt x="40818" y="29857"/>
                  <a:pt x="40655" y="29699"/>
                  <a:pt x="40461" y="29699"/>
                </a:cubicBezTo>
                <a:close/>
                <a:moveTo>
                  <a:pt x="14177" y="29876"/>
                </a:moveTo>
                <a:cubicBezTo>
                  <a:pt x="13919" y="29876"/>
                  <a:pt x="13797" y="30189"/>
                  <a:pt x="13973" y="30365"/>
                </a:cubicBezTo>
                <a:cubicBezTo>
                  <a:pt x="14031" y="30423"/>
                  <a:pt x="14102" y="30448"/>
                  <a:pt x="14173" y="30448"/>
                </a:cubicBezTo>
                <a:cubicBezTo>
                  <a:pt x="14320" y="30448"/>
                  <a:pt x="14463" y="30336"/>
                  <a:pt x="14463" y="30161"/>
                </a:cubicBezTo>
                <a:cubicBezTo>
                  <a:pt x="14463" y="29998"/>
                  <a:pt x="14340" y="29876"/>
                  <a:pt x="14177" y="29876"/>
                </a:cubicBezTo>
                <a:close/>
                <a:moveTo>
                  <a:pt x="45439" y="29958"/>
                </a:moveTo>
                <a:lnTo>
                  <a:pt x="45616" y="30297"/>
                </a:lnTo>
                <a:lnTo>
                  <a:pt x="45276" y="30461"/>
                </a:lnTo>
                <a:lnTo>
                  <a:pt x="45100" y="30121"/>
                </a:lnTo>
                <a:lnTo>
                  <a:pt x="45439" y="29958"/>
                </a:lnTo>
                <a:close/>
                <a:moveTo>
                  <a:pt x="25905" y="29794"/>
                </a:moveTo>
                <a:cubicBezTo>
                  <a:pt x="25616" y="29794"/>
                  <a:pt x="25462" y="30152"/>
                  <a:pt x="25663" y="30365"/>
                </a:cubicBezTo>
                <a:cubicBezTo>
                  <a:pt x="25734" y="30437"/>
                  <a:pt x="25822" y="30469"/>
                  <a:pt x="25907" y="30469"/>
                </a:cubicBezTo>
                <a:cubicBezTo>
                  <a:pt x="26081" y="30469"/>
                  <a:pt x="26247" y="30335"/>
                  <a:pt x="26247" y="30134"/>
                </a:cubicBezTo>
                <a:cubicBezTo>
                  <a:pt x="26247" y="29958"/>
                  <a:pt x="26111" y="29808"/>
                  <a:pt x="25934" y="29794"/>
                </a:cubicBezTo>
                <a:lnTo>
                  <a:pt x="25921" y="29794"/>
                </a:lnTo>
                <a:cubicBezTo>
                  <a:pt x="25915" y="29794"/>
                  <a:pt x="25910" y="29794"/>
                  <a:pt x="25905" y="29794"/>
                </a:cubicBezTo>
                <a:close/>
                <a:moveTo>
                  <a:pt x="5995" y="30284"/>
                </a:moveTo>
                <a:cubicBezTo>
                  <a:pt x="5940" y="30297"/>
                  <a:pt x="5913" y="30338"/>
                  <a:pt x="5886" y="30379"/>
                </a:cubicBezTo>
                <a:cubicBezTo>
                  <a:pt x="5886" y="30406"/>
                  <a:pt x="5940" y="30474"/>
                  <a:pt x="5981" y="30474"/>
                </a:cubicBezTo>
                <a:cubicBezTo>
                  <a:pt x="6008" y="30474"/>
                  <a:pt x="6063" y="30433"/>
                  <a:pt x="6131" y="30379"/>
                </a:cubicBezTo>
                <a:cubicBezTo>
                  <a:pt x="6063" y="30325"/>
                  <a:pt x="6022" y="30284"/>
                  <a:pt x="5995" y="30284"/>
                </a:cubicBezTo>
                <a:close/>
                <a:moveTo>
                  <a:pt x="11418" y="29971"/>
                </a:moveTo>
                <a:cubicBezTo>
                  <a:pt x="11282" y="29971"/>
                  <a:pt x="11173" y="30094"/>
                  <a:pt x="11173" y="30229"/>
                </a:cubicBezTo>
                <a:cubicBezTo>
                  <a:pt x="11182" y="30381"/>
                  <a:pt x="11302" y="30474"/>
                  <a:pt x="11426" y="30474"/>
                </a:cubicBezTo>
                <a:cubicBezTo>
                  <a:pt x="11491" y="30474"/>
                  <a:pt x="11557" y="30449"/>
                  <a:pt x="11608" y="30393"/>
                </a:cubicBezTo>
                <a:cubicBezTo>
                  <a:pt x="11758" y="30229"/>
                  <a:pt x="11649" y="29971"/>
                  <a:pt x="11418" y="29971"/>
                </a:cubicBezTo>
                <a:close/>
                <a:moveTo>
                  <a:pt x="54492" y="29985"/>
                </a:moveTo>
                <a:cubicBezTo>
                  <a:pt x="54533" y="30107"/>
                  <a:pt x="54601" y="30229"/>
                  <a:pt x="54655" y="30352"/>
                </a:cubicBezTo>
                <a:lnTo>
                  <a:pt x="54302" y="30515"/>
                </a:lnTo>
                <a:lnTo>
                  <a:pt x="54138" y="30161"/>
                </a:lnTo>
                <a:lnTo>
                  <a:pt x="54492" y="29985"/>
                </a:lnTo>
                <a:close/>
                <a:moveTo>
                  <a:pt x="8700" y="30119"/>
                </a:moveTo>
                <a:cubicBezTo>
                  <a:pt x="8591" y="30119"/>
                  <a:pt x="8509" y="30198"/>
                  <a:pt x="8509" y="30311"/>
                </a:cubicBezTo>
                <a:cubicBezTo>
                  <a:pt x="8496" y="30420"/>
                  <a:pt x="8591" y="30515"/>
                  <a:pt x="8700" y="30515"/>
                </a:cubicBezTo>
                <a:cubicBezTo>
                  <a:pt x="8707" y="30516"/>
                  <a:pt x="8715" y="30516"/>
                  <a:pt x="8723" y="30516"/>
                </a:cubicBezTo>
                <a:cubicBezTo>
                  <a:pt x="8822" y="30516"/>
                  <a:pt x="8903" y="30439"/>
                  <a:pt x="8903" y="30338"/>
                </a:cubicBezTo>
                <a:cubicBezTo>
                  <a:pt x="8917" y="30216"/>
                  <a:pt x="8835" y="30121"/>
                  <a:pt x="8727" y="30121"/>
                </a:cubicBezTo>
                <a:cubicBezTo>
                  <a:pt x="8718" y="30120"/>
                  <a:pt x="8709" y="30119"/>
                  <a:pt x="8700" y="30119"/>
                </a:cubicBezTo>
                <a:close/>
                <a:moveTo>
                  <a:pt x="23205" y="29876"/>
                </a:moveTo>
                <a:cubicBezTo>
                  <a:pt x="23200" y="29876"/>
                  <a:pt x="23194" y="29876"/>
                  <a:pt x="23189" y="29876"/>
                </a:cubicBezTo>
                <a:cubicBezTo>
                  <a:pt x="22999" y="29876"/>
                  <a:pt x="22849" y="30039"/>
                  <a:pt x="22849" y="30229"/>
                </a:cubicBezTo>
                <a:cubicBezTo>
                  <a:pt x="22849" y="30437"/>
                  <a:pt x="23023" y="30573"/>
                  <a:pt x="23203" y="30573"/>
                </a:cubicBezTo>
                <a:cubicBezTo>
                  <a:pt x="23295" y="30573"/>
                  <a:pt x="23388" y="30538"/>
                  <a:pt x="23461" y="30461"/>
                </a:cubicBezTo>
                <a:cubicBezTo>
                  <a:pt x="23674" y="30247"/>
                  <a:pt x="23508" y="29876"/>
                  <a:pt x="23205" y="29876"/>
                </a:cubicBezTo>
                <a:close/>
                <a:moveTo>
                  <a:pt x="51746" y="30080"/>
                </a:moveTo>
                <a:lnTo>
                  <a:pt x="51923" y="30406"/>
                </a:lnTo>
                <a:cubicBezTo>
                  <a:pt x="51814" y="30461"/>
                  <a:pt x="51705" y="30528"/>
                  <a:pt x="51583" y="30583"/>
                </a:cubicBezTo>
                <a:lnTo>
                  <a:pt x="51420" y="30257"/>
                </a:lnTo>
                <a:lnTo>
                  <a:pt x="51746" y="30080"/>
                </a:lnTo>
                <a:close/>
                <a:moveTo>
                  <a:pt x="20484" y="29944"/>
                </a:moveTo>
                <a:cubicBezTo>
                  <a:pt x="20185" y="29944"/>
                  <a:pt x="20035" y="30311"/>
                  <a:pt x="20239" y="30528"/>
                </a:cubicBezTo>
                <a:cubicBezTo>
                  <a:pt x="20308" y="30593"/>
                  <a:pt x="20393" y="30622"/>
                  <a:pt x="20475" y="30622"/>
                </a:cubicBezTo>
                <a:cubicBezTo>
                  <a:pt x="20653" y="30622"/>
                  <a:pt x="20824" y="30488"/>
                  <a:pt x="20824" y="30284"/>
                </a:cubicBezTo>
                <a:cubicBezTo>
                  <a:pt x="20824" y="30094"/>
                  <a:pt x="20674" y="29944"/>
                  <a:pt x="20484" y="29944"/>
                </a:cubicBezTo>
                <a:close/>
                <a:moveTo>
                  <a:pt x="49014" y="30134"/>
                </a:moveTo>
                <a:lnTo>
                  <a:pt x="49177" y="30474"/>
                </a:lnTo>
                <a:cubicBezTo>
                  <a:pt x="49082" y="30515"/>
                  <a:pt x="48960" y="30583"/>
                  <a:pt x="48851" y="30637"/>
                </a:cubicBezTo>
                <a:lnTo>
                  <a:pt x="48688" y="30311"/>
                </a:lnTo>
                <a:lnTo>
                  <a:pt x="49014" y="30134"/>
                </a:lnTo>
                <a:close/>
                <a:moveTo>
                  <a:pt x="29384" y="30067"/>
                </a:moveTo>
                <a:cubicBezTo>
                  <a:pt x="29304" y="30067"/>
                  <a:pt x="29250" y="30130"/>
                  <a:pt x="29210" y="30229"/>
                </a:cubicBezTo>
                <a:cubicBezTo>
                  <a:pt x="29156" y="30338"/>
                  <a:pt x="29183" y="30474"/>
                  <a:pt x="29278" y="30569"/>
                </a:cubicBezTo>
                <a:cubicBezTo>
                  <a:pt x="29332" y="30632"/>
                  <a:pt x="29415" y="30665"/>
                  <a:pt x="29500" y="30665"/>
                </a:cubicBezTo>
                <a:cubicBezTo>
                  <a:pt x="29544" y="30665"/>
                  <a:pt x="29590" y="30656"/>
                  <a:pt x="29632" y="30637"/>
                </a:cubicBezTo>
                <a:cubicBezTo>
                  <a:pt x="29754" y="30583"/>
                  <a:pt x="29808" y="30488"/>
                  <a:pt x="29808" y="30297"/>
                </a:cubicBezTo>
                <a:cubicBezTo>
                  <a:pt x="29768" y="30243"/>
                  <a:pt x="29727" y="30202"/>
                  <a:pt x="29672" y="30161"/>
                </a:cubicBezTo>
                <a:cubicBezTo>
                  <a:pt x="29618" y="30134"/>
                  <a:pt x="29550" y="30121"/>
                  <a:pt x="29482" y="30094"/>
                </a:cubicBezTo>
                <a:cubicBezTo>
                  <a:pt x="29446" y="30075"/>
                  <a:pt x="29413" y="30067"/>
                  <a:pt x="29384" y="30067"/>
                </a:cubicBezTo>
                <a:close/>
                <a:moveTo>
                  <a:pt x="17741" y="30012"/>
                </a:moveTo>
                <a:cubicBezTo>
                  <a:pt x="17735" y="30012"/>
                  <a:pt x="17730" y="30012"/>
                  <a:pt x="17725" y="30012"/>
                </a:cubicBezTo>
                <a:cubicBezTo>
                  <a:pt x="17534" y="30012"/>
                  <a:pt x="17399" y="30161"/>
                  <a:pt x="17399" y="30352"/>
                </a:cubicBezTo>
                <a:cubicBezTo>
                  <a:pt x="17399" y="30550"/>
                  <a:pt x="17559" y="30676"/>
                  <a:pt x="17727" y="30676"/>
                </a:cubicBezTo>
                <a:cubicBezTo>
                  <a:pt x="17813" y="30676"/>
                  <a:pt x="17900" y="30643"/>
                  <a:pt x="17969" y="30569"/>
                </a:cubicBezTo>
                <a:cubicBezTo>
                  <a:pt x="18169" y="30356"/>
                  <a:pt x="18016" y="30012"/>
                  <a:pt x="17741" y="30012"/>
                </a:cubicBezTo>
                <a:close/>
                <a:moveTo>
                  <a:pt x="46269" y="30202"/>
                </a:moveTo>
                <a:lnTo>
                  <a:pt x="46445" y="30542"/>
                </a:lnTo>
                <a:lnTo>
                  <a:pt x="46105" y="30705"/>
                </a:lnTo>
                <a:lnTo>
                  <a:pt x="45942" y="30365"/>
                </a:lnTo>
                <a:lnTo>
                  <a:pt x="46269" y="30202"/>
                </a:lnTo>
                <a:close/>
                <a:moveTo>
                  <a:pt x="58039" y="30175"/>
                </a:moveTo>
                <a:lnTo>
                  <a:pt x="58216" y="30542"/>
                </a:lnTo>
                <a:lnTo>
                  <a:pt x="57890" y="30705"/>
                </a:lnTo>
                <a:lnTo>
                  <a:pt x="57727" y="30352"/>
                </a:lnTo>
                <a:lnTo>
                  <a:pt x="58039" y="30175"/>
                </a:lnTo>
                <a:close/>
                <a:moveTo>
                  <a:pt x="14996" y="30107"/>
                </a:moveTo>
                <a:cubicBezTo>
                  <a:pt x="14990" y="30107"/>
                  <a:pt x="14985" y="30107"/>
                  <a:pt x="14979" y="30107"/>
                </a:cubicBezTo>
                <a:cubicBezTo>
                  <a:pt x="14830" y="30121"/>
                  <a:pt x="14707" y="30257"/>
                  <a:pt x="14707" y="30420"/>
                </a:cubicBezTo>
                <a:lnTo>
                  <a:pt x="14694" y="30420"/>
                </a:lnTo>
                <a:cubicBezTo>
                  <a:pt x="14694" y="30591"/>
                  <a:pt x="14837" y="30709"/>
                  <a:pt x="14990" y="30709"/>
                </a:cubicBezTo>
                <a:cubicBezTo>
                  <a:pt x="15067" y="30709"/>
                  <a:pt x="15146" y="30679"/>
                  <a:pt x="15210" y="30610"/>
                </a:cubicBezTo>
                <a:cubicBezTo>
                  <a:pt x="15397" y="30424"/>
                  <a:pt x="15257" y="30107"/>
                  <a:pt x="14996" y="30107"/>
                </a:cubicBezTo>
                <a:close/>
                <a:moveTo>
                  <a:pt x="38534" y="30045"/>
                </a:moveTo>
                <a:cubicBezTo>
                  <a:pt x="38449" y="30045"/>
                  <a:pt x="38361" y="30077"/>
                  <a:pt x="38290" y="30148"/>
                </a:cubicBezTo>
                <a:cubicBezTo>
                  <a:pt x="38072" y="30352"/>
                  <a:pt x="38235" y="30719"/>
                  <a:pt x="38535" y="30719"/>
                </a:cubicBezTo>
                <a:cubicBezTo>
                  <a:pt x="38725" y="30719"/>
                  <a:pt x="38874" y="30569"/>
                  <a:pt x="38861" y="30379"/>
                </a:cubicBezTo>
                <a:lnTo>
                  <a:pt x="38874" y="30379"/>
                </a:lnTo>
                <a:cubicBezTo>
                  <a:pt x="38874" y="30178"/>
                  <a:pt x="38709" y="30045"/>
                  <a:pt x="38534" y="30045"/>
                </a:cubicBezTo>
                <a:close/>
                <a:moveTo>
                  <a:pt x="41267" y="29917"/>
                </a:moveTo>
                <a:cubicBezTo>
                  <a:pt x="40736" y="29917"/>
                  <a:pt x="40750" y="30719"/>
                  <a:pt x="41280" y="30719"/>
                </a:cubicBezTo>
                <a:cubicBezTo>
                  <a:pt x="41810" y="30705"/>
                  <a:pt x="41797" y="29917"/>
                  <a:pt x="41267" y="29917"/>
                </a:cubicBezTo>
                <a:close/>
                <a:moveTo>
                  <a:pt x="26777" y="30066"/>
                </a:moveTo>
                <a:cubicBezTo>
                  <a:pt x="26587" y="30066"/>
                  <a:pt x="26437" y="30216"/>
                  <a:pt x="26437" y="30406"/>
                </a:cubicBezTo>
                <a:cubicBezTo>
                  <a:pt x="26437" y="30610"/>
                  <a:pt x="26608" y="30751"/>
                  <a:pt x="26785" y="30751"/>
                </a:cubicBezTo>
                <a:cubicBezTo>
                  <a:pt x="26868" y="30751"/>
                  <a:pt x="26953" y="30720"/>
                  <a:pt x="27022" y="30651"/>
                </a:cubicBezTo>
                <a:cubicBezTo>
                  <a:pt x="27239" y="30433"/>
                  <a:pt x="27090" y="30066"/>
                  <a:pt x="26777" y="30066"/>
                </a:cubicBezTo>
                <a:close/>
                <a:moveTo>
                  <a:pt x="55321" y="30270"/>
                </a:moveTo>
                <a:lnTo>
                  <a:pt x="55484" y="30583"/>
                </a:lnTo>
                <a:lnTo>
                  <a:pt x="55131" y="30760"/>
                </a:lnTo>
                <a:lnTo>
                  <a:pt x="54954" y="30433"/>
                </a:lnTo>
                <a:lnTo>
                  <a:pt x="55321" y="30270"/>
                </a:lnTo>
                <a:close/>
                <a:moveTo>
                  <a:pt x="36074" y="30528"/>
                </a:moveTo>
                <a:lnTo>
                  <a:pt x="35571" y="30664"/>
                </a:lnTo>
                <a:cubicBezTo>
                  <a:pt x="35623" y="30733"/>
                  <a:pt x="35702" y="30769"/>
                  <a:pt x="35784" y="30769"/>
                </a:cubicBezTo>
                <a:cubicBezTo>
                  <a:pt x="35831" y="30769"/>
                  <a:pt x="35880" y="30757"/>
                  <a:pt x="35925" y="30732"/>
                </a:cubicBezTo>
                <a:cubicBezTo>
                  <a:pt x="35993" y="30692"/>
                  <a:pt x="36061" y="30624"/>
                  <a:pt x="36115" y="30569"/>
                </a:cubicBezTo>
                <a:lnTo>
                  <a:pt x="36074" y="30528"/>
                </a:lnTo>
                <a:close/>
                <a:moveTo>
                  <a:pt x="6769" y="30461"/>
                </a:moveTo>
                <a:cubicBezTo>
                  <a:pt x="6729" y="30515"/>
                  <a:pt x="6661" y="30583"/>
                  <a:pt x="6674" y="30637"/>
                </a:cubicBezTo>
                <a:cubicBezTo>
                  <a:pt x="6674" y="30692"/>
                  <a:pt x="6769" y="30773"/>
                  <a:pt x="6810" y="30773"/>
                </a:cubicBezTo>
                <a:cubicBezTo>
                  <a:pt x="6878" y="30746"/>
                  <a:pt x="6933" y="30692"/>
                  <a:pt x="6946" y="30624"/>
                </a:cubicBezTo>
                <a:cubicBezTo>
                  <a:pt x="6946" y="30569"/>
                  <a:pt x="6878" y="30515"/>
                  <a:pt x="6837" y="30461"/>
                </a:cubicBezTo>
                <a:close/>
                <a:moveTo>
                  <a:pt x="9549" y="30337"/>
                </a:moveTo>
                <a:cubicBezTo>
                  <a:pt x="9543" y="30337"/>
                  <a:pt x="9536" y="30337"/>
                  <a:pt x="9529" y="30338"/>
                </a:cubicBezTo>
                <a:cubicBezTo>
                  <a:pt x="9338" y="30338"/>
                  <a:pt x="9243" y="30583"/>
                  <a:pt x="9379" y="30719"/>
                </a:cubicBezTo>
                <a:cubicBezTo>
                  <a:pt x="9423" y="30762"/>
                  <a:pt x="9478" y="30782"/>
                  <a:pt x="9532" y="30782"/>
                </a:cubicBezTo>
                <a:cubicBezTo>
                  <a:pt x="9647" y="30782"/>
                  <a:pt x="9760" y="30694"/>
                  <a:pt x="9760" y="30556"/>
                </a:cubicBezTo>
                <a:cubicBezTo>
                  <a:pt x="9760" y="30440"/>
                  <a:pt x="9663" y="30337"/>
                  <a:pt x="9549" y="30337"/>
                </a:cubicBezTo>
                <a:close/>
                <a:moveTo>
                  <a:pt x="12261" y="30229"/>
                </a:moveTo>
                <a:cubicBezTo>
                  <a:pt x="12111" y="30229"/>
                  <a:pt x="11989" y="30338"/>
                  <a:pt x="11989" y="30488"/>
                </a:cubicBezTo>
                <a:cubicBezTo>
                  <a:pt x="11968" y="30683"/>
                  <a:pt x="12112" y="30785"/>
                  <a:pt x="12255" y="30785"/>
                </a:cubicBezTo>
                <a:cubicBezTo>
                  <a:pt x="12390" y="30785"/>
                  <a:pt x="12526" y="30693"/>
                  <a:pt x="12519" y="30501"/>
                </a:cubicBezTo>
                <a:cubicBezTo>
                  <a:pt x="12519" y="30352"/>
                  <a:pt x="12410" y="30229"/>
                  <a:pt x="12261" y="30229"/>
                </a:cubicBezTo>
                <a:close/>
                <a:moveTo>
                  <a:pt x="43536" y="30229"/>
                </a:moveTo>
                <a:lnTo>
                  <a:pt x="43727" y="30624"/>
                </a:lnTo>
                <a:lnTo>
                  <a:pt x="43387" y="30800"/>
                </a:lnTo>
                <a:lnTo>
                  <a:pt x="43197" y="30433"/>
                </a:lnTo>
                <a:lnTo>
                  <a:pt x="43536" y="30229"/>
                </a:lnTo>
                <a:close/>
                <a:moveTo>
                  <a:pt x="52562" y="30325"/>
                </a:moveTo>
                <a:lnTo>
                  <a:pt x="52738" y="30664"/>
                </a:lnTo>
                <a:lnTo>
                  <a:pt x="52412" y="30827"/>
                </a:lnTo>
                <a:lnTo>
                  <a:pt x="52222" y="30488"/>
                </a:lnTo>
                <a:lnTo>
                  <a:pt x="52562" y="30325"/>
                </a:lnTo>
                <a:close/>
                <a:moveTo>
                  <a:pt x="24032" y="30107"/>
                </a:moveTo>
                <a:cubicBezTo>
                  <a:pt x="23828" y="30107"/>
                  <a:pt x="23678" y="30270"/>
                  <a:pt x="23678" y="30474"/>
                </a:cubicBezTo>
                <a:cubicBezTo>
                  <a:pt x="23678" y="30685"/>
                  <a:pt x="23851" y="30828"/>
                  <a:pt x="24034" y="30828"/>
                </a:cubicBezTo>
                <a:cubicBezTo>
                  <a:pt x="24123" y="30828"/>
                  <a:pt x="24214" y="30794"/>
                  <a:pt x="24290" y="30719"/>
                </a:cubicBezTo>
                <a:cubicBezTo>
                  <a:pt x="24521" y="30488"/>
                  <a:pt x="24358" y="30107"/>
                  <a:pt x="24032" y="30107"/>
                </a:cubicBezTo>
                <a:close/>
                <a:moveTo>
                  <a:pt x="49843" y="30379"/>
                </a:moveTo>
                <a:lnTo>
                  <a:pt x="50006" y="30719"/>
                </a:lnTo>
                <a:lnTo>
                  <a:pt x="49680" y="30882"/>
                </a:lnTo>
                <a:lnTo>
                  <a:pt x="49503" y="30542"/>
                </a:lnTo>
                <a:lnTo>
                  <a:pt x="49843" y="30379"/>
                </a:lnTo>
                <a:close/>
                <a:moveTo>
                  <a:pt x="21305" y="30172"/>
                </a:moveTo>
                <a:cubicBezTo>
                  <a:pt x="21213" y="30172"/>
                  <a:pt x="21119" y="30206"/>
                  <a:pt x="21041" y="30284"/>
                </a:cubicBezTo>
                <a:cubicBezTo>
                  <a:pt x="20828" y="30511"/>
                  <a:pt x="20981" y="30882"/>
                  <a:pt x="21296" y="30882"/>
                </a:cubicBezTo>
                <a:cubicBezTo>
                  <a:pt x="21302" y="30882"/>
                  <a:pt x="21307" y="30882"/>
                  <a:pt x="21313" y="30882"/>
                </a:cubicBezTo>
                <a:cubicBezTo>
                  <a:pt x="21503" y="30882"/>
                  <a:pt x="21667" y="30719"/>
                  <a:pt x="21667" y="30515"/>
                </a:cubicBezTo>
                <a:cubicBezTo>
                  <a:pt x="21657" y="30307"/>
                  <a:pt x="21487" y="30172"/>
                  <a:pt x="21305" y="30172"/>
                </a:cubicBezTo>
                <a:close/>
                <a:moveTo>
                  <a:pt x="30257" y="30338"/>
                </a:moveTo>
                <a:cubicBezTo>
                  <a:pt x="30189" y="30338"/>
                  <a:pt x="30121" y="30352"/>
                  <a:pt x="30080" y="30393"/>
                </a:cubicBezTo>
                <a:cubicBezTo>
                  <a:pt x="29985" y="30501"/>
                  <a:pt x="29985" y="30664"/>
                  <a:pt x="30067" y="30773"/>
                </a:cubicBezTo>
                <a:cubicBezTo>
                  <a:pt x="30128" y="30865"/>
                  <a:pt x="30227" y="30911"/>
                  <a:pt x="30330" y="30911"/>
                </a:cubicBezTo>
                <a:cubicBezTo>
                  <a:pt x="30365" y="30911"/>
                  <a:pt x="30400" y="30906"/>
                  <a:pt x="30434" y="30895"/>
                </a:cubicBezTo>
                <a:cubicBezTo>
                  <a:pt x="30583" y="30841"/>
                  <a:pt x="30678" y="30692"/>
                  <a:pt x="30665" y="30528"/>
                </a:cubicBezTo>
                <a:cubicBezTo>
                  <a:pt x="30624" y="30474"/>
                  <a:pt x="30569" y="30433"/>
                  <a:pt x="30515" y="30406"/>
                </a:cubicBezTo>
                <a:cubicBezTo>
                  <a:pt x="30434" y="30365"/>
                  <a:pt x="30352" y="30338"/>
                  <a:pt x="30257" y="30338"/>
                </a:cubicBezTo>
                <a:close/>
                <a:moveTo>
                  <a:pt x="18554" y="30257"/>
                </a:moveTo>
                <a:lnTo>
                  <a:pt x="18554" y="30270"/>
                </a:lnTo>
                <a:cubicBezTo>
                  <a:pt x="18241" y="30270"/>
                  <a:pt x="18092" y="30637"/>
                  <a:pt x="18309" y="30841"/>
                </a:cubicBezTo>
                <a:cubicBezTo>
                  <a:pt x="18381" y="30912"/>
                  <a:pt x="18468" y="30944"/>
                  <a:pt x="18553" y="30944"/>
                </a:cubicBezTo>
                <a:cubicBezTo>
                  <a:pt x="18728" y="30944"/>
                  <a:pt x="18894" y="30811"/>
                  <a:pt x="18894" y="30610"/>
                </a:cubicBezTo>
                <a:cubicBezTo>
                  <a:pt x="18894" y="30420"/>
                  <a:pt x="18744" y="30257"/>
                  <a:pt x="18554" y="30257"/>
                </a:cubicBezTo>
                <a:close/>
                <a:moveTo>
                  <a:pt x="58869" y="30447"/>
                </a:moveTo>
                <a:lnTo>
                  <a:pt x="59045" y="30773"/>
                </a:lnTo>
                <a:lnTo>
                  <a:pt x="58705" y="30950"/>
                </a:lnTo>
                <a:cubicBezTo>
                  <a:pt x="58651" y="30841"/>
                  <a:pt x="58583" y="30732"/>
                  <a:pt x="58529" y="30624"/>
                </a:cubicBezTo>
                <a:lnTo>
                  <a:pt x="58869" y="30447"/>
                </a:lnTo>
                <a:close/>
                <a:moveTo>
                  <a:pt x="47111" y="30393"/>
                </a:moveTo>
                <a:lnTo>
                  <a:pt x="47274" y="30800"/>
                </a:lnTo>
                <a:lnTo>
                  <a:pt x="46935" y="30977"/>
                </a:lnTo>
                <a:cubicBezTo>
                  <a:pt x="46880" y="30855"/>
                  <a:pt x="46812" y="30732"/>
                  <a:pt x="46771" y="30624"/>
                </a:cubicBezTo>
                <a:lnTo>
                  <a:pt x="47111" y="30393"/>
                </a:lnTo>
                <a:close/>
                <a:moveTo>
                  <a:pt x="27606" y="30311"/>
                </a:moveTo>
                <a:cubicBezTo>
                  <a:pt x="27307" y="30311"/>
                  <a:pt x="27158" y="30664"/>
                  <a:pt x="27362" y="30882"/>
                </a:cubicBezTo>
                <a:cubicBezTo>
                  <a:pt x="27429" y="30953"/>
                  <a:pt x="27513" y="30985"/>
                  <a:pt x="27597" y="30985"/>
                </a:cubicBezTo>
                <a:cubicBezTo>
                  <a:pt x="27768" y="30985"/>
                  <a:pt x="27937" y="30852"/>
                  <a:pt x="27946" y="30651"/>
                </a:cubicBezTo>
                <a:cubicBezTo>
                  <a:pt x="27946" y="30461"/>
                  <a:pt x="27797" y="30311"/>
                  <a:pt x="27606" y="30311"/>
                </a:cubicBezTo>
                <a:close/>
                <a:moveTo>
                  <a:pt x="39374" y="30256"/>
                </a:moveTo>
                <a:cubicBezTo>
                  <a:pt x="39366" y="30256"/>
                  <a:pt x="39358" y="30256"/>
                  <a:pt x="39350" y="30257"/>
                </a:cubicBezTo>
                <a:cubicBezTo>
                  <a:pt x="39345" y="30256"/>
                  <a:pt x="39339" y="30256"/>
                  <a:pt x="39334" y="30256"/>
                </a:cubicBezTo>
                <a:cubicBezTo>
                  <a:pt x="39018" y="30256"/>
                  <a:pt x="38851" y="30655"/>
                  <a:pt x="39092" y="30882"/>
                </a:cubicBezTo>
                <a:cubicBezTo>
                  <a:pt x="39166" y="30961"/>
                  <a:pt x="39259" y="30996"/>
                  <a:pt x="39350" y="30996"/>
                </a:cubicBezTo>
                <a:cubicBezTo>
                  <a:pt x="39542" y="30996"/>
                  <a:pt x="39726" y="30840"/>
                  <a:pt x="39717" y="30610"/>
                </a:cubicBezTo>
                <a:cubicBezTo>
                  <a:pt x="39717" y="30414"/>
                  <a:pt x="39566" y="30256"/>
                  <a:pt x="39374" y="30256"/>
                </a:cubicBezTo>
                <a:close/>
                <a:moveTo>
                  <a:pt x="15824" y="30352"/>
                </a:moveTo>
                <a:cubicBezTo>
                  <a:pt x="15662" y="30352"/>
                  <a:pt x="15502" y="30461"/>
                  <a:pt x="15523" y="30678"/>
                </a:cubicBezTo>
                <a:cubicBezTo>
                  <a:pt x="15502" y="30902"/>
                  <a:pt x="15662" y="31014"/>
                  <a:pt x="15824" y="31014"/>
                </a:cubicBezTo>
                <a:cubicBezTo>
                  <a:pt x="15985" y="31014"/>
                  <a:pt x="16148" y="30902"/>
                  <a:pt x="16134" y="30678"/>
                </a:cubicBezTo>
                <a:cubicBezTo>
                  <a:pt x="16148" y="30461"/>
                  <a:pt x="15985" y="30352"/>
                  <a:pt x="15824" y="30352"/>
                </a:cubicBezTo>
                <a:close/>
                <a:moveTo>
                  <a:pt x="13076" y="30461"/>
                </a:moveTo>
                <a:cubicBezTo>
                  <a:pt x="12709" y="30461"/>
                  <a:pt x="12709" y="31018"/>
                  <a:pt x="13076" y="31018"/>
                </a:cubicBezTo>
                <a:cubicBezTo>
                  <a:pt x="13443" y="31018"/>
                  <a:pt x="13443" y="30461"/>
                  <a:pt x="13076" y="30461"/>
                </a:cubicBezTo>
                <a:close/>
                <a:moveTo>
                  <a:pt x="10359" y="30564"/>
                </a:moveTo>
                <a:cubicBezTo>
                  <a:pt x="10302" y="30564"/>
                  <a:pt x="10244" y="30582"/>
                  <a:pt x="10195" y="30624"/>
                </a:cubicBezTo>
                <a:cubicBezTo>
                  <a:pt x="10045" y="30773"/>
                  <a:pt x="10140" y="31031"/>
                  <a:pt x="10344" y="31045"/>
                </a:cubicBezTo>
                <a:cubicBezTo>
                  <a:pt x="10480" y="31045"/>
                  <a:pt x="10589" y="30950"/>
                  <a:pt x="10602" y="30814"/>
                </a:cubicBezTo>
                <a:cubicBezTo>
                  <a:pt x="10612" y="30662"/>
                  <a:pt x="10489" y="30564"/>
                  <a:pt x="10359" y="30564"/>
                </a:cubicBezTo>
                <a:close/>
                <a:moveTo>
                  <a:pt x="44366" y="30528"/>
                </a:moveTo>
                <a:lnTo>
                  <a:pt x="44542" y="30868"/>
                </a:lnTo>
                <a:lnTo>
                  <a:pt x="44216" y="31045"/>
                </a:lnTo>
                <a:cubicBezTo>
                  <a:pt x="44148" y="30936"/>
                  <a:pt x="44080" y="30814"/>
                  <a:pt x="44012" y="30705"/>
                </a:cubicBezTo>
                <a:lnTo>
                  <a:pt x="44366" y="30528"/>
                </a:lnTo>
                <a:close/>
                <a:moveTo>
                  <a:pt x="7626" y="30678"/>
                </a:moveTo>
                <a:cubicBezTo>
                  <a:pt x="7394" y="30678"/>
                  <a:pt x="7386" y="31032"/>
                  <a:pt x="7626" y="31045"/>
                </a:cubicBezTo>
                <a:cubicBezTo>
                  <a:pt x="7634" y="31046"/>
                  <a:pt x="7642" y="31046"/>
                  <a:pt x="7649" y="31046"/>
                </a:cubicBezTo>
                <a:cubicBezTo>
                  <a:pt x="7746" y="31046"/>
                  <a:pt x="7816" y="30969"/>
                  <a:pt x="7816" y="30868"/>
                </a:cubicBezTo>
                <a:cubicBezTo>
                  <a:pt x="7816" y="30760"/>
                  <a:pt x="7762" y="30692"/>
                  <a:pt x="7639" y="30678"/>
                </a:cubicBezTo>
                <a:cubicBezTo>
                  <a:pt x="7635" y="30678"/>
                  <a:pt x="7630" y="30678"/>
                  <a:pt x="7626" y="30678"/>
                </a:cubicBezTo>
                <a:close/>
                <a:moveTo>
                  <a:pt x="36620" y="30380"/>
                </a:moveTo>
                <a:cubicBezTo>
                  <a:pt x="36539" y="30380"/>
                  <a:pt x="36456" y="30409"/>
                  <a:pt x="36387" y="30474"/>
                </a:cubicBezTo>
                <a:cubicBezTo>
                  <a:pt x="36169" y="30692"/>
                  <a:pt x="36319" y="31059"/>
                  <a:pt x="36618" y="31059"/>
                </a:cubicBezTo>
                <a:cubicBezTo>
                  <a:pt x="36822" y="31059"/>
                  <a:pt x="36971" y="30895"/>
                  <a:pt x="36971" y="30705"/>
                </a:cubicBezTo>
                <a:lnTo>
                  <a:pt x="36971" y="30705"/>
                </a:lnTo>
                <a:lnTo>
                  <a:pt x="36958" y="30719"/>
                </a:lnTo>
                <a:cubicBezTo>
                  <a:pt x="36958" y="30515"/>
                  <a:pt x="36793" y="30380"/>
                  <a:pt x="36620" y="30380"/>
                </a:cubicBezTo>
                <a:close/>
                <a:moveTo>
                  <a:pt x="56136" y="30515"/>
                </a:moveTo>
                <a:lnTo>
                  <a:pt x="56313" y="30827"/>
                </a:lnTo>
                <a:lnTo>
                  <a:pt x="55960" y="31059"/>
                </a:lnTo>
                <a:cubicBezTo>
                  <a:pt x="55905" y="30950"/>
                  <a:pt x="55851" y="30814"/>
                  <a:pt x="55783" y="30678"/>
                </a:cubicBezTo>
                <a:lnTo>
                  <a:pt x="56136" y="30515"/>
                </a:lnTo>
                <a:close/>
                <a:moveTo>
                  <a:pt x="53391" y="30569"/>
                </a:moveTo>
                <a:lnTo>
                  <a:pt x="53568" y="30895"/>
                </a:lnTo>
                <a:lnTo>
                  <a:pt x="53228" y="31072"/>
                </a:lnTo>
                <a:lnTo>
                  <a:pt x="53051" y="30732"/>
                </a:lnTo>
                <a:lnTo>
                  <a:pt x="53391" y="30569"/>
                </a:lnTo>
                <a:close/>
                <a:moveTo>
                  <a:pt x="24837" y="30351"/>
                </a:moveTo>
                <a:cubicBezTo>
                  <a:pt x="24644" y="30351"/>
                  <a:pt x="24493" y="30509"/>
                  <a:pt x="24480" y="30705"/>
                </a:cubicBezTo>
                <a:cubicBezTo>
                  <a:pt x="24480" y="30929"/>
                  <a:pt x="24665" y="31082"/>
                  <a:pt x="24856" y="31082"/>
                </a:cubicBezTo>
                <a:cubicBezTo>
                  <a:pt x="24944" y="31082"/>
                  <a:pt x="25033" y="31050"/>
                  <a:pt x="25105" y="30977"/>
                </a:cubicBezTo>
                <a:cubicBezTo>
                  <a:pt x="25336" y="30746"/>
                  <a:pt x="25187" y="30352"/>
                  <a:pt x="24861" y="30352"/>
                </a:cubicBezTo>
                <a:cubicBezTo>
                  <a:pt x="24853" y="30351"/>
                  <a:pt x="24845" y="30351"/>
                  <a:pt x="24837" y="30351"/>
                </a:cubicBezTo>
                <a:close/>
                <a:moveTo>
                  <a:pt x="33628" y="30855"/>
                </a:moveTo>
                <a:cubicBezTo>
                  <a:pt x="33614" y="30855"/>
                  <a:pt x="33587" y="30855"/>
                  <a:pt x="33573" y="30868"/>
                </a:cubicBezTo>
                <a:cubicBezTo>
                  <a:pt x="33587" y="31004"/>
                  <a:pt x="33723" y="31113"/>
                  <a:pt x="33872" y="31113"/>
                </a:cubicBezTo>
                <a:cubicBezTo>
                  <a:pt x="34022" y="31113"/>
                  <a:pt x="34158" y="31004"/>
                  <a:pt x="34185" y="30855"/>
                </a:cubicBezTo>
                <a:close/>
                <a:moveTo>
                  <a:pt x="22142" y="30406"/>
                </a:moveTo>
                <a:cubicBezTo>
                  <a:pt x="21938" y="30406"/>
                  <a:pt x="21775" y="30556"/>
                  <a:pt x="21762" y="30760"/>
                </a:cubicBezTo>
                <a:cubicBezTo>
                  <a:pt x="21752" y="30983"/>
                  <a:pt x="21935" y="31136"/>
                  <a:pt x="22129" y="31136"/>
                </a:cubicBezTo>
                <a:cubicBezTo>
                  <a:pt x="22218" y="31136"/>
                  <a:pt x="22310" y="31104"/>
                  <a:pt x="22387" y="31031"/>
                </a:cubicBezTo>
                <a:cubicBezTo>
                  <a:pt x="22618" y="30814"/>
                  <a:pt x="22468" y="30406"/>
                  <a:pt x="22142" y="30406"/>
                </a:cubicBezTo>
                <a:close/>
                <a:moveTo>
                  <a:pt x="50672" y="30624"/>
                </a:moveTo>
                <a:lnTo>
                  <a:pt x="50836" y="30991"/>
                </a:lnTo>
                <a:lnTo>
                  <a:pt x="50523" y="31154"/>
                </a:lnTo>
                <a:lnTo>
                  <a:pt x="50346" y="30800"/>
                </a:lnTo>
                <a:lnTo>
                  <a:pt x="50672" y="30624"/>
                </a:lnTo>
                <a:close/>
                <a:moveTo>
                  <a:pt x="31045" y="30528"/>
                </a:moveTo>
                <a:cubicBezTo>
                  <a:pt x="30923" y="30528"/>
                  <a:pt x="30814" y="30678"/>
                  <a:pt x="30814" y="30827"/>
                </a:cubicBezTo>
                <a:cubicBezTo>
                  <a:pt x="30814" y="31059"/>
                  <a:pt x="30984" y="31174"/>
                  <a:pt x="31154" y="31174"/>
                </a:cubicBezTo>
                <a:cubicBezTo>
                  <a:pt x="31324" y="31174"/>
                  <a:pt x="31494" y="31059"/>
                  <a:pt x="31494" y="30827"/>
                </a:cubicBezTo>
                <a:cubicBezTo>
                  <a:pt x="31494" y="30637"/>
                  <a:pt x="31331" y="30528"/>
                  <a:pt x="31045" y="30528"/>
                </a:cubicBezTo>
                <a:close/>
                <a:moveTo>
                  <a:pt x="59684" y="30692"/>
                </a:moveTo>
                <a:lnTo>
                  <a:pt x="59861" y="31018"/>
                </a:lnTo>
                <a:lnTo>
                  <a:pt x="59535" y="31194"/>
                </a:lnTo>
                <a:lnTo>
                  <a:pt x="59358" y="30868"/>
                </a:lnTo>
                <a:lnTo>
                  <a:pt x="59684" y="30692"/>
                </a:lnTo>
                <a:close/>
                <a:moveTo>
                  <a:pt x="19383" y="30528"/>
                </a:moveTo>
                <a:cubicBezTo>
                  <a:pt x="19084" y="30528"/>
                  <a:pt x="18934" y="30895"/>
                  <a:pt x="19152" y="31099"/>
                </a:cubicBezTo>
                <a:cubicBezTo>
                  <a:pt x="19219" y="31171"/>
                  <a:pt x="19303" y="31203"/>
                  <a:pt x="19387" y="31203"/>
                </a:cubicBezTo>
                <a:cubicBezTo>
                  <a:pt x="19557" y="31203"/>
                  <a:pt x="19723" y="31069"/>
                  <a:pt x="19723" y="30868"/>
                </a:cubicBezTo>
                <a:cubicBezTo>
                  <a:pt x="19723" y="30678"/>
                  <a:pt x="19573" y="30528"/>
                  <a:pt x="19383" y="30528"/>
                </a:cubicBezTo>
                <a:close/>
                <a:moveTo>
                  <a:pt x="47940" y="30732"/>
                </a:moveTo>
                <a:lnTo>
                  <a:pt x="48117" y="31045"/>
                </a:lnTo>
                <a:lnTo>
                  <a:pt x="47750" y="31222"/>
                </a:lnTo>
                <a:lnTo>
                  <a:pt x="47587" y="30895"/>
                </a:lnTo>
                <a:lnTo>
                  <a:pt x="47940" y="30732"/>
                </a:lnTo>
                <a:close/>
                <a:moveTo>
                  <a:pt x="16651" y="30610"/>
                </a:moveTo>
                <a:cubicBezTo>
                  <a:pt x="16366" y="30610"/>
                  <a:pt x="16230" y="30950"/>
                  <a:pt x="16434" y="31154"/>
                </a:cubicBezTo>
                <a:cubicBezTo>
                  <a:pt x="16499" y="31219"/>
                  <a:pt x="16578" y="31248"/>
                  <a:pt x="16655" y="31248"/>
                </a:cubicBezTo>
                <a:cubicBezTo>
                  <a:pt x="16820" y="31248"/>
                  <a:pt x="16977" y="31117"/>
                  <a:pt x="16977" y="30923"/>
                </a:cubicBezTo>
                <a:cubicBezTo>
                  <a:pt x="16977" y="30746"/>
                  <a:pt x="16828" y="30610"/>
                  <a:pt x="16651" y="30610"/>
                </a:cubicBezTo>
                <a:close/>
                <a:moveTo>
                  <a:pt x="28435" y="30542"/>
                </a:moveTo>
                <a:cubicBezTo>
                  <a:pt x="28109" y="30542"/>
                  <a:pt x="27960" y="30936"/>
                  <a:pt x="28191" y="31154"/>
                </a:cubicBezTo>
                <a:cubicBezTo>
                  <a:pt x="28264" y="31222"/>
                  <a:pt x="28352" y="31253"/>
                  <a:pt x="28438" y="31253"/>
                </a:cubicBezTo>
                <a:cubicBezTo>
                  <a:pt x="28624" y="31253"/>
                  <a:pt x="28802" y="31109"/>
                  <a:pt x="28802" y="30895"/>
                </a:cubicBezTo>
                <a:cubicBezTo>
                  <a:pt x="28789" y="30692"/>
                  <a:pt x="28626" y="30542"/>
                  <a:pt x="28435" y="30542"/>
                </a:cubicBezTo>
                <a:close/>
                <a:moveTo>
                  <a:pt x="13905" y="30692"/>
                </a:moveTo>
                <a:cubicBezTo>
                  <a:pt x="13742" y="30692"/>
                  <a:pt x="13620" y="30827"/>
                  <a:pt x="13606" y="30991"/>
                </a:cubicBezTo>
                <a:cubicBezTo>
                  <a:pt x="13606" y="31165"/>
                  <a:pt x="13755" y="31284"/>
                  <a:pt x="13906" y="31284"/>
                </a:cubicBezTo>
                <a:cubicBezTo>
                  <a:pt x="13979" y="31284"/>
                  <a:pt x="14052" y="31256"/>
                  <a:pt x="14109" y="31194"/>
                </a:cubicBezTo>
                <a:cubicBezTo>
                  <a:pt x="14300" y="31004"/>
                  <a:pt x="14164" y="30692"/>
                  <a:pt x="13905" y="30692"/>
                </a:cubicBezTo>
                <a:close/>
                <a:moveTo>
                  <a:pt x="45208" y="30787"/>
                </a:moveTo>
                <a:lnTo>
                  <a:pt x="45371" y="31127"/>
                </a:lnTo>
                <a:cubicBezTo>
                  <a:pt x="45263" y="31167"/>
                  <a:pt x="45154" y="31235"/>
                  <a:pt x="45032" y="31290"/>
                </a:cubicBezTo>
                <a:cubicBezTo>
                  <a:pt x="44977" y="31194"/>
                  <a:pt x="44923" y="31072"/>
                  <a:pt x="44869" y="30963"/>
                </a:cubicBezTo>
                <a:lnTo>
                  <a:pt x="45208" y="30787"/>
                </a:lnTo>
                <a:close/>
                <a:moveTo>
                  <a:pt x="56952" y="30760"/>
                </a:moveTo>
                <a:cubicBezTo>
                  <a:pt x="57034" y="30868"/>
                  <a:pt x="57115" y="31004"/>
                  <a:pt x="57183" y="31113"/>
                </a:cubicBezTo>
                <a:lnTo>
                  <a:pt x="56803" y="31290"/>
                </a:lnTo>
                <a:lnTo>
                  <a:pt x="56639" y="30923"/>
                </a:lnTo>
                <a:lnTo>
                  <a:pt x="56952" y="30760"/>
                </a:lnTo>
                <a:close/>
                <a:moveTo>
                  <a:pt x="40169" y="30501"/>
                </a:moveTo>
                <a:cubicBezTo>
                  <a:pt x="39962" y="30501"/>
                  <a:pt x="39785" y="30672"/>
                  <a:pt x="39785" y="30882"/>
                </a:cubicBezTo>
                <a:cubicBezTo>
                  <a:pt x="39766" y="31128"/>
                  <a:pt x="39965" y="31296"/>
                  <a:pt x="40176" y="31296"/>
                </a:cubicBezTo>
                <a:cubicBezTo>
                  <a:pt x="40266" y="31296"/>
                  <a:pt x="40359" y="31264"/>
                  <a:pt x="40437" y="31194"/>
                </a:cubicBezTo>
                <a:cubicBezTo>
                  <a:pt x="40696" y="30950"/>
                  <a:pt x="40546" y="30515"/>
                  <a:pt x="40193" y="30501"/>
                </a:cubicBezTo>
                <a:cubicBezTo>
                  <a:pt x="40185" y="30501"/>
                  <a:pt x="40177" y="30501"/>
                  <a:pt x="40169" y="30501"/>
                </a:cubicBezTo>
                <a:close/>
                <a:moveTo>
                  <a:pt x="11183" y="30800"/>
                </a:moveTo>
                <a:cubicBezTo>
                  <a:pt x="10963" y="30800"/>
                  <a:pt x="10851" y="31049"/>
                  <a:pt x="10997" y="31222"/>
                </a:cubicBezTo>
                <a:cubicBezTo>
                  <a:pt x="11046" y="31276"/>
                  <a:pt x="11111" y="31300"/>
                  <a:pt x="11176" y="31300"/>
                </a:cubicBezTo>
                <a:cubicBezTo>
                  <a:pt x="11305" y="31300"/>
                  <a:pt x="11432" y="31204"/>
                  <a:pt x="11432" y="31059"/>
                </a:cubicBezTo>
                <a:cubicBezTo>
                  <a:pt x="11445" y="30909"/>
                  <a:pt x="11336" y="30800"/>
                  <a:pt x="11200" y="30800"/>
                </a:cubicBezTo>
                <a:cubicBezTo>
                  <a:pt x="11195" y="30800"/>
                  <a:pt x="11189" y="30800"/>
                  <a:pt x="11183" y="30800"/>
                </a:cubicBezTo>
                <a:close/>
                <a:moveTo>
                  <a:pt x="5709" y="31086"/>
                </a:moveTo>
                <a:cubicBezTo>
                  <a:pt x="5668" y="31086"/>
                  <a:pt x="5587" y="31154"/>
                  <a:pt x="5600" y="31194"/>
                </a:cubicBezTo>
                <a:cubicBezTo>
                  <a:pt x="5614" y="31249"/>
                  <a:pt x="5655" y="31290"/>
                  <a:pt x="5709" y="31317"/>
                </a:cubicBezTo>
                <a:cubicBezTo>
                  <a:pt x="5750" y="31317"/>
                  <a:pt x="5804" y="31262"/>
                  <a:pt x="5900" y="31208"/>
                </a:cubicBezTo>
                <a:cubicBezTo>
                  <a:pt x="5804" y="31140"/>
                  <a:pt x="5750" y="31086"/>
                  <a:pt x="5709" y="31086"/>
                </a:cubicBezTo>
                <a:close/>
                <a:moveTo>
                  <a:pt x="37444" y="30585"/>
                </a:moveTo>
                <a:cubicBezTo>
                  <a:pt x="37360" y="30585"/>
                  <a:pt x="37275" y="30614"/>
                  <a:pt x="37202" y="30678"/>
                </a:cubicBezTo>
                <a:cubicBezTo>
                  <a:pt x="36971" y="30909"/>
                  <a:pt x="37107" y="31303"/>
                  <a:pt x="37447" y="31317"/>
                </a:cubicBezTo>
                <a:cubicBezTo>
                  <a:pt x="37637" y="31317"/>
                  <a:pt x="37801" y="31167"/>
                  <a:pt x="37814" y="30977"/>
                </a:cubicBezTo>
                <a:cubicBezTo>
                  <a:pt x="37833" y="30747"/>
                  <a:pt x="37643" y="30585"/>
                  <a:pt x="37444" y="30585"/>
                </a:cubicBezTo>
                <a:close/>
                <a:moveTo>
                  <a:pt x="54206" y="30800"/>
                </a:moveTo>
                <a:lnTo>
                  <a:pt x="54383" y="31167"/>
                </a:lnTo>
                <a:lnTo>
                  <a:pt x="54057" y="31330"/>
                </a:lnTo>
                <a:cubicBezTo>
                  <a:pt x="54003" y="31222"/>
                  <a:pt x="53948" y="31099"/>
                  <a:pt x="53880" y="30977"/>
                </a:cubicBezTo>
                <a:lnTo>
                  <a:pt x="54206" y="30800"/>
                </a:lnTo>
                <a:close/>
                <a:moveTo>
                  <a:pt x="25676" y="30624"/>
                </a:moveTo>
                <a:cubicBezTo>
                  <a:pt x="25350" y="30624"/>
                  <a:pt x="25187" y="31018"/>
                  <a:pt x="25418" y="31262"/>
                </a:cubicBezTo>
                <a:cubicBezTo>
                  <a:pt x="25493" y="31337"/>
                  <a:pt x="25585" y="31371"/>
                  <a:pt x="25675" y="31371"/>
                </a:cubicBezTo>
                <a:cubicBezTo>
                  <a:pt x="25864" y="31371"/>
                  <a:pt x="26048" y="31225"/>
                  <a:pt x="26057" y="31004"/>
                </a:cubicBezTo>
                <a:cubicBezTo>
                  <a:pt x="26057" y="30787"/>
                  <a:pt x="25880" y="30624"/>
                  <a:pt x="25676" y="30624"/>
                </a:cubicBezTo>
                <a:close/>
                <a:moveTo>
                  <a:pt x="42503" y="30773"/>
                </a:moveTo>
                <a:lnTo>
                  <a:pt x="42680" y="31167"/>
                </a:lnTo>
                <a:lnTo>
                  <a:pt x="42286" y="31371"/>
                </a:lnTo>
                <a:cubicBezTo>
                  <a:pt x="42300" y="31167"/>
                  <a:pt x="42150" y="31059"/>
                  <a:pt x="41987" y="30950"/>
                </a:cubicBezTo>
                <a:lnTo>
                  <a:pt x="41987" y="30950"/>
                </a:lnTo>
                <a:cubicBezTo>
                  <a:pt x="42033" y="30966"/>
                  <a:pt x="42080" y="30974"/>
                  <a:pt x="42127" y="30974"/>
                </a:cubicBezTo>
                <a:cubicBezTo>
                  <a:pt x="42276" y="30974"/>
                  <a:pt x="42421" y="30897"/>
                  <a:pt x="42503" y="30773"/>
                </a:cubicBezTo>
                <a:close/>
                <a:moveTo>
                  <a:pt x="8448" y="30935"/>
                </a:moveTo>
                <a:cubicBezTo>
                  <a:pt x="8346" y="30935"/>
                  <a:pt x="8251" y="31026"/>
                  <a:pt x="8251" y="31140"/>
                </a:cubicBezTo>
                <a:cubicBezTo>
                  <a:pt x="8230" y="31293"/>
                  <a:pt x="8344" y="31371"/>
                  <a:pt x="8459" y="31371"/>
                </a:cubicBezTo>
                <a:cubicBezTo>
                  <a:pt x="8569" y="31371"/>
                  <a:pt x="8679" y="31300"/>
                  <a:pt x="8672" y="31154"/>
                </a:cubicBezTo>
                <a:cubicBezTo>
                  <a:pt x="8672" y="31031"/>
                  <a:pt x="8591" y="30936"/>
                  <a:pt x="8468" y="30936"/>
                </a:cubicBezTo>
                <a:cubicBezTo>
                  <a:pt x="8461" y="30935"/>
                  <a:pt x="8455" y="30935"/>
                  <a:pt x="8448" y="30935"/>
                </a:cubicBezTo>
                <a:close/>
                <a:moveTo>
                  <a:pt x="34866" y="30789"/>
                </a:moveTo>
                <a:cubicBezTo>
                  <a:pt x="34838" y="30789"/>
                  <a:pt x="34806" y="30793"/>
                  <a:pt x="34769" y="30800"/>
                </a:cubicBezTo>
                <a:cubicBezTo>
                  <a:pt x="34688" y="30800"/>
                  <a:pt x="34593" y="30800"/>
                  <a:pt x="34498" y="30827"/>
                </a:cubicBezTo>
                <a:cubicBezTo>
                  <a:pt x="34443" y="30841"/>
                  <a:pt x="34389" y="30882"/>
                  <a:pt x="34375" y="30936"/>
                </a:cubicBezTo>
                <a:cubicBezTo>
                  <a:pt x="34321" y="31072"/>
                  <a:pt x="34375" y="31208"/>
                  <a:pt x="34484" y="31290"/>
                </a:cubicBezTo>
                <a:cubicBezTo>
                  <a:pt x="34543" y="31348"/>
                  <a:pt x="34622" y="31376"/>
                  <a:pt x="34699" y="31376"/>
                </a:cubicBezTo>
                <a:cubicBezTo>
                  <a:pt x="34748" y="31376"/>
                  <a:pt x="34796" y="31365"/>
                  <a:pt x="34837" y="31344"/>
                </a:cubicBezTo>
                <a:cubicBezTo>
                  <a:pt x="34960" y="31290"/>
                  <a:pt x="35041" y="31181"/>
                  <a:pt x="35041" y="31059"/>
                </a:cubicBezTo>
                <a:cubicBezTo>
                  <a:pt x="35041" y="30869"/>
                  <a:pt x="34996" y="30789"/>
                  <a:pt x="34866" y="30789"/>
                </a:cubicBezTo>
                <a:close/>
                <a:moveTo>
                  <a:pt x="51502" y="30909"/>
                </a:moveTo>
                <a:lnTo>
                  <a:pt x="51665" y="31249"/>
                </a:lnTo>
                <a:lnTo>
                  <a:pt x="51338" y="31412"/>
                </a:lnTo>
                <a:cubicBezTo>
                  <a:pt x="51284" y="31303"/>
                  <a:pt x="51216" y="31181"/>
                  <a:pt x="51162" y="31086"/>
                </a:cubicBezTo>
                <a:lnTo>
                  <a:pt x="51502" y="30909"/>
                </a:lnTo>
                <a:close/>
                <a:moveTo>
                  <a:pt x="22958" y="30678"/>
                </a:moveTo>
                <a:cubicBezTo>
                  <a:pt x="22754" y="30678"/>
                  <a:pt x="22591" y="30841"/>
                  <a:pt x="22591" y="31045"/>
                </a:cubicBezTo>
                <a:lnTo>
                  <a:pt x="22577" y="31045"/>
                </a:lnTo>
                <a:cubicBezTo>
                  <a:pt x="22577" y="31269"/>
                  <a:pt x="22762" y="31422"/>
                  <a:pt x="22953" y="31422"/>
                </a:cubicBezTo>
                <a:cubicBezTo>
                  <a:pt x="23041" y="31422"/>
                  <a:pt x="23130" y="31390"/>
                  <a:pt x="23202" y="31317"/>
                </a:cubicBezTo>
                <a:cubicBezTo>
                  <a:pt x="23447" y="31086"/>
                  <a:pt x="23284" y="30678"/>
                  <a:pt x="22958" y="30678"/>
                </a:cubicBezTo>
                <a:close/>
                <a:moveTo>
                  <a:pt x="31981" y="30738"/>
                </a:moveTo>
                <a:cubicBezTo>
                  <a:pt x="31896" y="30738"/>
                  <a:pt x="31809" y="30770"/>
                  <a:pt x="31738" y="30841"/>
                </a:cubicBezTo>
                <a:cubicBezTo>
                  <a:pt x="31535" y="31059"/>
                  <a:pt x="31684" y="31426"/>
                  <a:pt x="31983" y="31426"/>
                </a:cubicBezTo>
                <a:cubicBezTo>
                  <a:pt x="32173" y="31426"/>
                  <a:pt x="32323" y="31262"/>
                  <a:pt x="32323" y="31086"/>
                </a:cubicBezTo>
                <a:cubicBezTo>
                  <a:pt x="32323" y="30875"/>
                  <a:pt x="32156" y="30738"/>
                  <a:pt x="31981" y="30738"/>
                </a:cubicBezTo>
                <a:close/>
                <a:moveTo>
                  <a:pt x="25432" y="31426"/>
                </a:moveTo>
                <a:cubicBezTo>
                  <a:pt x="25434" y="31426"/>
                  <a:pt x="25436" y="31426"/>
                  <a:pt x="25438" y="31426"/>
                </a:cubicBezTo>
                <a:lnTo>
                  <a:pt x="25438" y="31426"/>
                </a:lnTo>
                <a:cubicBezTo>
                  <a:pt x="25441" y="31426"/>
                  <a:pt x="25443" y="31426"/>
                  <a:pt x="25445" y="31426"/>
                </a:cubicBezTo>
                <a:close/>
                <a:moveTo>
                  <a:pt x="20206" y="30757"/>
                </a:moveTo>
                <a:cubicBezTo>
                  <a:pt x="20117" y="30757"/>
                  <a:pt x="20026" y="30791"/>
                  <a:pt x="19954" y="30868"/>
                </a:cubicBezTo>
                <a:cubicBezTo>
                  <a:pt x="19740" y="31082"/>
                  <a:pt x="19894" y="31453"/>
                  <a:pt x="20196" y="31453"/>
                </a:cubicBezTo>
                <a:cubicBezTo>
                  <a:pt x="20201" y="31453"/>
                  <a:pt x="20207" y="31453"/>
                  <a:pt x="20212" y="31453"/>
                </a:cubicBezTo>
                <a:cubicBezTo>
                  <a:pt x="20402" y="31453"/>
                  <a:pt x="20552" y="31303"/>
                  <a:pt x="20552" y="31113"/>
                </a:cubicBezTo>
                <a:cubicBezTo>
                  <a:pt x="20552" y="30895"/>
                  <a:pt x="20383" y="30757"/>
                  <a:pt x="20206" y="30757"/>
                </a:cubicBezTo>
                <a:close/>
                <a:moveTo>
                  <a:pt x="48769" y="30977"/>
                </a:moveTo>
                <a:lnTo>
                  <a:pt x="48946" y="31303"/>
                </a:lnTo>
                <a:lnTo>
                  <a:pt x="48579" y="31480"/>
                </a:lnTo>
                <a:lnTo>
                  <a:pt x="48416" y="31154"/>
                </a:lnTo>
                <a:lnTo>
                  <a:pt x="48769" y="30977"/>
                </a:lnTo>
                <a:close/>
                <a:moveTo>
                  <a:pt x="60513" y="30950"/>
                </a:moveTo>
                <a:lnTo>
                  <a:pt x="60690" y="31303"/>
                </a:lnTo>
                <a:lnTo>
                  <a:pt x="60364" y="31480"/>
                </a:lnTo>
                <a:lnTo>
                  <a:pt x="60187" y="31113"/>
                </a:lnTo>
                <a:lnTo>
                  <a:pt x="60513" y="30950"/>
                </a:lnTo>
                <a:close/>
                <a:moveTo>
                  <a:pt x="17480" y="30827"/>
                </a:moveTo>
                <a:cubicBezTo>
                  <a:pt x="17290" y="30841"/>
                  <a:pt x="17154" y="30991"/>
                  <a:pt x="17154" y="31167"/>
                </a:cubicBezTo>
                <a:cubicBezTo>
                  <a:pt x="17154" y="31378"/>
                  <a:pt x="17321" y="31515"/>
                  <a:pt x="17496" y="31515"/>
                </a:cubicBezTo>
                <a:cubicBezTo>
                  <a:pt x="17581" y="31515"/>
                  <a:pt x="17668" y="31483"/>
                  <a:pt x="17738" y="31412"/>
                </a:cubicBezTo>
                <a:cubicBezTo>
                  <a:pt x="17942" y="31194"/>
                  <a:pt x="17779" y="30827"/>
                  <a:pt x="17480" y="30827"/>
                </a:cubicBezTo>
                <a:close/>
                <a:moveTo>
                  <a:pt x="57795" y="30991"/>
                </a:moveTo>
                <a:lnTo>
                  <a:pt x="57958" y="31344"/>
                </a:lnTo>
                <a:lnTo>
                  <a:pt x="57645" y="31521"/>
                </a:lnTo>
                <a:lnTo>
                  <a:pt x="57414" y="31167"/>
                </a:lnTo>
                <a:lnTo>
                  <a:pt x="57795" y="30991"/>
                </a:lnTo>
                <a:close/>
                <a:moveTo>
                  <a:pt x="29266" y="30801"/>
                </a:moveTo>
                <a:cubicBezTo>
                  <a:pt x="29078" y="30801"/>
                  <a:pt x="28898" y="30947"/>
                  <a:pt x="28898" y="31167"/>
                </a:cubicBezTo>
                <a:cubicBezTo>
                  <a:pt x="28884" y="31371"/>
                  <a:pt x="29047" y="31534"/>
                  <a:pt x="29251" y="31534"/>
                </a:cubicBezTo>
                <a:cubicBezTo>
                  <a:pt x="29577" y="31534"/>
                  <a:pt x="29754" y="31154"/>
                  <a:pt x="29523" y="30909"/>
                </a:cubicBezTo>
                <a:cubicBezTo>
                  <a:pt x="29448" y="30834"/>
                  <a:pt x="29356" y="30801"/>
                  <a:pt x="29266" y="30801"/>
                </a:cubicBezTo>
                <a:close/>
                <a:moveTo>
                  <a:pt x="46024" y="31031"/>
                </a:moveTo>
                <a:cubicBezTo>
                  <a:pt x="46065" y="31127"/>
                  <a:pt x="46133" y="31249"/>
                  <a:pt x="46187" y="31358"/>
                </a:cubicBezTo>
                <a:lnTo>
                  <a:pt x="45861" y="31534"/>
                </a:lnTo>
                <a:lnTo>
                  <a:pt x="45684" y="31194"/>
                </a:lnTo>
                <a:lnTo>
                  <a:pt x="46024" y="31031"/>
                </a:lnTo>
                <a:close/>
                <a:moveTo>
                  <a:pt x="14775" y="30923"/>
                </a:moveTo>
                <a:cubicBezTo>
                  <a:pt x="14490" y="30923"/>
                  <a:pt x="14354" y="31249"/>
                  <a:pt x="14544" y="31439"/>
                </a:cubicBezTo>
                <a:cubicBezTo>
                  <a:pt x="14608" y="31507"/>
                  <a:pt x="14686" y="31537"/>
                  <a:pt x="14763" y="31537"/>
                </a:cubicBezTo>
                <a:cubicBezTo>
                  <a:pt x="14916" y="31537"/>
                  <a:pt x="15061" y="31416"/>
                  <a:pt x="15061" y="31235"/>
                </a:cubicBezTo>
                <a:cubicBezTo>
                  <a:pt x="15061" y="31072"/>
                  <a:pt x="14938" y="30936"/>
                  <a:pt x="14775" y="30923"/>
                </a:cubicBezTo>
                <a:close/>
                <a:moveTo>
                  <a:pt x="38276" y="30814"/>
                </a:moveTo>
                <a:cubicBezTo>
                  <a:pt x="38059" y="30827"/>
                  <a:pt x="37896" y="30991"/>
                  <a:pt x="37896" y="31208"/>
                </a:cubicBezTo>
                <a:cubicBezTo>
                  <a:pt x="37896" y="31435"/>
                  <a:pt x="38084" y="31584"/>
                  <a:pt x="38278" y="31584"/>
                </a:cubicBezTo>
                <a:cubicBezTo>
                  <a:pt x="38374" y="31584"/>
                  <a:pt x="38472" y="31547"/>
                  <a:pt x="38548" y="31466"/>
                </a:cubicBezTo>
                <a:cubicBezTo>
                  <a:pt x="38793" y="31222"/>
                  <a:pt x="38616" y="30814"/>
                  <a:pt x="38276" y="30814"/>
                </a:cubicBezTo>
                <a:close/>
                <a:moveTo>
                  <a:pt x="55036" y="31099"/>
                </a:moveTo>
                <a:lnTo>
                  <a:pt x="55212" y="31426"/>
                </a:lnTo>
                <a:lnTo>
                  <a:pt x="54886" y="31589"/>
                </a:lnTo>
                <a:lnTo>
                  <a:pt x="54709" y="31262"/>
                </a:lnTo>
                <a:lnTo>
                  <a:pt x="55036" y="31099"/>
                </a:lnTo>
                <a:close/>
                <a:moveTo>
                  <a:pt x="12002" y="31059"/>
                </a:moveTo>
                <a:cubicBezTo>
                  <a:pt x="11853" y="31059"/>
                  <a:pt x="11744" y="31181"/>
                  <a:pt x="11731" y="31330"/>
                </a:cubicBezTo>
                <a:cubicBezTo>
                  <a:pt x="11731" y="31480"/>
                  <a:pt x="11853" y="31589"/>
                  <a:pt x="12002" y="31602"/>
                </a:cubicBezTo>
                <a:cubicBezTo>
                  <a:pt x="12369" y="31602"/>
                  <a:pt x="12369" y="31059"/>
                  <a:pt x="12002" y="31059"/>
                </a:cubicBezTo>
                <a:close/>
                <a:moveTo>
                  <a:pt x="9284" y="31154"/>
                </a:moveTo>
                <a:cubicBezTo>
                  <a:pt x="9080" y="31154"/>
                  <a:pt x="8985" y="31398"/>
                  <a:pt x="9121" y="31548"/>
                </a:cubicBezTo>
                <a:cubicBezTo>
                  <a:pt x="9169" y="31592"/>
                  <a:pt x="9227" y="31611"/>
                  <a:pt x="9283" y="31611"/>
                </a:cubicBezTo>
                <a:cubicBezTo>
                  <a:pt x="9402" y="31611"/>
                  <a:pt x="9515" y="31523"/>
                  <a:pt x="9515" y="31385"/>
                </a:cubicBezTo>
                <a:cubicBezTo>
                  <a:pt x="9515" y="31262"/>
                  <a:pt x="9406" y="31154"/>
                  <a:pt x="9284" y="31154"/>
                </a:cubicBezTo>
                <a:close/>
                <a:moveTo>
                  <a:pt x="43305" y="31072"/>
                </a:moveTo>
                <a:lnTo>
                  <a:pt x="43469" y="31453"/>
                </a:lnTo>
                <a:lnTo>
                  <a:pt x="43115" y="31616"/>
                </a:lnTo>
                <a:cubicBezTo>
                  <a:pt x="43061" y="31507"/>
                  <a:pt x="42993" y="31371"/>
                  <a:pt x="42938" y="31262"/>
                </a:cubicBezTo>
                <a:lnTo>
                  <a:pt x="43305" y="31072"/>
                </a:lnTo>
                <a:close/>
                <a:moveTo>
                  <a:pt x="26505" y="30855"/>
                </a:moveTo>
                <a:cubicBezTo>
                  <a:pt x="26301" y="30855"/>
                  <a:pt x="26125" y="31018"/>
                  <a:pt x="26125" y="31222"/>
                </a:cubicBezTo>
                <a:lnTo>
                  <a:pt x="26125" y="31235"/>
                </a:lnTo>
                <a:cubicBezTo>
                  <a:pt x="26125" y="31466"/>
                  <a:pt x="26312" y="31621"/>
                  <a:pt x="26509" y="31621"/>
                </a:cubicBezTo>
                <a:cubicBezTo>
                  <a:pt x="26603" y="31621"/>
                  <a:pt x="26698" y="31586"/>
                  <a:pt x="26777" y="31507"/>
                </a:cubicBezTo>
                <a:cubicBezTo>
                  <a:pt x="27022" y="31276"/>
                  <a:pt x="26845" y="30855"/>
                  <a:pt x="26505" y="30855"/>
                </a:cubicBezTo>
                <a:close/>
                <a:moveTo>
                  <a:pt x="35571" y="30895"/>
                </a:moveTo>
                <a:cubicBezTo>
                  <a:pt x="35245" y="30895"/>
                  <a:pt x="35068" y="31276"/>
                  <a:pt x="35286" y="31521"/>
                </a:cubicBezTo>
                <a:cubicBezTo>
                  <a:pt x="35361" y="31596"/>
                  <a:pt x="35453" y="31629"/>
                  <a:pt x="35543" y="31629"/>
                </a:cubicBezTo>
                <a:cubicBezTo>
                  <a:pt x="35732" y="31629"/>
                  <a:pt x="35916" y="31483"/>
                  <a:pt x="35925" y="31262"/>
                </a:cubicBezTo>
                <a:cubicBezTo>
                  <a:pt x="35911" y="31072"/>
                  <a:pt x="35762" y="30909"/>
                  <a:pt x="35571" y="30895"/>
                </a:cubicBezTo>
                <a:close/>
                <a:moveTo>
                  <a:pt x="6557" y="31288"/>
                </a:moveTo>
                <a:cubicBezTo>
                  <a:pt x="6551" y="31288"/>
                  <a:pt x="6544" y="31289"/>
                  <a:pt x="6538" y="31290"/>
                </a:cubicBezTo>
                <a:cubicBezTo>
                  <a:pt x="6470" y="31303"/>
                  <a:pt x="6402" y="31358"/>
                  <a:pt x="6375" y="31426"/>
                </a:cubicBezTo>
                <a:cubicBezTo>
                  <a:pt x="6375" y="31480"/>
                  <a:pt x="6443" y="31548"/>
                  <a:pt x="6470" y="31616"/>
                </a:cubicBezTo>
                <a:lnTo>
                  <a:pt x="6552" y="31629"/>
                </a:lnTo>
                <a:cubicBezTo>
                  <a:pt x="6593" y="31575"/>
                  <a:pt x="6661" y="31534"/>
                  <a:pt x="6674" y="31466"/>
                </a:cubicBezTo>
                <a:cubicBezTo>
                  <a:pt x="6712" y="31377"/>
                  <a:pt x="6644" y="31288"/>
                  <a:pt x="6557" y="31288"/>
                </a:cubicBezTo>
                <a:close/>
                <a:moveTo>
                  <a:pt x="52331" y="31140"/>
                </a:moveTo>
                <a:lnTo>
                  <a:pt x="52494" y="31480"/>
                </a:lnTo>
                <a:cubicBezTo>
                  <a:pt x="52399" y="31534"/>
                  <a:pt x="52276" y="31589"/>
                  <a:pt x="52154" y="31657"/>
                </a:cubicBezTo>
                <a:cubicBezTo>
                  <a:pt x="52113" y="31561"/>
                  <a:pt x="52045" y="31439"/>
                  <a:pt x="51991" y="31317"/>
                </a:cubicBezTo>
                <a:lnTo>
                  <a:pt x="52331" y="31140"/>
                </a:lnTo>
                <a:close/>
                <a:moveTo>
                  <a:pt x="23787" y="30923"/>
                </a:moveTo>
                <a:cubicBezTo>
                  <a:pt x="23569" y="30923"/>
                  <a:pt x="23406" y="31099"/>
                  <a:pt x="23406" y="31303"/>
                </a:cubicBezTo>
                <a:cubicBezTo>
                  <a:pt x="23406" y="31531"/>
                  <a:pt x="23589" y="31679"/>
                  <a:pt x="23779" y="31679"/>
                </a:cubicBezTo>
                <a:cubicBezTo>
                  <a:pt x="23873" y="31679"/>
                  <a:pt x="23969" y="31642"/>
                  <a:pt x="24045" y="31561"/>
                </a:cubicBezTo>
                <a:cubicBezTo>
                  <a:pt x="24290" y="31330"/>
                  <a:pt x="24113" y="30923"/>
                  <a:pt x="23787" y="30923"/>
                </a:cubicBezTo>
                <a:close/>
                <a:moveTo>
                  <a:pt x="49599" y="31222"/>
                </a:moveTo>
                <a:lnTo>
                  <a:pt x="49775" y="31548"/>
                </a:lnTo>
                <a:lnTo>
                  <a:pt x="49408" y="31711"/>
                </a:lnTo>
                <a:cubicBezTo>
                  <a:pt x="49354" y="31616"/>
                  <a:pt x="49286" y="31494"/>
                  <a:pt x="49232" y="31385"/>
                </a:cubicBezTo>
                <a:lnTo>
                  <a:pt x="49599" y="31222"/>
                </a:lnTo>
                <a:close/>
                <a:moveTo>
                  <a:pt x="21028" y="30991"/>
                </a:moveTo>
                <a:cubicBezTo>
                  <a:pt x="20715" y="30991"/>
                  <a:pt x="20552" y="31385"/>
                  <a:pt x="20783" y="31616"/>
                </a:cubicBezTo>
                <a:cubicBezTo>
                  <a:pt x="20852" y="31685"/>
                  <a:pt x="20938" y="31715"/>
                  <a:pt x="21024" y="31715"/>
                </a:cubicBezTo>
                <a:cubicBezTo>
                  <a:pt x="21210" y="31715"/>
                  <a:pt x="21395" y="31571"/>
                  <a:pt x="21395" y="31358"/>
                </a:cubicBezTo>
                <a:cubicBezTo>
                  <a:pt x="21395" y="31154"/>
                  <a:pt x="21232" y="30991"/>
                  <a:pt x="21028" y="30991"/>
                </a:cubicBezTo>
                <a:close/>
                <a:moveTo>
                  <a:pt x="32801" y="30991"/>
                </a:moveTo>
                <a:cubicBezTo>
                  <a:pt x="32713" y="30991"/>
                  <a:pt x="32624" y="31025"/>
                  <a:pt x="32554" y="31099"/>
                </a:cubicBezTo>
                <a:cubicBezTo>
                  <a:pt x="32323" y="31330"/>
                  <a:pt x="32486" y="31725"/>
                  <a:pt x="32812" y="31725"/>
                </a:cubicBezTo>
                <a:cubicBezTo>
                  <a:pt x="33016" y="31711"/>
                  <a:pt x="33166" y="31548"/>
                  <a:pt x="33166" y="31358"/>
                </a:cubicBezTo>
                <a:cubicBezTo>
                  <a:pt x="33166" y="31137"/>
                  <a:pt x="32985" y="30991"/>
                  <a:pt x="32801" y="30991"/>
                </a:cubicBezTo>
                <a:close/>
                <a:moveTo>
                  <a:pt x="18309" y="31078"/>
                </a:moveTo>
                <a:cubicBezTo>
                  <a:pt x="18223" y="31078"/>
                  <a:pt x="18136" y="31110"/>
                  <a:pt x="18065" y="31181"/>
                </a:cubicBezTo>
                <a:cubicBezTo>
                  <a:pt x="17847" y="31385"/>
                  <a:pt x="17997" y="31752"/>
                  <a:pt x="18309" y="31752"/>
                </a:cubicBezTo>
                <a:cubicBezTo>
                  <a:pt x="18500" y="31752"/>
                  <a:pt x="18649" y="31602"/>
                  <a:pt x="18649" y="31412"/>
                </a:cubicBezTo>
                <a:cubicBezTo>
                  <a:pt x="18649" y="31211"/>
                  <a:pt x="18483" y="31078"/>
                  <a:pt x="18309" y="31078"/>
                </a:cubicBezTo>
                <a:close/>
                <a:moveTo>
                  <a:pt x="30077" y="31045"/>
                </a:moveTo>
                <a:cubicBezTo>
                  <a:pt x="29762" y="31045"/>
                  <a:pt x="29594" y="31430"/>
                  <a:pt x="29808" y="31670"/>
                </a:cubicBezTo>
                <a:cubicBezTo>
                  <a:pt x="29885" y="31752"/>
                  <a:pt x="29982" y="31788"/>
                  <a:pt x="30077" y="31788"/>
                </a:cubicBezTo>
                <a:cubicBezTo>
                  <a:pt x="30267" y="31788"/>
                  <a:pt x="30452" y="31643"/>
                  <a:pt x="30461" y="31426"/>
                </a:cubicBezTo>
                <a:cubicBezTo>
                  <a:pt x="30461" y="31222"/>
                  <a:pt x="30298" y="31045"/>
                  <a:pt x="30094" y="31045"/>
                </a:cubicBezTo>
                <a:cubicBezTo>
                  <a:pt x="30088" y="31045"/>
                  <a:pt x="30083" y="31045"/>
                  <a:pt x="30077" y="31045"/>
                </a:cubicBezTo>
                <a:close/>
                <a:moveTo>
                  <a:pt x="58624" y="31276"/>
                </a:moveTo>
                <a:lnTo>
                  <a:pt x="58801" y="31616"/>
                </a:lnTo>
                <a:lnTo>
                  <a:pt x="58461" y="31793"/>
                </a:lnTo>
                <a:cubicBezTo>
                  <a:pt x="58420" y="31684"/>
                  <a:pt x="58352" y="31561"/>
                  <a:pt x="58298" y="31453"/>
                </a:cubicBezTo>
                <a:lnTo>
                  <a:pt x="58624" y="31276"/>
                </a:lnTo>
                <a:close/>
                <a:moveTo>
                  <a:pt x="46839" y="31276"/>
                </a:moveTo>
                <a:lnTo>
                  <a:pt x="47016" y="31643"/>
                </a:lnTo>
                <a:lnTo>
                  <a:pt x="46690" y="31820"/>
                </a:lnTo>
                <a:cubicBezTo>
                  <a:pt x="46636" y="31697"/>
                  <a:pt x="46568" y="31575"/>
                  <a:pt x="46513" y="31453"/>
                </a:cubicBezTo>
                <a:lnTo>
                  <a:pt x="46839" y="31276"/>
                </a:lnTo>
                <a:close/>
                <a:moveTo>
                  <a:pt x="15588" y="31194"/>
                </a:moveTo>
                <a:cubicBezTo>
                  <a:pt x="15326" y="31194"/>
                  <a:pt x="15173" y="31511"/>
                  <a:pt x="15360" y="31711"/>
                </a:cubicBezTo>
                <a:cubicBezTo>
                  <a:pt x="15422" y="31788"/>
                  <a:pt x="15506" y="31822"/>
                  <a:pt x="15590" y="31822"/>
                </a:cubicBezTo>
                <a:cubicBezTo>
                  <a:pt x="15743" y="31822"/>
                  <a:pt x="15895" y="31706"/>
                  <a:pt x="15903" y="31521"/>
                </a:cubicBezTo>
                <a:cubicBezTo>
                  <a:pt x="15903" y="31344"/>
                  <a:pt x="15781" y="31208"/>
                  <a:pt x="15604" y="31194"/>
                </a:cubicBezTo>
                <a:cubicBezTo>
                  <a:pt x="15599" y="31194"/>
                  <a:pt x="15593" y="31194"/>
                  <a:pt x="15588" y="31194"/>
                </a:cubicBezTo>
                <a:close/>
                <a:moveTo>
                  <a:pt x="55905" y="31290"/>
                </a:moveTo>
                <a:lnTo>
                  <a:pt x="56069" y="31657"/>
                </a:lnTo>
                <a:lnTo>
                  <a:pt x="55715" y="31833"/>
                </a:lnTo>
                <a:cubicBezTo>
                  <a:pt x="55661" y="31738"/>
                  <a:pt x="55593" y="31616"/>
                  <a:pt x="55538" y="31507"/>
                </a:cubicBezTo>
                <a:lnTo>
                  <a:pt x="55905" y="31290"/>
                </a:lnTo>
                <a:close/>
                <a:moveTo>
                  <a:pt x="12839" y="31278"/>
                </a:moveTo>
                <a:cubicBezTo>
                  <a:pt x="12771" y="31278"/>
                  <a:pt x="12701" y="31302"/>
                  <a:pt x="12641" y="31358"/>
                </a:cubicBezTo>
                <a:cubicBezTo>
                  <a:pt x="12465" y="31534"/>
                  <a:pt x="12587" y="31847"/>
                  <a:pt x="12832" y="31847"/>
                </a:cubicBezTo>
                <a:cubicBezTo>
                  <a:pt x="12981" y="31847"/>
                  <a:pt x="13117" y="31725"/>
                  <a:pt x="13117" y="31575"/>
                </a:cubicBezTo>
                <a:cubicBezTo>
                  <a:pt x="13126" y="31397"/>
                  <a:pt x="12988" y="31278"/>
                  <a:pt x="12839" y="31278"/>
                </a:cubicBezTo>
                <a:close/>
                <a:moveTo>
                  <a:pt x="39105" y="31045"/>
                </a:moveTo>
                <a:cubicBezTo>
                  <a:pt x="38752" y="31045"/>
                  <a:pt x="38562" y="31466"/>
                  <a:pt x="38820" y="31725"/>
                </a:cubicBezTo>
                <a:cubicBezTo>
                  <a:pt x="38900" y="31809"/>
                  <a:pt x="39000" y="31847"/>
                  <a:pt x="39099" y="31847"/>
                </a:cubicBezTo>
                <a:cubicBezTo>
                  <a:pt x="39303" y="31847"/>
                  <a:pt x="39500" y="31686"/>
                  <a:pt x="39500" y="31439"/>
                </a:cubicBezTo>
                <a:cubicBezTo>
                  <a:pt x="39500" y="31222"/>
                  <a:pt x="39323" y="31045"/>
                  <a:pt x="39105" y="31045"/>
                </a:cubicBezTo>
                <a:close/>
                <a:moveTo>
                  <a:pt x="27328" y="31081"/>
                </a:moveTo>
                <a:cubicBezTo>
                  <a:pt x="27136" y="31081"/>
                  <a:pt x="26949" y="31228"/>
                  <a:pt x="26940" y="31453"/>
                </a:cubicBezTo>
                <a:cubicBezTo>
                  <a:pt x="26940" y="31670"/>
                  <a:pt x="27103" y="31861"/>
                  <a:pt x="27321" y="31861"/>
                </a:cubicBezTo>
                <a:cubicBezTo>
                  <a:pt x="27326" y="31861"/>
                  <a:pt x="27332" y="31861"/>
                  <a:pt x="27337" y="31861"/>
                </a:cubicBezTo>
                <a:cubicBezTo>
                  <a:pt x="27667" y="31861"/>
                  <a:pt x="27847" y="31449"/>
                  <a:pt x="27606" y="31208"/>
                </a:cubicBezTo>
                <a:cubicBezTo>
                  <a:pt x="27528" y="31120"/>
                  <a:pt x="27427" y="31081"/>
                  <a:pt x="27328" y="31081"/>
                </a:cubicBezTo>
                <a:close/>
                <a:moveTo>
                  <a:pt x="10113" y="31385"/>
                </a:moveTo>
                <a:cubicBezTo>
                  <a:pt x="9896" y="31385"/>
                  <a:pt x="9787" y="31657"/>
                  <a:pt x="9936" y="31806"/>
                </a:cubicBezTo>
                <a:cubicBezTo>
                  <a:pt x="9988" y="31854"/>
                  <a:pt x="10050" y="31875"/>
                  <a:pt x="10110" y="31875"/>
                </a:cubicBezTo>
                <a:cubicBezTo>
                  <a:pt x="10238" y="31875"/>
                  <a:pt x="10358" y="31778"/>
                  <a:pt x="10358" y="31629"/>
                </a:cubicBezTo>
                <a:cubicBezTo>
                  <a:pt x="10358" y="31494"/>
                  <a:pt x="10249" y="31385"/>
                  <a:pt x="10113" y="31385"/>
                </a:cubicBezTo>
                <a:close/>
                <a:moveTo>
                  <a:pt x="7347" y="31506"/>
                </a:moveTo>
                <a:cubicBezTo>
                  <a:pt x="7247" y="31506"/>
                  <a:pt x="7164" y="31596"/>
                  <a:pt x="7177" y="31697"/>
                </a:cubicBezTo>
                <a:cubicBezTo>
                  <a:pt x="7165" y="31798"/>
                  <a:pt x="7245" y="31876"/>
                  <a:pt x="7333" y="31876"/>
                </a:cubicBezTo>
                <a:cubicBezTo>
                  <a:pt x="7340" y="31876"/>
                  <a:pt x="7347" y="31875"/>
                  <a:pt x="7354" y="31874"/>
                </a:cubicBezTo>
                <a:cubicBezTo>
                  <a:pt x="7612" y="31874"/>
                  <a:pt x="7612" y="31507"/>
                  <a:pt x="7354" y="31507"/>
                </a:cubicBezTo>
                <a:lnTo>
                  <a:pt x="7367" y="31507"/>
                </a:lnTo>
                <a:cubicBezTo>
                  <a:pt x="7360" y="31506"/>
                  <a:pt x="7354" y="31506"/>
                  <a:pt x="7347" y="31506"/>
                </a:cubicBezTo>
                <a:close/>
                <a:moveTo>
                  <a:pt x="44121" y="31358"/>
                </a:moveTo>
                <a:lnTo>
                  <a:pt x="44298" y="31684"/>
                </a:lnTo>
                <a:lnTo>
                  <a:pt x="43944" y="31915"/>
                </a:lnTo>
                <a:lnTo>
                  <a:pt x="43768" y="31534"/>
                </a:lnTo>
                <a:lnTo>
                  <a:pt x="44121" y="31358"/>
                </a:lnTo>
                <a:close/>
                <a:moveTo>
                  <a:pt x="36387" y="31154"/>
                </a:moveTo>
                <a:cubicBezTo>
                  <a:pt x="36183" y="31154"/>
                  <a:pt x="36006" y="31317"/>
                  <a:pt x="36006" y="31534"/>
                </a:cubicBezTo>
                <a:lnTo>
                  <a:pt x="36006" y="31521"/>
                </a:lnTo>
                <a:lnTo>
                  <a:pt x="36006" y="31521"/>
                </a:lnTo>
                <a:cubicBezTo>
                  <a:pt x="35997" y="31754"/>
                  <a:pt x="36186" y="31917"/>
                  <a:pt x="36385" y="31917"/>
                </a:cubicBezTo>
                <a:cubicBezTo>
                  <a:pt x="36476" y="31917"/>
                  <a:pt x="36568" y="31883"/>
                  <a:pt x="36645" y="31806"/>
                </a:cubicBezTo>
                <a:cubicBezTo>
                  <a:pt x="36890" y="31575"/>
                  <a:pt x="36727" y="31167"/>
                  <a:pt x="36387" y="31154"/>
                </a:cubicBezTo>
                <a:close/>
                <a:moveTo>
                  <a:pt x="24602" y="31154"/>
                </a:moveTo>
                <a:cubicBezTo>
                  <a:pt x="24263" y="31154"/>
                  <a:pt x="24100" y="31575"/>
                  <a:pt x="24344" y="31806"/>
                </a:cubicBezTo>
                <a:cubicBezTo>
                  <a:pt x="24423" y="31885"/>
                  <a:pt x="24519" y="31920"/>
                  <a:pt x="24612" y="31920"/>
                </a:cubicBezTo>
                <a:cubicBezTo>
                  <a:pt x="24809" y="31920"/>
                  <a:pt x="24997" y="31765"/>
                  <a:pt x="24997" y="31534"/>
                </a:cubicBezTo>
                <a:cubicBezTo>
                  <a:pt x="24983" y="31317"/>
                  <a:pt x="24820" y="31154"/>
                  <a:pt x="24602" y="31154"/>
                </a:cubicBezTo>
                <a:close/>
                <a:moveTo>
                  <a:pt x="53133" y="31398"/>
                </a:moveTo>
                <a:lnTo>
                  <a:pt x="53364" y="31752"/>
                </a:lnTo>
                <a:lnTo>
                  <a:pt x="52983" y="31928"/>
                </a:lnTo>
                <a:lnTo>
                  <a:pt x="52820" y="31575"/>
                </a:lnTo>
                <a:lnTo>
                  <a:pt x="53133" y="31398"/>
                </a:lnTo>
                <a:close/>
                <a:moveTo>
                  <a:pt x="33624" y="31235"/>
                </a:moveTo>
                <a:cubicBezTo>
                  <a:pt x="33296" y="31235"/>
                  <a:pt x="33129" y="31620"/>
                  <a:pt x="33356" y="31847"/>
                </a:cubicBezTo>
                <a:cubicBezTo>
                  <a:pt x="33434" y="31930"/>
                  <a:pt x="33534" y="31968"/>
                  <a:pt x="33630" y="31968"/>
                </a:cubicBezTo>
                <a:cubicBezTo>
                  <a:pt x="33817" y="31968"/>
                  <a:pt x="33995" y="31826"/>
                  <a:pt x="33995" y="31602"/>
                </a:cubicBezTo>
                <a:cubicBezTo>
                  <a:pt x="33995" y="31398"/>
                  <a:pt x="33845" y="31235"/>
                  <a:pt x="33641" y="31235"/>
                </a:cubicBezTo>
                <a:cubicBezTo>
                  <a:pt x="33636" y="31235"/>
                  <a:pt x="33630" y="31235"/>
                  <a:pt x="33624" y="31235"/>
                </a:cubicBezTo>
                <a:close/>
                <a:moveTo>
                  <a:pt x="41416" y="31371"/>
                </a:moveTo>
                <a:cubicBezTo>
                  <a:pt x="41457" y="31466"/>
                  <a:pt x="41525" y="31616"/>
                  <a:pt x="41593" y="31765"/>
                </a:cubicBezTo>
                <a:cubicBezTo>
                  <a:pt x="41525" y="31779"/>
                  <a:pt x="41470" y="31793"/>
                  <a:pt x="41416" y="31820"/>
                </a:cubicBezTo>
                <a:cubicBezTo>
                  <a:pt x="41348" y="31861"/>
                  <a:pt x="41280" y="31915"/>
                  <a:pt x="41226" y="31969"/>
                </a:cubicBezTo>
                <a:cubicBezTo>
                  <a:pt x="41200" y="31761"/>
                  <a:pt x="41099" y="31590"/>
                  <a:pt x="40888" y="31552"/>
                </a:cubicBezTo>
                <a:lnTo>
                  <a:pt x="40888" y="31552"/>
                </a:lnTo>
                <a:cubicBezTo>
                  <a:pt x="40897" y="31553"/>
                  <a:pt x="40907" y="31554"/>
                  <a:pt x="40916" y="31554"/>
                </a:cubicBezTo>
                <a:cubicBezTo>
                  <a:pt x="40960" y="31554"/>
                  <a:pt x="41001" y="31544"/>
                  <a:pt x="41049" y="31534"/>
                </a:cubicBezTo>
                <a:cubicBezTo>
                  <a:pt x="41185" y="31494"/>
                  <a:pt x="41307" y="31426"/>
                  <a:pt x="41416" y="31371"/>
                </a:cubicBezTo>
                <a:close/>
                <a:moveTo>
                  <a:pt x="50414" y="31466"/>
                </a:moveTo>
                <a:lnTo>
                  <a:pt x="50591" y="31820"/>
                </a:lnTo>
                <a:lnTo>
                  <a:pt x="50237" y="31983"/>
                </a:lnTo>
                <a:lnTo>
                  <a:pt x="50074" y="31629"/>
                </a:lnTo>
                <a:lnTo>
                  <a:pt x="50414" y="31466"/>
                </a:lnTo>
                <a:close/>
                <a:moveTo>
                  <a:pt x="21857" y="31262"/>
                </a:moveTo>
                <a:cubicBezTo>
                  <a:pt x="21653" y="31262"/>
                  <a:pt x="21490" y="31426"/>
                  <a:pt x="21490" y="31629"/>
                </a:cubicBezTo>
                <a:cubicBezTo>
                  <a:pt x="21490" y="31850"/>
                  <a:pt x="21670" y="31996"/>
                  <a:pt x="21858" y="31996"/>
                </a:cubicBezTo>
                <a:cubicBezTo>
                  <a:pt x="21948" y="31996"/>
                  <a:pt x="22040" y="31963"/>
                  <a:pt x="22115" y="31888"/>
                </a:cubicBezTo>
                <a:cubicBezTo>
                  <a:pt x="22346" y="31657"/>
                  <a:pt x="22183" y="31262"/>
                  <a:pt x="21857" y="31262"/>
                </a:cubicBezTo>
                <a:close/>
                <a:moveTo>
                  <a:pt x="19125" y="31344"/>
                </a:moveTo>
                <a:cubicBezTo>
                  <a:pt x="18826" y="31358"/>
                  <a:pt x="18690" y="31725"/>
                  <a:pt x="18907" y="31928"/>
                </a:cubicBezTo>
                <a:cubicBezTo>
                  <a:pt x="18972" y="31993"/>
                  <a:pt x="19053" y="32022"/>
                  <a:pt x="19134" y="32022"/>
                </a:cubicBezTo>
                <a:cubicBezTo>
                  <a:pt x="19307" y="32022"/>
                  <a:pt x="19478" y="31888"/>
                  <a:pt x="19478" y="31684"/>
                </a:cubicBezTo>
                <a:cubicBezTo>
                  <a:pt x="19478" y="31494"/>
                  <a:pt x="19315" y="31344"/>
                  <a:pt x="19125" y="31344"/>
                </a:cubicBezTo>
                <a:close/>
                <a:moveTo>
                  <a:pt x="59439" y="31521"/>
                </a:moveTo>
                <a:lnTo>
                  <a:pt x="59616" y="31847"/>
                </a:lnTo>
                <a:lnTo>
                  <a:pt x="59290" y="32024"/>
                </a:lnTo>
                <a:lnTo>
                  <a:pt x="59113" y="31697"/>
                </a:lnTo>
                <a:lnTo>
                  <a:pt x="59439" y="31521"/>
                </a:lnTo>
                <a:close/>
                <a:moveTo>
                  <a:pt x="30909" y="31276"/>
                </a:moveTo>
                <a:cubicBezTo>
                  <a:pt x="30692" y="31276"/>
                  <a:pt x="30529" y="31453"/>
                  <a:pt x="30529" y="31657"/>
                </a:cubicBezTo>
                <a:cubicBezTo>
                  <a:pt x="30529" y="31887"/>
                  <a:pt x="30716" y="32042"/>
                  <a:pt x="30913" y="32042"/>
                </a:cubicBezTo>
                <a:cubicBezTo>
                  <a:pt x="31007" y="32042"/>
                  <a:pt x="31102" y="32007"/>
                  <a:pt x="31181" y="31928"/>
                </a:cubicBezTo>
                <a:cubicBezTo>
                  <a:pt x="31426" y="31684"/>
                  <a:pt x="31249" y="31276"/>
                  <a:pt x="30909" y="31276"/>
                </a:cubicBezTo>
                <a:close/>
                <a:moveTo>
                  <a:pt x="47669" y="31548"/>
                </a:moveTo>
                <a:cubicBezTo>
                  <a:pt x="47723" y="31643"/>
                  <a:pt x="47791" y="31765"/>
                  <a:pt x="47845" y="31888"/>
                </a:cubicBezTo>
                <a:cubicBezTo>
                  <a:pt x="47750" y="31928"/>
                  <a:pt x="47628" y="31996"/>
                  <a:pt x="47505" y="32051"/>
                </a:cubicBezTo>
                <a:lnTo>
                  <a:pt x="47342" y="31725"/>
                </a:lnTo>
                <a:lnTo>
                  <a:pt x="47669" y="31548"/>
                </a:lnTo>
                <a:close/>
                <a:moveTo>
                  <a:pt x="16412" y="31427"/>
                </a:moveTo>
                <a:cubicBezTo>
                  <a:pt x="16333" y="31427"/>
                  <a:pt x="16254" y="31456"/>
                  <a:pt x="16189" y="31521"/>
                </a:cubicBezTo>
                <a:cubicBezTo>
                  <a:pt x="15971" y="31725"/>
                  <a:pt x="16121" y="32078"/>
                  <a:pt x="16420" y="32078"/>
                </a:cubicBezTo>
                <a:cubicBezTo>
                  <a:pt x="16583" y="32078"/>
                  <a:pt x="16733" y="31928"/>
                  <a:pt x="16746" y="31765"/>
                </a:cubicBezTo>
                <a:cubicBezTo>
                  <a:pt x="16746" y="31561"/>
                  <a:pt x="16582" y="31427"/>
                  <a:pt x="16412" y="31427"/>
                </a:cubicBezTo>
                <a:close/>
                <a:moveTo>
                  <a:pt x="56721" y="31575"/>
                </a:moveTo>
                <a:lnTo>
                  <a:pt x="56898" y="31928"/>
                </a:lnTo>
                <a:lnTo>
                  <a:pt x="56544" y="32105"/>
                </a:lnTo>
                <a:lnTo>
                  <a:pt x="56368" y="31752"/>
                </a:lnTo>
                <a:lnTo>
                  <a:pt x="56721" y="31575"/>
                </a:lnTo>
                <a:close/>
                <a:moveTo>
                  <a:pt x="13661" y="31507"/>
                </a:moveTo>
                <a:cubicBezTo>
                  <a:pt x="13389" y="31507"/>
                  <a:pt x="13253" y="31833"/>
                  <a:pt x="13443" y="32024"/>
                </a:cubicBezTo>
                <a:cubicBezTo>
                  <a:pt x="13501" y="32085"/>
                  <a:pt x="13574" y="32113"/>
                  <a:pt x="13647" y="32113"/>
                </a:cubicBezTo>
                <a:cubicBezTo>
                  <a:pt x="13799" y="32113"/>
                  <a:pt x="13951" y="31994"/>
                  <a:pt x="13960" y="31820"/>
                </a:cubicBezTo>
                <a:cubicBezTo>
                  <a:pt x="13946" y="31657"/>
                  <a:pt x="13824" y="31521"/>
                  <a:pt x="13661" y="31521"/>
                </a:cubicBezTo>
                <a:lnTo>
                  <a:pt x="13661" y="31507"/>
                </a:lnTo>
                <a:close/>
                <a:moveTo>
                  <a:pt x="44950" y="31602"/>
                </a:moveTo>
                <a:cubicBezTo>
                  <a:pt x="45004" y="31711"/>
                  <a:pt x="45059" y="31833"/>
                  <a:pt x="45127" y="31942"/>
                </a:cubicBezTo>
                <a:lnTo>
                  <a:pt x="44787" y="32119"/>
                </a:lnTo>
                <a:cubicBezTo>
                  <a:pt x="44733" y="32010"/>
                  <a:pt x="44665" y="31888"/>
                  <a:pt x="44610" y="31779"/>
                </a:cubicBezTo>
                <a:lnTo>
                  <a:pt x="44950" y="31602"/>
                </a:lnTo>
                <a:close/>
                <a:moveTo>
                  <a:pt x="28147" y="31330"/>
                </a:moveTo>
                <a:cubicBezTo>
                  <a:pt x="27804" y="31330"/>
                  <a:pt x="27624" y="31742"/>
                  <a:pt x="27878" y="31996"/>
                </a:cubicBezTo>
                <a:cubicBezTo>
                  <a:pt x="27959" y="32081"/>
                  <a:pt x="28058" y="32119"/>
                  <a:pt x="28156" y="32119"/>
                </a:cubicBezTo>
                <a:cubicBezTo>
                  <a:pt x="28354" y="32119"/>
                  <a:pt x="28544" y="31962"/>
                  <a:pt x="28544" y="31725"/>
                </a:cubicBezTo>
                <a:cubicBezTo>
                  <a:pt x="28544" y="31507"/>
                  <a:pt x="28381" y="31330"/>
                  <a:pt x="28164" y="31330"/>
                </a:cubicBezTo>
                <a:cubicBezTo>
                  <a:pt x="28158" y="31330"/>
                  <a:pt x="28152" y="31330"/>
                  <a:pt x="28147" y="31330"/>
                </a:cubicBezTo>
                <a:close/>
                <a:moveTo>
                  <a:pt x="5465" y="31888"/>
                </a:moveTo>
                <a:cubicBezTo>
                  <a:pt x="5410" y="31901"/>
                  <a:pt x="5356" y="31956"/>
                  <a:pt x="5342" y="32010"/>
                </a:cubicBezTo>
                <a:cubicBezTo>
                  <a:pt x="5342" y="32051"/>
                  <a:pt x="5410" y="32132"/>
                  <a:pt x="5451" y="32132"/>
                </a:cubicBezTo>
                <a:cubicBezTo>
                  <a:pt x="5492" y="32132"/>
                  <a:pt x="5560" y="32078"/>
                  <a:pt x="5655" y="32024"/>
                </a:cubicBezTo>
                <a:cubicBezTo>
                  <a:pt x="5573" y="31969"/>
                  <a:pt x="5519" y="31901"/>
                  <a:pt x="5465" y="31901"/>
                </a:cubicBezTo>
                <a:lnTo>
                  <a:pt x="5465" y="31888"/>
                </a:lnTo>
                <a:close/>
                <a:moveTo>
                  <a:pt x="10926" y="31615"/>
                </a:moveTo>
                <a:cubicBezTo>
                  <a:pt x="10706" y="31615"/>
                  <a:pt x="10593" y="31891"/>
                  <a:pt x="10752" y="32051"/>
                </a:cubicBezTo>
                <a:cubicBezTo>
                  <a:pt x="10807" y="32111"/>
                  <a:pt x="10877" y="32138"/>
                  <a:pt x="10945" y="32138"/>
                </a:cubicBezTo>
                <a:cubicBezTo>
                  <a:pt x="11076" y="32138"/>
                  <a:pt x="11200" y="32036"/>
                  <a:pt x="11200" y="31874"/>
                </a:cubicBezTo>
                <a:cubicBezTo>
                  <a:pt x="11200" y="31738"/>
                  <a:pt x="11092" y="31616"/>
                  <a:pt x="10942" y="31616"/>
                </a:cubicBezTo>
                <a:cubicBezTo>
                  <a:pt x="10937" y="31616"/>
                  <a:pt x="10932" y="31615"/>
                  <a:pt x="10926" y="31615"/>
                </a:cubicBezTo>
                <a:close/>
                <a:moveTo>
                  <a:pt x="42191" y="31643"/>
                </a:moveTo>
                <a:lnTo>
                  <a:pt x="42368" y="31996"/>
                </a:lnTo>
                <a:lnTo>
                  <a:pt x="42041" y="32173"/>
                </a:lnTo>
                <a:lnTo>
                  <a:pt x="41851" y="31833"/>
                </a:lnTo>
                <a:lnTo>
                  <a:pt x="42191" y="31643"/>
                </a:lnTo>
                <a:close/>
                <a:moveTo>
                  <a:pt x="53975" y="31643"/>
                </a:moveTo>
                <a:lnTo>
                  <a:pt x="54138" y="31996"/>
                </a:lnTo>
                <a:lnTo>
                  <a:pt x="53826" y="32173"/>
                </a:lnTo>
                <a:lnTo>
                  <a:pt x="53595" y="31820"/>
                </a:lnTo>
                <a:lnTo>
                  <a:pt x="53975" y="31643"/>
                </a:lnTo>
                <a:close/>
                <a:moveTo>
                  <a:pt x="37202" y="31385"/>
                </a:moveTo>
                <a:cubicBezTo>
                  <a:pt x="36849" y="31398"/>
                  <a:pt x="36686" y="31820"/>
                  <a:pt x="36931" y="32064"/>
                </a:cubicBezTo>
                <a:cubicBezTo>
                  <a:pt x="37013" y="32143"/>
                  <a:pt x="37113" y="32178"/>
                  <a:pt x="37210" y="32178"/>
                </a:cubicBezTo>
                <a:cubicBezTo>
                  <a:pt x="37415" y="32178"/>
                  <a:pt x="37610" y="32019"/>
                  <a:pt x="37610" y="31779"/>
                </a:cubicBezTo>
                <a:cubicBezTo>
                  <a:pt x="37597" y="31561"/>
                  <a:pt x="37420" y="31385"/>
                  <a:pt x="37202" y="31385"/>
                </a:cubicBezTo>
                <a:close/>
                <a:moveTo>
                  <a:pt x="8185" y="31765"/>
                </a:moveTo>
                <a:cubicBezTo>
                  <a:pt x="8084" y="31765"/>
                  <a:pt x="7986" y="31833"/>
                  <a:pt x="7979" y="31969"/>
                </a:cubicBezTo>
                <a:cubicBezTo>
                  <a:pt x="7959" y="32119"/>
                  <a:pt x="8071" y="32194"/>
                  <a:pt x="8185" y="32194"/>
                </a:cubicBezTo>
                <a:cubicBezTo>
                  <a:pt x="8299" y="32194"/>
                  <a:pt x="8414" y="32119"/>
                  <a:pt x="8400" y="31969"/>
                </a:cubicBezTo>
                <a:cubicBezTo>
                  <a:pt x="8387" y="31833"/>
                  <a:pt x="8285" y="31765"/>
                  <a:pt x="8185" y="31765"/>
                </a:cubicBezTo>
                <a:close/>
                <a:moveTo>
                  <a:pt x="25438" y="31426"/>
                </a:moveTo>
                <a:lnTo>
                  <a:pt x="25438" y="31426"/>
                </a:lnTo>
                <a:cubicBezTo>
                  <a:pt x="25089" y="31431"/>
                  <a:pt x="24917" y="31849"/>
                  <a:pt x="25160" y="32092"/>
                </a:cubicBezTo>
                <a:cubicBezTo>
                  <a:pt x="25239" y="32170"/>
                  <a:pt x="25336" y="32205"/>
                  <a:pt x="25431" y="32205"/>
                </a:cubicBezTo>
                <a:cubicBezTo>
                  <a:pt x="25632" y="32205"/>
                  <a:pt x="25826" y="32050"/>
                  <a:pt x="25826" y="31820"/>
                </a:cubicBezTo>
                <a:cubicBezTo>
                  <a:pt x="25826" y="31604"/>
                  <a:pt x="25653" y="31429"/>
                  <a:pt x="25438" y="31426"/>
                </a:cubicBezTo>
                <a:close/>
                <a:moveTo>
                  <a:pt x="51243" y="31738"/>
                </a:moveTo>
                <a:lnTo>
                  <a:pt x="51420" y="32064"/>
                </a:lnTo>
                <a:lnTo>
                  <a:pt x="51053" y="32227"/>
                </a:lnTo>
                <a:lnTo>
                  <a:pt x="50890" y="31901"/>
                </a:lnTo>
                <a:lnTo>
                  <a:pt x="51243" y="31738"/>
                </a:lnTo>
                <a:close/>
                <a:moveTo>
                  <a:pt x="34443" y="31453"/>
                </a:moveTo>
                <a:cubicBezTo>
                  <a:pt x="34103" y="31466"/>
                  <a:pt x="33940" y="31888"/>
                  <a:pt x="34185" y="32119"/>
                </a:cubicBezTo>
                <a:cubicBezTo>
                  <a:pt x="34268" y="32197"/>
                  <a:pt x="34366" y="32232"/>
                  <a:pt x="34461" y="32232"/>
                </a:cubicBezTo>
                <a:cubicBezTo>
                  <a:pt x="34662" y="32232"/>
                  <a:pt x="34851" y="32074"/>
                  <a:pt x="34851" y="31833"/>
                </a:cubicBezTo>
                <a:cubicBezTo>
                  <a:pt x="34837" y="31629"/>
                  <a:pt x="34661" y="31453"/>
                  <a:pt x="34443" y="31453"/>
                </a:cubicBezTo>
                <a:close/>
                <a:moveTo>
                  <a:pt x="22711" y="31498"/>
                </a:moveTo>
                <a:cubicBezTo>
                  <a:pt x="22622" y="31498"/>
                  <a:pt x="22531" y="31530"/>
                  <a:pt x="22455" y="31602"/>
                </a:cubicBezTo>
                <a:cubicBezTo>
                  <a:pt x="22210" y="31833"/>
                  <a:pt x="22373" y="32241"/>
                  <a:pt x="22713" y="32241"/>
                </a:cubicBezTo>
                <a:cubicBezTo>
                  <a:pt x="22721" y="32242"/>
                  <a:pt x="22729" y="32242"/>
                  <a:pt x="22737" y="32242"/>
                </a:cubicBezTo>
                <a:cubicBezTo>
                  <a:pt x="22930" y="32242"/>
                  <a:pt x="23080" y="32084"/>
                  <a:pt x="23080" y="31888"/>
                </a:cubicBezTo>
                <a:cubicBezTo>
                  <a:pt x="23089" y="31654"/>
                  <a:pt x="22906" y="31498"/>
                  <a:pt x="22711" y="31498"/>
                </a:cubicBezTo>
                <a:close/>
                <a:moveTo>
                  <a:pt x="48498" y="31793"/>
                </a:moveTo>
                <a:cubicBezTo>
                  <a:pt x="48552" y="31888"/>
                  <a:pt x="48606" y="32010"/>
                  <a:pt x="48674" y="32119"/>
                </a:cubicBezTo>
                <a:lnTo>
                  <a:pt x="48335" y="32295"/>
                </a:lnTo>
                <a:lnTo>
                  <a:pt x="48158" y="31956"/>
                </a:lnTo>
                <a:lnTo>
                  <a:pt x="48498" y="31793"/>
                </a:lnTo>
                <a:close/>
                <a:moveTo>
                  <a:pt x="60269" y="31765"/>
                </a:moveTo>
                <a:lnTo>
                  <a:pt x="60445" y="32119"/>
                </a:lnTo>
                <a:lnTo>
                  <a:pt x="60119" y="32295"/>
                </a:lnTo>
                <a:cubicBezTo>
                  <a:pt x="60065" y="32173"/>
                  <a:pt x="59997" y="32051"/>
                  <a:pt x="59942" y="31928"/>
                </a:cubicBezTo>
                <a:lnTo>
                  <a:pt x="60269" y="31765"/>
                </a:lnTo>
                <a:close/>
                <a:moveTo>
                  <a:pt x="19954" y="31575"/>
                </a:moveTo>
                <a:cubicBezTo>
                  <a:pt x="19641" y="31575"/>
                  <a:pt x="19478" y="31969"/>
                  <a:pt x="19709" y="32187"/>
                </a:cubicBezTo>
                <a:cubicBezTo>
                  <a:pt x="19780" y="32262"/>
                  <a:pt x="19870" y="32296"/>
                  <a:pt x="19959" y="32296"/>
                </a:cubicBezTo>
                <a:cubicBezTo>
                  <a:pt x="20142" y="32296"/>
                  <a:pt x="20321" y="32153"/>
                  <a:pt x="20321" y="31942"/>
                </a:cubicBezTo>
                <a:cubicBezTo>
                  <a:pt x="20321" y="31738"/>
                  <a:pt x="20158" y="31575"/>
                  <a:pt x="19954" y="31575"/>
                </a:cubicBezTo>
                <a:close/>
                <a:moveTo>
                  <a:pt x="31738" y="31521"/>
                </a:moveTo>
                <a:cubicBezTo>
                  <a:pt x="31385" y="31521"/>
                  <a:pt x="31208" y="31942"/>
                  <a:pt x="31453" y="32187"/>
                </a:cubicBezTo>
                <a:cubicBezTo>
                  <a:pt x="31533" y="32267"/>
                  <a:pt x="31633" y="32304"/>
                  <a:pt x="31731" y="32304"/>
                </a:cubicBezTo>
                <a:cubicBezTo>
                  <a:pt x="31931" y="32304"/>
                  <a:pt x="32123" y="32152"/>
                  <a:pt x="32133" y="31915"/>
                </a:cubicBezTo>
                <a:cubicBezTo>
                  <a:pt x="32119" y="31697"/>
                  <a:pt x="31956" y="31521"/>
                  <a:pt x="31738" y="31521"/>
                </a:cubicBezTo>
                <a:close/>
                <a:moveTo>
                  <a:pt x="17235" y="31657"/>
                </a:moveTo>
                <a:cubicBezTo>
                  <a:pt x="16936" y="31657"/>
                  <a:pt x="16773" y="32024"/>
                  <a:pt x="16991" y="32241"/>
                </a:cubicBezTo>
                <a:cubicBezTo>
                  <a:pt x="17062" y="32312"/>
                  <a:pt x="17148" y="32344"/>
                  <a:pt x="17233" y="32344"/>
                </a:cubicBezTo>
                <a:cubicBezTo>
                  <a:pt x="17408" y="32344"/>
                  <a:pt x="17575" y="32207"/>
                  <a:pt x="17575" y="31996"/>
                </a:cubicBezTo>
                <a:cubicBezTo>
                  <a:pt x="17575" y="31806"/>
                  <a:pt x="17426" y="31657"/>
                  <a:pt x="17235" y="31657"/>
                </a:cubicBezTo>
                <a:close/>
                <a:moveTo>
                  <a:pt x="57550" y="31847"/>
                </a:moveTo>
                <a:lnTo>
                  <a:pt x="57713" y="32173"/>
                </a:lnTo>
                <a:lnTo>
                  <a:pt x="57360" y="32350"/>
                </a:lnTo>
                <a:cubicBezTo>
                  <a:pt x="57305" y="32255"/>
                  <a:pt x="57237" y="32132"/>
                  <a:pt x="57183" y="32024"/>
                </a:cubicBezTo>
                <a:lnTo>
                  <a:pt x="57550" y="31847"/>
                </a:lnTo>
                <a:close/>
                <a:moveTo>
                  <a:pt x="45766" y="31861"/>
                </a:moveTo>
                <a:lnTo>
                  <a:pt x="45983" y="32214"/>
                </a:lnTo>
                <a:lnTo>
                  <a:pt x="45616" y="32377"/>
                </a:lnTo>
                <a:lnTo>
                  <a:pt x="45439" y="32024"/>
                </a:lnTo>
                <a:lnTo>
                  <a:pt x="45766" y="31861"/>
                </a:lnTo>
                <a:close/>
                <a:moveTo>
                  <a:pt x="28967" y="31598"/>
                </a:moveTo>
                <a:cubicBezTo>
                  <a:pt x="28870" y="31598"/>
                  <a:pt x="28772" y="31633"/>
                  <a:pt x="28694" y="31711"/>
                </a:cubicBezTo>
                <a:cubicBezTo>
                  <a:pt x="28449" y="31969"/>
                  <a:pt x="28626" y="32391"/>
                  <a:pt x="28979" y="32391"/>
                </a:cubicBezTo>
                <a:cubicBezTo>
                  <a:pt x="28987" y="32391"/>
                  <a:pt x="28994" y="32391"/>
                  <a:pt x="29001" y="32391"/>
                </a:cubicBezTo>
                <a:cubicBezTo>
                  <a:pt x="29208" y="32391"/>
                  <a:pt x="29373" y="32207"/>
                  <a:pt x="29373" y="31996"/>
                </a:cubicBezTo>
                <a:cubicBezTo>
                  <a:pt x="29373" y="31756"/>
                  <a:pt x="29172" y="31598"/>
                  <a:pt x="28967" y="31598"/>
                </a:cubicBezTo>
                <a:close/>
                <a:moveTo>
                  <a:pt x="14490" y="31779"/>
                </a:moveTo>
                <a:cubicBezTo>
                  <a:pt x="14327" y="31779"/>
                  <a:pt x="14177" y="31915"/>
                  <a:pt x="14177" y="32078"/>
                </a:cubicBezTo>
                <a:cubicBezTo>
                  <a:pt x="14177" y="32265"/>
                  <a:pt x="14332" y="32395"/>
                  <a:pt x="14491" y="32395"/>
                </a:cubicBezTo>
                <a:cubicBezTo>
                  <a:pt x="14562" y="32395"/>
                  <a:pt x="14635" y="32368"/>
                  <a:pt x="14694" y="32309"/>
                </a:cubicBezTo>
                <a:cubicBezTo>
                  <a:pt x="14898" y="32119"/>
                  <a:pt x="14762" y="31793"/>
                  <a:pt x="14490" y="31779"/>
                </a:cubicBezTo>
                <a:close/>
                <a:moveTo>
                  <a:pt x="54791" y="31915"/>
                </a:moveTo>
                <a:lnTo>
                  <a:pt x="54968" y="32241"/>
                </a:lnTo>
                <a:lnTo>
                  <a:pt x="54628" y="32418"/>
                </a:lnTo>
                <a:lnTo>
                  <a:pt x="54465" y="32078"/>
                </a:lnTo>
                <a:lnTo>
                  <a:pt x="54791" y="31915"/>
                </a:lnTo>
                <a:close/>
                <a:moveTo>
                  <a:pt x="28734" y="32418"/>
                </a:moveTo>
                <a:cubicBezTo>
                  <a:pt x="28737" y="32418"/>
                  <a:pt x="28739" y="32418"/>
                  <a:pt x="28741" y="32418"/>
                </a:cubicBezTo>
                <a:lnTo>
                  <a:pt x="28741" y="32418"/>
                </a:lnTo>
                <a:cubicBezTo>
                  <a:pt x="28744" y="32418"/>
                  <a:pt x="28746" y="32418"/>
                  <a:pt x="28748" y="32418"/>
                </a:cubicBezTo>
                <a:close/>
                <a:moveTo>
                  <a:pt x="11768" y="31874"/>
                </a:moveTo>
                <a:cubicBezTo>
                  <a:pt x="11521" y="31874"/>
                  <a:pt x="11395" y="32163"/>
                  <a:pt x="11567" y="32336"/>
                </a:cubicBezTo>
                <a:cubicBezTo>
                  <a:pt x="11623" y="32396"/>
                  <a:pt x="11696" y="32423"/>
                  <a:pt x="11767" y="32423"/>
                </a:cubicBezTo>
                <a:cubicBezTo>
                  <a:pt x="11907" y="32423"/>
                  <a:pt x="12043" y="32321"/>
                  <a:pt x="12043" y="32160"/>
                </a:cubicBezTo>
                <a:cubicBezTo>
                  <a:pt x="12043" y="32010"/>
                  <a:pt x="11921" y="31888"/>
                  <a:pt x="11785" y="31874"/>
                </a:cubicBezTo>
                <a:cubicBezTo>
                  <a:pt x="11779" y="31874"/>
                  <a:pt x="11774" y="31874"/>
                  <a:pt x="11768" y="31874"/>
                </a:cubicBezTo>
                <a:close/>
                <a:moveTo>
                  <a:pt x="38055" y="31629"/>
                </a:moveTo>
                <a:cubicBezTo>
                  <a:pt x="38047" y="31629"/>
                  <a:pt x="38039" y="31629"/>
                  <a:pt x="38032" y="31629"/>
                </a:cubicBezTo>
                <a:cubicBezTo>
                  <a:pt x="37665" y="31629"/>
                  <a:pt x="37488" y="32064"/>
                  <a:pt x="37746" y="32309"/>
                </a:cubicBezTo>
                <a:cubicBezTo>
                  <a:pt x="37831" y="32393"/>
                  <a:pt x="37934" y="32431"/>
                  <a:pt x="38035" y="32431"/>
                </a:cubicBezTo>
                <a:cubicBezTo>
                  <a:pt x="38242" y="32431"/>
                  <a:pt x="38439" y="32271"/>
                  <a:pt x="38439" y="32024"/>
                </a:cubicBezTo>
                <a:cubicBezTo>
                  <a:pt x="38439" y="31813"/>
                  <a:pt x="38274" y="31629"/>
                  <a:pt x="38055" y="31629"/>
                </a:cubicBezTo>
                <a:close/>
                <a:moveTo>
                  <a:pt x="6266" y="32078"/>
                </a:moveTo>
                <a:cubicBezTo>
                  <a:pt x="6226" y="32146"/>
                  <a:pt x="6144" y="32187"/>
                  <a:pt x="6131" y="32255"/>
                </a:cubicBezTo>
                <a:cubicBezTo>
                  <a:pt x="6105" y="32344"/>
                  <a:pt x="6175" y="32433"/>
                  <a:pt x="6273" y="32433"/>
                </a:cubicBezTo>
                <a:cubicBezTo>
                  <a:pt x="6280" y="32433"/>
                  <a:pt x="6287" y="32432"/>
                  <a:pt x="6294" y="32431"/>
                </a:cubicBezTo>
                <a:cubicBezTo>
                  <a:pt x="6362" y="32418"/>
                  <a:pt x="6430" y="32350"/>
                  <a:pt x="6457" y="32282"/>
                </a:cubicBezTo>
                <a:cubicBezTo>
                  <a:pt x="6457" y="32214"/>
                  <a:pt x="6389" y="32146"/>
                  <a:pt x="6348" y="32078"/>
                </a:cubicBezTo>
                <a:close/>
                <a:moveTo>
                  <a:pt x="9004" y="31977"/>
                </a:moveTo>
                <a:cubicBezTo>
                  <a:pt x="8950" y="31977"/>
                  <a:pt x="8895" y="31996"/>
                  <a:pt x="8849" y="32037"/>
                </a:cubicBezTo>
                <a:cubicBezTo>
                  <a:pt x="8700" y="32187"/>
                  <a:pt x="8795" y="32445"/>
                  <a:pt x="9012" y="32445"/>
                </a:cubicBezTo>
                <a:cubicBezTo>
                  <a:pt x="9134" y="32445"/>
                  <a:pt x="9243" y="32336"/>
                  <a:pt x="9243" y="32214"/>
                </a:cubicBezTo>
                <a:cubicBezTo>
                  <a:pt x="9243" y="32073"/>
                  <a:pt x="9126" y="31977"/>
                  <a:pt x="9004" y="31977"/>
                </a:cubicBezTo>
                <a:close/>
                <a:moveTo>
                  <a:pt x="43020" y="31915"/>
                </a:moveTo>
                <a:lnTo>
                  <a:pt x="43197" y="32282"/>
                </a:lnTo>
                <a:lnTo>
                  <a:pt x="42870" y="32445"/>
                </a:lnTo>
                <a:lnTo>
                  <a:pt x="42694" y="32078"/>
                </a:lnTo>
                <a:lnTo>
                  <a:pt x="43020" y="31915"/>
                </a:lnTo>
                <a:close/>
                <a:moveTo>
                  <a:pt x="26277" y="31670"/>
                </a:moveTo>
                <a:cubicBezTo>
                  <a:pt x="26271" y="31670"/>
                  <a:pt x="26266" y="31670"/>
                  <a:pt x="26261" y="31670"/>
                </a:cubicBezTo>
                <a:cubicBezTo>
                  <a:pt x="26043" y="31670"/>
                  <a:pt x="25867" y="31833"/>
                  <a:pt x="25867" y="32051"/>
                </a:cubicBezTo>
                <a:cubicBezTo>
                  <a:pt x="25867" y="32291"/>
                  <a:pt x="26061" y="32450"/>
                  <a:pt x="26263" y="32450"/>
                </a:cubicBezTo>
                <a:cubicBezTo>
                  <a:pt x="26358" y="32450"/>
                  <a:pt x="26454" y="32415"/>
                  <a:pt x="26533" y="32336"/>
                </a:cubicBezTo>
                <a:cubicBezTo>
                  <a:pt x="26787" y="32095"/>
                  <a:pt x="26619" y="31670"/>
                  <a:pt x="26277" y="31670"/>
                </a:cubicBezTo>
                <a:close/>
                <a:moveTo>
                  <a:pt x="35263" y="31697"/>
                </a:moveTo>
                <a:cubicBezTo>
                  <a:pt x="35056" y="31697"/>
                  <a:pt x="34892" y="31869"/>
                  <a:pt x="34892" y="32092"/>
                </a:cubicBezTo>
                <a:cubicBezTo>
                  <a:pt x="34883" y="32332"/>
                  <a:pt x="35081" y="32490"/>
                  <a:pt x="35285" y="32490"/>
                </a:cubicBezTo>
                <a:cubicBezTo>
                  <a:pt x="35382" y="32490"/>
                  <a:pt x="35480" y="32455"/>
                  <a:pt x="35558" y="32377"/>
                </a:cubicBezTo>
                <a:cubicBezTo>
                  <a:pt x="35816" y="32119"/>
                  <a:pt x="35639" y="31697"/>
                  <a:pt x="35286" y="31697"/>
                </a:cubicBezTo>
                <a:cubicBezTo>
                  <a:pt x="35278" y="31697"/>
                  <a:pt x="35270" y="31697"/>
                  <a:pt x="35263" y="31697"/>
                </a:cubicBezTo>
                <a:close/>
                <a:moveTo>
                  <a:pt x="23542" y="31738"/>
                </a:moveTo>
                <a:cubicBezTo>
                  <a:pt x="23202" y="31738"/>
                  <a:pt x="23039" y="32146"/>
                  <a:pt x="23270" y="32377"/>
                </a:cubicBezTo>
                <a:cubicBezTo>
                  <a:pt x="23351" y="32458"/>
                  <a:pt x="23449" y="32494"/>
                  <a:pt x="23543" y="32494"/>
                </a:cubicBezTo>
                <a:cubicBezTo>
                  <a:pt x="23734" y="32494"/>
                  <a:pt x="23914" y="32346"/>
                  <a:pt x="23923" y="32119"/>
                </a:cubicBezTo>
                <a:cubicBezTo>
                  <a:pt x="23923" y="31915"/>
                  <a:pt x="23746" y="31738"/>
                  <a:pt x="23542" y="31738"/>
                </a:cubicBezTo>
                <a:close/>
                <a:moveTo>
                  <a:pt x="52072" y="31983"/>
                </a:moveTo>
                <a:cubicBezTo>
                  <a:pt x="52127" y="32078"/>
                  <a:pt x="52195" y="32200"/>
                  <a:pt x="52249" y="32295"/>
                </a:cubicBezTo>
                <a:lnTo>
                  <a:pt x="51896" y="32527"/>
                </a:lnTo>
                <a:lnTo>
                  <a:pt x="51719" y="32146"/>
                </a:lnTo>
                <a:lnTo>
                  <a:pt x="52072" y="31983"/>
                </a:lnTo>
                <a:close/>
                <a:moveTo>
                  <a:pt x="20799" y="31819"/>
                </a:moveTo>
                <a:cubicBezTo>
                  <a:pt x="20794" y="31819"/>
                  <a:pt x="20788" y="31820"/>
                  <a:pt x="20783" y="31820"/>
                </a:cubicBezTo>
                <a:cubicBezTo>
                  <a:pt x="20593" y="31820"/>
                  <a:pt x="20430" y="31969"/>
                  <a:pt x="20416" y="32173"/>
                </a:cubicBezTo>
                <a:cubicBezTo>
                  <a:pt x="20416" y="32397"/>
                  <a:pt x="20602" y="32544"/>
                  <a:pt x="20793" y="32544"/>
                </a:cubicBezTo>
                <a:cubicBezTo>
                  <a:pt x="20880" y="32544"/>
                  <a:pt x="20969" y="32513"/>
                  <a:pt x="21041" y="32445"/>
                </a:cubicBezTo>
                <a:cubicBezTo>
                  <a:pt x="21269" y="32218"/>
                  <a:pt x="21114" y="31819"/>
                  <a:pt x="20799" y="31819"/>
                </a:cubicBezTo>
                <a:close/>
                <a:moveTo>
                  <a:pt x="49300" y="32037"/>
                </a:moveTo>
                <a:lnTo>
                  <a:pt x="49531" y="32391"/>
                </a:lnTo>
                <a:lnTo>
                  <a:pt x="49164" y="32567"/>
                </a:lnTo>
                <a:lnTo>
                  <a:pt x="48987" y="32214"/>
                </a:lnTo>
                <a:cubicBezTo>
                  <a:pt x="49096" y="32160"/>
                  <a:pt x="49218" y="32092"/>
                  <a:pt x="49300" y="32037"/>
                </a:cubicBezTo>
                <a:close/>
                <a:moveTo>
                  <a:pt x="32568" y="31779"/>
                </a:moveTo>
                <a:lnTo>
                  <a:pt x="32568" y="31793"/>
                </a:lnTo>
                <a:cubicBezTo>
                  <a:pt x="32201" y="31793"/>
                  <a:pt x="32024" y="32227"/>
                  <a:pt x="32282" y="32472"/>
                </a:cubicBezTo>
                <a:cubicBezTo>
                  <a:pt x="32361" y="32555"/>
                  <a:pt x="32458" y="32592"/>
                  <a:pt x="32555" y="32592"/>
                </a:cubicBezTo>
                <a:cubicBezTo>
                  <a:pt x="32761" y="32592"/>
                  <a:pt x="32962" y="32427"/>
                  <a:pt x="32962" y="32187"/>
                </a:cubicBezTo>
                <a:cubicBezTo>
                  <a:pt x="32962" y="31969"/>
                  <a:pt x="32785" y="31779"/>
                  <a:pt x="32568" y="31779"/>
                </a:cubicBezTo>
                <a:close/>
                <a:moveTo>
                  <a:pt x="58379" y="32105"/>
                </a:moveTo>
                <a:lnTo>
                  <a:pt x="58542" y="32431"/>
                </a:lnTo>
                <a:lnTo>
                  <a:pt x="58189" y="32594"/>
                </a:lnTo>
                <a:lnTo>
                  <a:pt x="58012" y="32282"/>
                </a:lnTo>
                <a:lnTo>
                  <a:pt x="58379" y="32105"/>
                </a:lnTo>
                <a:close/>
                <a:moveTo>
                  <a:pt x="18064" y="31934"/>
                </a:moveTo>
                <a:cubicBezTo>
                  <a:pt x="17979" y="31934"/>
                  <a:pt x="17891" y="31966"/>
                  <a:pt x="17820" y="32037"/>
                </a:cubicBezTo>
                <a:cubicBezTo>
                  <a:pt x="17616" y="32241"/>
                  <a:pt x="17766" y="32608"/>
                  <a:pt x="18065" y="32608"/>
                </a:cubicBezTo>
                <a:cubicBezTo>
                  <a:pt x="18255" y="32608"/>
                  <a:pt x="18404" y="32459"/>
                  <a:pt x="18404" y="32268"/>
                </a:cubicBezTo>
                <a:cubicBezTo>
                  <a:pt x="18404" y="32067"/>
                  <a:pt x="18239" y="31934"/>
                  <a:pt x="18064" y="31934"/>
                </a:cubicBezTo>
                <a:close/>
                <a:moveTo>
                  <a:pt x="46608" y="32105"/>
                </a:moveTo>
                <a:lnTo>
                  <a:pt x="46771" y="32445"/>
                </a:lnTo>
                <a:lnTo>
                  <a:pt x="46459" y="32622"/>
                </a:lnTo>
                <a:lnTo>
                  <a:pt x="46228" y="32268"/>
                </a:lnTo>
                <a:lnTo>
                  <a:pt x="46608" y="32105"/>
                </a:lnTo>
                <a:close/>
                <a:moveTo>
                  <a:pt x="29806" y="31846"/>
                </a:moveTo>
                <a:cubicBezTo>
                  <a:pt x="29712" y="31846"/>
                  <a:pt x="29616" y="31880"/>
                  <a:pt x="29536" y="31956"/>
                </a:cubicBezTo>
                <a:cubicBezTo>
                  <a:pt x="29265" y="32200"/>
                  <a:pt x="29441" y="32649"/>
                  <a:pt x="29808" y="32649"/>
                </a:cubicBezTo>
                <a:cubicBezTo>
                  <a:pt x="30026" y="32649"/>
                  <a:pt x="30202" y="32472"/>
                  <a:pt x="30202" y="32255"/>
                </a:cubicBezTo>
                <a:lnTo>
                  <a:pt x="30202" y="32268"/>
                </a:lnTo>
                <a:cubicBezTo>
                  <a:pt x="30212" y="32015"/>
                  <a:pt x="30014" y="31846"/>
                  <a:pt x="29806" y="31846"/>
                </a:cubicBezTo>
                <a:close/>
                <a:moveTo>
                  <a:pt x="15319" y="32010"/>
                </a:moveTo>
                <a:cubicBezTo>
                  <a:pt x="15034" y="32010"/>
                  <a:pt x="14884" y="32350"/>
                  <a:pt x="15088" y="32554"/>
                </a:cubicBezTo>
                <a:cubicBezTo>
                  <a:pt x="15151" y="32621"/>
                  <a:pt x="15232" y="32651"/>
                  <a:pt x="15311" y="32651"/>
                </a:cubicBezTo>
                <a:cubicBezTo>
                  <a:pt x="15473" y="32651"/>
                  <a:pt x="15632" y="32527"/>
                  <a:pt x="15632" y="32336"/>
                </a:cubicBezTo>
                <a:cubicBezTo>
                  <a:pt x="15632" y="32160"/>
                  <a:pt x="15496" y="32010"/>
                  <a:pt x="15319" y="32010"/>
                </a:cubicBezTo>
                <a:close/>
                <a:moveTo>
                  <a:pt x="55620" y="32160"/>
                </a:moveTo>
                <a:lnTo>
                  <a:pt x="55797" y="32499"/>
                </a:lnTo>
                <a:lnTo>
                  <a:pt x="55470" y="32676"/>
                </a:lnTo>
                <a:lnTo>
                  <a:pt x="55294" y="32336"/>
                </a:lnTo>
                <a:lnTo>
                  <a:pt x="55620" y="32160"/>
                </a:lnTo>
                <a:close/>
                <a:moveTo>
                  <a:pt x="12583" y="32107"/>
                </a:moveTo>
                <a:cubicBezTo>
                  <a:pt x="12511" y="32107"/>
                  <a:pt x="12438" y="32136"/>
                  <a:pt x="12383" y="32200"/>
                </a:cubicBezTo>
                <a:cubicBezTo>
                  <a:pt x="12210" y="32386"/>
                  <a:pt x="12336" y="32676"/>
                  <a:pt x="12584" y="32676"/>
                </a:cubicBezTo>
                <a:cubicBezTo>
                  <a:pt x="12589" y="32676"/>
                  <a:pt x="12595" y="32676"/>
                  <a:pt x="12600" y="32676"/>
                </a:cubicBezTo>
                <a:cubicBezTo>
                  <a:pt x="12764" y="32676"/>
                  <a:pt x="12886" y="32540"/>
                  <a:pt x="12872" y="32377"/>
                </a:cubicBezTo>
                <a:cubicBezTo>
                  <a:pt x="12863" y="32215"/>
                  <a:pt x="12724" y="32107"/>
                  <a:pt x="12583" y="32107"/>
                </a:cubicBezTo>
                <a:close/>
                <a:moveTo>
                  <a:pt x="43876" y="32146"/>
                </a:moveTo>
                <a:lnTo>
                  <a:pt x="44039" y="32513"/>
                </a:lnTo>
                <a:lnTo>
                  <a:pt x="43686" y="32690"/>
                </a:lnTo>
                <a:lnTo>
                  <a:pt x="43509" y="32363"/>
                </a:lnTo>
                <a:lnTo>
                  <a:pt x="43876" y="32146"/>
                </a:lnTo>
                <a:close/>
                <a:moveTo>
                  <a:pt x="4391" y="32472"/>
                </a:moveTo>
                <a:cubicBezTo>
                  <a:pt x="4350" y="32540"/>
                  <a:pt x="4309" y="32567"/>
                  <a:pt x="4309" y="32608"/>
                </a:cubicBezTo>
                <a:cubicBezTo>
                  <a:pt x="4309" y="32635"/>
                  <a:pt x="4364" y="32676"/>
                  <a:pt x="4391" y="32703"/>
                </a:cubicBezTo>
                <a:cubicBezTo>
                  <a:pt x="4418" y="32676"/>
                  <a:pt x="4472" y="32649"/>
                  <a:pt x="4486" y="32608"/>
                </a:cubicBezTo>
                <a:cubicBezTo>
                  <a:pt x="4486" y="32567"/>
                  <a:pt x="4432" y="32540"/>
                  <a:pt x="4391" y="32472"/>
                </a:cubicBezTo>
                <a:close/>
                <a:moveTo>
                  <a:pt x="9844" y="32213"/>
                </a:moveTo>
                <a:cubicBezTo>
                  <a:pt x="9839" y="32213"/>
                  <a:pt x="9833" y="32214"/>
                  <a:pt x="9828" y="32214"/>
                </a:cubicBezTo>
                <a:cubicBezTo>
                  <a:pt x="9692" y="32214"/>
                  <a:pt x="9583" y="32323"/>
                  <a:pt x="9597" y="32459"/>
                </a:cubicBezTo>
                <a:cubicBezTo>
                  <a:pt x="9597" y="32610"/>
                  <a:pt x="9714" y="32703"/>
                  <a:pt x="9836" y="32703"/>
                </a:cubicBezTo>
                <a:cubicBezTo>
                  <a:pt x="9901" y="32703"/>
                  <a:pt x="9967" y="32678"/>
                  <a:pt x="10018" y="32622"/>
                </a:cubicBezTo>
                <a:cubicBezTo>
                  <a:pt x="10164" y="32476"/>
                  <a:pt x="10064" y="32213"/>
                  <a:pt x="9844" y="32213"/>
                </a:cubicBezTo>
                <a:close/>
                <a:moveTo>
                  <a:pt x="27090" y="31901"/>
                </a:moveTo>
                <a:cubicBezTo>
                  <a:pt x="26872" y="31901"/>
                  <a:pt x="26696" y="32078"/>
                  <a:pt x="26696" y="32309"/>
                </a:cubicBezTo>
                <a:cubicBezTo>
                  <a:pt x="26696" y="32546"/>
                  <a:pt x="26885" y="32704"/>
                  <a:pt x="27084" y="32704"/>
                </a:cubicBezTo>
                <a:cubicBezTo>
                  <a:pt x="27182" y="32704"/>
                  <a:pt x="27281" y="32666"/>
                  <a:pt x="27362" y="32581"/>
                </a:cubicBezTo>
                <a:cubicBezTo>
                  <a:pt x="27620" y="32336"/>
                  <a:pt x="27443" y="31901"/>
                  <a:pt x="27090" y="31901"/>
                </a:cubicBezTo>
                <a:close/>
                <a:moveTo>
                  <a:pt x="7109" y="32323"/>
                </a:moveTo>
                <a:cubicBezTo>
                  <a:pt x="7000" y="32323"/>
                  <a:pt x="6905" y="32418"/>
                  <a:pt x="6919" y="32527"/>
                </a:cubicBezTo>
                <a:cubicBezTo>
                  <a:pt x="6919" y="32635"/>
                  <a:pt x="7014" y="32717"/>
                  <a:pt x="7123" y="32717"/>
                </a:cubicBezTo>
                <a:cubicBezTo>
                  <a:pt x="7232" y="32717"/>
                  <a:pt x="7313" y="32622"/>
                  <a:pt x="7313" y="32513"/>
                </a:cubicBezTo>
                <a:cubicBezTo>
                  <a:pt x="7313" y="32404"/>
                  <a:pt x="7218" y="32323"/>
                  <a:pt x="7109" y="32323"/>
                </a:cubicBezTo>
                <a:close/>
                <a:moveTo>
                  <a:pt x="24363" y="31975"/>
                </a:moveTo>
                <a:cubicBezTo>
                  <a:pt x="24266" y="31975"/>
                  <a:pt x="24166" y="32011"/>
                  <a:pt x="24086" y="32092"/>
                </a:cubicBezTo>
                <a:cubicBezTo>
                  <a:pt x="23841" y="32336"/>
                  <a:pt x="24018" y="32744"/>
                  <a:pt x="24371" y="32744"/>
                </a:cubicBezTo>
                <a:cubicBezTo>
                  <a:pt x="24575" y="32744"/>
                  <a:pt x="24752" y="32567"/>
                  <a:pt x="24752" y="32363"/>
                </a:cubicBezTo>
                <a:cubicBezTo>
                  <a:pt x="24752" y="32126"/>
                  <a:pt x="24562" y="31975"/>
                  <a:pt x="24363" y="31975"/>
                </a:cubicBezTo>
                <a:close/>
                <a:moveTo>
                  <a:pt x="52902" y="32214"/>
                </a:moveTo>
                <a:lnTo>
                  <a:pt x="53065" y="32581"/>
                </a:lnTo>
                <a:lnTo>
                  <a:pt x="52738" y="32744"/>
                </a:lnTo>
                <a:lnTo>
                  <a:pt x="52575" y="32391"/>
                </a:lnTo>
                <a:lnTo>
                  <a:pt x="52902" y="32214"/>
                </a:lnTo>
                <a:close/>
                <a:moveTo>
                  <a:pt x="41131" y="32227"/>
                </a:moveTo>
                <a:lnTo>
                  <a:pt x="41294" y="32581"/>
                </a:lnTo>
                <a:lnTo>
                  <a:pt x="40968" y="32758"/>
                </a:lnTo>
                <a:lnTo>
                  <a:pt x="40777" y="32418"/>
                </a:lnTo>
                <a:lnTo>
                  <a:pt x="41131" y="32227"/>
                </a:lnTo>
                <a:close/>
                <a:moveTo>
                  <a:pt x="50156" y="32295"/>
                </a:moveTo>
                <a:lnTo>
                  <a:pt x="50319" y="32649"/>
                </a:lnTo>
                <a:lnTo>
                  <a:pt x="50006" y="32812"/>
                </a:lnTo>
                <a:lnTo>
                  <a:pt x="49775" y="32459"/>
                </a:lnTo>
                <a:lnTo>
                  <a:pt x="50156" y="32295"/>
                </a:lnTo>
                <a:close/>
                <a:moveTo>
                  <a:pt x="21636" y="32091"/>
                </a:moveTo>
                <a:cubicBezTo>
                  <a:pt x="21628" y="32091"/>
                  <a:pt x="21620" y="32091"/>
                  <a:pt x="21612" y="32092"/>
                </a:cubicBezTo>
                <a:cubicBezTo>
                  <a:pt x="21286" y="32092"/>
                  <a:pt x="21123" y="32486"/>
                  <a:pt x="21354" y="32717"/>
                </a:cubicBezTo>
                <a:cubicBezTo>
                  <a:pt x="21428" y="32791"/>
                  <a:pt x="21519" y="32825"/>
                  <a:pt x="21609" y="32825"/>
                </a:cubicBezTo>
                <a:cubicBezTo>
                  <a:pt x="21798" y="32825"/>
                  <a:pt x="21979" y="32675"/>
                  <a:pt x="21979" y="32445"/>
                </a:cubicBezTo>
                <a:cubicBezTo>
                  <a:pt x="21979" y="32249"/>
                  <a:pt x="21829" y="32091"/>
                  <a:pt x="21636" y="32091"/>
                </a:cubicBezTo>
                <a:close/>
                <a:moveTo>
                  <a:pt x="33389" y="32025"/>
                </a:moveTo>
                <a:cubicBezTo>
                  <a:pt x="33342" y="32025"/>
                  <a:pt x="33295" y="32033"/>
                  <a:pt x="33247" y="32051"/>
                </a:cubicBezTo>
                <a:cubicBezTo>
                  <a:pt x="32948" y="32160"/>
                  <a:pt x="32894" y="32540"/>
                  <a:pt x="33125" y="32744"/>
                </a:cubicBezTo>
                <a:lnTo>
                  <a:pt x="33207" y="32808"/>
                </a:lnTo>
                <a:lnTo>
                  <a:pt x="33207" y="32808"/>
                </a:lnTo>
                <a:cubicBezTo>
                  <a:pt x="33221" y="32809"/>
                  <a:pt x="33234" y="32810"/>
                  <a:pt x="33247" y="32812"/>
                </a:cubicBezTo>
                <a:cubicBezTo>
                  <a:pt x="33270" y="32819"/>
                  <a:pt x="33291" y="32829"/>
                  <a:pt x="33312" y="32839"/>
                </a:cubicBezTo>
                <a:lnTo>
                  <a:pt x="33383" y="32839"/>
                </a:lnTo>
                <a:cubicBezTo>
                  <a:pt x="33587" y="32839"/>
                  <a:pt x="33750" y="32690"/>
                  <a:pt x="33791" y="32499"/>
                </a:cubicBezTo>
                <a:cubicBezTo>
                  <a:pt x="33837" y="32248"/>
                  <a:pt x="33633" y="32025"/>
                  <a:pt x="33389" y="32025"/>
                </a:cubicBezTo>
                <a:close/>
                <a:moveTo>
                  <a:pt x="59208" y="32350"/>
                </a:moveTo>
                <a:lnTo>
                  <a:pt x="59371" y="32676"/>
                </a:lnTo>
                <a:lnTo>
                  <a:pt x="59018" y="32839"/>
                </a:lnTo>
                <a:lnTo>
                  <a:pt x="58841" y="32527"/>
                </a:lnTo>
                <a:lnTo>
                  <a:pt x="59208" y="32350"/>
                </a:lnTo>
                <a:close/>
                <a:moveTo>
                  <a:pt x="18882" y="32159"/>
                </a:moveTo>
                <a:cubicBezTo>
                  <a:pt x="18795" y="32159"/>
                  <a:pt x="18706" y="32193"/>
                  <a:pt x="18635" y="32268"/>
                </a:cubicBezTo>
                <a:cubicBezTo>
                  <a:pt x="18422" y="32495"/>
                  <a:pt x="18576" y="32867"/>
                  <a:pt x="18890" y="32867"/>
                </a:cubicBezTo>
                <a:cubicBezTo>
                  <a:pt x="18896" y="32867"/>
                  <a:pt x="18902" y="32867"/>
                  <a:pt x="18907" y="32866"/>
                </a:cubicBezTo>
                <a:cubicBezTo>
                  <a:pt x="19084" y="32866"/>
                  <a:pt x="19247" y="32703"/>
                  <a:pt x="19247" y="32513"/>
                </a:cubicBezTo>
                <a:cubicBezTo>
                  <a:pt x="19238" y="32302"/>
                  <a:pt x="19062" y="32159"/>
                  <a:pt x="18882" y="32159"/>
                </a:cubicBezTo>
                <a:close/>
                <a:moveTo>
                  <a:pt x="47424" y="32363"/>
                </a:moveTo>
                <a:lnTo>
                  <a:pt x="47601" y="32703"/>
                </a:lnTo>
                <a:lnTo>
                  <a:pt x="47261" y="32880"/>
                </a:lnTo>
                <a:lnTo>
                  <a:pt x="47098" y="32540"/>
                </a:lnTo>
                <a:lnTo>
                  <a:pt x="47424" y="32363"/>
                </a:lnTo>
                <a:close/>
                <a:moveTo>
                  <a:pt x="30637" y="32078"/>
                </a:moveTo>
                <a:cubicBezTo>
                  <a:pt x="30420" y="32078"/>
                  <a:pt x="30230" y="32255"/>
                  <a:pt x="30230" y="32486"/>
                </a:cubicBezTo>
                <a:lnTo>
                  <a:pt x="30243" y="32486"/>
                </a:lnTo>
                <a:cubicBezTo>
                  <a:pt x="30234" y="32726"/>
                  <a:pt x="30432" y="32891"/>
                  <a:pt x="30641" y="32891"/>
                </a:cubicBezTo>
                <a:cubicBezTo>
                  <a:pt x="30739" y="32891"/>
                  <a:pt x="30840" y="32854"/>
                  <a:pt x="30923" y="32771"/>
                </a:cubicBezTo>
                <a:cubicBezTo>
                  <a:pt x="31181" y="32527"/>
                  <a:pt x="31004" y="32078"/>
                  <a:pt x="30637" y="32078"/>
                </a:cubicBezTo>
                <a:close/>
                <a:moveTo>
                  <a:pt x="16134" y="32241"/>
                </a:moveTo>
                <a:lnTo>
                  <a:pt x="16134" y="32255"/>
                </a:lnTo>
                <a:cubicBezTo>
                  <a:pt x="15835" y="32255"/>
                  <a:pt x="15672" y="32622"/>
                  <a:pt x="15903" y="32826"/>
                </a:cubicBezTo>
                <a:cubicBezTo>
                  <a:pt x="15973" y="32895"/>
                  <a:pt x="16057" y="32925"/>
                  <a:pt x="16139" y="32925"/>
                </a:cubicBezTo>
                <a:cubicBezTo>
                  <a:pt x="16316" y="32925"/>
                  <a:pt x="16484" y="32785"/>
                  <a:pt x="16474" y="32581"/>
                </a:cubicBezTo>
                <a:cubicBezTo>
                  <a:pt x="16474" y="32391"/>
                  <a:pt x="16325" y="32241"/>
                  <a:pt x="16134" y="32241"/>
                </a:cubicBezTo>
                <a:close/>
                <a:moveTo>
                  <a:pt x="44719" y="32431"/>
                </a:moveTo>
                <a:lnTo>
                  <a:pt x="44882" y="32758"/>
                </a:lnTo>
                <a:lnTo>
                  <a:pt x="44515" y="32934"/>
                </a:lnTo>
                <a:lnTo>
                  <a:pt x="44352" y="32608"/>
                </a:lnTo>
                <a:lnTo>
                  <a:pt x="44719" y="32431"/>
                </a:lnTo>
                <a:close/>
                <a:moveTo>
                  <a:pt x="56449" y="32391"/>
                </a:moveTo>
                <a:cubicBezTo>
                  <a:pt x="56503" y="32513"/>
                  <a:pt x="56571" y="32649"/>
                  <a:pt x="56626" y="32758"/>
                </a:cubicBezTo>
                <a:lnTo>
                  <a:pt x="56300" y="32934"/>
                </a:lnTo>
                <a:lnTo>
                  <a:pt x="56136" y="32567"/>
                </a:lnTo>
                <a:lnTo>
                  <a:pt x="56449" y="32391"/>
                </a:lnTo>
                <a:close/>
                <a:moveTo>
                  <a:pt x="13389" y="32336"/>
                </a:moveTo>
                <a:cubicBezTo>
                  <a:pt x="13131" y="32336"/>
                  <a:pt x="12995" y="32662"/>
                  <a:pt x="13185" y="32853"/>
                </a:cubicBezTo>
                <a:cubicBezTo>
                  <a:pt x="13251" y="32914"/>
                  <a:pt x="13327" y="32941"/>
                  <a:pt x="13402" y="32941"/>
                </a:cubicBezTo>
                <a:cubicBezTo>
                  <a:pt x="13558" y="32941"/>
                  <a:pt x="13701" y="32820"/>
                  <a:pt x="13701" y="32635"/>
                </a:cubicBezTo>
                <a:cubicBezTo>
                  <a:pt x="13701" y="32472"/>
                  <a:pt x="13566" y="32350"/>
                  <a:pt x="13416" y="32336"/>
                </a:cubicBezTo>
                <a:close/>
                <a:moveTo>
                  <a:pt x="27897" y="32148"/>
                </a:moveTo>
                <a:cubicBezTo>
                  <a:pt x="27805" y="32148"/>
                  <a:pt x="27712" y="32180"/>
                  <a:pt x="27634" y="32255"/>
                </a:cubicBezTo>
                <a:cubicBezTo>
                  <a:pt x="27375" y="32499"/>
                  <a:pt x="27538" y="32934"/>
                  <a:pt x="27892" y="32948"/>
                </a:cubicBezTo>
                <a:cubicBezTo>
                  <a:pt x="27900" y="32948"/>
                  <a:pt x="27908" y="32949"/>
                  <a:pt x="27915" y="32949"/>
                </a:cubicBezTo>
                <a:cubicBezTo>
                  <a:pt x="28123" y="32949"/>
                  <a:pt x="28300" y="32777"/>
                  <a:pt x="28313" y="32567"/>
                </a:cubicBezTo>
                <a:lnTo>
                  <a:pt x="28300" y="32567"/>
                </a:lnTo>
                <a:cubicBezTo>
                  <a:pt x="28309" y="32321"/>
                  <a:pt x="28107" y="32148"/>
                  <a:pt x="27897" y="32148"/>
                </a:cubicBezTo>
                <a:close/>
                <a:moveTo>
                  <a:pt x="5206" y="32730"/>
                </a:moveTo>
                <a:cubicBezTo>
                  <a:pt x="5152" y="32730"/>
                  <a:pt x="5070" y="32812"/>
                  <a:pt x="5084" y="32853"/>
                </a:cubicBezTo>
                <a:cubicBezTo>
                  <a:pt x="5098" y="32921"/>
                  <a:pt x="5138" y="32975"/>
                  <a:pt x="5206" y="32989"/>
                </a:cubicBezTo>
                <a:cubicBezTo>
                  <a:pt x="5261" y="32989"/>
                  <a:pt x="5315" y="32934"/>
                  <a:pt x="5383" y="32894"/>
                </a:cubicBezTo>
                <a:lnTo>
                  <a:pt x="5383" y="32826"/>
                </a:lnTo>
                <a:cubicBezTo>
                  <a:pt x="5329" y="32785"/>
                  <a:pt x="5261" y="32730"/>
                  <a:pt x="5206" y="32730"/>
                </a:cubicBezTo>
                <a:close/>
                <a:moveTo>
                  <a:pt x="10684" y="32459"/>
                </a:moveTo>
                <a:cubicBezTo>
                  <a:pt x="10534" y="32472"/>
                  <a:pt x="10426" y="32581"/>
                  <a:pt x="10426" y="32730"/>
                </a:cubicBezTo>
                <a:cubicBezTo>
                  <a:pt x="10417" y="32895"/>
                  <a:pt x="10549" y="33004"/>
                  <a:pt x="10686" y="33004"/>
                </a:cubicBezTo>
                <a:cubicBezTo>
                  <a:pt x="10753" y="33004"/>
                  <a:pt x="10821" y="32978"/>
                  <a:pt x="10874" y="32921"/>
                </a:cubicBezTo>
                <a:cubicBezTo>
                  <a:pt x="11051" y="32744"/>
                  <a:pt x="10915" y="32459"/>
                  <a:pt x="10684" y="32459"/>
                </a:cubicBezTo>
                <a:close/>
                <a:moveTo>
                  <a:pt x="7936" y="32580"/>
                </a:moveTo>
                <a:cubicBezTo>
                  <a:pt x="7756" y="32580"/>
                  <a:pt x="7657" y="32802"/>
                  <a:pt x="7789" y="32934"/>
                </a:cubicBezTo>
                <a:cubicBezTo>
                  <a:pt x="7831" y="32985"/>
                  <a:pt x="7887" y="33008"/>
                  <a:pt x="7942" y="33008"/>
                </a:cubicBezTo>
                <a:cubicBezTo>
                  <a:pt x="8050" y="33008"/>
                  <a:pt x="8156" y="32924"/>
                  <a:pt x="8156" y="32798"/>
                </a:cubicBezTo>
                <a:cubicBezTo>
                  <a:pt x="8156" y="32676"/>
                  <a:pt x="8074" y="32581"/>
                  <a:pt x="7952" y="32581"/>
                </a:cubicBezTo>
                <a:cubicBezTo>
                  <a:pt x="7947" y="32581"/>
                  <a:pt x="7941" y="32580"/>
                  <a:pt x="7936" y="32580"/>
                </a:cubicBezTo>
                <a:close/>
                <a:moveTo>
                  <a:pt x="41933" y="32486"/>
                </a:moveTo>
                <a:cubicBezTo>
                  <a:pt x="42014" y="32608"/>
                  <a:pt x="42096" y="32744"/>
                  <a:pt x="42164" y="32853"/>
                </a:cubicBezTo>
                <a:lnTo>
                  <a:pt x="41797" y="33016"/>
                </a:lnTo>
                <a:lnTo>
                  <a:pt x="41620" y="32662"/>
                </a:lnTo>
                <a:lnTo>
                  <a:pt x="41933" y="32486"/>
                </a:lnTo>
                <a:close/>
                <a:moveTo>
                  <a:pt x="53731" y="32499"/>
                </a:moveTo>
                <a:lnTo>
                  <a:pt x="53894" y="32839"/>
                </a:lnTo>
                <a:lnTo>
                  <a:pt x="53554" y="33016"/>
                </a:lnTo>
                <a:lnTo>
                  <a:pt x="53391" y="32676"/>
                </a:lnTo>
                <a:lnTo>
                  <a:pt x="53731" y="32499"/>
                </a:lnTo>
                <a:close/>
                <a:moveTo>
                  <a:pt x="25194" y="32250"/>
                </a:moveTo>
                <a:cubicBezTo>
                  <a:pt x="25097" y="32250"/>
                  <a:pt x="24998" y="32285"/>
                  <a:pt x="24915" y="32363"/>
                </a:cubicBezTo>
                <a:cubicBezTo>
                  <a:pt x="24670" y="32594"/>
                  <a:pt x="24834" y="33029"/>
                  <a:pt x="25187" y="33029"/>
                </a:cubicBezTo>
                <a:cubicBezTo>
                  <a:pt x="25404" y="33029"/>
                  <a:pt x="25568" y="32866"/>
                  <a:pt x="25581" y="32649"/>
                </a:cubicBezTo>
                <a:cubicBezTo>
                  <a:pt x="25590" y="32409"/>
                  <a:pt x="25398" y="32250"/>
                  <a:pt x="25194" y="32250"/>
                </a:cubicBezTo>
                <a:close/>
                <a:moveTo>
                  <a:pt x="50971" y="32567"/>
                </a:moveTo>
                <a:lnTo>
                  <a:pt x="51148" y="32894"/>
                </a:lnTo>
                <a:lnTo>
                  <a:pt x="50822" y="33057"/>
                </a:lnTo>
                <a:cubicBezTo>
                  <a:pt x="50754" y="32948"/>
                  <a:pt x="50700" y="32839"/>
                  <a:pt x="50645" y="32730"/>
                </a:cubicBezTo>
                <a:lnTo>
                  <a:pt x="50971" y="32567"/>
                </a:lnTo>
                <a:close/>
                <a:moveTo>
                  <a:pt x="22430" y="32323"/>
                </a:moveTo>
                <a:cubicBezTo>
                  <a:pt x="22338" y="32323"/>
                  <a:pt x="22244" y="32357"/>
                  <a:pt x="22169" y="32431"/>
                </a:cubicBezTo>
                <a:cubicBezTo>
                  <a:pt x="21942" y="32672"/>
                  <a:pt x="22096" y="33071"/>
                  <a:pt x="22425" y="33071"/>
                </a:cubicBezTo>
                <a:cubicBezTo>
                  <a:pt x="22430" y="33071"/>
                  <a:pt x="22436" y="33070"/>
                  <a:pt x="22441" y="33070"/>
                </a:cubicBezTo>
                <a:cubicBezTo>
                  <a:pt x="22449" y="33071"/>
                  <a:pt x="22456" y="33071"/>
                  <a:pt x="22463" y="33071"/>
                </a:cubicBezTo>
                <a:cubicBezTo>
                  <a:pt x="22658" y="33071"/>
                  <a:pt x="22821" y="32899"/>
                  <a:pt x="22808" y="32690"/>
                </a:cubicBezTo>
                <a:cubicBezTo>
                  <a:pt x="22808" y="32469"/>
                  <a:pt x="22622" y="32323"/>
                  <a:pt x="22430" y="32323"/>
                </a:cubicBezTo>
                <a:close/>
                <a:moveTo>
                  <a:pt x="60024" y="32594"/>
                </a:moveTo>
                <a:lnTo>
                  <a:pt x="60187" y="32948"/>
                </a:lnTo>
                <a:lnTo>
                  <a:pt x="59834" y="33111"/>
                </a:lnTo>
                <a:lnTo>
                  <a:pt x="59670" y="32758"/>
                </a:lnTo>
                <a:lnTo>
                  <a:pt x="60024" y="32594"/>
                </a:lnTo>
                <a:close/>
                <a:moveTo>
                  <a:pt x="19712" y="32401"/>
                </a:moveTo>
                <a:cubicBezTo>
                  <a:pt x="19531" y="32401"/>
                  <a:pt x="19356" y="32540"/>
                  <a:pt x="19356" y="32758"/>
                </a:cubicBezTo>
                <a:cubicBezTo>
                  <a:pt x="19356" y="32948"/>
                  <a:pt x="19519" y="33111"/>
                  <a:pt x="19709" y="33125"/>
                </a:cubicBezTo>
                <a:cubicBezTo>
                  <a:pt x="20035" y="33125"/>
                  <a:pt x="20199" y="32744"/>
                  <a:pt x="19967" y="32513"/>
                </a:cubicBezTo>
                <a:cubicBezTo>
                  <a:pt x="19895" y="32436"/>
                  <a:pt x="19803" y="32401"/>
                  <a:pt x="19712" y="32401"/>
                </a:cubicBezTo>
                <a:close/>
                <a:moveTo>
                  <a:pt x="48253" y="32608"/>
                </a:moveTo>
                <a:cubicBezTo>
                  <a:pt x="48307" y="32717"/>
                  <a:pt x="48375" y="32839"/>
                  <a:pt x="48416" y="32948"/>
                </a:cubicBezTo>
                <a:lnTo>
                  <a:pt x="48090" y="33125"/>
                </a:lnTo>
                <a:lnTo>
                  <a:pt x="47913" y="32798"/>
                </a:lnTo>
                <a:lnTo>
                  <a:pt x="48239" y="32608"/>
                </a:lnTo>
                <a:close/>
                <a:moveTo>
                  <a:pt x="31494" y="32323"/>
                </a:moveTo>
                <a:cubicBezTo>
                  <a:pt x="31263" y="32323"/>
                  <a:pt x="31086" y="32499"/>
                  <a:pt x="31086" y="32730"/>
                </a:cubicBezTo>
                <a:lnTo>
                  <a:pt x="31072" y="32730"/>
                </a:lnTo>
                <a:cubicBezTo>
                  <a:pt x="31072" y="32980"/>
                  <a:pt x="31274" y="33148"/>
                  <a:pt x="31489" y="33148"/>
                </a:cubicBezTo>
                <a:cubicBezTo>
                  <a:pt x="31589" y="33148"/>
                  <a:pt x="31693" y="33112"/>
                  <a:pt x="31779" y="33029"/>
                </a:cubicBezTo>
                <a:cubicBezTo>
                  <a:pt x="32037" y="32771"/>
                  <a:pt x="31861" y="32323"/>
                  <a:pt x="31494" y="32323"/>
                </a:cubicBezTo>
                <a:close/>
                <a:moveTo>
                  <a:pt x="32742" y="33075"/>
                </a:moveTo>
                <a:cubicBezTo>
                  <a:pt x="32743" y="33078"/>
                  <a:pt x="32744" y="33081"/>
                  <a:pt x="32744" y="33084"/>
                </a:cubicBezTo>
                <a:lnTo>
                  <a:pt x="32717" y="33152"/>
                </a:lnTo>
                <a:cubicBezTo>
                  <a:pt x="32716" y="33153"/>
                  <a:pt x="32716" y="33155"/>
                  <a:pt x="32715" y="33157"/>
                </a:cubicBezTo>
                <a:lnTo>
                  <a:pt x="32715" y="33157"/>
                </a:lnTo>
                <a:cubicBezTo>
                  <a:pt x="32715" y="33150"/>
                  <a:pt x="32716" y="33144"/>
                  <a:pt x="32717" y="33138"/>
                </a:cubicBezTo>
                <a:lnTo>
                  <a:pt x="32742" y="33075"/>
                </a:lnTo>
                <a:close/>
                <a:moveTo>
                  <a:pt x="16974" y="32498"/>
                </a:moveTo>
                <a:cubicBezTo>
                  <a:pt x="16966" y="32498"/>
                  <a:pt x="16958" y="32499"/>
                  <a:pt x="16950" y="32499"/>
                </a:cubicBezTo>
                <a:cubicBezTo>
                  <a:pt x="16651" y="32499"/>
                  <a:pt x="16501" y="32866"/>
                  <a:pt x="16719" y="33070"/>
                </a:cubicBezTo>
                <a:cubicBezTo>
                  <a:pt x="16788" y="33139"/>
                  <a:pt x="16873" y="33170"/>
                  <a:pt x="16955" y="33170"/>
                </a:cubicBezTo>
                <a:cubicBezTo>
                  <a:pt x="17131" y="33170"/>
                  <a:pt x="17299" y="33029"/>
                  <a:pt x="17290" y="32826"/>
                </a:cubicBezTo>
                <a:cubicBezTo>
                  <a:pt x="17290" y="32643"/>
                  <a:pt x="17153" y="32498"/>
                  <a:pt x="16974" y="32498"/>
                </a:cubicBezTo>
                <a:close/>
                <a:moveTo>
                  <a:pt x="57265" y="32676"/>
                </a:moveTo>
                <a:lnTo>
                  <a:pt x="57455" y="33002"/>
                </a:lnTo>
                <a:lnTo>
                  <a:pt x="57102" y="33179"/>
                </a:lnTo>
                <a:lnTo>
                  <a:pt x="56938" y="32853"/>
                </a:lnTo>
                <a:lnTo>
                  <a:pt x="57265" y="32676"/>
                </a:lnTo>
                <a:close/>
                <a:moveTo>
                  <a:pt x="45535" y="32676"/>
                </a:moveTo>
                <a:cubicBezTo>
                  <a:pt x="45575" y="32798"/>
                  <a:pt x="45643" y="32921"/>
                  <a:pt x="45698" y="33029"/>
                </a:cubicBezTo>
                <a:lnTo>
                  <a:pt x="45344" y="33206"/>
                </a:lnTo>
                <a:lnTo>
                  <a:pt x="45181" y="32853"/>
                </a:lnTo>
                <a:lnTo>
                  <a:pt x="45535" y="32676"/>
                </a:lnTo>
                <a:close/>
                <a:moveTo>
                  <a:pt x="28741" y="32418"/>
                </a:moveTo>
                <a:cubicBezTo>
                  <a:pt x="28379" y="32423"/>
                  <a:pt x="28206" y="32854"/>
                  <a:pt x="28463" y="33097"/>
                </a:cubicBezTo>
                <a:cubicBezTo>
                  <a:pt x="28543" y="33182"/>
                  <a:pt x="28643" y="33220"/>
                  <a:pt x="28742" y="33220"/>
                </a:cubicBezTo>
                <a:cubicBezTo>
                  <a:pt x="28945" y="33220"/>
                  <a:pt x="29142" y="33059"/>
                  <a:pt x="29142" y="32812"/>
                </a:cubicBezTo>
                <a:cubicBezTo>
                  <a:pt x="29142" y="32597"/>
                  <a:pt x="28969" y="32421"/>
                  <a:pt x="28741" y="32418"/>
                </a:cubicBezTo>
                <a:close/>
                <a:moveTo>
                  <a:pt x="14242" y="32608"/>
                </a:moveTo>
                <a:cubicBezTo>
                  <a:pt x="13968" y="32608"/>
                  <a:pt x="13841" y="32925"/>
                  <a:pt x="14014" y="33125"/>
                </a:cubicBezTo>
                <a:cubicBezTo>
                  <a:pt x="14078" y="33193"/>
                  <a:pt x="14158" y="33223"/>
                  <a:pt x="14237" y="33223"/>
                </a:cubicBezTo>
                <a:cubicBezTo>
                  <a:pt x="14395" y="33223"/>
                  <a:pt x="14549" y="33102"/>
                  <a:pt x="14558" y="32921"/>
                </a:cubicBezTo>
                <a:cubicBezTo>
                  <a:pt x="14558" y="32744"/>
                  <a:pt x="14422" y="32608"/>
                  <a:pt x="14259" y="32608"/>
                </a:cubicBezTo>
                <a:cubicBezTo>
                  <a:pt x="14253" y="32608"/>
                  <a:pt x="14247" y="32608"/>
                  <a:pt x="14242" y="32608"/>
                </a:cubicBezTo>
                <a:close/>
                <a:moveTo>
                  <a:pt x="54546" y="32744"/>
                </a:moveTo>
                <a:lnTo>
                  <a:pt x="54723" y="33070"/>
                </a:lnTo>
                <a:lnTo>
                  <a:pt x="54383" y="33247"/>
                </a:lnTo>
                <a:lnTo>
                  <a:pt x="54206" y="32907"/>
                </a:lnTo>
                <a:lnTo>
                  <a:pt x="54546" y="32744"/>
                </a:lnTo>
                <a:close/>
                <a:moveTo>
                  <a:pt x="11516" y="32698"/>
                </a:moveTo>
                <a:cubicBezTo>
                  <a:pt x="11443" y="32698"/>
                  <a:pt x="11369" y="32725"/>
                  <a:pt x="11309" y="32785"/>
                </a:cubicBezTo>
                <a:cubicBezTo>
                  <a:pt x="11150" y="32958"/>
                  <a:pt x="11276" y="33247"/>
                  <a:pt x="11511" y="33247"/>
                </a:cubicBezTo>
                <a:cubicBezTo>
                  <a:pt x="11516" y="33247"/>
                  <a:pt x="11521" y="33247"/>
                  <a:pt x="11527" y="33247"/>
                </a:cubicBezTo>
                <a:cubicBezTo>
                  <a:pt x="11676" y="33247"/>
                  <a:pt x="11799" y="33125"/>
                  <a:pt x="11799" y="32961"/>
                </a:cubicBezTo>
                <a:cubicBezTo>
                  <a:pt x="11790" y="32800"/>
                  <a:pt x="11656" y="32698"/>
                  <a:pt x="11516" y="32698"/>
                </a:cubicBezTo>
                <a:close/>
                <a:moveTo>
                  <a:pt x="6015" y="32933"/>
                </a:moveTo>
                <a:cubicBezTo>
                  <a:pt x="5929" y="32933"/>
                  <a:pt x="5860" y="33009"/>
                  <a:pt x="5872" y="33097"/>
                </a:cubicBezTo>
                <a:cubicBezTo>
                  <a:pt x="5859" y="33193"/>
                  <a:pt x="5940" y="33274"/>
                  <a:pt x="6035" y="33274"/>
                </a:cubicBezTo>
                <a:cubicBezTo>
                  <a:pt x="6117" y="33261"/>
                  <a:pt x="6171" y="33179"/>
                  <a:pt x="6239" y="33138"/>
                </a:cubicBezTo>
                <a:lnTo>
                  <a:pt x="6239" y="33057"/>
                </a:lnTo>
                <a:cubicBezTo>
                  <a:pt x="6171" y="33016"/>
                  <a:pt x="6117" y="32934"/>
                  <a:pt x="6035" y="32934"/>
                </a:cubicBezTo>
                <a:cubicBezTo>
                  <a:pt x="6028" y="32933"/>
                  <a:pt x="6021" y="32933"/>
                  <a:pt x="6015" y="32933"/>
                </a:cubicBezTo>
                <a:close/>
                <a:moveTo>
                  <a:pt x="8768" y="32797"/>
                </a:moveTo>
                <a:cubicBezTo>
                  <a:pt x="8711" y="32797"/>
                  <a:pt x="8652" y="32819"/>
                  <a:pt x="8604" y="32866"/>
                </a:cubicBezTo>
                <a:cubicBezTo>
                  <a:pt x="8441" y="33016"/>
                  <a:pt x="8550" y="33274"/>
                  <a:pt x="8767" y="33274"/>
                </a:cubicBezTo>
                <a:cubicBezTo>
                  <a:pt x="8890" y="33274"/>
                  <a:pt x="8999" y="33165"/>
                  <a:pt x="8999" y="33043"/>
                </a:cubicBezTo>
                <a:cubicBezTo>
                  <a:pt x="9008" y="32895"/>
                  <a:pt x="8891" y="32797"/>
                  <a:pt x="8768" y="32797"/>
                </a:cubicBezTo>
                <a:close/>
                <a:moveTo>
                  <a:pt x="42775" y="32744"/>
                </a:moveTo>
                <a:lnTo>
                  <a:pt x="42952" y="33097"/>
                </a:lnTo>
                <a:lnTo>
                  <a:pt x="42626" y="33274"/>
                </a:lnTo>
                <a:lnTo>
                  <a:pt x="42408" y="32921"/>
                </a:lnTo>
                <a:lnTo>
                  <a:pt x="42775" y="32744"/>
                </a:lnTo>
                <a:close/>
                <a:moveTo>
                  <a:pt x="26012" y="32485"/>
                </a:moveTo>
                <a:cubicBezTo>
                  <a:pt x="25912" y="32485"/>
                  <a:pt x="25811" y="32523"/>
                  <a:pt x="25731" y="32608"/>
                </a:cubicBezTo>
                <a:cubicBezTo>
                  <a:pt x="25490" y="32849"/>
                  <a:pt x="25657" y="33274"/>
                  <a:pt x="26000" y="33274"/>
                </a:cubicBezTo>
                <a:cubicBezTo>
                  <a:pt x="26005" y="33274"/>
                  <a:pt x="26011" y="33274"/>
                  <a:pt x="26016" y="33274"/>
                </a:cubicBezTo>
                <a:cubicBezTo>
                  <a:pt x="26234" y="33274"/>
                  <a:pt x="26410" y="33097"/>
                  <a:pt x="26410" y="32880"/>
                </a:cubicBezTo>
                <a:cubicBezTo>
                  <a:pt x="26410" y="32643"/>
                  <a:pt x="26214" y="32485"/>
                  <a:pt x="26012" y="32485"/>
                </a:cubicBezTo>
                <a:close/>
                <a:moveTo>
                  <a:pt x="51828" y="32758"/>
                </a:moveTo>
                <a:lnTo>
                  <a:pt x="52004" y="33138"/>
                </a:lnTo>
                <a:lnTo>
                  <a:pt x="51637" y="33301"/>
                </a:lnTo>
                <a:lnTo>
                  <a:pt x="51474" y="32989"/>
                </a:lnTo>
                <a:lnTo>
                  <a:pt x="51828" y="32758"/>
                </a:lnTo>
                <a:close/>
                <a:moveTo>
                  <a:pt x="23266" y="32562"/>
                </a:moveTo>
                <a:cubicBezTo>
                  <a:pt x="23173" y="32562"/>
                  <a:pt x="23077" y="32597"/>
                  <a:pt x="22999" y="32676"/>
                </a:cubicBezTo>
                <a:cubicBezTo>
                  <a:pt x="22754" y="32907"/>
                  <a:pt x="22917" y="33328"/>
                  <a:pt x="23257" y="33328"/>
                </a:cubicBezTo>
                <a:cubicBezTo>
                  <a:pt x="23474" y="33328"/>
                  <a:pt x="23637" y="33165"/>
                  <a:pt x="23637" y="32948"/>
                </a:cubicBezTo>
                <a:cubicBezTo>
                  <a:pt x="23647" y="32718"/>
                  <a:pt x="23462" y="32562"/>
                  <a:pt x="23266" y="32562"/>
                </a:cubicBezTo>
                <a:close/>
                <a:moveTo>
                  <a:pt x="20538" y="32635"/>
                </a:moveTo>
                <a:cubicBezTo>
                  <a:pt x="20212" y="32649"/>
                  <a:pt x="20049" y="33043"/>
                  <a:pt x="20280" y="33274"/>
                </a:cubicBezTo>
                <a:cubicBezTo>
                  <a:pt x="20353" y="33342"/>
                  <a:pt x="20441" y="33373"/>
                  <a:pt x="20529" y="33373"/>
                </a:cubicBezTo>
                <a:cubicBezTo>
                  <a:pt x="20720" y="33373"/>
                  <a:pt x="20905" y="33226"/>
                  <a:pt x="20905" y="33002"/>
                </a:cubicBezTo>
                <a:cubicBezTo>
                  <a:pt x="20905" y="32798"/>
                  <a:pt x="20742" y="32635"/>
                  <a:pt x="20538" y="32635"/>
                </a:cubicBezTo>
                <a:close/>
                <a:moveTo>
                  <a:pt x="40057" y="32812"/>
                </a:moveTo>
                <a:lnTo>
                  <a:pt x="40220" y="33152"/>
                </a:lnTo>
                <a:lnTo>
                  <a:pt x="39853" y="33383"/>
                </a:lnTo>
                <a:cubicBezTo>
                  <a:pt x="39812" y="33274"/>
                  <a:pt x="39744" y="33125"/>
                  <a:pt x="39690" y="33002"/>
                </a:cubicBezTo>
                <a:lnTo>
                  <a:pt x="40057" y="32812"/>
                </a:lnTo>
                <a:close/>
                <a:moveTo>
                  <a:pt x="49082" y="32880"/>
                </a:moveTo>
                <a:lnTo>
                  <a:pt x="49259" y="33233"/>
                </a:lnTo>
                <a:lnTo>
                  <a:pt x="48933" y="33410"/>
                </a:lnTo>
                <a:lnTo>
                  <a:pt x="48756" y="33043"/>
                </a:lnTo>
                <a:lnTo>
                  <a:pt x="49082" y="32880"/>
                </a:lnTo>
                <a:close/>
                <a:moveTo>
                  <a:pt x="37311" y="32853"/>
                </a:moveTo>
                <a:lnTo>
                  <a:pt x="37502" y="33233"/>
                </a:lnTo>
                <a:lnTo>
                  <a:pt x="37135" y="33424"/>
                </a:lnTo>
                <a:lnTo>
                  <a:pt x="36944" y="33057"/>
                </a:lnTo>
                <a:lnTo>
                  <a:pt x="37311" y="32853"/>
                </a:lnTo>
                <a:close/>
                <a:moveTo>
                  <a:pt x="58107" y="32907"/>
                </a:moveTo>
                <a:lnTo>
                  <a:pt x="58270" y="33247"/>
                </a:lnTo>
                <a:lnTo>
                  <a:pt x="57944" y="33424"/>
                </a:lnTo>
                <a:cubicBezTo>
                  <a:pt x="57890" y="33315"/>
                  <a:pt x="57836" y="33193"/>
                  <a:pt x="57768" y="33084"/>
                </a:cubicBezTo>
                <a:lnTo>
                  <a:pt x="58107" y="32907"/>
                </a:lnTo>
                <a:close/>
                <a:moveTo>
                  <a:pt x="17793" y="32758"/>
                </a:moveTo>
                <a:cubicBezTo>
                  <a:pt x="17494" y="32758"/>
                  <a:pt x="17344" y="33111"/>
                  <a:pt x="17548" y="33328"/>
                </a:cubicBezTo>
                <a:cubicBezTo>
                  <a:pt x="17617" y="33402"/>
                  <a:pt x="17705" y="33435"/>
                  <a:pt x="17791" y="33435"/>
                </a:cubicBezTo>
                <a:cubicBezTo>
                  <a:pt x="17960" y="33435"/>
                  <a:pt x="18124" y="33309"/>
                  <a:pt x="18133" y="33111"/>
                </a:cubicBezTo>
                <a:cubicBezTo>
                  <a:pt x="18133" y="32907"/>
                  <a:pt x="17983" y="32758"/>
                  <a:pt x="17793" y="32758"/>
                </a:cubicBezTo>
                <a:close/>
                <a:moveTo>
                  <a:pt x="46364" y="32961"/>
                </a:moveTo>
                <a:lnTo>
                  <a:pt x="46527" y="33274"/>
                </a:lnTo>
                <a:lnTo>
                  <a:pt x="46173" y="33451"/>
                </a:lnTo>
                <a:lnTo>
                  <a:pt x="45997" y="33125"/>
                </a:lnTo>
                <a:lnTo>
                  <a:pt x="46364" y="32961"/>
                </a:lnTo>
                <a:close/>
                <a:moveTo>
                  <a:pt x="29561" y="32665"/>
                </a:moveTo>
                <a:cubicBezTo>
                  <a:pt x="29462" y="32665"/>
                  <a:pt x="29361" y="32702"/>
                  <a:pt x="29278" y="32785"/>
                </a:cubicBezTo>
                <a:cubicBezTo>
                  <a:pt x="29020" y="33043"/>
                  <a:pt x="29197" y="33478"/>
                  <a:pt x="29564" y="33478"/>
                </a:cubicBezTo>
                <a:cubicBezTo>
                  <a:pt x="29781" y="33478"/>
                  <a:pt x="29971" y="33288"/>
                  <a:pt x="29971" y="33070"/>
                </a:cubicBezTo>
                <a:cubicBezTo>
                  <a:pt x="29971" y="32830"/>
                  <a:pt x="29771" y="32665"/>
                  <a:pt x="29561" y="32665"/>
                </a:cubicBezTo>
                <a:close/>
                <a:moveTo>
                  <a:pt x="15061" y="32839"/>
                </a:moveTo>
                <a:cubicBezTo>
                  <a:pt x="14884" y="32839"/>
                  <a:pt x="14748" y="32975"/>
                  <a:pt x="14748" y="33152"/>
                </a:cubicBezTo>
                <a:cubicBezTo>
                  <a:pt x="14739" y="33356"/>
                  <a:pt x="14900" y="33490"/>
                  <a:pt x="15069" y="33490"/>
                </a:cubicBezTo>
                <a:cubicBezTo>
                  <a:pt x="15147" y="33490"/>
                  <a:pt x="15227" y="33461"/>
                  <a:pt x="15292" y="33396"/>
                </a:cubicBezTo>
                <a:cubicBezTo>
                  <a:pt x="15509" y="33179"/>
                  <a:pt x="15360" y="32839"/>
                  <a:pt x="15061" y="32839"/>
                </a:cubicBezTo>
                <a:close/>
                <a:moveTo>
                  <a:pt x="55375" y="32989"/>
                </a:moveTo>
                <a:lnTo>
                  <a:pt x="55552" y="33315"/>
                </a:lnTo>
                <a:lnTo>
                  <a:pt x="55226" y="33492"/>
                </a:lnTo>
                <a:lnTo>
                  <a:pt x="55049" y="33165"/>
                </a:lnTo>
                <a:cubicBezTo>
                  <a:pt x="55158" y="33097"/>
                  <a:pt x="55267" y="33043"/>
                  <a:pt x="55375" y="32989"/>
                </a:cubicBezTo>
                <a:close/>
                <a:moveTo>
                  <a:pt x="12333" y="32933"/>
                </a:moveTo>
                <a:cubicBezTo>
                  <a:pt x="12180" y="32933"/>
                  <a:pt x="12057" y="33064"/>
                  <a:pt x="12057" y="33206"/>
                </a:cubicBezTo>
                <a:cubicBezTo>
                  <a:pt x="12047" y="33394"/>
                  <a:pt x="12193" y="33517"/>
                  <a:pt x="12347" y="33517"/>
                </a:cubicBezTo>
                <a:cubicBezTo>
                  <a:pt x="12417" y="33517"/>
                  <a:pt x="12487" y="33492"/>
                  <a:pt x="12546" y="33437"/>
                </a:cubicBezTo>
                <a:cubicBezTo>
                  <a:pt x="12736" y="33247"/>
                  <a:pt x="12614" y="32934"/>
                  <a:pt x="12356" y="32934"/>
                </a:cubicBezTo>
                <a:cubicBezTo>
                  <a:pt x="12348" y="32934"/>
                  <a:pt x="12341" y="32933"/>
                  <a:pt x="12333" y="32933"/>
                </a:cubicBezTo>
                <a:close/>
                <a:moveTo>
                  <a:pt x="43591" y="33016"/>
                </a:moveTo>
                <a:lnTo>
                  <a:pt x="43781" y="33342"/>
                </a:lnTo>
                <a:lnTo>
                  <a:pt x="43441" y="33519"/>
                </a:lnTo>
                <a:cubicBezTo>
                  <a:pt x="43401" y="33410"/>
                  <a:pt x="43333" y="33288"/>
                  <a:pt x="43278" y="33193"/>
                </a:cubicBezTo>
                <a:lnTo>
                  <a:pt x="43591" y="33016"/>
                </a:lnTo>
                <a:close/>
                <a:moveTo>
                  <a:pt x="26845" y="32730"/>
                </a:moveTo>
                <a:cubicBezTo>
                  <a:pt x="26628" y="32730"/>
                  <a:pt x="26451" y="32907"/>
                  <a:pt x="26437" y="33125"/>
                </a:cubicBezTo>
                <a:cubicBezTo>
                  <a:pt x="26437" y="33365"/>
                  <a:pt x="26632" y="33523"/>
                  <a:pt x="26838" y="33523"/>
                </a:cubicBezTo>
                <a:cubicBezTo>
                  <a:pt x="26935" y="33523"/>
                  <a:pt x="27034" y="33488"/>
                  <a:pt x="27117" y="33410"/>
                </a:cubicBezTo>
                <a:cubicBezTo>
                  <a:pt x="27375" y="33165"/>
                  <a:pt x="27199" y="32730"/>
                  <a:pt x="26845" y="32730"/>
                </a:cubicBezTo>
                <a:close/>
                <a:moveTo>
                  <a:pt x="9583" y="33029"/>
                </a:moveTo>
                <a:cubicBezTo>
                  <a:pt x="9366" y="33029"/>
                  <a:pt x="9257" y="33288"/>
                  <a:pt x="9406" y="33451"/>
                </a:cubicBezTo>
                <a:cubicBezTo>
                  <a:pt x="9460" y="33505"/>
                  <a:pt x="9526" y="33529"/>
                  <a:pt x="9590" y="33529"/>
                </a:cubicBezTo>
                <a:cubicBezTo>
                  <a:pt x="9719" y="33529"/>
                  <a:pt x="9841" y="33429"/>
                  <a:pt x="9841" y="33274"/>
                </a:cubicBezTo>
                <a:cubicBezTo>
                  <a:pt x="9841" y="33138"/>
                  <a:pt x="9733" y="33029"/>
                  <a:pt x="9597" y="33029"/>
                </a:cubicBezTo>
                <a:close/>
                <a:moveTo>
                  <a:pt x="4132" y="33340"/>
                </a:moveTo>
                <a:cubicBezTo>
                  <a:pt x="4128" y="33340"/>
                  <a:pt x="4123" y="33341"/>
                  <a:pt x="4119" y="33342"/>
                </a:cubicBezTo>
                <a:cubicBezTo>
                  <a:pt x="4078" y="33356"/>
                  <a:pt x="4051" y="33410"/>
                  <a:pt x="4010" y="33451"/>
                </a:cubicBezTo>
                <a:cubicBezTo>
                  <a:pt x="4051" y="33492"/>
                  <a:pt x="4092" y="33546"/>
                  <a:pt x="4119" y="33546"/>
                </a:cubicBezTo>
                <a:cubicBezTo>
                  <a:pt x="4160" y="33546"/>
                  <a:pt x="4200" y="33492"/>
                  <a:pt x="4268" y="33437"/>
                </a:cubicBezTo>
                <a:cubicBezTo>
                  <a:pt x="4208" y="33389"/>
                  <a:pt x="4169" y="33340"/>
                  <a:pt x="4132" y="33340"/>
                </a:cubicBezTo>
                <a:close/>
                <a:moveTo>
                  <a:pt x="6865" y="33165"/>
                </a:moveTo>
                <a:cubicBezTo>
                  <a:pt x="6756" y="33179"/>
                  <a:pt x="6661" y="33274"/>
                  <a:pt x="6674" y="33383"/>
                </a:cubicBezTo>
                <a:cubicBezTo>
                  <a:pt x="6674" y="33492"/>
                  <a:pt x="6756" y="33573"/>
                  <a:pt x="6865" y="33573"/>
                </a:cubicBezTo>
                <a:cubicBezTo>
                  <a:pt x="6987" y="33573"/>
                  <a:pt x="7068" y="33478"/>
                  <a:pt x="7068" y="33369"/>
                </a:cubicBezTo>
                <a:cubicBezTo>
                  <a:pt x="7068" y="33261"/>
                  <a:pt x="6973" y="33165"/>
                  <a:pt x="6865" y="33165"/>
                </a:cubicBezTo>
                <a:close/>
                <a:moveTo>
                  <a:pt x="40872" y="33070"/>
                </a:moveTo>
                <a:lnTo>
                  <a:pt x="41049" y="33410"/>
                </a:lnTo>
                <a:lnTo>
                  <a:pt x="40723" y="33573"/>
                </a:lnTo>
                <a:lnTo>
                  <a:pt x="40533" y="33247"/>
                </a:lnTo>
                <a:lnTo>
                  <a:pt x="40872" y="33070"/>
                </a:lnTo>
                <a:close/>
                <a:moveTo>
                  <a:pt x="52657" y="33043"/>
                </a:moveTo>
                <a:lnTo>
                  <a:pt x="52820" y="33396"/>
                </a:lnTo>
                <a:lnTo>
                  <a:pt x="52467" y="33573"/>
                </a:lnTo>
                <a:lnTo>
                  <a:pt x="52303" y="33220"/>
                </a:lnTo>
                <a:lnTo>
                  <a:pt x="52657" y="33043"/>
                </a:lnTo>
                <a:close/>
                <a:moveTo>
                  <a:pt x="24100" y="32798"/>
                </a:moveTo>
                <a:cubicBezTo>
                  <a:pt x="23746" y="32798"/>
                  <a:pt x="23569" y="33206"/>
                  <a:pt x="23814" y="33464"/>
                </a:cubicBezTo>
                <a:cubicBezTo>
                  <a:pt x="23890" y="33545"/>
                  <a:pt x="23987" y="33581"/>
                  <a:pt x="24083" y="33581"/>
                </a:cubicBezTo>
                <a:cubicBezTo>
                  <a:pt x="24278" y="33581"/>
                  <a:pt x="24471" y="33430"/>
                  <a:pt x="24480" y="33193"/>
                </a:cubicBezTo>
                <a:cubicBezTo>
                  <a:pt x="24480" y="32989"/>
                  <a:pt x="24303" y="32812"/>
                  <a:pt x="24100" y="32798"/>
                </a:cubicBezTo>
                <a:close/>
                <a:moveTo>
                  <a:pt x="49911" y="33138"/>
                </a:moveTo>
                <a:lnTo>
                  <a:pt x="50088" y="33478"/>
                </a:lnTo>
                <a:cubicBezTo>
                  <a:pt x="49979" y="33519"/>
                  <a:pt x="49857" y="33587"/>
                  <a:pt x="49748" y="33641"/>
                </a:cubicBezTo>
                <a:cubicBezTo>
                  <a:pt x="49694" y="33546"/>
                  <a:pt x="49626" y="33424"/>
                  <a:pt x="49571" y="33315"/>
                </a:cubicBezTo>
                <a:lnTo>
                  <a:pt x="49911" y="33138"/>
                </a:lnTo>
                <a:close/>
                <a:moveTo>
                  <a:pt x="21370" y="32911"/>
                </a:moveTo>
                <a:cubicBezTo>
                  <a:pt x="21279" y="32911"/>
                  <a:pt x="21186" y="32943"/>
                  <a:pt x="21109" y="33016"/>
                </a:cubicBezTo>
                <a:cubicBezTo>
                  <a:pt x="20878" y="33247"/>
                  <a:pt x="21041" y="33655"/>
                  <a:pt x="21367" y="33655"/>
                </a:cubicBezTo>
                <a:cubicBezTo>
                  <a:pt x="21571" y="33655"/>
                  <a:pt x="21734" y="33492"/>
                  <a:pt x="21734" y="33288"/>
                </a:cubicBezTo>
                <a:lnTo>
                  <a:pt x="21748" y="33288"/>
                </a:lnTo>
                <a:cubicBezTo>
                  <a:pt x="21757" y="33064"/>
                  <a:pt x="21569" y="32911"/>
                  <a:pt x="21370" y="32911"/>
                </a:cubicBezTo>
                <a:close/>
                <a:moveTo>
                  <a:pt x="58936" y="33165"/>
                </a:moveTo>
                <a:lnTo>
                  <a:pt x="59100" y="33505"/>
                </a:lnTo>
                <a:lnTo>
                  <a:pt x="58760" y="33682"/>
                </a:lnTo>
                <a:cubicBezTo>
                  <a:pt x="58719" y="33573"/>
                  <a:pt x="58651" y="33464"/>
                  <a:pt x="58597" y="33342"/>
                </a:cubicBezTo>
                <a:lnTo>
                  <a:pt x="58936" y="33165"/>
                </a:lnTo>
                <a:close/>
                <a:moveTo>
                  <a:pt x="47179" y="33206"/>
                </a:moveTo>
                <a:cubicBezTo>
                  <a:pt x="47234" y="33301"/>
                  <a:pt x="47302" y="33424"/>
                  <a:pt x="47356" y="33532"/>
                </a:cubicBezTo>
                <a:lnTo>
                  <a:pt x="47002" y="33695"/>
                </a:lnTo>
                <a:lnTo>
                  <a:pt x="46826" y="33383"/>
                </a:lnTo>
                <a:lnTo>
                  <a:pt x="47179" y="33206"/>
                </a:lnTo>
                <a:close/>
                <a:moveTo>
                  <a:pt x="18606" y="32988"/>
                </a:moveTo>
                <a:cubicBezTo>
                  <a:pt x="18303" y="32988"/>
                  <a:pt x="18136" y="33373"/>
                  <a:pt x="18364" y="33587"/>
                </a:cubicBezTo>
                <a:cubicBezTo>
                  <a:pt x="18435" y="33662"/>
                  <a:pt x="18524" y="33696"/>
                  <a:pt x="18613" y="33696"/>
                </a:cubicBezTo>
                <a:cubicBezTo>
                  <a:pt x="18796" y="33696"/>
                  <a:pt x="18975" y="33553"/>
                  <a:pt x="18975" y="33342"/>
                </a:cubicBezTo>
                <a:cubicBezTo>
                  <a:pt x="18962" y="33152"/>
                  <a:pt x="18812" y="32989"/>
                  <a:pt x="18622" y="32989"/>
                </a:cubicBezTo>
                <a:cubicBezTo>
                  <a:pt x="18617" y="32988"/>
                  <a:pt x="18611" y="32988"/>
                  <a:pt x="18606" y="32988"/>
                </a:cubicBezTo>
                <a:close/>
                <a:moveTo>
                  <a:pt x="30395" y="32907"/>
                </a:moveTo>
                <a:cubicBezTo>
                  <a:pt x="30390" y="32907"/>
                  <a:pt x="30385" y="32907"/>
                  <a:pt x="30379" y="32907"/>
                </a:cubicBezTo>
                <a:cubicBezTo>
                  <a:pt x="30162" y="32907"/>
                  <a:pt x="29971" y="33084"/>
                  <a:pt x="29985" y="33315"/>
                </a:cubicBezTo>
                <a:lnTo>
                  <a:pt x="29971" y="33315"/>
                </a:lnTo>
                <a:cubicBezTo>
                  <a:pt x="29971" y="33562"/>
                  <a:pt x="30175" y="33723"/>
                  <a:pt x="30386" y="33723"/>
                </a:cubicBezTo>
                <a:cubicBezTo>
                  <a:pt x="30489" y="33723"/>
                  <a:pt x="30594" y="33685"/>
                  <a:pt x="30678" y="33600"/>
                </a:cubicBezTo>
                <a:cubicBezTo>
                  <a:pt x="30933" y="33346"/>
                  <a:pt x="30752" y="32907"/>
                  <a:pt x="30395" y="32907"/>
                </a:cubicBezTo>
                <a:close/>
                <a:moveTo>
                  <a:pt x="35448" y="33106"/>
                </a:moveTo>
                <a:cubicBezTo>
                  <a:pt x="35441" y="33275"/>
                  <a:pt x="35510" y="33442"/>
                  <a:pt x="35653" y="33546"/>
                </a:cubicBezTo>
                <a:lnTo>
                  <a:pt x="35272" y="33750"/>
                </a:lnTo>
                <a:lnTo>
                  <a:pt x="35055" y="33328"/>
                </a:lnTo>
                <a:cubicBezTo>
                  <a:pt x="35210" y="33316"/>
                  <a:pt x="35352" y="33241"/>
                  <a:pt x="35448" y="33106"/>
                </a:cubicBezTo>
                <a:close/>
                <a:moveTo>
                  <a:pt x="15887" y="33070"/>
                </a:moveTo>
                <a:cubicBezTo>
                  <a:pt x="15585" y="33070"/>
                  <a:pt x="15432" y="33428"/>
                  <a:pt x="15645" y="33641"/>
                </a:cubicBezTo>
                <a:cubicBezTo>
                  <a:pt x="15714" y="33719"/>
                  <a:pt x="15802" y="33753"/>
                  <a:pt x="15889" y="33753"/>
                </a:cubicBezTo>
                <a:cubicBezTo>
                  <a:pt x="16062" y="33753"/>
                  <a:pt x="16230" y="33618"/>
                  <a:pt x="16230" y="33410"/>
                </a:cubicBezTo>
                <a:cubicBezTo>
                  <a:pt x="16230" y="33233"/>
                  <a:pt x="16080" y="33084"/>
                  <a:pt x="15903" y="33070"/>
                </a:cubicBezTo>
                <a:cubicBezTo>
                  <a:pt x="15898" y="33070"/>
                  <a:pt x="15892" y="33070"/>
                  <a:pt x="15887" y="33070"/>
                </a:cubicBezTo>
                <a:close/>
                <a:moveTo>
                  <a:pt x="13171" y="33165"/>
                </a:moveTo>
                <a:cubicBezTo>
                  <a:pt x="12995" y="33165"/>
                  <a:pt x="12872" y="33301"/>
                  <a:pt x="12872" y="33464"/>
                </a:cubicBezTo>
                <a:cubicBezTo>
                  <a:pt x="12872" y="33627"/>
                  <a:pt x="13008" y="33763"/>
                  <a:pt x="13171" y="33763"/>
                </a:cubicBezTo>
                <a:cubicBezTo>
                  <a:pt x="13579" y="33763"/>
                  <a:pt x="13579" y="33165"/>
                  <a:pt x="13171" y="33165"/>
                </a:cubicBezTo>
                <a:close/>
                <a:moveTo>
                  <a:pt x="44434" y="33261"/>
                </a:moveTo>
                <a:lnTo>
                  <a:pt x="44610" y="33587"/>
                </a:lnTo>
                <a:lnTo>
                  <a:pt x="44284" y="33763"/>
                </a:lnTo>
                <a:lnTo>
                  <a:pt x="44107" y="33437"/>
                </a:lnTo>
                <a:lnTo>
                  <a:pt x="44434" y="33261"/>
                </a:lnTo>
                <a:close/>
                <a:moveTo>
                  <a:pt x="56191" y="33233"/>
                </a:moveTo>
                <a:lnTo>
                  <a:pt x="56368" y="33600"/>
                </a:lnTo>
                <a:lnTo>
                  <a:pt x="56041" y="33763"/>
                </a:lnTo>
                <a:cubicBezTo>
                  <a:pt x="56001" y="33655"/>
                  <a:pt x="55933" y="33519"/>
                  <a:pt x="55878" y="33410"/>
                </a:cubicBezTo>
                <a:lnTo>
                  <a:pt x="56191" y="33233"/>
                </a:lnTo>
                <a:close/>
                <a:moveTo>
                  <a:pt x="27658" y="32975"/>
                </a:moveTo>
                <a:cubicBezTo>
                  <a:pt x="27302" y="32975"/>
                  <a:pt x="27134" y="33400"/>
                  <a:pt x="27375" y="33655"/>
                </a:cubicBezTo>
                <a:cubicBezTo>
                  <a:pt x="27458" y="33737"/>
                  <a:pt x="27559" y="33774"/>
                  <a:pt x="27658" y="33774"/>
                </a:cubicBezTo>
                <a:cubicBezTo>
                  <a:pt x="27868" y="33774"/>
                  <a:pt x="28068" y="33609"/>
                  <a:pt x="28068" y="33369"/>
                </a:cubicBezTo>
                <a:cubicBezTo>
                  <a:pt x="28068" y="33152"/>
                  <a:pt x="27892" y="32975"/>
                  <a:pt x="27674" y="32975"/>
                </a:cubicBezTo>
                <a:cubicBezTo>
                  <a:pt x="27669" y="32975"/>
                  <a:pt x="27663" y="32975"/>
                  <a:pt x="27658" y="32975"/>
                </a:cubicBezTo>
                <a:close/>
                <a:moveTo>
                  <a:pt x="23406" y="33763"/>
                </a:moveTo>
                <a:cubicBezTo>
                  <a:pt x="23406" y="33767"/>
                  <a:pt x="23406" y="33770"/>
                  <a:pt x="23406" y="33774"/>
                </a:cubicBezTo>
                <a:lnTo>
                  <a:pt x="23406" y="33774"/>
                </a:lnTo>
                <a:cubicBezTo>
                  <a:pt x="23406" y="33775"/>
                  <a:pt x="23406" y="33776"/>
                  <a:pt x="23406" y="33777"/>
                </a:cubicBezTo>
                <a:lnTo>
                  <a:pt x="23406" y="33763"/>
                </a:lnTo>
                <a:close/>
                <a:moveTo>
                  <a:pt x="10419" y="33264"/>
                </a:moveTo>
                <a:cubicBezTo>
                  <a:pt x="10276" y="33264"/>
                  <a:pt x="10133" y="33362"/>
                  <a:pt x="10154" y="33560"/>
                </a:cubicBezTo>
                <a:cubicBezTo>
                  <a:pt x="10161" y="33729"/>
                  <a:pt x="10286" y="33814"/>
                  <a:pt x="10414" y="33814"/>
                </a:cubicBezTo>
                <a:cubicBezTo>
                  <a:pt x="10541" y="33814"/>
                  <a:pt x="10670" y="33729"/>
                  <a:pt x="10684" y="33560"/>
                </a:cubicBezTo>
                <a:cubicBezTo>
                  <a:pt x="10704" y="33362"/>
                  <a:pt x="10562" y="33264"/>
                  <a:pt x="10419" y="33264"/>
                </a:cubicBezTo>
                <a:close/>
                <a:moveTo>
                  <a:pt x="4960" y="33544"/>
                </a:moveTo>
                <a:cubicBezTo>
                  <a:pt x="4956" y="33544"/>
                  <a:pt x="4952" y="33545"/>
                  <a:pt x="4948" y="33546"/>
                </a:cubicBezTo>
                <a:cubicBezTo>
                  <a:pt x="4894" y="33546"/>
                  <a:pt x="4853" y="33627"/>
                  <a:pt x="4799" y="33668"/>
                </a:cubicBezTo>
                <a:cubicBezTo>
                  <a:pt x="4839" y="33723"/>
                  <a:pt x="4894" y="33804"/>
                  <a:pt x="4948" y="33818"/>
                </a:cubicBezTo>
                <a:cubicBezTo>
                  <a:pt x="4952" y="33819"/>
                  <a:pt x="4956" y="33819"/>
                  <a:pt x="4960" y="33819"/>
                </a:cubicBezTo>
                <a:cubicBezTo>
                  <a:pt x="5011" y="33819"/>
                  <a:pt x="5064" y="33745"/>
                  <a:pt x="5152" y="33682"/>
                </a:cubicBezTo>
                <a:cubicBezTo>
                  <a:pt x="5064" y="33619"/>
                  <a:pt x="5011" y="33544"/>
                  <a:pt x="4960" y="33544"/>
                </a:cubicBezTo>
                <a:close/>
                <a:moveTo>
                  <a:pt x="53486" y="33342"/>
                </a:moveTo>
                <a:lnTo>
                  <a:pt x="53663" y="33668"/>
                </a:lnTo>
                <a:lnTo>
                  <a:pt x="53296" y="33831"/>
                </a:lnTo>
                <a:lnTo>
                  <a:pt x="53296" y="33818"/>
                </a:lnTo>
                <a:cubicBezTo>
                  <a:pt x="53241" y="33723"/>
                  <a:pt x="53173" y="33600"/>
                  <a:pt x="53133" y="33519"/>
                </a:cubicBezTo>
                <a:lnTo>
                  <a:pt x="53486" y="33342"/>
                </a:lnTo>
                <a:close/>
                <a:moveTo>
                  <a:pt x="7707" y="33396"/>
                </a:moveTo>
                <a:cubicBezTo>
                  <a:pt x="7503" y="33396"/>
                  <a:pt x="7408" y="33627"/>
                  <a:pt x="7544" y="33777"/>
                </a:cubicBezTo>
                <a:cubicBezTo>
                  <a:pt x="7588" y="33821"/>
                  <a:pt x="7643" y="33841"/>
                  <a:pt x="7696" y="33841"/>
                </a:cubicBezTo>
                <a:cubicBezTo>
                  <a:pt x="7807" y="33841"/>
                  <a:pt x="7916" y="33756"/>
                  <a:pt x="7925" y="33627"/>
                </a:cubicBezTo>
                <a:cubicBezTo>
                  <a:pt x="7925" y="33492"/>
                  <a:pt x="7830" y="33396"/>
                  <a:pt x="7707" y="33396"/>
                </a:cubicBezTo>
                <a:close/>
                <a:moveTo>
                  <a:pt x="41702" y="33328"/>
                </a:moveTo>
                <a:lnTo>
                  <a:pt x="41878" y="33682"/>
                </a:lnTo>
                <a:lnTo>
                  <a:pt x="41552" y="33859"/>
                </a:lnTo>
                <a:lnTo>
                  <a:pt x="41375" y="33492"/>
                </a:lnTo>
                <a:lnTo>
                  <a:pt x="41702" y="33328"/>
                </a:lnTo>
                <a:close/>
                <a:moveTo>
                  <a:pt x="24913" y="33070"/>
                </a:moveTo>
                <a:cubicBezTo>
                  <a:pt x="24570" y="33070"/>
                  <a:pt x="24389" y="33495"/>
                  <a:pt x="24630" y="33736"/>
                </a:cubicBezTo>
                <a:cubicBezTo>
                  <a:pt x="24710" y="33821"/>
                  <a:pt x="24811" y="33859"/>
                  <a:pt x="24911" y="33859"/>
                </a:cubicBezTo>
                <a:cubicBezTo>
                  <a:pt x="25113" y="33859"/>
                  <a:pt x="25309" y="33702"/>
                  <a:pt x="25309" y="33464"/>
                </a:cubicBezTo>
                <a:cubicBezTo>
                  <a:pt x="25309" y="33247"/>
                  <a:pt x="25133" y="33084"/>
                  <a:pt x="24929" y="33070"/>
                </a:cubicBezTo>
                <a:cubicBezTo>
                  <a:pt x="24923" y="33070"/>
                  <a:pt x="24918" y="33070"/>
                  <a:pt x="24913" y="33070"/>
                </a:cubicBezTo>
                <a:close/>
                <a:moveTo>
                  <a:pt x="50727" y="33383"/>
                </a:moveTo>
                <a:lnTo>
                  <a:pt x="50903" y="33709"/>
                </a:lnTo>
                <a:lnTo>
                  <a:pt x="50577" y="33886"/>
                </a:lnTo>
                <a:lnTo>
                  <a:pt x="50387" y="33546"/>
                </a:lnTo>
                <a:lnTo>
                  <a:pt x="50727" y="33383"/>
                </a:lnTo>
                <a:close/>
                <a:moveTo>
                  <a:pt x="22207" y="33151"/>
                </a:moveTo>
                <a:cubicBezTo>
                  <a:pt x="22199" y="33151"/>
                  <a:pt x="22191" y="33151"/>
                  <a:pt x="22183" y="33152"/>
                </a:cubicBezTo>
                <a:cubicBezTo>
                  <a:pt x="21857" y="33152"/>
                  <a:pt x="21694" y="33560"/>
                  <a:pt x="21925" y="33791"/>
                </a:cubicBezTo>
                <a:cubicBezTo>
                  <a:pt x="22004" y="33869"/>
                  <a:pt x="22099" y="33905"/>
                  <a:pt x="22193" y="33905"/>
                </a:cubicBezTo>
                <a:cubicBezTo>
                  <a:pt x="22390" y="33905"/>
                  <a:pt x="22577" y="33749"/>
                  <a:pt x="22577" y="33519"/>
                </a:cubicBezTo>
                <a:cubicBezTo>
                  <a:pt x="22577" y="33322"/>
                  <a:pt x="22413" y="33151"/>
                  <a:pt x="22207" y="33151"/>
                </a:cubicBezTo>
                <a:close/>
                <a:moveTo>
                  <a:pt x="38154" y="33097"/>
                </a:moveTo>
                <a:lnTo>
                  <a:pt x="38154" y="33097"/>
                </a:lnTo>
                <a:cubicBezTo>
                  <a:pt x="38113" y="33301"/>
                  <a:pt x="38303" y="33410"/>
                  <a:pt x="38439" y="33546"/>
                </a:cubicBezTo>
                <a:cubicBezTo>
                  <a:pt x="38630" y="33519"/>
                  <a:pt x="38834" y="33532"/>
                  <a:pt x="38929" y="33328"/>
                </a:cubicBezTo>
                <a:lnTo>
                  <a:pt x="39119" y="33750"/>
                </a:lnTo>
                <a:lnTo>
                  <a:pt x="38779" y="33927"/>
                </a:lnTo>
                <a:cubicBezTo>
                  <a:pt x="38766" y="33736"/>
                  <a:pt x="38630" y="33573"/>
                  <a:pt x="38439" y="33546"/>
                </a:cubicBezTo>
                <a:cubicBezTo>
                  <a:pt x="38394" y="33532"/>
                  <a:pt x="38350" y="33525"/>
                  <a:pt x="38306" y="33525"/>
                </a:cubicBezTo>
                <a:cubicBezTo>
                  <a:pt x="38177" y="33525"/>
                  <a:pt x="38058" y="33584"/>
                  <a:pt x="37977" y="33695"/>
                </a:cubicBezTo>
                <a:lnTo>
                  <a:pt x="37773" y="33301"/>
                </a:lnTo>
                <a:lnTo>
                  <a:pt x="38154" y="33097"/>
                </a:lnTo>
                <a:close/>
                <a:moveTo>
                  <a:pt x="19478" y="33220"/>
                </a:moveTo>
                <a:cubicBezTo>
                  <a:pt x="19152" y="33220"/>
                  <a:pt x="18989" y="33614"/>
                  <a:pt x="19206" y="33845"/>
                </a:cubicBezTo>
                <a:cubicBezTo>
                  <a:pt x="19281" y="33920"/>
                  <a:pt x="19373" y="33953"/>
                  <a:pt x="19463" y="33953"/>
                </a:cubicBezTo>
                <a:cubicBezTo>
                  <a:pt x="19651" y="33953"/>
                  <a:pt x="19832" y="33807"/>
                  <a:pt x="19832" y="33587"/>
                </a:cubicBezTo>
                <a:cubicBezTo>
                  <a:pt x="19832" y="33396"/>
                  <a:pt x="19682" y="33233"/>
                  <a:pt x="19478" y="33220"/>
                </a:cubicBezTo>
                <a:close/>
                <a:moveTo>
                  <a:pt x="59752" y="33424"/>
                </a:moveTo>
                <a:lnTo>
                  <a:pt x="59929" y="33777"/>
                </a:lnTo>
                <a:lnTo>
                  <a:pt x="59603" y="33954"/>
                </a:lnTo>
                <a:cubicBezTo>
                  <a:pt x="59562" y="33831"/>
                  <a:pt x="59494" y="33709"/>
                  <a:pt x="59439" y="33587"/>
                </a:cubicBezTo>
                <a:lnTo>
                  <a:pt x="59752" y="33424"/>
                </a:lnTo>
                <a:close/>
                <a:moveTo>
                  <a:pt x="31205" y="33138"/>
                </a:moveTo>
                <a:cubicBezTo>
                  <a:pt x="31100" y="33138"/>
                  <a:pt x="30994" y="33176"/>
                  <a:pt x="30909" y="33261"/>
                </a:cubicBezTo>
                <a:cubicBezTo>
                  <a:pt x="30651" y="33532"/>
                  <a:pt x="30841" y="33967"/>
                  <a:pt x="31222" y="33967"/>
                </a:cubicBezTo>
                <a:cubicBezTo>
                  <a:pt x="31453" y="33967"/>
                  <a:pt x="31630" y="33777"/>
                  <a:pt x="31630" y="33546"/>
                </a:cubicBezTo>
                <a:cubicBezTo>
                  <a:pt x="31630" y="33299"/>
                  <a:pt x="31420" y="33138"/>
                  <a:pt x="31205" y="33138"/>
                </a:cubicBezTo>
                <a:close/>
                <a:moveTo>
                  <a:pt x="16719" y="33315"/>
                </a:moveTo>
                <a:cubicBezTo>
                  <a:pt x="16420" y="33315"/>
                  <a:pt x="16270" y="33682"/>
                  <a:pt x="16488" y="33886"/>
                </a:cubicBezTo>
                <a:cubicBezTo>
                  <a:pt x="16555" y="33957"/>
                  <a:pt x="16639" y="33989"/>
                  <a:pt x="16723" y="33989"/>
                </a:cubicBezTo>
                <a:cubicBezTo>
                  <a:pt x="16893" y="33989"/>
                  <a:pt x="17059" y="33856"/>
                  <a:pt x="17059" y="33655"/>
                </a:cubicBezTo>
                <a:cubicBezTo>
                  <a:pt x="17059" y="33464"/>
                  <a:pt x="16909" y="33315"/>
                  <a:pt x="16719" y="33315"/>
                </a:cubicBezTo>
                <a:close/>
                <a:moveTo>
                  <a:pt x="36237" y="33437"/>
                </a:moveTo>
                <a:cubicBezTo>
                  <a:pt x="36305" y="33546"/>
                  <a:pt x="36373" y="33695"/>
                  <a:pt x="36428" y="33804"/>
                </a:cubicBezTo>
                <a:lnTo>
                  <a:pt x="36074" y="33994"/>
                </a:lnTo>
                <a:lnTo>
                  <a:pt x="35870" y="33641"/>
                </a:lnTo>
                <a:lnTo>
                  <a:pt x="36237" y="33437"/>
                </a:lnTo>
                <a:close/>
                <a:moveTo>
                  <a:pt x="48022" y="33451"/>
                </a:moveTo>
                <a:lnTo>
                  <a:pt x="48185" y="33763"/>
                </a:lnTo>
                <a:lnTo>
                  <a:pt x="47832" y="33994"/>
                </a:lnTo>
                <a:cubicBezTo>
                  <a:pt x="47777" y="33886"/>
                  <a:pt x="47723" y="33750"/>
                  <a:pt x="47669" y="33614"/>
                </a:cubicBezTo>
                <a:lnTo>
                  <a:pt x="48022" y="33451"/>
                </a:lnTo>
                <a:close/>
                <a:moveTo>
                  <a:pt x="57020" y="33505"/>
                </a:moveTo>
                <a:lnTo>
                  <a:pt x="57197" y="33831"/>
                </a:lnTo>
                <a:lnTo>
                  <a:pt x="56857" y="34008"/>
                </a:lnTo>
                <a:lnTo>
                  <a:pt x="56694" y="33668"/>
                </a:lnTo>
                <a:lnTo>
                  <a:pt x="57020" y="33505"/>
                </a:lnTo>
                <a:close/>
                <a:moveTo>
                  <a:pt x="45249" y="33519"/>
                </a:moveTo>
                <a:cubicBezTo>
                  <a:pt x="45303" y="33627"/>
                  <a:pt x="45371" y="33750"/>
                  <a:pt x="45426" y="33872"/>
                </a:cubicBezTo>
                <a:lnTo>
                  <a:pt x="45113" y="34049"/>
                </a:lnTo>
                <a:lnTo>
                  <a:pt x="44936" y="33682"/>
                </a:lnTo>
                <a:lnTo>
                  <a:pt x="45249" y="33519"/>
                </a:lnTo>
                <a:close/>
                <a:moveTo>
                  <a:pt x="13987" y="33424"/>
                </a:moveTo>
                <a:cubicBezTo>
                  <a:pt x="13824" y="33424"/>
                  <a:pt x="13674" y="33573"/>
                  <a:pt x="13688" y="33736"/>
                </a:cubicBezTo>
                <a:cubicBezTo>
                  <a:pt x="13679" y="33927"/>
                  <a:pt x="13834" y="34051"/>
                  <a:pt x="13995" y="34051"/>
                </a:cubicBezTo>
                <a:cubicBezTo>
                  <a:pt x="14074" y="34051"/>
                  <a:pt x="14155" y="34021"/>
                  <a:pt x="14218" y="33954"/>
                </a:cubicBezTo>
                <a:cubicBezTo>
                  <a:pt x="14422" y="33763"/>
                  <a:pt x="14272" y="33424"/>
                  <a:pt x="13987" y="33424"/>
                </a:cubicBezTo>
                <a:close/>
                <a:moveTo>
                  <a:pt x="28490" y="33247"/>
                </a:moveTo>
                <a:cubicBezTo>
                  <a:pt x="28272" y="33247"/>
                  <a:pt x="28082" y="33424"/>
                  <a:pt x="28096" y="33655"/>
                </a:cubicBezTo>
                <a:cubicBezTo>
                  <a:pt x="28096" y="33895"/>
                  <a:pt x="28297" y="34054"/>
                  <a:pt x="28502" y="34054"/>
                </a:cubicBezTo>
                <a:cubicBezTo>
                  <a:pt x="28599" y="34054"/>
                  <a:pt x="28697" y="34018"/>
                  <a:pt x="28775" y="33940"/>
                </a:cubicBezTo>
                <a:cubicBezTo>
                  <a:pt x="29034" y="33682"/>
                  <a:pt x="28857" y="33247"/>
                  <a:pt x="28490" y="33247"/>
                </a:cubicBezTo>
                <a:close/>
                <a:moveTo>
                  <a:pt x="54302" y="33560"/>
                </a:moveTo>
                <a:lnTo>
                  <a:pt x="54478" y="33886"/>
                </a:lnTo>
                <a:lnTo>
                  <a:pt x="54125" y="34062"/>
                </a:lnTo>
                <a:cubicBezTo>
                  <a:pt x="54070" y="33967"/>
                  <a:pt x="54003" y="33845"/>
                  <a:pt x="53948" y="33736"/>
                </a:cubicBezTo>
                <a:lnTo>
                  <a:pt x="54302" y="33560"/>
                </a:lnTo>
                <a:close/>
                <a:moveTo>
                  <a:pt x="11238" y="33518"/>
                </a:moveTo>
                <a:cubicBezTo>
                  <a:pt x="10991" y="33518"/>
                  <a:pt x="10878" y="33808"/>
                  <a:pt x="11037" y="33981"/>
                </a:cubicBezTo>
                <a:cubicBezTo>
                  <a:pt x="11097" y="34045"/>
                  <a:pt x="11171" y="34074"/>
                  <a:pt x="11244" y="34074"/>
                </a:cubicBezTo>
                <a:cubicBezTo>
                  <a:pt x="11384" y="34074"/>
                  <a:pt x="11518" y="33966"/>
                  <a:pt x="11527" y="33804"/>
                </a:cubicBezTo>
                <a:cubicBezTo>
                  <a:pt x="11527" y="33641"/>
                  <a:pt x="11404" y="33519"/>
                  <a:pt x="11255" y="33519"/>
                </a:cubicBezTo>
                <a:cubicBezTo>
                  <a:pt x="11249" y="33518"/>
                  <a:pt x="11244" y="33518"/>
                  <a:pt x="11238" y="33518"/>
                </a:cubicBezTo>
                <a:close/>
                <a:moveTo>
                  <a:pt x="33519" y="33505"/>
                </a:moveTo>
                <a:cubicBezTo>
                  <a:pt x="33573" y="33614"/>
                  <a:pt x="33655" y="33750"/>
                  <a:pt x="33723" y="33886"/>
                </a:cubicBezTo>
                <a:cubicBezTo>
                  <a:pt x="33573" y="33886"/>
                  <a:pt x="33410" y="33954"/>
                  <a:pt x="33329" y="34090"/>
                </a:cubicBezTo>
                <a:lnTo>
                  <a:pt x="33111" y="33709"/>
                </a:lnTo>
                <a:lnTo>
                  <a:pt x="33519" y="33505"/>
                </a:lnTo>
                <a:close/>
                <a:moveTo>
                  <a:pt x="25717" y="33301"/>
                </a:moveTo>
                <a:cubicBezTo>
                  <a:pt x="25364" y="33301"/>
                  <a:pt x="25201" y="33736"/>
                  <a:pt x="25445" y="33981"/>
                </a:cubicBezTo>
                <a:cubicBezTo>
                  <a:pt x="25528" y="34059"/>
                  <a:pt x="25627" y="34094"/>
                  <a:pt x="25724" y="34094"/>
                </a:cubicBezTo>
                <a:cubicBezTo>
                  <a:pt x="25930" y="34094"/>
                  <a:pt x="26125" y="33936"/>
                  <a:pt x="26125" y="33695"/>
                </a:cubicBezTo>
                <a:cubicBezTo>
                  <a:pt x="26111" y="33478"/>
                  <a:pt x="25948" y="33315"/>
                  <a:pt x="25731" y="33315"/>
                </a:cubicBezTo>
                <a:lnTo>
                  <a:pt x="25717" y="33301"/>
                </a:lnTo>
                <a:close/>
                <a:moveTo>
                  <a:pt x="42531" y="33600"/>
                </a:moveTo>
                <a:lnTo>
                  <a:pt x="42707" y="33940"/>
                </a:lnTo>
                <a:lnTo>
                  <a:pt x="42368" y="34103"/>
                </a:lnTo>
                <a:lnTo>
                  <a:pt x="42204" y="33763"/>
                </a:lnTo>
                <a:lnTo>
                  <a:pt x="42531" y="33600"/>
                </a:lnTo>
                <a:close/>
                <a:moveTo>
                  <a:pt x="8539" y="33627"/>
                </a:moveTo>
                <a:cubicBezTo>
                  <a:pt x="8534" y="33627"/>
                  <a:pt x="8528" y="33627"/>
                  <a:pt x="8523" y="33627"/>
                </a:cubicBezTo>
                <a:cubicBezTo>
                  <a:pt x="8387" y="33627"/>
                  <a:pt x="8292" y="33736"/>
                  <a:pt x="8292" y="33859"/>
                </a:cubicBezTo>
                <a:cubicBezTo>
                  <a:pt x="8282" y="34007"/>
                  <a:pt x="8406" y="34104"/>
                  <a:pt x="8532" y="34104"/>
                </a:cubicBezTo>
                <a:cubicBezTo>
                  <a:pt x="8592" y="34104"/>
                  <a:pt x="8652" y="34083"/>
                  <a:pt x="8700" y="34035"/>
                </a:cubicBezTo>
                <a:cubicBezTo>
                  <a:pt x="8845" y="33876"/>
                  <a:pt x="8746" y="33627"/>
                  <a:pt x="8539" y="33627"/>
                </a:cubicBezTo>
                <a:close/>
                <a:moveTo>
                  <a:pt x="5756" y="33749"/>
                </a:moveTo>
                <a:cubicBezTo>
                  <a:pt x="5655" y="33749"/>
                  <a:pt x="5561" y="33838"/>
                  <a:pt x="5587" y="33927"/>
                </a:cubicBezTo>
                <a:cubicBezTo>
                  <a:pt x="5628" y="33994"/>
                  <a:pt x="5668" y="34062"/>
                  <a:pt x="5723" y="34130"/>
                </a:cubicBezTo>
                <a:lnTo>
                  <a:pt x="5804" y="34130"/>
                </a:lnTo>
                <a:cubicBezTo>
                  <a:pt x="5845" y="34062"/>
                  <a:pt x="5927" y="34008"/>
                  <a:pt x="5940" y="33927"/>
                </a:cubicBezTo>
                <a:cubicBezTo>
                  <a:pt x="5967" y="33831"/>
                  <a:pt x="5886" y="33763"/>
                  <a:pt x="5777" y="33750"/>
                </a:cubicBezTo>
                <a:cubicBezTo>
                  <a:pt x="5770" y="33749"/>
                  <a:pt x="5763" y="33749"/>
                  <a:pt x="5756" y="33749"/>
                </a:cubicBezTo>
                <a:close/>
                <a:moveTo>
                  <a:pt x="51556" y="33627"/>
                </a:moveTo>
                <a:lnTo>
                  <a:pt x="51719" y="33967"/>
                </a:lnTo>
                <a:lnTo>
                  <a:pt x="51379" y="34130"/>
                </a:lnTo>
                <a:lnTo>
                  <a:pt x="51216" y="33791"/>
                </a:lnTo>
                <a:lnTo>
                  <a:pt x="51556" y="33627"/>
                </a:lnTo>
                <a:close/>
                <a:moveTo>
                  <a:pt x="39812" y="33600"/>
                </a:moveTo>
                <a:lnTo>
                  <a:pt x="39975" y="33981"/>
                </a:lnTo>
                <a:lnTo>
                  <a:pt x="39622" y="34158"/>
                </a:lnTo>
                <a:lnTo>
                  <a:pt x="39445" y="33831"/>
                </a:lnTo>
                <a:lnTo>
                  <a:pt x="39812" y="33600"/>
                </a:lnTo>
                <a:close/>
                <a:moveTo>
                  <a:pt x="23015" y="33388"/>
                </a:moveTo>
                <a:cubicBezTo>
                  <a:pt x="22919" y="33388"/>
                  <a:pt x="22821" y="33425"/>
                  <a:pt x="22740" y="33505"/>
                </a:cubicBezTo>
                <a:cubicBezTo>
                  <a:pt x="22496" y="33750"/>
                  <a:pt x="22672" y="34171"/>
                  <a:pt x="23026" y="34171"/>
                </a:cubicBezTo>
                <a:cubicBezTo>
                  <a:pt x="23240" y="34158"/>
                  <a:pt x="23401" y="33987"/>
                  <a:pt x="23406" y="33774"/>
                </a:cubicBezTo>
                <a:lnTo>
                  <a:pt x="23406" y="33774"/>
                </a:lnTo>
                <a:cubicBezTo>
                  <a:pt x="23396" y="33539"/>
                  <a:pt x="23210" y="33388"/>
                  <a:pt x="23015" y="33388"/>
                </a:cubicBezTo>
                <a:close/>
                <a:moveTo>
                  <a:pt x="60608" y="33627"/>
                </a:moveTo>
                <a:lnTo>
                  <a:pt x="60771" y="34008"/>
                </a:lnTo>
                <a:lnTo>
                  <a:pt x="60418" y="34171"/>
                </a:lnTo>
                <a:lnTo>
                  <a:pt x="60255" y="33859"/>
                </a:lnTo>
                <a:lnTo>
                  <a:pt x="60608" y="33627"/>
                </a:lnTo>
                <a:close/>
                <a:moveTo>
                  <a:pt x="20292" y="33465"/>
                </a:moveTo>
                <a:cubicBezTo>
                  <a:pt x="20202" y="33465"/>
                  <a:pt x="20110" y="33498"/>
                  <a:pt x="20035" y="33573"/>
                </a:cubicBezTo>
                <a:cubicBezTo>
                  <a:pt x="19804" y="33804"/>
                  <a:pt x="19967" y="34198"/>
                  <a:pt x="20307" y="34198"/>
                </a:cubicBezTo>
                <a:cubicBezTo>
                  <a:pt x="20498" y="34198"/>
                  <a:pt x="20661" y="34035"/>
                  <a:pt x="20661" y="33831"/>
                </a:cubicBezTo>
                <a:cubicBezTo>
                  <a:pt x="20661" y="33611"/>
                  <a:pt x="20480" y="33465"/>
                  <a:pt x="20292" y="33465"/>
                </a:cubicBezTo>
                <a:close/>
                <a:moveTo>
                  <a:pt x="48837" y="33682"/>
                </a:moveTo>
                <a:lnTo>
                  <a:pt x="49001" y="34049"/>
                </a:lnTo>
                <a:lnTo>
                  <a:pt x="48688" y="34212"/>
                </a:lnTo>
                <a:lnTo>
                  <a:pt x="48511" y="33859"/>
                </a:lnTo>
                <a:lnTo>
                  <a:pt x="48837" y="33682"/>
                </a:lnTo>
                <a:close/>
                <a:moveTo>
                  <a:pt x="37067" y="33695"/>
                </a:moveTo>
                <a:lnTo>
                  <a:pt x="37243" y="34049"/>
                </a:lnTo>
                <a:lnTo>
                  <a:pt x="36903" y="34239"/>
                </a:lnTo>
                <a:lnTo>
                  <a:pt x="36700" y="33886"/>
                </a:lnTo>
                <a:lnTo>
                  <a:pt x="37067" y="33695"/>
                </a:lnTo>
                <a:close/>
                <a:moveTo>
                  <a:pt x="57849" y="33750"/>
                </a:moveTo>
                <a:lnTo>
                  <a:pt x="58026" y="34076"/>
                </a:lnTo>
                <a:lnTo>
                  <a:pt x="57700" y="34253"/>
                </a:lnTo>
                <a:lnTo>
                  <a:pt x="57523" y="33913"/>
                </a:lnTo>
                <a:lnTo>
                  <a:pt x="57849" y="33750"/>
                </a:lnTo>
                <a:close/>
                <a:moveTo>
                  <a:pt x="17534" y="33573"/>
                </a:moveTo>
                <a:cubicBezTo>
                  <a:pt x="17235" y="33587"/>
                  <a:pt x="17100" y="33954"/>
                  <a:pt x="17317" y="34158"/>
                </a:cubicBezTo>
                <a:cubicBezTo>
                  <a:pt x="17386" y="34227"/>
                  <a:pt x="17469" y="34257"/>
                  <a:pt x="17550" y="34257"/>
                </a:cubicBezTo>
                <a:cubicBezTo>
                  <a:pt x="17724" y="34257"/>
                  <a:pt x="17888" y="34117"/>
                  <a:pt x="17888" y="33913"/>
                </a:cubicBezTo>
                <a:cubicBezTo>
                  <a:pt x="17888" y="33723"/>
                  <a:pt x="17725" y="33573"/>
                  <a:pt x="17534" y="33573"/>
                </a:cubicBezTo>
                <a:close/>
                <a:moveTo>
                  <a:pt x="46065" y="33763"/>
                </a:moveTo>
                <a:lnTo>
                  <a:pt x="46241" y="34103"/>
                </a:lnTo>
                <a:lnTo>
                  <a:pt x="45926" y="34274"/>
                </a:lnTo>
                <a:lnTo>
                  <a:pt x="45926" y="34274"/>
                </a:lnTo>
                <a:cubicBezTo>
                  <a:pt x="45872" y="34167"/>
                  <a:pt x="45805" y="34061"/>
                  <a:pt x="45738" y="33954"/>
                </a:cubicBezTo>
                <a:lnTo>
                  <a:pt x="46065" y="33763"/>
                </a:lnTo>
                <a:close/>
                <a:moveTo>
                  <a:pt x="29314" y="33481"/>
                </a:moveTo>
                <a:cubicBezTo>
                  <a:pt x="29216" y="33481"/>
                  <a:pt x="29116" y="33518"/>
                  <a:pt x="29034" y="33600"/>
                </a:cubicBezTo>
                <a:cubicBezTo>
                  <a:pt x="28775" y="33859"/>
                  <a:pt x="28966" y="34307"/>
                  <a:pt x="29333" y="34307"/>
                </a:cubicBezTo>
                <a:cubicBezTo>
                  <a:pt x="29550" y="34294"/>
                  <a:pt x="29727" y="34117"/>
                  <a:pt x="29727" y="33899"/>
                </a:cubicBezTo>
                <a:cubicBezTo>
                  <a:pt x="29727" y="33649"/>
                  <a:pt x="29525" y="33481"/>
                  <a:pt x="29314" y="33481"/>
                </a:cubicBezTo>
                <a:close/>
                <a:moveTo>
                  <a:pt x="55131" y="33818"/>
                </a:moveTo>
                <a:lnTo>
                  <a:pt x="55307" y="34144"/>
                </a:lnTo>
                <a:lnTo>
                  <a:pt x="54940" y="34307"/>
                </a:lnTo>
                <a:lnTo>
                  <a:pt x="54777" y="33981"/>
                </a:lnTo>
                <a:lnTo>
                  <a:pt x="55131" y="33818"/>
                </a:lnTo>
                <a:close/>
                <a:moveTo>
                  <a:pt x="14816" y="33655"/>
                </a:moveTo>
                <a:cubicBezTo>
                  <a:pt x="14639" y="33668"/>
                  <a:pt x="14503" y="33804"/>
                  <a:pt x="14503" y="33981"/>
                </a:cubicBezTo>
                <a:cubicBezTo>
                  <a:pt x="14494" y="34182"/>
                  <a:pt x="14657" y="34315"/>
                  <a:pt x="14826" y="34315"/>
                </a:cubicBezTo>
                <a:cubicBezTo>
                  <a:pt x="14909" y="34315"/>
                  <a:pt x="14994" y="34283"/>
                  <a:pt x="15061" y="34212"/>
                </a:cubicBezTo>
                <a:cubicBezTo>
                  <a:pt x="15265" y="34008"/>
                  <a:pt x="15115" y="33655"/>
                  <a:pt x="14816" y="33655"/>
                </a:cubicBezTo>
                <a:close/>
                <a:moveTo>
                  <a:pt x="12056" y="33742"/>
                </a:moveTo>
                <a:cubicBezTo>
                  <a:pt x="11983" y="33742"/>
                  <a:pt x="11910" y="33770"/>
                  <a:pt x="11853" y="33831"/>
                </a:cubicBezTo>
                <a:cubicBezTo>
                  <a:pt x="11666" y="34018"/>
                  <a:pt x="11793" y="34335"/>
                  <a:pt x="12054" y="34335"/>
                </a:cubicBezTo>
                <a:cubicBezTo>
                  <a:pt x="12059" y="34335"/>
                  <a:pt x="12065" y="34335"/>
                  <a:pt x="12070" y="34334"/>
                </a:cubicBezTo>
                <a:cubicBezTo>
                  <a:pt x="12233" y="34334"/>
                  <a:pt x="12356" y="34198"/>
                  <a:pt x="12369" y="34049"/>
                </a:cubicBezTo>
                <a:lnTo>
                  <a:pt x="12356" y="34035"/>
                </a:lnTo>
                <a:cubicBezTo>
                  <a:pt x="12356" y="33861"/>
                  <a:pt x="12207" y="33742"/>
                  <a:pt x="12056" y="33742"/>
                </a:cubicBezTo>
                <a:close/>
                <a:moveTo>
                  <a:pt x="26557" y="33546"/>
                </a:moveTo>
                <a:cubicBezTo>
                  <a:pt x="26214" y="33546"/>
                  <a:pt x="26034" y="33958"/>
                  <a:pt x="26274" y="34212"/>
                </a:cubicBezTo>
                <a:cubicBezTo>
                  <a:pt x="26357" y="34299"/>
                  <a:pt x="26461" y="34338"/>
                  <a:pt x="26563" y="34338"/>
                </a:cubicBezTo>
                <a:cubicBezTo>
                  <a:pt x="26763" y="34338"/>
                  <a:pt x="26954" y="34188"/>
                  <a:pt x="26954" y="33954"/>
                </a:cubicBezTo>
                <a:cubicBezTo>
                  <a:pt x="26954" y="33736"/>
                  <a:pt x="26791" y="33560"/>
                  <a:pt x="26573" y="33560"/>
                </a:cubicBezTo>
                <a:lnTo>
                  <a:pt x="26573" y="33546"/>
                </a:lnTo>
                <a:cubicBezTo>
                  <a:pt x="26568" y="33546"/>
                  <a:pt x="26562" y="33546"/>
                  <a:pt x="26557" y="33546"/>
                </a:cubicBezTo>
                <a:close/>
                <a:moveTo>
                  <a:pt x="43360" y="33845"/>
                </a:moveTo>
                <a:lnTo>
                  <a:pt x="43536" y="34185"/>
                </a:lnTo>
                <a:lnTo>
                  <a:pt x="43197" y="34348"/>
                </a:lnTo>
                <a:lnTo>
                  <a:pt x="43020" y="34008"/>
                </a:lnTo>
                <a:lnTo>
                  <a:pt x="43360" y="33845"/>
                </a:lnTo>
                <a:close/>
                <a:moveTo>
                  <a:pt x="9352" y="33845"/>
                </a:moveTo>
                <a:cubicBezTo>
                  <a:pt x="9121" y="33859"/>
                  <a:pt x="9012" y="34130"/>
                  <a:pt x="9175" y="34280"/>
                </a:cubicBezTo>
                <a:cubicBezTo>
                  <a:pt x="9227" y="34332"/>
                  <a:pt x="9289" y="34355"/>
                  <a:pt x="9351" y="34355"/>
                </a:cubicBezTo>
                <a:cubicBezTo>
                  <a:pt x="9483" y="34355"/>
                  <a:pt x="9610" y="34248"/>
                  <a:pt x="9610" y="34090"/>
                </a:cubicBezTo>
                <a:cubicBezTo>
                  <a:pt x="9597" y="33961"/>
                  <a:pt x="9500" y="33857"/>
                  <a:pt x="9375" y="33857"/>
                </a:cubicBezTo>
                <a:cubicBezTo>
                  <a:pt x="9367" y="33857"/>
                  <a:pt x="9360" y="33858"/>
                  <a:pt x="9352" y="33859"/>
                </a:cubicBezTo>
                <a:lnTo>
                  <a:pt x="9352" y="33845"/>
                </a:lnTo>
                <a:close/>
                <a:moveTo>
                  <a:pt x="3874" y="34090"/>
                </a:moveTo>
                <a:cubicBezTo>
                  <a:pt x="3823" y="34167"/>
                  <a:pt x="3772" y="34219"/>
                  <a:pt x="3766" y="34259"/>
                </a:cubicBezTo>
                <a:lnTo>
                  <a:pt x="3766" y="34259"/>
                </a:lnTo>
                <a:cubicBezTo>
                  <a:pt x="3766" y="34257"/>
                  <a:pt x="3766" y="34255"/>
                  <a:pt x="3766" y="34253"/>
                </a:cubicBezTo>
                <a:lnTo>
                  <a:pt x="3766" y="34266"/>
                </a:lnTo>
                <a:cubicBezTo>
                  <a:pt x="3766" y="34264"/>
                  <a:pt x="3766" y="34262"/>
                  <a:pt x="3766" y="34259"/>
                </a:cubicBezTo>
                <a:lnTo>
                  <a:pt x="3766" y="34259"/>
                </a:lnTo>
                <a:cubicBezTo>
                  <a:pt x="3772" y="34300"/>
                  <a:pt x="3835" y="34361"/>
                  <a:pt x="3861" y="34361"/>
                </a:cubicBezTo>
                <a:cubicBezTo>
                  <a:pt x="3915" y="34348"/>
                  <a:pt x="3956" y="34307"/>
                  <a:pt x="3969" y="34253"/>
                </a:cubicBezTo>
                <a:cubicBezTo>
                  <a:pt x="3969" y="34212"/>
                  <a:pt x="3929" y="34171"/>
                  <a:pt x="3874" y="34090"/>
                </a:cubicBezTo>
                <a:close/>
                <a:moveTo>
                  <a:pt x="6620" y="33994"/>
                </a:moveTo>
                <a:cubicBezTo>
                  <a:pt x="6511" y="33994"/>
                  <a:pt x="6416" y="34090"/>
                  <a:pt x="6416" y="34198"/>
                </a:cubicBezTo>
                <a:cubicBezTo>
                  <a:pt x="6416" y="34321"/>
                  <a:pt x="6511" y="34402"/>
                  <a:pt x="6620" y="34402"/>
                </a:cubicBezTo>
                <a:cubicBezTo>
                  <a:pt x="6905" y="34402"/>
                  <a:pt x="6905" y="33994"/>
                  <a:pt x="6620" y="33994"/>
                </a:cubicBezTo>
                <a:close/>
                <a:moveTo>
                  <a:pt x="40641" y="33899"/>
                </a:moveTo>
                <a:lnTo>
                  <a:pt x="40804" y="34226"/>
                </a:lnTo>
                <a:lnTo>
                  <a:pt x="40451" y="34402"/>
                </a:lnTo>
                <a:lnTo>
                  <a:pt x="40274" y="34076"/>
                </a:lnTo>
                <a:lnTo>
                  <a:pt x="40641" y="33899"/>
                </a:lnTo>
                <a:close/>
                <a:moveTo>
                  <a:pt x="52371" y="33872"/>
                </a:moveTo>
                <a:lnTo>
                  <a:pt x="52548" y="34226"/>
                </a:lnTo>
                <a:lnTo>
                  <a:pt x="52222" y="34402"/>
                </a:lnTo>
                <a:lnTo>
                  <a:pt x="52045" y="34035"/>
                </a:lnTo>
                <a:lnTo>
                  <a:pt x="52371" y="33872"/>
                </a:lnTo>
                <a:close/>
                <a:moveTo>
                  <a:pt x="23838" y="33627"/>
                </a:moveTo>
                <a:cubicBezTo>
                  <a:pt x="23496" y="33627"/>
                  <a:pt x="23315" y="34039"/>
                  <a:pt x="23556" y="34294"/>
                </a:cubicBezTo>
                <a:cubicBezTo>
                  <a:pt x="23636" y="34374"/>
                  <a:pt x="23737" y="34410"/>
                  <a:pt x="23837" y="34410"/>
                </a:cubicBezTo>
                <a:cubicBezTo>
                  <a:pt x="24040" y="34410"/>
                  <a:pt x="24235" y="34259"/>
                  <a:pt x="24235" y="34022"/>
                </a:cubicBezTo>
                <a:cubicBezTo>
                  <a:pt x="24235" y="33804"/>
                  <a:pt x="24072" y="33627"/>
                  <a:pt x="23855" y="33627"/>
                </a:cubicBezTo>
                <a:cubicBezTo>
                  <a:pt x="23849" y="33627"/>
                  <a:pt x="23844" y="33627"/>
                  <a:pt x="23838" y="33627"/>
                </a:cubicBezTo>
                <a:close/>
                <a:moveTo>
                  <a:pt x="49653" y="33967"/>
                </a:moveTo>
                <a:lnTo>
                  <a:pt x="49830" y="34294"/>
                </a:lnTo>
                <a:lnTo>
                  <a:pt x="49503" y="34470"/>
                </a:lnTo>
                <a:lnTo>
                  <a:pt x="49327" y="34144"/>
                </a:lnTo>
                <a:lnTo>
                  <a:pt x="49653" y="33967"/>
                </a:lnTo>
                <a:close/>
                <a:moveTo>
                  <a:pt x="21125" y="33737"/>
                </a:moveTo>
                <a:cubicBezTo>
                  <a:pt x="21033" y="33737"/>
                  <a:pt x="20939" y="33770"/>
                  <a:pt x="20865" y="33845"/>
                </a:cubicBezTo>
                <a:cubicBezTo>
                  <a:pt x="20634" y="34076"/>
                  <a:pt x="20797" y="34484"/>
                  <a:pt x="21123" y="34484"/>
                </a:cubicBezTo>
                <a:cubicBezTo>
                  <a:pt x="21327" y="34484"/>
                  <a:pt x="21503" y="34307"/>
                  <a:pt x="21490" y="34103"/>
                </a:cubicBezTo>
                <a:lnTo>
                  <a:pt x="21503" y="34103"/>
                </a:lnTo>
                <a:cubicBezTo>
                  <a:pt x="21503" y="33883"/>
                  <a:pt x="21317" y="33737"/>
                  <a:pt x="21125" y="33737"/>
                </a:cubicBezTo>
                <a:close/>
                <a:moveTo>
                  <a:pt x="14544" y="34484"/>
                </a:moveTo>
                <a:cubicBezTo>
                  <a:pt x="14546" y="34484"/>
                  <a:pt x="14549" y="34484"/>
                  <a:pt x="14551" y="34484"/>
                </a:cubicBezTo>
                <a:lnTo>
                  <a:pt x="14551" y="34484"/>
                </a:lnTo>
                <a:cubicBezTo>
                  <a:pt x="14553" y="34484"/>
                  <a:pt x="14555" y="34484"/>
                  <a:pt x="14558" y="34484"/>
                </a:cubicBezTo>
                <a:close/>
                <a:moveTo>
                  <a:pt x="37882" y="33940"/>
                </a:moveTo>
                <a:lnTo>
                  <a:pt x="38059" y="34334"/>
                </a:lnTo>
                <a:lnTo>
                  <a:pt x="37733" y="34497"/>
                </a:lnTo>
                <a:lnTo>
                  <a:pt x="37542" y="34130"/>
                </a:lnTo>
                <a:lnTo>
                  <a:pt x="37882" y="33940"/>
                </a:lnTo>
                <a:close/>
                <a:moveTo>
                  <a:pt x="58678" y="33994"/>
                </a:moveTo>
                <a:lnTo>
                  <a:pt x="58855" y="34321"/>
                </a:lnTo>
                <a:lnTo>
                  <a:pt x="58529" y="34511"/>
                </a:lnTo>
                <a:lnTo>
                  <a:pt x="58338" y="34171"/>
                </a:lnTo>
                <a:lnTo>
                  <a:pt x="58678" y="33994"/>
                </a:lnTo>
                <a:close/>
                <a:moveTo>
                  <a:pt x="18364" y="33804"/>
                </a:moveTo>
                <a:cubicBezTo>
                  <a:pt x="18160" y="33804"/>
                  <a:pt x="18010" y="33981"/>
                  <a:pt x="18010" y="34171"/>
                </a:cubicBezTo>
                <a:cubicBezTo>
                  <a:pt x="18010" y="34382"/>
                  <a:pt x="18189" y="34525"/>
                  <a:pt x="18373" y="34525"/>
                </a:cubicBezTo>
                <a:cubicBezTo>
                  <a:pt x="18461" y="34525"/>
                  <a:pt x="18551" y="34491"/>
                  <a:pt x="18622" y="34416"/>
                </a:cubicBezTo>
                <a:cubicBezTo>
                  <a:pt x="18853" y="34185"/>
                  <a:pt x="18690" y="33804"/>
                  <a:pt x="18364" y="33804"/>
                </a:cubicBezTo>
                <a:close/>
                <a:moveTo>
                  <a:pt x="46907" y="34035"/>
                </a:moveTo>
                <a:lnTo>
                  <a:pt x="47084" y="34375"/>
                </a:lnTo>
                <a:lnTo>
                  <a:pt x="46744" y="34538"/>
                </a:lnTo>
                <a:lnTo>
                  <a:pt x="46568" y="34198"/>
                </a:lnTo>
                <a:lnTo>
                  <a:pt x="46907" y="34035"/>
                </a:lnTo>
                <a:close/>
                <a:moveTo>
                  <a:pt x="30135" y="33723"/>
                </a:moveTo>
                <a:cubicBezTo>
                  <a:pt x="29768" y="33723"/>
                  <a:pt x="29591" y="34171"/>
                  <a:pt x="29849" y="34429"/>
                </a:cubicBezTo>
                <a:cubicBezTo>
                  <a:pt x="29933" y="34514"/>
                  <a:pt x="30038" y="34552"/>
                  <a:pt x="30141" y="34552"/>
                </a:cubicBezTo>
                <a:cubicBezTo>
                  <a:pt x="30353" y="34552"/>
                  <a:pt x="30556" y="34391"/>
                  <a:pt x="30556" y="34144"/>
                </a:cubicBezTo>
                <a:cubicBezTo>
                  <a:pt x="30556" y="33913"/>
                  <a:pt x="30366" y="33723"/>
                  <a:pt x="30135" y="33723"/>
                </a:cubicBezTo>
                <a:close/>
                <a:moveTo>
                  <a:pt x="15645" y="33899"/>
                </a:moveTo>
                <a:cubicBezTo>
                  <a:pt x="15346" y="33899"/>
                  <a:pt x="15197" y="34253"/>
                  <a:pt x="15400" y="34470"/>
                </a:cubicBezTo>
                <a:cubicBezTo>
                  <a:pt x="15472" y="34542"/>
                  <a:pt x="15559" y="34573"/>
                  <a:pt x="15645" y="34573"/>
                </a:cubicBezTo>
                <a:cubicBezTo>
                  <a:pt x="15819" y="34573"/>
                  <a:pt x="15985" y="34440"/>
                  <a:pt x="15985" y="34239"/>
                </a:cubicBezTo>
                <a:cubicBezTo>
                  <a:pt x="15985" y="34049"/>
                  <a:pt x="15835" y="33899"/>
                  <a:pt x="15645" y="33899"/>
                </a:cubicBezTo>
                <a:close/>
                <a:moveTo>
                  <a:pt x="34362" y="33736"/>
                </a:moveTo>
                <a:cubicBezTo>
                  <a:pt x="34362" y="33927"/>
                  <a:pt x="34498" y="34090"/>
                  <a:pt x="34674" y="34144"/>
                </a:cubicBezTo>
                <a:cubicBezTo>
                  <a:pt x="34715" y="34156"/>
                  <a:pt x="34756" y="34162"/>
                  <a:pt x="34798" y="34162"/>
                </a:cubicBezTo>
                <a:cubicBezTo>
                  <a:pt x="34938" y="34162"/>
                  <a:pt x="35077" y="34093"/>
                  <a:pt x="35150" y="33967"/>
                </a:cubicBezTo>
                <a:lnTo>
                  <a:pt x="35354" y="34389"/>
                </a:lnTo>
                <a:lnTo>
                  <a:pt x="34946" y="34579"/>
                </a:lnTo>
                <a:cubicBezTo>
                  <a:pt x="34946" y="34389"/>
                  <a:pt x="34810" y="34226"/>
                  <a:pt x="34606" y="34185"/>
                </a:cubicBezTo>
                <a:cubicBezTo>
                  <a:pt x="34572" y="34173"/>
                  <a:pt x="34536" y="34168"/>
                  <a:pt x="34501" y="34168"/>
                </a:cubicBezTo>
                <a:cubicBezTo>
                  <a:pt x="34367" y="34168"/>
                  <a:pt x="34233" y="34244"/>
                  <a:pt x="34158" y="34361"/>
                </a:cubicBezTo>
                <a:lnTo>
                  <a:pt x="33954" y="33940"/>
                </a:lnTo>
                <a:lnTo>
                  <a:pt x="34362" y="33736"/>
                </a:lnTo>
                <a:close/>
                <a:moveTo>
                  <a:pt x="55960" y="34062"/>
                </a:moveTo>
                <a:lnTo>
                  <a:pt x="56136" y="34416"/>
                </a:lnTo>
                <a:lnTo>
                  <a:pt x="55783" y="34579"/>
                </a:lnTo>
                <a:lnTo>
                  <a:pt x="55606" y="34226"/>
                </a:lnTo>
                <a:lnTo>
                  <a:pt x="55960" y="34062"/>
                </a:lnTo>
                <a:close/>
                <a:moveTo>
                  <a:pt x="44189" y="34090"/>
                </a:moveTo>
                <a:lnTo>
                  <a:pt x="44366" y="34416"/>
                </a:lnTo>
                <a:lnTo>
                  <a:pt x="44026" y="34593"/>
                </a:lnTo>
                <a:lnTo>
                  <a:pt x="43849" y="34253"/>
                </a:lnTo>
                <a:lnTo>
                  <a:pt x="44189" y="34090"/>
                </a:lnTo>
                <a:close/>
                <a:moveTo>
                  <a:pt x="12897" y="33980"/>
                </a:moveTo>
                <a:cubicBezTo>
                  <a:pt x="12635" y="33980"/>
                  <a:pt x="12495" y="34298"/>
                  <a:pt x="12668" y="34497"/>
                </a:cubicBezTo>
                <a:cubicBezTo>
                  <a:pt x="12734" y="34568"/>
                  <a:pt x="12816" y="34599"/>
                  <a:pt x="12895" y="34599"/>
                </a:cubicBezTo>
                <a:cubicBezTo>
                  <a:pt x="13046" y="34599"/>
                  <a:pt x="13190" y="34485"/>
                  <a:pt x="13199" y="34307"/>
                </a:cubicBezTo>
                <a:cubicBezTo>
                  <a:pt x="13212" y="34130"/>
                  <a:pt x="13076" y="33994"/>
                  <a:pt x="12913" y="33981"/>
                </a:cubicBezTo>
                <a:cubicBezTo>
                  <a:pt x="12908" y="33981"/>
                  <a:pt x="12902" y="33980"/>
                  <a:pt x="12897" y="33980"/>
                </a:cubicBezTo>
                <a:close/>
                <a:moveTo>
                  <a:pt x="27430" y="33791"/>
                </a:moveTo>
                <a:cubicBezTo>
                  <a:pt x="27063" y="33791"/>
                  <a:pt x="26886" y="34226"/>
                  <a:pt x="27131" y="34484"/>
                </a:cubicBezTo>
                <a:cubicBezTo>
                  <a:pt x="27215" y="34564"/>
                  <a:pt x="27318" y="34600"/>
                  <a:pt x="27419" y="34600"/>
                </a:cubicBezTo>
                <a:cubicBezTo>
                  <a:pt x="27627" y="34600"/>
                  <a:pt x="27824" y="34445"/>
                  <a:pt x="27824" y="34198"/>
                </a:cubicBezTo>
                <a:cubicBezTo>
                  <a:pt x="27837" y="33981"/>
                  <a:pt x="27647" y="33791"/>
                  <a:pt x="27430" y="33791"/>
                </a:cubicBezTo>
                <a:close/>
                <a:moveTo>
                  <a:pt x="4703" y="34361"/>
                </a:moveTo>
                <a:cubicBezTo>
                  <a:pt x="4649" y="34361"/>
                  <a:pt x="4608" y="34443"/>
                  <a:pt x="4554" y="34497"/>
                </a:cubicBezTo>
                <a:cubicBezTo>
                  <a:pt x="4608" y="34552"/>
                  <a:pt x="4649" y="34633"/>
                  <a:pt x="4703" y="34647"/>
                </a:cubicBezTo>
                <a:cubicBezTo>
                  <a:pt x="4771" y="34647"/>
                  <a:pt x="4812" y="34565"/>
                  <a:pt x="4907" y="34497"/>
                </a:cubicBezTo>
                <a:cubicBezTo>
                  <a:pt x="4812" y="34429"/>
                  <a:pt x="4758" y="34361"/>
                  <a:pt x="4703" y="34361"/>
                </a:cubicBezTo>
                <a:close/>
                <a:moveTo>
                  <a:pt x="53214" y="34144"/>
                </a:moveTo>
                <a:lnTo>
                  <a:pt x="53391" y="34484"/>
                </a:lnTo>
                <a:lnTo>
                  <a:pt x="53051" y="34647"/>
                </a:lnTo>
                <a:lnTo>
                  <a:pt x="52888" y="34321"/>
                </a:lnTo>
                <a:lnTo>
                  <a:pt x="53214" y="34144"/>
                </a:lnTo>
                <a:close/>
                <a:moveTo>
                  <a:pt x="10164" y="34116"/>
                </a:moveTo>
                <a:cubicBezTo>
                  <a:pt x="9931" y="34116"/>
                  <a:pt x="9818" y="34393"/>
                  <a:pt x="9977" y="34565"/>
                </a:cubicBezTo>
                <a:cubicBezTo>
                  <a:pt x="10033" y="34625"/>
                  <a:pt x="10104" y="34652"/>
                  <a:pt x="10174" y="34652"/>
                </a:cubicBezTo>
                <a:cubicBezTo>
                  <a:pt x="10311" y="34652"/>
                  <a:pt x="10444" y="34550"/>
                  <a:pt x="10453" y="34389"/>
                </a:cubicBezTo>
                <a:cubicBezTo>
                  <a:pt x="10453" y="34239"/>
                  <a:pt x="10331" y="34117"/>
                  <a:pt x="10181" y="34117"/>
                </a:cubicBezTo>
                <a:cubicBezTo>
                  <a:pt x="10175" y="34117"/>
                  <a:pt x="10170" y="34116"/>
                  <a:pt x="10164" y="34116"/>
                </a:cubicBezTo>
                <a:close/>
                <a:moveTo>
                  <a:pt x="32418" y="34076"/>
                </a:moveTo>
                <a:lnTo>
                  <a:pt x="32608" y="34457"/>
                </a:lnTo>
                <a:lnTo>
                  <a:pt x="32241" y="34661"/>
                </a:lnTo>
                <a:lnTo>
                  <a:pt x="32037" y="34280"/>
                </a:lnTo>
                <a:lnTo>
                  <a:pt x="32418" y="34076"/>
                </a:lnTo>
                <a:close/>
                <a:moveTo>
                  <a:pt x="7470" y="34224"/>
                </a:moveTo>
                <a:cubicBezTo>
                  <a:pt x="7463" y="34224"/>
                  <a:pt x="7456" y="34225"/>
                  <a:pt x="7449" y="34226"/>
                </a:cubicBezTo>
                <a:cubicBezTo>
                  <a:pt x="7259" y="34226"/>
                  <a:pt x="7150" y="34457"/>
                  <a:pt x="7300" y="34593"/>
                </a:cubicBezTo>
                <a:cubicBezTo>
                  <a:pt x="7344" y="34641"/>
                  <a:pt x="7398" y="34663"/>
                  <a:pt x="7451" y="34663"/>
                </a:cubicBezTo>
                <a:cubicBezTo>
                  <a:pt x="7561" y="34663"/>
                  <a:pt x="7667" y="34571"/>
                  <a:pt x="7667" y="34443"/>
                </a:cubicBezTo>
                <a:cubicBezTo>
                  <a:pt x="7679" y="34328"/>
                  <a:pt x="7583" y="34224"/>
                  <a:pt x="7470" y="34224"/>
                </a:cubicBezTo>
                <a:close/>
                <a:moveTo>
                  <a:pt x="41457" y="34158"/>
                </a:moveTo>
                <a:lnTo>
                  <a:pt x="41634" y="34511"/>
                </a:lnTo>
                <a:lnTo>
                  <a:pt x="41280" y="34688"/>
                </a:lnTo>
                <a:lnTo>
                  <a:pt x="41103" y="34321"/>
                </a:lnTo>
                <a:lnTo>
                  <a:pt x="41457" y="34158"/>
                </a:lnTo>
                <a:close/>
                <a:moveTo>
                  <a:pt x="24694" y="33899"/>
                </a:moveTo>
                <a:cubicBezTo>
                  <a:pt x="24686" y="33899"/>
                  <a:pt x="24678" y="33899"/>
                  <a:pt x="24670" y="33899"/>
                </a:cubicBezTo>
                <a:cubicBezTo>
                  <a:pt x="24317" y="33899"/>
                  <a:pt x="24140" y="34321"/>
                  <a:pt x="24385" y="34579"/>
                </a:cubicBezTo>
                <a:cubicBezTo>
                  <a:pt x="24468" y="34657"/>
                  <a:pt x="24567" y="34692"/>
                  <a:pt x="24664" y="34692"/>
                </a:cubicBezTo>
                <a:cubicBezTo>
                  <a:pt x="24870" y="34692"/>
                  <a:pt x="25065" y="34534"/>
                  <a:pt x="25065" y="34294"/>
                </a:cubicBezTo>
                <a:cubicBezTo>
                  <a:pt x="25065" y="34071"/>
                  <a:pt x="24900" y="33899"/>
                  <a:pt x="24694" y="33899"/>
                </a:cubicBezTo>
                <a:close/>
                <a:moveTo>
                  <a:pt x="50482" y="34198"/>
                </a:moveTo>
                <a:lnTo>
                  <a:pt x="50659" y="34538"/>
                </a:lnTo>
                <a:lnTo>
                  <a:pt x="50319" y="34715"/>
                </a:lnTo>
                <a:lnTo>
                  <a:pt x="50156" y="34375"/>
                </a:lnTo>
                <a:lnTo>
                  <a:pt x="50482" y="34198"/>
                </a:lnTo>
                <a:close/>
                <a:moveTo>
                  <a:pt x="21952" y="33967"/>
                </a:moveTo>
                <a:cubicBezTo>
                  <a:pt x="21612" y="33967"/>
                  <a:pt x="21435" y="34375"/>
                  <a:pt x="21667" y="34620"/>
                </a:cubicBezTo>
                <a:cubicBezTo>
                  <a:pt x="21748" y="34701"/>
                  <a:pt x="21846" y="34737"/>
                  <a:pt x="21943" y="34737"/>
                </a:cubicBezTo>
                <a:cubicBezTo>
                  <a:pt x="22138" y="34737"/>
                  <a:pt x="22323" y="34589"/>
                  <a:pt x="22333" y="34361"/>
                </a:cubicBezTo>
                <a:cubicBezTo>
                  <a:pt x="22333" y="34144"/>
                  <a:pt x="22169" y="33981"/>
                  <a:pt x="21952" y="33967"/>
                </a:cubicBezTo>
                <a:close/>
                <a:moveTo>
                  <a:pt x="38711" y="34226"/>
                </a:moveTo>
                <a:lnTo>
                  <a:pt x="38874" y="34565"/>
                </a:lnTo>
                <a:lnTo>
                  <a:pt x="38548" y="34742"/>
                </a:lnTo>
                <a:lnTo>
                  <a:pt x="38371" y="34402"/>
                </a:lnTo>
                <a:lnTo>
                  <a:pt x="38711" y="34226"/>
                </a:lnTo>
                <a:close/>
                <a:moveTo>
                  <a:pt x="47764" y="34226"/>
                </a:moveTo>
                <a:lnTo>
                  <a:pt x="47927" y="34606"/>
                </a:lnTo>
                <a:lnTo>
                  <a:pt x="47573" y="34769"/>
                </a:lnTo>
                <a:lnTo>
                  <a:pt x="47397" y="34457"/>
                </a:lnTo>
                <a:lnTo>
                  <a:pt x="47764" y="34226"/>
                </a:lnTo>
                <a:close/>
                <a:moveTo>
                  <a:pt x="59507" y="34239"/>
                </a:moveTo>
                <a:lnTo>
                  <a:pt x="59670" y="34593"/>
                </a:lnTo>
                <a:lnTo>
                  <a:pt x="59358" y="34769"/>
                </a:lnTo>
                <a:cubicBezTo>
                  <a:pt x="59303" y="34647"/>
                  <a:pt x="59236" y="34525"/>
                  <a:pt x="59181" y="34402"/>
                </a:cubicBezTo>
                <a:lnTo>
                  <a:pt x="59507" y="34239"/>
                </a:lnTo>
                <a:close/>
                <a:moveTo>
                  <a:pt x="19193" y="34049"/>
                </a:moveTo>
                <a:cubicBezTo>
                  <a:pt x="18867" y="34049"/>
                  <a:pt x="18703" y="34443"/>
                  <a:pt x="18934" y="34674"/>
                </a:cubicBezTo>
                <a:cubicBezTo>
                  <a:pt x="19009" y="34749"/>
                  <a:pt x="19101" y="34782"/>
                  <a:pt x="19191" y="34782"/>
                </a:cubicBezTo>
                <a:cubicBezTo>
                  <a:pt x="19380" y="34782"/>
                  <a:pt x="19560" y="34636"/>
                  <a:pt x="19560" y="34416"/>
                </a:cubicBezTo>
                <a:cubicBezTo>
                  <a:pt x="19560" y="34212"/>
                  <a:pt x="19397" y="34049"/>
                  <a:pt x="19193" y="34049"/>
                </a:cubicBezTo>
                <a:close/>
                <a:moveTo>
                  <a:pt x="16472" y="34136"/>
                </a:moveTo>
                <a:cubicBezTo>
                  <a:pt x="16387" y="34136"/>
                  <a:pt x="16300" y="34168"/>
                  <a:pt x="16230" y="34239"/>
                </a:cubicBezTo>
                <a:cubicBezTo>
                  <a:pt x="16026" y="34457"/>
                  <a:pt x="16175" y="34824"/>
                  <a:pt x="16474" y="34824"/>
                </a:cubicBezTo>
                <a:cubicBezTo>
                  <a:pt x="16665" y="34824"/>
                  <a:pt x="16814" y="34661"/>
                  <a:pt x="16814" y="34484"/>
                </a:cubicBezTo>
                <a:cubicBezTo>
                  <a:pt x="16814" y="34273"/>
                  <a:pt x="16647" y="34136"/>
                  <a:pt x="16472" y="34136"/>
                </a:cubicBezTo>
                <a:close/>
                <a:moveTo>
                  <a:pt x="45018" y="34334"/>
                </a:moveTo>
                <a:lnTo>
                  <a:pt x="45181" y="34688"/>
                </a:lnTo>
                <a:lnTo>
                  <a:pt x="44855" y="34864"/>
                </a:lnTo>
                <a:cubicBezTo>
                  <a:pt x="44801" y="34742"/>
                  <a:pt x="44746" y="34620"/>
                  <a:pt x="44678" y="34497"/>
                </a:cubicBezTo>
                <a:lnTo>
                  <a:pt x="45018" y="34334"/>
                </a:lnTo>
                <a:close/>
                <a:moveTo>
                  <a:pt x="56789" y="34334"/>
                </a:moveTo>
                <a:lnTo>
                  <a:pt x="56952" y="34661"/>
                </a:lnTo>
                <a:lnTo>
                  <a:pt x="56599" y="34878"/>
                </a:lnTo>
                <a:cubicBezTo>
                  <a:pt x="56544" y="34769"/>
                  <a:pt x="56476" y="34633"/>
                  <a:pt x="56436" y="34511"/>
                </a:cubicBezTo>
                <a:lnTo>
                  <a:pt x="56789" y="34334"/>
                </a:lnTo>
                <a:close/>
                <a:moveTo>
                  <a:pt x="28245" y="34062"/>
                </a:moveTo>
                <a:cubicBezTo>
                  <a:pt x="28028" y="34062"/>
                  <a:pt x="27837" y="34239"/>
                  <a:pt x="27837" y="34470"/>
                </a:cubicBezTo>
                <a:cubicBezTo>
                  <a:pt x="27837" y="34717"/>
                  <a:pt x="28034" y="34878"/>
                  <a:pt x="28242" y="34878"/>
                </a:cubicBezTo>
                <a:cubicBezTo>
                  <a:pt x="28343" y="34878"/>
                  <a:pt x="28446" y="34840"/>
                  <a:pt x="28531" y="34756"/>
                </a:cubicBezTo>
                <a:cubicBezTo>
                  <a:pt x="28789" y="34511"/>
                  <a:pt x="28612" y="34062"/>
                  <a:pt x="28245" y="34062"/>
                </a:cubicBezTo>
                <a:close/>
                <a:moveTo>
                  <a:pt x="13719" y="34250"/>
                </a:moveTo>
                <a:cubicBezTo>
                  <a:pt x="13653" y="34250"/>
                  <a:pt x="13585" y="34272"/>
                  <a:pt x="13525" y="34321"/>
                </a:cubicBezTo>
                <a:cubicBezTo>
                  <a:pt x="13307" y="34497"/>
                  <a:pt x="13416" y="34851"/>
                  <a:pt x="13688" y="34878"/>
                </a:cubicBezTo>
                <a:cubicBezTo>
                  <a:pt x="13697" y="34879"/>
                  <a:pt x="13706" y="34879"/>
                  <a:pt x="13715" y="34879"/>
                </a:cubicBezTo>
                <a:cubicBezTo>
                  <a:pt x="13879" y="34879"/>
                  <a:pt x="14015" y="34760"/>
                  <a:pt x="14028" y="34593"/>
                </a:cubicBezTo>
                <a:cubicBezTo>
                  <a:pt x="14047" y="34396"/>
                  <a:pt x="13890" y="34250"/>
                  <a:pt x="13719" y="34250"/>
                </a:cubicBezTo>
                <a:close/>
                <a:moveTo>
                  <a:pt x="54030" y="34389"/>
                </a:moveTo>
                <a:lnTo>
                  <a:pt x="54193" y="34715"/>
                </a:lnTo>
                <a:lnTo>
                  <a:pt x="53867" y="34892"/>
                </a:lnTo>
                <a:cubicBezTo>
                  <a:pt x="53826" y="34783"/>
                  <a:pt x="53758" y="34674"/>
                  <a:pt x="53703" y="34565"/>
                </a:cubicBezTo>
                <a:lnTo>
                  <a:pt x="54030" y="34389"/>
                </a:lnTo>
                <a:close/>
                <a:moveTo>
                  <a:pt x="33247" y="34334"/>
                </a:moveTo>
                <a:lnTo>
                  <a:pt x="33437" y="34701"/>
                </a:lnTo>
                <a:lnTo>
                  <a:pt x="33070" y="34905"/>
                </a:lnTo>
                <a:cubicBezTo>
                  <a:pt x="33016" y="34796"/>
                  <a:pt x="32935" y="34661"/>
                  <a:pt x="32867" y="34538"/>
                </a:cubicBezTo>
                <a:lnTo>
                  <a:pt x="33247" y="34334"/>
                </a:lnTo>
                <a:close/>
                <a:moveTo>
                  <a:pt x="10993" y="34347"/>
                </a:moveTo>
                <a:cubicBezTo>
                  <a:pt x="10746" y="34347"/>
                  <a:pt x="10620" y="34638"/>
                  <a:pt x="10793" y="34824"/>
                </a:cubicBezTo>
                <a:cubicBezTo>
                  <a:pt x="10852" y="34883"/>
                  <a:pt x="10927" y="34910"/>
                  <a:pt x="11000" y="34910"/>
                </a:cubicBezTo>
                <a:cubicBezTo>
                  <a:pt x="11144" y="34910"/>
                  <a:pt x="11282" y="34805"/>
                  <a:pt x="11282" y="34633"/>
                </a:cubicBezTo>
                <a:cubicBezTo>
                  <a:pt x="11282" y="34484"/>
                  <a:pt x="11160" y="34348"/>
                  <a:pt x="11010" y="34348"/>
                </a:cubicBezTo>
                <a:cubicBezTo>
                  <a:pt x="11004" y="34348"/>
                  <a:pt x="10999" y="34347"/>
                  <a:pt x="10993" y="34347"/>
                </a:cubicBezTo>
                <a:close/>
                <a:moveTo>
                  <a:pt x="42286" y="34429"/>
                </a:moveTo>
                <a:lnTo>
                  <a:pt x="42463" y="34742"/>
                </a:lnTo>
                <a:lnTo>
                  <a:pt x="42096" y="34919"/>
                </a:lnTo>
                <a:cubicBezTo>
                  <a:pt x="42041" y="34824"/>
                  <a:pt x="41987" y="34701"/>
                  <a:pt x="41933" y="34593"/>
                </a:cubicBezTo>
                <a:lnTo>
                  <a:pt x="42286" y="34429"/>
                </a:lnTo>
                <a:close/>
                <a:moveTo>
                  <a:pt x="8272" y="34445"/>
                </a:moveTo>
                <a:cubicBezTo>
                  <a:pt x="8216" y="34445"/>
                  <a:pt x="8161" y="34465"/>
                  <a:pt x="8115" y="34511"/>
                </a:cubicBezTo>
                <a:cubicBezTo>
                  <a:pt x="7952" y="34661"/>
                  <a:pt x="8061" y="34932"/>
                  <a:pt x="8278" y="34932"/>
                </a:cubicBezTo>
                <a:cubicBezTo>
                  <a:pt x="8400" y="34932"/>
                  <a:pt x="8509" y="34837"/>
                  <a:pt x="8523" y="34701"/>
                </a:cubicBezTo>
                <a:cubicBezTo>
                  <a:pt x="8523" y="34550"/>
                  <a:pt x="8398" y="34445"/>
                  <a:pt x="8272" y="34445"/>
                </a:cubicBezTo>
                <a:close/>
                <a:moveTo>
                  <a:pt x="25483" y="34130"/>
                </a:moveTo>
                <a:cubicBezTo>
                  <a:pt x="25140" y="34130"/>
                  <a:pt x="24960" y="34556"/>
                  <a:pt x="25201" y="34810"/>
                </a:cubicBezTo>
                <a:cubicBezTo>
                  <a:pt x="25281" y="34895"/>
                  <a:pt x="25384" y="34933"/>
                  <a:pt x="25485" y="34933"/>
                </a:cubicBezTo>
                <a:cubicBezTo>
                  <a:pt x="25692" y="34933"/>
                  <a:pt x="25894" y="34775"/>
                  <a:pt x="25894" y="34538"/>
                </a:cubicBezTo>
                <a:cubicBezTo>
                  <a:pt x="25894" y="34321"/>
                  <a:pt x="25717" y="34144"/>
                  <a:pt x="25513" y="34144"/>
                </a:cubicBezTo>
                <a:lnTo>
                  <a:pt x="25500" y="34130"/>
                </a:lnTo>
                <a:cubicBezTo>
                  <a:pt x="25494" y="34130"/>
                  <a:pt x="25489" y="34130"/>
                  <a:pt x="25483" y="34130"/>
                </a:cubicBezTo>
                <a:close/>
                <a:moveTo>
                  <a:pt x="5533" y="34565"/>
                </a:moveTo>
                <a:cubicBezTo>
                  <a:pt x="5424" y="34565"/>
                  <a:pt x="5342" y="34647"/>
                  <a:pt x="5342" y="34742"/>
                </a:cubicBezTo>
                <a:cubicBezTo>
                  <a:pt x="5342" y="34851"/>
                  <a:pt x="5410" y="34905"/>
                  <a:pt x="5560" y="34946"/>
                </a:cubicBezTo>
                <a:cubicBezTo>
                  <a:pt x="5600" y="34892"/>
                  <a:pt x="5682" y="34837"/>
                  <a:pt x="5696" y="34769"/>
                </a:cubicBezTo>
                <a:cubicBezTo>
                  <a:pt x="5723" y="34661"/>
                  <a:pt x="5641" y="34565"/>
                  <a:pt x="5533" y="34565"/>
                </a:cubicBezTo>
                <a:close/>
                <a:moveTo>
                  <a:pt x="51311" y="34443"/>
                </a:moveTo>
                <a:cubicBezTo>
                  <a:pt x="51366" y="34552"/>
                  <a:pt x="51420" y="34674"/>
                  <a:pt x="51488" y="34783"/>
                </a:cubicBezTo>
                <a:lnTo>
                  <a:pt x="51148" y="34946"/>
                </a:lnTo>
                <a:lnTo>
                  <a:pt x="50971" y="34620"/>
                </a:lnTo>
                <a:lnTo>
                  <a:pt x="51311" y="34443"/>
                </a:lnTo>
                <a:close/>
                <a:moveTo>
                  <a:pt x="39540" y="34470"/>
                </a:moveTo>
                <a:lnTo>
                  <a:pt x="39703" y="34810"/>
                </a:lnTo>
                <a:lnTo>
                  <a:pt x="39377" y="34987"/>
                </a:lnTo>
                <a:cubicBezTo>
                  <a:pt x="39323" y="34878"/>
                  <a:pt x="39255" y="34769"/>
                  <a:pt x="39201" y="34647"/>
                </a:cubicBezTo>
                <a:lnTo>
                  <a:pt x="39540" y="34470"/>
                </a:lnTo>
                <a:close/>
                <a:moveTo>
                  <a:pt x="22767" y="34212"/>
                </a:moveTo>
                <a:cubicBezTo>
                  <a:pt x="22428" y="34212"/>
                  <a:pt x="22251" y="34633"/>
                  <a:pt x="22496" y="34878"/>
                </a:cubicBezTo>
                <a:cubicBezTo>
                  <a:pt x="22574" y="34956"/>
                  <a:pt x="22670" y="34991"/>
                  <a:pt x="22765" y="34991"/>
                </a:cubicBezTo>
                <a:cubicBezTo>
                  <a:pt x="22967" y="34991"/>
                  <a:pt x="23162" y="34833"/>
                  <a:pt x="23162" y="34593"/>
                </a:cubicBezTo>
                <a:cubicBezTo>
                  <a:pt x="23162" y="34375"/>
                  <a:pt x="22985" y="34212"/>
                  <a:pt x="22767" y="34212"/>
                </a:cubicBezTo>
                <a:close/>
                <a:moveTo>
                  <a:pt x="60336" y="34511"/>
                </a:moveTo>
                <a:lnTo>
                  <a:pt x="60513" y="34851"/>
                </a:lnTo>
                <a:lnTo>
                  <a:pt x="60173" y="35014"/>
                </a:lnTo>
                <a:cubicBezTo>
                  <a:pt x="60119" y="34905"/>
                  <a:pt x="60051" y="34783"/>
                  <a:pt x="59997" y="34688"/>
                </a:cubicBezTo>
                <a:lnTo>
                  <a:pt x="60336" y="34511"/>
                </a:lnTo>
                <a:close/>
                <a:moveTo>
                  <a:pt x="20025" y="34293"/>
                </a:moveTo>
                <a:cubicBezTo>
                  <a:pt x="20019" y="34293"/>
                  <a:pt x="20014" y="34293"/>
                  <a:pt x="20008" y="34294"/>
                </a:cubicBezTo>
                <a:cubicBezTo>
                  <a:pt x="19804" y="34294"/>
                  <a:pt x="19655" y="34457"/>
                  <a:pt x="19655" y="34661"/>
                </a:cubicBezTo>
                <a:lnTo>
                  <a:pt x="19641" y="34661"/>
                </a:lnTo>
                <a:cubicBezTo>
                  <a:pt x="19641" y="34881"/>
                  <a:pt x="19828" y="35027"/>
                  <a:pt x="20020" y="35027"/>
                </a:cubicBezTo>
                <a:cubicBezTo>
                  <a:pt x="20112" y="35027"/>
                  <a:pt x="20205" y="34994"/>
                  <a:pt x="20280" y="34919"/>
                </a:cubicBezTo>
                <a:cubicBezTo>
                  <a:pt x="20507" y="34691"/>
                  <a:pt x="20353" y="34293"/>
                  <a:pt x="20025" y="34293"/>
                </a:cubicBezTo>
                <a:close/>
                <a:moveTo>
                  <a:pt x="48579" y="34511"/>
                </a:moveTo>
                <a:lnTo>
                  <a:pt x="48756" y="34878"/>
                </a:lnTo>
                <a:lnTo>
                  <a:pt x="48402" y="35041"/>
                </a:lnTo>
                <a:lnTo>
                  <a:pt x="48226" y="34688"/>
                </a:lnTo>
                <a:lnTo>
                  <a:pt x="48579" y="34511"/>
                </a:lnTo>
                <a:close/>
                <a:moveTo>
                  <a:pt x="36822" y="34538"/>
                </a:moveTo>
                <a:cubicBezTo>
                  <a:pt x="36876" y="34633"/>
                  <a:pt x="36944" y="34769"/>
                  <a:pt x="36999" y="34878"/>
                </a:cubicBezTo>
                <a:lnTo>
                  <a:pt x="36659" y="35068"/>
                </a:lnTo>
                <a:lnTo>
                  <a:pt x="36468" y="34728"/>
                </a:lnTo>
                <a:lnTo>
                  <a:pt x="36822" y="34538"/>
                </a:lnTo>
                <a:close/>
                <a:moveTo>
                  <a:pt x="57604" y="34579"/>
                </a:moveTo>
                <a:lnTo>
                  <a:pt x="57781" y="34905"/>
                </a:lnTo>
                <a:lnTo>
                  <a:pt x="57441" y="35082"/>
                </a:lnTo>
                <a:lnTo>
                  <a:pt x="57278" y="34742"/>
                </a:lnTo>
                <a:lnTo>
                  <a:pt x="57604" y="34579"/>
                </a:lnTo>
                <a:close/>
                <a:moveTo>
                  <a:pt x="17298" y="34401"/>
                </a:moveTo>
                <a:cubicBezTo>
                  <a:pt x="17005" y="34401"/>
                  <a:pt x="16835" y="34750"/>
                  <a:pt x="17045" y="34973"/>
                </a:cubicBezTo>
                <a:cubicBezTo>
                  <a:pt x="17118" y="35060"/>
                  <a:pt x="17212" y="35099"/>
                  <a:pt x="17306" y="35099"/>
                </a:cubicBezTo>
                <a:cubicBezTo>
                  <a:pt x="17475" y="35099"/>
                  <a:pt x="17639" y="34971"/>
                  <a:pt x="17657" y="34769"/>
                </a:cubicBezTo>
                <a:cubicBezTo>
                  <a:pt x="17670" y="34579"/>
                  <a:pt x="17521" y="34402"/>
                  <a:pt x="17331" y="34402"/>
                </a:cubicBezTo>
                <a:cubicBezTo>
                  <a:pt x="17320" y="34401"/>
                  <a:pt x="17309" y="34401"/>
                  <a:pt x="17298" y="34401"/>
                </a:cubicBezTo>
                <a:close/>
                <a:moveTo>
                  <a:pt x="45834" y="34606"/>
                </a:moveTo>
                <a:lnTo>
                  <a:pt x="46010" y="34946"/>
                </a:lnTo>
                <a:lnTo>
                  <a:pt x="45684" y="35109"/>
                </a:lnTo>
                <a:lnTo>
                  <a:pt x="45494" y="34769"/>
                </a:lnTo>
                <a:lnTo>
                  <a:pt x="45834" y="34606"/>
                </a:lnTo>
                <a:close/>
                <a:moveTo>
                  <a:pt x="29071" y="34300"/>
                </a:moveTo>
                <a:cubicBezTo>
                  <a:pt x="28973" y="34300"/>
                  <a:pt x="28873" y="34336"/>
                  <a:pt x="28789" y="34416"/>
                </a:cubicBezTo>
                <a:cubicBezTo>
                  <a:pt x="28517" y="34674"/>
                  <a:pt x="28694" y="35123"/>
                  <a:pt x="29061" y="35136"/>
                </a:cubicBezTo>
                <a:cubicBezTo>
                  <a:pt x="29292" y="35136"/>
                  <a:pt x="29482" y="34960"/>
                  <a:pt x="29482" y="34728"/>
                </a:cubicBezTo>
                <a:cubicBezTo>
                  <a:pt x="29491" y="34475"/>
                  <a:pt x="29288" y="34300"/>
                  <a:pt x="29071" y="34300"/>
                </a:cubicBezTo>
                <a:close/>
                <a:moveTo>
                  <a:pt x="54859" y="34633"/>
                </a:moveTo>
                <a:lnTo>
                  <a:pt x="55022" y="34960"/>
                </a:lnTo>
                <a:lnTo>
                  <a:pt x="54682" y="35136"/>
                </a:lnTo>
                <a:lnTo>
                  <a:pt x="54519" y="34810"/>
                </a:lnTo>
                <a:lnTo>
                  <a:pt x="54859" y="34633"/>
                </a:lnTo>
                <a:close/>
                <a:moveTo>
                  <a:pt x="14551" y="34484"/>
                </a:moveTo>
                <a:cubicBezTo>
                  <a:pt x="14256" y="34489"/>
                  <a:pt x="14111" y="34839"/>
                  <a:pt x="14313" y="35041"/>
                </a:cubicBezTo>
                <a:cubicBezTo>
                  <a:pt x="14384" y="35112"/>
                  <a:pt x="14471" y="35144"/>
                  <a:pt x="14554" y="35144"/>
                </a:cubicBezTo>
                <a:cubicBezTo>
                  <a:pt x="14725" y="35144"/>
                  <a:pt x="14884" y="35011"/>
                  <a:pt x="14884" y="34810"/>
                </a:cubicBezTo>
                <a:cubicBezTo>
                  <a:pt x="14884" y="34635"/>
                  <a:pt x="14738" y="34487"/>
                  <a:pt x="14551" y="34484"/>
                </a:cubicBezTo>
                <a:close/>
                <a:moveTo>
                  <a:pt x="34063" y="34579"/>
                </a:moveTo>
                <a:lnTo>
                  <a:pt x="34253" y="34973"/>
                </a:lnTo>
                <a:lnTo>
                  <a:pt x="33900" y="35163"/>
                </a:lnTo>
                <a:lnTo>
                  <a:pt x="33696" y="34769"/>
                </a:lnTo>
                <a:lnTo>
                  <a:pt x="34063" y="34579"/>
                </a:lnTo>
                <a:close/>
                <a:moveTo>
                  <a:pt x="43115" y="34674"/>
                </a:moveTo>
                <a:lnTo>
                  <a:pt x="43292" y="34987"/>
                </a:lnTo>
                <a:lnTo>
                  <a:pt x="42925" y="35163"/>
                </a:lnTo>
                <a:cubicBezTo>
                  <a:pt x="42870" y="35068"/>
                  <a:pt x="42816" y="34946"/>
                  <a:pt x="42748" y="34837"/>
                </a:cubicBezTo>
                <a:lnTo>
                  <a:pt x="43115" y="34674"/>
                </a:lnTo>
                <a:close/>
                <a:moveTo>
                  <a:pt x="11819" y="34572"/>
                </a:moveTo>
                <a:cubicBezTo>
                  <a:pt x="11745" y="34572"/>
                  <a:pt x="11670" y="34599"/>
                  <a:pt x="11608" y="34661"/>
                </a:cubicBezTo>
                <a:cubicBezTo>
                  <a:pt x="11422" y="34847"/>
                  <a:pt x="11549" y="35164"/>
                  <a:pt x="11809" y="35164"/>
                </a:cubicBezTo>
                <a:cubicBezTo>
                  <a:pt x="11815" y="35164"/>
                  <a:pt x="11820" y="35164"/>
                  <a:pt x="11826" y="35163"/>
                </a:cubicBezTo>
                <a:cubicBezTo>
                  <a:pt x="11989" y="35163"/>
                  <a:pt x="12111" y="35027"/>
                  <a:pt x="12125" y="34878"/>
                </a:cubicBezTo>
                <a:cubicBezTo>
                  <a:pt x="12125" y="34694"/>
                  <a:pt x="11975" y="34572"/>
                  <a:pt x="11819" y="34572"/>
                </a:cubicBezTo>
                <a:close/>
                <a:moveTo>
                  <a:pt x="9098" y="34673"/>
                </a:moveTo>
                <a:cubicBezTo>
                  <a:pt x="8959" y="34673"/>
                  <a:pt x="8849" y="34790"/>
                  <a:pt x="8849" y="34932"/>
                </a:cubicBezTo>
                <a:cubicBezTo>
                  <a:pt x="8849" y="35095"/>
                  <a:pt x="8978" y="35177"/>
                  <a:pt x="9107" y="35177"/>
                </a:cubicBezTo>
                <a:cubicBezTo>
                  <a:pt x="9236" y="35177"/>
                  <a:pt x="9366" y="35095"/>
                  <a:pt x="9366" y="34932"/>
                </a:cubicBezTo>
                <a:cubicBezTo>
                  <a:pt x="9366" y="34783"/>
                  <a:pt x="9243" y="34674"/>
                  <a:pt x="9107" y="34674"/>
                </a:cubicBezTo>
                <a:lnTo>
                  <a:pt x="9121" y="34674"/>
                </a:lnTo>
                <a:cubicBezTo>
                  <a:pt x="9113" y="34673"/>
                  <a:pt x="9106" y="34673"/>
                  <a:pt x="9098" y="34673"/>
                </a:cubicBezTo>
                <a:close/>
                <a:moveTo>
                  <a:pt x="26315" y="34375"/>
                </a:moveTo>
                <a:cubicBezTo>
                  <a:pt x="26098" y="34375"/>
                  <a:pt x="25921" y="34552"/>
                  <a:pt x="25921" y="34769"/>
                </a:cubicBezTo>
                <a:cubicBezTo>
                  <a:pt x="25912" y="35013"/>
                  <a:pt x="26115" y="35179"/>
                  <a:pt x="26327" y="35179"/>
                </a:cubicBezTo>
                <a:cubicBezTo>
                  <a:pt x="26422" y="35179"/>
                  <a:pt x="26520" y="35145"/>
                  <a:pt x="26601" y="35068"/>
                </a:cubicBezTo>
                <a:cubicBezTo>
                  <a:pt x="26859" y="34810"/>
                  <a:pt x="26682" y="34375"/>
                  <a:pt x="26315" y="34375"/>
                </a:cubicBezTo>
                <a:close/>
                <a:moveTo>
                  <a:pt x="6361" y="34823"/>
                </a:moveTo>
                <a:cubicBezTo>
                  <a:pt x="6357" y="34823"/>
                  <a:pt x="6353" y="34823"/>
                  <a:pt x="6348" y="34824"/>
                </a:cubicBezTo>
                <a:cubicBezTo>
                  <a:pt x="6239" y="34824"/>
                  <a:pt x="6144" y="34919"/>
                  <a:pt x="6144" y="35027"/>
                </a:cubicBezTo>
                <a:cubicBezTo>
                  <a:pt x="6144" y="35136"/>
                  <a:pt x="6239" y="35231"/>
                  <a:pt x="6362" y="35231"/>
                </a:cubicBezTo>
                <a:cubicBezTo>
                  <a:pt x="6629" y="35218"/>
                  <a:pt x="6620" y="34823"/>
                  <a:pt x="6361" y="34823"/>
                </a:cubicBezTo>
                <a:close/>
                <a:moveTo>
                  <a:pt x="31344" y="34661"/>
                </a:moveTo>
                <a:lnTo>
                  <a:pt x="31548" y="35027"/>
                </a:lnTo>
                <a:lnTo>
                  <a:pt x="31181" y="35231"/>
                </a:lnTo>
                <a:lnTo>
                  <a:pt x="30977" y="34864"/>
                </a:lnTo>
                <a:lnTo>
                  <a:pt x="31344" y="34661"/>
                </a:lnTo>
                <a:close/>
                <a:moveTo>
                  <a:pt x="40369" y="34728"/>
                </a:moveTo>
                <a:cubicBezTo>
                  <a:pt x="40424" y="34837"/>
                  <a:pt x="40492" y="34946"/>
                  <a:pt x="40546" y="35068"/>
                </a:cubicBezTo>
                <a:lnTo>
                  <a:pt x="40206" y="35231"/>
                </a:lnTo>
                <a:lnTo>
                  <a:pt x="40030" y="34892"/>
                </a:lnTo>
                <a:lnTo>
                  <a:pt x="40369" y="34728"/>
                </a:lnTo>
                <a:close/>
                <a:moveTo>
                  <a:pt x="52127" y="34701"/>
                </a:moveTo>
                <a:lnTo>
                  <a:pt x="52303" y="35068"/>
                </a:lnTo>
                <a:lnTo>
                  <a:pt x="51977" y="35231"/>
                </a:lnTo>
                <a:lnTo>
                  <a:pt x="51814" y="34878"/>
                </a:lnTo>
                <a:lnTo>
                  <a:pt x="52127" y="34701"/>
                </a:lnTo>
                <a:close/>
                <a:moveTo>
                  <a:pt x="23610" y="34443"/>
                </a:moveTo>
                <a:cubicBezTo>
                  <a:pt x="23393" y="34443"/>
                  <a:pt x="23216" y="34606"/>
                  <a:pt x="23202" y="34824"/>
                </a:cubicBezTo>
                <a:cubicBezTo>
                  <a:pt x="23193" y="35070"/>
                  <a:pt x="23395" y="35237"/>
                  <a:pt x="23606" y="35237"/>
                </a:cubicBezTo>
                <a:cubicBezTo>
                  <a:pt x="23698" y="35237"/>
                  <a:pt x="23790" y="35206"/>
                  <a:pt x="23868" y="35136"/>
                </a:cubicBezTo>
                <a:cubicBezTo>
                  <a:pt x="24127" y="34892"/>
                  <a:pt x="23964" y="34457"/>
                  <a:pt x="23610" y="34443"/>
                </a:cubicBezTo>
                <a:close/>
                <a:moveTo>
                  <a:pt x="3638" y="34985"/>
                </a:moveTo>
                <a:cubicBezTo>
                  <a:pt x="3635" y="34985"/>
                  <a:pt x="3632" y="34986"/>
                  <a:pt x="3630" y="34987"/>
                </a:cubicBezTo>
                <a:cubicBezTo>
                  <a:pt x="3589" y="35000"/>
                  <a:pt x="3534" y="35027"/>
                  <a:pt x="3521" y="35082"/>
                </a:cubicBezTo>
                <a:cubicBezTo>
                  <a:pt x="3521" y="35123"/>
                  <a:pt x="3575" y="35177"/>
                  <a:pt x="3630" y="35259"/>
                </a:cubicBezTo>
                <a:cubicBezTo>
                  <a:pt x="3684" y="35177"/>
                  <a:pt x="3738" y="35123"/>
                  <a:pt x="3738" y="35082"/>
                </a:cubicBezTo>
                <a:cubicBezTo>
                  <a:pt x="3738" y="35045"/>
                  <a:pt x="3671" y="34985"/>
                  <a:pt x="3638" y="34985"/>
                </a:cubicBezTo>
                <a:close/>
                <a:moveTo>
                  <a:pt x="49408" y="34796"/>
                </a:moveTo>
                <a:lnTo>
                  <a:pt x="49585" y="35123"/>
                </a:lnTo>
                <a:lnTo>
                  <a:pt x="49232" y="35286"/>
                </a:lnTo>
                <a:lnTo>
                  <a:pt x="49055" y="34973"/>
                </a:lnTo>
                <a:lnTo>
                  <a:pt x="49408" y="34796"/>
                </a:lnTo>
                <a:close/>
                <a:moveTo>
                  <a:pt x="20837" y="34552"/>
                </a:moveTo>
                <a:lnTo>
                  <a:pt x="20837" y="34565"/>
                </a:lnTo>
                <a:cubicBezTo>
                  <a:pt x="20511" y="34565"/>
                  <a:pt x="20348" y="34973"/>
                  <a:pt x="20593" y="35204"/>
                </a:cubicBezTo>
                <a:cubicBezTo>
                  <a:pt x="20667" y="35279"/>
                  <a:pt x="20760" y="35312"/>
                  <a:pt x="20851" y="35312"/>
                </a:cubicBezTo>
                <a:cubicBezTo>
                  <a:pt x="21043" y="35312"/>
                  <a:pt x="21227" y="35163"/>
                  <a:pt x="21218" y="34932"/>
                </a:cubicBezTo>
                <a:cubicBezTo>
                  <a:pt x="21232" y="34715"/>
                  <a:pt x="21055" y="34552"/>
                  <a:pt x="20837" y="34552"/>
                </a:cubicBezTo>
                <a:close/>
                <a:moveTo>
                  <a:pt x="37637" y="34769"/>
                </a:moveTo>
                <a:cubicBezTo>
                  <a:pt x="37692" y="34892"/>
                  <a:pt x="37746" y="35027"/>
                  <a:pt x="37814" y="35150"/>
                </a:cubicBezTo>
                <a:lnTo>
                  <a:pt x="37488" y="35313"/>
                </a:lnTo>
                <a:lnTo>
                  <a:pt x="37311" y="34946"/>
                </a:lnTo>
                <a:lnTo>
                  <a:pt x="37637" y="34769"/>
                </a:lnTo>
                <a:close/>
                <a:moveTo>
                  <a:pt x="58420" y="34824"/>
                </a:moveTo>
                <a:cubicBezTo>
                  <a:pt x="58502" y="34932"/>
                  <a:pt x="58570" y="35068"/>
                  <a:pt x="58651" y="35177"/>
                </a:cubicBezTo>
                <a:lnTo>
                  <a:pt x="58270" y="35340"/>
                </a:lnTo>
                <a:lnTo>
                  <a:pt x="58107" y="34987"/>
                </a:lnTo>
                <a:lnTo>
                  <a:pt x="58420" y="34824"/>
                </a:lnTo>
                <a:close/>
                <a:moveTo>
                  <a:pt x="46676" y="34837"/>
                </a:moveTo>
                <a:lnTo>
                  <a:pt x="46839" y="35177"/>
                </a:lnTo>
                <a:lnTo>
                  <a:pt x="46500" y="35354"/>
                </a:lnTo>
                <a:lnTo>
                  <a:pt x="46336" y="35027"/>
                </a:lnTo>
                <a:lnTo>
                  <a:pt x="46676" y="34837"/>
                </a:lnTo>
                <a:close/>
                <a:moveTo>
                  <a:pt x="18133" y="34633"/>
                </a:moveTo>
                <a:cubicBezTo>
                  <a:pt x="17929" y="34633"/>
                  <a:pt x="17766" y="34796"/>
                  <a:pt x="17766" y="34987"/>
                </a:cubicBezTo>
                <a:lnTo>
                  <a:pt x="17766" y="35000"/>
                </a:lnTo>
                <a:cubicBezTo>
                  <a:pt x="17766" y="35214"/>
                  <a:pt x="17944" y="35358"/>
                  <a:pt x="18130" y="35358"/>
                </a:cubicBezTo>
                <a:cubicBezTo>
                  <a:pt x="18216" y="35358"/>
                  <a:pt x="18304" y="35327"/>
                  <a:pt x="18377" y="35259"/>
                </a:cubicBezTo>
                <a:cubicBezTo>
                  <a:pt x="18608" y="35027"/>
                  <a:pt x="18459" y="34633"/>
                  <a:pt x="18133" y="34633"/>
                </a:cubicBezTo>
                <a:close/>
                <a:moveTo>
                  <a:pt x="34892" y="34864"/>
                </a:moveTo>
                <a:lnTo>
                  <a:pt x="35082" y="35218"/>
                </a:lnTo>
                <a:lnTo>
                  <a:pt x="34729" y="35394"/>
                </a:lnTo>
                <a:lnTo>
                  <a:pt x="34538" y="35041"/>
                </a:lnTo>
                <a:lnTo>
                  <a:pt x="34892" y="34864"/>
                </a:lnTo>
                <a:close/>
                <a:moveTo>
                  <a:pt x="15404" y="34724"/>
                </a:moveTo>
                <a:cubicBezTo>
                  <a:pt x="15322" y="34724"/>
                  <a:pt x="15238" y="34755"/>
                  <a:pt x="15169" y="34824"/>
                </a:cubicBezTo>
                <a:cubicBezTo>
                  <a:pt x="14938" y="35041"/>
                  <a:pt x="15101" y="35408"/>
                  <a:pt x="15400" y="35408"/>
                </a:cubicBezTo>
                <a:cubicBezTo>
                  <a:pt x="15591" y="35408"/>
                  <a:pt x="15740" y="35259"/>
                  <a:pt x="15740" y="35068"/>
                </a:cubicBezTo>
                <a:lnTo>
                  <a:pt x="15740" y="35082"/>
                </a:lnTo>
                <a:cubicBezTo>
                  <a:pt x="15750" y="34868"/>
                  <a:pt x="15581" y="34724"/>
                  <a:pt x="15404" y="34724"/>
                </a:cubicBezTo>
                <a:close/>
                <a:moveTo>
                  <a:pt x="55688" y="34878"/>
                </a:moveTo>
                <a:cubicBezTo>
                  <a:pt x="55742" y="34987"/>
                  <a:pt x="55797" y="35109"/>
                  <a:pt x="55865" y="35231"/>
                </a:cubicBezTo>
                <a:lnTo>
                  <a:pt x="55538" y="35408"/>
                </a:lnTo>
                <a:lnTo>
                  <a:pt x="55362" y="35041"/>
                </a:lnTo>
                <a:lnTo>
                  <a:pt x="55688" y="34878"/>
                </a:lnTo>
                <a:close/>
                <a:moveTo>
                  <a:pt x="12655" y="34810"/>
                </a:moveTo>
                <a:cubicBezTo>
                  <a:pt x="12478" y="34810"/>
                  <a:pt x="12342" y="34946"/>
                  <a:pt x="12342" y="35123"/>
                </a:cubicBezTo>
                <a:cubicBezTo>
                  <a:pt x="12342" y="35307"/>
                  <a:pt x="12492" y="35429"/>
                  <a:pt x="12652" y="35429"/>
                </a:cubicBezTo>
                <a:cubicBezTo>
                  <a:pt x="12728" y="35429"/>
                  <a:pt x="12807" y="35401"/>
                  <a:pt x="12872" y="35340"/>
                </a:cubicBezTo>
                <a:cubicBezTo>
                  <a:pt x="13063" y="35150"/>
                  <a:pt x="12927" y="34810"/>
                  <a:pt x="12655" y="34810"/>
                </a:cubicBezTo>
                <a:close/>
                <a:moveTo>
                  <a:pt x="27140" y="34650"/>
                </a:moveTo>
                <a:cubicBezTo>
                  <a:pt x="27041" y="34650"/>
                  <a:pt x="26941" y="34687"/>
                  <a:pt x="26859" y="34769"/>
                </a:cubicBezTo>
                <a:cubicBezTo>
                  <a:pt x="26601" y="35014"/>
                  <a:pt x="26777" y="35449"/>
                  <a:pt x="27144" y="35462"/>
                </a:cubicBezTo>
                <a:cubicBezTo>
                  <a:pt x="27362" y="35462"/>
                  <a:pt x="27552" y="35286"/>
                  <a:pt x="27552" y="35068"/>
                </a:cubicBezTo>
                <a:cubicBezTo>
                  <a:pt x="27552" y="34818"/>
                  <a:pt x="27350" y="34650"/>
                  <a:pt x="27140" y="34650"/>
                </a:cubicBezTo>
                <a:close/>
                <a:moveTo>
                  <a:pt x="43958" y="34905"/>
                </a:moveTo>
                <a:lnTo>
                  <a:pt x="44121" y="35231"/>
                </a:lnTo>
                <a:lnTo>
                  <a:pt x="43768" y="35462"/>
                </a:lnTo>
                <a:lnTo>
                  <a:pt x="43604" y="35082"/>
                </a:lnTo>
                <a:lnTo>
                  <a:pt x="43958" y="34905"/>
                </a:lnTo>
                <a:close/>
                <a:moveTo>
                  <a:pt x="4445" y="35191"/>
                </a:moveTo>
                <a:cubicBezTo>
                  <a:pt x="4391" y="35204"/>
                  <a:pt x="4309" y="35299"/>
                  <a:pt x="4309" y="35340"/>
                </a:cubicBezTo>
                <a:cubicBezTo>
                  <a:pt x="4336" y="35408"/>
                  <a:pt x="4391" y="35462"/>
                  <a:pt x="4459" y="35476"/>
                </a:cubicBezTo>
                <a:cubicBezTo>
                  <a:pt x="4513" y="35476"/>
                  <a:pt x="4567" y="35408"/>
                  <a:pt x="4622" y="35367"/>
                </a:cubicBezTo>
                <a:lnTo>
                  <a:pt x="4635" y="35299"/>
                </a:lnTo>
                <a:cubicBezTo>
                  <a:pt x="4567" y="35259"/>
                  <a:pt x="4500" y="35191"/>
                  <a:pt x="4445" y="35191"/>
                </a:cubicBezTo>
                <a:close/>
                <a:moveTo>
                  <a:pt x="32173" y="34905"/>
                </a:moveTo>
                <a:lnTo>
                  <a:pt x="32364" y="35286"/>
                </a:lnTo>
                <a:lnTo>
                  <a:pt x="31997" y="35476"/>
                </a:lnTo>
                <a:lnTo>
                  <a:pt x="31793" y="35123"/>
                </a:lnTo>
                <a:lnTo>
                  <a:pt x="32173" y="34905"/>
                </a:lnTo>
                <a:close/>
                <a:moveTo>
                  <a:pt x="52956" y="34973"/>
                </a:moveTo>
                <a:cubicBezTo>
                  <a:pt x="53010" y="35082"/>
                  <a:pt x="53078" y="35191"/>
                  <a:pt x="53133" y="35299"/>
                </a:cubicBezTo>
                <a:lnTo>
                  <a:pt x="52793" y="35476"/>
                </a:lnTo>
                <a:lnTo>
                  <a:pt x="52630" y="35136"/>
                </a:lnTo>
                <a:lnTo>
                  <a:pt x="52956" y="34973"/>
                </a:lnTo>
                <a:close/>
                <a:moveTo>
                  <a:pt x="9936" y="34932"/>
                </a:moveTo>
                <a:cubicBezTo>
                  <a:pt x="9787" y="34932"/>
                  <a:pt x="9665" y="35055"/>
                  <a:pt x="9651" y="35204"/>
                </a:cubicBezTo>
                <a:cubicBezTo>
                  <a:pt x="9651" y="35340"/>
                  <a:pt x="9760" y="35476"/>
                  <a:pt x="9909" y="35476"/>
                </a:cubicBezTo>
                <a:cubicBezTo>
                  <a:pt x="9914" y="35476"/>
                  <a:pt x="9918" y="35476"/>
                  <a:pt x="9923" y="35476"/>
                </a:cubicBezTo>
                <a:cubicBezTo>
                  <a:pt x="10277" y="35476"/>
                  <a:pt x="10299" y="34946"/>
                  <a:pt x="9936" y="34932"/>
                </a:cubicBezTo>
                <a:close/>
                <a:moveTo>
                  <a:pt x="7156" y="35054"/>
                </a:moveTo>
                <a:cubicBezTo>
                  <a:pt x="7043" y="35054"/>
                  <a:pt x="6947" y="35157"/>
                  <a:pt x="6960" y="35272"/>
                </a:cubicBezTo>
                <a:cubicBezTo>
                  <a:pt x="6960" y="35407"/>
                  <a:pt x="7067" y="35489"/>
                  <a:pt x="7179" y="35489"/>
                </a:cubicBezTo>
                <a:cubicBezTo>
                  <a:pt x="7236" y="35489"/>
                  <a:pt x="7294" y="35468"/>
                  <a:pt x="7340" y="35422"/>
                </a:cubicBezTo>
                <a:cubicBezTo>
                  <a:pt x="7473" y="35289"/>
                  <a:pt x="7373" y="35054"/>
                  <a:pt x="7192" y="35054"/>
                </a:cubicBezTo>
                <a:cubicBezTo>
                  <a:pt x="7187" y="35054"/>
                  <a:pt x="7182" y="35054"/>
                  <a:pt x="7177" y="35055"/>
                </a:cubicBezTo>
                <a:cubicBezTo>
                  <a:pt x="7170" y="35054"/>
                  <a:pt x="7163" y="35054"/>
                  <a:pt x="7156" y="35054"/>
                </a:cubicBezTo>
                <a:close/>
                <a:moveTo>
                  <a:pt x="41199" y="34973"/>
                </a:moveTo>
                <a:cubicBezTo>
                  <a:pt x="41253" y="35082"/>
                  <a:pt x="41307" y="35218"/>
                  <a:pt x="41362" y="35327"/>
                </a:cubicBezTo>
                <a:lnTo>
                  <a:pt x="41049" y="35503"/>
                </a:lnTo>
                <a:lnTo>
                  <a:pt x="40872" y="35136"/>
                </a:lnTo>
                <a:lnTo>
                  <a:pt x="41199" y="34973"/>
                </a:lnTo>
                <a:close/>
                <a:moveTo>
                  <a:pt x="50251" y="35027"/>
                </a:moveTo>
                <a:lnTo>
                  <a:pt x="50414" y="35354"/>
                </a:lnTo>
                <a:lnTo>
                  <a:pt x="50061" y="35517"/>
                </a:lnTo>
                <a:cubicBezTo>
                  <a:pt x="50006" y="35422"/>
                  <a:pt x="49938" y="35299"/>
                  <a:pt x="49884" y="35191"/>
                </a:cubicBezTo>
                <a:lnTo>
                  <a:pt x="50251" y="35027"/>
                </a:lnTo>
                <a:close/>
                <a:moveTo>
                  <a:pt x="24412" y="34715"/>
                </a:moveTo>
                <a:cubicBezTo>
                  <a:pt x="24059" y="34728"/>
                  <a:pt x="23896" y="35150"/>
                  <a:pt x="24154" y="35408"/>
                </a:cubicBezTo>
                <a:cubicBezTo>
                  <a:pt x="24230" y="35484"/>
                  <a:pt x="24325" y="35518"/>
                  <a:pt x="24419" y="35518"/>
                </a:cubicBezTo>
                <a:cubicBezTo>
                  <a:pt x="24626" y="35518"/>
                  <a:pt x="24829" y="35352"/>
                  <a:pt x="24820" y="35109"/>
                </a:cubicBezTo>
                <a:cubicBezTo>
                  <a:pt x="24820" y="34892"/>
                  <a:pt x="24643" y="34715"/>
                  <a:pt x="24412" y="34715"/>
                </a:cubicBezTo>
                <a:close/>
                <a:moveTo>
                  <a:pt x="21680" y="34796"/>
                </a:moveTo>
                <a:cubicBezTo>
                  <a:pt x="21327" y="34796"/>
                  <a:pt x="21164" y="35204"/>
                  <a:pt x="21395" y="35449"/>
                </a:cubicBezTo>
                <a:cubicBezTo>
                  <a:pt x="21476" y="35530"/>
                  <a:pt x="21575" y="35566"/>
                  <a:pt x="21671" y="35566"/>
                </a:cubicBezTo>
                <a:cubicBezTo>
                  <a:pt x="21866" y="35566"/>
                  <a:pt x="22052" y="35418"/>
                  <a:pt x="22061" y="35191"/>
                </a:cubicBezTo>
                <a:cubicBezTo>
                  <a:pt x="22061" y="34973"/>
                  <a:pt x="21884" y="34796"/>
                  <a:pt x="21680" y="34796"/>
                </a:cubicBezTo>
                <a:close/>
                <a:moveTo>
                  <a:pt x="38453" y="35055"/>
                </a:moveTo>
                <a:lnTo>
                  <a:pt x="38643" y="35394"/>
                </a:lnTo>
                <a:lnTo>
                  <a:pt x="38317" y="35571"/>
                </a:lnTo>
                <a:lnTo>
                  <a:pt x="38140" y="35245"/>
                </a:lnTo>
                <a:lnTo>
                  <a:pt x="38453" y="35055"/>
                </a:lnTo>
                <a:close/>
                <a:moveTo>
                  <a:pt x="59263" y="35068"/>
                </a:moveTo>
                <a:cubicBezTo>
                  <a:pt x="59317" y="35177"/>
                  <a:pt x="59385" y="35299"/>
                  <a:pt x="59439" y="35422"/>
                </a:cubicBezTo>
                <a:lnTo>
                  <a:pt x="59113" y="35585"/>
                </a:lnTo>
                <a:lnTo>
                  <a:pt x="58896" y="35231"/>
                </a:lnTo>
                <a:lnTo>
                  <a:pt x="59263" y="35068"/>
                </a:lnTo>
                <a:close/>
                <a:moveTo>
                  <a:pt x="47492" y="35095"/>
                </a:moveTo>
                <a:lnTo>
                  <a:pt x="47655" y="35422"/>
                </a:lnTo>
                <a:lnTo>
                  <a:pt x="47329" y="35598"/>
                </a:lnTo>
                <a:lnTo>
                  <a:pt x="47152" y="35259"/>
                </a:lnTo>
                <a:lnTo>
                  <a:pt x="47492" y="35095"/>
                </a:lnTo>
                <a:close/>
                <a:moveTo>
                  <a:pt x="18972" y="34877"/>
                </a:moveTo>
                <a:cubicBezTo>
                  <a:pt x="18964" y="34877"/>
                  <a:pt x="18956" y="34877"/>
                  <a:pt x="18948" y="34878"/>
                </a:cubicBezTo>
                <a:cubicBezTo>
                  <a:pt x="18622" y="34878"/>
                  <a:pt x="18459" y="35272"/>
                  <a:pt x="18690" y="35503"/>
                </a:cubicBezTo>
                <a:cubicBezTo>
                  <a:pt x="18767" y="35576"/>
                  <a:pt x="18859" y="35608"/>
                  <a:pt x="18948" y="35608"/>
                </a:cubicBezTo>
                <a:cubicBezTo>
                  <a:pt x="19142" y="35608"/>
                  <a:pt x="19324" y="35455"/>
                  <a:pt x="19315" y="35231"/>
                </a:cubicBezTo>
                <a:cubicBezTo>
                  <a:pt x="19315" y="35035"/>
                  <a:pt x="19164" y="34877"/>
                  <a:pt x="18972" y="34877"/>
                </a:cubicBezTo>
                <a:close/>
                <a:moveTo>
                  <a:pt x="35993" y="34280"/>
                </a:moveTo>
                <a:cubicBezTo>
                  <a:pt x="36047" y="34375"/>
                  <a:pt x="36115" y="34511"/>
                  <a:pt x="36183" y="34647"/>
                </a:cubicBezTo>
                <a:cubicBezTo>
                  <a:pt x="35993" y="34647"/>
                  <a:pt x="35870" y="34783"/>
                  <a:pt x="35762" y="34960"/>
                </a:cubicBezTo>
                <a:cubicBezTo>
                  <a:pt x="35762" y="35150"/>
                  <a:pt x="35775" y="35327"/>
                  <a:pt x="35952" y="35435"/>
                </a:cubicBezTo>
                <a:lnTo>
                  <a:pt x="35544" y="35626"/>
                </a:lnTo>
                <a:cubicBezTo>
                  <a:pt x="35490" y="35530"/>
                  <a:pt x="35422" y="35408"/>
                  <a:pt x="35354" y="35272"/>
                </a:cubicBezTo>
                <a:cubicBezTo>
                  <a:pt x="35544" y="35259"/>
                  <a:pt x="35707" y="35136"/>
                  <a:pt x="35762" y="34960"/>
                </a:cubicBezTo>
                <a:cubicBezTo>
                  <a:pt x="35802" y="34769"/>
                  <a:pt x="35735" y="34593"/>
                  <a:pt x="35585" y="34484"/>
                </a:cubicBezTo>
                <a:lnTo>
                  <a:pt x="35993" y="34280"/>
                </a:lnTo>
                <a:close/>
                <a:moveTo>
                  <a:pt x="16234" y="34962"/>
                </a:moveTo>
                <a:cubicBezTo>
                  <a:pt x="16148" y="34962"/>
                  <a:pt x="16059" y="34995"/>
                  <a:pt x="15985" y="35068"/>
                </a:cubicBezTo>
                <a:cubicBezTo>
                  <a:pt x="15781" y="35286"/>
                  <a:pt x="15931" y="35639"/>
                  <a:pt x="16230" y="35639"/>
                </a:cubicBezTo>
                <a:cubicBezTo>
                  <a:pt x="16420" y="35639"/>
                  <a:pt x="16583" y="35490"/>
                  <a:pt x="16569" y="35286"/>
                </a:cubicBezTo>
                <a:cubicBezTo>
                  <a:pt x="16560" y="35088"/>
                  <a:pt x="16403" y="34962"/>
                  <a:pt x="16234" y="34962"/>
                </a:cubicBezTo>
                <a:close/>
                <a:moveTo>
                  <a:pt x="56544" y="35109"/>
                </a:moveTo>
                <a:lnTo>
                  <a:pt x="56707" y="35476"/>
                </a:lnTo>
                <a:lnTo>
                  <a:pt x="56354" y="35653"/>
                </a:lnTo>
                <a:cubicBezTo>
                  <a:pt x="56300" y="35558"/>
                  <a:pt x="56232" y="35435"/>
                  <a:pt x="56177" y="35327"/>
                </a:cubicBezTo>
                <a:lnTo>
                  <a:pt x="56544" y="35109"/>
                </a:lnTo>
                <a:close/>
                <a:moveTo>
                  <a:pt x="44760" y="35150"/>
                </a:moveTo>
                <a:lnTo>
                  <a:pt x="44936" y="35517"/>
                </a:lnTo>
                <a:lnTo>
                  <a:pt x="44610" y="35680"/>
                </a:lnTo>
                <a:lnTo>
                  <a:pt x="44447" y="35313"/>
                </a:lnTo>
                <a:lnTo>
                  <a:pt x="44760" y="35150"/>
                </a:lnTo>
                <a:close/>
                <a:moveTo>
                  <a:pt x="27973" y="34892"/>
                </a:moveTo>
                <a:cubicBezTo>
                  <a:pt x="27606" y="34892"/>
                  <a:pt x="27430" y="35327"/>
                  <a:pt x="27688" y="35585"/>
                </a:cubicBezTo>
                <a:cubicBezTo>
                  <a:pt x="27768" y="35669"/>
                  <a:pt x="27870" y="35707"/>
                  <a:pt x="27970" y="35707"/>
                </a:cubicBezTo>
                <a:cubicBezTo>
                  <a:pt x="28178" y="35707"/>
                  <a:pt x="28381" y="35546"/>
                  <a:pt x="28381" y="35299"/>
                </a:cubicBezTo>
                <a:cubicBezTo>
                  <a:pt x="28381" y="35068"/>
                  <a:pt x="28204" y="34892"/>
                  <a:pt x="27973" y="34892"/>
                </a:cubicBezTo>
                <a:close/>
                <a:moveTo>
                  <a:pt x="13484" y="35068"/>
                </a:moveTo>
                <a:lnTo>
                  <a:pt x="13470" y="35082"/>
                </a:lnTo>
                <a:cubicBezTo>
                  <a:pt x="13185" y="35082"/>
                  <a:pt x="13049" y="35435"/>
                  <a:pt x="13253" y="35626"/>
                </a:cubicBezTo>
                <a:cubicBezTo>
                  <a:pt x="13316" y="35685"/>
                  <a:pt x="13393" y="35711"/>
                  <a:pt x="13468" y="35711"/>
                </a:cubicBezTo>
                <a:cubicBezTo>
                  <a:pt x="13635" y="35711"/>
                  <a:pt x="13797" y="35582"/>
                  <a:pt x="13797" y="35394"/>
                </a:cubicBezTo>
                <a:cubicBezTo>
                  <a:pt x="13797" y="35218"/>
                  <a:pt x="13647" y="35068"/>
                  <a:pt x="13484" y="35068"/>
                </a:cubicBezTo>
                <a:close/>
                <a:moveTo>
                  <a:pt x="32989" y="35163"/>
                </a:moveTo>
                <a:lnTo>
                  <a:pt x="33179" y="35530"/>
                </a:lnTo>
                <a:lnTo>
                  <a:pt x="32826" y="35721"/>
                </a:lnTo>
                <a:cubicBezTo>
                  <a:pt x="32771" y="35612"/>
                  <a:pt x="32690" y="35476"/>
                  <a:pt x="32622" y="35367"/>
                </a:cubicBezTo>
                <a:lnTo>
                  <a:pt x="32989" y="35163"/>
                </a:lnTo>
                <a:close/>
                <a:moveTo>
                  <a:pt x="10750" y="35165"/>
                </a:moveTo>
                <a:cubicBezTo>
                  <a:pt x="10684" y="35165"/>
                  <a:pt x="10617" y="35190"/>
                  <a:pt x="10562" y="35245"/>
                </a:cubicBezTo>
                <a:cubicBezTo>
                  <a:pt x="10371" y="35422"/>
                  <a:pt x="10507" y="35734"/>
                  <a:pt x="10752" y="35734"/>
                </a:cubicBezTo>
                <a:cubicBezTo>
                  <a:pt x="10915" y="35734"/>
                  <a:pt x="11037" y="35612"/>
                  <a:pt x="11037" y="35462"/>
                </a:cubicBezTo>
                <a:cubicBezTo>
                  <a:pt x="11037" y="35285"/>
                  <a:pt x="10896" y="35165"/>
                  <a:pt x="10750" y="35165"/>
                </a:cubicBezTo>
                <a:close/>
                <a:moveTo>
                  <a:pt x="41987" y="35231"/>
                </a:moveTo>
                <a:lnTo>
                  <a:pt x="42177" y="35571"/>
                </a:lnTo>
                <a:lnTo>
                  <a:pt x="41837" y="35734"/>
                </a:lnTo>
                <a:lnTo>
                  <a:pt x="41661" y="35408"/>
                </a:lnTo>
                <a:lnTo>
                  <a:pt x="41987" y="35231"/>
                </a:lnTo>
                <a:close/>
                <a:moveTo>
                  <a:pt x="53785" y="35218"/>
                </a:moveTo>
                <a:lnTo>
                  <a:pt x="53962" y="35558"/>
                </a:lnTo>
                <a:lnTo>
                  <a:pt x="53622" y="35734"/>
                </a:lnTo>
                <a:lnTo>
                  <a:pt x="53445" y="35394"/>
                </a:lnTo>
                <a:lnTo>
                  <a:pt x="53785" y="35218"/>
                </a:lnTo>
                <a:close/>
                <a:moveTo>
                  <a:pt x="8015" y="35271"/>
                </a:moveTo>
                <a:cubicBezTo>
                  <a:pt x="7888" y="35271"/>
                  <a:pt x="7762" y="35369"/>
                  <a:pt x="7762" y="35517"/>
                </a:cubicBezTo>
                <a:cubicBezTo>
                  <a:pt x="7762" y="35639"/>
                  <a:pt x="7870" y="35748"/>
                  <a:pt x="7993" y="35761"/>
                </a:cubicBezTo>
                <a:cubicBezTo>
                  <a:pt x="8210" y="35761"/>
                  <a:pt x="8333" y="35503"/>
                  <a:pt x="8183" y="35340"/>
                </a:cubicBezTo>
                <a:cubicBezTo>
                  <a:pt x="8135" y="35292"/>
                  <a:pt x="8075" y="35271"/>
                  <a:pt x="8015" y="35271"/>
                </a:cubicBezTo>
                <a:close/>
                <a:moveTo>
                  <a:pt x="25255" y="34960"/>
                </a:moveTo>
                <a:cubicBezTo>
                  <a:pt x="25037" y="34960"/>
                  <a:pt x="24861" y="35136"/>
                  <a:pt x="24847" y="35354"/>
                </a:cubicBezTo>
                <a:cubicBezTo>
                  <a:pt x="24838" y="35597"/>
                  <a:pt x="25041" y="35763"/>
                  <a:pt x="25253" y="35763"/>
                </a:cubicBezTo>
                <a:cubicBezTo>
                  <a:pt x="25349" y="35763"/>
                  <a:pt x="25446" y="35729"/>
                  <a:pt x="25527" y="35653"/>
                </a:cubicBezTo>
                <a:cubicBezTo>
                  <a:pt x="25785" y="35408"/>
                  <a:pt x="25608" y="34960"/>
                  <a:pt x="25255" y="34960"/>
                </a:cubicBezTo>
                <a:close/>
                <a:moveTo>
                  <a:pt x="5288" y="35394"/>
                </a:moveTo>
                <a:cubicBezTo>
                  <a:pt x="5193" y="35394"/>
                  <a:pt x="5098" y="35462"/>
                  <a:pt x="5098" y="35571"/>
                </a:cubicBezTo>
                <a:cubicBezTo>
                  <a:pt x="5098" y="35680"/>
                  <a:pt x="5166" y="35734"/>
                  <a:pt x="5315" y="35775"/>
                </a:cubicBezTo>
                <a:cubicBezTo>
                  <a:pt x="5356" y="35721"/>
                  <a:pt x="5437" y="35666"/>
                  <a:pt x="5451" y="35585"/>
                </a:cubicBezTo>
                <a:cubicBezTo>
                  <a:pt x="5478" y="35476"/>
                  <a:pt x="5397" y="35408"/>
                  <a:pt x="5288" y="35394"/>
                </a:cubicBezTo>
                <a:close/>
                <a:moveTo>
                  <a:pt x="51053" y="35286"/>
                </a:moveTo>
                <a:lnTo>
                  <a:pt x="51284" y="35639"/>
                </a:lnTo>
                <a:lnTo>
                  <a:pt x="50876" y="35802"/>
                </a:lnTo>
                <a:lnTo>
                  <a:pt x="50713" y="35449"/>
                </a:lnTo>
                <a:lnTo>
                  <a:pt x="51053" y="35286"/>
                </a:lnTo>
                <a:close/>
                <a:moveTo>
                  <a:pt x="22486" y="35026"/>
                </a:moveTo>
                <a:cubicBezTo>
                  <a:pt x="22393" y="35026"/>
                  <a:pt x="22300" y="35060"/>
                  <a:pt x="22224" y="35136"/>
                </a:cubicBezTo>
                <a:cubicBezTo>
                  <a:pt x="21966" y="35381"/>
                  <a:pt x="22142" y="35816"/>
                  <a:pt x="22496" y="35816"/>
                </a:cubicBezTo>
                <a:cubicBezTo>
                  <a:pt x="22713" y="35816"/>
                  <a:pt x="22876" y="35639"/>
                  <a:pt x="22890" y="35435"/>
                </a:cubicBezTo>
                <a:cubicBezTo>
                  <a:pt x="22890" y="35192"/>
                  <a:pt x="22690" y="35026"/>
                  <a:pt x="22486" y="35026"/>
                </a:cubicBezTo>
                <a:close/>
                <a:moveTo>
                  <a:pt x="39282" y="35313"/>
                </a:moveTo>
                <a:lnTo>
                  <a:pt x="39459" y="35639"/>
                </a:lnTo>
                <a:lnTo>
                  <a:pt x="39119" y="35816"/>
                </a:lnTo>
                <a:lnTo>
                  <a:pt x="38942" y="35476"/>
                </a:lnTo>
                <a:lnTo>
                  <a:pt x="39282" y="35313"/>
                </a:lnTo>
                <a:close/>
                <a:moveTo>
                  <a:pt x="19777" y="35109"/>
                </a:moveTo>
                <a:cubicBezTo>
                  <a:pt x="19451" y="35109"/>
                  <a:pt x="19274" y="35503"/>
                  <a:pt x="19505" y="35748"/>
                </a:cubicBezTo>
                <a:cubicBezTo>
                  <a:pt x="19585" y="35823"/>
                  <a:pt x="19679" y="35856"/>
                  <a:pt x="19772" y="35856"/>
                </a:cubicBezTo>
                <a:cubicBezTo>
                  <a:pt x="19964" y="35856"/>
                  <a:pt x="20144" y="35710"/>
                  <a:pt x="20144" y="35490"/>
                </a:cubicBezTo>
                <a:cubicBezTo>
                  <a:pt x="20158" y="35272"/>
                  <a:pt x="19981" y="35109"/>
                  <a:pt x="19777" y="35109"/>
                </a:cubicBezTo>
                <a:close/>
                <a:moveTo>
                  <a:pt x="60092" y="35340"/>
                </a:moveTo>
                <a:lnTo>
                  <a:pt x="60255" y="35680"/>
                </a:lnTo>
                <a:lnTo>
                  <a:pt x="59915" y="35857"/>
                </a:lnTo>
                <a:cubicBezTo>
                  <a:pt x="59874" y="35748"/>
                  <a:pt x="59806" y="35626"/>
                  <a:pt x="59752" y="35517"/>
                </a:cubicBezTo>
                <a:lnTo>
                  <a:pt x="60092" y="35340"/>
                </a:lnTo>
                <a:close/>
                <a:moveTo>
                  <a:pt x="48307" y="35327"/>
                </a:moveTo>
                <a:lnTo>
                  <a:pt x="48484" y="35694"/>
                </a:lnTo>
                <a:lnTo>
                  <a:pt x="48158" y="35870"/>
                </a:lnTo>
                <a:lnTo>
                  <a:pt x="47981" y="35503"/>
                </a:lnTo>
                <a:lnTo>
                  <a:pt x="48307" y="35327"/>
                </a:lnTo>
                <a:close/>
                <a:moveTo>
                  <a:pt x="36577" y="35367"/>
                </a:moveTo>
                <a:lnTo>
                  <a:pt x="36740" y="35694"/>
                </a:lnTo>
                <a:lnTo>
                  <a:pt x="36387" y="35884"/>
                </a:lnTo>
                <a:lnTo>
                  <a:pt x="36197" y="35558"/>
                </a:lnTo>
                <a:lnTo>
                  <a:pt x="36577" y="35367"/>
                </a:lnTo>
                <a:close/>
                <a:moveTo>
                  <a:pt x="57360" y="35394"/>
                </a:moveTo>
                <a:lnTo>
                  <a:pt x="57536" y="35721"/>
                </a:lnTo>
                <a:lnTo>
                  <a:pt x="57169" y="35897"/>
                </a:lnTo>
                <a:lnTo>
                  <a:pt x="57006" y="35571"/>
                </a:lnTo>
                <a:lnTo>
                  <a:pt x="57360" y="35394"/>
                </a:lnTo>
                <a:close/>
                <a:moveTo>
                  <a:pt x="17046" y="35214"/>
                </a:moveTo>
                <a:cubicBezTo>
                  <a:pt x="16960" y="35214"/>
                  <a:pt x="16873" y="35245"/>
                  <a:pt x="16800" y="35313"/>
                </a:cubicBezTo>
                <a:cubicBezTo>
                  <a:pt x="16569" y="35544"/>
                  <a:pt x="16733" y="35925"/>
                  <a:pt x="17059" y="35938"/>
                </a:cubicBezTo>
                <a:cubicBezTo>
                  <a:pt x="17249" y="35925"/>
                  <a:pt x="17399" y="35775"/>
                  <a:pt x="17412" y="35585"/>
                </a:cubicBezTo>
                <a:cubicBezTo>
                  <a:pt x="17412" y="35361"/>
                  <a:pt x="17233" y="35214"/>
                  <a:pt x="17046" y="35214"/>
                </a:cubicBezTo>
                <a:close/>
                <a:moveTo>
                  <a:pt x="45589" y="35422"/>
                </a:moveTo>
                <a:lnTo>
                  <a:pt x="45766" y="35761"/>
                </a:lnTo>
                <a:lnTo>
                  <a:pt x="45439" y="35938"/>
                </a:lnTo>
                <a:cubicBezTo>
                  <a:pt x="45385" y="35829"/>
                  <a:pt x="45317" y="35707"/>
                  <a:pt x="45263" y="35612"/>
                </a:cubicBezTo>
                <a:lnTo>
                  <a:pt x="45589" y="35422"/>
                </a:lnTo>
                <a:close/>
                <a:moveTo>
                  <a:pt x="14313" y="35299"/>
                </a:moveTo>
                <a:lnTo>
                  <a:pt x="14313" y="35313"/>
                </a:lnTo>
                <a:cubicBezTo>
                  <a:pt x="14307" y="35313"/>
                  <a:pt x="14302" y="35313"/>
                  <a:pt x="14296" y="35313"/>
                </a:cubicBezTo>
                <a:cubicBezTo>
                  <a:pt x="13995" y="35313"/>
                  <a:pt x="13841" y="35670"/>
                  <a:pt x="14055" y="35884"/>
                </a:cubicBezTo>
                <a:cubicBezTo>
                  <a:pt x="14122" y="35955"/>
                  <a:pt x="14208" y="35987"/>
                  <a:pt x="14293" y="35987"/>
                </a:cubicBezTo>
                <a:cubicBezTo>
                  <a:pt x="14468" y="35987"/>
                  <a:pt x="14639" y="35854"/>
                  <a:pt x="14639" y="35653"/>
                </a:cubicBezTo>
                <a:cubicBezTo>
                  <a:pt x="14639" y="35462"/>
                  <a:pt x="14490" y="35313"/>
                  <a:pt x="14313" y="35299"/>
                </a:cubicBezTo>
                <a:close/>
                <a:moveTo>
                  <a:pt x="33818" y="35408"/>
                </a:moveTo>
                <a:lnTo>
                  <a:pt x="34022" y="35816"/>
                </a:lnTo>
                <a:cubicBezTo>
                  <a:pt x="33954" y="35829"/>
                  <a:pt x="33900" y="35843"/>
                  <a:pt x="33845" y="35870"/>
                </a:cubicBezTo>
                <a:cubicBezTo>
                  <a:pt x="33777" y="35911"/>
                  <a:pt x="33723" y="35952"/>
                  <a:pt x="33668" y="35993"/>
                </a:cubicBezTo>
                <a:cubicBezTo>
                  <a:pt x="33601" y="35857"/>
                  <a:pt x="33533" y="35721"/>
                  <a:pt x="33465" y="35598"/>
                </a:cubicBezTo>
                <a:lnTo>
                  <a:pt x="33818" y="35408"/>
                </a:lnTo>
                <a:close/>
                <a:moveTo>
                  <a:pt x="42830" y="35490"/>
                </a:moveTo>
                <a:lnTo>
                  <a:pt x="43006" y="35816"/>
                </a:lnTo>
                <a:lnTo>
                  <a:pt x="42680" y="35993"/>
                </a:lnTo>
                <a:lnTo>
                  <a:pt x="42503" y="35666"/>
                </a:lnTo>
                <a:lnTo>
                  <a:pt x="42830" y="35490"/>
                </a:lnTo>
                <a:close/>
                <a:moveTo>
                  <a:pt x="54601" y="35462"/>
                </a:moveTo>
                <a:lnTo>
                  <a:pt x="54818" y="35816"/>
                </a:lnTo>
                <a:lnTo>
                  <a:pt x="54451" y="35993"/>
                </a:lnTo>
                <a:lnTo>
                  <a:pt x="54274" y="35639"/>
                </a:lnTo>
                <a:lnTo>
                  <a:pt x="54601" y="35462"/>
                </a:lnTo>
                <a:close/>
                <a:moveTo>
                  <a:pt x="11567" y="35394"/>
                </a:moveTo>
                <a:cubicBezTo>
                  <a:pt x="11309" y="35408"/>
                  <a:pt x="11173" y="35721"/>
                  <a:pt x="11364" y="35911"/>
                </a:cubicBezTo>
                <a:cubicBezTo>
                  <a:pt x="11425" y="35972"/>
                  <a:pt x="11499" y="36000"/>
                  <a:pt x="11571" y="36000"/>
                </a:cubicBezTo>
                <a:cubicBezTo>
                  <a:pt x="11723" y="36000"/>
                  <a:pt x="11867" y="35878"/>
                  <a:pt x="11867" y="35694"/>
                </a:cubicBezTo>
                <a:cubicBezTo>
                  <a:pt x="11867" y="35530"/>
                  <a:pt x="11744" y="35408"/>
                  <a:pt x="11581" y="35394"/>
                </a:cubicBezTo>
                <a:close/>
                <a:moveTo>
                  <a:pt x="8820" y="35503"/>
                </a:moveTo>
                <a:cubicBezTo>
                  <a:pt x="8599" y="35503"/>
                  <a:pt x="8486" y="35779"/>
                  <a:pt x="8645" y="35938"/>
                </a:cubicBezTo>
                <a:cubicBezTo>
                  <a:pt x="8697" y="35990"/>
                  <a:pt x="8761" y="36013"/>
                  <a:pt x="8824" y="36013"/>
                </a:cubicBezTo>
                <a:cubicBezTo>
                  <a:pt x="8960" y="36013"/>
                  <a:pt x="9094" y="35906"/>
                  <a:pt x="9094" y="35748"/>
                </a:cubicBezTo>
                <a:cubicBezTo>
                  <a:pt x="9080" y="35612"/>
                  <a:pt x="8971" y="35503"/>
                  <a:pt x="8835" y="35503"/>
                </a:cubicBezTo>
                <a:cubicBezTo>
                  <a:pt x="8830" y="35503"/>
                  <a:pt x="8825" y="35503"/>
                  <a:pt x="8820" y="35503"/>
                </a:cubicBezTo>
                <a:close/>
                <a:moveTo>
                  <a:pt x="26094" y="35217"/>
                </a:moveTo>
                <a:cubicBezTo>
                  <a:pt x="26086" y="35217"/>
                  <a:pt x="26078" y="35217"/>
                  <a:pt x="26070" y="35218"/>
                </a:cubicBezTo>
                <a:cubicBezTo>
                  <a:pt x="25717" y="35218"/>
                  <a:pt x="25540" y="35639"/>
                  <a:pt x="25785" y="35897"/>
                </a:cubicBezTo>
                <a:cubicBezTo>
                  <a:pt x="25869" y="35982"/>
                  <a:pt x="25973" y="36020"/>
                  <a:pt x="26074" y="36020"/>
                </a:cubicBezTo>
                <a:cubicBezTo>
                  <a:pt x="26281" y="36020"/>
                  <a:pt x="26478" y="35859"/>
                  <a:pt x="26478" y="35612"/>
                </a:cubicBezTo>
                <a:cubicBezTo>
                  <a:pt x="26478" y="35402"/>
                  <a:pt x="26313" y="35217"/>
                  <a:pt x="26094" y="35217"/>
                </a:cubicBezTo>
                <a:close/>
                <a:moveTo>
                  <a:pt x="31100" y="35490"/>
                </a:moveTo>
                <a:lnTo>
                  <a:pt x="31290" y="35857"/>
                </a:lnTo>
                <a:lnTo>
                  <a:pt x="30896" y="36047"/>
                </a:lnTo>
                <a:lnTo>
                  <a:pt x="30692" y="35694"/>
                </a:lnTo>
                <a:lnTo>
                  <a:pt x="31100" y="35490"/>
                </a:lnTo>
                <a:close/>
                <a:moveTo>
                  <a:pt x="40125" y="35544"/>
                </a:moveTo>
                <a:lnTo>
                  <a:pt x="40302" y="35884"/>
                </a:lnTo>
                <a:lnTo>
                  <a:pt x="39962" y="36047"/>
                </a:lnTo>
                <a:lnTo>
                  <a:pt x="39785" y="35721"/>
                </a:lnTo>
                <a:lnTo>
                  <a:pt x="40125" y="35544"/>
                </a:lnTo>
                <a:close/>
                <a:moveTo>
                  <a:pt x="6103" y="35639"/>
                </a:moveTo>
                <a:cubicBezTo>
                  <a:pt x="5995" y="35653"/>
                  <a:pt x="5900" y="35734"/>
                  <a:pt x="5900" y="35857"/>
                </a:cubicBezTo>
                <a:cubicBezTo>
                  <a:pt x="5900" y="35975"/>
                  <a:pt x="6003" y="36057"/>
                  <a:pt x="6109" y="36057"/>
                </a:cubicBezTo>
                <a:cubicBezTo>
                  <a:pt x="6161" y="36057"/>
                  <a:pt x="6213" y="36037"/>
                  <a:pt x="6253" y="35993"/>
                </a:cubicBezTo>
                <a:cubicBezTo>
                  <a:pt x="6375" y="35857"/>
                  <a:pt x="6280" y="35639"/>
                  <a:pt x="6103" y="35639"/>
                </a:cubicBezTo>
                <a:close/>
                <a:moveTo>
                  <a:pt x="51896" y="35530"/>
                </a:moveTo>
                <a:cubicBezTo>
                  <a:pt x="51936" y="35639"/>
                  <a:pt x="52004" y="35775"/>
                  <a:pt x="52045" y="35884"/>
                </a:cubicBezTo>
                <a:lnTo>
                  <a:pt x="51705" y="36061"/>
                </a:lnTo>
                <a:lnTo>
                  <a:pt x="51474" y="35707"/>
                </a:lnTo>
                <a:lnTo>
                  <a:pt x="51882" y="35530"/>
                </a:lnTo>
                <a:close/>
                <a:moveTo>
                  <a:pt x="3385" y="35816"/>
                </a:moveTo>
                <a:cubicBezTo>
                  <a:pt x="3331" y="35829"/>
                  <a:pt x="3290" y="35870"/>
                  <a:pt x="3276" y="35925"/>
                </a:cubicBezTo>
                <a:cubicBezTo>
                  <a:pt x="3276" y="35965"/>
                  <a:pt x="3331" y="36006"/>
                  <a:pt x="3385" y="36088"/>
                </a:cubicBezTo>
                <a:cubicBezTo>
                  <a:pt x="3439" y="35993"/>
                  <a:pt x="3494" y="35952"/>
                  <a:pt x="3494" y="35911"/>
                </a:cubicBezTo>
                <a:lnTo>
                  <a:pt x="3480" y="35911"/>
                </a:lnTo>
                <a:cubicBezTo>
                  <a:pt x="3480" y="35870"/>
                  <a:pt x="3412" y="35816"/>
                  <a:pt x="3385" y="35816"/>
                </a:cubicBezTo>
                <a:close/>
                <a:moveTo>
                  <a:pt x="23342" y="35298"/>
                </a:moveTo>
                <a:cubicBezTo>
                  <a:pt x="23250" y="35298"/>
                  <a:pt x="23156" y="35332"/>
                  <a:pt x="23080" y="35408"/>
                </a:cubicBezTo>
                <a:cubicBezTo>
                  <a:pt x="22822" y="35653"/>
                  <a:pt x="22999" y="36088"/>
                  <a:pt x="23352" y="36088"/>
                </a:cubicBezTo>
                <a:cubicBezTo>
                  <a:pt x="23569" y="36088"/>
                  <a:pt x="23746" y="35925"/>
                  <a:pt x="23746" y="35707"/>
                </a:cubicBezTo>
                <a:cubicBezTo>
                  <a:pt x="23746" y="35464"/>
                  <a:pt x="23546" y="35298"/>
                  <a:pt x="23342" y="35298"/>
                </a:cubicBezTo>
                <a:close/>
                <a:moveTo>
                  <a:pt x="49136" y="35612"/>
                </a:moveTo>
                <a:lnTo>
                  <a:pt x="49313" y="35938"/>
                </a:lnTo>
                <a:lnTo>
                  <a:pt x="48987" y="36115"/>
                </a:lnTo>
                <a:cubicBezTo>
                  <a:pt x="48933" y="36006"/>
                  <a:pt x="48865" y="35897"/>
                  <a:pt x="48810" y="35789"/>
                </a:cubicBezTo>
                <a:lnTo>
                  <a:pt x="49136" y="35612"/>
                </a:lnTo>
                <a:close/>
                <a:moveTo>
                  <a:pt x="37393" y="35626"/>
                </a:moveTo>
                <a:lnTo>
                  <a:pt x="37556" y="35979"/>
                </a:lnTo>
                <a:lnTo>
                  <a:pt x="37202" y="36142"/>
                </a:lnTo>
                <a:cubicBezTo>
                  <a:pt x="37162" y="36047"/>
                  <a:pt x="37094" y="35911"/>
                  <a:pt x="37039" y="35789"/>
                </a:cubicBezTo>
                <a:lnTo>
                  <a:pt x="37393" y="35626"/>
                </a:lnTo>
                <a:close/>
                <a:moveTo>
                  <a:pt x="20606" y="35381"/>
                </a:moveTo>
                <a:cubicBezTo>
                  <a:pt x="20267" y="35394"/>
                  <a:pt x="20090" y="35802"/>
                  <a:pt x="20334" y="36033"/>
                </a:cubicBezTo>
                <a:cubicBezTo>
                  <a:pt x="20413" y="36112"/>
                  <a:pt x="20509" y="36147"/>
                  <a:pt x="20603" y="36147"/>
                </a:cubicBezTo>
                <a:cubicBezTo>
                  <a:pt x="20800" y="36147"/>
                  <a:pt x="20987" y="35992"/>
                  <a:pt x="20987" y="35761"/>
                </a:cubicBezTo>
                <a:cubicBezTo>
                  <a:pt x="20987" y="35544"/>
                  <a:pt x="20810" y="35381"/>
                  <a:pt x="20606" y="35381"/>
                </a:cubicBezTo>
                <a:close/>
                <a:moveTo>
                  <a:pt x="58189" y="35639"/>
                </a:moveTo>
                <a:lnTo>
                  <a:pt x="58352" y="35993"/>
                </a:lnTo>
                <a:lnTo>
                  <a:pt x="57999" y="36169"/>
                </a:lnTo>
                <a:lnTo>
                  <a:pt x="57836" y="35816"/>
                </a:lnTo>
                <a:lnTo>
                  <a:pt x="58189" y="35639"/>
                </a:lnTo>
                <a:close/>
                <a:moveTo>
                  <a:pt x="17872" y="35462"/>
                </a:moveTo>
                <a:cubicBezTo>
                  <a:pt x="17556" y="35462"/>
                  <a:pt x="17402" y="35847"/>
                  <a:pt x="17630" y="36074"/>
                </a:cubicBezTo>
                <a:cubicBezTo>
                  <a:pt x="17704" y="36149"/>
                  <a:pt x="17795" y="36182"/>
                  <a:pt x="17883" y="36182"/>
                </a:cubicBezTo>
                <a:cubicBezTo>
                  <a:pt x="18067" y="36182"/>
                  <a:pt x="18241" y="36036"/>
                  <a:pt x="18241" y="35816"/>
                </a:cubicBezTo>
                <a:cubicBezTo>
                  <a:pt x="18241" y="35626"/>
                  <a:pt x="18078" y="35462"/>
                  <a:pt x="17888" y="35462"/>
                </a:cubicBezTo>
                <a:cubicBezTo>
                  <a:pt x="17882" y="35462"/>
                  <a:pt x="17877" y="35462"/>
                  <a:pt x="17872" y="35462"/>
                </a:cubicBezTo>
                <a:close/>
                <a:moveTo>
                  <a:pt x="46418" y="35680"/>
                </a:moveTo>
                <a:lnTo>
                  <a:pt x="46581" y="36006"/>
                </a:lnTo>
                <a:lnTo>
                  <a:pt x="46255" y="36183"/>
                </a:lnTo>
                <a:lnTo>
                  <a:pt x="46078" y="35857"/>
                </a:lnTo>
                <a:lnTo>
                  <a:pt x="46418" y="35680"/>
                </a:lnTo>
                <a:close/>
                <a:moveTo>
                  <a:pt x="34647" y="35680"/>
                </a:moveTo>
                <a:lnTo>
                  <a:pt x="34824" y="36033"/>
                </a:lnTo>
                <a:lnTo>
                  <a:pt x="34484" y="36210"/>
                </a:lnTo>
                <a:cubicBezTo>
                  <a:pt x="34430" y="36115"/>
                  <a:pt x="34348" y="35993"/>
                  <a:pt x="34294" y="35870"/>
                </a:cubicBezTo>
                <a:lnTo>
                  <a:pt x="34647" y="35680"/>
                </a:lnTo>
                <a:close/>
                <a:moveTo>
                  <a:pt x="15139" y="35557"/>
                </a:moveTo>
                <a:cubicBezTo>
                  <a:pt x="15131" y="35557"/>
                  <a:pt x="15123" y="35557"/>
                  <a:pt x="15115" y="35558"/>
                </a:cubicBezTo>
                <a:cubicBezTo>
                  <a:pt x="14816" y="35558"/>
                  <a:pt x="14667" y="35925"/>
                  <a:pt x="14884" y="36128"/>
                </a:cubicBezTo>
                <a:cubicBezTo>
                  <a:pt x="14953" y="36198"/>
                  <a:pt x="15038" y="36228"/>
                  <a:pt x="15120" y="36228"/>
                </a:cubicBezTo>
                <a:cubicBezTo>
                  <a:pt x="15297" y="36228"/>
                  <a:pt x="15464" y="36088"/>
                  <a:pt x="15455" y="35884"/>
                </a:cubicBezTo>
                <a:cubicBezTo>
                  <a:pt x="15455" y="35702"/>
                  <a:pt x="15318" y="35557"/>
                  <a:pt x="15139" y="35557"/>
                </a:cubicBezTo>
                <a:close/>
                <a:moveTo>
                  <a:pt x="43686" y="35694"/>
                </a:moveTo>
                <a:lnTo>
                  <a:pt x="43849" y="36074"/>
                </a:lnTo>
                <a:lnTo>
                  <a:pt x="43496" y="36237"/>
                </a:lnTo>
                <a:lnTo>
                  <a:pt x="43333" y="35925"/>
                </a:lnTo>
                <a:lnTo>
                  <a:pt x="43686" y="35694"/>
                </a:lnTo>
                <a:close/>
                <a:moveTo>
                  <a:pt x="55443" y="35721"/>
                </a:moveTo>
                <a:lnTo>
                  <a:pt x="55620" y="36061"/>
                </a:lnTo>
                <a:lnTo>
                  <a:pt x="55294" y="36251"/>
                </a:lnTo>
                <a:lnTo>
                  <a:pt x="55076" y="35897"/>
                </a:lnTo>
                <a:lnTo>
                  <a:pt x="55443" y="35721"/>
                </a:lnTo>
                <a:close/>
                <a:moveTo>
                  <a:pt x="12404" y="35635"/>
                </a:moveTo>
                <a:cubicBezTo>
                  <a:pt x="12331" y="35635"/>
                  <a:pt x="12256" y="35662"/>
                  <a:pt x="12193" y="35721"/>
                </a:cubicBezTo>
                <a:cubicBezTo>
                  <a:pt x="11989" y="35911"/>
                  <a:pt x="12125" y="36251"/>
                  <a:pt x="12397" y="36251"/>
                </a:cubicBezTo>
                <a:cubicBezTo>
                  <a:pt x="12405" y="36251"/>
                  <a:pt x="12413" y="36252"/>
                  <a:pt x="12421" y="36252"/>
                </a:cubicBezTo>
                <a:cubicBezTo>
                  <a:pt x="12586" y="36252"/>
                  <a:pt x="12709" y="36120"/>
                  <a:pt x="12709" y="35952"/>
                </a:cubicBezTo>
                <a:cubicBezTo>
                  <a:pt x="12719" y="35764"/>
                  <a:pt x="12567" y="35635"/>
                  <a:pt x="12404" y="35635"/>
                </a:cubicBezTo>
                <a:close/>
                <a:moveTo>
                  <a:pt x="26873" y="35475"/>
                </a:moveTo>
                <a:cubicBezTo>
                  <a:pt x="26328" y="35475"/>
                  <a:pt x="26337" y="36293"/>
                  <a:pt x="26874" y="36293"/>
                </a:cubicBezTo>
                <a:cubicBezTo>
                  <a:pt x="26887" y="36293"/>
                  <a:pt x="26900" y="36292"/>
                  <a:pt x="26913" y="36292"/>
                </a:cubicBezTo>
                <a:cubicBezTo>
                  <a:pt x="27416" y="36251"/>
                  <a:pt x="27416" y="35503"/>
                  <a:pt x="26900" y="35476"/>
                </a:cubicBezTo>
                <a:cubicBezTo>
                  <a:pt x="26891" y="35476"/>
                  <a:pt x="26882" y="35475"/>
                  <a:pt x="26873" y="35475"/>
                </a:cubicBezTo>
                <a:close/>
                <a:moveTo>
                  <a:pt x="4214" y="36020"/>
                </a:moveTo>
                <a:cubicBezTo>
                  <a:pt x="4173" y="36033"/>
                  <a:pt x="4078" y="36115"/>
                  <a:pt x="4078" y="36156"/>
                </a:cubicBezTo>
                <a:cubicBezTo>
                  <a:pt x="4092" y="36224"/>
                  <a:pt x="4146" y="36278"/>
                  <a:pt x="4214" y="36305"/>
                </a:cubicBezTo>
                <a:cubicBezTo>
                  <a:pt x="4218" y="36306"/>
                  <a:pt x="4222" y="36307"/>
                  <a:pt x="4227" y="36307"/>
                </a:cubicBezTo>
                <a:cubicBezTo>
                  <a:pt x="4279" y="36307"/>
                  <a:pt x="4341" y="36234"/>
                  <a:pt x="4391" y="36196"/>
                </a:cubicBezTo>
                <a:lnTo>
                  <a:pt x="4391" y="36128"/>
                </a:lnTo>
                <a:cubicBezTo>
                  <a:pt x="4336" y="36088"/>
                  <a:pt x="4268" y="36020"/>
                  <a:pt x="4214" y="36020"/>
                </a:cubicBezTo>
                <a:close/>
                <a:moveTo>
                  <a:pt x="9651" y="35761"/>
                </a:moveTo>
                <a:cubicBezTo>
                  <a:pt x="9406" y="35761"/>
                  <a:pt x="9284" y="36061"/>
                  <a:pt x="9461" y="36224"/>
                </a:cubicBezTo>
                <a:cubicBezTo>
                  <a:pt x="9518" y="36281"/>
                  <a:pt x="9589" y="36307"/>
                  <a:pt x="9658" y="36307"/>
                </a:cubicBezTo>
                <a:cubicBezTo>
                  <a:pt x="9800" y="36307"/>
                  <a:pt x="9932" y="36198"/>
                  <a:pt x="9923" y="36033"/>
                </a:cubicBezTo>
                <a:cubicBezTo>
                  <a:pt x="9923" y="35884"/>
                  <a:pt x="9800" y="35761"/>
                  <a:pt x="9651" y="35761"/>
                </a:cubicBezTo>
                <a:close/>
                <a:moveTo>
                  <a:pt x="6933" y="35870"/>
                </a:moveTo>
                <a:cubicBezTo>
                  <a:pt x="6633" y="35870"/>
                  <a:pt x="6633" y="36319"/>
                  <a:pt x="6933" y="36319"/>
                </a:cubicBezTo>
                <a:cubicBezTo>
                  <a:pt x="7232" y="36319"/>
                  <a:pt x="7232" y="35870"/>
                  <a:pt x="6933" y="35870"/>
                </a:cubicBezTo>
                <a:close/>
                <a:moveTo>
                  <a:pt x="40940" y="35789"/>
                </a:moveTo>
                <a:lnTo>
                  <a:pt x="41117" y="36156"/>
                </a:lnTo>
                <a:lnTo>
                  <a:pt x="40791" y="36332"/>
                </a:lnTo>
                <a:cubicBezTo>
                  <a:pt x="40736" y="36224"/>
                  <a:pt x="40682" y="36088"/>
                  <a:pt x="40614" y="35965"/>
                </a:cubicBezTo>
                <a:lnTo>
                  <a:pt x="40940" y="35789"/>
                </a:lnTo>
                <a:close/>
                <a:moveTo>
                  <a:pt x="52725" y="35802"/>
                </a:moveTo>
                <a:cubicBezTo>
                  <a:pt x="52766" y="35897"/>
                  <a:pt x="52834" y="36020"/>
                  <a:pt x="52902" y="36115"/>
                </a:cubicBezTo>
                <a:lnTo>
                  <a:pt x="52548" y="36346"/>
                </a:lnTo>
                <a:cubicBezTo>
                  <a:pt x="52494" y="36237"/>
                  <a:pt x="52426" y="36101"/>
                  <a:pt x="52371" y="35965"/>
                </a:cubicBezTo>
                <a:lnTo>
                  <a:pt x="52725" y="35802"/>
                </a:lnTo>
                <a:close/>
                <a:moveTo>
                  <a:pt x="24177" y="35557"/>
                </a:moveTo>
                <a:cubicBezTo>
                  <a:pt x="23822" y="35557"/>
                  <a:pt x="23641" y="35969"/>
                  <a:pt x="23896" y="36224"/>
                </a:cubicBezTo>
                <a:cubicBezTo>
                  <a:pt x="23976" y="36309"/>
                  <a:pt x="24077" y="36346"/>
                  <a:pt x="24177" y="36346"/>
                </a:cubicBezTo>
                <a:cubicBezTo>
                  <a:pt x="24379" y="36346"/>
                  <a:pt x="24575" y="36189"/>
                  <a:pt x="24575" y="35952"/>
                </a:cubicBezTo>
                <a:cubicBezTo>
                  <a:pt x="24589" y="35734"/>
                  <a:pt x="24412" y="35558"/>
                  <a:pt x="24195" y="35558"/>
                </a:cubicBezTo>
                <a:cubicBezTo>
                  <a:pt x="24189" y="35557"/>
                  <a:pt x="24183" y="35557"/>
                  <a:pt x="24177" y="35557"/>
                </a:cubicBezTo>
                <a:close/>
                <a:moveTo>
                  <a:pt x="49966" y="35857"/>
                </a:moveTo>
                <a:lnTo>
                  <a:pt x="50129" y="36196"/>
                </a:lnTo>
                <a:lnTo>
                  <a:pt x="49802" y="36360"/>
                </a:lnTo>
                <a:lnTo>
                  <a:pt x="49626" y="36020"/>
                </a:lnTo>
                <a:lnTo>
                  <a:pt x="49966" y="35857"/>
                </a:lnTo>
                <a:close/>
                <a:moveTo>
                  <a:pt x="21422" y="35612"/>
                </a:moveTo>
                <a:cubicBezTo>
                  <a:pt x="21204" y="35626"/>
                  <a:pt x="21041" y="35802"/>
                  <a:pt x="21041" y="36006"/>
                </a:cubicBezTo>
                <a:lnTo>
                  <a:pt x="21028" y="36006"/>
                </a:lnTo>
                <a:cubicBezTo>
                  <a:pt x="21037" y="36243"/>
                  <a:pt x="21230" y="36395"/>
                  <a:pt x="21425" y="36395"/>
                </a:cubicBezTo>
                <a:cubicBezTo>
                  <a:pt x="21521" y="36395"/>
                  <a:pt x="21618" y="36358"/>
                  <a:pt x="21694" y="36278"/>
                </a:cubicBezTo>
                <a:cubicBezTo>
                  <a:pt x="21938" y="36033"/>
                  <a:pt x="21762" y="35612"/>
                  <a:pt x="21422" y="35612"/>
                </a:cubicBezTo>
                <a:close/>
                <a:moveTo>
                  <a:pt x="38222" y="35897"/>
                </a:moveTo>
                <a:lnTo>
                  <a:pt x="38399" y="36224"/>
                </a:lnTo>
                <a:lnTo>
                  <a:pt x="38032" y="36400"/>
                </a:lnTo>
                <a:lnTo>
                  <a:pt x="37868" y="36074"/>
                </a:lnTo>
                <a:lnTo>
                  <a:pt x="38222" y="35897"/>
                </a:lnTo>
                <a:close/>
                <a:moveTo>
                  <a:pt x="59018" y="35938"/>
                </a:moveTo>
                <a:lnTo>
                  <a:pt x="59195" y="36264"/>
                </a:lnTo>
                <a:lnTo>
                  <a:pt x="58828" y="36427"/>
                </a:lnTo>
                <a:lnTo>
                  <a:pt x="58665" y="36115"/>
                </a:lnTo>
                <a:lnTo>
                  <a:pt x="59018" y="35938"/>
                </a:lnTo>
                <a:close/>
                <a:moveTo>
                  <a:pt x="18703" y="35697"/>
                </a:moveTo>
                <a:cubicBezTo>
                  <a:pt x="18614" y="35697"/>
                  <a:pt x="18522" y="35730"/>
                  <a:pt x="18445" y="35802"/>
                </a:cubicBezTo>
                <a:cubicBezTo>
                  <a:pt x="18214" y="36033"/>
                  <a:pt x="18377" y="36427"/>
                  <a:pt x="18703" y="36427"/>
                </a:cubicBezTo>
                <a:cubicBezTo>
                  <a:pt x="18711" y="36428"/>
                  <a:pt x="18719" y="36428"/>
                  <a:pt x="18727" y="36428"/>
                </a:cubicBezTo>
                <a:cubicBezTo>
                  <a:pt x="18920" y="36428"/>
                  <a:pt x="19070" y="36270"/>
                  <a:pt x="19070" y="36074"/>
                </a:cubicBezTo>
                <a:cubicBezTo>
                  <a:pt x="19080" y="35851"/>
                  <a:pt x="18898" y="35697"/>
                  <a:pt x="18703" y="35697"/>
                </a:cubicBezTo>
                <a:close/>
                <a:moveTo>
                  <a:pt x="47234" y="35925"/>
                </a:moveTo>
                <a:lnTo>
                  <a:pt x="47465" y="36278"/>
                </a:lnTo>
                <a:lnTo>
                  <a:pt x="47084" y="36441"/>
                </a:lnTo>
                <a:lnTo>
                  <a:pt x="46921" y="36088"/>
                </a:lnTo>
                <a:lnTo>
                  <a:pt x="47234" y="35925"/>
                </a:lnTo>
                <a:close/>
                <a:moveTo>
                  <a:pt x="35476" y="35952"/>
                </a:moveTo>
                <a:lnTo>
                  <a:pt x="35653" y="36292"/>
                </a:lnTo>
                <a:lnTo>
                  <a:pt x="35313" y="36468"/>
                </a:lnTo>
                <a:lnTo>
                  <a:pt x="35123" y="36128"/>
                </a:lnTo>
                <a:lnTo>
                  <a:pt x="35476" y="35952"/>
                </a:lnTo>
                <a:close/>
                <a:moveTo>
                  <a:pt x="56259" y="35979"/>
                </a:moveTo>
                <a:lnTo>
                  <a:pt x="56436" y="36319"/>
                </a:lnTo>
                <a:cubicBezTo>
                  <a:pt x="56327" y="36360"/>
                  <a:pt x="56218" y="36427"/>
                  <a:pt x="56109" y="36482"/>
                </a:cubicBezTo>
                <a:lnTo>
                  <a:pt x="55933" y="36156"/>
                </a:lnTo>
                <a:lnTo>
                  <a:pt x="56259" y="35979"/>
                </a:lnTo>
                <a:close/>
                <a:moveTo>
                  <a:pt x="15944" y="35816"/>
                </a:moveTo>
                <a:cubicBezTo>
                  <a:pt x="15645" y="35816"/>
                  <a:pt x="15496" y="36183"/>
                  <a:pt x="15713" y="36387"/>
                </a:cubicBezTo>
                <a:cubicBezTo>
                  <a:pt x="15784" y="36458"/>
                  <a:pt x="15871" y="36490"/>
                  <a:pt x="15954" y="36490"/>
                </a:cubicBezTo>
                <a:cubicBezTo>
                  <a:pt x="16125" y="36490"/>
                  <a:pt x="16284" y="36357"/>
                  <a:pt x="16284" y="36156"/>
                </a:cubicBezTo>
                <a:cubicBezTo>
                  <a:pt x="16284" y="35965"/>
                  <a:pt x="16134" y="35816"/>
                  <a:pt x="15944" y="35816"/>
                </a:cubicBezTo>
                <a:close/>
                <a:moveTo>
                  <a:pt x="44515" y="35993"/>
                </a:moveTo>
                <a:lnTo>
                  <a:pt x="44678" y="36346"/>
                </a:lnTo>
                <a:lnTo>
                  <a:pt x="44325" y="36523"/>
                </a:lnTo>
                <a:lnTo>
                  <a:pt x="44162" y="36156"/>
                </a:lnTo>
                <a:lnTo>
                  <a:pt x="44515" y="35993"/>
                </a:lnTo>
                <a:close/>
                <a:moveTo>
                  <a:pt x="13223" y="35897"/>
                </a:moveTo>
                <a:cubicBezTo>
                  <a:pt x="12948" y="35897"/>
                  <a:pt x="12808" y="36241"/>
                  <a:pt x="12995" y="36441"/>
                </a:cubicBezTo>
                <a:cubicBezTo>
                  <a:pt x="13060" y="36506"/>
                  <a:pt x="13140" y="36535"/>
                  <a:pt x="13220" y="36535"/>
                </a:cubicBezTo>
                <a:cubicBezTo>
                  <a:pt x="13389" y="36535"/>
                  <a:pt x="13552" y="36404"/>
                  <a:pt x="13552" y="36210"/>
                </a:cubicBezTo>
                <a:cubicBezTo>
                  <a:pt x="13552" y="36033"/>
                  <a:pt x="13416" y="35897"/>
                  <a:pt x="13239" y="35897"/>
                </a:cubicBezTo>
                <a:cubicBezTo>
                  <a:pt x="13234" y="35897"/>
                  <a:pt x="13229" y="35897"/>
                  <a:pt x="13223" y="35897"/>
                </a:cubicBezTo>
                <a:close/>
                <a:moveTo>
                  <a:pt x="32758" y="35993"/>
                </a:moveTo>
                <a:lnTo>
                  <a:pt x="32935" y="36360"/>
                </a:lnTo>
                <a:lnTo>
                  <a:pt x="32581" y="36536"/>
                </a:lnTo>
                <a:cubicBezTo>
                  <a:pt x="32527" y="36414"/>
                  <a:pt x="32445" y="36292"/>
                  <a:pt x="32391" y="36183"/>
                </a:cubicBezTo>
                <a:lnTo>
                  <a:pt x="32758" y="35993"/>
                </a:lnTo>
                <a:close/>
                <a:moveTo>
                  <a:pt x="27729" y="35707"/>
                </a:moveTo>
                <a:cubicBezTo>
                  <a:pt x="27362" y="35707"/>
                  <a:pt x="27171" y="36156"/>
                  <a:pt x="27430" y="36414"/>
                </a:cubicBezTo>
                <a:cubicBezTo>
                  <a:pt x="27519" y="36498"/>
                  <a:pt x="27625" y="36536"/>
                  <a:pt x="27728" y="36536"/>
                </a:cubicBezTo>
                <a:cubicBezTo>
                  <a:pt x="27939" y="36536"/>
                  <a:pt x="28136" y="36375"/>
                  <a:pt x="28136" y="36128"/>
                </a:cubicBezTo>
                <a:cubicBezTo>
                  <a:pt x="28136" y="35897"/>
                  <a:pt x="27960" y="35707"/>
                  <a:pt x="27729" y="35707"/>
                </a:cubicBezTo>
                <a:close/>
                <a:moveTo>
                  <a:pt x="53540" y="36047"/>
                </a:moveTo>
                <a:lnTo>
                  <a:pt x="53703" y="36373"/>
                </a:lnTo>
                <a:lnTo>
                  <a:pt x="53364" y="36550"/>
                </a:lnTo>
                <a:lnTo>
                  <a:pt x="53201" y="36210"/>
                </a:lnTo>
                <a:lnTo>
                  <a:pt x="53540" y="36047"/>
                </a:lnTo>
                <a:close/>
                <a:moveTo>
                  <a:pt x="10480" y="35993"/>
                </a:moveTo>
                <a:cubicBezTo>
                  <a:pt x="10317" y="35993"/>
                  <a:pt x="10195" y="36115"/>
                  <a:pt x="10195" y="36278"/>
                </a:cubicBezTo>
                <a:cubicBezTo>
                  <a:pt x="10195" y="36453"/>
                  <a:pt x="10331" y="36565"/>
                  <a:pt x="10479" y="36565"/>
                </a:cubicBezTo>
                <a:cubicBezTo>
                  <a:pt x="10549" y="36565"/>
                  <a:pt x="10622" y="36539"/>
                  <a:pt x="10684" y="36482"/>
                </a:cubicBezTo>
                <a:cubicBezTo>
                  <a:pt x="10861" y="36305"/>
                  <a:pt x="10725" y="35993"/>
                  <a:pt x="10480" y="35993"/>
                </a:cubicBezTo>
                <a:close/>
                <a:moveTo>
                  <a:pt x="41769" y="36074"/>
                </a:moveTo>
                <a:lnTo>
                  <a:pt x="41946" y="36400"/>
                </a:lnTo>
                <a:lnTo>
                  <a:pt x="41620" y="36577"/>
                </a:lnTo>
                <a:lnTo>
                  <a:pt x="41430" y="36251"/>
                </a:lnTo>
                <a:lnTo>
                  <a:pt x="41769" y="36074"/>
                </a:lnTo>
                <a:close/>
                <a:moveTo>
                  <a:pt x="7763" y="36097"/>
                </a:moveTo>
                <a:cubicBezTo>
                  <a:pt x="7638" y="36097"/>
                  <a:pt x="7517" y="36187"/>
                  <a:pt x="7517" y="36332"/>
                </a:cubicBezTo>
                <a:cubicBezTo>
                  <a:pt x="7517" y="36468"/>
                  <a:pt x="7626" y="36577"/>
                  <a:pt x="7748" y="36577"/>
                </a:cubicBezTo>
                <a:cubicBezTo>
                  <a:pt x="7754" y="36577"/>
                  <a:pt x="7759" y="36578"/>
                  <a:pt x="7764" y="36578"/>
                </a:cubicBezTo>
                <a:cubicBezTo>
                  <a:pt x="7972" y="36578"/>
                  <a:pt x="8084" y="36328"/>
                  <a:pt x="7938" y="36169"/>
                </a:cubicBezTo>
                <a:cubicBezTo>
                  <a:pt x="7889" y="36119"/>
                  <a:pt x="7825" y="36097"/>
                  <a:pt x="7763" y="36097"/>
                </a:cubicBezTo>
                <a:close/>
                <a:moveTo>
                  <a:pt x="5002" y="36232"/>
                </a:moveTo>
                <a:cubicBezTo>
                  <a:pt x="4918" y="36232"/>
                  <a:pt x="4865" y="36306"/>
                  <a:pt x="4853" y="36400"/>
                </a:cubicBezTo>
                <a:cubicBezTo>
                  <a:pt x="4853" y="36495"/>
                  <a:pt x="4921" y="36591"/>
                  <a:pt x="5030" y="36591"/>
                </a:cubicBezTo>
                <a:cubicBezTo>
                  <a:pt x="5138" y="36591"/>
                  <a:pt x="5193" y="36523"/>
                  <a:pt x="5233" y="36360"/>
                </a:cubicBezTo>
                <a:cubicBezTo>
                  <a:pt x="5179" y="36319"/>
                  <a:pt x="5125" y="36237"/>
                  <a:pt x="5043" y="36237"/>
                </a:cubicBezTo>
                <a:cubicBezTo>
                  <a:pt x="5029" y="36234"/>
                  <a:pt x="5015" y="36232"/>
                  <a:pt x="5002" y="36232"/>
                </a:cubicBezTo>
                <a:close/>
                <a:moveTo>
                  <a:pt x="24998" y="35792"/>
                </a:moveTo>
                <a:cubicBezTo>
                  <a:pt x="24901" y="35792"/>
                  <a:pt x="24803" y="35828"/>
                  <a:pt x="24725" y="35911"/>
                </a:cubicBezTo>
                <a:cubicBezTo>
                  <a:pt x="24470" y="36165"/>
                  <a:pt x="24651" y="36591"/>
                  <a:pt x="24994" y="36591"/>
                </a:cubicBezTo>
                <a:cubicBezTo>
                  <a:pt x="24999" y="36591"/>
                  <a:pt x="25005" y="36591"/>
                  <a:pt x="25010" y="36591"/>
                </a:cubicBezTo>
                <a:cubicBezTo>
                  <a:pt x="25228" y="36591"/>
                  <a:pt x="25404" y="36414"/>
                  <a:pt x="25404" y="36196"/>
                </a:cubicBezTo>
                <a:cubicBezTo>
                  <a:pt x="25404" y="35956"/>
                  <a:pt x="25204" y="35792"/>
                  <a:pt x="24998" y="35792"/>
                </a:cubicBezTo>
                <a:close/>
                <a:moveTo>
                  <a:pt x="29999" y="36033"/>
                </a:moveTo>
                <a:lnTo>
                  <a:pt x="30189" y="36441"/>
                </a:lnTo>
                <a:lnTo>
                  <a:pt x="29835" y="36631"/>
                </a:lnTo>
                <a:lnTo>
                  <a:pt x="29632" y="36237"/>
                </a:lnTo>
                <a:cubicBezTo>
                  <a:pt x="29740" y="36183"/>
                  <a:pt x="29876" y="36101"/>
                  <a:pt x="29999" y="36033"/>
                </a:cubicBezTo>
                <a:close/>
                <a:moveTo>
                  <a:pt x="39051" y="36142"/>
                </a:moveTo>
                <a:lnTo>
                  <a:pt x="39214" y="36468"/>
                </a:lnTo>
                <a:lnTo>
                  <a:pt x="38861" y="36631"/>
                </a:lnTo>
                <a:lnTo>
                  <a:pt x="38684" y="36305"/>
                </a:lnTo>
                <a:lnTo>
                  <a:pt x="39051" y="36142"/>
                </a:lnTo>
                <a:close/>
                <a:moveTo>
                  <a:pt x="50795" y="36101"/>
                </a:moveTo>
                <a:cubicBezTo>
                  <a:pt x="50836" y="36210"/>
                  <a:pt x="50903" y="36346"/>
                  <a:pt x="50958" y="36468"/>
                </a:cubicBezTo>
                <a:lnTo>
                  <a:pt x="50632" y="36631"/>
                </a:lnTo>
                <a:lnTo>
                  <a:pt x="50469" y="36278"/>
                </a:lnTo>
                <a:lnTo>
                  <a:pt x="50795" y="36101"/>
                </a:lnTo>
                <a:close/>
                <a:moveTo>
                  <a:pt x="22251" y="35857"/>
                </a:moveTo>
                <a:cubicBezTo>
                  <a:pt x="21911" y="35857"/>
                  <a:pt x="21734" y="36278"/>
                  <a:pt x="21979" y="36523"/>
                </a:cubicBezTo>
                <a:cubicBezTo>
                  <a:pt x="22058" y="36601"/>
                  <a:pt x="22155" y="36637"/>
                  <a:pt x="22251" y="36637"/>
                </a:cubicBezTo>
                <a:cubicBezTo>
                  <a:pt x="22452" y="36637"/>
                  <a:pt x="22645" y="36481"/>
                  <a:pt x="22645" y="36251"/>
                </a:cubicBezTo>
                <a:cubicBezTo>
                  <a:pt x="22645" y="36033"/>
                  <a:pt x="22468" y="35857"/>
                  <a:pt x="22251" y="35857"/>
                </a:cubicBezTo>
                <a:close/>
                <a:moveTo>
                  <a:pt x="59847" y="36169"/>
                </a:moveTo>
                <a:lnTo>
                  <a:pt x="60010" y="36495"/>
                </a:lnTo>
                <a:lnTo>
                  <a:pt x="59657" y="36672"/>
                </a:lnTo>
                <a:lnTo>
                  <a:pt x="59480" y="36346"/>
                </a:lnTo>
                <a:lnTo>
                  <a:pt x="59847" y="36169"/>
                </a:lnTo>
                <a:close/>
                <a:moveTo>
                  <a:pt x="36278" y="36183"/>
                </a:moveTo>
                <a:lnTo>
                  <a:pt x="36468" y="36523"/>
                </a:lnTo>
                <a:lnTo>
                  <a:pt x="36129" y="36699"/>
                </a:lnTo>
                <a:lnTo>
                  <a:pt x="35952" y="36373"/>
                </a:lnTo>
                <a:lnTo>
                  <a:pt x="36278" y="36183"/>
                </a:lnTo>
                <a:close/>
                <a:moveTo>
                  <a:pt x="48063" y="36169"/>
                </a:moveTo>
                <a:cubicBezTo>
                  <a:pt x="48117" y="36278"/>
                  <a:pt x="48185" y="36414"/>
                  <a:pt x="48239" y="36523"/>
                </a:cubicBezTo>
                <a:lnTo>
                  <a:pt x="47927" y="36699"/>
                </a:lnTo>
                <a:lnTo>
                  <a:pt x="47696" y="36346"/>
                </a:lnTo>
                <a:lnTo>
                  <a:pt x="48063" y="36169"/>
                </a:lnTo>
                <a:close/>
                <a:moveTo>
                  <a:pt x="19542" y="35965"/>
                </a:moveTo>
                <a:cubicBezTo>
                  <a:pt x="19535" y="35965"/>
                  <a:pt x="19527" y="35965"/>
                  <a:pt x="19519" y="35965"/>
                </a:cubicBezTo>
                <a:cubicBezTo>
                  <a:pt x="19193" y="35979"/>
                  <a:pt x="19030" y="36387"/>
                  <a:pt x="19274" y="36618"/>
                </a:cubicBezTo>
                <a:cubicBezTo>
                  <a:pt x="19347" y="36691"/>
                  <a:pt x="19437" y="36723"/>
                  <a:pt x="19527" y="36723"/>
                </a:cubicBezTo>
                <a:cubicBezTo>
                  <a:pt x="19722" y="36723"/>
                  <a:pt x="19913" y="36570"/>
                  <a:pt x="19913" y="36346"/>
                </a:cubicBezTo>
                <a:cubicBezTo>
                  <a:pt x="19913" y="36136"/>
                  <a:pt x="19749" y="35965"/>
                  <a:pt x="19542" y="35965"/>
                </a:cubicBezTo>
                <a:close/>
                <a:moveTo>
                  <a:pt x="57088" y="36237"/>
                </a:moveTo>
                <a:lnTo>
                  <a:pt x="57265" y="36563"/>
                </a:lnTo>
                <a:lnTo>
                  <a:pt x="56925" y="36727"/>
                </a:lnTo>
                <a:lnTo>
                  <a:pt x="56762" y="36400"/>
                </a:lnTo>
                <a:lnTo>
                  <a:pt x="57088" y="36237"/>
                </a:lnTo>
                <a:close/>
                <a:moveTo>
                  <a:pt x="45344" y="36264"/>
                </a:moveTo>
                <a:lnTo>
                  <a:pt x="45507" y="36591"/>
                </a:lnTo>
                <a:lnTo>
                  <a:pt x="45154" y="36754"/>
                </a:lnTo>
                <a:lnTo>
                  <a:pt x="44977" y="36427"/>
                </a:lnTo>
                <a:lnTo>
                  <a:pt x="45344" y="36264"/>
                </a:lnTo>
                <a:close/>
                <a:moveTo>
                  <a:pt x="16773" y="36047"/>
                </a:moveTo>
                <a:cubicBezTo>
                  <a:pt x="16461" y="36047"/>
                  <a:pt x="16298" y="36427"/>
                  <a:pt x="16529" y="36659"/>
                </a:cubicBezTo>
                <a:cubicBezTo>
                  <a:pt x="16602" y="36727"/>
                  <a:pt x="16690" y="36758"/>
                  <a:pt x="16776" y="36758"/>
                </a:cubicBezTo>
                <a:cubicBezTo>
                  <a:pt x="16962" y="36758"/>
                  <a:pt x="17140" y="36614"/>
                  <a:pt x="17140" y="36400"/>
                </a:cubicBezTo>
                <a:cubicBezTo>
                  <a:pt x="17127" y="36196"/>
                  <a:pt x="16977" y="36047"/>
                  <a:pt x="16773" y="36047"/>
                </a:cubicBezTo>
                <a:close/>
                <a:moveTo>
                  <a:pt x="33573" y="36237"/>
                </a:moveTo>
                <a:lnTo>
                  <a:pt x="33764" y="36618"/>
                </a:lnTo>
                <a:lnTo>
                  <a:pt x="33424" y="36794"/>
                </a:lnTo>
                <a:lnTo>
                  <a:pt x="33220" y="36427"/>
                </a:lnTo>
                <a:lnTo>
                  <a:pt x="33573" y="36237"/>
                </a:lnTo>
                <a:close/>
                <a:moveTo>
                  <a:pt x="14041" y="36114"/>
                </a:moveTo>
                <a:cubicBezTo>
                  <a:pt x="13956" y="36114"/>
                  <a:pt x="13868" y="36148"/>
                  <a:pt x="13797" y="36224"/>
                </a:cubicBezTo>
                <a:cubicBezTo>
                  <a:pt x="13596" y="36437"/>
                  <a:pt x="13750" y="36795"/>
                  <a:pt x="14039" y="36795"/>
                </a:cubicBezTo>
                <a:cubicBezTo>
                  <a:pt x="14044" y="36795"/>
                  <a:pt x="14049" y="36795"/>
                  <a:pt x="14055" y="36794"/>
                </a:cubicBezTo>
                <a:cubicBezTo>
                  <a:pt x="14245" y="36794"/>
                  <a:pt x="14381" y="36645"/>
                  <a:pt x="14395" y="36468"/>
                </a:cubicBezTo>
                <a:lnTo>
                  <a:pt x="14381" y="36455"/>
                </a:lnTo>
                <a:cubicBezTo>
                  <a:pt x="14381" y="36254"/>
                  <a:pt x="14216" y="36114"/>
                  <a:pt x="14041" y="36114"/>
                </a:cubicBezTo>
                <a:close/>
                <a:moveTo>
                  <a:pt x="11323" y="36224"/>
                </a:moveTo>
                <a:cubicBezTo>
                  <a:pt x="10929" y="36224"/>
                  <a:pt x="10929" y="36822"/>
                  <a:pt x="11323" y="36822"/>
                </a:cubicBezTo>
                <a:cubicBezTo>
                  <a:pt x="11731" y="36822"/>
                  <a:pt x="11731" y="36224"/>
                  <a:pt x="11323" y="36224"/>
                </a:cubicBezTo>
                <a:close/>
                <a:moveTo>
                  <a:pt x="42585" y="36305"/>
                </a:moveTo>
                <a:cubicBezTo>
                  <a:pt x="42639" y="36414"/>
                  <a:pt x="42707" y="36536"/>
                  <a:pt x="42762" y="36645"/>
                </a:cubicBezTo>
                <a:lnTo>
                  <a:pt x="42422" y="36822"/>
                </a:lnTo>
                <a:lnTo>
                  <a:pt x="42259" y="36482"/>
                </a:lnTo>
                <a:lnTo>
                  <a:pt x="42585" y="36305"/>
                </a:lnTo>
                <a:close/>
                <a:moveTo>
                  <a:pt x="54369" y="36292"/>
                </a:moveTo>
                <a:lnTo>
                  <a:pt x="54533" y="36645"/>
                </a:lnTo>
                <a:lnTo>
                  <a:pt x="54220" y="36822"/>
                </a:lnTo>
                <a:lnTo>
                  <a:pt x="54043" y="36455"/>
                </a:lnTo>
                <a:lnTo>
                  <a:pt x="54369" y="36292"/>
                </a:lnTo>
                <a:close/>
                <a:moveTo>
                  <a:pt x="8574" y="36332"/>
                </a:moveTo>
                <a:cubicBezTo>
                  <a:pt x="8354" y="36332"/>
                  <a:pt x="8241" y="36595"/>
                  <a:pt x="8400" y="36754"/>
                </a:cubicBezTo>
                <a:cubicBezTo>
                  <a:pt x="8452" y="36814"/>
                  <a:pt x="8519" y="36841"/>
                  <a:pt x="8585" y="36841"/>
                </a:cubicBezTo>
                <a:cubicBezTo>
                  <a:pt x="8712" y="36841"/>
                  <a:pt x="8835" y="36742"/>
                  <a:pt x="8835" y="36591"/>
                </a:cubicBezTo>
                <a:cubicBezTo>
                  <a:pt x="8849" y="36455"/>
                  <a:pt x="8727" y="36332"/>
                  <a:pt x="8591" y="36332"/>
                </a:cubicBezTo>
                <a:cubicBezTo>
                  <a:pt x="8585" y="36332"/>
                  <a:pt x="8580" y="36332"/>
                  <a:pt x="8574" y="36332"/>
                </a:cubicBezTo>
                <a:close/>
                <a:moveTo>
                  <a:pt x="3113" y="36631"/>
                </a:moveTo>
                <a:lnTo>
                  <a:pt x="3100" y="36645"/>
                </a:lnTo>
                <a:cubicBezTo>
                  <a:pt x="3059" y="36659"/>
                  <a:pt x="3032" y="36713"/>
                  <a:pt x="2991" y="36754"/>
                </a:cubicBezTo>
                <a:cubicBezTo>
                  <a:pt x="3032" y="36794"/>
                  <a:pt x="3072" y="36849"/>
                  <a:pt x="3113" y="36849"/>
                </a:cubicBezTo>
                <a:cubicBezTo>
                  <a:pt x="3154" y="36849"/>
                  <a:pt x="3195" y="36794"/>
                  <a:pt x="3249" y="36740"/>
                </a:cubicBezTo>
                <a:cubicBezTo>
                  <a:pt x="3195" y="36686"/>
                  <a:pt x="3140" y="36631"/>
                  <a:pt x="3113" y="36631"/>
                </a:cubicBezTo>
                <a:close/>
                <a:moveTo>
                  <a:pt x="25834" y="36043"/>
                </a:moveTo>
                <a:cubicBezTo>
                  <a:pt x="25630" y="36043"/>
                  <a:pt x="25432" y="36197"/>
                  <a:pt x="25432" y="36441"/>
                </a:cubicBezTo>
                <a:cubicBezTo>
                  <a:pt x="25418" y="36659"/>
                  <a:pt x="25595" y="36835"/>
                  <a:pt x="25826" y="36835"/>
                </a:cubicBezTo>
                <a:lnTo>
                  <a:pt x="25826" y="36849"/>
                </a:lnTo>
                <a:cubicBezTo>
                  <a:pt x="25831" y="36849"/>
                  <a:pt x="25837" y="36849"/>
                  <a:pt x="25842" y="36849"/>
                </a:cubicBezTo>
                <a:cubicBezTo>
                  <a:pt x="26185" y="36849"/>
                  <a:pt x="26366" y="36424"/>
                  <a:pt x="26125" y="36169"/>
                </a:cubicBezTo>
                <a:cubicBezTo>
                  <a:pt x="26043" y="36083"/>
                  <a:pt x="25938" y="36043"/>
                  <a:pt x="25834" y="36043"/>
                </a:cubicBezTo>
                <a:close/>
                <a:moveTo>
                  <a:pt x="5859" y="36468"/>
                </a:moveTo>
                <a:cubicBezTo>
                  <a:pt x="5587" y="36468"/>
                  <a:pt x="5587" y="36876"/>
                  <a:pt x="5859" y="36876"/>
                </a:cubicBezTo>
                <a:cubicBezTo>
                  <a:pt x="6131" y="36876"/>
                  <a:pt x="6131" y="36468"/>
                  <a:pt x="5859" y="36468"/>
                </a:cubicBezTo>
                <a:close/>
                <a:moveTo>
                  <a:pt x="30828" y="36319"/>
                </a:moveTo>
                <a:lnTo>
                  <a:pt x="31018" y="36686"/>
                </a:lnTo>
                <a:lnTo>
                  <a:pt x="30651" y="36876"/>
                </a:lnTo>
                <a:lnTo>
                  <a:pt x="30461" y="36509"/>
                </a:lnTo>
                <a:lnTo>
                  <a:pt x="30828" y="36319"/>
                </a:lnTo>
                <a:close/>
                <a:moveTo>
                  <a:pt x="51610" y="36373"/>
                </a:moveTo>
                <a:lnTo>
                  <a:pt x="51787" y="36713"/>
                </a:lnTo>
                <a:lnTo>
                  <a:pt x="51447" y="36890"/>
                </a:lnTo>
                <a:lnTo>
                  <a:pt x="51284" y="36550"/>
                </a:lnTo>
                <a:lnTo>
                  <a:pt x="51610" y="36373"/>
                </a:lnTo>
                <a:close/>
                <a:moveTo>
                  <a:pt x="39867" y="36387"/>
                </a:moveTo>
                <a:lnTo>
                  <a:pt x="40030" y="36699"/>
                </a:lnTo>
                <a:lnTo>
                  <a:pt x="39676" y="36917"/>
                </a:lnTo>
                <a:lnTo>
                  <a:pt x="39513" y="36550"/>
                </a:lnTo>
                <a:lnTo>
                  <a:pt x="39867" y="36387"/>
                </a:lnTo>
                <a:close/>
                <a:moveTo>
                  <a:pt x="23080" y="36128"/>
                </a:moveTo>
                <a:cubicBezTo>
                  <a:pt x="22863" y="36128"/>
                  <a:pt x="22686" y="36305"/>
                  <a:pt x="22686" y="36536"/>
                </a:cubicBezTo>
                <a:cubicBezTo>
                  <a:pt x="22686" y="36773"/>
                  <a:pt x="22882" y="36925"/>
                  <a:pt x="23085" y="36925"/>
                </a:cubicBezTo>
                <a:cubicBezTo>
                  <a:pt x="23184" y="36925"/>
                  <a:pt x="23285" y="36889"/>
                  <a:pt x="23366" y="36808"/>
                </a:cubicBezTo>
                <a:cubicBezTo>
                  <a:pt x="23610" y="36550"/>
                  <a:pt x="23434" y="36128"/>
                  <a:pt x="23080" y="36128"/>
                </a:cubicBezTo>
                <a:close/>
                <a:moveTo>
                  <a:pt x="48905" y="36427"/>
                </a:moveTo>
                <a:lnTo>
                  <a:pt x="49069" y="36767"/>
                </a:lnTo>
                <a:lnTo>
                  <a:pt x="48729" y="36944"/>
                </a:lnTo>
                <a:lnTo>
                  <a:pt x="48566" y="36618"/>
                </a:lnTo>
                <a:lnTo>
                  <a:pt x="48905" y="36427"/>
                </a:lnTo>
                <a:close/>
                <a:moveTo>
                  <a:pt x="60676" y="36414"/>
                </a:moveTo>
                <a:lnTo>
                  <a:pt x="60839" y="36727"/>
                </a:lnTo>
                <a:lnTo>
                  <a:pt x="60486" y="36958"/>
                </a:lnTo>
                <a:lnTo>
                  <a:pt x="60323" y="36577"/>
                </a:lnTo>
                <a:lnTo>
                  <a:pt x="60676" y="36414"/>
                </a:lnTo>
                <a:close/>
                <a:moveTo>
                  <a:pt x="20357" y="36195"/>
                </a:moveTo>
                <a:cubicBezTo>
                  <a:pt x="20036" y="36195"/>
                  <a:pt x="19852" y="36585"/>
                  <a:pt x="20063" y="36835"/>
                </a:cubicBezTo>
                <a:cubicBezTo>
                  <a:pt x="20143" y="36925"/>
                  <a:pt x="20247" y="36966"/>
                  <a:pt x="20349" y="36966"/>
                </a:cubicBezTo>
                <a:cubicBezTo>
                  <a:pt x="20540" y="36966"/>
                  <a:pt x="20725" y="36825"/>
                  <a:pt x="20742" y="36604"/>
                </a:cubicBezTo>
                <a:cubicBezTo>
                  <a:pt x="20756" y="36400"/>
                  <a:pt x="20593" y="36224"/>
                  <a:pt x="20389" y="36196"/>
                </a:cubicBezTo>
                <a:cubicBezTo>
                  <a:pt x="20378" y="36196"/>
                  <a:pt x="20367" y="36195"/>
                  <a:pt x="20357" y="36195"/>
                </a:cubicBezTo>
                <a:close/>
                <a:moveTo>
                  <a:pt x="37121" y="36441"/>
                </a:moveTo>
                <a:lnTo>
                  <a:pt x="37284" y="36794"/>
                </a:lnTo>
                <a:lnTo>
                  <a:pt x="36971" y="36971"/>
                </a:lnTo>
                <a:cubicBezTo>
                  <a:pt x="36917" y="36862"/>
                  <a:pt x="36849" y="36727"/>
                  <a:pt x="36795" y="36604"/>
                </a:cubicBezTo>
                <a:lnTo>
                  <a:pt x="37121" y="36441"/>
                </a:lnTo>
                <a:close/>
                <a:moveTo>
                  <a:pt x="46173" y="36509"/>
                </a:moveTo>
                <a:lnTo>
                  <a:pt x="46336" y="36835"/>
                </a:lnTo>
                <a:lnTo>
                  <a:pt x="45983" y="36998"/>
                </a:lnTo>
                <a:lnTo>
                  <a:pt x="45806" y="36686"/>
                </a:lnTo>
                <a:lnTo>
                  <a:pt x="46173" y="36509"/>
                </a:lnTo>
                <a:close/>
                <a:moveTo>
                  <a:pt x="57917" y="36468"/>
                </a:moveTo>
                <a:lnTo>
                  <a:pt x="58080" y="36835"/>
                </a:lnTo>
                <a:lnTo>
                  <a:pt x="57754" y="36998"/>
                </a:lnTo>
                <a:lnTo>
                  <a:pt x="57591" y="36645"/>
                </a:lnTo>
                <a:lnTo>
                  <a:pt x="57917" y="36468"/>
                </a:lnTo>
                <a:close/>
                <a:moveTo>
                  <a:pt x="17598" y="36277"/>
                </a:moveTo>
                <a:cubicBezTo>
                  <a:pt x="17514" y="36277"/>
                  <a:pt x="17428" y="36307"/>
                  <a:pt x="17358" y="36373"/>
                </a:cubicBezTo>
                <a:cubicBezTo>
                  <a:pt x="17113" y="36604"/>
                  <a:pt x="17276" y="36998"/>
                  <a:pt x="17602" y="37012"/>
                </a:cubicBezTo>
                <a:cubicBezTo>
                  <a:pt x="17793" y="37012"/>
                  <a:pt x="17956" y="36862"/>
                  <a:pt x="17969" y="36659"/>
                </a:cubicBezTo>
                <a:cubicBezTo>
                  <a:pt x="17979" y="36432"/>
                  <a:pt x="17791" y="36277"/>
                  <a:pt x="17598" y="36277"/>
                </a:cubicBezTo>
                <a:close/>
                <a:moveTo>
                  <a:pt x="34402" y="36523"/>
                </a:moveTo>
                <a:cubicBezTo>
                  <a:pt x="34457" y="36618"/>
                  <a:pt x="34511" y="36754"/>
                  <a:pt x="34579" y="36862"/>
                </a:cubicBezTo>
                <a:lnTo>
                  <a:pt x="34253" y="37039"/>
                </a:lnTo>
                <a:lnTo>
                  <a:pt x="34063" y="36699"/>
                </a:lnTo>
                <a:lnTo>
                  <a:pt x="34402" y="36523"/>
                </a:lnTo>
                <a:close/>
                <a:moveTo>
                  <a:pt x="14876" y="36368"/>
                </a:moveTo>
                <a:cubicBezTo>
                  <a:pt x="14793" y="36368"/>
                  <a:pt x="14709" y="36399"/>
                  <a:pt x="14639" y="36468"/>
                </a:cubicBezTo>
                <a:cubicBezTo>
                  <a:pt x="14422" y="36672"/>
                  <a:pt x="14571" y="37039"/>
                  <a:pt x="14884" y="37039"/>
                </a:cubicBezTo>
                <a:cubicBezTo>
                  <a:pt x="14891" y="37040"/>
                  <a:pt x="14899" y="37040"/>
                  <a:pt x="14906" y="37040"/>
                </a:cubicBezTo>
                <a:cubicBezTo>
                  <a:pt x="15074" y="37040"/>
                  <a:pt x="15224" y="36895"/>
                  <a:pt x="15224" y="36713"/>
                </a:cubicBezTo>
                <a:cubicBezTo>
                  <a:pt x="15224" y="36509"/>
                  <a:pt x="15053" y="36368"/>
                  <a:pt x="14876" y="36368"/>
                </a:cubicBezTo>
                <a:close/>
                <a:moveTo>
                  <a:pt x="55199" y="36563"/>
                </a:moveTo>
                <a:lnTo>
                  <a:pt x="55362" y="36890"/>
                </a:lnTo>
                <a:lnTo>
                  <a:pt x="55022" y="37066"/>
                </a:lnTo>
                <a:lnTo>
                  <a:pt x="54859" y="36727"/>
                </a:lnTo>
                <a:lnTo>
                  <a:pt x="55199" y="36563"/>
                </a:lnTo>
                <a:close/>
                <a:moveTo>
                  <a:pt x="43401" y="36563"/>
                </a:moveTo>
                <a:cubicBezTo>
                  <a:pt x="43482" y="36686"/>
                  <a:pt x="43564" y="36808"/>
                  <a:pt x="43632" y="36917"/>
                </a:cubicBezTo>
                <a:lnTo>
                  <a:pt x="43265" y="37094"/>
                </a:lnTo>
                <a:lnTo>
                  <a:pt x="43088" y="36740"/>
                </a:lnTo>
                <a:lnTo>
                  <a:pt x="43401" y="36563"/>
                </a:lnTo>
                <a:close/>
                <a:moveTo>
                  <a:pt x="31929" y="35748"/>
                </a:moveTo>
                <a:lnTo>
                  <a:pt x="32133" y="36128"/>
                </a:lnTo>
                <a:cubicBezTo>
                  <a:pt x="31711" y="36128"/>
                  <a:pt x="31548" y="36672"/>
                  <a:pt x="31888" y="36917"/>
                </a:cubicBezTo>
                <a:lnTo>
                  <a:pt x="31467" y="37121"/>
                </a:lnTo>
                <a:cubicBezTo>
                  <a:pt x="31453" y="37053"/>
                  <a:pt x="31426" y="36998"/>
                  <a:pt x="31399" y="36944"/>
                </a:cubicBezTo>
                <a:cubicBezTo>
                  <a:pt x="31358" y="36876"/>
                  <a:pt x="31303" y="36808"/>
                  <a:pt x="31249" y="36740"/>
                </a:cubicBezTo>
                <a:lnTo>
                  <a:pt x="31249" y="36740"/>
                </a:lnTo>
                <a:cubicBezTo>
                  <a:pt x="31258" y="36741"/>
                  <a:pt x="31266" y="36741"/>
                  <a:pt x="31275" y="36741"/>
                </a:cubicBezTo>
                <a:cubicBezTo>
                  <a:pt x="31469" y="36741"/>
                  <a:pt x="31645" y="36596"/>
                  <a:pt x="31684" y="36400"/>
                </a:cubicBezTo>
                <a:cubicBezTo>
                  <a:pt x="31725" y="36237"/>
                  <a:pt x="31657" y="36047"/>
                  <a:pt x="31507" y="35952"/>
                </a:cubicBezTo>
                <a:lnTo>
                  <a:pt x="31929" y="35748"/>
                </a:lnTo>
                <a:close/>
                <a:moveTo>
                  <a:pt x="26663" y="36296"/>
                </a:moveTo>
                <a:cubicBezTo>
                  <a:pt x="26457" y="36296"/>
                  <a:pt x="26256" y="36455"/>
                  <a:pt x="26247" y="36699"/>
                </a:cubicBezTo>
                <a:cubicBezTo>
                  <a:pt x="26234" y="36917"/>
                  <a:pt x="26410" y="37107"/>
                  <a:pt x="26641" y="37121"/>
                </a:cubicBezTo>
                <a:cubicBezTo>
                  <a:pt x="26647" y="37121"/>
                  <a:pt x="26652" y="37121"/>
                  <a:pt x="26657" y="37121"/>
                </a:cubicBezTo>
                <a:cubicBezTo>
                  <a:pt x="27001" y="37121"/>
                  <a:pt x="27195" y="36695"/>
                  <a:pt x="26954" y="36427"/>
                </a:cubicBezTo>
                <a:cubicBezTo>
                  <a:pt x="26872" y="36336"/>
                  <a:pt x="26767" y="36296"/>
                  <a:pt x="26663" y="36296"/>
                </a:cubicBezTo>
                <a:close/>
                <a:moveTo>
                  <a:pt x="12164" y="36468"/>
                </a:moveTo>
                <a:cubicBezTo>
                  <a:pt x="12002" y="36468"/>
                  <a:pt x="11839" y="36577"/>
                  <a:pt x="11853" y="36794"/>
                </a:cubicBezTo>
                <a:cubicBezTo>
                  <a:pt x="11839" y="37019"/>
                  <a:pt x="12002" y="37131"/>
                  <a:pt x="12164" y="37131"/>
                </a:cubicBezTo>
                <a:cubicBezTo>
                  <a:pt x="12325" y="37131"/>
                  <a:pt x="12485" y="37019"/>
                  <a:pt x="12465" y="36794"/>
                </a:cubicBezTo>
                <a:cubicBezTo>
                  <a:pt x="12485" y="36577"/>
                  <a:pt x="12325" y="36468"/>
                  <a:pt x="12164" y="36468"/>
                </a:cubicBezTo>
                <a:close/>
                <a:moveTo>
                  <a:pt x="9408" y="36587"/>
                </a:moveTo>
                <a:cubicBezTo>
                  <a:pt x="9346" y="36587"/>
                  <a:pt x="9283" y="36609"/>
                  <a:pt x="9230" y="36659"/>
                </a:cubicBezTo>
                <a:cubicBezTo>
                  <a:pt x="9039" y="36822"/>
                  <a:pt x="9162" y="37134"/>
                  <a:pt x="9406" y="37134"/>
                </a:cubicBezTo>
                <a:cubicBezTo>
                  <a:pt x="9556" y="37134"/>
                  <a:pt x="9678" y="37026"/>
                  <a:pt x="9678" y="36876"/>
                </a:cubicBezTo>
                <a:lnTo>
                  <a:pt x="9692" y="36876"/>
                </a:lnTo>
                <a:cubicBezTo>
                  <a:pt x="9692" y="36705"/>
                  <a:pt x="9553" y="36587"/>
                  <a:pt x="9408" y="36587"/>
                </a:cubicBezTo>
                <a:close/>
                <a:moveTo>
                  <a:pt x="52467" y="36591"/>
                </a:moveTo>
                <a:lnTo>
                  <a:pt x="52630" y="36958"/>
                </a:lnTo>
                <a:lnTo>
                  <a:pt x="52290" y="37134"/>
                </a:lnTo>
                <a:lnTo>
                  <a:pt x="52113" y="36808"/>
                </a:lnTo>
                <a:lnTo>
                  <a:pt x="52467" y="36591"/>
                </a:lnTo>
                <a:close/>
                <a:moveTo>
                  <a:pt x="3954" y="36847"/>
                </a:moveTo>
                <a:cubicBezTo>
                  <a:pt x="3950" y="36847"/>
                  <a:pt x="3946" y="36848"/>
                  <a:pt x="3942" y="36849"/>
                </a:cubicBezTo>
                <a:cubicBezTo>
                  <a:pt x="3888" y="36849"/>
                  <a:pt x="3847" y="36930"/>
                  <a:pt x="3793" y="36971"/>
                </a:cubicBezTo>
                <a:cubicBezTo>
                  <a:pt x="3833" y="37026"/>
                  <a:pt x="3874" y="37121"/>
                  <a:pt x="3942" y="37134"/>
                </a:cubicBezTo>
                <a:cubicBezTo>
                  <a:pt x="3946" y="37135"/>
                  <a:pt x="3950" y="37136"/>
                  <a:pt x="3954" y="37136"/>
                </a:cubicBezTo>
                <a:cubicBezTo>
                  <a:pt x="4005" y="37136"/>
                  <a:pt x="4058" y="37061"/>
                  <a:pt x="4146" y="36998"/>
                </a:cubicBezTo>
                <a:cubicBezTo>
                  <a:pt x="4058" y="36923"/>
                  <a:pt x="4005" y="36847"/>
                  <a:pt x="3954" y="36847"/>
                </a:cubicBezTo>
                <a:close/>
                <a:moveTo>
                  <a:pt x="6688" y="36699"/>
                </a:moveTo>
                <a:cubicBezTo>
                  <a:pt x="6484" y="36699"/>
                  <a:pt x="6389" y="36930"/>
                  <a:pt x="6525" y="37080"/>
                </a:cubicBezTo>
                <a:cubicBezTo>
                  <a:pt x="6568" y="37124"/>
                  <a:pt x="6623" y="37143"/>
                  <a:pt x="6678" y="37143"/>
                </a:cubicBezTo>
                <a:cubicBezTo>
                  <a:pt x="6793" y="37143"/>
                  <a:pt x="6905" y="37055"/>
                  <a:pt x="6905" y="36917"/>
                </a:cubicBezTo>
                <a:cubicBezTo>
                  <a:pt x="6905" y="36794"/>
                  <a:pt x="6810" y="36699"/>
                  <a:pt x="6688" y="36699"/>
                </a:cubicBezTo>
                <a:close/>
                <a:moveTo>
                  <a:pt x="23886" y="36372"/>
                </a:moveTo>
                <a:cubicBezTo>
                  <a:pt x="23679" y="36372"/>
                  <a:pt x="23515" y="36544"/>
                  <a:pt x="23501" y="36754"/>
                </a:cubicBezTo>
                <a:cubicBezTo>
                  <a:pt x="23492" y="36997"/>
                  <a:pt x="23689" y="37163"/>
                  <a:pt x="23897" y="37163"/>
                </a:cubicBezTo>
                <a:cubicBezTo>
                  <a:pt x="23991" y="37163"/>
                  <a:pt x="24087" y="37129"/>
                  <a:pt x="24167" y="37053"/>
                </a:cubicBezTo>
                <a:cubicBezTo>
                  <a:pt x="24439" y="36822"/>
                  <a:pt x="24263" y="36373"/>
                  <a:pt x="23909" y="36373"/>
                </a:cubicBezTo>
                <a:cubicBezTo>
                  <a:pt x="23901" y="36373"/>
                  <a:pt x="23894" y="36372"/>
                  <a:pt x="23886" y="36372"/>
                </a:cubicBezTo>
                <a:close/>
                <a:moveTo>
                  <a:pt x="40696" y="36631"/>
                </a:moveTo>
                <a:lnTo>
                  <a:pt x="40872" y="36998"/>
                </a:lnTo>
                <a:lnTo>
                  <a:pt x="40546" y="37175"/>
                </a:lnTo>
                <a:lnTo>
                  <a:pt x="40383" y="36808"/>
                </a:lnTo>
                <a:lnTo>
                  <a:pt x="40696" y="36631"/>
                </a:lnTo>
                <a:close/>
                <a:moveTo>
                  <a:pt x="28925" y="36618"/>
                </a:moveTo>
                <a:cubicBezTo>
                  <a:pt x="28993" y="36727"/>
                  <a:pt x="29061" y="36876"/>
                  <a:pt x="29129" y="36985"/>
                </a:cubicBezTo>
                <a:lnTo>
                  <a:pt x="28762" y="37189"/>
                </a:lnTo>
                <a:lnTo>
                  <a:pt x="28544" y="36808"/>
                </a:lnTo>
                <a:lnTo>
                  <a:pt x="28925" y="36618"/>
                </a:lnTo>
                <a:close/>
                <a:moveTo>
                  <a:pt x="49721" y="36686"/>
                </a:moveTo>
                <a:lnTo>
                  <a:pt x="49898" y="37026"/>
                </a:lnTo>
                <a:lnTo>
                  <a:pt x="49558" y="37202"/>
                </a:lnTo>
                <a:lnTo>
                  <a:pt x="49395" y="36862"/>
                </a:lnTo>
                <a:lnTo>
                  <a:pt x="49721" y="36686"/>
                </a:lnTo>
                <a:close/>
                <a:moveTo>
                  <a:pt x="21164" y="36436"/>
                </a:moveTo>
                <a:cubicBezTo>
                  <a:pt x="21068" y="36436"/>
                  <a:pt x="20971" y="36471"/>
                  <a:pt x="20892" y="36550"/>
                </a:cubicBezTo>
                <a:cubicBezTo>
                  <a:pt x="20651" y="36804"/>
                  <a:pt x="20831" y="37216"/>
                  <a:pt x="21161" y="37216"/>
                </a:cubicBezTo>
                <a:cubicBezTo>
                  <a:pt x="21167" y="37216"/>
                  <a:pt x="21172" y="37216"/>
                  <a:pt x="21177" y="37216"/>
                </a:cubicBezTo>
                <a:cubicBezTo>
                  <a:pt x="21395" y="37216"/>
                  <a:pt x="21571" y="37039"/>
                  <a:pt x="21571" y="36822"/>
                </a:cubicBezTo>
                <a:cubicBezTo>
                  <a:pt x="21562" y="36591"/>
                  <a:pt x="21366" y="36436"/>
                  <a:pt x="21164" y="36436"/>
                </a:cubicBezTo>
                <a:close/>
                <a:moveTo>
                  <a:pt x="37950" y="36727"/>
                </a:moveTo>
                <a:lnTo>
                  <a:pt x="38113" y="37053"/>
                </a:lnTo>
                <a:lnTo>
                  <a:pt x="37787" y="37229"/>
                </a:lnTo>
                <a:lnTo>
                  <a:pt x="37610" y="36890"/>
                </a:lnTo>
                <a:lnTo>
                  <a:pt x="37950" y="36727"/>
                </a:lnTo>
                <a:close/>
                <a:moveTo>
                  <a:pt x="58746" y="36754"/>
                </a:moveTo>
                <a:lnTo>
                  <a:pt x="58909" y="37080"/>
                </a:lnTo>
                <a:lnTo>
                  <a:pt x="58570" y="37257"/>
                </a:lnTo>
                <a:lnTo>
                  <a:pt x="58406" y="36917"/>
                </a:lnTo>
                <a:lnTo>
                  <a:pt x="58746" y="36754"/>
                </a:lnTo>
                <a:close/>
                <a:moveTo>
                  <a:pt x="18429" y="36522"/>
                </a:moveTo>
                <a:cubicBezTo>
                  <a:pt x="18113" y="36522"/>
                  <a:pt x="17946" y="36907"/>
                  <a:pt x="18160" y="37148"/>
                </a:cubicBezTo>
                <a:cubicBezTo>
                  <a:pt x="18236" y="37224"/>
                  <a:pt x="18332" y="37259"/>
                  <a:pt x="18426" y="37259"/>
                </a:cubicBezTo>
                <a:cubicBezTo>
                  <a:pt x="18616" y="37259"/>
                  <a:pt x="18799" y="37117"/>
                  <a:pt x="18799" y="36890"/>
                </a:cubicBezTo>
                <a:cubicBezTo>
                  <a:pt x="18812" y="36699"/>
                  <a:pt x="18649" y="36523"/>
                  <a:pt x="18445" y="36523"/>
                </a:cubicBezTo>
                <a:cubicBezTo>
                  <a:pt x="18440" y="36522"/>
                  <a:pt x="18434" y="36522"/>
                  <a:pt x="18429" y="36522"/>
                </a:cubicBezTo>
                <a:close/>
                <a:moveTo>
                  <a:pt x="47002" y="36754"/>
                </a:moveTo>
                <a:lnTo>
                  <a:pt x="47166" y="37107"/>
                </a:lnTo>
                <a:lnTo>
                  <a:pt x="46812" y="37270"/>
                </a:lnTo>
                <a:lnTo>
                  <a:pt x="46649" y="36917"/>
                </a:lnTo>
                <a:lnTo>
                  <a:pt x="47002" y="36754"/>
                </a:lnTo>
                <a:close/>
                <a:moveTo>
                  <a:pt x="35232" y="36767"/>
                </a:moveTo>
                <a:cubicBezTo>
                  <a:pt x="35272" y="36890"/>
                  <a:pt x="35340" y="36998"/>
                  <a:pt x="35395" y="37107"/>
                </a:cubicBezTo>
                <a:lnTo>
                  <a:pt x="35055" y="37284"/>
                </a:lnTo>
                <a:lnTo>
                  <a:pt x="34892" y="36944"/>
                </a:lnTo>
                <a:lnTo>
                  <a:pt x="35232" y="36767"/>
                </a:lnTo>
                <a:close/>
                <a:moveTo>
                  <a:pt x="56014" y="36794"/>
                </a:moveTo>
                <a:lnTo>
                  <a:pt x="56191" y="37121"/>
                </a:lnTo>
                <a:lnTo>
                  <a:pt x="55865" y="37311"/>
                </a:lnTo>
                <a:lnTo>
                  <a:pt x="55688" y="36971"/>
                </a:lnTo>
                <a:lnTo>
                  <a:pt x="56014" y="36794"/>
                </a:lnTo>
                <a:close/>
                <a:moveTo>
                  <a:pt x="15700" y="36631"/>
                </a:moveTo>
                <a:cubicBezTo>
                  <a:pt x="15400" y="36645"/>
                  <a:pt x="15265" y="37012"/>
                  <a:pt x="15482" y="37216"/>
                </a:cubicBezTo>
                <a:cubicBezTo>
                  <a:pt x="15551" y="37285"/>
                  <a:pt x="15634" y="37316"/>
                  <a:pt x="15715" y="37316"/>
                </a:cubicBezTo>
                <a:cubicBezTo>
                  <a:pt x="15889" y="37316"/>
                  <a:pt x="16053" y="37175"/>
                  <a:pt x="16053" y="36971"/>
                </a:cubicBezTo>
                <a:cubicBezTo>
                  <a:pt x="16053" y="36781"/>
                  <a:pt x="15890" y="36631"/>
                  <a:pt x="15700" y="36631"/>
                </a:cubicBezTo>
                <a:close/>
                <a:moveTo>
                  <a:pt x="44243" y="36808"/>
                </a:moveTo>
                <a:lnTo>
                  <a:pt x="44420" y="37161"/>
                </a:lnTo>
                <a:lnTo>
                  <a:pt x="44094" y="37338"/>
                </a:lnTo>
                <a:lnTo>
                  <a:pt x="43876" y="36985"/>
                </a:lnTo>
                <a:lnTo>
                  <a:pt x="44243" y="36808"/>
                </a:lnTo>
                <a:close/>
                <a:moveTo>
                  <a:pt x="32513" y="36822"/>
                </a:moveTo>
                <a:lnTo>
                  <a:pt x="32690" y="37161"/>
                </a:lnTo>
                <a:lnTo>
                  <a:pt x="32309" y="37352"/>
                </a:lnTo>
                <a:cubicBezTo>
                  <a:pt x="32255" y="37257"/>
                  <a:pt x="32187" y="37121"/>
                  <a:pt x="32119" y="37012"/>
                </a:cubicBezTo>
                <a:lnTo>
                  <a:pt x="32513" y="36822"/>
                </a:lnTo>
                <a:close/>
                <a:moveTo>
                  <a:pt x="12981" y="36727"/>
                </a:moveTo>
                <a:cubicBezTo>
                  <a:pt x="12696" y="36727"/>
                  <a:pt x="12560" y="37066"/>
                  <a:pt x="12764" y="37270"/>
                </a:cubicBezTo>
                <a:cubicBezTo>
                  <a:pt x="12829" y="37335"/>
                  <a:pt x="12909" y="37365"/>
                  <a:pt x="12988" y="37365"/>
                </a:cubicBezTo>
                <a:cubicBezTo>
                  <a:pt x="13156" y="37365"/>
                  <a:pt x="13317" y="37233"/>
                  <a:pt x="13307" y="37039"/>
                </a:cubicBezTo>
                <a:cubicBezTo>
                  <a:pt x="13307" y="36862"/>
                  <a:pt x="13158" y="36727"/>
                  <a:pt x="12981" y="36727"/>
                </a:cubicBezTo>
                <a:close/>
                <a:moveTo>
                  <a:pt x="53296" y="36876"/>
                </a:moveTo>
                <a:lnTo>
                  <a:pt x="53472" y="37202"/>
                </a:lnTo>
                <a:lnTo>
                  <a:pt x="53105" y="37365"/>
                </a:lnTo>
                <a:lnTo>
                  <a:pt x="52942" y="37039"/>
                </a:lnTo>
                <a:lnTo>
                  <a:pt x="53296" y="36876"/>
                </a:lnTo>
                <a:close/>
                <a:moveTo>
                  <a:pt x="10215" y="36821"/>
                </a:moveTo>
                <a:cubicBezTo>
                  <a:pt x="10074" y="36821"/>
                  <a:pt x="9950" y="36951"/>
                  <a:pt x="9950" y="37094"/>
                </a:cubicBezTo>
                <a:cubicBezTo>
                  <a:pt x="9941" y="37271"/>
                  <a:pt x="10086" y="37391"/>
                  <a:pt x="10239" y="37391"/>
                </a:cubicBezTo>
                <a:cubicBezTo>
                  <a:pt x="10309" y="37391"/>
                  <a:pt x="10380" y="37366"/>
                  <a:pt x="10439" y="37311"/>
                </a:cubicBezTo>
                <a:cubicBezTo>
                  <a:pt x="10616" y="37134"/>
                  <a:pt x="10494" y="36822"/>
                  <a:pt x="10235" y="36822"/>
                </a:cubicBezTo>
                <a:cubicBezTo>
                  <a:pt x="10228" y="36821"/>
                  <a:pt x="10222" y="36821"/>
                  <a:pt x="10215" y="36821"/>
                </a:cubicBezTo>
                <a:close/>
                <a:moveTo>
                  <a:pt x="41525" y="36903"/>
                </a:moveTo>
                <a:lnTo>
                  <a:pt x="41702" y="37229"/>
                </a:lnTo>
                <a:lnTo>
                  <a:pt x="41375" y="37406"/>
                </a:lnTo>
                <a:lnTo>
                  <a:pt x="41185" y="37080"/>
                </a:lnTo>
                <a:lnTo>
                  <a:pt x="41525" y="36903"/>
                </a:lnTo>
                <a:close/>
                <a:moveTo>
                  <a:pt x="7517" y="36917"/>
                </a:moveTo>
                <a:lnTo>
                  <a:pt x="7517" y="36930"/>
                </a:lnTo>
                <a:cubicBezTo>
                  <a:pt x="7511" y="36930"/>
                  <a:pt x="7506" y="36930"/>
                  <a:pt x="7501" y="36930"/>
                </a:cubicBezTo>
                <a:cubicBezTo>
                  <a:pt x="7294" y="36930"/>
                  <a:pt x="7195" y="37179"/>
                  <a:pt x="7340" y="37338"/>
                </a:cubicBezTo>
                <a:cubicBezTo>
                  <a:pt x="7390" y="37388"/>
                  <a:pt x="7452" y="37411"/>
                  <a:pt x="7513" y="37411"/>
                </a:cubicBezTo>
                <a:cubicBezTo>
                  <a:pt x="7635" y="37411"/>
                  <a:pt x="7753" y="37320"/>
                  <a:pt x="7762" y="37175"/>
                </a:cubicBezTo>
                <a:cubicBezTo>
                  <a:pt x="7762" y="37039"/>
                  <a:pt x="7653" y="36930"/>
                  <a:pt x="7517" y="36917"/>
                </a:cubicBezTo>
                <a:close/>
                <a:moveTo>
                  <a:pt x="24729" y="36608"/>
                </a:moveTo>
                <a:cubicBezTo>
                  <a:pt x="24626" y="36608"/>
                  <a:pt x="24522" y="36648"/>
                  <a:pt x="24439" y="36740"/>
                </a:cubicBezTo>
                <a:cubicBezTo>
                  <a:pt x="24195" y="36998"/>
                  <a:pt x="24385" y="37420"/>
                  <a:pt x="24738" y="37420"/>
                </a:cubicBezTo>
                <a:cubicBezTo>
                  <a:pt x="24969" y="37420"/>
                  <a:pt x="25146" y="37229"/>
                  <a:pt x="25133" y="36998"/>
                </a:cubicBezTo>
                <a:cubicBezTo>
                  <a:pt x="25124" y="36764"/>
                  <a:pt x="24930" y="36608"/>
                  <a:pt x="24729" y="36608"/>
                </a:cubicBezTo>
                <a:close/>
                <a:moveTo>
                  <a:pt x="4758" y="37053"/>
                </a:moveTo>
                <a:cubicBezTo>
                  <a:pt x="4663" y="37053"/>
                  <a:pt x="4554" y="37148"/>
                  <a:pt x="4595" y="37243"/>
                </a:cubicBezTo>
                <a:cubicBezTo>
                  <a:pt x="4635" y="37311"/>
                  <a:pt x="4676" y="37379"/>
                  <a:pt x="4744" y="37433"/>
                </a:cubicBezTo>
                <a:lnTo>
                  <a:pt x="4799" y="37433"/>
                </a:lnTo>
                <a:cubicBezTo>
                  <a:pt x="4853" y="37365"/>
                  <a:pt x="4921" y="37297"/>
                  <a:pt x="4934" y="37229"/>
                </a:cubicBezTo>
                <a:cubicBezTo>
                  <a:pt x="4948" y="37121"/>
                  <a:pt x="4866" y="37053"/>
                  <a:pt x="4758" y="37053"/>
                </a:cubicBezTo>
                <a:close/>
                <a:moveTo>
                  <a:pt x="29754" y="36862"/>
                </a:moveTo>
                <a:cubicBezTo>
                  <a:pt x="29808" y="36985"/>
                  <a:pt x="29890" y="37134"/>
                  <a:pt x="29958" y="37270"/>
                </a:cubicBezTo>
                <a:lnTo>
                  <a:pt x="29591" y="37461"/>
                </a:lnTo>
                <a:cubicBezTo>
                  <a:pt x="29536" y="37338"/>
                  <a:pt x="29455" y="37189"/>
                  <a:pt x="29401" y="37066"/>
                </a:cubicBezTo>
                <a:lnTo>
                  <a:pt x="29754" y="36862"/>
                </a:lnTo>
                <a:close/>
                <a:moveTo>
                  <a:pt x="50536" y="36930"/>
                </a:moveTo>
                <a:lnTo>
                  <a:pt x="50713" y="37284"/>
                </a:lnTo>
                <a:lnTo>
                  <a:pt x="50387" y="37461"/>
                </a:lnTo>
                <a:cubicBezTo>
                  <a:pt x="50333" y="37338"/>
                  <a:pt x="50278" y="37216"/>
                  <a:pt x="50224" y="37094"/>
                </a:cubicBezTo>
                <a:lnTo>
                  <a:pt x="50536" y="36930"/>
                </a:lnTo>
                <a:close/>
                <a:moveTo>
                  <a:pt x="22006" y="36672"/>
                </a:moveTo>
                <a:cubicBezTo>
                  <a:pt x="21789" y="36672"/>
                  <a:pt x="21612" y="36849"/>
                  <a:pt x="21612" y="37066"/>
                </a:cubicBezTo>
                <a:cubicBezTo>
                  <a:pt x="21612" y="37307"/>
                  <a:pt x="21807" y="37465"/>
                  <a:pt x="22013" y="37465"/>
                </a:cubicBezTo>
                <a:cubicBezTo>
                  <a:pt x="22110" y="37465"/>
                  <a:pt x="22209" y="37430"/>
                  <a:pt x="22292" y="37352"/>
                </a:cubicBezTo>
                <a:cubicBezTo>
                  <a:pt x="22536" y="37094"/>
                  <a:pt x="22360" y="36672"/>
                  <a:pt x="22006" y="36672"/>
                </a:cubicBezTo>
                <a:close/>
                <a:moveTo>
                  <a:pt x="38766" y="36971"/>
                </a:moveTo>
                <a:lnTo>
                  <a:pt x="38942" y="37297"/>
                </a:lnTo>
                <a:lnTo>
                  <a:pt x="38616" y="37474"/>
                </a:lnTo>
                <a:lnTo>
                  <a:pt x="38439" y="37148"/>
                </a:lnTo>
                <a:lnTo>
                  <a:pt x="38766" y="36971"/>
                </a:lnTo>
                <a:close/>
                <a:moveTo>
                  <a:pt x="5383" y="37488"/>
                </a:moveTo>
                <a:lnTo>
                  <a:pt x="5383" y="37501"/>
                </a:lnTo>
                <a:cubicBezTo>
                  <a:pt x="5383" y="37499"/>
                  <a:pt x="5383" y="37497"/>
                  <a:pt x="5383" y="37495"/>
                </a:cubicBezTo>
                <a:lnTo>
                  <a:pt x="5383" y="37495"/>
                </a:lnTo>
                <a:cubicBezTo>
                  <a:pt x="5383" y="37492"/>
                  <a:pt x="5383" y="37490"/>
                  <a:pt x="5383" y="37488"/>
                </a:cubicBezTo>
                <a:close/>
                <a:moveTo>
                  <a:pt x="59575" y="36998"/>
                </a:moveTo>
                <a:lnTo>
                  <a:pt x="59752" y="37325"/>
                </a:lnTo>
                <a:lnTo>
                  <a:pt x="59412" y="37501"/>
                </a:lnTo>
                <a:lnTo>
                  <a:pt x="59249" y="37175"/>
                </a:lnTo>
                <a:lnTo>
                  <a:pt x="59575" y="36998"/>
                </a:lnTo>
                <a:close/>
                <a:moveTo>
                  <a:pt x="47818" y="37026"/>
                </a:moveTo>
                <a:lnTo>
                  <a:pt x="47995" y="37352"/>
                </a:lnTo>
                <a:lnTo>
                  <a:pt x="47628" y="37528"/>
                </a:lnTo>
                <a:lnTo>
                  <a:pt x="47465" y="37202"/>
                </a:lnTo>
                <a:lnTo>
                  <a:pt x="47818" y="37026"/>
                </a:lnTo>
                <a:close/>
                <a:moveTo>
                  <a:pt x="36034" y="37026"/>
                </a:moveTo>
                <a:lnTo>
                  <a:pt x="36251" y="37379"/>
                </a:lnTo>
                <a:lnTo>
                  <a:pt x="35884" y="37542"/>
                </a:lnTo>
                <a:lnTo>
                  <a:pt x="35707" y="37189"/>
                </a:lnTo>
                <a:lnTo>
                  <a:pt x="36034" y="37026"/>
                </a:lnTo>
                <a:close/>
                <a:moveTo>
                  <a:pt x="19311" y="36794"/>
                </a:moveTo>
                <a:cubicBezTo>
                  <a:pt x="19304" y="36794"/>
                  <a:pt x="19296" y="36794"/>
                  <a:pt x="19288" y="36794"/>
                </a:cubicBezTo>
                <a:cubicBezTo>
                  <a:pt x="18962" y="36794"/>
                  <a:pt x="18785" y="37202"/>
                  <a:pt x="19016" y="37433"/>
                </a:cubicBezTo>
                <a:cubicBezTo>
                  <a:pt x="19097" y="37514"/>
                  <a:pt x="19194" y="37551"/>
                  <a:pt x="19289" y="37551"/>
                </a:cubicBezTo>
                <a:cubicBezTo>
                  <a:pt x="19480" y="37551"/>
                  <a:pt x="19659" y="37402"/>
                  <a:pt x="19668" y="37175"/>
                </a:cubicBezTo>
                <a:cubicBezTo>
                  <a:pt x="19668" y="36965"/>
                  <a:pt x="19517" y="36794"/>
                  <a:pt x="19311" y="36794"/>
                </a:cubicBezTo>
                <a:close/>
                <a:moveTo>
                  <a:pt x="56857" y="37066"/>
                </a:moveTo>
                <a:cubicBezTo>
                  <a:pt x="56898" y="37161"/>
                  <a:pt x="56966" y="37284"/>
                  <a:pt x="57020" y="37393"/>
                </a:cubicBezTo>
                <a:lnTo>
                  <a:pt x="56694" y="37569"/>
                </a:lnTo>
                <a:lnTo>
                  <a:pt x="56694" y="37556"/>
                </a:lnTo>
                <a:cubicBezTo>
                  <a:pt x="56639" y="37447"/>
                  <a:pt x="56571" y="37338"/>
                  <a:pt x="56517" y="37229"/>
                </a:cubicBezTo>
                <a:lnTo>
                  <a:pt x="56857" y="37066"/>
                </a:lnTo>
                <a:close/>
                <a:moveTo>
                  <a:pt x="16529" y="36862"/>
                </a:moveTo>
                <a:cubicBezTo>
                  <a:pt x="16325" y="36876"/>
                  <a:pt x="16175" y="37039"/>
                  <a:pt x="16175" y="37243"/>
                </a:cubicBezTo>
                <a:cubicBezTo>
                  <a:pt x="16175" y="37451"/>
                  <a:pt x="16349" y="37586"/>
                  <a:pt x="16530" y="37586"/>
                </a:cubicBezTo>
                <a:cubicBezTo>
                  <a:pt x="16621" y="37586"/>
                  <a:pt x="16714" y="37552"/>
                  <a:pt x="16787" y="37474"/>
                </a:cubicBezTo>
                <a:cubicBezTo>
                  <a:pt x="17018" y="37243"/>
                  <a:pt x="16841" y="36862"/>
                  <a:pt x="16529" y="36862"/>
                </a:cubicBezTo>
                <a:close/>
                <a:moveTo>
                  <a:pt x="45072" y="37080"/>
                </a:moveTo>
                <a:lnTo>
                  <a:pt x="45235" y="37406"/>
                </a:lnTo>
                <a:lnTo>
                  <a:pt x="44909" y="37596"/>
                </a:lnTo>
                <a:lnTo>
                  <a:pt x="44746" y="37257"/>
                </a:lnTo>
                <a:lnTo>
                  <a:pt x="45072" y="37080"/>
                </a:lnTo>
                <a:close/>
                <a:moveTo>
                  <a:pt x="33329" y="37080"/>
                </a:moveTo>
                <a:cubicBezTo>
                  <a:pt x="33383" y="37189"/>
                  <a:pt x="33451" y="37325"/>
                  <a:pt x="33505" y="37447"/>
                </a:cubicBezTo>
                <a:lnTo>
                  <a:pt x="33138" y="37610"/>
                </a:lnTo>
                <a:lnTo>
                  <a:pt x="32962" y="37257"/>
                </a:lnTo>
                <a:lnTo>
                  <a:pt x="33329" y="37080"/>
                </a:lnTo>
                <a:close/>
                <a:moveTo>
                  <a:pt x="13819" y="36923"/>
                </a:moveTo>
                <a:cubicBezTo>
                  <a:pt x="13643" y="36923"/>
                  <a:pt x="13470" y="37059"/>
                  <a:pt x="13470" y="37270"/>
                </a:cubicBezTo>
                <a:cubicBezTo>
                  <a:pt x="13470" y="37461"/>
                  <a:pt x="13620" y="37624"/>
                  <a:pt x="13824" y="37624"/>
                </a:cubicBezTo>
                <a:lnTo>
                  <a:pt x="13810" y="37610"/>
                </a:lnTo>
                <a:lnTo>
                  <a:pt x="13810" y="37610"/>
                </a:lnTo>
                <a:cubicBezTo>
                  <a:pt x="13816" y="37610"/>
                  <a:pt x="13821" y="37610"/>
                  <a:pt x="13826" y="37610"/>
                </a:cubicBezTo>
                <a:cubicBezTo>
                  <a:pt x="14115" y="37610"/>
                  <a:pt x="14268" y="37252"/>
                  <a:pt x="14055" y="37026"/>
                </a:cubicBezTo>
                <a:cubicBezTo>
                  <a:pt x="13988" y="36955"/>
                  <a:pt x="13903" y="36923"/>
                  <a:pt x="13819" y="36923"/>
                </a:cubicBezTo>
                <a:close/>
                <a:moveTo>
                  <a:pt x="54125" y="37121"/>
                </a:moveTo>
                <a:lnTo>
                  <a:pt x="54288" y="37474"/>
                </a:lnTo>
                <a:lnTo>
                  <a:pt x="53935" y="37637"/>
                </a:lnTo>
                <a:lnTo>
                  <a:pt x="53771" y="37284"/>
                </a:lnTo>
                <a:lnTo>
                  <a:pt x="54125" y="37121"/>
                </a:lnTo>
                <a:close/>
                <a:moveTo>
                  <a:pt x="42368" y="37148"/>
                </a:moveTo>
                <a:cubicBezTo>
                  <a:pt x="42408" y="37243"/>
                  <a:pt x="42476" y="37365"/>
                  <a:pt x="42531" y="37474"/>
                </a:cubicBezTo>
                <a:lnTo>
                  <a:pt x="42204" y="37651"/>
                </a:lnTo>
                <a:lnTo>
                  <a:pt x="42028" y="37311"/>
                </a:lnTo>
                <a:lnTo>
                  <a:pt x="42368" y="37148"/>
                </a:lnTo>
                <a:close/>
                <a:moveTo>
                  <a:pt x="11037" y="37053"/>
                </a:moveTo>
                <a:cubicBezTo>
                  <a:pt x="10779" y="37053"/>
                  <a:pt x="10643" y="37379"/>
                  <a:pt x="10833" y="37569"/>
                </a:cubicBezTo>
                <a:cubicBezTo>
                  <a:pt x="10893" y="37629"/>
                  <a:pt x="10966" y="37655"/>
                  <a:pt x="11038" y="37655"/>
                </a:cubicBezTo>
                <a:cubicBezTo>
                  <a:pt x="11196" y="37655"/>
                  <a:pt x="11350" y="37529"/>
                  <a:pt x="11350" y="37352"/>
                </a:cubicBezTo>
                <a:cubicBezTo>
                  <a:pt x="11336" y="37189"/>
                  <a:pt x="11214" y="37053"/>
                  <a:pt x="11065" y="37053"/>
                </a:cubicBezTo>
                <a:close/>
                <a:moveTo>
                  <a:pt x="25551" y="36852"/>
                </a:moveTo>
                <a:cubicBezTo>
                  <a:pt x="25452" y="36852"/>
                  <a:pt x="25351" y="36888"/>
                  <a:pt x="25268" y="36971"/>
                </a:cubicBezTo>
                <a:cubicBezTo>
                  <a:pt x="24997" y="37216"/>
                  <a:pt x="25187" y="37664"/>
                  <a:pt x="25554" y="37664"/>
                </a:cubicBezTo>
                <a:cubicBezTo>
                  <a:pt x="25561" y="37665"/>
                  <a:pt x="25569" y="37665"/>
                  <a:pt x="25576" y="37665"/>
                </a:cubicBezTo>
                <a:cubicBezTo>
                  <a:pt x="25784" y="37665"/>
                  <a:pt x="25962" y="37480"/>
                  <a:pt x="25962" y="37257"/>
                </a:cubicBezTo>
                <a:cubicBezTo>
                  <a:pt x="25962" y="37017"/>
                  <a:pt x="25761" y="36852"/>
                  <a:pt x="25551" y="36852"/>
                </a:cubicBezTo>
                <a:close/>
                <a:moveTo>
                  <a:pt x="2868" y="37461"/>
                </a:moveTo>
                <a:cubicBezTo>
                  <a:pt x="2828" y="37461"/>
                  <a:pt x="2800" y="37515"/>
                  <a:pt x="2760" y="37556"/>
                </a:cubicBezTo>
                <a:cubicBezTo>
                  <a:pt x="2787" y="37596"/>
                  <a:pt x="2828" y="37651"/>
                  <a:pt x="2868" y="37664"/>
                </a:cubicBezTo>
                <a:cubicBezTo>
                  <a:pt x="2872" y="37666"/>
                  <a:pt x="2876" y="37666"/>
                  <a:pt x="2879" y="37666"/>
                </a:cubicBezTo>
                <a:cubicBezTo>
                  <a:pt x="2917" y="37666"/>
                  <a:pt x="2956" y="37606"/>
                  <a:pt x="3018" y="37569"/>
                </a:cubicBezTo>
                <a:cubicBezTo>
                  <a:pt x="2950" y="37515"/>
                  <a:pt x="2909" y="37461"/>
                  <a:pt x="2868" y="37461"/>
                </a:cubicBezTo>
                <a:close/>
                <a:moveTo>
                  <a:pt x="8346" y="37189"/>
                </a:moveTo>
                <a:cubicBezTo>
                  <a:pt x="8197" y="37189"/>
                  <a:pt x="8088" y="37297"/>
                  <a:pt x="8088" y="37433"/>
                </a:cubicBezTo>
                <a:cubicBezTo>
                  <a:pt x="8079" y="37591"/>
                  <a:pt x="8203" y="37698"/>
                  <a:pt x="8338" y="37698"/>
                </a:cubicBezTo>
                <a:cubicBezTo>
                  <a:pt x="8401" y="37698"/>
                  <a:pt x="8467" y="37675"/>
                  <a:pt x="8523" y="37624"/>
                </a:cubicBezTo>
                <a:cubicBezTo>
                  <a:pt x="8686" y="37474"/>
                  <a:pt x="8564" y="37189"/>
                  <a:pt x="8346" y="37189"/>
                </a:cubicBezTo>
                <a:close/>
                <a:moveTo>
                  <a:pt x="5587" y="37284"/>
                </a:moveTo>
                <a:cubicBezTo>
                  <a:pt x="5480" y="37284"/>
                  <a:pt x="5386" y="37375"/>
                  <a:pt x="5383" y="37495"/>
                </a:cubicBezTo>
                <a:lnTo>
                  <a:pt x="5383" y="37495"/>
                </a:lnTo>
                <a:cubicBezTo>
                  <a:pt x="5387" y="37619"/>
                  <a:pt x="5484" y="37701"/>
                  <a:pt x="5584" y="37701"/>
                </a:cubicBezTo>
                <a:cubicBezTo>
                  <a:pt x="5633" y="37701"/>
                  <a:pt x="5683" y="37681"/>
                  <a:pt x="5723" y="37637"/>
                </a:cubicBezTo>
                <a:cubicBezTo>
                  <a:pt x="5859" y="37515"/>
                  <a:pt x="5777" y="37297"/>
                  <a:pt x="5587" y="37284"/>
                </a:cubicBezTo>
                <a:close/>
                <a:moveTo>
                  <a:pt x="30583" y="37148"/>
                </a:moveTo>
                <a:lnTo>
                  <a:pt x="30773" y="37501"/>
                </a:lnTo>
                <a:lnTo>
                  <a:pt x="30420" y="37705"/>
                </a:lnTo>
                <a:lnTo>
                  <a:pt x="30216" y="37338"/>
                </a:lnTo>
                <a:lnTo>
                  <a:pt x="30583" y="37148"/>
                </a:lnTo>
                <a:close/>
                <a:moveTo>
                  <a:pt x="51366" y="37216"/>
                </a:moveTo>
                <a:lnTo>
                  <a:pt x="51556" y="37542"/>
                </a:lnTo>
                <a:cubicBezTo>
                  <a:pt x="51447" y="37596"/>
                  <a:pt x="51325" y="37651"/>
                  <a:pt x="51216" y="37705"/>
                </a:cubicBezTo>
                <a:lnTo>
                  <a:pt x="51039" y="37379"/>
                </a:lnTo>
                <a:lnTo>
                  <a:pt x="51366" y="37216"/>
                </a:lnTo>
                <a:close/>
                <a:moveTo>
                  <a:pt x="26811" y="37596"/>
                </a:moveTo>
                <a:lnTo>
                  <a:pt x="26811" y="37596"/>
                </a:lnTo>
                <a:cubicBezTo>
                  <a:pt x="26814" y="37606"/>
                  <a:pt x="26816" y="37615"/>
                  <a:pt x="26818" y="37624"/>
                </a:cubicBezTo>
                <a:lnTo>
                  <a:pt x="26791" y="37678"/>
                </a:lnTo>
                <a:cubicBezTo>
                  <a:pt x="26786" y="37688"/>
                  <a:pt x="26781" y="37698"/>
                  <a:pt x="26776" y="37708"/>
                </a:cubicBezTo>
                <a:lnTo>
                  <a:pt x="26776" y="37708"/>
                </a:lnTo>
                <a:cubicBezTo>
                  <a:pt x="26776" y="37698"/>
                  <a:pt x="26776" y="37688"/>
                  <a:pt x="26777" y="37678"/>
                </a:cubicBezTo>
                <a:lnTo>
                  <a:pt x="26804" y="37610"/>
                </a:lnTo>
                <a:cubicBezTo>
                  <a:pt x="26807" y="37605"/>
                  <a:pt x="26809" y="37601"/>
                  <a:pt x="26811" y="37596"/>
                </a:cubicBezTo>
                <a:close/>
                <a:moveTo>
                  <a:pt x="39649" y="37161"/>
                </a:moveTo>
                <a:lnTo>
                  <a:pt x="39649" y="37161"/>
                </a:lnTo>
                <a:cubicBezTo>
                  <a:pt x="39635" y="37325"/>
                  <a:pt x="39731" y="37474"/>
                  <a:pt x="39880" y="37556"/>
                </a:cubicBezTo>
                <a:lnTo>
                  <a:pt x="39445" y="37732"/>
                </a:lnTo>
                <a:lnTo>
                  <a:pt x="39268" y="37393"/>
                </a:lnTo>
                <a:lnTo>
                  <a:pt x="39649" y="37161"/>
                </a:lnTo>
                <a:close/>
                <a:moveTo>
                  <a:pt x="60418" y="37189"/>
                </a:moveTo>
                <a:lnTo>
                  <a:pt x="60595" y="37569"/>
                </a:lnTo>
                <a:lnTo>
                  <a:pt x="60241" y="37732"/>
                </a:lnTo>
                <a:lnTo>
                  <a:pt x="60065" y="37420"/>
                </a:lnTo>
                <a:cubicBezTo>
                  <a:pt x="60187" y="37338"/>
                  <a:pt x="60309" y="37257"/>
                  <a:pt x="60418" y="37189"/>
                </a:cubicBezTo>
                <a:close/>
                <a:moveTo>
                  <a:pt x="22819" y="36957"/>
                </a:moveTo>
                <a:cubicBezTo>
                  <a:pt x="22476" y="36957"/>
                  <a:pt x="22296" y="37383"/>
                  <a:pt x="22550" y="37624"/>
                </a:cubicBezTo>
                <a:cubicBezTo>
                  <a:pt x="22631" y="37709"/>
                  <a:pt x="22732" y="37746"/>
                  <a:pt x="22831" y="37746"/>
                </a:cubicBezTo>
                <a:cubicBezTo>
                  <a:pt x="23034" y="37746"/>
                  <a:pt x="23230" y="37589"/>
                  <a:pt x="23230" y="37352"/>
                </a:cubicBezTo>
                <a:cubicBezTo>
                  <a:pt x="23230" y="37134"/>
                  <a:pt x="23053" y="36958"/>
                  <a:pt x="22835" y="36958"/>
                </a:cubicBezTo>
                <a:cubicBezTo>
                  <a:pt x="22830" y="36957"/>
                  <a:pt x="22825" y="36957"/>
                  <a:pt x="22819" y="36957"/>
                </a:cubicBezTo>
                <a:close/>
                <a:moveTo>
                  <a:pt x="20103" y="37026"/>
                </a:moveTo>
                <a:cubicBezTo>
                  <a:pt x="19764" y="37026"/>
                  <a:pt x="19587" y="37447"/>
                  <a:pt x="19832" y="37678"/>
                </a:cubicBezTo>
                <a:cubicBezTo>
                  <a:pt x="19912" y="37758"/>
                  <a:pt x="20012" y="37795"/>
                  <a:pt x="20109" y="37795"/>
                </a:cubicBezTo>
                <a:cubicBezTo>
                  <a:pt x="20308" y="37795"/>
                  <a:pt x="20498" y="37643"/>
                  <a:pt x="20498" y="37406"/>
                </a:cubicBezTo>
                <a:cubicBezTo>
                  <a:pt x="20484" y="37202"/>
                  <a:pt x="20321" y="37026"/>
                  <a:pt x="20103" y="37026"/>
                </a:cubicBezTo>
                <a:close/>
                <a:moveTo>
                  <a:pt x="36876" y="37270"/>
                </a:moveTo>
                <a:lnTo>
                  <a:pt x="37053" y="37624"/>
                </a:lnTo>
                <a:lnTo>
                  <a:pt x="36727" y="37800"/>
                </a:lnTo>
                <a:lnTo>
                  <a:pt x="36496" y="37447"/>
                </a:lnTo>
                <a:lnTo>
                  <a:pt x="36876" y="37270"/>
                </a:lnTo>
                <a:close/>
                <a:moveTo>
                  <a:pt x="48647" y="37270"/>
                </a:moveTo>
                <a:lnTo>
                  <a:pt x="48824" y="37596"/>
                </a:lnTo>
                <a:lnTo>
                  <a:pt x="48457" y="37814"/>
                </a:lnTo>
                <a:lnTo>
                  <a:pt x="48294" y="37447"/>
                </a:lnTo>
                <a:lnTo>
                  <a:pt x="48647" y="37270"/>
                </a:lnTo>
                <a:close/>
                <a:moveTo>
                  <a:pt x="45902" y="37325"/>
                </a:moveTo>
                <a:lnTo>
                  <a:pt x="46078" y="37664"/>
                </a:lnTo>
                <a:lnTo>
                  <a:pt x="45738" y="37828"/>
                </a:lnTo>
                <a:lnTo>
                  <a:pt x="45562" y="37501"/>
                </a:lnTo>
                <a:lnTo>
                  <a:pt x="45902" y="37325"/>
                </a:lnTo>
                <a:close/>
                <a:moveTo>
                  <a:pt x="57672" y="37297"/>
                </a:moveTo>
                <a:lnTo>
                  <a:pt x="57836" y="37651"/>
                </a:lnTo>
                <a:lnTo>
                  <a:pt x="57509" y="37828"/>
                </a:lnTo>
                <a:lnTo>
                  <a:pt x="57346" y="37461"/>
                </a:lnTo>
                <a:lnTo>
                  <a:pt x="57672" y="37297"/>
                </a:lnTo>
                <a:close/>
                <a:moveTo>
                  <a:pt x="17358" y="37107"/>
                </a:moveTo>
                <a:cubicBezTo>
                  <a:pt x="17032" y="37107"/>
                  <a:pt x="16868" y="37501"/>
                  <a:pt x="17100" y="37732"/>
                </a:cubicBezTo>
                <a:cubicBezTo>
                  <a:pt x="17174" y="37807"/>
                  <a:pt x="17266" y="37841"/>
                  <a:pt x="17356" y="37841"/>
                </a:cubicBezTo>
                <a:cubicBezTo>
                  <a:pt x="17545" y="37841"/>
                  <a:pt x="17725" y="37695"/>
                  <a:pt x="17725" y="37474"/>
                </a:cubicBezTo>
                <a:cubicBezTo>
                  <a:pt x="17725" y="37270"/>
                  <a:pt x="17562" y="37107"/>
                  <a:pt x="17358" y="37107"/>
                </a:cubicBezTo>
                <a:close/>
                <a:moveTo>
                  <a:pt x="34158" y="37352"/>
                </a:moveTo>
                <a:cubicBezTo>
                  <a:pt x="34199" y="37447"/>
                  <a:pt x="34267" y="37569"/>
                  <a:pt x="34321" y="37678"/>
                </a:cubicBezTo>
                <a:lnTo>
                  <a:pt x="33968" y="37855"/>
                </a:lnTo>
                <a:lnTo>
                  <a:pt x="33777" y="37528"/>
                </a:lnTo>
                <a:lnTo>
                  <a:pt x="34158" y="37352"/>
                </a:lnTo>
                <a:close/>
                <a:moveTo>
                  <a:pt x="14653" y="37189"/>
                </a:moveTo>
                <a:cubicBezTo>
                  <a:pt x="14191" y="37189"/>
                  <a:pt x="14177" y="37868"/>
                  <a:pt x="14639" y="37868"/>
                </a:cubicBezTo>
                <a:cubicBezTo>
                  <a:pt x="14644" y="37868"/>
                  <a:pt x="14648" y="37868"/>
                  <a:pt x="14653" y="37868"/>
                </a:cubicBezTo>
                <a:cubicBezTo>
                  <a:pt x="15088" y="37868"/>
                  <a:pt x="15097" y="37202"/>
                  <a:pt x="14653" y="37189"/>
                </a:cubicBezTo>
                <a:close/>
                <a:moveTo>
                  <a:pt x="54954" y="37393"/>
                </a:moveTo>
                <a:lnTo>
                  <a:pt x="55117" y="37705"/>
                </a:lnTo>
                <a:lnTo>
                  <a:pt x="54764" y="37882"/>
                </a:lnTo>
                <a:lnTo>
                  <a:pt x="54587" y="37556"/>
                </a:lnTo>
                <a:lnTo>
                  <a:pt x="54954" y="37393"/>
                </a:lnTo>
                <a:close/>
                <a:moveTo>
                  <a:pt x="43169" y="37379"/>
                </a:moveTo>
                <a:lnTo>
                  <a:pt x="43346" y="37746"/>
                </a:lnTo>
                <a:lnTo>
                  <a:pt x="43020" y="37909"/>
                </a:lnTo>
                <a:lnTo>
                  <a:pt x="42843" y="37556"/>
                </a:lnTo>
                <a:lnTo>
                  <a:pt x="43169" y="37379"/>
                </a:lnTo>
                <a:close/>
                <a:moveTo>
                  <a:pt x="11880" y="37311"/>
                </a:moveTo>
                <a:cubicBezTo>
                  <a:pt x="11608" y="37325"/>
                  <a:pt x="11472" y="37651"/>
                  <a:pt x="11676" y="37841"/>
                </a:cubicBezTo>
                <a:cubicBezTo>
                  <a:pt x="11741" y="37902"/>
                  <a:pt x="11819" y="37929"/>
                  <a:pt x="11894" y="37929"/>
                </a:cubicBezTo>
                <a:cubicBezTo>
                  <a:pt x="12054" y="37929"/>
                  <a:pt x="12202" y="37804"/>
                  <a:pt x="12193" y="37610"/>
                </a:cubicBezTo>
                <a:cubicBezTo>
                  <a:pt x="12193" y="37447"/>
                  <a:pt x="12057" y="37311"/>
                  <a:pt x="11880" y="37311"/>
                </a:cubicBezTo>
                <a:close/>
                <a:moveTo>
                  <a:pt x="31399" y="37393"/>
                </a:moveTo>
                <a:lnTo>
                  <a:pt x="31589" y="37760"/>
                </a:lnTo>
                <a:lnTo>
                  <a:pt x="31235" y="37936"/>
                </a:lnTo>
                <a:lnTo>
                  <a:pt x="31045" y="37596"/>
                </a:lnTo>
                <a:lnTo>
                  <a:pt x="31399" y="37393"/>
                </a:lnTo>
                <a:close/>
                <a:moveTo>
                  <a:pt x="52208" y="37447"/>
                </a:moveTo>
                <a:lnTo>
                  <a:pt x="52371" y="37787"/>
                </a:lnTo>
                <a:lnTo>
                  <a:pt x="52032" y="37950"/>
                </a:lnTo>
                <a:lnTo>
                  <a:pt x="51869" y="37624"/>
                </a:lnTo>
                <a:lnTo>
                  <a:pt x="52208" y="37447"/>
                </a:lnTo>
                <a:close/>
                <a:moveTo>
                  <a:pt x="6437" y="37527"/>
                </a:moveTo>
                <a:cubicBezTo>
                  <a:pt x="6430" y="37527"/>
                  <a:pt x="6423" y="37528"/>
                  <a:pt x="6416" y="37528"/>
                </a:cubicBezTo>
                <a:cubicBezTo>
                  <a:pt x="6411" y="37528"/>
                  <a:pt x="6406" y="37528"/>
                  <a:pt x="6401" y="37528"/>
                </a:cubicBezTo>
                <a:cubicBezTo>
                  <a:pt x="6220" y="37528"/>
                  <a:pt x="6121" y="37763"/>
                  <a:pt x="6253" y="37895"/>
                </a:cubicBezTo>
                <a:cubicBezTo>
                  <a:pt x="6299" y="37946"/>
                  <a:pt x="6357" y="37968"/>
                  <a:pt x="6414" y="37968"/>
                </a:cubicBezTo>
                <a:cubicBezTo>
                  <a:pt x="6526" y="37968"/>
                  <a:pt x="6633" y="37881"/>
                  <a:pt x="6633" y="37746"/>
                </a:cubicBezTo>
                <a:cubicBezTo>
                  <a:pt x="6646" y="37631"/>
                  <a:pt x="6550" y="37527"/>
                  <a:pt x="6437" y="37527"/>
                </a:cubicBezTo>
                <a:close/>
                <a:moveTo>
                  <a:pt x="9159" y="37419"/>
                </a:moveTo>
                <a:cubicBezTo>
                  <a:pt x="8925" y="37419"/>
                  <a:pt x="8798" y="37709"/>
                  <a:pt x="8958" y="37882"/>
                </a:cubicBezTo>
                <a:cubicBezTo>
                  <a:pt x="9018" y="37942"/>
                  <a:pt x="9092" y="37969"/>
                  <a:pt x="9164" y="37969"/>
                </a:cubicBezTo>
                <a:cubicBezTo>
                  <a:pt x="9303" y="37969"/>
                  <a:pt x="9433" y="37867"/>
                  <a:pt x="9433" y="37705"/>
                </a:cubicBezTo>
                <a:cubicBezTo>
                  <a:pt x="9447" y="37556"/>
                  <a:pt x="9325" y="37433"/>
                  <a:pt x="9175" y="37420"/>
                </a:cubicBezTo>
                <a:cubicBezTo>
                  <a:pt x="9170" y="37419"/>
                  <a:pt x="9164" y="37419"/>
                  <a:pt x="9159" y="37419"/>
                </a:cubicBezTo>
                <a:close/>
                <a:moveTo>
                  <a:pt x="40451" y="37461"/>
                </a:moveTo>
                <a:lnTo>
                  <a:pt x="40628" y="37814"/>
                </a:lnTo>
                <a:lnTo>
                  <a:pt x="40274" y="37977"/>
                </a:lnTo>
                <a:lnTo>
                  <a:pt x="40043" y="37624"/>
                </a:lnTo>
                <a:lnTo>
                  <a:pt x="40451" y="37461"/>
                </a:lnTo>
                <a:close/>
                <a:moveTo>
                  <a:pt x="23665" y="37189"/>
                </a:moveTo>
                <a:cubicBezTo>
                  <a:pt x="23434" y="37189"/>
                  <a:pt x="23257" y="37365"/>
                  <a:pt x="23257" y="37596"/>
                </a:cubicBezTo>
                <a:lnTo>
                  <a:pt x="23257" y="37583"/>
                </a:lnTo>
                <a:lnTo>
                  <a:pt x="23257" y="37583"/>
                </a:lnTo>
                <a:cubicBezTo>
                  <a:pt x="23247" y="37826"/>
                  <a:pt x="23451" y="37992"/>
                  <a:pt x="23662" y="37992"/>
                </a:cubicBezTo>
                <a:cubicBezTo>
                  <a:pt x="23758" y="37992"/>
                  <a:pt x="23856" y="37958"/>
                  <a:pt x="23936" y="37882"/>
                </a:cubicBezTo>
                <a:cubicBezTo>
                  <a:pt x="24195" y="37637"/>
                  <a:pt x="24018" y="37189"/>
                  <a:pt x="23665" y="37189"/>
                </a:cubicBezTo>
                <a:close/>
                <a:moveTo>
                  <a:pt x="49476" y="37501"/>
                </a:moveTo>
                <a:lnTo>
                  <a:pt x="49653" y="37841"/>
                </a:lnTo>
                <a:lnTo>
                  <a:pt x="49313" y="38004"/>
                </a:lnTo>
                <a:lnTo>
                  <a:pt x="49150" y="37664"/>
                </a:lnTo>
                <a:cubicBezTo>
                  <a:pt x="49245" y="37624"/>
                  <a:pt x="49368" y="37556"/>
                  <a:pt x="49476" y="37501"/>
                </a:cubicBezTo>
                <a:close/>
                <a:moveTo>
                  <a:pt x="3684" y="37664"/>
                </a:moveTo>
                <a:cubicBezTo>
                  <a:pt x="3643" y="37705"/>
                  <a:pt x="3562" y="37760"/>
                  <a:pt x="3548" y="37814"/>
                </a:cubicBezTo>
                <a:cubicBezTo>
                  <a:pt x="3548" y="37868"/>
                  <a:pt x="3630" y="37923"/>
                  <a:pt x="3698" y="38018"/>
                </a:cubicBezTo>
                <a:cubicBezTo>
                  <a:pt x="3766" y="37923"/>
                  <a:pt x="3833" y="37855"/>
                  <a:pt x="3820" y="37800"/>
                </a:cubicBezTo>
                <a:lnTo>
                  <a:pt x="3833" y="37800"/>
                </a:lnTo>
                <a:cubicBezTo>
                  <a:pt x="3833" y="37746"/>
                  <a:pt x="3738" y="37705"/>
                  <a:pt x="3684" y="37664"/>
                </a:cubicBezTo>
                <a:close/>
                <a:moveTo>
                  <a:pt x="28680" y="37447"/>
                </a:moveTo>
                <a:lnTo>
                  <a:pt x="28884" y="37814"/>
                </a:lnTo>
                <a:lnTo>
                  <a:pt x="28503" y="38018"/>
                </a:lnTo>
                <a:cubicBezTo>
                  <a:pt x="28449" y="37909"/>
                  <a:pt x="28381" y="37773"/>
                  <a:pt x="28313" y="37651"/>
                </a:cubicBezTo>
                <a:lnTo>
                  <a:pt x="28680" y="37447"/>
                </a:lnTo>
                <a:close/>
                <a:moveTo>
                  <a:pt x="14367" y="38018"/>
                </a:moveTo>
                <a:cubicBezTo>
                  <a:pt x="14370" y="38018"/>
                  <a:pt x="14372" y="38018"/>
                  <a:pt x="14374" y="38018"/>
                </a:cubicBezTo>
                <a:lnTo>
                  <a:pt x="14374" y="38018"/>
                </a:lnTo>
                <a:cubicBezTo>
                  <a:pt x="14377" y="38018"/>
                  <a:pt x="14379" y="38018"/>
                  <a:pt x="14381" y="38018"/>
                </a:cubicBezTo>
                <a:close/>
                <a:moveTo>
                  <a:pt x="37692" y="37542"/>
                </a:moveTo>
                <a:lnTo>
                  <a:pt x="37868" y="37868"/>
                </a:lnTo>
                <a:lnTo>
                  <a:pt x="37529" y="38045"/>
                </a:lnTo>
                <a:lnTo>
                  <a:pt x="37352" y="37705"/>
                </a:lnTo>
                <a:lnTo>
                  <a:pt x="37692" y="37542"/>
                </a:lnTo>
                <a:close/>
                <a:moveTo>
                  <a:pt x="20933" y="37270"/>
                </a:moveTo>
                <a:cubicBezTo>
                  <a:pt x="20579" y="37270"/>
                  <a:pt x="20402" y="37692"/>
                  <a:pt x="20661" y="37936"/>
                </a:cubicBezTo>
                <a:cubicBezTo>
                  <a:pt x="20739" y="38015"/>
                  <a:pt x="20835" y="38050"/>
                  <a:pt x="20930" y="38050"/>
                </a:cubicBezTo>
                <a:cubicBezTo>
                  <a:pt x="21132" y="38050"/>
                  <a:pt x="21327" y="37891"/>
                  <a:pt x="21327" y="37651"/>
                </a:cubicBezTo>
                <a:cubicBezTo>
                  <a:pt x="21313" y="37433"/>
                  <a:pt x="21150" y="37270"/>
                  <a:pt x="20933" y="37270"/>
                </a:cubicBezTo>
                <a:close/>
                <a:moveTo>
                  <a:pt x="58502" y="37569"/>
                </a:moveTo>
                <a:lnTo>
                  <a:pt x="58678" y="37909"/>
                </a:lnTo>
                <a:cubicBezTo>
                  <a:pt x="58570" y="37950"/>
                  <a:pt x="58447" y="38018"/>
                  <a:pt x="58338" y="38072"/>
                </a:cubicBezTo>
                <a:cubicBezTo>
                  <a:pt x="58284" y="37977"/>
                  <a:pt x="58216" y="37855"/>
                  <a:pt x="58162" y="37746"/>
                </a:cubicBezTo>
                <a:lnTo>
                  <a:pt x="58502" y="37569"/>
                </a:lnTo>
                <a:close/>
                <a:moveTo>
                  <a:pt x="18165" y="37351"/>
                </a:moveTo>
                <a:cubicBezTo>
                  <a:pt x="17970" y="37351"/>
                  <a:pt x="17807" y="37522"/>
                  <a:pt x="17820" y="37719"/>
                </a:cubicBezTo>
                <a:cubicBezTo>
                  <a:pt x="17811" y="37939"/>
                  <a:pt x="17994" y="38091"/>
                  <a:pt x="18185" y="38091"/>
                </a:cubicBezTo>
                <a:cubicBezTo>
                  <a:pt x="18277" y="38091"/>
                  <a:pt x="18370" y="38056"/>
                  <a:pt x="18445" y="37977"/>
                </a:cubicBezTo>
                <a:cubicBezTo>
                  <a:pt x="18686" y="37750"/>
                  <a:pt x="18519" y="37351"/>
                  <a:pt x="18203" y="37351"/>
                </a:cubicBezTo>
                <a:cubicBezTo>
                  <a:pt x="18198" y="37351"/>
                  <a:pt x="18192" y="37352"/>
                  <a:pt x="18187" y="37352"/>
                </a:cubicBezTo>
                <a:cubicBezTo>
                  <a:pt x="18180" y="37351"/>
                  <a:pt x="18172" y="37351"/>
                  <a:pt x="18165" y="37351"/>
                </a:cubicBezTo>
                <a:close/>
                <a:moveTo>
                  <a:pt x="34973" y="37610"/>
                </a:moveTo>
                <a:lnTo>
                  <a:pt x="35150" y="37936"/>
                </a:lnTo>
                <a:lnTo>
                  <a:pt x="34783" y="38099"/>
                </a:lnTo>
                <a:lnTo>
                  <a:pt x="34620" y="37773"/>
                </a:lnTo>
                <a:lnTo>
                  <a:pt x="34973" y="37610"/>
                </a:lnTo>
                <a:close/>
                <a:moveTo>
                  <a:pt x="46717" y="37569"/>
                </a:moveTo>
                <a:lnTo>
                  <a:pt x="46894" y="37936"/>
                </a:lnTo>
                <a:lnTo>
                  <a:pt x="46568" y="38099"/>
                </a:lnTo>
                <a:lnTo>
                  <a:pt x="46404" y="37746"/>
                </a:lnTo>
                <a:lnTo>
                  <a:pt x="46717" y="37569"/>
                </a:lnTo>
                <a:close/>
                <a:moveTo>
                  <a:pt x="55783" y="37637"/>
                </a:moveTo>
                <a:lnTo>
                  <a:pt x="55960" y="37963"/>
                </a:lnTo>
                <a:lnTo>
                  <a:pt x="55593" y="38127"/>
                </a:lnTo>
                <a:lnTo>
                  <a:pt x="55430" y="37800"/>
                </a:lnTo>
                <a:lnTo>
                  <a:pt x="55783" y="37637"/>
                </a:lnTo>
                <a:close/>
                <a:moveTo>
                  <a:pt x="15464" y="37457"/>
                </a:moveTo>
                <a:cubicBezTo>
                  <a:pt x="15375" y="37457"/>
                  <a:pt x="15283" y="37492"/>
                  <a:pt x="15210" y="37569"/>
                </a:cubicBezTo>
                <a:cubicBezTo>
                  <a:pt x="14997" y="37783"/>
                  <a:pt x="15150" y="38154"/>
                  <a:pt x="15452" y="38154"/>
                </a:cubicBezTo>
                <a:cubicBezTo>
                  <a:pt x="15458" y="38154"/>
                  <a:pt x="15463" y="38154"/>
                  <a:pt x="15468" y="38154"/>
                </a:cubicBezTo>
                <a:cubicBezTo>
                  <a:pt x="15672" y="38154"/>
                  <a:pt x="15822" y="37991"/>
                  <a:pt x="15808" y="37800"/>
                </a:cubicBezTo>
                <a:cubicBezTo>
                  <a:pt x="15808" y="37593"/>
                  <a:pt x="15640" y="37457"/>
                  <a:pt x="15464" y="37457"/>
                </a:cubicBezTo>
                <a:close/>
                <a:moveTo>
                  <a:pt x="43999" y="37651"/>
                </a:moveTo>
                <a:cubicBezTo>
                  <a:pt x="44053" y="37760"/>
                  <a:pt x="44107" y="37882"/>
                  <a:pt x="44175" y="37991"/>
                </a:cubicBezTo>
                <a:lnTo>
                  <a:pt x="43835" y="38167"/>
                </a:lnTo>
                <a:cubicBezTo>
                  <a:pt x="43781" y="38059"/>
                  <a:pt x="43727" y="37936"/>
                  <a:pt x="43672" y="37828"/>
                </a:cubicBezTo>
                <a:lnTo>
                  <a:pt x="43999" y="37651"/>
                </a:lnTo>
                <a:close/>
                <a:moveTo>
                  <a:pt x="12709" y="37542"/>
                </a:moveTo>
                <a:cubicBezTo>
                  <a:pt x="12424" y="37542"/>
                  <a:pt x="12274" y="37895"/>
                  <a:pt x="12478" y="38099"/>
                </a:cubicBezTo>
                <a:cubicBezTo>
                  <a:pt x="12541" y="38158"/>
                  <a:pt x="12618" y="38184"/>
                  <a:pt x="12695" y="38184"/>
                </a:cubicBezTo>
                <a:cubicBezTo>
                  <a:pt x="12866" y="38184"/>
                  <a:pt x="13035" y="38052"/>
                  <a:pt x="13035" y="37855"/>
                </a:cubicBezTo>
                <a:cubicBezTo>
                  <a:pt x="13022" y="37692"/>
                  <a:pt x="12886" y="37556"/>
                  <a:pt x="12709" y="37542"/>
                </a:cubicBezTo>
                <a:close/>
                <a:moveTo>
                  <a:pt x="32241" y="37637"/>
                </a:moveTo>
                <a:cubicBezTo>
                  <a:pt x="32255" y="37800"/>
                  <a:pt x="32350" y="37950"/>
                  <a:pt x="32486" y="38018"/>
                </a:cubicBezTo>
                <a:lnTo>
                  <a:pt x="32065" y="38194"/>
                </a:lnTo>
                <a:lnTo>
                  <a:pt x="31888" y="37828"/>
                </a:lnTo>
                <a:lnTo>
                  <a:pt x="32241" y="37637"/>
                </a:lnTo>
                <a:close/>
                <a:moveTo>
                  <a:pt x="53024" y="37692"/>
                </a:moveTo>
                <a:lnTo>
                  <a:pt x="53187" y="38018"/>
                </a:lnTo>
                <a:lnTo>
                  <a:pt x="52861" y="38194"/>
                </a:lnTo>
                <a:lnTo>
                  <a:pt x="52684" y="37868"/>
                </a:lnTo>
                <a:lnTo>
                  <a:pt x="53024" y="37692"/>
                </a:lnTo>
                <a:close/>
                <a:moveTo>
                  <a:pt x="9991" y="37651"/>
                </a:moveTo>
                <a:cubicBezTo>
                  <a:pt x="9828" y="37651"/>
                  <a:pt x="9705" y="37773"/>
                  <a:pt x="9705" y="37936"/>
                </a:cubicBezTo>
                <a:cubicBezTo>
                  <a:pt x="9705" y="38104"/>
                  <a:pt x="9846" y="38220"/>
                  <a:pt x="9995" y="38220"/>
                </a:cubicBezTo>
                <a:cubicBezTo>
                  <a:pt x="10064" y="38220"/>
                  <a:pt x="10135" y="38196"/>
                  <a:pt x="10195" y="38140"/>
                </a:cubicBezTo>
                <a:cubicBezTo>
                  <a:pt x="10371" y="37963"/>
                  <a:pt x="10249" y="37651"/>
                  <a:pt x="9991" y="37651"/>
                </a:cubicBezTo>
                <a:close/>
                <a:moveTo>
                  <a:pt x="41280" y="37732"/>
                </a:moveTo>
                <a:lnTo>
                  <a:pt x="41443" y="38059"/>
                </a:lnTo>
                <a:lnTo>
                  <a:pt x="41090" y="38222"/>
                </a:lnTo>
                <a:lnTo>
                  <a:pt x="40913" y="37895"/>
                </a:lnTo>
                <a:lnTo>
                  <a:pt x="41280" y="37732"/>
                </a:lnTo>
                <a:close/>
                <a:moveTo>
                  <a:pt x="7259" y="37746"/>
                </a:moveTo>
                <a:cubicBezTo>
                  <a:pt x="7041" y="37746"/>
                  <a:pt x="6946" y="38018"/>
                  <a:pt x="7096" y="38167"/>
                </a:cubicBezTo>
                <a:cubicBezTo>
                  <a:pt x="7148" y="38215"/>
                  <a:pt x="7209" y="38236"/>
                  <a:pt x="7269" y="38236"/>
                </a:cubicBezTo>
                <a:cubicBezTo>
                  <a:pt x="7397" y="38236"/>
                  <a:pt x="7517" y="38139"/>
                  <a:pt x="7517" y="37991"/>
                </a:cubicBezTo>
                <a:cubicBezTo>
                  <a:pt x="7503" y="37855"/>
                  <a:pt x="7395" y="37746"/>
                  <a:pt x="7259" y="37746"/>
                </a:cubicBezTo>
                <a:close/>
                <a:moveTo>
                  <a:pt x="24470" y="37433"/>
                </a:moveTo>
                <a:cubicBezTo>
                  <a:pt x="24250" y="37433"/>
                  <a:pt x="24073" y="37618"/>
                  <a:pt x="24086" y="37841"/>
                </a:cubicBezTo>
                <a:cubicBezTo>
                  <a:pt x="24086" y="38081"/>
                  <a:pt x="24287" y="38246"/>
                  <a:pt x="24496" y="38246"/>
                </a:cubicBezTo>
                <a:cubicBezTo>
                  <a:pt x="24595" y="38246"/>
                  <a:pt x="24696" y="38209"/>
                  <a:pt x="24779" y="38127"/>
                </a:cubicBezTo>
                <a:cubicBezTo>
                  <a:pt x="25037" y="37868"/>
                  <a:pt x="24861" y="37433"/>
                  <a:pt x="24494" y="37433"/>
                </a:cubicBezTo>
                <a:cubicBezTo>
                  <a:pt x="24486" y="37433"/>
                  <a:pt x="24478" y="37433"/>
                  <a:pt x="24470" y="37433"/>
                </a:cubicBezTo>
                <a:close/>
                <a:moveTo>
                  <a:pt x="4540" y="37868"/>
                </a:moveTo>
                <a:lnTo>
                  <a:pt x="4472" y="37882"/>
                </a:lnTo>
                <a:cubicBezTo>
                  <a:pt x="4432" y="37950"/>
                  <a:pt x="4350" y="38004"/>
                  <a:pt x="4336" y="38086"/>
                </a:cubicBezTo>
                <a:cubicBezTo>
                  <a:pt x="4323" y="38181"/>
                  <a:pt x="4404" y="38249"/>
                  <a:pt x="4513" y="38249"/>
                </a:cubicBezTo>
                <a:cubicBezTo>
                  <a:pt x="4622" y="38249"/>
                  <a:pt x="4717" y="38154"/>
                  <a:pt x="4676" y="38072"/>
                </a:cubicBezTo>
                <a:cubicBezTo>
                  <a:pt x="4635" y="37991"/>
                  <a:pt x="4595" y="37923"/>
                  <a:pt x="4540" y="37868"/>
                </a:cubicBezTo>
                <a:close/>
                <a:moveTo>
                  <a:pt x="29496" y="37692"/>
                </a:moveTo>
                <a:cubicBezTo>
                  <a:pt x="29564" y="37814"/>
                  <a:pt x="29632" y="37963"/>
                  <a:pt x="29700" y="38086"/>
                </a:cubicBezTo>
                <a:lnTo>
                  <a:pt x="29346" y="38276"/>
                </a:lnTo>
                <a:lnTo>
                  <a:pt x="29142" y="37895"/>
                </a:lnTo>
                <a:lnTo>
                  <a:pt x="29496" y="37692"/>
                </a:lnTo>
                <a:close/>
                <a:moveTo>
                  <a:pt x="38521" y="37787"/>
                </a:moveTo>
                <a:lnTo>
                  <a:pt x="38698" y="38113"/>
                </a:lnTo>
                <a:lnTo>
                  <a:pt x="38358" y="38290"/>
                </a:lnTo>
                <a:lnTo>
                  <a:pt x="38195" y="37963"/>
                </a:lnTo>
                <a:lnTo>
                  <a:pt x="38521" y="37787"/>
                </a:lnTo>
                <a:close/>
                <a:moveTo>
                  <a:pt x="50292" y="37760"/>
                </a:moveTo>
                <a:lnTo>
                  <a:pt x="50455" y="38127"/>
                </a:lnTo>
                <a:lnTo>
                  <a:pt x="50142" y="38290"/>
                </a:lnTo>
                <a:cubicBezTo>
                  <a:pt x="50088" y="38181"/>
                  <a:pt x="50020" y="38045"/>
                  <a:pt x="49966" y="37936"/>
                </a:cubicBezTo>
                <a:lnTo>
                  <a:pt x="50292" y="37760"/>
                </a:lnTo>
                <a:close/>
                <a:moveTo>
                  <a:pt x="21762" y="37501"/>
                </a:moveTo>
                <a:cubicBezTo>
                  <a:pt x="21408" y="37501"/>
                  <a:pt x="21232" y="37936"/>
                  <a:pt x="21490" y="38181"/>
                </a:cubicBezTo>
                <a:cubicBezTo>
                  <a:pt x="21568" y="38259"/>
                  <a:pt x="21665" y="38294"/>
                  <a:pt x="21759" y="38294"/>
                </a:cubicBezTo>
                <a:cubicBezTo>
                  <a:pt x="21961" y="38294"/>
                  <a:pt x="22156" y="38136"/>
                  <a:pt x="22156" y="37895"/>
                </a:cubicBezTo>
                <a:cubicBezTo>
                  <a:pt x="22156" y="37678"/>
                  <a:pt x="21979" y="37501"/>
                  <a:pt x="21762" y="37501"/>
                </a:cubicBezTo>
                <a:close/>
                <a:moveTo>
                  <a:pt x="59317" y="37814"/>
                </a:moveTo>
                <a:lnTo>
                  <a:pt x="59494" y="38140"/>
                </a:lnTo>
                <a:lnTo>
                  <a:pt x="59168" y="38330"/>
                </a:lnTo>
                <a:cubicBezTo>
                  <a:pt x="59113" y="38222"/>
                  <a:pt x="59045" y="38099"/>
                  <a:pt x="58991" y="37991"/>
                </a:cubicBezTo>
                <a:lnTo>
                  <a:pt x="59317" y="37814"/>
                </a:lnTo>
                <a:close/>
                <a:moveTo>
                  <a:pt x="47560" y="37855"/>
                </a:moveTo>
                <a:cubicBezTo>
                  <a:pt x="47601" y="37950"/>
                  <a:pt x="47669" y="38072"/>
                  <a:pt x="47736" y="38181"/>
                </a:cubicBezTo>
                <a:lnTo>
                  <a:pt x="47397" y="38358"/>
                </a:lnTo>
                <a:lnTo>
                  <a:pt x="47220" y="38018"/>
                </a:lnTo>
                <a:lnTo>
                  <a:pt x="47560" y="37855"/>
                </a:lnTo>
                <a:close/>
                <a:moveTo>
                  <a:pt x="19016" y="37610"/>
                </a:moveTo>
                <a:lnTo>
                  <a:pt x="19016" y="37624"/>
                </a:lnTo>
                <a:cubicBezTo>
                  <a:pt x="18676" y="37624"/>
                  <a:pt x="18513" y="38031"/>
                  <a:pt x="18744" y="38262"/>
                </a:cubicBezTo>
                <a:cubicBezTo>
                  <a:pt x="18823" y="38341"/>
                  <a:pt x="18919" y="38376"/>
                  <a:pt x="19012" y="38376"/>
                </a:cubicBezTo>
                <a:cubicBezTo>
                  <a:pt x="19209" y="38376"/>
                  <a:pt x="19397" y="38221"/>
                  <a:pt x="19397" y="37991"/>
                </a:cubicBezTo>
                <a:cubicBezTo>
                  <a:pt x="19397" y="37787"/>
                  <a:pt x="19220" y="37610"/>
                  <a:pt x="19016" y="37610"/>
                </a:cubicBezTo>
                <a:close/>
                <a:moveTo>
                  <a:pt x="56599" y="37882"/>
                </a:moveTo>
                <a:lnTo>
                  <a:pt x="56775" y="38208"/>
                </a:lnTo>
                <a:lnTo>
                  <a:pt x="56408" y="38385"/>
                </a:lnTo>
                <a:lnTo>
                  <a:pt x="56245" y="38059"/>
                </a:lnTo>
                <a:lnTo>
                  <a:pt x="56599" y="37882"/>
                </a:lnTo>
                <a:close/>
                <a:moveTo>
                  <a:pt x="44828" y="37909"/>
                </a:moveTo>
                <a:lnTo>
                  <a:pt x="44991" y="38235"/>
                </a:lnTo>
                <a:lnTo>
                  <a:pt x="44651" y="38412"/>
                </a:lnTo>
                <a:lnTo>
                  <a:pt x="44488" y="38072"/>
                </a:lnTo>
                <a:lnTo>
                  <a:pt x="44828" y="37909"/>
                </a:lnTo>
                <a:close/>
                <a:moveTo>
                  <a:pt x="16284" y="37692"/>
                </a:moveTo>
                <a:cubicBezTo>
                  <a:pt x="15958" y="37705"/>
                  <a:pt x="15808" y="38086"/>
                  <a:pt x="16039" y="38317"/>
                </a:cubicBezTo>
                <a:cubicBezTo>
                  <a:pt x="16112" y="38385"/>
                  <a:pt x="16199" y="38416"/>
                  <a:pt x="16285" y="38416"/>
                </a:cubicBezTo>
                <a:cubicBezTo>
                  <a:pt x="16472" y="38416"/>
                  <a:pt x="16651" y="38269"/>
                  <a:pt x="16651" y="38045"/>
                </a:cubicBezTo>
                <a:cubicBezTo>
                  <a:pt x="16637" y="37841"/>
                  <a:pt x="16474" y="37692"/>
                  <a:pt x="16284" y="37692"/>
                </a:cubicBezTo>
                <a:close/>
                <a:moveTo>
                  <a:pt x="33057" y="37909"/>
                </a:moveTo>
                <a:cubicBezTo>
                  <a:pt x="33111" y="38018"/>
                  <a:pt x="33179" y="38154"/>
                  <a:pt x="33234" y="38276"/>
                </a:cubicBezTo>
                <a:lnTo>
                  <a:pt x="32921" y="38439"/>
                </a:lnTo>
                <a:cubicBezTo>
                  <a:pt x="32839" y="38317"/>
                  <a:pt x="32744" y="38194"/>
                  <a:pt x="32676" y="38086"/>
                </a:cubicBezTo>
                <a:lnTo>
                  <a:pt x="33057" y="37909"/>
                </a:lnTo>
                <a:close/>
                <a:moveTo>
                  <a:pt x="35802" y="37855"/>
                </a:moveTo>
                <a:lnTo>
                  <a:pt x="35966" y="38194"/>
                </a:lnTo>
                <a:cubicBezTo>
                  <a:pt x="35857" y="38276"/>
                  <a:pt x="35721" y="38358"/>
                  <a:pt x="35626" y="38439"/>
                </a:cubicBezTo>
                <a:cubicBezTo>
                  <a:pt x="35571" y="38317"/>
                  <a:pt x="35517" y="38167"/>
                  <a:pt x="35463" y="38031"/>
                </a:cubicBezTo>
                <a:lnTo>
                  <a:pt x="35802" y="37855"/>
                </a:lnTo>
                <a:close/>
                <a:moveTo>
                  <a:pt x="13554" y="37773"/>
                </a:moveTo>
                <a:cubicBezTo>
                  <a:pt x="13549" y="37773"/>
                  <a:pt x="13544" y="37773"/>
                  <a:pt x="13538" y="37773"/>
                </a:cubicBezTo>
                <a:cubicBezTo>
                  <a:pt x="13348" y="37787"/>
                  <a:pt x="13199" y="37936"/>
                  <a:pt x="13199" y="38113"/>
                </a:cubicBezTo>
                <a:cubicBezTo>
                  <a:pt x="13199" y="38321"/>
                  <a:pt x="13366" y="38456"/>
                  <a:pt x="13539" y="38456"/>
                </a:cubicBezTo>
                <a:cubicBezTo>
                  <a:pt x="13626" y="38456"/>
                  <a:pt x="13715" y="38422"/>
                  <a:pt x="13783" y="38344"/>
                </a:cubicBezTo>
                <a:cubicBezTo>
                  <a:pt x="13997" y="38130"/>
                  <a:pt x="13843" y="37773"/>
                  <a:pt x="13554" y="37773"/>
                </a:cubicBezTo>
                <a:close/>
                <a:moveTo>
                  <a:pt x="42109" y="37963"/>
                </a:moveTo>
                <a:lnTo>
                  <a:pt x="42272" y="38290"/>
                </a:lnTo>
                <a:lnTo>
                  <a:pt x="41919" y="38466"/>
                </a:lnTo>
                <a:lnTo>
                  <a:pt x="41742" y="38140"/>
                </a:lnTo>
                <a:lnTo>
                  <a:pt x="42109" y="37963"/>
                </a:lnTo>
                <a:close/>
                <a:moveTo>
                  <a:pt x="53839" y="37936"/>
                </a:moveTo>
                <a:lnTo>
                  <a:pt x="54016" y="38290"/>
                </a:lnTo>
                <a:lnTo>
                  <a:pt x="53690" y="38466"/>
                </a:lnTo>
                <a:lnTo>
                  <a:pt x="53527" y="38099"/>
                </a:lnTo>
                <a:lnTo>
                  <a:pt x="53839" y="37936"/>
                </a:lnTo>
                <a:close/>
                <a:moveTo>
                  <a:pt x="10823" y="37868"/>
                </a:moveTo>
                <a:cubicBezTo>
                  <a:pt x="10817" y="37868"/>
                  <a:pt x="10812" y="37868"/>
                  <a:pt x="10806" y="37868"/>
                </a:cubicBezTo>
                <a:cubicBezTo>
                  <a:pt x="10643" y="37868"/>
                  <a:pt x="10507" y="38018"/>
                  <a:pt x="10521" y="38181"/>
                </a:cubicBezTo>
                <a:cubicBezTo>
                  <a:pt x="10521" y="38352"/>
                  <a:pt x="10665" y="38470"/>
                  <a:pt x="10817" y="38470"/>
                </a:cubicBezTo>
                <a:cubicBezTo>
                  <a:pt x="10894" y="38470"/>
                  <a:pt x="10973" y="38440"/>
                  <a:pt x="11037" y="38371"/>
                </a:cubicBezTo>
                <a:cubicBezTo>
                  <a:pt x="11224" y="38185"/>
                  <a:pt x="11084" y="37868"/>
                  <a:pt x="10823" y="37868"/>
                </a:cubicBezTo>
                <a:close/>
                <a:moveTo>
                  <a:pt x="2610" y="38235"/>
                </a:moveTo>
                <a:cubicBezTo>
                  <a:pt x="2569" y="38317"/>
                  <a:pt x="2515" y="38358"/>
                  <a:pt x="2529" y="38385"/>
                </a:cubicBezTo>
                <a:cubicBezTo>
                  <a:pt x="2529" y="38426"/>
                  <a:pt x="2583" y="38453"/>
                  <a:pt x="2624" y="38480"/>
                </a:cubicBezTo>
                <a:cubicBezTo>
                  <a:pt x="2651" y="38453"/>
                  <a:pt x="2705" y="38426"/>
                  <a:pt x="2705" y="38385"/>
                </a:cubicBezTo>
                <a:cubicBezTo>
                  <a:pt x="2705" y="38358"/>
                  <a:pt x="2665" y="38303"/>
                  <a:pt x="2610" y="38235"/>
                </a:cubicBezTo>
                <a:close/>
                <a:moveTo>
                  <a:pt x="25305" y="37677"/>
                </a:moveTo>
                <a:cubicBezTo>
                  <a:pt x="25208" y="37677"/>
                  <a:pt x="25108" y="37711"/>
                  <a:pt x="25024" y="37787"/>
                </a:cubicBezTo>
                <a:cubicBezTo>
                  <a:pt x="24766" y="38045"/>
                  <a:pt x="24942" y="38494"/>
                  <a:pt x="25309" y="38494"/>
                </a:cubicBezTo>
                <a:cubicBezTo>
                  <a:pt x="25317" y="38494"/>
                  <a:pt x="25324" y="38494"/>
                  <a:pt x="25331" y="38494"/>
                </a:cubicBezTo>
                <a:cubicBezTo>
                  <a:pt x="25539" y="38494"/>
                  <a:pt x="25717" y="38309"/>
                  <a:pt x="25717" y="38099"/>
                </a:cubicBezTo>
                <a:cubicBezTo>
                  <a:pt x="25726" y="37846"/>
                  <a:pt x="25522" y="37677"/>
                  <a:pt x="25305" y="37677"/>
                </a:cubicBezTo>
                <a:close/>
                <a:moveTo>
                  <a:pt x="8096" y="38011"/>
                </a:moveTo>
                <a:cubicBezTo>
                  <a:pt x="8033" y="38011"/>
                  <a:pt x="7967" y="38034"/>
                  <a:pt x="7911" y="38086"/>
                </a:cubicBezTo>
                <a:cubicBezTo>
                  <a:pt x="7748" y="38235"/>
                  <a:pt x="7857" y="38521"/>
                  <a:pt x="8088" y="38521"/>
                </a:cubicBezTo>
                <a:cubicBezTo>
                  <a:pt x="8224" y="38521"/>
                  <a:pt x="8346" y="38412"/>
                  <a:pt x="8346" y="38276"/>
                </a:cubicBezTo>
                <a:cubicBezTo>
                  <a:pt x="8355" y="38118"/>
                  <a:pt x="8231" y="38011"/>
                  <a:pt x="8096" y="38011"/>
                </a:cubicBezTo>
                <a:close/>
                <a:moveTo>
                  <a:pt x="30338" y="37977"/>
                </a:moveTo>
                <a:lnTo>
                  <a:pt x="30529" y="38330"/>
                </a:lnTo>
                <a:lnTo>
                  <a:pt x="30175" y="38521"/>
                </a:lnTo>
                <a:lnTo>
                  <a:pt x="29971" y="38167"/>
                </a:lnTo>
                <a:lnTo>
                  <a:pt x="30338" y="37977"/>
                </a:lnTo>
                <a:close/>
                <a:moveTo>
                  <a:pt x="5342" y="38127"/>
                </a:moveTo>
                <a:cubicBezTo>
                  <a:pt x="5233" y="38127"/>
                  <a:pt x="5138" y="38222"/>
                  <a:pt x="5138" y="38330"/>
                </a:cubicBezTo>
                <a:cubicBezTo>
                  <a:pt x="5138" y="38439"/>
                  <a:pt x="5220" y="38534"/>
                  <a:pt x="5342" y="38534"/>
                </a:cubicBezTo>
                <a:cubicBezTo>
                  <a:pt x="5451" y="38534"/>
                  <a:pt x="5546" y="38453"/>
                  <a:pt x="5546" y="38330"/>
                </a:cubicBezTo>
                <a:cubicBezTo>
                  <a:pt x="5546" y="38222"/>
                  <a:pt x="5451" y="38127"/>
                  <a:pt x="5342" y="38127"/>
                </a:cubicBezTo>
                <a:close/>
                <a:moveTo>
                  <a:pt x="51121" y="38031"/>
                </a:moveTo>
                <a:lnTo>
                  <a:pt x="51298" y="38358"/>
                </a:lnTo>
                <a:lnTo>
                  <a:pt x="50971" y="38534"/>
                </a:lnTo>
                <a:cubicBezTo>
                  <a:pt x="50903" y="38426"/>
                  <a:pt x="50836" y="38303"/>
                  <a:pt x="50781" y="38208"/>
                </a:cubicBezTo>
                <a:lnTo>
                  <a:pt x="51121" y="38031"/>
                </a:lnTo>
                <a:close/>
                <a:moveTo>
                  <a:pt x="39350" y="38018"/>
                </a:moveTo>
                <a:lnTo>
                  <a:pt x="39513" y="38385"/>
                </a:lnTo>
                <a:lnTo>
                  <a:pt x="39187" y="38548"/>
                </a:lnTo>
                <a:lnTo>
                  <a:pt x="39024" y="38194"/>
                </a:lnTo>
                <a:lnTo>
                  <a:pt x="39350" y="38018"/>
                </a:lnTo>
                <a:close/>
                <a:moveTo>
                  <a:pt x="22577" y="37773"/>
                </a:moveTo>
                <a:cubicBezTo>
                  <a:pt x="22224" y="37773"/>
                  <a:pt x="22047" y="38208"/>
                  <a:pt x="22292" y="38453"/>
                </a:cubicBezTo>
                <a:cubicBezTo>
                  <a:pt x="22375" y="38536"/>
                  <a:pt x="22476" y="38572"/>
                  <a:pt x="22574" y="38572"/>
                </a:cubicBezTo>
                <a:cubicBezTo>
                  <a:pt x="22783" y="38572"/>
                  <a:pt x="22981" y="38407"/>
                  <a:pt x="22971" y="38167"/>
                </a:cubicBezTo>
                <a:cubicBezTo>
                  <a:pt x="22971" y="37950"/>
                  <a:pt x="22795" y="37787"/>
                  <a:pt x="22591" y="37773"/>
                </a:cubicBezTo>
                <a:close/>
                <a:moveTo>
                  <a:pt x="60146" y="38059"/>
                </a:moveTo>
                <a:lnTo>
                  <a:pt x="60309" y="38398"/>
                </a:lnTo>
                <a:lnTo>
                  <a:pt x="59983" y="38575"/>
                </a:lnTo>
                <a:lnTo>
                  <a:pt x="59997" y="38561"/>
                </a:lnTo>
                <a:cubicBezTo>
                  <a:pt x="59929" y="38453"/>
                  <a:pt x="59874" y="38344"/>
                  <a:pt x="59806" y="38235"/>
                </a:cubicBezTo>
                <a:lnTo>
                  <a:pt x="60146" y="38059"/>
                </a:lnTo>
                <a:close/>
                <a:moveTo>
                  <a:pt x="48402" y="38045"/>
                </a:moveTo>
                <a:lnTo>
                  <a:pt x="48566" y="38426"/>
                </a:lnTo>
                <a:lnTo>
                  <a:pt x="48212" y="38589"/>
                </a:lnTo>
                <a:lnTo>
                  <a:pt x="48049" y="38276"/>
                </a:lnTo>
                <a:lnTo>
                  <a:pt x="48402" y="38045"/>
                </a:lnTo>
                <a:close/>
                <a:moveTo>
                  <a:pt x="19826" y="37846"/>
                </a:moveTo>
                <a:cubicBezTo>
                  <a:pt x="19727" y="37846"/>
                  <a:pt x="19627" y="37882"/>
                  <a:pt x="19546" y="37963"/>
                </a:cubicBezTo>
                <a:cubicBezTo>
                  <a:pt x="19319" y="38204"/>
                  <a:pt x="19486" y="38616"/>
                  <a:pt x="19816" y="38616"/>
                </a:cubicBezTo>
                <a:cubicBezTo>
                  <a:pt x="19821" y="38616"/>
                  <a:pt x="19826" y="38616"/>
                  <a:pt x="19832" y="38616"/>
                </a:cubicBezTo>
                <a:cubicBezTo>
                  <a:pt x="20049" y="38616"/>
                  <a:pt x="20226" y="38439"/>
                  <a:pt x="20226" y="38222"/>
                </a:cubicBezTo>
                <a:lnTo>
                  <a:pt x="20212" y="38222"/>
                </a:lnTo>
                <a:cubicBezTo>
                  <a:pt x="20212" y="37994"/>
                  <a:pt x="20024" y="37846"/>
                  <a:pt x="19826" y="37846"/>
                </a:cubicBezTo>
                <a:close/>
                <a:moveTo>
                  <a:pt x="36645" y="38113"/>
                </a:moveTo>
                <a:lnTo>
                  <a:pt x="36808" y="38453"/>
                </a:lnTo>
                <a:lnTo>
                  <a:pt x="36468" y="38629"/>
                </a:lnTo>
                <a:lnTo>
                  <a:pt x="36305" y="38303"/>
                </a:lnTo>
                <a:lnTo>
                  <a:pt x="36645" y="38113"/>
                </a:lnTo>
                <a:close/>
                <a:moveTo>
                  <a:pt x="45657" y="38154"/>
                </a:moveTo>
                <a:lnTo>
                  <a:pt x="45820" y="38480"/>
                </a:lnTo>
                <a:lnTo>
                  <a:pt x="45480" y="38657"/>
                </a:lnTo>
                <a:cubicBezTo>
                  <a:pt x="45439" y="38561"/>
                  <a:pt x="45371" y="38439"/>
                  <a:pt x="45317" y="38317"/>
                </a:cubicBezTo>
                <a:lnTo>
                  <a:pt x="45657" y="38154"/>
                </a:lnTo>
                <a:close/>
                <a:moveTo>
                  <a:pt x="17113" y="37936"/>
                </a:moveTo>
                <a:cubicBezTo>
                  <a:pt x="16909" y="37936"/>
                  <a:pt x="16746" y="38099"/>
                  <a:pt x="16746" y="38290"/>
                </a:cubicBezTo>
                <a:cubicBezTo>
                  <a:pt x="16746" y="38513"/>
                  <a:pt x="16925" y="38667"/>
                  <a:pt x="17116" y="38667"/>
                </a:cubicBezTo>
                <a:cubicBezTo>
                  <a:pt x="17204" y="38667"/>
                  <a:pt x="17294" y="38634"/>
                  <a:pt x="17371" y="38561"/>
                </a:cubicBezTo>
                <a:cubicBezTo>
                  <a:pt x="17602" y="38330"/>
                  <a:pt x="17439" y="37936"/>
                  <a:pt x="17113" y="37936"/>
                </a:cubicBezTo>
                <a:close/>
                <a:moveTo>
                  <a:pt x="33872" y="38181"/>
                </a:moveTo>
                <a:lnTo>
                  <a:pt x="34049" y="38521"/>
                </a:lnTo>
                <a:lnTo>
                  <a:pt x="33709" y="38684"/>
                </a:lnTo>
                <a:lnTo>
                  <a:pt x="33546" y="38358"/>
                </a:lnTo>
                <a:lnTo>
                  <a:pt x="33872" y="38181"/>
                </a:lnTo>
                <a:close/>
                <a:moveTo>
                  <a:pt x="14374" y="38018"/>
                </a:moveTo>
                <a:cubicBezTo>
                  <a:pt x="14080" y="38023"/>
                  <a:pt x="13921" y="38386"/>
                  <a:pt x="14136" y="38602"/>
                </a:cubicBezTo>
                <a:cubicBezTo>
                  <a:pt x="14205" y="38667"/>
                  <a:pt x="14290" y="38696"/>
                  <a:pt x="14372" y="38696"/>
                </a:cubicBezTo>
                <a:cubicBezTo>
                  <a:pt x="14550" y="38696"/>
                  <a:pt x="14721" y="38562"/>
                  <a:pt x="14721" y="38358"/>
                </a:cubicBezTo>
                <a:cubicBezTo>
                  <a:pt x="14721" y="38170"/>
                  <a:pt x="14562" y="38021"/>
                  <a:pt x="14374" y="38018"/>
                </a:cubicBezTo>
                <a:close/>
                <a:moveTo>
                  <a:pt x="57414" y="38127"/>
                </a:moveTo>
                <a:lnTo>
                  <a:pt x="57591" y="38480"/>
                </a:lnTo>
                <a:lnTo>
                  <a:pt x="57237" y="38697"/>
                </a:lnTo>
                <a:cubicBezTo>
                  <a:pt x="57197" y="38575"/>
                  <a:pt x="57142" y="38439"/>
                  <a:pt x="57074" y="38290"/>
                </a:cubicBezTo>
                <a:lnTo>
                  <a:pt x="57414" y="38127"/>
                </a:lnTo>
                <a:close/>
                <a:moveTo>
                  <a:pt x="54669" y="38208"/>
                </a:moveTo>
                <a:lnTo>
                  <a:pt x="54859" y="38548"/>
                </a:lnTo>
                <a:lnTo>
                  <a:pt x="54519" y="38725"/>
                </a:lnTo>
                <a:lnTo>
                  <a:pt x="54342" y="38385"/>
                </a:lnTo>
                <a:lnTo>
                  <a:pt x="54669" y="38208"/>
                </a:lnTo>
                <a:close/>
                <a:moveTo>
                  <a:pt x="42925" y="38222"/>
                </a:moveTo>
                <a:lnTo>
                  <a:pt x="43102" y="38575"/>
                </a:lnTo>
                <a:lnTo>
                  <a:pt x="42748" y="38738"/>
                </a:lnTo>
                <a:lnTo>
                  <a:pt x="42571" y="38385"/>
                </a:lnTo>
                <a:lnTo>
                  <a:pt x="42925" y="38222"/>
                </a:lnTo>
                <a:close/>
                <a:moveTo>
                  <a:pt x="31168" y="38222"/>
                </a:moveTo>
                <a:lnTo>
                  <a:pt x="31344" y="38575"/>
                </a:lnTo>
                <a:lnTo>
                  <a:pt x="30991" y="38752"/>
                </a:lnTo>
                <a:cubicBezTo>
                  <a:pt x="30936" y="38657"/>
                  <a:pt x="30868" y="38534"/>
                  <a:pt x="30814" y="38412"/>
                </a:cubicBezTo>
                <a:lnTo>
                  <a:pt x="31168" y="38222"/>
                </a:lnTo>
                <a:close/>
                <a:moveTo>
                  <a:pt x="3439" y="38507"/>
                </a:moveTo>
                <a:cubicBezTo>
                  <a:pt x="3385" y="38507"/>
                  <a:pt x="3303" y="38589"/>
                  <a:pt x="3303" y="38629"/>
                </a:cubicBezTo>
                <a:cubicBezTo>
                  <a:pt x="3317" y="38697"/>
                  <a:pt x="3371" y="38752"/>
                  <a:pt x="3439" y="38765"/>
                </a:cubicBezTo>
                <a:cubicBezTo>
                  <a:pt x="3480" y="38765"/>
                  <a:pt x="3548" y="38711"/>
                  <a:pt x="3602" y="38670"/>
                </a:cubicBezTo>
                <a:lnTo>
                  <a:pt x="3602" y="38602"/>
                </a:lnTo>
                <a:cubicBezTo>
                  <a:pt x="3548" y="38575"/>
                  <a:pt x="3494" y="38507"/>
                  <a:pt x="3439" y="38507"/>
                </a:cubicBezTo>
                <a:close/>
                <a:moveTo>
                  <a:pt x="11631" y="38137"/>
                </a:moveTo>
                <a:cubicBezTo>
                  <a:pt x="11557" y="38137"/>
                  <a:pt x="11481" y="38163"/>
                  <a:pt x="11418" y="38222"/>
                </a:cubicBezTo>
                <a:cubicBezTo>
                  <a:pt x="11228" y="38412"/>
                  <a:pt x="11350" y="38752"/>
                  <a:pt x="11635" y="38765"/>
                </a:cubicBezTo>
                <a:cubicBezTo>
                  <a:pt x="11799" y="38765"/>
                  <a:pt x="11948" y="38629"/>
                  <a:pt x="11948" y="38466"/>
                </a:cubicBezTo>
                <a:cubicBezTo>
                  <a:pt x="11957" y="38269"/>
                  <a:pt x="11798" y="38137"/>
                  <a:pt x="11631" y="38137"/>
                </a:cubicBezTo>
                <a:close/>
                <a:moveTo>
                  <a:pt x="51950" y="38276"/>
                </a:moveTo>
                <a:lnTo>
                  <a:pt x="52127" y="38616"/>
                </a:lnTo>
                <a:lnTo>
                  <a:pt x="51801" y="38779"/>
                </a:lnTo>
                <a:lnTo>
                  <a:pt x="51624" y="38453"/>
                </a:lnTo>
                <a:lnTo>
                  <a:pt x="51950" y="38276"/>
                </a:lnTo>
                <a:close/>
                <a:moveTo>
                  <a:pt x="8915" y="38235"/>
                </a:moveTo>
                <a:cubicBezTo>
                  <a:pt x="8680" y="38235"/>
                  <a:pt x="8554" y="38525"/>
                  <a:pt x="8713" y="38697"/>
                </a:cubicBezTo>
                <a:cubicBezTo>
                  <a:pt x="8773" y="38757"/>
                  <a:pt x="8847" y="38785"/>
                  <a:pt x="8919" y="38785"/>
                </a:cubicBezTo>
                <a:cubicBezTo>
                  <a:pt x="9058" y="38785"/>
                  <a:pt x="9189" y="38682"/>
                  <a:pt x="9189" y="38521"/>
                </a:cubicBezTo>
                <a:cubicBezTo>
                  <a:pt x="9202" y="38371"/>
                  <a:pt x="9080" y="38249"/>
                  <a:pt x="8931" y="38235"/>
                </a:cubicBezTo>
                <a:cubicBezTo>
                  <a:pt x="8925" y="38235"/>
                  <a:pt x="8920" y="38235"/>
                  <a:pt x="8915" y="38235"/>
                </a:cubicBezTo>
                <a:close/>
                <a:moveTo>
                  <a:pt x="6174" y="38357"/>
                </a:moveTo>
                <a:cubicBezTo>
                  <a:pt x="6168" y="38357"/>
                  <a:pt x="6163" y="38357"/>
                  <a:pt x="6158" y="38358"/>
                </a:cubicBezTo>
                <a:cubicBezTo>
                  <a:pt x="6035" y="38358"/>
                  <a:pt x="5940" y="38466"/>
                  <a:pt x="5954" y="38589"/>
                </a:cubicBezTo>
                <a:cubicBezTo>
                  <a:pt x="5954" y="38714"/>
                  <a:pt x="6060" y="38792"/>
                  <a:pt x="6171" y="38792"/>
                </a:cubicBezTo>
                <a:cubicBezTo>
                  <a:pt x="6229" y="38792"/>
                  <a:pt x="6288" y="38771"/>
                  <a:pt x="6334" y="38725"/>
                </a:cubicBezTo>
                <a:cubicBezTo>
                  <a:pt x="6453" y="38579"/>
                  <a:pt x="6354" y="38357"/>
                  <a:pt x="6174" y="38357"/>
                </a:cubicBezTo>
                <a:close/>
                <a:moveTo>
                  <a:pt x="40179" y="38303"/>
                </a:moveTo>
                <a:lnTo>
                  <a:pt x="40356" y="38643"/>
                </a:lnTo>
                <a:lnTo>
                  <a:pt x="40016" y="38820"/>
                </a:lnTo>
                <a:lnTo>
                  <a:pt x="39839" y="38480"/>
                </a:lnTo>
                <a:lnTo>
                  <a:pt x="40179" y="38303"/>
                </a:lnTo>
                <a:close/>
                <a:moveTo>
                  <a:pt x="23430" y="38017"/>
                </a:moveTo>
                <a:cubicBezTo>
                  <a:pt x="23422" y="38017"/>
                  <a:pt x="23414" y="38017"/>
                  <a:pt x="23406" y="38018"/>
                </a:cubicBezTo>
                <a:cubicBezTo>
                  <a:pt x="23053" y="38018"/>
                  <a:pt x="22876" y="38453"/>
                  <a:pt x="23134" y="38711"/>
                </a:cubicBezTo>
                <a:cubicBezTo>
                  <a:pt x="23215" y="38787"/>
                  <a:pt x="23313" y="38821"/>
                  <a:pt x="23408" y="38821"/>
                </a:cubicBezTo>
                <a:cubicBezTo>
                  <a:pt x="23620" y="38821"/>
                  <a:pt x="23823" y="38655"/>
                  <a:pt x="23814" y="38412"/>
                </a:cubicBezTo>
                <a:cubicBezTo>
                  <a:pt x="23814" y="38202"/>
                  <a:pt x="23649" y="38017"/>
                  <a:pt x="23430" y="38017"/>
                </a:cubicBezTo>
                <a:close/>
                <a:moveTo>
                  <a:pt x="49232" y="38344"/>
                </a:moveTo>
                <a:lnTo>
                  <a:pt x="49408" y="38657"/>
                </a:lnTo>
                <a:lnTo>
                  <a:pt x="49041" y="38833"/>
                </a:lnTo>
                <a:lnTo>
                  <a:pt x="48878" y="38507"/>
                </a:lnTo>
                <a:lnTo>
                  <a:pt x="49232" y="38344"/>
                </a:lnTo>
                <a:close/>
                <a:moveTo>
                  <a:pt x="37461" y="38371"/>
                </a:moveTo>
                <a:cubicBezTo>
                  <a:pt x="37515" y="38480"/>
                  <a:pt x="37569" y="38602"/>
                  <a:pt x="37624" y="38697"/>
                </a:cubicBezTo>
                <a:lnTo>
                  <a:pt x="37298" y="38874"/>
                </a:lnTo>
                <a:lnTo>
                  <a:pt x="37135" y="38548"/>
                </a:lnTo>
                <a:lnTo>
                  <a:pt x="37461" y="38371"/>
                </a:lnTo>
                <a:close/>
                <a:moveTo>
                  <a:pt x="20661" y="38086"/>
                </a:moveTo>
                <a:cubicBezTo>
                  <a:pt x="20307" y="38086"/>
                  <a:pt x="20131" y="38507"/>
                  <a:pt x="20375" y="38752"/>
                </a:cubicBezTo>
                <a:cubicBezTo>
                  <a:pt x="20456" y="38837"/>
                  <a:pt x="20557" y="38875"/>
                  <a:pt x="20656" y="38875"/>
                </a:cubicBezTo>
                <a:cubicBezTo>
                  <a:pt x="20859" y="38875"/>
                  <a:pt x="21055" y="38717"/>
                  <a:pt x="21055" y="38480"/>
                </a:cubicBezTo>
                <a:cubicBezTo>
                  <a:pt x="21041" y="38262"/>
                  <a:pt x="20878" y="38099"/>
                  <a:pt x="20661" y="38086"/>
                </a:cubicBezTo>
                <a:close/>
                <a:moveTo>
                  <a:pt x="58257" y="38398"/>
                </a:moveTo>
                <a:lnTo>
                  <a:pt x="58434" y="38725"/>
                </a:lnTo>
                <a:lnTo>
                  <a:pt x="58107" y="38901"/>
                </a:lnTo>
                <a:lnTo>
                  <a:pt x="57931" y="38575"/>
                </a:lnTo>
                <a:lnTo>
                  <a:pt x="58257" y="38398"/>
                </a:lnTo>
                <a:close/>
                <a:moveTo>
                  <a:pt x="17939" y="38167"/>
                </a:moveTo>
                <a:cubicBezTo>
                  <a:pt x="17610" y="38167"/>
                  <a:pt x="17443" y="38565"/>
                  <a:pt x="17670" y="38793"/>
                </a:cubicBezTo>
                <a:cubicBezTo>
                  <a:pt x="17747" y="38874"/>
                  <a:pt x="17844" y="38910"/>
                  <a:pt x="17939" y="38910"/>
                </a:cubicBezTo>
                <a:cubicBezTo>
                  <a:pt x="18128" y="38910"/>
                  <a:pt x="18309" y="38765"/>
                  <a:pt x="18309" y="38548"/>
                </a:cubicBezTo>
                <a:cubicBezTo>
                  <a:pt x="18323" y="38344"/>
                  <a:pt x="18160" y="38167"/>
                  <a:pt x="17956" y="38167"/>
                </a:cubicBezTo>
                <a:cubicBezTo>
                  <a:pt x="17950" y="38167"/>
                  <a:pt x="17945" y="38167"/>
                  <a:pt x="17939" y="38167"/>
                </a:cubicBezTo>
                <a:close/>
                <a:moveTo>
                  <a:pt x="34715" y="38426"/>
                </a:moveTo>
                <a:lnTo>
                  <a:pt x="34892" y="38752"/>
                </a:lnTo>
                <a:lnTo>
                  <a:pt x="34552" y="38928"/>
                </a:lnTo>
                <a:lnTo>
                  <a:pt x="34389" y="38602"/>
                </a:lnTo>
                <a:cubicBezTo>
                  <a:pt x="34498" y="38548"/>
                  <a:pt x="34606" y="38480"/>
                  <a:pt x="34715" y="38426"/>
                </a:cubicBezTo>
                <a:close/>
                <a:moveTo>
                  <a:pt x="46486" y="38398"/>
                </a:moveTo>
                <a:lnTo>
                  <a:pt x="46649" y="38752"/>
                </a:lnTo>
                <a:lnTo>
                  <a:pt x="46336" y="38928"/>
                </a:lnTo>
                <a:lnTo>
                  <a:pt x="46160" y="38561"/>
                </a:lnTo>
                <a:lnTo>
                  <a:pt x="46486" y="38398"/>
                </a:lnTo>
                <a:close/>
                <a:moveTo>
                  <a:pt x="55498" y="38453"/>
                </a:moveTo>
                <a:lnTo>
                  <a:pt x="55674" y="38793"/>
                </a:lnTo>
                <a:lnTo>
                  <a:pt x="55335" y="38969"/>
                </a:lnTo>
                <a:lnTo>
                  <a:pt x="55158" y="38629"/>
                </a:lnTo>
                <a:lnTo>
                  <a:pt x="55498" y="38453"/>
                </a:lnTo>
                <a:close/>
                <a:moveTo>
                  <a:pt x="43754" y="38494"/>
                </a:moveTo>
                <a:lnTo>
                  <a:pt x="43931" y="38820"/>
                </a:lnTo>
                <a:lnTo>
                  <a:pt x="43564" y="38983"/>
                </a:lnTo>
                <a:lnTo>
                  <a:pt x="43401" y="38657"/>
                </a:lnTo>
                <a:lnTo>
                  <a:pt x="43754" y="38494"/>
                </a:lnTo>
                <a:close/>
                <a:moveTo>
                  <a:pt x="15210" y="38276"/>
                </a:moveTo>
                <a:cubicBezTo>
                  <a:pt x="14898" y="38276"/>
                  <a:pt x="14748" y="38670"/>
                  <a:pt x="14979" y="38888"/>
                </a:cubicBezTo>
                <a:cubicBezTo>
                  <a:pt x="15046" y="38954"/>
                  <a:pt x="15128" y="38984"/>
                  <a:pt x="15210" y="38984"/>
                </a:cubicBezTo>
                <a:cubicBezTo>
                  <a:pt x="15394" y="38984"/>
                  <a:pt x="15577" y="38833"/>
                  <a:pt x="15577" y="38616"/>
                </a:cubicBezTo>
                <a:cubicBezTo>
                  <a:pt x="15564" y="38426"/>
                  <a:pt x="15400" y="38276"/>
                  <a:pt x="15224" y="38276"/>
                </a:cubicBezTo>
                <a:close/>
                <a:moveTo>
                  <a:pt x="12465" y="38371"/>
                </a:moveTo>
                <a:cubicBezTo>
                  <a:pt x="12179" y="38371"/>
                  <a:pt x="12030" y="38725"/>
                  <a:pt x="12247" y="38928"/>
                </a:cubicBezTo>
                <a:cubicBezTo>
                  <a:pt x="12312" y="38993"/>
                  <a:pt x="12390" y="39022"/>
                  <a:pt x="12467" y="39022"/>
                </a:cubicBezTo>
                <a:cubicBezTo>
                  <a:pt x="12633" y="39022"/>
                  <a:pt x="12791" y="38888"/>
                  <a:pt x="12791" y="38684"/>
                </a:cubicBezTo>
                <a:cubicBezTo>
                  <a:pt x="12791" y="38507"/>
                  <a:pt x="12641" y="38371"/>
                  <a:pt x="12465" y="38371"/>
                </a:cubicBezTo>
                <a:close/>
                <a:moveTo>
                  <a:pt x="31983" y="38480"/>
                </a:moveTo>
                <a:cubicBezTo>
                  <a:pt x="32037" y="38602"/>
                  <a:pt x="32092" y="38725"/>
                  <a:pt x="32160" y="38847"/>
                </a:cubicBezTo>
                <a:lnTo>
                  <a:pt x="31820" y="39024"/>
                </a:lnTo>
                <a:lnTo>
                  <a:pt x="31643" y="38643"/>
                </a:lnTo>
                <a:lnTo>
                  <a:pt x="31983" y="38480"/>
                </a:lnTo>
                <a:close/>
                <a:moveTo>
                  <a:pt x="52779" y="38521"/>
                </a:moveTo>
                <a:cubicBezTo>
                  <a:pt x="52834" y="38616"/>
                  <a:pt x="52888" y="38738"/>
                  <a:pt x="52956" y="38861"/>
                </a:cubicBezTo>
                <a:lnTo>
                  <a:pt x="52616" y="39024"/>
                </a:lnTo>
                <a:lnTo>
                  <a:pt x="52439" y="38697"/>
                </a:lnTo>
                <a:lnTo>
                  <a:pt x="52779" y="38521"/>
                </a:lnTo>
                <a:close/>
                <a:moveTo>
                  <a:pt x="9746" y="38466"/>
                </a:moveTo>
                <a:cubicBezTo>
                  <a:pt x="9583" y="38466"/>
                  <a:pt x="9461" y="38602"/>
                  <a:pt x="9461" y="38752"/>
                </a:cubicBezTo>
                <a:cubicBezTo>
                  <a:pt x="9461" y="38926"/>
                  <a:pt x="9603" y="39039"/>
                  <a:pt x="9751" y="39039"/>
                </a:cubicBezTo>
                <a:cubicBezTo>
                  <a:pt x="9821" y="39039"/>
                  <a:pt x="9893" y="39013"/>
                  <a:pt x="9950" y="38956"/>
                </a:cubicBezTo>
                <a:cubicBezTo>
                  <a:pt x="10127" y="38779"/>
                  <a:pt x="9991" y="38466"/>
                  <a:pt x="9746" y="38466"/>
                </a:cubicBezTo>
                <a:close/>
                <a:moveTo>
                  <a:pt x="40981" y="38534"/>
                </a:moveTo>
                <a:lnTo>
                  <a:pt x="41158" y="38861"/>
                </a:lnTo>
                <a:lnTo>
                  <a:pt x="40818" y="39051"/>
                </a:lnTo>
                <a:lnTo>
                  <a:pt x="40641" y="38711"/>
                </a:lnTo>
                <a:lnTo>
                  <a:pt x="40981" y="38534"/>
                </a:lnTo>
                <a:close/>
                <a:moveTo>
                  <a:pt x="6987" y="38575"/>
                </a:moveTo>
                <a:cubicBezTo>
                  <a:pt x="6865" y="38575"/>
                  <a:pt x="6756" y="38684"/>
                  <a:pt x="6756" y="38820"/>
                </a:cubicBezTo>
                <a:cubicBezTo>
                  <a:pt x="6756" y="38965"/>
                  <a:pt x="6871" y="39055"/>
                  <a:pt x="6991" y="39055"/>
                </a:cubicBezTo>
                <a:cubicBezTo>
                  <a:pt x="7052" y="39055"/>
                  <a:pt x="7114" y="39033"/>
                  <a:pt x="7164" y="38983"/>
                </a:cubicBezTo>
                <a:cubicBezTo>
                  <a:pt x="7313" y="38833"/>
                  <a:pt x="7204" y="38575"/>
                  <a:pt x="6987" y="38575"/>
                </a:cubicBezTo>
                <a:close/>
                <a:moveTo>
                  <a:pt x="24239" y="38262"/>
                </a:moveTo>
                <a:cubicBezTo>
                  <a:pt x="24138" y="38262"/>
                  <a:pt x="24034" y="38300"/>
                  <a:pt x="23950" y="38385"/>
                </a:cubicBezTo>
                <a:cubicBezTo>
                  <a:pt x="23692" y="38643"/>
                  <a:pt x="23882" y="39078"/>
                  <a:pt x="24249" y="39078"/>
                </a:cubicBezTo>
                <a:cubicBezTo>
                  <a:pt x="24480" y="39078"/>
                  <a:pt x="24657" y="38888"/>
                  <a:pt x="24643" y="38657"/>
                </a:cubicBezTo>
                <a:lnTo>
                  <a:pt x="24643" y="38657"/>
                </a:lnTo>
                <a:lnTo>
                  <a:pt x="24643" y="38670"/>
                </a:lnTo>
                <a:cubicBezTo>
                  <a:pt x="24643" y="38423"/>
                  <a:pt x="24446" y="38262"/>
                  <a:pt x="24239" y="38262"/>
                </a:cubicBezTo>
                <a:close/>
                <a:moveTo>
                  <a:pt x="4275" y="38728"/>
                </a:moveTo>
                <a:cubicBezTo>
                  <a:pt x="4190" y="38728"/>
                  <a:pt x="4105" y="38786"/>
                  <a:pt x="4105" y="38901"/>
                </a:cubicBezTo>
                <a:cubicBezTo>
                  <a:pt x="4119" y="38969"/>
                  <a:pt x="4187" y="39037"/>
                  <a:pt x="4241" y="39105"/>
                </a:cubicBezTo>
                <a:lnTo>
                  <a:pt x="4309" y="39105"/>
                </a:lnTo>
                <a:cubicBezTo>
                  <a:pt x="4350" y="39037"/>
                  <a:pt x="4432" y="38983"/>
                  <a:pt x="4445" y="38901"/>
                </a:cubicBezTo>
                <a:cubicBezTo>
                  <a:pt x="4445" y="38786"/>
                  <a:pt x="4360" y="38728"/>
                  <a:pt x="4275" y="38728"/>
                </a:cubicBezTo>
                <a:close/>
                <a:moveTo>
                  <a:pt x="21493" y="38326"/>
                </a:moveTo>
                <a:cubicBezTo>
                  <a:pt x="21391" y="38326"/>
                  <a:pt x="21287" y="38366"/>
                  <a:pt x="21204" y="38453"/>
                </a:cubicBezTo>
                <a:cubicBezTo>
                  <a:pt x="20960" y="38697"/>
                  <a:pt x="21136" y="39119"/>
                  <a:pt x="21490" y="39119"/>
                </a:cubicBezTo>
                <a:cubicBezTo>
                  <a:pt x="21707" y="39119"/>
                  <a:pt x="21884" y="38942"/>
                  <a:pt x="21884" y="38711"/>
                </a:cubicBezTo>
                <a:cubicBezTo>
                  <a:pt x="21884" y="38477"/>
                  <a:pt x="21693" y="38326"/>
                  <a:pt x="21493" y="38326"/>
                </a:cubicBezTo>
                <a:close/>
                <a:moveTo>
                  <a:pt x="28463" y="38276"/>
                </a:moveTo>
                <a:cubicBezTo>
                  <a:pt x="28471" y="38531"/>
                  <a:pt x="28682" y="38691"/>
                  <a:pt x="28899" y="38691"/>
                </a:cubicBezTo>
                <a:cubicBezTo>
                  <a:pt x="29028" y="38691"/>
                  <a:pt x="29160" y="38634"/>
                  <a:pt x="29251" y="38507"/>
                </a:cubicBezTo>
                <a:lnTo>
                  <a:pt x="29455" y="38915"/>
                </a:lnTo>
                <a:lnTo>
                  <a:pt x="29047" y="39119"/>
                </a:lnTo>
                <a:cubicBezTo>
                  <a:pt x="29039" y="38857"/>
                  <a:pt x="28826" y="38700"/>
                  <a:pt x="28611" y="38700"/>
                </a:cubicBezTo>
                <a:cubicBezTo>
                  <a:pt x="28479" y="38700"/>
                  <a:pt x="28346" y="38759"/>
                  <a:pt x="28259" y="38888"/>
                </a:cubicBezTo>
                <a:lnTo>
                  <a:pt x="28041" y="38480"/>
                </a:lnTo>
                <a:lnTo>
                  <a:pt x="28463" y="38276"/>
                </a:lnTo>
                <a:close/>
                <a:moveTo>
                  <a:pt x="38290" y="38616"/>
                </a:moveTo>
                <a:lnTo>
                  <a:pt x="38453" y="38956"/>
                </a:lnTo>
                <a:lnTo>
                  <a:pt x="38127" y="39119"/>
                </a:lnTo>
                <a:cubicBezTo>
                  <a:pt x="38072" y="39010"/>
                  <a:pt x="38004" y="38888"/>
                  <a:pt x="37950" y="38779"/>
                </a:cubicBezTo>
                <a:lnTo>
                  <a:pt x="38290" y="38616"/>
                </a:lnTo>
                <a:close/>
                <a:moveTo>
                  <a:pt x="50061" y="38589"/>
                </a:moveTo>
                <a:lnTo>
                  <a:pt x="50224" y="38942"/>
                </a:lnTo>
                <a:lnTo>
                  <a:pt x="49870" y="39119"/>
                </a:lnTo>
                <a:lnTo>
                  <a:pt x="49694" y="38752"/>
                </a:lnTo>
                <a:lnTo>
                  <a:pt x="50061" y="38589"/>
                </a:lnTo>
                <a:close/>
                <a:moveTo>
                  <a:pt x="59086" y="38643"/>
                </a:moveTo>
                <a:cubicBezTo>
                  <a:pt x="59127" y="38752"/>
                  <a:pt x="59195" y="38874"/>
                  <a:pt x="59249" y="38983"/>
                </a:cubicBezTo>
                <a:lnTo>
                  <a:pt x="58909" y="39160"/>
                </a:lnTo>
                <a:lnTo>
                  <a:pt x="58746" y="38820"/>
                </a:lnTo>
                <a:lnTo>
                  <a:pt x="59086" y="38643"/>
                </a:lnTo>
                <a:close/>
                <a:moveTo>
                  <a:pt x="26519" y="38616"/>
                </a:moveTo>
                <a:lnTo>
                  <a:pt x="26723" y="38983"/>
                </a:lnTo>
                <a:lnTo>
                  <a:pt x="26342" y="39173"/>
                </a:lnTo>
                <a:lnTo>
                  <a:pt x="26138" y="38820"/>
                </a:lnTo>
                <a:lnTo>
                  <a:pt x="26519" y="38616"/>
                </a:lnTo>
                <a:close/>
                <a:moveTo>
                  <a:pt x="47302" y="38670"/>
                </a:moveTo>
                <a:lnTo>
                  <a:pt x="47478" y="39010"/>
                </a:lnTo>
                <a:lnTo>
                  <a:pt x="47152" y="39187"/>
                </a:lnTo>
                <a:lnTo>
                  <a:pt x="46975" y="38847"/>
                </a:lnTo>
                <a:lnTo>
                  <a:pt x="47302" y="38670"/>
                </a:lnTo>
                <a:close/>
                <a:moveTo>
                  <a:pt x="18771" y="38439"/>
                </a:moveTo>
                <a:cubicBezTo>
                  <a:pt x="18567" y="38439"/>
                  <a:pt x="18391" y="38602"/>
                  <a:pt x="18391" y="38806"/>
                </a:cubicBezTo>
                <a:cubicBezTo>
                  <a:pt x="18381" y="39040"/>
                  <a:pt x="18571" y="39196"/>
                  <a:pt x="18770" y="39196"/>
                </a:cubicBezTo>
                <a:cubicBezTo>
                  <a:pt x="18861" y="39196"/>
                  <a:pt x="18953" y="39164"/>
                  <a:pt x="19030" y="39092"/>
                </a:cubicBezTo>
                <a:cubicBezTo>
                  <a:pt x="19274" y="38847"/>
                  <a:pt x="19111" y="38439"/>
                  <a:pt x="18771" y="38439"/>
                </a:cubicBezTo>
                <a:close/>
                <a:moveTo>
                  <a:pt x="35544" y="38629"/>
                </a:moveTo>
                <a:cubicBezTo>
                  <a:pt x="35612" y="38752"/>
                  <a:pt x="35667" y="38901"/>
                  <a:pt x="35721" y="39037"/>
                </a:cubicBezTo>
                <a:lnTo>
                  <a:pt x="35368" y="39200"/>
                </a:lnTo>
                <a:lnTo>
                  <a:pt x="35204" y="38861"/>
                </a:lnTo>
                <a:lnTo>
                  <a:pt x="35544" y="38629"/>
                </a:lnTo>
                <a:close/>
                <a:moveTo>
                  <a:pt x="56327" y="38697"/>
                </a:moveTo>
                <a:lnTo>
                  <a:pt x="56503" y="39037"/>
                </a:lnTo>
                <a:lnTo>
                  <a:pt x="56164" y="39214"/>
                </a:lnTo>
                <a:cubicBezTo>
                  <a:pt x="56109" y="39119"/>
                  <a:pt x="56055" y="38996"/>
                  <a:pt x="55987" y="38888"/>
                </a:cubicBezTo>
                <a:lnTo>
                  <a:pt x="56327" y="38697"/>
                </a:lnTo>
                <a:close/>
                <a:moveTo>
                  <a:pt x="16037" y="38520"/>
                </a:moveTo>
                <a:cubicBezTo>
                  <a:pt x="15721" y="38520"/>
                  <a:pt x="15567" y="38905"/>
                  <a:pt x="15781" y="39132"/>
                </a:cubicBezTo>
                <a:cubicBezTo>
                  <a:pt x="15856" y="39208"/>
                  <a:pt x="15949" y="39241"/>
                  <a:pt x="16040" y="39241"/>
                </a:cubicBezTo>
                <a:cubicBezTo>
                  <a:pt x="16227" y="39241"/>
                  <a:pt x="16406" y="39098"/>
                  <a:pt x="16406" y="38888"/>
                </a:cubicBezTo>
                <a:cubicBezTo>
                  <a:pt x="16406" y="38684"/>
                  <a:pt x="16243" y="38521"/>
                  <a:pt x="16053" y="38521"/>
                </a:cubicBezTo>
                <a:cubicBezTo>
                  <a:pt x="16047" y="38520"/>
                  <a:pt x="16042" y="38520"/>
                  <a:pt x="16037" y="38520"/>
                </a:cubicBezTo>
                <a:close/>
                <a:moveTo>
                  <a:pt x="32812" y="38752"/>
                </a:moveTo>
                <a:lnTo>
                  <a:pt x="32975" y="39092"/>
                </a:lnTo>
                <a:lnTo>
                  <a:pt x="32649" y="39268"/>
                </a:lnTo>
                <a:lnTo>
                  <a:pt x="32472" y="38928"/>
                </a:lnTo>
                <a:lnTo>
                  <a:pt x="32812" y="38752"/>
                </a:lnTo>
                <a:close/>
                <a:moveTo>
                  <a:pt x="44583" y="38725"/>
                </a:moveTo>
                <a:lnTo>
                  <a:pt x="44760" y="39051"/>
                </a:lnTo>
                <a:lnTo>
                  <a:pt x="44406" y="39268"/>
                </a:lnTo>
                <a:cubicBezTo>
                  <a:pt x="44352" y="39160"/>
                  <a:pt x="44298" y="39024"/>
                  <a:pt x="44243" y="38901"/>
                </a:cubicBezTo>
                <a:lnTo>
                  <a:pt x="44583" y="38725"/>
                </a:lnTo>
                <a:close/>
                <a:moveTo>
                  <a:pt x="13316" y="38615"/>
                </a:moveTo>
                <a:cubicBezTo>
                  <a:pt x="13309" y="38615"/>
                  <a:pt x="13301" y="38615"/>
                  <a:pt x="13294" y="38616"/>
                </a:cubicBezTo>
                <a:cubicBezTo>
                  <a:pt x="12995" y="38616"/>
                  <a:pt x="12832" y="38983"/>
                  <a:pt x="13063" y="39187"/>
                </a:cubicBezTo>
                <a:cubicBezTo>
                  <a:pt x="13132" y="39256"/>
                  <a:pt x="13216" y="39287"/>
                  <a:pt x="13299" y="39287"/>
                </a:cubicBezTo>
                <a:cubicBezTo>
                  <a:pt x="13475" y="39287"/>
                  <a:pt x="13643" y="39146"/>
                  <a:pt x="13634" y="38942"/>
                </a:cubicBezTo>
                <a:cubicBezTo>
                  <a:pt x="13634" y="38760"/>
                  <a:pt x="13484" y="38615"/>
                  <a:pt x="13316" y="38615"/>
                </a:cubicBezTo>
                <a:close/>
                <a:moveTo>
                  <a:pt x="41837" y="38793"/>
                </a:moveTo>
                <a:lnTo>
                  <a:pt x="42001" y="39119"/>
                </a:lnTo>
                <a:lnTo>
                  <a:pt x="41674" y="39295"/>
                </a:lnTo>
                <a:lnTo>
                  <a:pt x="41511" y="38969"/>
                </a:lnTo>
                <a:lnTo>
                  <a:pt x="41837" y="38793"/>
                </a:lnTo>
                <a:close/>
                <a:moveTo>
                  <a:pt x="53595" y="38752"/>
                </a:moveTo>
                <a:lnTo>
                  <a:pt x="53771" y="39119"/>
                </a:lnTo>
                <a:lnTo>
                  <a:pt x="53445" y="39295"/>
                </a:lnTo>
                <a:lnTo>
                  <a:pt x="53282" y="38928"/>
                </a:lnTo>
                <a:lnTo>
                  <a:pt x="53595" y="38752"/>
                </a:lnTo>
                <a:close/>
                <a:moveTo>
                  <a:pt x="2366" y="39078"/>
                </a:moveTo>
                <a:cubicBezTo>
                  <a:pt x="2311" y="39132"/>
                  <a:pt x="2257" y="39173"/>
                  <a:pt x="2270" y="39214"/>
                </a:cubicBezTo>
                <a:cubicBezTo>
                  <a:pt x="2270" y="39241"/>
                  <a:pt x="2311" y="39295"/>
                  <a:pt x="2338" y="39309"/>
                </a:cubicBezTo>
                <a:cubicBezTo>
                  <a:pt x="2379" y="39309"/>
                  <a:pt x="2433" y="39255"/>
                  <a:pt x="2447" y="39228"/>
                </a:cubicBezTo>
                <a:cubicBezTo>
                  <a:pt x="2447" y="39187"/>
                  <a:pt x="2406" y="39146"/>
                  <a:pt x="2366" y="39078"/>
                </a:cubicBezTo>
                <a:close/>
                <a:moveTo>
                  <a:pt x="10568" y="38670"/>
                </a:moveTo>
                <a:cubicBezTo>
                  <a:pt x="10409" y="38670"/>
                  <a:pt x="10249" y="38779"/>
                  <a:pt x="10263" y="38996"/>
                </a:cubicBezTo>
                <a:cubicBezTo>
                  <a:pt x="10249" y="39214"/>
                  <a:pt x="10409" y="39323"/>
                  <a:pt x="10568" y="39323"/>
                </a:cubicBezTo>
                <a:cubicBezTo>
                  <a:pt x="10728" y="39323"/>
                  <a:pt x="10888" y="39214"/>
                  <a:pt x="10874" y="38996"/>
                </a:cubicBezTo>
                <a:cubicBezTo>
                  <a:pt x="10888" y="38779"/>
                  <a:pt x="10728" y="38670"/>
                  <a:pt x="10568" y="38670"/>
                </a:cubicBezTo>
                <a:close/>
                <a:moveTo>
                  <a:pt x="25065" y="38494"/>
                </a:moveTo>
                <a:cubicBezTo>
                  <a:pt x="24698" y="38494"/>
                  <a:pt x="24507" y="38942"/>
                  <a:pt x="24766" y="39200"/>
                </a:cubicBezTo>
                <a:cubicBezTo>
                  <a:pt x="24854" y="39285"/>
                  <a:pt x="24961" y="39323"/>
                  <a:pt x="25064" y="39323"/>
                </a:cubicBezTo>
                <a:cubicBezTo>
                  <a:pt x="25277" y="39323"/>
                  <a:pt x="25477" y="39162"/>
                  <a:pt x="25486" y="38915"/>
                </a:cubicBezTo>
                <a:cubicBezTo>
                  <a:pt x="25486" y="38684"/>
                  <a:pt x="25296" y="38494"/>
                  <a:pt x="25065" y="38494"/>
                </a:cubicBezTo>
                <a:close/>
                <a:moveTo>
                  <a:pt x="7809" y="38832"/>
                </a:moveTo>
                <a:cubicBezTo>
                  <a:pt x="7682" y="38832"/>
                  <a:pt x="7571" y="38950"/>
                  <a:pt x="7571" y="39092"/>
                </a:cubicBezTo>
                <a:cubicBezTo>
                  <a:pt x="7571" y="39240"/>
                  <a:pt x="7691" y="39343"/>
                  <a:pt x="7819" y="39343"/>
                </a:cubicBezTo>
                <a:cubicBezTo>
                  <a:pt x="7879" y="39343"/>
                  <a:pt x="7941" y="39320"/>
                  <a:pt x="7993" y="39268"/>
                </a:cubicBezTo>
                <a:cubicBezTo>
                  <a:pt x="8156" y="39119"/>
                  <a:pt x="8061" y="38847"/>
                  <a:pt x="7830" y="38833"/>
                </a:cubicBezTo>
                <a:cubicBezTo>
                  <a:pt x="7823" y="38833"/>
                  <a:pt x="7816" y="38832"/>
                  <a:pt x="7809" y="38832"/>
                </a:cubicBezTo>
                <a:close/>
                <a:moveTo>
                  <a:pt x="30094" y="38806"/>
                </a:moveTo>
                <a:cubicBezTo>
                  <a:pt x="30148" y="38915"/>
                  <a:pt x="30216" y="39051"/>
                  <a:pt x="30257" y="39160"/>
                </a:cubicBezTo>
                <a:lnTo>
                  <a:pt x="29876" y="39350"/>
                </a:lnTo>
                <a:cubicBezTo>
                  <a:pt x="29822" y="39241"/>
                  <a:pt x="29754" y="39105"/>
                  <a:pt x="29686" y="39010"/>
                </a:cubicBezTo>
                <a:lnTo>
                  <a:pt x="30080" y="38820"/>
                </a:lnTo>
                <a:lnTo>
                  <a:pt x="30094" y="38806"/>
                </a:lnTo>
                <a:close/>
                <a:moveTo>
                  <a:pt x="50890" y="38847"/>
                </a:moveTo>
                <a:lnTo>
                  <a:pt x="51053" y="39173"/>
                </a:lnTo>
                <a:lnTo>
                  <a:pt x="50700" y="39350"/>
                </a:lnTo>
                <a:lnTo>
                  <a:pt x="50523" y="39024"/>
                </a:lnTo>
                <a:lnTo>
                  <a:pt x="50890" y="38847"/>
                </a:lnTo>
                <a:close/>
                <a:moveTo>
                  <a:pt x="5090" y="38954"/>
                </a:moveTo>
                <a:cubicBezTo>
                  <a:pt x="4989" y="38954"/>
                  <a:pt x="4894" y="39045"/>
                  <a:pt x="4894" y="39160"/>
                </a:cubicBezTo>
                <a:cubicBezTo>
                  <a:pt x="4894" y="39255"/>
                  <a:pt x="4975" y="39350"/>
                  <a:pt x="5084" y="39350"/>
                </a:cubicBezTo>
                <a:cubicBezTo>
                  <a:pt x="5092" y="39351"/>
                  <a:pt x="5100" y="39351"/>
                  <a:pt x="5108" y="39351"/>
                </a:cubicBezTo>
                <a:cubicBezTo>
                  <a:pt x="5206" y="39351"/>
                  <a:pt x="5289" y="39274"/>
                  <a:pt x="5301" y="39173"/>
                </a:cubicBezTo>
                <a:cubicBezTo>
                  <a:pt x="5301" y="39064"/>
                  <a:pt x="5220" y="38969"/>
                  <a:pt x="5111" y="38956"/>
                </a:cubicBezTo>
                <a:cubicBezTo>
                  <a:pt x="5104" y="38955"/>
                  <a:pt x="5097" y="38954"/>
                  <a:pt x="5090" y="38954"/>
                </a:cubicBezTo>
                <a:close/>
                <a:moveTo>
                  <a:pt x="39105" y="38847"/>
                </a:moveTo>
                <a:lnTo>
                  <a:pt x="39282" y="39214"/>
                </a:lnTo>
                <a:lnTo>
                  <a:pt x="38956" y="39377"/>
                </a:lnTo>
                <a:cubicBezTo>
                  <a:pt x="38915" y="39268"/>
                  <a:pt x="38847" y="39132"/>
                  <a:pt x="38793" y="39024"/>
                </a:cubicBezTo>
                <a:lnTo>
                  <a:pt x="39105" y="38847"/>
                </a:lnTo>
                <a:close/>
                <a:moveTo>
                  <a:pt x="22303" y="38616"/>
                </a:moveTo>
                <a:cubicBezTo>
                  <a:pt x="21960" y="38616"/>
                  <a:pt x="21779" y="39041"/>
                  <a:pt x="22034" y="39282"/>
                </a:cubicBezTo>
                <a:cubicBezTo>
                  <a:pt x="22114" y="39367"/>
                  <a:pt x="22215" y="39405"/>
                  <a:pt x="22315" y="39405"/>
                </a:cubicBezTo>
                <a:cubicBezTo>
                  <a:pt x="22517" y="39405"/>
                  <a:pt x="22713" y="39247"/>
                  <a:pt x="22713" y="39010"/>
                </a:cubicBezTo>
                <a:cubicBezTo>
                  <a:pt x="22713" y="38793"/>
                  <a:pt x="22536" y="38616"/>
                  <a:pt x="22319" y="38616"/>
                </a:cubicBezTo>
                <a:cubicBezTo>
                  <a:pt x="22314" y="38616"/>
                  <a:pt x="22308" y="38616"/>
                  <a:pt x="22303" y="38616"/>
                </a:cubicBezTo>
                <a:close/>
                <a:moveTo>
                  <a:pt x="59888" y="38888"/>
                </a:moveTo>
                <a:lnTo>
                  <a:pt x="60119" y="39241"/>
                </a:lnTo>
                <a:lnTo>
                  <a:pt x="59738" y="39418"/>
                </a:lnTo>
                <a:lnTo>
                  <a:pt x="59575" y="39064"/>
                </a:lnTo>
                <a:lnTo>
                  <a:pt x="59888" y="38888"/>
                </a:lnTo>
                <a:close/>
                <a:moveTo>
                  <a:pt x="27334" y="38861"/>
                </a:moveTo>
                <a:lnTo>
                  <a:pt x="27525" y="39228"/>
                </a:lnTo>
                <a:lnTo>
                  <a:pt x="27171" y="39431"/>
                </a:lnTo>
                <a:lnTo>
                  <a:pt x="26954" y="39064"/>
                </a:lnTo>
                <a:lnTo>
                  <a:pt x="27334" y="38861"/>
                </a:lnTo>
                <a:close/>
                <a:moveTo>
                  <a:pt x="36387" y="38942"/>
                </a:moveTo>
                <a:lnTo>
                  <a:pt x="36564" y="39268"/>
                </a:lnTo>
                <a:lnTo>
                  <a:pt x="36197" y="39431"/>
                </a:lnTo>
                <a:lnTo>
                  <a:pt x="36034" y="39119"/>
                </a:lnTo>
                <a:lnTo>
                  <a:pt x="36387" y="38942"/>
                </a:lnTo>
                <a:close/>
                <a:moveTo>
                  <a:pt x="48144" y="38915"/>
                </a:moveTo>
                <a:lnTo>
                  <a:pt x="48307" y="39241"/>
                </a:lnTo>
                <a:lnTo>
                  <a:pt x="47968" y="39431"/>
                </a:lnTo>
                <a:lnTo>
                  <a:pt x="47804" y="39092"/>
                </a:lnTo>
                <a:lnTo>
                  <a:pt x="48144" y="38915"/>
                </a:lnTo>
                <a:close/>
                <a:moveTo>
                  <a:pt x="19587" y="38670"/>
                </a:moveTo>
                <a:cubicBezTo>
                  <a:pt x="19234" y="38670"/>
                  <a:pt x="19070" y="39092"/>
                  <a:pt x="19315" y="39336"/>
                </a:cubicBezTo>
                <a:cubicBezTo>
                  <a:pt x="19394" y="39415"/>
                  <a:pt x="19490" y="39450"/>
                  <a:pt x="19583" y="39450"/>
                </a:cubicBezTo>
                <a:cubicBezTo>
                  <a:pt x="19780" y="39450"/>
                  <a:pt x="19967" y="39295"/>
                  <a:pt x="19967" y="39064"/>
                </a:cubicBezTo>
                <a:cubicBezTo>
                  <a:pt x="19967" y="38847"/>
                  <a:pt x="19804" y="38684"/>
                  <a:pt x="19601" y="38670"/>
                </a:cubicBezTo>
                <a:close/>
                <a:moveTo>
                  <a:pt x="57169" y="38888"/>
                </a:moveTo>
                <a:lnTo>
                  <a:pt x="57346" y="39295"/>
                </a:lnTo>
                <a:lnTo>
                  <a:pt x="56993" y="39472"/>
                </a:lnTo>
                <a:lnTo>
                  <a:pt x="56830" y="39132"/>
                </a:lnTo>
                <a:lnTo>
                  <a:pt x="57169" y="38888"/>
                </a:lnTo>
                <a:close/>
                <a:moveTo>
                  <a:pt x="16867" y="38752"/>
                </a:moveTo>
                <a:cubicBezTo>
                  <a:pt x="16777" y="38752"/>
                  <a:pt x="16685" y="38786"/>
                  <a:pt x="16610" y="38861"/>
                </a:cubicBezTo>
                <a:cubicBezTo>
                  <a:pt x="16379" y="39105"/>
                  <a:pt x="16542" y="39486"/>
                  <a:pt x="16868" y="39486"/>
                </a:cubicBezTo>
                <a:cubicBezTo>
                  <a:pt x="17072" y="39486"/>
                  <a:pt x="17235" y="39323"/>
                  <a:pt x="17235" y="39119"/>
                </a:cubicBezTo>
                <a:cubicBezTo>
                  <a:pt x="17235" y="38898"/>
                  <a:pt x="17055" y="38752"/>
                  <a:pt x="16867" y="38752"/>
                </a:cubicBezTo>
                <a:close/>
                <a:moveTo>
                  <a:pt x="45412" y="38983"/>
                </a:moveTo>
                <a:cubicBezTo>
                  <a:pt x="45467" y="39092"/>
                  <a:pt x="45521" y="39214"/>
                  <a:pt x="45575" y="39309"/>
                </a:cubicBezTo>
                <a:lnTo>
                  <a:pt x="45249" y="39486"/>
                </a:lnTo>
                <a:lnTo>
                  <a:pt x="45086" y="39160"/>
                </a:lnTo>
                <a:lnTo>
                  <a:pt x="45412" y="38983"/>
                </a:lnTo>
                <a:close/>
                <a:moveTo>
                  <a:pt x="33628" y="39010"/>
                </a:moveTo>
                <a:lnTo>
                  <a:pt x="33818" y="39336"/>
                </a:lnTo>
                <a:lnTo>
                  <a:pt x="33478" y="39513"/>
                </a:lnTo>
                <a:cubicBezTo>
                  <a:pt x="33424" y="39404"/>
                  <a:pt x="33356" y="39282"/>
                  <a:pt x="33301" y="39187"/>
                </a:cubicBezTo>
                <a:lnTo>
                  <a:pt x="33628" y="39010"/>
                </a:lnTo>
                <a:close/>
                <a:moveTo>
                  <a:pt x="14123" y="38847"/>
                </a:moveTo>
                <a:cubicBezTo>
                  <a:pt x="13824" y="38847"/>
                  <a:pt x="13674" y="39214"/>
                  <a:pt x="13878" y="39418"/>
                </a:cubicBezTo>
                <a:cubicBezTo>
                  <a:pt x="13950" y="39489"/>
                  <a:pt x="14037" y="39521"/>
                  <a:pt x="14122" y="39521"/>
                </a:cubicBezTo>
                <a:cubicBezTo>
                  <a:pt x="14297" y="39521"/>
                  <a:pt x="14463" y="39388"/>
                  <a:pt x="14463" y="39187"/>
                </a:cubicBezTo>
                <a:cubicBezTo>
                  <a:pt x="14463" y="38996"/>
                  <a:pt x="14313" y="38847"/>
                  <a:pt x="14123" y="38847"/>
                </a:cubicBezTo>
                <a:close/>
                <a:moveTo>
                  <a:pt x="54424" y="39037"/>
                </a:moveTo>
                <a:lnTo>
                  <a:pt x="54601" y="39363"/>
                </a:lnTo>
                <a:lnTo>
                  <a:pt x="54261" y="39540"/>
                </a:lnTo>
                <a:lnTo>
                  <a:pt x="54098" y="39214"/>
                </a:lnTo>
                <a:lnTo>
                  <a:pt x="54424" y="39037"/>
                </a:lnTo>
                <a:close/>
                <a:moveTo>
                  <a:pt x="42653" y="39037"/>
                </a:moveTo>
                <a:lnTo>
                  <a:pt x="42830" y="39404"/>
                </a:lnTo>
                <a:lnTo>
                  <a:pt x="42503" y="39567"/>
                </a:lnTo>
                <a:lnTo>
                  <a:pt x="42327" y="39214"/>
                </a:lnTo>
                <a:lnTo>
                  <a:pt x="42653" y="39037"/>
                </a:lnTo>
                <a:close/>
                <a:moveTo>
                  <a:pt x="11404" y="38969"/>
                </a:moveTo>
                <a:cubicBezTo>
                  <a:pt x="11119" y="38969"/>
                  <a:pt x="10983" y="39295"/>
                  <a:pt x="11173" y="39486"/>
                </a:cubicBezTo>
                <a:cubicBezTo>
                  <a:pt x="11241" y="39554"/>
                  <a:pt x="11323" y="39584"/>
                  <a:pt x="11401" y="39584"/>
                </a:cubicBezTo>
                <a:cubicBezTo>
                  <a:pt x="11558" y="39584"/>
                  <a:pt x="11703" y="39463"/>
                  <a:pt x="11703" y="39282"/>
                </a:cubicBezTo>
                <a:cubicBezTo>
                  <a:pt x="11703" y="39105"/>
                  <a:pt x="11567" y="38969"/>
                  <a:pt x="11404" y="38969"/>
                </a:cubicBezTo>
                <a:close/>
                <a:moveTo>
                  <a:pt x="30909" y="39064"/>
                </a:moveTo>
                <a:lnTo>
                  <a:pt x="31086" y="39404"/>
                </a:lnTo>
                <a:lnTo>
                  <a:pt x="30705" y="39594"/>
                </a:lnTo>
                <a:cubicBezTo>
                  <a:pt x="30678" y="39459"/>
                  <a:pt x="30624" y="39336"/>
                  <a:pt x="30515" y="39255"/>
                </a:cubicBezTo>
                <a:lnTo>
                  <a:pt x="30909" y="39064"/>
                </a:lnTo>
                <a:close/>
                <a:moveTo>
                  <a:pt x="3219" y="39334"/>
                </a:moveTo>
                <a:cubicBezTo>
                  <a:pt x="3215" y="39334"/>
                  <a:pt x="3212" y="39335"/>
                  <a:pt x="3208" y="39336"/>
                </a:cubicBezTo>
                <a:lnTo>
                  <a:pt x="3195" y="39336"/>
                </a:lnTo>
                <a:cubicBezTo>
                  <a:pt x="3154" y="39336"/>
                  <a:pt x="3100" y="39418"/>
                  <a:pt x="3059" y="39459"/>
                </a:cubicBezTo>
                <a:cubicBezTo>
                  <a:pt x="3100" y="39499"/>
                  <a:pt x="3140" y="39581"/>
                  <a:pt x="3195" y="39594"/>
                </a:cubicBezTo>
                <a:cubicBezTo>
                  <a:pt x="3199" y="39596"/>
                  <a:pt x="3203" y="39596"/>
                  <a:pt x="3207" y="39596"/>
                </a:cubicBezTo>
                <a:cubicBezTo>
                  <a:pt x="3257" y="39596"/>
                  <a:pt x="3310" y="39522"/>
                  <a:pt x="3385" y="39472"/>
                </a:cubicBezTo>
                <a:cubicBezTo>
                  <a:pt x="3310" y="39398"/>
                  <a:pt x="3259" y="39334"/>
                  <a:pt x="3219" y="39334"/>
                </a:cubicBezTo>
                <a:close/>
                <a:moveTo>
                  <a:pt x="8632" y="39064"/>
                </a:moveTo>
                <a:cubicBezTo>
                  <a:pt x="8496" y="39064"/>
                  <a:pt x="8373" y="39187"/>
                  <a:pt x="8373" y="39336"/>
                </a:cubicBezTo>
                <a:cubicBezTo>
                  <a:pt x="8373" y="39486"/>
                  <a:pt x="8482" y="39608"/>
                  <a:pt x="8632" y="39608"/>
                </a:cubicBezTo>
                <a:cubicBezTo>
                  <a:pt x="8999" y="39608"/>
                  <a:pt x="8999" y="39064"/>
                  <a:pt x="8632" y="39064"/>
                </a:cubicBezTo>
                <a:close/>
                <a:moveTo>
                  <a:pt x="51705" y="39105"/>
                </a:moveTo>
                <a:lnTo>
                  <a:pt x="51869" y="39431"/>
                </a:lnTo>
                <a:lnTo>
                  <a:pt x="51515" y="39608"/>
                </a:lnTo>
                <a:lnTo>
                  <a:pt x="51338" y="39282"/>
                </a:lnTo>
                <a:lnTo>
                  <a:pt x="51705" y="39105"/>
                </a:lnTo>
                <a:close/>
                <a:moveTo>
                  <a:pt x="5913" y="39173"/>
                </a:moveTo>
                <a:cubicBezTo>
                  <a:pt x="5723" y="39173"/>
                  <a:pt x="5614" y="39404"/>
                  <a:pt x="5750" y="39554"/>
                </a:cubicBezTo>
                <a:cubicBezTo>
                  <a:pt x="5794" y="39598"/>
                  <a:pt x="5850" y="39618"/>
                  <a:pt x="5905" y="39618"/>
                </a:cubicBezTo>
                <a:cubicBezTo>
                  <a:pt x="6019" y="39618"/>
                  <a:pt x="6131" y="39533"/>
                  <a:pt x="6131" y="39404"/>
                </a:cubicBezTo>
                <a:cubicBezTo>
                  <a:pt x="6144" y="39282"/>
                  <a:pt x="6049" y="39187"/>
                  <a:pt x="5927" y="39173"/>
                </a:cubicBezTo>
                <a:close/>
                <a:moveTo>
                  <a:pt x="39935" y="39132"/>
                </a:moveTo>
                <a:lnTo>
                  <a:pt x="40111" y="39459"/>
                </a:lnTo>
                <a:lnTo>
                  <a:pt x="39771" y="39635"/>
                </a:lnTo>
                <a:lnTo>
                  <a:pt x="39608" y="39295"/>
                </a:lnTo>
                <a:lnTo>
                  <a:pt x="39935" y="39132"/>
                </a:lnTo>
                <a:close/>
                <a:moveTo>
                  <a:pt x="23158" y="38846"/>
                </a:moveTo>
                <a:cubicBezTo>
                  <a:pt x="23150" y="38846"/>
                  <a:pt x="23142" y="38846"/>
                  <a:pt x="23134" y="38847"/>
                </a:cubicBezTo>
                <a:cubicBezTo>
                  <a:pt x="22781" y="38847"/>
                  <a:pt x="22604" y="39282"/>
                  <a:pt x="22863" y="39527"/>
                </a:cubicBezTo>
                <a:cubicBezTo>
                  <a:pt x="22945" y="39609"/>
                  <a:pt x="23045" y="39646"/>
                  <a:pt x="23142" y="39646"/>
                </a:cubicBezTo>
                <a:cubicBezTo>
                  <a:pt x="23348" y="39646"/>
                  <a:pt x="23542" y="39481"/>
                  <a:pt x="23542" y="39241"/>
                </a:cubicBezTo>
                <a:cubicBezTo>
                  <a:pt x="23542" y="39018"/>
                  <a:pt x="23365" y="38846"/>
                  <a:pt x="23158" y="38846"/>
                </a:cubicBezTo>
                <a:close/>
                <a:moveTo>
                  <a:pt x="60731" y="39132"/>
                </a:moveTo>
                <a:lnTo>
                  <a:pt x="60907" y="39486"/>
                </a:lnTo>
                <a:lnTo>
                  <a:pt x="60581" y="39662"/>
                </a:lnTo>
                <a:lnTo>
                  <a:pt x="60364" y="39295"/>
                </a:lnTo>
                <a:lnTo>
                  <a:pt x="60731" y="39132"/>
                </a:lnTo>
                <a:close/>
                <a:moveTo>
                  <a:pt x="48960" y="39160"/>
                </a:moveTo>
                <a:lnTo>
                  <a:pt x="49123" y="39486"/>
                </a:lnTo>
                <a:lnTo>
                  <a:pt x="48797" y="39676"/>
                </a:lnTo>
                <a:lnTo>
                  <a:pt x="48634" y="39336"/>
                </a:lnTo>
                <a:lnTo>
                  <a:pt x="48960" y="39160"/>
                </a:lnTo>
                <a:close/>
                <a:moveTo>
                  <a:pt x="28150" y="39105"/>
                </a:moveTo>
                <a:cubicBezTo>
                  <a:pt x="28218" y="39228"/>
                  <a:pt x="28286" y="39377"/>
                  <a:pt x="28354" y="39499"/>
                </a:cubicBezTo>
                <a:lnTo>
                  <a:pt x="28001" y="39690"/>
                </a:lnTo>
                <a:lnTo>
                  <a:pt x="27797" y="39295"/>
                </a:lnTo>
                <a:lnTo>
                  <a:pt x="28150" y="39105"/>
                </a:lnTo>
                <a:close/>
                <a:moveTo>
                  <a:pt x="37202" y="39200"/>
                </a:moveTo>
                <a:lnTo>
                  <a:pt x="37379" y="39513"/>
                </a:lnTo>
                <a:lnTo>
                  <a:pt x="37012" y="39690"/>
                </a:lnTo>
                <a:lnTo>
                  <a:pt x="36849" y="39363"/>
                </a:lnTo>
                <a:lnTo>
                  <a:pt x="37202" y="39200"/>
                </a:lnTo>
                <a:close/>
                <a:moveTo>
                  <a:pt x="20430" y="38915"/>
                </a:moveTo>
                <a:cubicBezTo>
                  <a:pt x="20212" y="38915"/>
                  <a:pt x="20035" y="39078"/>
                  <a:pt x="20022" y="39295"/>
                </a:cubicBezTo>
                <a:lnTo>
                  <a:pt x="20022" y="39282"/>
                </a:lnTo>
                <a:lnTo>
                  <a:pt x="20022" y="39282"/>
                </a:lnTo>
                <a:cubicBezTo>
                  <a:pt x="20003" y="39528"/>
                  <a:pt x="20202" y="39702"/>
                  <a:pt x="20411" y="39702"/>
                </a:cubicBezTo>
                <a:cubicBezTo>
                  <a:pt x="20503" y="39702"/>
                  <a:pt x="20596" y="39669"/>
                  <a:pt x="20674" y="39594"/>
                </a:cubicBezTo>
                <a:cubicBezTo>
                  <a:pt x="20933" y="39350"/>
                  <a:pt x="20769" y="38928"/>
                  <a:pt x="20430" y="38915"/>
                </a:cubicBezTo>
                <a:close/>
                <a:moveTo>
                  <a:pt x="57999" y="39228"/>
                </a:moveTo>
                <a:lnTo>
                  <a:pt x="58162" y="39554"/>
                </a:lnTo>
                <a:lnTo>
                  <a:pt x="57808" y="39717"/>
                </a:lnTo>
                <a:lnTo>
                  <a:pt x="57632" y="39391"/>
                </a:lnTo>
                <a:lnTo>
                  <a:pt x="57999" y="39228"/>
                </a:lnTo>
                <a:close/>
                <a:moveTo>
                  <a:pt x="17684" y="38996"/>
                </a:moveTo>
                <a:cubicBezTo>
                  <a:pt x="17358" y="38996"/>
                  <a:pt x="17195" y="39391"/>
                  <a:pt x="17426" y="39635"/>
                </a:cubicBezTo>
                <a:cubicBezTo>
                  <a:pt x="17500" y="39710"/>
                  <a:pt x="17593" y="39743"/>
                  <a:pt x="17684" y="39743"/>
                </a:cubicBezTo>
                <a:cubicBezTo>
                  <a:pt x="17877" y="39743"/>
                  <a:pt x="18065" y="39594"/>
                  <a:pt x="18065" y="39363"/>
                </a:cubicBezTo>
                <a:cubicBezTo>
                  <a:pt x="18065" y="39160"/>
                  <a:pt x="17901" y="38996"/>
                  <a:pt x="17698" y="38996"/>
                </a:cubicBezTo>
                <a:close/>
                <a:moveTo>
                  <a:pt x="34470" y="39255"/>
                </a:moveTo>
                <a:lnTo>
                  <a:pt x="34634" y="39581"/>
                </a:lnTo>
                <a:lnTo>
                  <a:pt x="34294" y="39758"/>
                </a:lnTo>
                <a:cubicBezTo>
                  <a:pt x="34239" y="39662"/>
                  <a:pt x="34185" y="39540"/>
                  <a:pt x="34131" y="39418"/>
                </a:cubicBezTo>
                <a:lnTo>
                  <a:pt x="34470" y="39255"/>
                </a:lnTo>
                <a:close/>
                <a:moveTo>
                  <a:pt x="46228" y="39228"/>
                </a:moveTo>
                <a:cubicBezTo>
                  <a:pt x="46282" y="39336"/>
                  <a:pt x="46350" y="39459"/>
                  <a:pt x="46391" y="39581"/>
                </a:cubicBezTo>
                <a:lnTo>
                  <a:pt x="46065" y="39758"/>
                </a:lnTo>
                <a:lnTo>
                  <a:pt x="45888" y="39391"/>
                </a:lnTo>
                <a:lnTo>
                  <a:pt x="46214" y="39228"/>
                </a:lnTo>
                <a:close/>
                <a:moveTo>
                  <a:pt x="55267" y="39268"/>
                </a:moveTo>
                <a:lnTo>
                  <a:pt x="55430" y="39608"/>
                </a:lnTo>
                <a:lnTo>
                  <a:pt x="55103" y="39785"/>
                </a:lnTo>
                <a:lnTo>
                  <a:pt x="54927" y="39445"/>
                </a:lnTo>
                <a:lnTo>
                  <a:pt x="55267" y="39268"/>
                </a:lnTo>
                <a:close/>
                <a:moveTo>
                  <a:pt x="14936" y="39105"/>
                </a:moveTo>
                <a:cubicBezTo>
                  <a:pt x="14633" y="39105"/>
                  <a:pt x="14466" y="39476"/>
                  <a:pt x="14680" y="39703"/>
                </a:cubicBezTo>
                <a:cubicBezTo>
                  <a:pt x="14751" y="39779"/>
                  <a:pt x="14841" y="39812"/>
                  <a:pt x="14929" y="39812"/>
                </a:cubicBezTo>
                <a:cubicBezTo>
                  <a:pt x="15113" y="39812"/>
                  <a:pt x="15292" y="39669"/>
                  <a:pt x="15292" y="39459"/>
                </a:cubicBezTo>
                <a:cubicBezTo>
                  <a:pt x="15292" y="39268"/>
                  <a:pt x="15142" y="39119"/>
                  <a:pt x="14952" y="39105"/>
                </a:cubicBezTo>
                <a:cubicBezTo>
                  <a:pt x="14946" y="39105"/>
                  <a:pt x="14941" y="39105"/>
                  <a:pt x="14936" y="39105"/>
                </a:cubicBezTo>
                <a:close/>
                <a:moveTo>
                  <a:pt x="43469" y="39323"/>
                </a:moveTo>
                <a:lnTo>
                  <a:pt x="43659" y="39649"/>
                </a:lnTo>
                <a:lnTo>
                  <a:pt x="43319" y="39826"/>
                </a:lnTo>
                <a:lnTo>
                  <a:pt x="43142" y="39499"/>
                </a:lnTo>
                <a:cubicBezTo>
                  <a:pt x="43251" y="39431"/>
                  <a:pt x="43373" y="39363"/>
                  <a:pt x="43469" y="39323"/>
                </a:cubicBezTo>
                <a:close/>
                <a:moveTo>
                  <a:pt x="12220" y="39192"/>
                </a:moveTo>
                <a:cubicBezTo>
                  <a:pt x="12139" y="39192"/>
                  <a:pt x="12056" y="39224"/>
                  <a:pt x="11989" y="39295"/>
                </a:cubicBezTo>
                <a:cubicBezTo>
                  <a:pt x="11785" y="39499"/>
                  <a:pt x="11934" y="39853"/>
                  <a:pt x="12233" y="39853"/>
                </a:cubicBezTo>
                <a:cubicBezTo>
                  <a:pt x="12410" y="39839"/>
                  <a:pt x="12546" y="39703"/>
                  <a:pt x="12546" y="39527"/>
                </a:cubicBezTo>
                <a:cubicBezTo>
                  <a:pt x="12546" y="39326"/>
                  <a:pt x="12387" y="39192"/>
                  <a:pt x="12220" y="39192"/>
                </a:cubicBezTo>
                <a:close/>
                <a:moveTo>
                  <a:pt x="31738" y="39309"/>
                </a:moveTo>
                <a:cubicBezTo>
                  <a:pt x="31793" y="39418"/>
                  <a:pt x="31847" y="39554"/>
                  <a:pt x="31915" y="39676"/>
                </a:cubicBezTo>
                <a:lnTo>
                  <a:pt x="31548" y="39853"/>
                </a:lnTo>
                <a:lnTo>
                  <a:pt x="31371" y="39486"/>
                </a:lnTo>
                <a:lnTo>
                  <a:pt x="31738" y="39309"/>
                </a:lnTo>
                <a:close/>
                <a:moveTo>
                  <a:pt x="9468" y="39297"/>
                </a:moveTo>
                <a:cubicBezTo>
                  <a:pt x="9400" y="39297"/>
                  <a:pt x="9330" y="39322"/>
                  <a:pt x="9270" y="39377"/>
                </a:cubicBezTo>
                <a:cubicBezTo>
                  <a:pt x="9094" y="39554"/>
                  <a:pt x="9216" y="39866"/>
                  <a:pt x="9461" y="39866"/>
                </a:cubicBezTo>
                <a:cubicBezTo>
                  <a:pt x="9624" y="39866"/>
                  <a:pt x="9746" y="39744"/>
                  <a:pt x="9760" y="39594"/>
                </a:cubicBezTo>
                <a:cubicBezTo>
                  <a:pt x="9760" y="39417"/>
                  <a:pt x="9618" y="39297"/>
                  <a:pt x="9468" y="39297"/>
                </a:cubicBezTo>
                <a:close/>
                <a:moveTo>
                  <a:pt x="52521" y="39350"/>
                </a:moveTo>
                <a:lnTo>
                  <a:pt x="52752" y="39703"/>
                </a:lnTo>
                <a:lnTo>
                  <a:pt x="52344" y="39866"/>
                </a:lnTo>
                <a:lnTo>
                  <a:pt x="52181" y="39527"/>
                </a:lnTo>
                <a:lnTo>
                  <a:pt x="52521" y="39350"/>
                </a:lnTo>
                <a:close/>
                <a:moveTo>
                  <a:pt x="6745" y="39403"/>
                </a:moveTo>
                <a:cubicBezTo>
                  <a:pt x="6687" y="39403"/>
                  <a:pt x="6627" y="39424"/>
                  <a:pt x="6579" y="39472"/>
                </a:cubicBezTo>
                <a:cubicBezTo>
                  <a:pt x="6430" y="39622"/>
                  <a:pt x="6525" y="39880"/>
                  <a:pt x="6742" y="39880"/>
                </a:cubicBezTo>
                <a:cubicBezTo>
                  <a:pt x="6878" y="39880"/>
                  <a:pt x="6987" y="39771"/>
                  <a:pt x="6987" y="39635"/>
                </a:cubicBezTo>
                <a:cubicBezTo>
                  <a:pt x="6987" y="39497"/>
                  <a:pt x="6868" y="39403"/>
                  <a:pt x="6745" y="39403"/>
                </a:cubicBezTo>
                <a:close/>
                <a:moveTo>
                  <a:pt x="40750" y="39377"/>
                </a:moveTo>
                <a:lnTo>
                  <a:pt x="40940" y="39703"/>
                </a:lnTo>
                <a:lnTo>
                  <a:pt x="40601" y="39880"/>
                </a:lnTo>
                <a:cubicBezTo>
                  <a:pt x="40546" y="39771"/>
                  <a:pt x="40478" y="39649"/>
                  <a:pt x="40424" y="39554"/>
                </a:cubicBezTo>
                <a:lnTo>
                  <a:pt x="40750" y="39377"/>
                </a:lnTo>
                <a:close/>
                <a:moveTo>
                  <a:pt x="24018" y="39078"/>
                </a:moveTo>
                <a:cubicBezTo>
                  <a:pt x="23651" y="39078"/>
                  <a:pt x="23461" y="39513"/>
                  <a:pt x="23719" y="39771"/>
                </a:cubicBezTo>
                <a:cubicBezTo>
                  <a:pt x="23799" y="39860"/>
                  <a:pt x="23901" y="39900"/>
                  <a:pt x="24002" y="39900"/>
                </a:cubicBezTo>
                <a:cubicBezTo>
                  <a:pt x="24209" y="39900"/>
                  <a:pt x="24412" y="39733"/>
                  <a:pt x="24412" y="39486"/>
                </a:cubicBezTo>
                <a:cubicBezTo>
                  <a:pt x="24412" y="39268"/>
                  <a:pt x="24235" y="39078"/>
                  <a:pt x="24018" y="39078"/>
                </a:cubicBezTo>
                <a:close/>
                <a:moveTo>
                  <a:pt x="3997" y="39540"/>
                </a:moveTo>
                <a:cubicBezTo>
                  <a:pt x="3942" y="39608"/>
                  <a:pt x="3861" y="39676"/>
                  <a:pt x="3861" y="39730"/>
                </a:cubicBezTo>
                <a:cubicBezTo>
                  <a:pt x="3888" y="39812"/>
                  <a:pt x="3942" y="39880"/>
                  <a:pt x="4024" y="39907"/>
                </a:cubicBezTo>
                <a:cubicBezTo>
                  <a:pt x="4031" y="39908"/>
                  <a:pt x="4038" y="39909"/>
                  <a:pt x="4045" y="39909"/>
                </a:cubicBezTo>
                <a:cubicBezTo>
                  <a:pt x="4130" y="39909"/>
                  <a:pt x="4199" y="39832"/>
                  <a:pt x="4187" y="39744"/>
                </a:cubicBezTo>
                <a:cubicBezTo>
                  <a:pt x="4187" y="39676"/>
                  <a:pt x="4105" y="39608"/>
                  <a:pt x="4065" y="39540"/>
                </a:cubicBezTo>
                <a:close/>
                <a:moveTo>
                  <a:pt x="25255" y="39839"/>
                </a:moveTo>
                <a:lnTo>
                  <a:pt x="25228" y="39907"/>
                </a:lnTo>
                <a:cubicBezTo>
                  <a:pt x="25223" y="39915"/>
                  <a:pt x="25218" y="39923"/>
                  <a:pt x="25213" y="39930"/>
                </a:cubicBezTo>
                <a:lnTo>
                  <a:pt x="25213" y="39930"/>
                </a:lnTo>
                <a:cubicBezTo>
                  <a:pt x="25213" y="39922"/>
                  <a:pt x="25214" y="39915"/>
                  <a:pt x="25214" y="39907"/>
                </a:cubicBezTo>
                <a:lnTo>
                  <a:pt x="25255" y="39839"/>
                </a:lnTo>
                <a:close/>
                <a:moveTo>
                  <a:pt x="28993" y="39391"/>
                </a:moveTo>
                <a:lnTo>
                  <a:pt x="29169" y="39744"/>
                </a:lnTo>
                <a:lnTo>
                  <a:pt x="28830" y="39934"/>
                </a:lnTo>
                <a:lnTo>
                  <a:pt x="28626" y="39581"/>
                </a:lnTo>
                <a:lnTo>
                  <a:pt x="28993" y="39391"/>
                </a:lnTo>
                <a:close/>
                <a:moveTo>
                  <a:pt x="38032" y="39445"/>
                </a:moveTo>
                <a:lnTo>
                  <a:pt x="38208" y="39771"/>
                </a:lnTo>
                <a:lnTo>
                  <a:pt x="37841" y="39934"/>
                </a:lnTo>
                <a:lnTo>
                  <a:pt x="37678" y="39608"/>
                </a:lnTo>
                <a:lnTo>
                  <a:pt x="38032" y="39445"/>
                </a:lnTo>
                <a:close/>
                <a:moveTo>
                  <a:pt x="49775" y="39404"/>
                </a:moveTo>
                <a:lnTo>
                  <a:pt x="49938" y="39771"/>
                </a:lnTo>
                <a:lnTo>
                  <a:pt x="49612" y="39934"/>
                </a:lnTo>
                <a:cubicBezTo>
                  <a:pt x="49571" y="39839"/>
                  <a:pt x="49503" y="39703"/>
                  <a:pt x="49449" y="39581"/>
                </a:cubicBezTo>
                <a:lnTo>
                  <a:pt x="49775" y="39404"/>
                </a:lnTo>
                <a:close/>
                <a:moveTo>
                  <a:pt x="2094" y="39948"/>
                </a:moveTo>
                <a:cubicBezTo>
                  <a:pt x="2095" y="39948"/>
                  <a:pt x="2097" y="39949"/>
                  <a:pt x="2098" y="39950"/>
                </a:cubicBezTo>
                <a:lnTo>
                  <a:pt x="2098" y="39950"/>
                </a:lnTo>
                <a:cubicBezTo>
                  <a:pt x="2101" y="39948"/>
                  <a:pt x="2104" y="39948"/>
                  <a:pt x="2107" y="39948"/>
                </a:cubicBezTo>
                <a:close/>
                <a:moveTo>
                  <a:pt x="58828" y="39472"/>
                </a:moveTo>
                <a:lnTo>
                  <a:pt x="59004" y="39798"/>
                </a:lnTo>
                <a:lnTo>
                  <a:pt x="58637" y="39975"/>
                </a:lnTo>
                <a:cubicBezTo>
                  <a:pt x="58583" y="39866"/>
                  <a:pt x="58529" y="39758"/>
                  <a:pt x="58474" y="39649"/>
                </a:cubicBezTo>
                <a:lnTo>
                  <a:pt x="58828" y="39472"/>
                </a:lnTo>
                <a:close/>
                <a:moveTo>
                  <a:pt x="21245" y="39187"/>
                </a:moveTo>
                <a:cubicBezTo>
                  <a:pt x="20892" y="39200"/>
                  <a:pt x="20715" y="39622"/>
                  <a:pt x="20960" y="39866"/>
                </a:cubicBezTo>
                <a:cubicBezTo>
                  <a:pt x="21043" y="39949"/>
                  <a:pt x="21142" y="39986"/>
                  <a:pt x="21239" y="39986"/>
                </a:cubicBezTo>
                <a:cubicBezTo>
                  <a:pt x="21445" y="39986"/>
                  <a:pt x="21639" y="39821"/>
                  <a:pt x="21639" y="39581"/>
                </a:cubicBezTo>
                <a:cubicBezTo>
                  <a:pt x="21639" y="39363"/>
                  <a:pt x="21463" y="39187"/>
                  <a:pt x="21245" y="39187"/>
                </a:cubicBezTo>
                <a:close/>
                <a:moveTo>
                  <a:pt x="26261" y="39418"/>
                </a:moveTo>
                <a:lnTo>
                  <a:pt x="26465" y="39798"/>
                </a:lnTo>
                <a:lnTo>
                  <a:pt x="26098" y="40002"/>
                </a:lnTo>
                <a:lnTo>
                  <a:pt x="25894" y="39635"/>
                </a:lnTo>
                <a:lnTo>
                  <a:pt x="26261" y="39418"/>
                </a:lnTo>
                <a:close/>
                <a:moveTo>
                  <a:pt x="47057" y="39513"/>
                </a:moveTo>
                <a:lnTo>
                  <a:pt x="47234" y="39839"/>
                </a:lnTo>
                <a:lnTo>
                  <a:pt x="46907" y="40016"/>
                </a:lnTo>
                <a:lnTo>
                  <a:pt x="46731" y="39676"/>
                </a:lnTo>
                <a:cubicBezTo>
                  <a:pt x="46826" y="39635"/>
                  <a:pt x="46948" y="39567"/>
                  <a:pt x="47057" y="39513"/>
                </a:cubicBezTo>
                <a:close/>
                <a:moveTo>
                  <a:pt x="18525" y="39260"/>
                </a:moveTo>
                <a:cubicBezTo>
                  <a:pt x="18429" y="39260"/>
                  <a:pt x="18331" y="39296"/>
                  <a:pt x="18255" y="39377"/>
                </a:cubicBezTo>
                <a:cubicBezTo>
                  <a:pt x="18010" y="39622"/>
                  <a:pt x="18187" y="40029"/>
                  <a:pt x="18527" y="40029"/>
                </a:cubicBezTo>
                <a:cubicBezTo>
                  <a:pt x="18744" y="40016"/>
                  <a:pt x="18907" y="39853"/>
                  <a:pt x="18907" y="39635"/>
                </a:cubicBezTo>
                <a:cubicBezTo>
                  <a:pt x="18907" y="39408"/>
                  <a:pt x="18719" y="39260"/>
                  <a:pt x="18525" y="39260"/>
                </a:cubicBezTo>
                <a:close/>
                <a:moveTo>
                  <a:pt x="35272" y="39499"/>
                </a:moveTo>
                <a:lnTo>
                  <a:pt x="35449" y="39866"/>
                </a:lnTo>
                <a:lnTo>
                  <a:pt x="35123" y="40029"/>
                </a:lnTo>
                <a:lnTo>
                  <a:pt x="34946" y="39676"/>
                </a:lnTo>
                <a:lnTo>
                  <a:pt x="35272" y="39499"/>
                </a:lnTo>
                <a:close/>
                <a:moveTo>
                  <a:pt x="56069" y="39540"/>
                </a:moveTo>
                <a:lnTo>
                  <a:pt x="56300" y="39894"/>
                </a:lnTo>
                <a:lnTo>
                  <a:pt x="55919" y="40057"/>
                </a:lnTo>
                <a:cubicBezTo>
                  <a:pt x="55865" y="39961"/>
                  <a:pt x="55810" y="39826"/>
                  <a:pt x="55742" y="39703"/>
                </a:cubicBezTo>
                <a:lnTo>
                  <a:pt x="56069" y="39540"/>
                </a:lnTo>
                <a:close/>
                <a:moveTo>
                  <a:pt x="15767" y="39336"/>
                </a:moveTo>
                <a:cubicBezTo>
                  <a:pt x="15455" y="39336"/>
                  <a:pt x="15278" y="39730"/>
                  <a:pt x="15509" y="39961"/>
                </a:cubicBezTo>
                <a:cubicBezTo>
                  <a:pt x="15584" y="40036"/>
                  <a:pt x="15676" y="40070"/>
                  <a:pt x="15766" y="40070"/>
                </a:cubicBezTo>
                <a:cubicBezTo>
                  <a:pt x="15954" y="40070"/>
                  <a:pt x="16134" y="39924"/>
                  <a:pt x="16134" y="39703"/>
                </a:cubicBezTo>
                <a:cubicBezTo>
                  <a:pt x="16121" y="39513"/>
                  <a:pt x="15971" y="39350"/>
                  <a:pt x="15767" y="39336"/>
                </a:cubicBezTo>
                <a:close/>
                <a:moveTo>
                  <a:pt x="44338" y="39527"/>
                </a:moveTo>
                <a:lnTo>
                  <a:pt x="44502" y="39894"/>
                </a:lnTo>
                <a:lnTo>
                  <a:pt x="44148" y="40070"/>
                </a:lnTo>
                <a:lnTo>
                  <a:pt x="43985" y="39744"/>
                </a:lnTo>
                <a:lnTo>
                  <a:pt x="44338" y="39527"/>
                </a:lnTo>
                <a:close/>
                <a:moveTo>
                  <a:pt x="13046" y="39431"/>
                </a:moveTo>
                <a:cubicBezTo>
                  <a:pt x="12744" y="39431"/>
                  <a:pt x="12591" y="39789"/>
                  <a:pt x="12804" y="40002"/>
                </a:cubicBezTo>
                <a:cubicBezTo>
                  <a:pt x="12871" y="40074"/>
                  <a:pt x="12957" y="40105"/>
                  <a:pt x="13043" y="40105"/>
                </a:cubicBezTo>
                <a:cubicBezTo>
                  <a:pt x="13217" y="40105"/>
                  <a:pt x="13389" y="39972"/>
                  <a:pt x="13389" y="39771"/>
                </a:cubicBezTo>
                <a:cubicBezTo>
                  <a:pt x="13389" y="39581"/>
                  <a:pt x="13239" y="39431"/>
                  <a:pt x="13063" y="39431"/>
                </a:cubicBezTo>
                <a:cubicBezTo>
                  <a:pt x="13057" y="39431"/>
                  <a:pt x="13051" y="39431"/>
                  <a:pt x="13046" y="39431"/>
                </a:cubicBezTo>
                <a:close/>
                <a:moveTo>
                  <a:pt x="2098" y="39950"/>
                </a:moveTo>
                <a:cubicBezTo>
                  <a:pt x="2070" y="39959"/>
                  <a:pt x="2026" y="40005"/>
                  <a:pt x="2026" y="40029"/>
                </a:cubicBezTo>
                <a:cubicBezTo>
                  <a:pt x="2026" y="40070"/>
                  <a:pt x="2066" y="40111"/>
                  <a:pt x="2107" y="40125"/>
                </a:cubicBezTo>
                <a:cubicBezTo>
                  <a:pt x="2134" y="40125"/>
                  <a:pt x="2175" y="40084"/>
                  <a:pt x="2243" y="40043"/>
                </a:cubicBezTo>
                <a:cubicBezTo>
                  <a:pt x="2178" y="40004"/>
                  <a:pt x="2137" y="39964"/>
                  <a:pt x="2098" y="39950"/>
                </a:cubicBezTo>
                <a:close/>
                <a:moveTo>
                  <a:pt x="10284" y="39529"/>
                </a:moveTo>
                <a:cubicBezTo>
                  <a:pt x="10208" y="39529"/>
                  <a:pt x="10132" y="39558"/>
                  <a:pt x="10072" y="39622"/>
                </a:cubicBezTo>
                <a:cubicBezTo>
                  <a:pt x="9882" y="39812"/>
                  <a:pt x="10032" y="40125"/>
                  <a:pt x="10290" y="40125"/>
                </a:cubicBezTo>
                <a:cubicBezTo>
                  <a:pt x="10453" y="40125"/>
                  <a:pt x="10589" y="39989"/>
                  <a:pt x="10589" y="39812"/>
                </a:cubicBezTo>
                <a:cubicBezTo>
                  <a:pt x="10580" y="39641"/>
                  <a:pt x="10433" y="39529"/>
                  <a:pt x="10284" y="39529"/>
                </a:cubicBezTo>
                <a:close/>
                <a:moveTo>
                  <a:pt x="41579" y="39622"/>
                </a:moveTo>
                <a:lnTo>
                  <a:pt x="41756" y="39948"/>
                </a:lnTo>
                <a:lnTo>
                  <a:pt x="41430" y="40125"/>
                </a:lnTo>
                <a:cubicBezTo>
                  <a:pt x="41375" y="40016"/>
                  <a:pt x="41307" y="39894"/>
                  <a:pt x="41253" y="39798"/>
                </a:cubicBezTo>
                <a:lnTo>
                  <a:pt x="41579" y="39622"/>
                </a:lnTo>
                <a:close/>
                <a:moveTo>
                  <a:pt x="32568" y="39594"/>
                </a:moveTo>
                <a:lnTo>
                  <a:pt x="32731" y="39907"/>
                </a:lnTo>
                <a:lnTo>
                  <a:pt x="32377" y="40138"/>
                </a:lnTo>
                <a:lnTo>
                  <a:pt x="32201" y="39758"/>
                </a:lnTo>
                <a:lnTo>
                  <a:pt x="32568" y="39594"/>
                </a:lnTo>
                <a:close/>
                <a:moveTo>
                  <a:pt x="7572" y="39655"/>
                </a:moveTo>
                <a:cubicBezTo>
                  <a:pt x="7510" y="39655"/>
                  <a:pt x="7447" y="39678"/>
                  <a:pt x="7395" y="39730"/>
                </a:cubicBezTo>
                <a:cubicBezTo>
                  <a:pt x="7232" y="39894"/>
                  <a:pt x="7354" y="40165"/>
                  <a:pt x="7585" y="40165"/>
                </a:cubicBezTo>
                <a:cubicBezTo>
                  <a:pt x="7721" y="40165"/>
                  <a:pt x="7830" y="40057"/>
                  <a:pt x="7830" y="39921"/>
                </a:cubicBezTo>
                <a:lnTo>
                  <a:pt x="7830" y="39907"/>
                </a:lnTo>
                <a:cubicBezTo>
                  <a:pt x="7830" y="39759"/>
                  <a:pt x="7704" y="39655"/>
                  <a:pt x="7572" y="39655"/>
                </a:cubicBezTo>
                <a:close/>
                <a:moveTo>
                  <a:pt x="29808" y="39635"/>
                </a:moveTo>
                <a:lnTo>
                  <a:pt x="29999" y="39975"/>
                </a:lnTo>
                <a:lnTo>
                  <a:pt x="29645" y="40165"/>
                </a:lnTo>
                <a:lnTo>
                  <a:pt x="29455" y="39812"/>
                </a:lnTo>
                <a:lnTo>
                  <a:pt x="29808" y="39635"/>
                </a:lnTo>
                <a:close/>
                <a:moveTo>
                  <a:pt x="4854" y="39785"/>
                </a:moveTo>
                <a:cubicBezTo>
                  <a:pt x="4756" y="39785"/>
                  <a:pt x="4663" y="39860"/>
                  <a:pt x="4663" y="39975"/>
                </a:cubicBezTo>
                <a:cubicBezTo>
                  <a:pt x="4649" y="40084"/>
                  <a:pt x="4731" y="40179"/>
                  <a:pt x="4839" y="40179"/>
                </a:cubicBezTo>
                <a:cubicBezTo>
                  <a:pt x="5016" y="40179"/>
                  <a:pt x="5111" y="39975"/>
                  <a:pt x="5002" y="39853"/>
                </a:cubicBezTo>
                <a:cubicBezTo>
                  <a:pt x="4960" y="39806"/>
                  <a:pt x="4906" y="39785"/>
                  <a:pt x="4854" y="39785"/>
                </a:cubicBezTo>
                <a:close/>
                <a:moveTo>
                  <a:pt x="50618" y="39676"/>
                </a:moveTo>
                <a:lnTo>
                  <a:pt x="50781" y="40016"/>
                </a:lnTo>
                <a:lnTo>
                  <a:pt x="50441" y="40179"/>
                </a:lnTo>
                <a:lnTo>
                  <a:pt x="50278" y="39853"/>
                </a:lnTo>
                <a:lnTo>
                  <a:pt x="50618" y="39676"/>
                </a:lnTo>
                <a:close/>
                <a:moveTo>
                  <a:pt x="53350" y="39608"/>
                </a:moveTo>
                <a:lnTo>
                  <a:pt x="53527" y="39948"/>
                </a:lnTo>
                <a:lnTo>
                  <a:pt x="53146" y="40179"/>
                </a:lnTo>
                <a:cubicBezTo>
                  <a:pt x="53160" y="40016"/>
                  <a:pt x="53078" y="39853"/>
                  <a:pt x="52929" y="39771"/>
                </a:cubicBezTo>
                <a:lnTo>
                  <a:pt x="53350" y="39608"/>
                </a:lnTo>
                <a:close/>
                <a:moveTo>
                  <a:pt x="38861" y="39690"/>
                </a:moveTo>
                <a:lnTo>
                  <a:pt x="39024" y="40043"/>
                </a:lnTo>
                <a:lnTo>
                  <a:pt x="38670" y="40206"/>
                </a:lnTo>
                <a:lnTo>
                  <a:pt x="38507" y="39853"/>
                </a:lnTo>
                <a:lnTo>
                  <a:pt x="38861" y="39690"/>
                </a:lnTo>
                <a:close/>
                <a:moveTo>
                  <a:pt x="27103" y="39676"/>
                </a:moveTo>
                <a:cubicBezTo>
                  <a:pt x="27158" y="39785"/>
                  <a:pt x="27226" y="39921"/>
                  <a:pt x="27294" y="40043"/>
                </a:cubicBezTo>
                <a:lnTo>
                  <a:pt x="26927" y="40233"/>
                </a:lnTo>
                <a:lnTo>
                  <a:pt x="26736" y="39880"/>
                </a:lnTo>
                <a:lnTo>
                  <a:pt x="27103" y="39676"/>
                </a:lnTo>
                <a:close/>
                <a:moveTo>
                  <a:pt x="47872" y="39730"/>
                </a:moveTo>
                <a:cubicBezTo>
                  <a:pt x="47913" y="39826"/>
                  <a:pt x="47981" y="39948"/>
                  <a:pt x="48036" y="40057"/>
                </a:cubicBezTo>
                <a:lnTo>
                  <a:pt x="47709" y="40233"/>
                </a:lnTo>
                <a:lnTo>
                  <a:pt x="47533" y="39907"/>
                </a:lnTo>
                <a:lnTo>
                  <a:pt x="47872" y="39730"/>
                </a:lnTo>
                <a:close/>
                <a:moveTo>
                  <a:pt x="22074" y="39431"/>
                </a:moveTo>
                <a:cubicBezTo>
                  <a:pt x="21721" y="39431"/>
                  <a:pt x="21531" y="39866"/>
                  <a:pt x="21789" y="40111"/>
                </a:cubicBezTo>
                <a:cubicBezTo>
                  <a:pt x="21873" y="40195"/>
                  <a:pt x="21975" y="40233"/>
                  <a:pt x="22074" y="40233"/>
                </a:cubicBezTo>
                <a:cubicBezTo>
                  <a:pt x="22278" y="40233"/>
                  <a:pt x="22468" y="40073"/>
                  <a:pt x="22468" y="39826"/>
                </a:cubicBezTo>
                <a:cubicBezTo>
                  <a:pt x="22468" y="39608"/>
                  <a:pt x="22292" y="39431"/>
                  <a:pt x="22074" y="39431"/>
                </a:cubicBezTo>
                <a:close/>
                <a:moveTo>
                  <a:pt x="59657" y="39717"/>
                </a:moveTo>
                <a:lnTo>
                  <a:pt x="59834" y="40070"/>
                </a:lnTo>
                <a:lnTo>
                  <a:pt x="59480" y="40247"/>
                </a:lnTo>
                <a:lnTo>
                  <a:pt x="59303" y="39894"/>
                </a:lnTo>
                <a:lnTo>
                  <a:pt x="59657" y="39717"/>
                </a:lnTo>
                <a:close/>
                <a:moveTo>
                  <a:pt x="36088" y="39758"/>
                </a:moveTo>
                <a:lnTo>
                  <a:pt x="36265" y="40084"/>
                </a:lnTo>
                <a:lnTo>
                  <a:pt x="35938" y="40261"/>
                </a:lnTo>
                <a:lnTo>
                  <a:pt x="35762" y="39934"/>
                </a:lnTo>
                <a:lnTo>
                  <a:pt x="36088" y="39758"/>
                </a:lnTo>
                <a:close/>
                <a:moveTo>
                  <a:pt x="19326" y="39499"/>
                </a:moveTo>
                <a:cubicBezTo>
                  <a:pt x="18997" y="39499"/>
                  <a:pt x="18829" y="39911"/>
                  <a:pt x="19057" y="40152"/>
                </a:cubicBezTo>
                <a:cubicBezTo>
                  <a:pt x="19139" y="40239"/>
                  <a:pt x="19242" y="40278"/>
                  <a:pt x="19343" y="40278"/>
                </a:cubicBezTo>
                <a:cubicBezTo>
                  <a:pt x="19540" y="40278"/>
                  <a:pt x="19727" y="40128"/>
                  <a:pt x="19736" y="39894"/>
                </a:cubicBezTo>
                <a:cubicBezTo>
                  <a:pt x="19723" y="39690"/>
                  <a:pt x="19560" y="39513"/>
                  <a:pt x="19356" y="39499"/>
                </a:cubicBezTo>
                <a:lnTo>
                  <a:pt x="19342" y="39499"/>
                </a:lnTo>
                <a:cubicBezTo>
                  <a:pt x="19337" y="39499"/>
                  <a:pt x="19332" y="39499"/>
                  <a:pt x="19326" y="39499"/>
                </a:cubicBezTo>
                <a:close/>
                <a:moveTo>
                  <a:pt x="45168" y="39812"/>
                </a:moveTo>
                <a:lnTo>
                  <a:pt x="45331" y="40138"/>
                </a:lnTo>
                <a:lnTo>
                  <a:pt x="44977" y="40301"/>
                </a:lnTo>
                <a:lnTo>
                  <a:pt x="44801" y="39989"/>
                </a:lnTo>
                <a:lnTo>
                  <a:pt x="45168" y="39812"/>
                </a:lnTo>
                <a:close/>
                <a:moveTo>
                  <a:pt x="56911" y="39785"/>
                </a:moveTo>
                <a:lnTo>
                  <a:pt x="57074" y="40138"/>
                </a:lnTo>
                <a:lnTo>
                  <a:pt x="56762" y="40315"/>
                </a:lnTo>
                <a:lnTo>
                  <a:pt x="56531" y="39961"/>
                </a:lnTo>
                <a:lnTo>
                  <a:pt x="56911" y="39785"/>
                </a:lnTo>
                <a:close/>
                <a:moveTo>
                  <a:pt x="16590" y="39585"/>
                </a:moveTo>
                <a:cubicBezTo>
                  <a:pt x="16501" y="39585"/>
                  <a:pt x="16411" y="39617"/>
                  <a:pt x="16338" y="39690"/>
                </a:cubicBezTo>
                <a:cubicBezTo>
                  <a:pt x="16107" y="39921"/>
                  <a:pt x="16270" y="40315"/>
                  <a:pt x="16597" y="40328"/>
                </a:cubicBezTo>
                <a:cubicBezTo>
                  <a:pt x="16800" y="40328"/>
                  <a:pt x="16964" y="40152"/>
                  <a:pt x="16964" y="39948"/>
                </a:cubicBezTo>
                <a:lnTo>
                  <a:pt x="16964" y="39961"/>
                </a:lnTo>
                <a:cubicBezTo>
                  <a:pt x="16973" y="39738"/>
                  <a:pt x="16784" y="39585"/>
                  <a:pt x="16590" y="39585"/>
                </a:cubicBezTo>
                <a:close/>
                <a:moveTo>
                  <a:pt x="33397" y="39826"/>
                </a:moveTo>
                <a:lnTo>
                  <a:pt x="33560" y="40165"/>
                </a:lnTo>
                <a:lnTo>
                  <a:pt x="33220" y="40342"/>
                </a:lnTo>
                <a:lnTo>
                  <a:pt x="33057" y="40002"/>
                </a:lnTo>
                <a:lnTo>
                  <a:pt x="33397" y="39826"/>
                </a:lnTo>
                <a:close/>
                <a:moveTo>
                  <a:pt x="13865" y="39689"/>
                </a:moveTo>
                <a:cubicBezTo>
                  <a:pt x="13429" y="39689"/>
                  <a:pt x="13420" y="40356"/>
                  <a:pt x="13865" y="40369"/>
                </a:cubicBezTo>
                <a:cubicBezTo>
                  <a:pt x="14327" y="40369"/>
                  <a:pt x="14340" y="39690"/>
                  <a:pt x="13878" y="39690"/>
                </a:cubicBezTo>
                <a:cubicBezTo>
                  <a:pt x="13874" y="39690"/>
                  <a:pt x="13869" y="39689"/>
                  <a:pt x="13865" y="39689"/>
                </a:cubicBezTo>
                <a:close/>
                <a:moveTo>
                  <a:pt x="54179" y="39866"/>
                </a:moveTo>
                <a:cubicBezTo>
                  <a:pt x="54234" y="39975"/>
                  <a:pt x="54302" y="40084"/>
                  <a:pt x="54369" y="40206"/>
                </a:cubicBezTo>
                <a:lnTo>
                  <a:pt x="54030" y="40369"/>
                </a:lnTo>
                <a:lnTo>
                  <a:pt x="53853" y="40029"/>
                </a:lnTo>
                <a:lnTo>
                  <a:pt x="54179" y="39866"/>
                </a:lnTo>
                <a:close/>
                <a:moveTo>
                  <a:pt x="30637" y="39880"/>
                </a:moveTo>
                <a:lnTo>
                  <a:pt x="30814" y="40220"/>
                </a:lnTo>
                <a:lnTo>
                  <a:pt x="30474" y="40396"/>
                </a:lnTo>
                <a:lnTo>
                  <a:pt x="30284" y="40057"/>
                </a:lnTo>
                <a:lnTo>
                  <a:pt x="30637" y="39880"/>
                </a:lnTo>
                <a:close/>
                <a:moveTo>
                  <a:pt x="42408" y="39866"/>
                </a:moveTo>
                <a:lnTo>
                  <a:pt x="42571" y="40233"/>
                </a:lnTo>
                <a:lnTo>
                  <a:pt x="42259" y="40396"/>
                </a:lnTo>
                <a:lnTo>
                  <a:pt x="42082" y="40043"/>
                </a:lnTo>
                <a:lnTo>
                  <a:pt x="42408" y="39866"/>
                </a:lnTo>
                <a:close/>
                <a:moveTo>
                  <a:pt x="2923" y="40165"/>
                </a:moveTo>
                <a:cubicBezTo>
                  <a:pt x="2882" y="40165"/>
                  <a:pt x="2800" y="40233"/>
                  <a:pt x="2800" y="40274"/>
                </a:cubicBezTo>
                <a:cubicBezTo>
                  <a:pt x="2814" y="40328"/>
                  <a:pt x="2855" y="40383"/>
                  <a:pt x="2909" y="40410"/>
                </a:cubicBezTo>
                <a:cubicBezTo>
                  <a:pt x="2914" y="40411"/>
                  <a:pt x="2919" y="40412"/>
                  <a:pt x="2923" y="40412"/>
                </a:cubicBezTo>
                <a:cubicBezTo>
                  <a:pt x="2973" y="40412"/>
                  <a:pt x="3027" y="40350"/>
                  <a:pt x="3127" y="40288"/>
                </a:cubicBezTo>
                <a:cubicBezTo>
                  <a:pt x="3032" y="40233"/>
                  <a:pt x="2977" y="40165"/>
                  <a:pt x="2923" y="40165"/>
                </a:cubicBezTo>
                <a:close/>
                <a:moveTo>
                  <a:pt x="11160" y="39798"/>
                </a:moveTo>
                <a:cubicBezTo>
                  <a:pt x="10888" y="39798"/>
                  <a:pt x="10738" y="40125"/>
                  <a:pt x="10929" y="40328"/>
                </a:cubicBezTo>
                <a:cubicBezTo>
                  <a:pt x="10990" y="40390"/>
                  <a:pt x="11067" y="40417"/>
                  <a:pt x="11143" y="40417"/>
                </a:cubicBezTo>
                <a:cubicBezTo>
                  <a:pt x="11302" y="40417"/>
                  <a:pt x="11459" y="40295"/>
                  <a:pt x="11459" y="40111"/>
                </a:cubicBezTo>
                <a:cubicBezTo>
                  <a:pt x="11472" y="39934"/>
                  <a:pt x="11323" y="39798"/>
                  <a:pt x="11160" y="39798"/>
                </a:cubicBezTo>
                <a:close/>
                <a:moveTo>
                  <a:pt x="51447" y="39921"/>
                </a:moveTo>
                <a:lnTo>
                  <a:pt x="51610" y="40261"/>
                </a:lnTo>
                <a:lnTo>
                  <a:pt x="51270" y="40424"/>
                </a:lnTo>
                <a:lnTo>
                  <a:pt x="51107" y="40097"/>
                </a:lnTo>
                <a:lnTo>
                  <a:pt x="51447" y="39921"/>
                </a:lnTo>
                <a:close/>
                <a:moveTo>
                  <a:pt x="5678" y="40007"/>
                </a:moveTo>
                <a:cubicBezTo>
                  <a:pt x="5623" y="40007"/>
                  <a:pt x="5567" y="40027"/>
                  <a:pt x="5519" y="40070"/>
                </a:cubicBezTo>
                <a:cubicBezTo>
                  <a:pt x="5383" y="40206"/>
                  <a:pt x="5478" y="40437"/>
                  <a:pt x="5682" y="40437"/>
                </a:cubicBezTo>
                <a:cubicBezTo>
                  <a:pt x="5791" y="40437"/>
                  <a:pt x="5900" y="40342"/>
                  <a:pt x="5900" y="40233"/>
                </a:cubicBezTo>
                <a:cubicBezTo>
                  <a:pt x="5900" y="40095"/>
                  <a:pt x="5793" y="40007"/>
                  <a:pt x="5678" y="40007"/>
                </a:cubicBezTo>
                <a:close/>
                <a:moveTo>
                  <a:pt x="8417" y="39893"/>
                </a:moveTo>
                <a:cubicBezTo>
                  <a:pt x="8411" y="39893"/>
                  <a:pt x="8406" y="39893"/>
                  <a:pt x="8400" y="39894"/>
                </a:cubicBezTo>
                <a:cubicBezTo>
                  <a:pt x="8251" y="39894"/>
                  <a:pt x="8129" y="40016"/>
                  <a:pt x="8129" y="40165"/>
                </a:cubicBezTo>
                <a:cubicBezTo>
                  <a:pt x="8129" y="40330"/>
                  <a:pt x="8264" y="40439"/>
                  <a:pt x="8402" y="40439"/>
                </a:cubicBezTo>
                <a:cubicBezTo>
                  <a:pt x="8470" y="40439"/>
                  <a:pt x="8537" y="40413"/>
                  <a:pt x="8591" y="40356"/>
                </a:cubicBezTo>
                <a:cubicBezTo>
                  <a:pt x="8764" y="40183"/>
                  <a:pt x="8650" y="39893"/>
                  <a:pt x="8417" y="39893"/>
                </a:cubicBezTo>
                <a:close/>
                <a:moveTo>
                  <a:pt x="39690" y="39961"/>
                </a:moveTo>
                <a:lnTo>
                  <a:pt x="39853" y="40288"/>
                </a:lnTo>
                <a:lnTo>
                  <a:pt x="39500" y="40464"/>
                </a:lnTo>
                <a:lnTo>
                  <a:pt x="39323" y="40138"/>
                </a:lnTo>
                <a:lnTo>
                  <a:pt x="39690" y="39961"/>
                </a:lnTo>
                <a:close/>
                <a:moveTo>
                  <a:pt x="60486" y="39989"/>
                </a:moveTo>
                <a:cubicBezTo>
                  <a:pt x="60540" y="40097"/>
                  <a:pt x="60608" y="40220"/>
                  <a:pt x="60649" y="40315"/>
                </a:cubicBezTo>
                <a:lnTo>
                  <a:pt x="60296" y="40478"/>
                </a:lnTo>
                <a:lnTo>
                  <a:pt x="60119" y="40165"/>
                </a:lnTo>
                <a:lnTo>
                  <a:pt x="60486" y="39989"/>
                </a:lnTo>
                <a:close/>
                <a:moveTo>
                  <a:pt x="22890" y="39662"/>
                </a:moveTo>
                <a:cubicBezTo>
                  <a:pt x="22672" y="39662"/>
                  <a:pt x="22482" y="39853"/>
                  <a:pt x="22496" y="40070"/>
                </a:cubicBezTo>
                <a:cubicBezTo>
                  <a:pt x="22496" y="40317"/>
                  <a:pt x="22693" y="40478"/>
                  <a:pt x="22896" y="40478"/>
                </a:cubicBezTo>
                <a:cubicBezTo>
                  <a:pt x="22995" y="40478"/>
                  <a:pt x="23095" y="40440"/>
                  <a:pt x="23175" y="40356"/>
                </a:cubicBezTo>
                <a:cubicBezTo>
                  <a:pt x="23434" y="40097"/>
                  <a:pt x="23257" y="39662"/>
                  <a:pt x="22890" y="39662"/>
                </a:cubicBezTo>
                <a:close/>
                <a:moveTo>
                  <a:pt x="48702" y="39975"/>
                </a:moveTo>
                <a:lnTo>
                  <a:pt x="48933" y="40342"/>
                </a:lnTo>
                <a:lnTo>
                  <a:pt x="48552" y="40505"/>
                </a:lnTo>
                <a:cubicBezTo>
                  <a:pt x="48511" y="40396"/>
                  <a:pt x="48443" y="40261"/>
                  <a:pt x="48389" y="40152"/>
                </a:cubicBezTo>
                <a:lnTo>
                  <a:pt x="48702" y="39975"/>
                </a:lnTo>
                <a:close/>
                <a:moveTo>
                  <a:pt x="27919" y="39934"/>
                </a:moveTo>
                <a:lnTo>
                  <a:pt x="28109" y="40328"/>
                </a:lnTo>
                <a:lnTo>
                  <a:pt x="27756" y="40519"/>
                </a:lnTo>
                <a:lnTo>
                  <a:pt x="27566" y="40125"/>
                </a:lnTo>
                <a:lnTo>
                  <a:pt x="27919" y="39934"/>
                </a:lnTo>
                <a:close/>
                <a:moveTo>
                  <a:pt x="36931" y="40016"/>
                </a:moveTo>
                <a:cubicBezTo>
                  <a:pt x="36985" y="40125"/>
                  <a:pt x="37053" y="40247"/>
                  <a:pt x="37107" y="40342"/>
                </a:cubicBezTo>
                <a:lnTo>
                  <a:pt x="36781" y="40519"/>
                </a:lnTo>
                <a:lnTo>
                  <a:pt x="36604" y="40193"/>
                </a:lnTo>
                <a:lnTo>
                  <a:pt x="36931" y="40016"/>
                </a:lnTo>
                <a:close/>
                <a:moveTo>
                  <a:pt x="20171" y="39744"/>
                </a:moveTo>
                <a:cubicBezTo>
                  <a:pt x="19954" y="39744"/>
                  <a:pt x="19791" y="39907"/>
                  <a:pt x="19777" y="40125"/>
                </a:cubicBezTo>
                <a:cubicBezTo>
                  <a:pt x="19768" y="40365"/>
                  <a:pt x="19960" y="40523"/>
                  <a:pt x="20165" y="40523"/>
                </a:cubicBezTo>
                <a:cubicBezTo>
                  <a:pt x="20261" y="40523"/>
                  <a:pt x="20361" y="40488"/>
                  <a:pt x="20443" y="40410"/>
                </a:cubicBezTo>
                <a:cubicBezTo>
                  <a:pt x="20688" y="40165"/>
                  <a:pt x="20525" y="39744"/>
                  <a:pt x="20171" y="39744"/>
                </a:cubicBezTo>
                <a:close/>
                <a:moveTo>
                  <a:pt x="57727" y="40043"/>
                </a:moveTo>
                <a:lnTo>
                  <a:pt x="57903" y="40383"/>
                </a:lnTo>
                <a:lnTo>
                  <a:pt x="57574" y="40541"/>
                </a:lnTo>
                <a:lnTo>
                  <a:pt x="57574" y="40541"/>
                </a:lnTo>
                <a:cubicBezTo>
                  <a:pt x="57520" y="40446"/>
                  <a:pt x="57454" y="40326"/>
                  <a:pt x="57387" y="40206"/>
                </a:cubicBezTo>
                <a:lnTo>
                  <a:pt x="57727" y="40043"/>
                </a:lnTo>
                <a:close/>
                <a:moveTo>
                  <a:pt x="45983" y="40057"/>
                </a:moveTo>
                <a:lnTo>
                  <a:pt x="46160" y="40410"/>
                </a:lnTo>
                <a:lnTo>
                  <a:pt x="45806" y="40573"/>
                </a:lnTo>
                <a:lnTo>
                  <a:pt x="45630" y="40220"/>
                </a:lnTo>
                <a:lnTo>
                  <a:pt x="45983" y="40057"/>
                </a:lnTo>
                <a:close/>
                <a:moveTo>
                  <a:pt x="34212" y="40084"/>
                </a:moveTo>
                <a:lnTo>
                  <a:pt x="34389" y="40410"/>
                </a:lnTo>
                <a:lnTo>
                  <a:pt x="34049" y="40587"/>
                </a:lnTo>
                <a:lnTo>
                  <a:pt x="33872" y="40247"/>
                </a:lnTo>
                <a:lnTo>
                  <a:pt x="34212" y="40084"/>
                </a:lnTo>
                <a:close/>
                <a:moveTo>
                  <a:pt x="17436" y="39852"/>
                </a:moveTo>
                <a:cubicBezTo>
                  <a:pt x="17428" y="39852"/>
                  <a:pt x="17420" y="39852"/>
                  <a:pt x="17412" y="39853"/>
                </a:cubicBezTo>
                <a:cubicBezTo>
                  <a:pt x="17086" y="39853"/>
                  <a:pt x="16923" y="40261"/>
                  <a:pt x="17167" y="40492"/>
                </a:cubicBezTo>
                <a:cubicBezTo>
                  <a:pt x="17240" y="40564"/>
                  <a:pt x="17329" y="40597"/>
                  <a:pt x="17417" y="40597"/>
                </a:cubicBezTo>
                <a:cubicBezTo>
                  <a:pt x="17608" y="40597"/>
                  <a:pt x="17793" y="40443"/>
                  <a:pt x="17793" y="40220"/>
                </a:cubicBezTo>
                <a:cubicBezTo>
                  <a:pt x="17793" y="40011"/>
                  <a:pt x="17630" y="39852"/>
                  <a:pt x="17436" y="39852"/>
                </a:cubicBezTo>
                <a:close/>
                <a:moveTo>
                  <a:pt x="55008" y="40097"/>
                </a:moveTo>
                <a:lnTo>
                  <a:pt x="55185" y="40437"/>
                </a:lnTo>
                <a:lnTo>
                  <a:pt x="54859" y="40614"/>
                </a:lnTo>
                <a:cubicBezTo>
                  <a:pt x="54804" y="40505"/>
                  <a:pt x="54736" y="40383"/>
                  <a:pt x="54682" y="40288"/>
                </a:cubicBezTo>
                <a:lnTo>
                  <a:pt x="55008" y="40097"/>
                </a:lnTo>
                <a:close/>
                <a:moveTo>
                  <a:pt x="14688" y="39933"/>
                </a:moveTo>
                <a:cubicBezTo>
                  <a:pt x="14396" y="39933"/>
                  <a:pt x="14239" y="40283"/>
                  <a:pt x="14435" y="40519"/>
                </a:cubicBezTo>
                <a:cubicBezTo>
                  <a:pt x="14506" y="40599"/>
                  <a:pt x="14599" y="40635"/>
                  <a:pt x="14692" y="40635"/>
                </a:cubicBezTo>
                <a:cubicBezTo>
                  <a:pt x="14866" y="40635"/>
                  <a:pt x="15038" y="40506"/>
                  <a:pt x="15047" y="40301"/>
                </a:cubicBezTo>
                <a:cubicBezTo>
                  <a:pt x="15061" y="40111"/>
                  <a:pt x="14925" y="39948"/>
                  <a:pt x="14721" y="39934"/>
                </a:cubicBezTo>
                <a:cubicBezTo>
                  <a:pt x="14710" y="39933"/>
                  <a:pt x="14699" y="39933"/>
                  <a:pt x="14688" y="39933"/>
                </a:cubicBezTo>
                <a:close/>
                <a:moveTo>
                  <a:pt x="43237" y="40138"/>
                </a:moveTo>
                <a:lnTo>
                  <a:pt x="43414" y="40478"/>
                </a:lnTo>
                <a:lnTo>
                  <a:pt x="43088" y="40655"/>
                </a:lnTo>
                <a:cubicBezTo>
                  <a:pt x="43034" y="40546"/>
                  <a:pt x="42966" y="40424"/>
                  <a:pt x="42911" y="40328"/>
                </a:cubicBezTo>
                <a:lnTo>
                  <a:pt x="43237" y="40138"/>
                </a:lnTo>
                <a:close/>
                <a:moveTo>
                  <a:pt x="11969" y="40017"/>
                </a:moveTo>
                <a:cubicBezTo>
                  <a:pt x="11890" y="40017"/>
                  <a:pt x="11809" y="40046"/>
                  <a:pt x="11744" y="40111"/>
                </a:cubicBezTo>
                <a:cubicBezTo>
                  <a:pt x="11540" y="40315"/>
                  <a:pt x="11676" y="40668"/>
                  <a:pt x="11975" y="40668"/>
                </a:cubicBezTo>
                <a:cubicBezTo>
                  <a:pt x="12152" y="40668"/>
                  <a:pt x="12288" y="40532"/>
                  <a:pt x="12301" y="40356"/>
                </a:cubicBezTo>
                <a:lnTo>
                  <a:pt x="12301" y="40342"/>
                </a:lnTo>
                <a:cubicBezTo>
                  <a:pt x="12301" y="40148"/>
                  <a:pt x="12138" y="40017"/>
                  <a:pt x="11969" y="40017"/>
                </a:cubicBezTo>
                <a:close/>
                <a:moveTo>
                  <a:pt x="31453" y="40138"/>
                </a:moveTo>
                <a:cubicBezTo>
                  <a:pt x="31507" y="40247"/>
                  <a:pt x="31575" y="40383"/>
                  <a:pt x="31630" y="40505"/>
                </a:cubicBezTo>
                <a:lnTo>
                  <a:pt x="31303" y="40668"/>
                </a:lnTo>
                <a:cubicBezTo>
                  <a:pt x="31249" y="40560"/>
                  <a:pt x="31181" y="40424"/>
                  <a:pt x="31127" y="40301"/>
                </a:cubicBezTo>
                <a:lnTo>
                  <a:pt x="31453" y="40138"/>
                </a:lnTo>
                <a:close/>
                <a:moveTo>
                  <a:pt x="9230" y="40125"/>
                </a:moveTo>
                <a:lnTo>
                  <a:pt x="9230" y="40138"/>
                </a:lnTo>
                <a:cubicBezTo>
                  <a:pt x="9224" y="40138"/>
                  <a:pt x="9219" y="40138"/>
                  <a:pt x="9214" y="40138"/>
                </a:cubicBezTo>
                <a:cubicBezTo>
                  <a:pt x="8979" y="40138"/>
                  <a:pt x="8853" y="40441"/>
                  <a:pt x="9026" y="40614"/>
                </a:cubicBezTo>
                <a:cubicBezTo>
                  <a:pt x="9083" y="40671"/>
                  <a:pt x="9155" y="40697"/>
                  <a:pt x="9225" y="40697"/>
                </a:cubicBezTo>
                <a:cubicBezTo>
                  <a:pt x="9372" y="40697"/>
                  <a:pt x="9515" y="40585"/>
                  <a:pt x="9515" y="40410"/>
                </a:cubicBezTo>
                <a:cubicBezTo>
                  <a:pt x="9515" y="40261"/>
                  <a:pt x="9393" y="40125"/>
                  <a:pt x="9230" y="40125"/>
                </a:cubicBezTo>
                <a:close/>
                <a:moveTo>
                  <a:pt x="3738" y="40328"/>
                </a:moveTo>
                <a:cubicBezTo>
                  <a:pt x="3670" y="40437"/>
                  <a:pt x="3602" y="40492"/>
                  <a:pt x="3589" y="40560"/>
                </a:cubicBezTo>
                <a:cubicBezTo>
                  <a:pt x="3563" y="40658"/>
                  <a:pt x="3654" y="40706"/>
                  <a:pt x="3747" y="40706"/>
                </a:cubicBezTo>
                <a:cubicBezTo>
                  <a:pt x="3847" y="40706"/>
                  <a:pt x="3950" y="40651"/>
                  <a:pt x="3915" y="40546"/>
                </a:cubicBezTo>
                <a:cubicBezTo>
                  <a:pt x="3901" y="40478"/>
                  <a:pt x="3820" y="40424"/>
                  <a:pt x="3738" y="40328"/>
                </a:cubicBezTo>
                <a:close/>
                <a:moveTo>
                  <a:pt x="6498" y="40233"/>
                </a:moveTo>
                <a:cubicBezTo>
                  <a:pt x="6185" y="40233"/>
                  <a:pt x="6185" y="40709"/>
                  <a:pt x="6498" y="40709"/>
                </a:cubicBezTo>
                <a:cubicBezTo>
                  <a:pt x="6633" y="40709"/>
                  <a:pt x="6742" y="40614"/>
                  <a:pt x="6742" y="40478"/>
                </a:cubicBezTo>
                <a:cubicBezTo>
                  <a:pt x="6742" y="40342"/>
                  <a:pt x="6633" y="40233"/>
                  <a:pt x="6498" y="40233"/>
                </a:cubicBezTo>
                <a:close/>
                <a:moveTo>
                  <a:pt x="52249" y="40179"/>
                </a:moveTo>
                <a:lnTo>
                  <a:pt x="52426" y="40532"/>
                </a:lnTo>
                <a:lnTo>
                  <a:pt x="52100" y="40709"/>
                </a:lnTo>
                <a:cubicBezTo>
                  <a:pt x="52045" y="40600"/>
                  <a:pt x="51991" y="40464"/>
                  <a:pt x="51923" y="40342"/>
                </a:cubicBezTo>
                <a:lnTo>
                  <a:pt x="52249" y="40179"/>
                </a:lnTo>
                <a:close/>
                <a:moveTo>
                  <a:pt x="23716" y="39907"/>
                </a:moveTo>
                <a:cubicBezTo>
                  <a:pt x="23360" y="39907"/>
                  <a:pt x="23179" y="40346"/>
                  <a:pt x="23434" y="40600"/>
                </a:cubicBezTo>
                <a:cubicBezTo>
                  <a:pt x="23518" y="40685"/>
                  <a:pt x="23623" y="40723"/>
                  <a:pt x="23726" y="40723"/>
                </a:cubicBezTo>
                <a:cubicBezTo>
                  <a:pt x="23937" y="40723"/>
                  <a:pt x="24140" y="40562"/>
                  <a:pt x="24140" y="40315"/>
                </a:cubicBezTo>
                <a:cubicBezTo>
                  <a:pt x="24140" y="40097"/>
                  <a:pt x="23964" y="39907"/>
                  <a:pt x="23733" y="39907"/>
                </a:cubicBezTo>
                <a:cubicBezTo>
                  <a:pt x="23727" y="39907"/>
                  <a:pt x="23722" y="39907"/>
                  <a:pt x="23716" y="39907"/>
                </a:cubicBezTo>
                <a:close/>
                <a:moveTo>
                  <a:pt x="28734" y="40206"/>
                </a:moveTo>
                <a:lnTo>
                  <a:pt x="28925" y="40573"/>
                </a:lnTo>
                <a:lnTo>
                  <a:pt x="28571" y="40750"/>
                </a:lnTo>
                <a:lnTo>
                  <a:pt x="28381" y="40410"/>
                </a:lnTo>
                <a:lnTo>
                  <a:pt x="28734" y="40206"/>
                </a:lnTo>
                <a:close/>
                <a:moveTo>
                  <a:pt x="40519" y="40206"/>
                </a:moveTo>
                <a:cubicBezTo>
                  <a:pt x="40573" y="40315"/>
                  <a:pt x="40628" y="40424"/>
                  <a:pt x="40682" y="40519"/>
                </a:cubicBezTo>
                <a:lnTo>
                  <a:pt x="40329" y="40750"/>
                </a:lnTo>
                <a:lnTo>
                  <a:pt x="40166" y="40369"/>
                </a:lnTo>
                <a:lnTo>
                  <a:pt x="40519" y="40206"/>
                </a:lnTo>
                <a:close/>
                <a:moveTo>
                  <a:pt x="49531" y="40233"/>
                </a:moveTo>
                <a:lnTo>
                  <a:pt x="49707" y="40587"/>
                </a:lnTo>
                <a:lnTo>
                  <a:pt x="49381" y="40763"/>
                </a:lnTo>
                <a:lnTo>
                  <a:pt x="49164" y="40410"/>
                </a:lnTo>
                <a:lnTo>
                  <a:pt x="49531" y="40233"/>
                </a:lnTo>
                <a:close/>
                <a:moveTo>
                  <a:pt x="37773" y="40261"/>
                </a:moveTo>
                <a:lnTo>
                  <a:pt x="37950" y="40587"/>
                </a:lnTo>
                <a:lnTo>
                  <a:pt x="37610" y="40777"/>
                </a:lnTo>
                <a:cubicBezTo>
                  <a:pt x="37556" y="40668"/>
                  <a:pt x="37488" y="40546"/>
                  <a:pt x="37434" y="40437"/>
                </a:cubicBezTo>
                <a:lnTo>
                  <a:pt x="37773" y="40261"/>
                </a:lnTo>
                <a:close/>
                <a:moveTo>
                  <a:pt x="58556" y="40301"/>
                </a:moveTo>
                <a:lnTo>
                  <a:pt x="58733" y="40628"/>
                </a:lnTo>
                <a:lnTo>
                  <a:pt x="58406" y="40804"/>
                </a:lnTo>
                <a:lnTo>
                  <a:pt x="58230" y="40478"/>
                </a:lnTo>
                <a:cubicBezTo>
                  <a:pt x="58338" y="40410"/>
                  <a:pt x="58447" y="40342"/>
                  <a:pt x="58556" y="40301"/>
                </a:cubicBezTo>
                <a:close/>
                <a:moveTo>
                  <a:pt x="20991" y="40015"/>
                </a:moveTo>
                <a:cubicBezTo>
                  <a:pt x="20770" y="40015"/>
                  <a:pt x="20593" y="40200"/>
                  <a:pt x="20606" y="40410"/>
                </a:cubicBezTo>
                <a:lnTo>
                  <a:pt x="20620" y="40410"/>
                </a:lnTo>
                <a:cubicBezTo>
                  <a:pt x="20620" y="40647"/>
                  <a:pt x="20810" y="40805"/>
                  <a:pt x="21012" y="40805"/>
                </a:cubicBezTo>
                <a:cubicBezTo>
                  <a:pt x="21112" y="40805"/>
                  <a:pt x="21215" y="40767"/>
                  <a:pt x="21300" y="40682"/>
                </a:cubicBezTo>
                <a:cubicBezTo>
                  <a:pt x="21540" y="40441"/>
                  <a:pt x="21373" y="40016"/>
                  <a:pt x="21030" y="40016"/>
                </a:cubicBezTo>
                <a:cubicBezTo>
                  <a:pt x="21025" y="40016"/>
                  <a:pt x="21020" y="40016"/>
                  <a:pt x="21014" y="40016"/>
                </a:cubicBezTo>
                <a:cubicBezTo>
                  <a:pt x="21006" y="40015"/>
                  <a:pt x="20999" y="40015"/>
                  <a:pt x="20991" y="40015"/>
                </a:cubicBezTo>
                <a:close/>
                <a:moveTo>
                  <a:pt x="46826" y="40315"/>
                </a:moveTo>
                <a:cubicBezTo>
                  <a:pt x="46880" y="40424"/>
                  <a:pt x="46948" y="40546"/>
                  <a:pt x="46989" y="40641"/>
                </a:cubicBezTo>
                <a:lnTo>
                  <a:pt x="46636" y="40818"/>
                </a:lnTo>
                <a:lnTo>
                  <a:pt x="46459" y="40492"/>
                </a:lnTo>
                <a:lnTo>
                  <a:pt x="46826" y="40315"/>
                </a:lnTo>
                <a:close/>
                <a:moveTo>
                  <a:pt x="26016" y="40233"/>
                </a:moveTo>
                <a:lnTo>
                  <a:pt x="26220" y="40628"/>
                </a:lnTo>
                <a:lnTo>
                  <a:pt x="25826" y="40831"/>
                </a:lnTo>
                <a:lnTo>
                  <a:pt x="25608" y="40437"/>
                </a:lnTo>
                <a:lnTo>
                  <a:pt x="25608" y="40437"/>
                </a:lnTo>
                <a:cubicBezTo>
                  <a:pt x="25620" y="40438"/>
                  <a:pt x="25632" y="40439"/>
                  <a:pt x="25644" y="40439"/>
                </a:cubicBezTo>
                <a:cubicBezTo>
                  <a:pt x="25793" y="40439"/>
                  <a:pt x="25928" y="40359"/>
                  <a:pt x="26016" y="40233"/>
                </a:cubicBezTo>
                <a:close/>
                <a:moveTo>
                  <a:pt x="18241" y="40084"/>
                </a:moveTo>
                <a:cubicBezTo>
                  <a:pt x="17901" y="40084"/>
                  <a:pt x="17738" y="40505"/>
                  <a:pt x="17983" y="40736"/>
                </a:cubicBezTo>
                <a:cubicBezTo>
                  <a:pt x="18062" y="40815"/>
                  <a:pt x="18158" y="40850"/>
                  <a:pt x="18251" y="40850"/>
                </a:cubicBezTo>
                <a:cubicBezTo>
                  <a:pt x="18448" y="40850"/>
                  <a:pt x="18635" y="40695"/>
                  <a:pt x="18635" y="40464"/>
                </a:cubicBezTo>
                <a:cubicBezTo>
                  <a:pt x="18622" y="40247"/>
                  <a:pt x="18459" y="40084"/>
                  <a:pt x="18241" y="40084"/>
                </a:cubicBezTo>
                <a:close/>
                <a:moveTo>
                  <a:pt x="35041" y="40328"/>
                </a:moveTo>
                <a:lnTo>
                  <a:pt x="35204" y="40682"/>
                </a:lnTo>
                <a:lnTo>
                  <a:pt x="34892" y="40859"/>
                </a:lnTo>
                <a:cubicBezTo>
                  <a:pt x="34837" y="40750"/>
                  <a:pt x="34769" y="40614"/>
                  <a:pt x="34715" y="40492"/>
                </a:cubicBezTo>
                <a:lnTo>
                  <a:pt x="35041" y="40328"/>
                </a:lnTo>
                <a:close/>
                <a:moveTo>
                  <a:pt x="44067" y="40383"/>
                </a:moveTo>
                <a:lnTo>
                  <a:pt x="44243" y="40723"/>
                </a:lnTo>
                <a:cubicBezTo>
                  <a:pt x="44135" y="40763"/>
                  <a:pt x="44012" y="40831"/>
                  <a:pt x="43903" y="40886"/>
                </a:cubicBezTo>
                <a:cubicBezTo>
                  <a:pt x="43849" y="40791"/>
                  <a:pt x="43795" y="40668"/>
                  <a:pt x="43727" y="40560"/>
                </a:cubicBezTo>
                <a:lnTo>
                  <a:pt x="44067" y="40383"/>
                </a:lnTo>
                <a:close/>
                <a:moveTo>
                  <a:pt x="55824" y="40342"/>
                </a:moveTo>
                <a:lnTo>
                  <a:pt x="56001" y="40709"/>
                </a:lnTo>
                <a:lnTo>
                  <a:pt x="55674" y="40886"/>
                </a:lnTo>
                <a:lnTo>
                  <a:pt x="55511" y="40519"/>
                </a:lnTo>
                <a:lnTo>
                  <a:pt x="55824" y="40342"/>
                </a:lnTo>
                <a:close/>
                <a:moveTo>
                  <a:pt x="15529" y="40176"/>
                </a:moveTo>
                <a:cubicBezTo>
                  <a:pt x="15437" y="40176"/>
                  <a:pt x="15342" y="40211"/>
                  <a:pt x="15265" y="40288"/>
                </a:cubicBezTo>
                <a:cubicBezTo>
                  <a:pt x="15047" y="40519"/>
                  <a:pt x="15210" y="40899"/>
                  <a:pt x="15536" y="40899"/>
                </a:cubicBezTo>
                <a:cubicBezTo>
                  <a:pt x="15727" y="40886"/>
                  <a:pt x="15890" y="40723"/>
                  <a:pt x="15890" y="40532"/>
                </a:cubicBezTo>
                <a:cubicBezTo>
                  <a:pt x="15890" y="40315"/>
                  <a:pt x="15715" y="40176"/>
                  <a:pt x="15529" y="40176"/>
                </a:cubicBezTo>
                <a:close/>
                <a:moveTo>
                  <a:pt x="32336" y="40356"/>
                </a:moveTo>
                <a:cubicBezTo>
                  <a:pt x="32350" y="40424"/>
                  <a:pt x="32364" y="40492"/>
                  <a:pt x="32377" y="40560"/>
                </a:cubicBezTo>
                <a:cubicBezTo>
                  <a:pt x="32418" y="40614"/>
                  <a:pt x="32459" y="40682"/>
                  <a:pt x="32513" y="40736"/>
                </a:cubicBezTo>
                <a:lnTo>
                  <a:pt x="32133" y="40927"/>
                </a:lnTo>
                <a:lnTo>
                  <a:pt x="31969" y="40600"/>
                </a:lnTo>
                <a:lnTo>
                  <a:pt x="32336" y="40356"/>
                </a:lnTo>
                <a:close/>
                <a:moveTo>
                  <a:pt x="12820" y="40260"/>
                </a:moveTo>
                <a:cubicBezTo>
                  <a:pt x="12815" y="40260"/>
                  <a:pt x="12810" y="40260"/>
                  <a:pt x="12804" y="40261"/>
                </a:cubicBezTo>
                <a:cubicBezTo>
                  <a:pt x="12614" y="40261"/>
                  <a:pt x="12478" y="40410"/>
                  <a:pt x="12465" y="40587"/>
                </a:cubicBezTo>
                <a:cubicBezTo>
                  <a:pt x="12465" y="40798"/>
                  <a:pt x="12631" y="40934"/>
                  <a:pt x="12807" y="40934"/>
                </a:cubicBezTo>
                <a:cubicBezTo>
                  <a:pt x="12891" y="40934"/>
                  <a:pt x="12978" y="40902"/>
                  <a:pt x="13049" y="40831"/>
                </a:cubicBezTo>
                <a:cubicBezTo>
                  <a:pt x="13263" y="40618"/>
                  <a:pt x="13109" y="40260"/>
                  <a:pt x="12820" y="40260"/>
                </a:cubicBezTo>
                <a:close/>
                <a:moveTo>
                  <a:pt x="53105" y="40396"/>
                </a:moveTo>
                <a:lnTo>
                  <a:pt x="53269" y="40777"/>
                </a:lnTo>
                <a:lnTo>
                  <a:pt x="52929" y="40940"/>
                </a:lnTo>
                <a:lnTo>
                  <a:pt x="52752" y="40628"/>
                </a:lnTo>
                <a:lnTo>
                  <a:pt x="53105" y="40396"/>
                </a:lnTo>
                <a:close/>
                <a:moveTo>
                  <a:pt x="1863" y="40777"/>
                </a:moveTo>
                <a:cubicBezTo>
                  <a:pt x="1822" y="40777"/>
                  <a:pt x="1795" y="40831"/>
                  <a:pt x="1740" y="40872"/>
                </a:cubicBezTo>
                <a:cubicBezTo>
                  <a:pt x="1781" y="40913"/>
                  <a:pt x="1822" y="40954"/>
                  <a:pt x="1849" y="40954"/>
                </a:cubicBezTo>
                <a:lnTo>
                  <a:pt x="1863" y="40954"/>
                </a:lnTo>
                <a:cubicBezTo>
                  <a:pt x="1890" y="40954"/>
                  <a:pt x="1917" y="40899"/>
                  <a:pt x="1958" y="40872"/>
                </a:cubicBezTo>
                <a:cubicBezTo>
                  <a:pt x="1917" y="40845"/>
                  <a:pt x="1890" y="40791"/>
                  <a:pt x="1863" y="40777"/>
                </a:cubicBezTo>
                <a:close/>
                <a:moveTo>
                  <a:pt x="10045" y="40356"/>
                </a:moveTo>
                <a:cubicBezTo>
                  <a:pt x="9651" y="40356"/>
                  <a:pt x="9651" y="40954"/>
                  <a:pt x="10045" y="40954"/>
                </a:cubicBezTo>
                <a:cubicBezTo>
                  <a:pt x="10453" y="40954"/>
                  <a:pt x="10453" y="40356"/>
                  <a:pt x="10045" y="40356"/>
                </a:cubicBezTo>
                <a:close/>
                <a:moveTo>
                  <a:pt x="41348" y="40451"/>
                </a:moveTo>
                <a:lnTo>
                  <a:pt x="41511" y="40777"/>
                </a:lnTo>
                <a:lnTo>
                  <a:pt x="41185" y="40954"/>
                </a:lnTo>
                <a:lnTo>
                  <a:pt x="41022" y="40614"/>
                </a:lnTo>
                <a:lnTo>
                  <a:pt x="41348" y="40451"/>
                </a:lnTo>
                <a:close/>
                <a:moveTo>
                  <a:pt x="29564" y="40464"/>
                </a:moveTo>
                <a:lnTo>
                  <a:pt x="29754" y="40804"/>
                </a:lnTo>
                <a:lnTo>
                  <a:pt x="29414" y="40994"/>
                </a:lnTo>
                <a:lnTo>
                  <a:pt x="29210" y="40655"/>
                </a:lnTo>
                <a:lnTo>
                  <a:pt x="29564" y="40464"/>
                </a:lnTo>
                <a:close/>
                <a:moveTo>
                  <a:pt x="7327" y="40492"/>
                </a:moveTo>
                <a:cubicBezTo>
                  <a:pt x="7109" y="40492"/>
                  <a:pt x="6987" y="40763"/>
                  <a:pt x="7150" y="40927"/>
                </a:cubicBezTo>
                <a:cubicBezTo>
                  <a:pt x="7201" y="40974"/>
                  <a:pt x="7264" y="40995"/>
                  <a:pt x="7325" y="40995"/>
                </a:cubicBezTo>
                <a:cubicBezTo>
                  <a:pt x="7458" y="40995"/>
                  <a:pt x="7585" y="40894"/>
                  <a:pt x="7585" y="40736"/>
                </a:cubicBezTo>
                <a:cubicBezTo>
                  <a:pt x="7585" y="40600"/>
                  <a:pt x="7476" y="40492"/>
                  <a:pt x="7327" y="40492"/>
                </a:cubicBezTo>
                <a:close/>
                <a:moveTo>
                  <a:pt x="4576" y="40600"/>
                </a:moveTo>
                <a:cubicBezTo>
                  <a:pt x="4483" y="40600"/>
                  <a:pt x="4391" y="40661"/>
                  <a:pt x="4391" y="40791"/>
                </a:cubicBezTo>
                <a:cubicBezTo>
                  <a:pt x="4369" y="40933"/>
                  <a:pt x="4475" y="41009"/>
                  <a:pt x="4581" y="41009"/>
                </a:cubicBezTo>
                <a:cubicBezTo>
                  <a:pt x="4676" y="41009"/>
                  <a:pt x="4771" y="40947"/>
                  <a:pt x="4771" y="40818"/>
                </a:cubicBezTo>
                <a:cubicBezTo>
                  <a:pt x="4786" y="40675"/>
                  <a:pt x="4680" y="40600"/>
                  <a:pt x="4576" y="40600"/>
                </a:cubicBezTo>
                <a:close/>
                <a:moveTo>
                  <a:pt x="50360" y="40505"/>
                </a:moveTo>
                <a:lnTo>
                  <a:pt x="50536" y="40831"/>
                </a:lnTo>
                <a:lnTo>
                  <a:pt x="50197" y="41022"/>
                </a:lnTo>
                <a:lnTo>
                  <a:pt x="50020" y="40682"/>
                </a:lnTo>
                <a:lnTo>
                  <a:pt x="50360" y="40505"/>
                </a:lnTo>
                <a:close/>
                <a:moveTo>
                  <a:pt x="38575" y="40505"/>
                </a:moveTo>
                <a:lnTo>
                  <a:pt x="38752" y="40872"/>
                </a:lnTo>
                <a:lnTo>
                  <a:pt x="38426" y="41049"/>
                </a:lnTo>
                <a:lnTo>
                  <a:pt x="38263" y="40682"/>
                </a:lnTo>
                <a:lnTo>
                  <a:pt x="38575" y="40505"/>
                </a:lnTo>
                <a:close/>
                <a:moveTo>
                  <a:pt x="21824" y="40246"/>
                </a:moveTo>
                <a:cubicBezTo>
                  <a:pt x="21490" y="40246"/>
                  <a:pt x="21294" y="40650"/>
                  <a:pt x="21531" y="40913"/>
                </a:cubicBezTo>
                <a:cubicBezTo>
                  <a:pt x="21612" y="41009"/>
                  <a:pt x="21721" y="41052"/>
                  <a:pt x="21828" y="41052"/>
                </a:cubicBezTo>
                <a:cubicBezTo>
                  <a:pt x="22024" y="41052"/>
                  <a:pt x="22215" y="40906"/>
                  <a:pt x="22224" y="40668"/>
                </a:cubicBezTo>
                <a:cubicBezTo>
                  <a:pt x="22237" y="40451"/>
                  <a:pt x="22074" y="40261"/>
                  <a:pt x="21857" y="40247"/>
                </a:cubicBezTo>
                <a:cubicBezTo>
                  <a:pt x="21846" y="40246"/>
                  <a:pt x="21835" y="40246"/>
                  <a:pt x="21824" y="40246"/>
                </a:cubicBezTo>
                <a:close/>
                <a:moveTo>
                  <a:pt x="26859" y="40505"/>
                </a:moveTo>
                <a:lnTo>
                  <a:pt x="27035" y="40872"/>
                </a:lnTo>
                <a:lnTo>
                  <a:pt x="26655" y="41062"/>
                </a:lnTo>
                <a:lnTo>
                  <a:pt x="26451" y="40709"/>
                </a:lnTo>
                <a:lnTo>
                  <a:pt x="26859" y="40505"/>
                </a:lnTo>
                <a:close/>
                <a:moveTo>
                  <a:pt x="47655" y="40573"/>
                </a:moveTo>
                <a:lnTo>
                  <a:pt x="47818" y="40899"/>
                </a:lnTo>
                <a:lnTo>
                  <a:pt x="47465" y="41076"/>
                </a:lnTo>
                <a:lnTo>
                  <a:pt x="47288" y="40750"/>
                </a:lnTo>
                <a:lnTo>
                  <a:pt x="47655" y="40573"/>
                </a:lnTo>
                <a:close/>
                <a:moveTo>
                  <a:pt x="59371" y="40546"/>
                </a:moveTo>
                <a:cubicBezTo>
                  <a:pt x="59439" y="40655"/>
                  <a:pt x="59494" y="40791"/>
                  <a:pt x="59562" y="40899"/>
                </a:cubicBezTo>
                <a:lnTo>
                  <a:pt x="59236" y="41076"/>
                </a:lnTo>
                <a:lnTo>
                  <a:pt x="59059" y="40709"/>
                </a:lnTo>
                <a:lnTo>
                  <a:pt x="59371" y="40546"/>
                </a:lnTo>
                <a:close/>
                <a:moveTo>
                  <a:pt x="2556" y="41090"/>
                </a:moveTo>
                <a:lnTo>
                  <a:pt x="2556" y="41103"/>
                </a:lnTo>
                <a:cubicBezTo>
                  <a:pt x="2556" y="41100"/>
                  <a:pt x="2556" y="41097"/>
                  <a:pt x="2557" y="41094"/>
                </a:cubicBezTo>
                <a:lnTo>
                  <a:pt x="2557" y="41094"/>
                </a:lnTo>
                <a:cubicBezTo>
                  <a:pt x="2557" y="41092"/>
                  <a:pt x="2556" y="41091"/>
                  <a:pt x="2556" y="41090"/>
                </a:cubicBezTo>
                <a:close/>
                <a:moveTo>
                  <a:pt x="35857" y="40600"/>
                </a:moveTo>
                <a:lnTo>
                  <a:pt x="36034" y="40927"/>
                </a:lnTo>
                <a:lnTo>
                  <a:pt x="35707" y="41103"/>
                </a:lnTo>
                <a:lnTo>
                  <a:pt x="35531" y="40763"/>
                </a:lnTo>
                <a:lnTo>
                  <a:pt x="35857" y="40600"/>
                </a:lnTo>
                <a:close/>
                <a:moveTo>
                  <a:pt x="19057" y="40328"/>
                </a:moveTo>
                <a:cubicBezTo>
                  <a:pt x="18717" y="40328"/>
                  <a:pt x="18540" y="40750"/>
                  <a:pt x="18799" y="40994"/>
                </a:cubicBezTo>
                <a:cubicBezTo>
                  <a:pt x="18875" y="41071"/>
                  <a:pt x="18969" y="41105"/>
                  <a:pt x="19062" y="41105"/>
                </a:cubicBezTo>
                <a:cubicBezTo>
                  <a:pt x="19265" y="41105"/>
                  <a:pt x="19460" y="40942"/>
                  <a:pt x="19451" y="40709"/>
                </a:cubicBezTo>
                <a:cubicBezTo>
                  <a:pt x="19451" y="40492"/>
                  <a:pt x="19274" y="40328"/>
                  <a:pt x="19070" y="40328"/>
                </a:cubicBezTo>
                <a:close/>
                <a:moveTo>
                  <a:pt x="16359" y="40407"/>
                </a:moveTo>
                <a:cubicBezTo>
                  <a:pt x="16266" y="40407"/>
                  <a:pt x="16171" y="40442"/>
                  <a:pt x="16094" y="40519"/>
                </a:cubicBezTo>
                <a:cubicBezTo>
                  <a:pt x="15863" y="40750"/>
                  <a:pt x="16039" y="41144"/>
                  <a:pt x="16366" y="41144"/>
                </a:cubicBezTo>
                <a:cubicBezTo>
                  <a:pt x="16569" y="41130"/>
                  <a:pt x="16719" y="40967"/>
                  <a:pt x="16719" y="40763"/>
                </a:cubicBezTo>
                <a:lnTo>
                  <a:pt x="16733" y="40763"/>
                </a:lnTo>
                <a:cubicBezTo>
                  <a:pt x="16723" y="40546"/>
                  <a:pt x="16545" y="40407"/>
                  <a:pt x="16359" y="40407"/>
                </a:cubicBezTo>
                <a:close/>
                <a:moveTo>
                  <a:pt x="56653" y="40628"/>
                </a:moveTo>
                <a:lnTo>
                  <a:pt x="56830" y="40967"/>
                </a:lnTo>
                <a:lnTo>
                  <a:pt x="56503" y="41144"/>
                </a:lnTo>
                <a:lnTo>
                  <a:pt x="56327" y="40804"/>
                </a:lnTo>
                <a:lnTo>
                  <a:pt x="56653" y="40628"/>
                </a:lnTo>
                <a:close/>
                <a:moveTo>
                  <a:pt x="33152" y="40668"/>
                </a:moveTo>
                <a:lnTo>
                  <a:pt x="33315" y="40994"/>
                </a:lnTo>
                <a:lnTo>
                  <a:pt x="32962" y="41158"/>
                </a:lnTo>
                <a:lnTo>
                  <a:pt x="32785" y="40831"/>
                </a:lnTo>
                <a:lnTo>
                  <a:pt x="33152" y="40668"/>
                </a:lnTo>
                <a:close/>
                <a:moveTo>
                  <a:pt x="44882" y="40628"/>
                </a:moveTo>
                <a:lnTo>
                  <a:pt x="45100" y="40994"/>
                </a:lnTo>
                <a:lnTo>
                  <a:pt x="44733" y="41158"/>
                </a:lnTo>
                <a:lnTo>
                  <a:pt x="44556" y="40804"/>
                </a:lnTo>
                <a:lnTo>
                  <a:pt x="44882" y="40628"/>
                </a:lnTo>
                <a:close/>
                <a:moveTo>
                  <a:pt x="53948" y="40695"/>
                </a:moveTo>
                <a:lnTo>
                  <a:pt x="54111" y="41008"/>
                </a:lnTo>
                <a:lnTo>
                  <a:pt x="53744" y="41185"/>
                </a:lnTo>
                <a:lnTo>
                  <a:pt x="53581" y="40859"/>
                </a:lnTo>
                <a:lnTo>
                  <a:pt x="53948" y="40695"/>
                </a:lnTo>
                <a:close/>
                <a:moveTo>
                  <a:pt x="13634" y="40519"/>
                </a:moveTo>
                <a:cubicBezTo>
                  <a:pt x="13443" y="40519"/>
                  <a:pt x="13294" y="40668"/>
                  <a:pt x="13294" y="40859"/>
                </a:cubicBezTo>
                <a:cubicBezTo>
                  <a:pt x="13294" y="41069"/>
                  <a:pt x="13461" y="41206"/>
                  <a:pt x="13636" y="41206"/>
                </a:cubicBezTo>
                <a:cubicBezTo>
                  <a:pt x="13721" y="41206"/>
                  <a:pt x="13807" y="41174"/>
                  <a:pt x="13878" y="41103"/>
                </a:cubicBezTo>
                <a:cubicBezTo>
                  <a:pt x="14096" y="40886"/>
                  <a:pt x="13946" y="40519"/>
                  <a:pt x="13634" y="40519"/>
                </a:cubicBezTo>
                <a:close/>
                <a:moveTo>
                  <a:pt x="2678" y="40913"/>
                </a:moveTo>
                <a:cubicBezTo>
                  <a:pt x="2628" y="41001"/>
                  <a:pt x="2566" y="41054"/>
                  <a:pt x="2557" y="41094"/>
                </a:cubicBezTo>
                <a:lnTo>
                  <a:pt x="2557" y="41094"/>
                </a:lnTo>
                <a:cubicBezTo>
                  <a:pt x="2573" y="41146"/>
                  <a:pt x="2638" y="41186"/>
                  <a:pt x="2678" y="41226"/>
                </a:cubicBezTo>
                <a:cubicBezTo>
                  <a:pt x="2719" y="41185"/>
                  <a:pt x="2800" y="41144"/>
                  <a:pt x="2800" y="41103"/>
                </a:cubicBezTo>
                <a:cubicBezTo>
                  <a:pt x="2800" y="41049"/>
                  <a:pt x="2733" y="40994"/>
                  <a:pt x="2678" y="40913"/>
                </a:cubicBezTo>
                <a:close/>
                <a:moveTo>
                  <a:pt x="42164" y="40682"/>
                </a:moveTo>
                <a:lnTo>
                  <a:pt x="42340" y="41049"/>
                </a:lnTo>
                <a:lnTo>
                  <a:pt x="42014" y="41226"/>
                </a:lnTo>
                <a:lnTo>
                  <a:pt x="41837" y="40859"/>
                </a:lnTo>
                <a:lnTo>
                  <a:pt x="42164" y="40682"/>
                </a:lnTo>
                <a:close/>
                <a:moveTo>
                  <a:pt x="10888" y="40614"/>
                </a:moveTo>
                <a:cubicBezTo>
                  <a:pt x="10602" y="40614"/>
                  <a:pt x="10467" y="40940"/>
                  <a:pt x="10657" y="41144"/>
                </a:cubicBezTo>
                <a:cubicBezTo>
                  <a:pt x="10720" y="41207"/>
                  <a:pt x="10799" y="41236"/>
                  <a:pt x="10877" y="41236"/>
                </a:cubicBezTo>
                <a:cubicBezTo>
                  <a:pt x="11035" y="41236"/>
                  <a:pt x="11187" y="41118"/>
                  <a:pt x="11187" y="40927"/>
                </a:cubicBezTo>
                <a:cubicBezTo>
                  <a:pt x="11187" y="40763"/>
                  <a:pt x="11051" y="40614"/>
                  <a:pt x="10888" y="40614"/>
                </a:cubicBezTo>
                <a:close/>
                <a:moveTo>
                  <a:pt x="30393" y="40709"/>
                </a:moveTo>
                <a:lnTo>
                  <a:pt x="30569" y="41049"/>
                </a:lnTo>
                <a:lnTo>
                  <a:pt x="30230" y="41239"/>
                </a:lnTo>
                <a:cubicBezTo>
                  <a:pt x="30175" y="41130"/>
                  <a:pt x="30107" y="41008"/>
                  <a:pt x="30053" y="40899"/>
                </a:cubicBezTo>
                <a:lnTo>
                  <a:pt x="30393" y="40709"/>
                </a:lnTo>
                <a:close/>
                <a:moveTo>
                  <a:pt x="5397" y="40831"/>
                </a:moveTo>
                <a:cubicBezTo>
                  <a:pt x="5288" y="40831"/>
                  <a:pt x="5193" y="40927"/>
                  <a:pt x="5193" y="41049"/>
                </a:cubicBezTo>
                <a:cubicBezTo>
                  <a:pt x="5200" y="41181"/>
                  <a:pt x="5303" y="41249"/>
                  <a:pt x="5406" y="41249"/>
                </a:cubicBezTo>
                <a:cubicBezTo>
                  <a:pt x="5504" y="41249"/>
                  <a:pt x="5601" y="41188"/>
                  <a:pt x="5614" y="41062"/>
                </a:cubicBezTo>
                <a:cubicBezTo>
                  <a:pt x="5628" y="40927"/>
                  <a:pt x="5519" y="40831"/>
                  <a:pt x="5397" y="40831"/>
                </a:cubicBezTo>
                <a:close/>
                <a:moveTo>
                  <a:pt x="51202" y="40750"/>
                </a:moveTo>
                <a:lnTo>
                  <a:pt x="51366" y="41076"/>
                </a:lnTo>
                <a:lnTo>
                  <a:pt x="51039" y="41253"/>
                </a:lnTo>
                <a:cubicBezTo>
                  <a:pt x="50985" y="41144"/>
                  <a:pt x="50917" y="41022"/>
                  <a:pt x="50863" y="40927"/>
                </a:cubicBezTo>
                <a:lnTo>
                  <a:pt x="51202" y="40750"/>
                </a:lnTo>
                <a:close/>
                <a:moveTo>
                  <a:pt x="8178" y="40722"/>
                </a:moveTo>
                <a:cubicBezTo>
                  <a:pt x="8171" y="40722"/>
                  <a:pt x="8163" y="40722"/>
                  <a:pt x="8156" y="40723"/>
                </a:cubicBezTo>
                <a:cubicBezTo>
                  <a:pt x="7911" y="40723"/>
                  <a:pt x="7802" y="41022"/>
                  <a:pt x="7979" y="41198"/>
                </a:cubicBezTo>
                <a:cubicBezTo>
                  <a:pt x="8030" y="41250"/>
                  <a:pt x="8095" y="41273"/>
                  <a:pt x="8159" y="41273"/>
                </a:cubicBezTo>
                <a:cubicBezTo>
                  <a:pt x="8299" y="41273"/>
                  <a:pt x="8437" y="41162"/>
                  <a:pt x="8428" y="40994"/>
                </a:cubicBezTo>
                <a:cubicBezTo>
                  <a:pt x="8428" y="40840"/>
                  <a:pt x="8317" y="40722"/>
                  <a:pt x="8178" y="40722"/>
                </a:cubicBezTo>
                <a:close/>
                <a:moveTo>
                  <a:pt x="39418" y="40777"/>
                </a:moveTo>
                <a:lnTo>
                  <a:pt x="39595" y="41117"/>
                </a:lnTo>
                <a:lnTo>
                  <a:pt x="39255" y="41280"/>
                </a:lnTo>
                <a:cubicBezTo>
                  <a:pt x="39201" y="41171"/>
                  <a:pt x="39146" y="41049"/>
                  <a:pt x="39092" y="40940"/>
                </a:cubicBezTo>
                <a:lnTo>
                  <a:pt x="39418" y="40777"/>
                </a:lnTo>
                <a:close/>
                <a:moveTo>
                  <a:pt x="22659" y="40492"/>
                </a:moveTo>
                <a:cubicBezTo>
                  <a:pt x="22292" y="40492"/>
                  <a:pt x="22115" y="40927"/>
                  <a:pt x="22360" y="41185"/>
                </a:cubicBezTo>
                <a:cubicBezTo>
                  <a:pt x="22443" y="41268"/>
                  <a:pt x="22543" y="41304"/>
                  <a:pt x="22642" y="41304"/>
                </a:cubicBezTo>
                <a:cubicBezTo>
                  <a:pt x="22852" y="41304"/>
                  <a:pt x="23053" y="41139"/>
                  <a:pt x="23053" y="40899"/>
                </a:cubicBezTo>
                <a:cubicBezTo>
                  <a:pt x="23067" y="40668"/>
                  <a:pt x="22876" y="40492"/>
                  <a:pt x="22659" y="40492"/>
                </a:cubicBezTo>
                <a:close/>
                <a:moveTo>
                  <a:pt x="60201" y="40818"/>
                </a:moveTo>
                <a:lnTo>
                  <a:pt x="60377" y="41144"/>
                </a:lnTo>
                <a:lnTo>
                  <a:pt x="60037" y="41321"/>
                </a:lnTo>
                <a:lnTo>
                  <a:pt x="59874" y="40994"/>
                </a:lnTo>
                <a:lnTo>
                  <a:pt x="60201" y="40818"/>
                </a:lnTo>
                <a:close/>
                <a:moveTo>
                  <a:pt x="27674" y="40763"/>
                </a:moveTo>
                <a:lnTo>
                  <a:pt x="27865" y="41144"/>
                </a:lnTo>
                <a:lnTo>
                  <a:pt x="27457" y="41348"/>
                </a:lnTo>
                <a:cubicBezTo>
                  <a:pt x="27457" y="41280"/>
                  <a:pt x="27430" y="41212"/>
                  <a:pt x="27402" y="41144"/>
                </a:cubicBezTo>
                <a:cubicBezTo>
                  <a:pt x="27362" y="41076"/>
                  <a:pt x="27321" y="41022"/>
                  <a:pt x="27267" y="40967"/>
                </a:cubicBezTo>
                <a:lnTo>
                  <a:pt x="27674" y="40763"/>
                </a:lnTo>
                <a:close/>
                <a:moveTo>
                  <a:pt x="36686" y="40845"/>
                </a:moveTo>
                <a:lnTo>
                  <a:pt x="36876" y="41171"/>
                </a:lnTo>
                <a:cubicBezTo>
                  <a:pt x="36768" y="41226"/>
                  <a:pt x="36645" y="41294"/>
                  <a:pt x="36536" y="41348"/>
                </a:cubicBezTo>
                <a:lnTo>
                  <a:pt x="36360" y="41008"/>
                </a:lnTo>
                <a:lnTo>
                  <a:pt x="36686" y="40845"/>
                </a:lnTo>
                <a:close/>
                <a:moveTo>
                  <a:pt x="48470" y="40818"/>
                </a:moveTo>
                <a:lnTo>
                  <a:pt x="48647" y="41171"/>
                </a:lnTo>
                <a:lnTo>
                  <a:pt x="48280" y="41348"/>
                </a:lnTo>
                <a:cubicBezTo>
                  <a:pt x="48239" y="41239"/>
                  <a:pt x="48171" y="41103"/>
                  <a:pt x="48117" y="40994"/>
                </a:cubicBezTo>
                <a:lnTo>
                  <a:pt x="48470" y="40818"/>
                </a:lnTo>
                <a:close/>
                <a:moveTo>
                  <a:pt x="19921" y="40562"/>
                </a:moveTo>
                <a:cubicBezTo>
                  <a:pt x="19824" y="40562"/>
                  <a:pt x="19724" y="40599"/>
                  <a:pt x="19641" y="40682"/>
                </a:cubicBezTo>
                <a:cubicBezTo>
                  <a:pt x="19383" y="40927"/>
                  <a:pt x="19560" y="41361"/>
                  <a:pt x="19913" y="41361"/>
                </a:cubicBezTo>
                <a:cubicBezTo>
                  <a:pt x="20144" y="41361"/>
                  <a:pt x="20321" y="41185"/>
                  <a:pt x="20321" y="40967"/>
                </a:cubicBezTo>
                <a:cubicBezTo>
                  <a:pt x="20321" y="40727"/>
                  <a:pt x="20126" y="40562"/>
                  <a:pt x="19921" y="40562"/>
                </a:cubicBezTo>
                <a:close/>
                <a:moveTo>
                  <a:pt x="57496" y="40872"/>
                </a:moveTo>
                <a:lnTo>
                  <a:pt x="57659" y="41212"/>
                </a:lnTo>
                <a:lnTo>
                  <a:pt x="57333" y="41375"/>
                </a:lnTo>
                <a:lnTo>
                  <a:pt x="57156" y="41049"/>
                </a:lnTo>
                <a:lnTo>
                  <a:pt x="57496" y="40872"/>
                </a:lnTo>
                <a:close/>
                <a:moveTo>
                  <a:pt x="33968" y="40899"/>
                </a:moveTo>
                <a:lnTo>
                  <a:pt x="34144" y="41226"/>
                </a:lnTo>
                <a:lnTo>
                  <a:pt x="33777" y="41389"/>
                </a:lnTo>
                <a:lnTo>
                  <a:pt x="33601" y="41062"/>
                </a:lnTo>
                <a:lnTo>
                  <a:pt x="33968" y="40899"/>
                </a:lnTo>
                <a:close/>
                <a:moveTo>
                  <a:pt x="45711" y="40886"/>
                </a:moveTo>
                <a:lnTo>
                  <a:pt x="45888" y="41239"/>
                </a:lnTo>
                <a:lnTo>
                  <a:pt x="45562" y="41402"/>
                </a:lnTo>
                <a:lnTo>
                  <a:pt x="45344" y="41049"/>
                </a:lnTo>
                <a:lnTo>
                  <a:pt x="45711" y="40886"/>
                </a:lnTo>
                <a:close/>
                <a:moveTo>
                  <a:pt x="24929" y="40831"/>
                </a:moveTo>
                <a:lnTo>
                  <a:pt x="25133" y="41212"/>
                </a:lnTo>
                <a:lnTo>
                  <a:pt x="24752" y="41416"/>
                </a:lnTo>
                <a:lnTo>
                  <a:pt x="24548" y="41035"/>
                </a:lnTo>
                <a:lnTo>
                  <a:pt x="24929" y="40831"/>
                </a:lnTo>
                <a:close/>
                <a:moveTo>
                  <a:pt x="17186" y="40673"/>
                </a:moveTo>
                <a:cubicBezTo>
                  <a:pt x="17094" y="40673"/>
                  <a:pt x="16999" y="40710"/>
                  <a:pt x="16923" y="40791"/>
                </a:cubicBezTo>
                <a:cubicBezTo>
                  <a:pt x="16678" y="41022"/>
                  <a:pt x="16841" y="41416"/>
                  <a:pt x="17181" y="41429"/>
                </a:cubicBezTo>
                <a:cubicBezTo>
                  <a:pt x="17385" y="41429"/>
                  <a:pt x="17562" y="41253"/>
                  <a:pt x="17562" y="41049"/>
                </a:cubicBezTo>
                <a:cubicBezTo>
                  <a:pt x="17553" y="40822"/>
                  <a:pt x="17373" y="40673"/>
                  <a:pt x="17186" y="40673"/>
                </a:cubicBezTo>
                <a:close/>
                <a:moveTo>
                  <a:pt x="54764" y="40940"/>
                </a:moveTo>
                <a:lnTo>
                  <a:pt x="54940" y="41266"/>
                </a:lnTo>
                <a:lnTo>
                  <a:pt x="54573" y="41429"/>
                </a:lnTo>
                <a:lnTo>
                  <a:pt x="54410" y="41117"/>
                </a:lnTo>
                <a:lnTo>
                  <a:pt x="54764" y="40940"/>
                </a:lnTo>
                <a:close/>
                <a:moveTo>
                  <a:pt x="14471" y="40763"/>
                </a:moveTo>
                <a:cubicBezTo>
                  <a:pt x="14464" y="40763"/>
                  <a:pt x="14456" y="40763"/>
                  <a:pt x="14449" y="40763"/>
                </a:cubicBezTo>
                <a:cubicBezTo>
                  <a:pt x="14136" y="40763"/>
                  <a:pt x="13987" y="41144"/>
                  <a:pt x="14204" y="41361"/>
                </a:cubicBezTo>
                <a:cubicBezTo>
                  <a:pt x="14277" y="41430"/>
                  <a:pt x="14365" y="41461"/>
                  <a:pt x="14451" y="41461"/>
                </a:cubicBezTo>
                <a:cubicBezTo>
                  <a:pt x="14637" y="41461"/>
                  <a:pt x="14812" y="41317"/>
                  <a:pt x="14802" y="41103"/>
                </a:cubicBezTo>
                <a:cubicBezTo>
                  <a:pt x="14802" y="40920"/>
                  <a:pt x="14652" y="40763"/>
                  <a:pt x="14471" y="40763"/>
                </a:cubicBezTo>
                <a:close/>
                <a:moveTo>
                  <a:pt x="42993" y="40967"/>
                </a:moveTo>
                <a:lnTo>
                  <a:pt x="43169" y="41294"/>
                </a:lnTo>
                <a:lnTo>
                  <a:pt x="42830" y="41470"/>
                </a:lnTo>
                <a:lnTo>
                  <a:pt x="42667" y="41130"/>
                </a:lnTo>
                <a:lnTo>
                  <a:pt x="42993" y="40967"/>
                </a:lnTo>
                <a:close/>
                <a:moveTo>
                  <a:pt x="11690" y="40835"/>
                </a:moveTo>
                <a:cubicBezTo>
                  <a:pt x="11613" y="40835"/>
                  <a:pt x="11535" y="40863"/>
                  <a:pt x="11472" y="40927"/>
                </a:cubicBezTo>
                <a:cubicBezTo>
                  <a:pt x="11268" y="41130"/>
                  <a:pt x="11404" y="41484"/>
                  <a:pt x="11703" y="41484"/>
                </a:cubicBezTo>
                <a:cubicBezTo>
                  <a:pt x="11880" y="41484"/>
                  <a:pt x="12016" y="41348"/>
                  <a:pt x="12030" y="41171"/>
                </a:cubicBezTo>
                <a:cubicBezTo>
                  <a:pt x="12030" y="40974"/>
                  <a:pt x="11861" y="40835"/>
                  <a:pt x="11690" y="40835"/>
                </a:cubicBezTo>
                <a:close/>
                <a:moveTo>
                  <a:pt x="31208" y="40967"/>
                </a:moveTo>
                <a:lnTo>
                  <a:pt x="31385" y="41334"/>
                </a:lnTo>
                <a:lnTo>
                  <a:pt x="31059" y="41497"/>
                </a:lnTo>
                <a:lnTo>
                  <a:pt x="30882" y="41130"/>
                </a:lnTo>
                <a:lnTo>
                  <a:pt x="31208" y="40967"/>
                </a:lnTo>
                <a:close/>
                <a:moveTo>
                  <a:pt x="8985" y="40954"/>
                </a:moveTo>
                <a:cubicBezTo>
                  <a:pt x="8835" y="40954"/>
                  <a:pt x="8700" y="41076"/>
                  <a:pt x="8700" y="41226"/>
                </a:cubicBezTo>
                <a:lnTo>
                  <a:pt x="8700" y="41239"/>
                </a:lnTo>
                <a:cubicBezTo>
                  <a:pt x="8690" y="41407"/>
                  <a:pt x="8834" y="41523"/>
                  <a:pt x="8982" y="41523"/>
                </a:cubicBezTo>
                <a:cubicBezTo>
                  <a:pt x="9050" y="41523"/>
                  <a:pt x="9120" y="41499"/>
                  <a:pt x="9175" y="41443"/>
                </a:cubicBezTo>
                <a:cubicBezTo>
                  <a:pt x="9366" y="41266"/>
                  <a:pt x="9243" y="40954"/>
                  <a:pt x="8985" y="40954"/>
                </a:cubicBezTo>
                <a:close/>
                <a:moveTo>
                  <a:pt x="40261" y="40981"/>
                </a:moveTo>
                <a:lnTo>
                  <a:pt x="40437" y="41361"/>
                </a:lnTo>
                <a:lnTo>
                  <a:pt x="40084" y="41525"/>
                </a:lnTo>
                <a:lnTo>
                  <a:pt x="39907" y="41212"/>
                </a:lnTo>
                <a:lnTo>
                  <a:pt x="40261" y="40981"/>
                </a:lnTo>
                <a:close/>
                <a:moveTo>
                  <a:pt x="52018" y="40994"/>
                </a:moveTo>
                <a:cubicBezTo>
                  <a:pt x="52059" y="41103"/>
                  <a:pt x="52127" y="41239"/>
                  <a:pt x="52181" y="41361"/>
                </a:cubicBezTo>
                <a:lnTo>
                  <a:pt x="51855" y="41525"/>
                </a:lnTo>
                <a:lnTo>
                  <a:pt x="51692" y="41171"/>
                </a:lnTo>
                <a:lnTo>
                  <a:pt x="52018" y="40994"/>
                </a:lnTo>
                <a:close/>
                <a:moveTo>
                  <a:pt x="3484" y="41224"/>
                </a:moveTo>
                <a:cubicBezTo>
                  <a:pt x="3391" y="41224"/>
                  <a:pt x="3344" y="41301"/>
                  <a:pt x="3344" y="41389"/>
                </a:cubicBezTo>
                <a:cubicBezTo>
                  <a:pt x="3344" y="41481"/>
                  <a:pt x="3393" y="41544"/>
                  <a:pt x="3467" y="41544"/>
                </a:cubicBezTo>
                <a:cubicBezTo>
                  <a:pt x="3479" y="41544"/>
                  <a:pt x="3493" y="41542"/>
                  <a:pt x="3507" y="41538"/>
                </a:cubicBezTo>
                <a:cubicBezTo>
                  <a:pt x="3575" y="41525"/>
                  <a:pt x="3643" y="41457"/>
                  <a:pt x="3698" y="41416"/>
                </a:cubicBezTo>
                <a:lnTo>
                  <a:pt x="3698" y="41348"/>
                </a:lnTo>
                <a:cubicBezTo>
                  <a:pt x="3630" y="41307"/>
                  <a:pt x="3575" y="41239"/>
                  <a:pt x="3507" y="41226"/>
                </a:cubicBezTo>
                <a:cubicBezTo>
                  <a:pt x="3499" y="41225"/>
                  <a:pt x="3492" y="41224"/>
                  <a:pt x="3484" y="41224"/>
                </a:cubicBezTo>
                <a:close/>
                <a:moveTo>
                  <a:pt x="23474" y="40729"/>
                </a:moveTo>
                <a:cubicBezTo>
                  <a:pt x="23375" y="40729"/>
                  <a:pt x="23273" y="40765"/>
                  <a:pt x="23189" y="40845"/>
                </a:cubicBezTo>
                <a:cubicBezTo>
                  <a:pt x="22931" y="41090"/>
                  <a:pt x="23094" y="41552"/>
                  <a:pt x="23474" y="41552"/>
                </a:cubicBezTo>
                <a:cubicBezTo>
                  <a:pt x="23692" y="41552"/>
                  <a:pt x="23882" y="41375"/>
                  <a:pt x="23882" y="41158"/>
                </a:cubicBezTo>
                <a:lnTo>
                  <a:pt x="23896" y="41158"/>
                </a:lnTo>
                <a:cubicBezTo>
                  <a:pt x="23905" y="40905"/>
                  <a:pt x="23695" y="40729"/>
                  <a:pt x="23474" y="40729"/>
                </a:cubicBezTo>
                <a:close/>
                <a:moveTo>
                  <a:pt x="6239" y="41090"/>
                </a:moveTo>
                <a:cubicBezTo>
                  <a:pt x="5913" y="41090"/>
                  <a:pt x="5913" y="41565"/>
                  <a:pt x="6239" y="41565"/>
                </a:cubicBezTo>
                <a:cubicBezTo>
                  <a:pt x="6552" y="41565"/>
                  <a:pt x="6552" y="41090"/>
                  <a:pt x="6239" y="41090"/>
                </a:cubicBezTo>
                <a:close/>
                <a:moveTo>
                  <a:pt x="37502" y="41090"/>
                </a:moveTo>
                <a:lnTo>
                  <a:pt x="37733" y="41443"/>
                </a:lnTo>
                <a:lnTo>
                  <a:pt x="37352" y="41620"/>
                </a:lnTo>
                <a:lnTo>
                  <a:pt x="37189" y="41266"/>
                </a:lnTo>
                <a:lnTo>
                  <a:pt x="37502" y="41090"/>
                </a:lnTo>
                <a:close/>
                <a:moveTo>
                  <a:pt x="58311" y="41117"/>
                </a:moveTo>
                <a:lnTo>
                  <a:pt x="58488" y="41457"/>
                </a:lnTo>
                <a:lnTo>
                  <a:pt x="58148" y="41620"/>
                </a:lnTo>
                <a:lnTo>
                  <a:pt x="57971" y="41294"/>
                </a:lnTo>
                <a:lnTo>
                  <a:pt x="58311" y="41117"/>
                </a:lnTo>
                <a:close/>
                <a:moveTo>
                  <a:pt x="20756" y="40831"/>
                </a:moveTo>
                <a:cubicBezTo>
                  <a:pt x="20389" y="40845"/>
                  <a:pt x="20226" y="41266"/>
                  <a:pt x="20470" y="41511"/>
                </a:cubicBezTo>
                <a:cubicBezTo>
                  <a:pt x="20553" y="41594"/>
                  <a:pt x="20653" y="41630"/>
                  <a:pt x="20750" y="41630"/>
                </a:cubicBezTo>
                <a:cubicBezTo>
                  <a:pt x="20956" y="41630"/>
                  <a:pt x="21150" y="41466"/>
                  <a:pt x="21150" y="41226"/>
                </a:cubicBezTo>
                <a:cubicBezTo>
                  <a:pt x="21150" y="41008"/>
                  <a:pt x="20973" y="40831"/>
                  <a:pt x="20756" y="40831"/>
                </a:cubicBezTo>
                <a:close/>
                <a:moveTo>
                  <a:pt x="49286" y="41090"/>
                </a:moveTo>
                <a:lnTo>
                  <a:pt x="49463" y="41402"/>
                </a:lnTo>
                <a:lnTo>
                  <a:pt x="49109" y="41633"/>
                </a:lnTo>
                <a:cubicBezTo>
                  <a:pt x="49055" y="41525"/>
                  <a:pt x="48987" y="41389"/>
                  <a:pt x="48933" y="41266"/>
                </a:cubicBezTo>
                <a:lnTo>
                  <a:pt x="49286" y="41090"/>
                </a:lnTo>
                <a:close/>
                <a:moveTo>
                  <a:pt x="46540" y="41158"/>
                </a:moveTo>
                <a:cubicBezTo>
                  <a:pt x="46595" y="41253"/>
                  <a:pt x="46649" y="41375"/>
                  <a:pt x="46717" y="41484"/>
                </a:cubicBezTo>
                <a:lnTo>
                  <a:pt x="46377" y="41647"/>
                </a:lnTo>
                <a:lnTo>
                  <a:pt x="46201" y="41321"/>
                </a:lnTo>
                <a:lnTo>
                  <a:pt x="46540" y="41158"/>
                </a:lnTo>
                <a:close/>
                <a:moveTo>
                  <a:pt x="25744" y="41090"/>
                </a:moveTo>
                <a:cubicBezTo>
                  <a:pt x="25799" y="41198"/>
                  <a:pt x="25880" y="41348"/>
                  <a:pt x="25948" y="41470"/>
                </a:cubicBezTo>
                <a:lnTo>
                  <a:pt x="25568" y="41661"/>
                </a:lnTo>
                <a:lnTo>
                  <a:pt x="25377" y="41294"/>
                </a:lnTo>
                <a:lnTo>
                  <a:pt x="25744" y="41090"/>
                </a:lnTo>
                <a:close/>
                <a:moveTo>
                  <a:pt x="18010" y="40913"/>
                </a:moveTo>
                <a:cubicBezTo>
                  <a:pt x="17793" y="40913"/>
                  <a:pt x="17630" y="41076"/>
                  <a:pt x="17616" y="41280"/>
                </a:cubicBezTo>
                <a:cubicBezTo>
                  <a:pt x="17616" y="41520"/>
                  <a:pt x="17805" y="41679"/>
                  <a:pt x="18002" y="41679"/>
                </a:cubicBezTo>
                <a:cubicBezTo>
                  <a:pt x="18095" y="41679"/>
                  <a:pt x="18190" y="41644"/>
                  <a:pt x="18268" y="41565"/>
                </a:cubicBezTo>
                <a:cubicBezTo>
                  <a:pt x="18513" y="41334"/>
                  <a:pt x="18350" y="40913"/>
                  <a:pt x="18010" y="40913"/>
                </a:cubicBezTo>
                <a:close/>
                <a:moveTo>
                  <a:pt x="34797" y="41158"/>
                </a:moveTo>
                <a:lnTo>
                  <a:pt x="34960" y="41511"/>
                </a:lnTo>
                <a:lnTo>
                  <a:pt x="34606" y="41688"/>
                </a:lnTo>
                <a:lnTo>
                  <a:pt x="34443" y="41334"/>
                </a:lnTo>
                <a:lnTo>
                  <a:pt x="34797" y="41158"/>
                </a:lnTo>
                <a:close/>
                <a:moveTo>
                  <a:pt x="55593" y="41185"/>
                </a:moveTo>
                <a:lnTo>
                  <a:pt x="55756" y="41538"/>
                </a:lnTo>
                <a:cubicBezTo>
                  <a:pt x="55647" y="41593"/>
                  <a:pt x="55511" y="41674"/>
                  <a:pt x="55403" y="41701"/>
                </a:cubicBezTo>
                <a:lnTo>
                  <a:pt x="55239" y="41348"/>
                </a:lnTo>
                <a:lnTo>
                  <a:pt x="55593" y="41185"/>
                </a:lnTo>
                <a:close/>
                <a:moveTo>
                  <a:pt x="15265" y="40994"/>
                </a:moveTo>
                <a:cubicBezTo>
                  <a:pt x="14802" y="40994"/>
                  <a:pt x="14807" y="41715"/>
                  <a:pt x="15278" y="41715"/>
                </a:cubicBezTo>
                <a:cubicBezTo>
                  <a:pt x="15763" y="41715"/>
                  <a:pt x="15767" y="40994"/>
                  <a:pt x="15292" y="40994"/>
                </a:cubicBezTo>
                <a:cubicBezTo>
                  <a:pt x="15287" y="40994"/>
                  <a:pt x="15283" y="40994"/>
                  <a:pt x="15278" y="40994"/>
                </a:cubicBezTo>
                <a:cubicBezTo>
                  <a:pt x="15274" y="40994"/>
                  <a:pt x="15269" y="40994"/>
                  <a:pt x="15265" y="40994"/>
                </a:cubicBezTo>
                <a:close/>
                <a:moveTo>
                  <a:pt x="43822" y="41212"/>
                </a:moveTo>
                <a:lnTo>
                  <a:pt x="43985" y="41552"/>
                </a:lnTo>
                <a:lnTo>
                  <a:pt x="43659" y="41715"/>
                </a:lnTo>
                <a:lnTo>
                  <a:pt x="43482" y="41375"/>
                </a:lnTo>
                <a:lnTo>
                  <a:pt x="43822" y="41212"/>
                </a:lnTo>
                <a:close/>
                <a:moveTo>
                  <a:pt x="32051" y="41226"/>
                </a:moveTo>
                <a:cubicBezTo>
                  <a:pt x="32092" y="41334"/>
                  <a:pt x="32160" y="41457"/>
                  <a:pt x="32214" y="41565"/>
                </a:cubicBezTo>
                <a:lnTo>
                  <a:pt x="31874" y="41742"/>
                </a:lnTo>
                <a:lnTo>
                  <a:pt x="31711" y="41402"/>
                </a:lnTo>
                <a:lnTo>
                  <a:pt x="32051" y="41226"/>
                </a:lnTo>
                <a:close/>
                <a:moveTo>
                  <a:pt x="12555" y="41089"/>
                </a:moveTo>
                <a:cubicBezTo>
                  <a:pt x="12547" y="41089"/>
                  <a:pt x="12540" y="41089"/>
                  <a:pt x="12533" y="41090"/>
                </a:cubicBezTo>
                <a:cubicBezTo>
                  <a:pt x="12220" y="41090"/>
                  <a:pt x="12070" y="41457"/>
                  <a:pt x="12288" y="41661"/>
                </a:cubicBezTo>
                <a:cubicBezTo>
                  <a:pt x="12357" y="41730"/>
                  <a:pt x="12441" y="41760"/>
                  <a:pt x="12524" y="41760"/>
                </a:cubicBezTo>
                <a:cubicBezTo>
                  <a:pt x="12702" y="41760"/>
                  <a:pt x="12872" y="41620"/>
                  <a:pt x="12872" y="41416"/>
                </a:cubicBezTo>
                <a:cubicBezTo>
                  <a:pt x="12859" y="41234"/>
                  <a:pt x="12722" y="41089"/>
                  <a:pt x="12555" y="41089"/>
                </a:cubicBezTo>
                <a:close/>
                <a:moveTo>
                  <a:pt x="52834" y="41266"/>
                </a:moveTo>
                <a:cubicBezTo>
                  <a:pt x="52902" y="41375"/>
                  <a:pt x="52956" y="41497"/>
                  <a:pt x="53010" y="41606"/>
                </a:cubicBezTo>
                <a:lnTo>
                  <a:pt x="52670" y="41769"/>
                </a:lnTo>
                <a:lnTo>
                  <a:pt x="52494" y="41443"/>
                </a:lnTo>
                <a:lnTo>
                  <a:pt x="52834" y="41266"/>
                </a:lnTo>
                <a:close/>
                <a:moveTo>
                  <a:pt x="41090" y="41280"/>
                </a:moveTo>
                <a:lnTo>
                  <a:pt x="41321" y="41633"/>
                </a:lnTo>
                <a:lnTo>
                  <a:pt x="40913" y="41783"/>
                </a:lnTo>
                <a:lnTo>
                  <a:pt x="40736" y="41443"/>
                </a:lnTo>
                <a:lnTo>
                  <a:pt x="41090" y="41280"/>
                </a:lnTo>
                <a:close/>
                <a:moveTo>
                  <a:pt x="9800" y="41212"/>
                </a:moveTo>
                <a:cubicBezTo>
                  <a:pt x="9393" y="41212"/>
                  <a:pt x="9393" y="41810"/>
                  <a:pt x="9800" y="41810"/>
                </a:cubicBezTo>
                <a:cubicBezTo>
                  <a:pt x="10195" y="41810"/>
                  <a:pt x="10195" y="41212"/>
                  <a:pt x="9800" y="41212"/>
                </a:cubicBezTo>
                <a:close/>
                <a:moveTo>
                  <a:pt x="4314" y="41440"/>
                </a:moveTo>
                <a:cubicBezTo>
                  <a:pt x="4076" y="41440"/>
                  <a:pt x="4064" y="41824"/>
                  <a:pt x="4336" y="41824"/>
                </a:cubicBezTo>
                <a:cubicBezTo>
                  <a:pt x="4445" y="41810"/>
                  <a:pt x="4513" y="41756"/>
                  <a:pt x="4513" y="41633"/>
                </a:cubicBezTo>
                <a:cubicBezTo>
                  <a:pt x="4527" y="41525"/>
                  <a:pt x="4459" y="41443"/>
                  <a:pt x="4350" y="41443"/>
                </a:cubicBezTo>
                <a:cubicBezTo>
                  <a:pt x="4337" y="41441"/>
                  <a:pt x="4325" y="41440"/>
                  <a:pt x="4314" y="41440"/>
                </a:cubicBezTo>
                <a:close/>
                <a:moveTo>
                  <a:pt x="7053" y="41314"/>
                </a:moveTo>
                <a:cubicBezTo>
                  <a:pt x="6992" y="41314"/>
                  <a:pt x="6930" y="41337"/>
                  <a:pt x="6878" y="41389"/>
                </a:cubicBezTo>
                <a:cubicBezTo>
                  <a:pt x="6715" y="41538"/>
                  <a:pt x="6824" y="41810"/>
                  <a:pt x="7055" y="41824"/>
                </a:cubicBezTo>
                <a:cubicBezTo>
                  <a:pt x="7191" y="41824"/>
                  <a:pt x="7300" y="41715"/>
                  <a:pt x="7300" y="41579"/>
                </a:cubicBezTo>
                <a:cubicBezTo>
                  <a:pt x="7309" y="41421"/>
                  <a:pt x="7185" y="41314"/>
                  <a:pt x="7053" y="41314"/>
                </a:cubicBezTo>
                <a:close/>
                <a:moveTo>
                  <a:pt x="29319" y="41294"/>
                </a:moveTo>
                <a:lnTo>
                  <a:pt x="29496" y="41633"/>
                </a:lnTo>
                <a:lnTo>
                  <a:pt x="29156" y="41824"/>
                </a:lnTo>
                <a:lnTo>
                  <a:pt x="28966" y="41470"/>
                </a:lnTo>
                <a:cubicBezTo>
                  <a:pt x="29074" y="41416"/>
                  <a:pt x="29210" y="41348"/>
                  <a:pt x="29319" y="41294"/>
                </a:cubicBezTo>
                <a:close/>
                <a:moveTo>
                  <a:pt x="50129" y="41334"/>
                </a:moveTo>
                <a:cubicBezTo>
                  <a:pt x="50169" y="41429"/>
                  <a:pt x="50237" y="41552"/>
                  <a:pt x="50292" y="41674"/>
                </a:cubicBezTo>
                <a:lnTo>
                  <a:pt x="49952" y="41837"/>
                </a:lnTo>
                <a:lnTo>
                  <a:pt x="49789" y="41511"/>
                </a:lnTo>
                <a:lnTo>
                  <a:pt x="50129" y="41334"/>
                </a:lnTo>
                <a:close/>
                <a:moveTo>
                  <a:pt x="38331" y="41348"/>
                </a:moveTo>
                <a:lnTo>
                  <a:pt x="38507" y="41701"/>
                </a:lnTo>
                <a:lnTo>
                  <a:pt x="38181" y="41864"/>
                </a:lnTo>
                <a:cubicBezTo>
                  <a:pt x="38113" y="41756"/>
                  <a:pt x="38032" y="41620"/>
                  <a:pt x="37964" y="41511"/>
                </a:cubicBezTo>
                <a:lnTo>
                  <a:pt x="38331" y="41348"/>
                </a:lnTo>
                <a:close/>
                <a:moveTo>
                  <a:pt x="21585" y="41076"/>
                </a:moveTo>
                <a:cubicBezTo>
                  <a:pt x="21218" y="41076"/>
                  <a:pt x="21041" y="41511"/>
                  <a:pt x="21300" y="41756"/>
                </a:cubicBezTo>
                <a:cubicBezTo>
                  <a:pt x="21382" y="41838"/>
                  <a:pt x="21483" y="41875"/>
                  <a:pt x="21582" y="41875"/>
                </a:cubicBezTo>
                <a:cubicBezTo>
                  <a:pt x="21791" y="41875"/>
                  <a:pt x="21988" y="41710"/>
                  <a:pt x="21979" y="41470"/>
                </a:cubicBezTo>
                <a:cubicBezTo>
                  <a:pt x="21979" y="41253"/>
                  <a:pt x="21802" y="41076"/>
                  <a:pt x="21585" y="41076"/>
                </a:cubicBezTo>
                <a:close/>
                <a:moveTo>
                  <a:pt x="26573" y="41334"/>
                </a:moveTo>
                <a:lnTo>
                  <a:pt x="26764" y="41701"/>
                </a:lnTo>
                <a:lnTo>
                  <a:pt x="26410" y="41892"/>
                </a:lnTo>
                <a:lnTo>
                  <a:pt x="26206" y="41525"/>
                </a:lnTo>
                <a:lnTo>
                  <a:pt x="26573" y="41334"/>
                </a:lnTo>
                <a:close/>
                <a:moveTo>
                  <a:pt x="59127" y="41361"/>
                </a:moveTo>
                <a:cubicBezTo>
                  <a:pt x="59195" y="41484"/>
                  <a:pt x="59249" y="41620"/>
                  <a:pt x="59317" y="41715"/>
                </a:cubicBezTo>
                <a:lnTo>
                  <a:pt x="58991" y="41892"/>
                </a:lnTo>
                <a:lnTo>
                  <a:pt x="58814" y="41525"/>
                </a:lnTo>
                <a:lnTo>
                  <a:pt x="59127" y="41361"/>
                </a:lnTo>
                <a:close/>
                <a:moveTo>
                  <a:pt x="47369" y="41389"/>
                </a:moveTo>
                <a:lnTo>
                  <a:pt x="47546" y="41728"/>
                </a:lnTo>
                <a:lnTo>
                  <a:pt x="47206" y="41905"/>
                </a:lnTo>
                <a:lnTo>
                  <a:pt x="47030" y="41565"/>
                </a:lnTo>
                <a:lnTo>
                  <a:pt x="47369" y="41389"/>
                </a:lnTo>
                <a:close/>
                <a:moveTo>
                  <a:pt x="18826" y="41144"/>
                </a:moveTo>
                <a:cubicBezTo>
                  <a:pt x="18608" y="41158"/>
                  <a:pt x="18445" y="41321"/>
                  <a:pt x="18445" y="41538"/>
                </a:cubicBezTo>
                <a:lnTo>
                  <a:pt x="18432" y="41538"/>
                </a:lnTo>
                <a:cubicBezTo>
                  <a:pt x="18432" y="41769"/>
                  <a:pt x="18619" y="41924"/>
                  <a:pt x="18820" y="41924"/>
                </a:cubicBezTo>
                <a:cubicBezTo>
                  <a:pt x="18916" y="41924"/>
                  <a:pt x="19014" y="41889"/>
                  <a:pt x="19098" y="41810"/>
                </a:cubicBezTo>
                <a:cubicBezTo>
                  <a:pt x="19342" y="41579"/>
                  <a:pt x="19166" y="41158"/>
                  <a:pt x="18826" y="41144"/>
                </a:cubicBezTo>
                <a:close/>
                <a:moveTo>
                  <a:pt x="35626" y="41443"/>
                </a:moveTo>
                <a:lnTo>
                  <a:pt x="35789" y="41769"/>
                </a:lnTo>
                <a:lnTo>
                  <a:pt x="35435" y="41932"/>
                </a:lnTo>
                <a:lnTo>
                  <a:pt x="35259" y="41606"/>
                </a:lnTo>
                <a:lnTo>
                  <a:pt x="35626" y="41443"/>
                </a:lnTo>
                <a:close/>
                <a:moveTo>
                  <a:pt x="56422" y="41470"/>
                </a:moveTo>
                <a:lnTo>
                  <a:pt x="56599" y="41783"/>
                </a:lnTo>
                <a:lnTo>
                  <a:pt x="56232" y="41960"/>
                </a:lnTo>
                <a:lnTo>
                  <a:pt x="56055" y="41633"/>
                </a:lnTo>
                <a:lnTo>
                  <a:pt x="56422" y="41470"/>
                </a:lnTo>
                <a:close/>
                <a:moveTo>
                  <a:pt x="16091" y="41239"/>
                </a:moveTo>
                <a:cubicBezTo>
                  <a:pt x="15775" y="41239"/>
                  <a:pt x="15608" y="41624"/>
                  <a:pt x="15835" y="41864"/>
                </a:cubicBezTo>
                <a:cubicBezTo>
                  <a:pt x="15910" y="41939"/>
                  <a:pt x="16002" y="41973"/>
                  <a:pt x="16093" y="41973"/>
                </a:cubicBezTo>
                <a:cubicBezTo>
                  <a:pt x="16282" y="41973"/>
                  <a:pt x="16465" y="41827"/>
                  <a:pt x="16474" y="41606"/>
                </a:cubicBezTo>
                <a:cubicBezTo>
                  <a:pt x="16474" y="41402"/>
                  <a:pt x="16311" y="41239"/>
                  <a:pt x="16107" y="41239"/>
                </a:cubicBezTo>
                <a:cubicBezTo>
                  <a:pt x="16102" y="41239"/>
                  <a:pt x="16096" y="41239"/>
                  <a:pt x="16091" y="41239"/>
                </a:cubicBezTo>
                <a:close/>
                <a:moveTo>
                  <a:pt x="32867" y="41484"/>
                </a:moveTo>
                <a:lnTo>
                  <a:pt x="33043" y="41824"/>
                </a:lnTo>
                <a:lnTo>
                  <a:pt x="32717" y="42000"/>
                </a:lnTo>
                <a:lnTo>
                  <a:pt x="32540" y="41674"/>
                </a:lnTo>
                <a:lnTo>
                  <a:pt x="32867" y="41484"/>
                </a:lnTo>
                <a:close/>
                <a:moveTo>
                  <a:pt x="44637" y="41470"/>
                </a:moveTo>
                <a:lnTo>
                  <a:pt x="44814" y="41824"/>
                </a:lnTo>
                <a:lnTo>
                  <a:pt x="44488" y="42000"/>
                </a:lnTo>
                <a:lnTo>
                  <a:pt x="44311" y="41633"/>
                </a:lnTo>
                <a:lnTo>
                  <a:pt x="44637" y="41470"/>
                </a:lnTo>
                <a:close/>
                <a:moveTo>
                  <a:pt x="53663" y="41511"/>
                </a:moveTo>
                <a:cubicBezTo>
                  <a:pt x="53717" y="41620"/>
                  <a:pt x="53785" y="41728"/>
                  <a:pt x="53839" y="41837"/>
                </a:cubicBezTo>
                <a:lnTo>
                  <a:pt x="53500" y="42014"/>
                </a:lnTo>
                <a:lnTo>
                  <a:pt x="53336" y="41674"/>
                </a:lnTo>
                <a:lnTo>
                  <a:pt x="53663" y="41511"/>
                </a:lnTo>
                <a:close/>
                <a:moveTo>
                  <a:pt x="13345" y="41352"/>
                </a:moveTo>
                <a:cubicBezTo>
                  <a:pt x="13265" y="41352"/>
                  <a:pt x="13184" y="41380"/>
                  <a:pt x="13117" y="41443"/>
                </a:cubicBezTo>
                <a:cubicBezTo>
                  <a:pt x="12900" y="41661"/>
                  <a:pt x="13049" y="42028"/>
                  <a:pt x="13348" y="42028"/>
                </a:cubicBezTo>
                <a:cubicBezTo>
                  <a:pt x="13538" y="42028"/>
                  <a:pt x="13688" y="41892"/>
                  <a:pt x="13688" y="41701"/>
                </a:cubicBezTo>
                <a:cubicBezTo>
                  <a:pt x="13697" y="41494"/>
                  <a:pt x="13524" y="41352"/>
                  <a:pt x="13345" y="41352"/>
                </a:cubicBezTo>
                <a:close/>
                <a:moveTo>
                  <a:pt x="30148" y="41538"/>
                </a:moveTo>
                <a:lnTo>
                  <a:pt x="30325" y="41878"/>
                </a:lnTo>
                <a:lnTo>
                  <a:pt x="29985" y="42055"/>
                </a:lnTo>
                <a:lnTo>
                  <a:pt x="29808" y="41715"/>
                </a:lnTo>
                <a:lnTo>
                  <a:pt x="30148" y="41538"/>
                </a:lnTo>
                <a:close/>
                <a:moveTo>
                  <a:pt x="41919" y="41525"/>
                </a:moveTo>
                <a:cubicBezTo>
                  <a:pt x="41973" y="41633"/>
                  <a:pt x="42028" y="41756"/>
                  <a:pt x="42082" y="41864"/>
                </a:cubicBezTo>
                <a:lnTo>
                  <a:pt x="41742" y="42055"/>
                </a:lnTo>
                <a:lnTo>
                  <a:pt x="41511" y="41701"/>
                </a:lnTo>
                <a:lnTo>
                  <a:pt x="41919" y="41525"/>
                </a:lnTo>
                <a:close/>
                <a:moveTo>
                  <a:pt x="10627" y="41443"/>
                </a:moveTo>
                <a:cubicBezTo>
                  <a:pt x="10365" y="41443"/>
                  <a:pt x="10226" y="41760"/>
                  <a:pt x="10412" y="41960"/>
                </a:cubicBezTo>
                <a:cubicBezTo>
                  <a:pt x="10473" y="42030"/>
                  <a:pt x="10553" y="42061"/>
                  <a:pt x="10633" y="42061"/>
                </a:cubicBezTo>
                <a:cubicBezTo>
                  <a:pt x="10784" y="42061"/>
                  <a:pt x="10933" y="41947"/>
                  <a:pt x="10942" y="41769"/>
                </a:cubicBezTo>
                <a:cubicBezTo>
                  <a:pt x="10942" y="41593"/>
                  <a:pt x="10806" y="41443"/>
                  <a:pt x="10643" y="41443"/>
                </a:cubicBezTo>
                <a:cubicBezTo>
                  <a:pt x="10638" y="41443"/>
                  <a:pt x="10632" y="41443"/>
                  <a:pt x="10627" y="41443"/>
                </a:cubicBezTo>
                <a:close/>
                <a:moveTo>
                  <a:pt x="7907" y="41545"/>
                </a:moveTo>
                <a:cubicBezTo>
                  <a:pt x="7842" y="41545"/>
                  <a:pt x="7776" y="41569"/>
                  <a:pt x="7721" y="41620"/>
                </a:cubicBezTo>
                <a:cubicBezTo>
                  <a:pt x="7544" y="41783"/>
                  <a:pt x="7667" y="42082"/>
                  <a:pt x="7911" y="42082"/>
                </a:cubicBezTo>
                <a:cubicBezTo>
                  <a:pt x="8061" y="42082"/>
                  <a:pt x="8183" y="41973"/>
                  <a:pt x="8183" y="41824"/>
                </a:cubicBezTo>
                <a:cubicBezTo>
                  <a:pt x="8183" y="41656"/>
                  <a:pt x="8049" y="41545"/>
                  <a:pt x="7907" y="41545"/>
                </a:cubicBezTo>
                <a:close/>
                <a:moveTo>
                  <a:pt x="50944" y="41579"/>
                </a:moveTo>
                <a:lnTo>
                  <a:pt x="51121" y="41919"/>
                </a:lnTo>
                <a:lnTo>
                  <a:pt x="50781" y="42082"/>
                </a:lnTo>
                <a:lnTo>
                  <a:pt x="50604" y="41742"/>
                </a:lnTo>
                <a:lnTo>
                  <a:pt x="50944" y="41579"/>
                </a:lnTo>
                <a:close/>
                <a:moveTo>
                  <a:pt x="2445" y="41849"/>
                </a:moveTo>
                <a:cubicBezTo>
                  <a:pt x="2441" y="41849"/>
                  <a:pt x="2437" y="41850"/>
                  <a:pt x="2433" y="41851"/>
                </a:cubicBezTo>
                <a:cubicBezTo>
                  <a:pt x="2393" y="41851"/>
                  <a:pt x="2352" y="41919"/>
                  <a:pt x="2311" y="41960"/>
                </a:cubicBezTo>
                <a:cubicBezTo>
                  <a:pt x="2352" y="42014"/>
                  <a:pt x="2393" y="42082"/>
                  <a:pt x="2447" y="42082"/>
                </a:cubicBezTo>
                <a:cubicBezTo>
                  <a:pt x="2452" y="42083"/>
                  <a:pt x="2456" y="42084"/>
                  <a:pt x="2461" y="42084"/>
                </a:cubicBezTo>
                <a:cubicBezTo>
                  <a:pt x="2507" y="42084"/>
                  <a:pt x="2536" y="42022"/>
                  <a:pt x="2610" y="41960"/>
                </a:cubicBezTo>
                <a:cubicBezTo>
                  <a:pt x="2536" y="41910"/>
                  <a:pt x="2484" y="41849"/>
                  <a:pt x="2445" y="41849"/>
                </a:cubicBezTo>
                <a:close/>
                <a:moveTo>
                  <a:pt x="5157" y="41672"/>
                </a:moveTo>
                <a:cubicBezTo>
                  <a:pt x="5056" y="41672"/>
                  <a:pt x="4955" y="41740"/>
                  <a:pt x="4948" y="41878"/>
                </a:cubicBezTo>
                <a:cubicBezTo>
                  <a:pt x="4935" y="42031"/>
                  <a:pt x="5045" y="42106"/>
                  <a:pt x="5156" y="42106"/>
                </a:cubicBezTo>
                <a:cubicBezTo>
                  <a:pt x="5273" y="42106"/>
                  <a:pt x="5390" y="42024"/>
                  <a:pt x="5369" y="41864"/>
                </a:cubicBezTo>
                <a:cubicBezTo>
                  <a:pt x="5356" y="41737"/>
                  <a:pt x="5256" y="41672"/>
                  <a:pt x="5157" y="41672"/>
                </a:cubicBezTo>
                <a:close/>
                <a:moveTo>
                  <a:pt x="39187" y="41620"/>
                </a:moveTo>
                <a:cubicBezTo>
                  <a:pt x="39228" y="41728"/>
                  <a:pt x="39296" y="41851"/>
                  <a:pt x="39350" y="41960"/>
                </a:cubicBezTo>
                <a:lnTo>
                  <a:pt x="39010" y="42123"/>
                </a:lnTo>
                <a:lnTo>
                  <a:pt x="38847" y="41796"/>
                </a:lnTo>
                <a:lnTo>
                  <a:pt x="39187" y="41620"/>
                </a:lnTo>
                <a:close/>
                <a:moveTo>
                  <a:pt x="22398" y="41320"/>
                </a:moveTo>
                <a:cubicBezTo>
                  <a:pt x="22042" y="41320"/>
                  <a:pt x="21861" y="41759"/>
                  <a:pt x="22115" y="42000"/>
                </a:cubicBezTo>
                <a:cubicBezTo>
                  <a:pt x="22200" y="42085"/>
                  <a:pt x="22304" y="42123"/>
                  <a:pt x="22406" y="42123"/>
                </a:cubicBezTo>
                <a:cubicBezTo>
                  <a:pt x="22612" y="42123"/>
                  <a:pt x="22808" y="41966"/>
                  <a:pt x="22808" y="41728"/>
                </a:cubicBezTo>
                <a:cubicBezTo>
                  <a:pt x="22808" y="41497"/>
                  <a:pt x="22632" y="41321"/>
                  <a:pt x="22414" y="41321"/>
                </a:cubicBezTo>
                <a:cubicBezTo>
                  <a:pt x="22409" y="41321"/>
                  <a:pt x="22403" y="41320"/>
                  <a:pt x="22398" y="41320"/>
                </a:cubicBezTo>
                <a:close/>
                <a:moveTo>
                  <a:pt x="27389" y="41579"/>
                </a:moveTo>
                <a:lnTo>
                  <a:pt x="27579" y="41973"/>
                </a:lnTo>
                <a:lnTo>
                  <a:pt x="27239" y="42163"/>
                </a:lnTo>
                <a:lnTo>
                  <a:pt x="27035" y="41783"/>
                </a:lnTo>
                <a:lnTo>
                  <a:pt x="27389" y="41579"/>
                </a:lnTo>
                <a:close/>
                <a:moveTo>
                  <a:pt x="59970" y="41647"/>
                </a:moveTo>
                <a:lnTo>
                  <a:pt x="60146" y="41987"/>
                </a:lnTo>
                <a:lnTo>
                  <a:pt x="59806" y="42163"/>
                </a:lnTo>
                <a:lnTo>
                  <a:pt x="59630" y="41824"/>
                </a:lnTo>
                <a:lnTo>
                  <a:pt x="59970" y="41647"/>
                </a:lnTo>
                <a:close/>
                <a:moveTo>
                  <a:pt x="48185" y="41647"/>
                </a:moveTo>
                <a:cubicBezTo>
                  <a:pt x="48239" y="41756"/>
                  <a:pt x="48307" y="41892"/>
                  <a:pt x="48362" y="42014"/>
                </a:cubicBezTo>
                <a:lnTo>
                  <a:pt x="48036" y="42177"/>
                </a:lnTo>
                <a:cubicBezTo>
                  <a:pt x="47995" y="42068"/>
                  <a:pt x="47927" y="41946"/>
                  <a:pt x="47859" y="41824"/>
                </a:cubicBezTo>
                <a:lnTo>
                  <a:pt x="48185" y="41647"/>
                </a:lnTo>
                <a:close/>
                <a:moveTo>
                  <a:pt x="19668" y="41389"/>
                </a:moveTo>
                <a:cubicBezTo>
                  <a:pt x="19315" y="41389"/>
                  <a:pt x="19125" y="41810"/>
                  <a:pt x="19369" y="42055"/>
                </a:cubicBezTo>
                <a:cubicBezTo>
                  <a:pt x="19454" y="42140"/>
                  <a:pt x="19557" y="42178"/>
                  <a:pt x="19656" y="42178"/>
                </a:cubicBezTo>
                <a:cubicBezTo>
                  <a:pt x="19859" y="42178"/>
                  <a:pt x="20049" y="42020"/>
                  <a:pt x="20049" y="41783"/>
                </a:cubicBezTo>
                <a:cubicBezTo>
                  <a:pt x="20049" y="41565"/>
                  <a:pt x="19872" y="41402"/>
                  <a:pt x="19668" y="41389"/>
                </a:cubicBezTo>
                <a:close/>
                <a:moveTo>
                  <a:pt x="36441" y="41674"/>
                </a:moveTo>
                <a:lnTo>
                  <a:pt x="36618" y="41987"/>
                </a:lnTo>
                <a:lnTo>
                  <a:pt x="36265" y="42204"/>
                </a:lnTo>
                <a:lnTo>
                  <a:pt x="36088" y="41837"/>
                </a:lnTo>
                <a:lnTo>
                  <a:pt x="36441" y="41674"/>
                </a:lnTo>
                <a:close/>
                <a:moveTo>
                  <a:pt x="24684" y="41661"/>
                </a:moveTo>
                <a:lnTo>
                  <a:pt x="24874" y="42041"/>
                </a:lnTo>
                <a:lnTo>
                  <a:pt x="24507" y="42245"/>
                </a:lnTo>
                <a:lnTo>
                  <a:pt x="24303" y="41864"/>
                </a:lnTo>
                <a:lnTo>
                  <a:pt x="24684" y="41661"/>
                </a:lnTo>
                <a:close/>
                <a:moveTo>
                  <a:pt x="45467" y="41742"/>
                </a:moveTo>
                <a:lnTo>
                  <a:pt x="45643" y="42068"/>
                </a:lnTo>
                <a:lnTo>
                  <a:pt x="45303" y="42245"/>
                </a:lnTo>
                <a:lnTo>
                  <a:pt x="45127" y="41905"/>
                </a:lnTo>
                <a:lnTo>
                  <a:pt x="45467" y="41742"/>
                </a:lnTo>
                <a:close/>
                <a:moveTo>
                  <a:pt x="57251" y="41701"/>
                </a:moveTo>
                <a:lnTo>
                  <a:pt x="57414" y="42028"/>
                </a:lnTo>
                <a:lnTo>
                  <a:pt x="57061" y="42245"/>
                </a:lnTo>
                <a:lnTo>
                  <a:pt x="56898" y="41878"/>
                </a:lnTo>
                <a:lnTo>
                  <a:pt x="57251" y="41701"/>
                </a:lnTo>
                <a:close/>
                <a:moveTo>
                  <a:pt x="16929" y="41498"/>
                </a:moveTo>
                <a:cubicBezTo>
                  <a:pt x="16837" y="41498"/>
                  <a:pt x="16743" y="41532"/>
                  <a:pt x="16665" y="41606"/>
                </a:cubicBezTo>
                <a:cubicBezTo>
                  <a:pt x="16434" y="41837"/>
                  <a:pt x="16597" y="42245"/>
                  <a:pt x="16923" y="42245"/>
                </a:cubicBezTo>
                <a:cubicBezTo>
                  <a:pt x="16931" y="42245"/>
                  <a:pt x="16939" y="42246"/>
                  <a:pt x="16946" y="42246"/>
                </a:cubicBezTo>
                <a:cubicBezTo>
                  <a:pt x="17152" y="42246"/>
                  <a:pt x="17303" y="42074"/>
                  <a:pt x="17303" y="41878"/>
                </a:cubicBezTo>
                <a:cubicBezTo>
                  <a:pt x="17303" y="41647"/>
                  <a:pt x="17122" y="41498"/>
                  <a:pt x="16929" y="41498"/>
                </a:cubicBezTo>
                <a:close/>
                <a:moveTo>
                  <a:pt x="33682" y="41728"/>
                </a:moveTo>
                <a:lnTo>
                  <a:pt x="33913" y="42095"/>
                </a:lnTo>
                <a:lnTo>
                  <a:pt x="33533" y="42259"/>
                </a:lnTo>
                <a:lnTo>
                  <a:pt x="33369" y="41905"/>
                </a:lnTo>
                <a:lnTo>
                  <a:pt x="33682" y="41728"/>
                </a:lnTo>
                <a:close/>
                <a:moveTo>
                  <a:pt x="54505" y="41756"/>
                </a:moveTo>
                <a:lnTo>
                  <a:pt x="54682" y="42095"/>
                </a:lnTo>
                <a:lnTo>
                  <a:pt x="54342" y="42272"/>
                </a:lnTo>
                <a:cubicBezTo>
                  <a:pt x="54288" y="42163"/>
                  <a:pt x="54220" y="42055"/>
                  <a:pt x="54166" y="41946"/>
                </a:cubicBezTo>
                <a:lnTo>
                  <a:pt x="54505" y="41756"/>
                </a:lnTo>
                <a:close/>
                <a:moveTo>
                  <a:pt x="14172" y="41578"/>
                </a:moveTo>
                <a:cubicBezTo>
                  <a:pt x="14088" y="41578"/>
                  <a:pt x="14003" y="41607"/>
                  <a:pt x="13933" y="41674"/>
                </a:cubicBezTo>
                <a:cubicBezTo>
                  <a:pt x="13715" y="41892"/>
                  <a:pt x="13865" y="42272"/>
                  <a:pt x="14177" y="42286"/>
                </a:cubicBezTo>
                <a:cubicBezTo>
                  <a:pt x="14367" y="42286"/>
                  <a:pt x="14531" y="42136"/>
                  <a:pt x="14531" y="41946"/>
                </a:cubicBezTo>
                <a:cubicBezTo>
                  <a:pt x="14540" y="41729"/>
                  <a:pt x="14360" y="41578"/>
                  <a:pt x="14172" y="41578"/>
                </a:cubicBezTo>
                <a:close/>
                <a:moveTo>
                  <a:pt x="42748" y="41796"/>
                </a:moveTo>
                <a:lnTo>
                  <a:pt x="42911" y="42109"/>
                </a:lnTo>
                <a:lnTo>
                  <a:pt x="42558" y="42286"/>
                </a:lnTo>
                <a:cubicBezTo>
                  <a:pt x="42503" y="42191"/>
                  <a:pt x="42435" y="42068"/>
                  <a:pt x="42381" y="41960"/>
                </a:cubicBezTo>
                <a:lnTo>
                  <a:pt x="42748" y="41796"/>
                </a:lnTo>
                <a:close/>
                <a:moveTo>
                  <a:pt x="11459" y="41674"/>
                </a:moveTo>
                <a:cubicBezTo>
                  <a:pt x="11173" y="41674"/>
                  <a:pt x="11024" y="42028"/>
                  <a:pt x="11228" y="42231"/>
                </a:cubicBezTo>
                <a:cubicBezTo>
                  <a:pt x="11292" y="42292"/>
                  <a:pt x="11372" y="42319"/>
                  <a:pt x="11450" y="42319"/>
                </a:cubicBezTo>
                <a:cubicBezTo>
                  <a:pt x="11620" y="42319"/>
                  <a:pt x="11785" y="42191"/>
                  <a:pt x="11785" y="41987"/>
                </a:cubicBezTo>
                <a:cubicBezTo>
                  <a:pt x="11771" y="41810"/>
                  <a:pt x="11635" y="41674"/>
                  <a:pt x="11459" y="41674"/>
                </a:cubicBezTo>
                <a:close/>
                <a:moveTo>
                  <a:pt x="30964" y="41796"/>
                </a:moveTo>
                <a:lnTo>
                  <a:pt x="31140" y="42163"/>
                </a:lnTo>
                <a:lnTo>
                  <a:pt x="30814" y="42327"/>
                </a:lnTo>
                <a:lnTo>
                  <a:pt x="30637" y="41960"/>
                </a:lnTo>
                <a:lnTo>
                  <a:pt x="30964" y="41796"/>
                </a:lnTo>
                <a:close/>
                <a:moveTo>
                  <a:pt x="8740" y="41783"/>
                </a:moveTo>
                <a:cubicBezTo>
                  <a:pt x="8591" y="41783"/>
                  <a:pt x="8455" y="41892"/>
                  <a:pt x="8455" y="42055"/>
                </a:cubicBezTo>
                <a:cubicBezTo>
                  <a:pt x="8446" y="42232"/>
                  <a:pt x="8590" y="42352"/>
                  <a:pt x="8739" y="42352"/>
                </a:cubicBezTo>
                <a:cubicBezTo>
                  <a:pt x="8807" y="42352"/>
                  <a:pt x="8875" y="42327"/>
                  <a:pt x="8931" y="42272"/>
                </a:cubicBezTo>
                <a:cubicBezTo>
                  <a:pt x="9121" y="42095"/>
                  <a:pt x="8999" y="41783"/>
                  <a:pt x="8740" y="41783"/>
                </a:cubicBezTo>
                <a:close/>
                <a:moveTo>
                  <a:pt x="40002" y="41851"/>
                </a:moveTo>
                <a:lnTo>
                  <a:pt x="40166" y="42177"/>
                </a:lnTo>
                <a:lnTo>
                  <a:pt x="39839" y="42354"/>
                </a:lnTo>
                <a:lnTo>
                  <a:pt x="39663" y="42014"/>
                </a:lnTo>
                <a:lnTo>
                  <a:pt x="40002" y="41851"/>
                </a:lnTo>
                <a:close/>
                <a:moveTo>
                  <a:pt x="51760" y="41824"/>
                </a:moveTo>
                <a:lnTo>
                  <a:pt x="51936" y="42177"/>
                </a:lnTo>
                <a:lnTo>
                  <a:pt x="51610" y="42354"/>
                </a:lnTo>
                <a:lnTo>
                  <a:pt x="51447" y="41987"/>
                </a:lnTo>
                <a:lnTo>
                  <a:pt x="51760" y="41824"/>
                </a:lnTo>
                <a:close/>
                <a:moveTo>
                  <a:pt x="60826" y="41851"/>
                </a:moveTo>
                <a:cubicBezTo>
                  <a:pt x="60826" y="41990"/>
                  <a:pt x="60909" y="42118"/>
                  <a:pt x="61030" y="42190"/>
                </a:cubicBezTo>
                <a:lnTo>
                  <a:pt x="61030" y="42190"/>
                </a:lnTo>
                <a:lnTo>
                  <a:pt x="60649" y="42367"/>
                </a:lnTo>
                <a:cubicBezTo>
                  <a:pt x="60595" y="42259"/>
                  <a:pt x="60527" y="42136"/>
                  <a:pt x="60472" y="42041"/>
                </a:cubicBezTo>
                <a:lnTo>
                  <a:pt x="60826" y="41851"/>
                </a:lnTo>
                <a:close/>
                <a:moveTo>
                  <a:pt x="23243" y="41552"/>
                </a:moveTo>
                <a:cubicBezTo>
                  <a:pt x="23012" y="41552"/>
                  <a:pt x="22835" y="41728"/>
                  <a:pt x="22822" y="41946"/>
                </a:cubicBezTo>
                <a:cubicBezTo>
                  <a:pt x="22812" y="42209"/>
                  <a:pt x="23018" y="42382"/>
                  <a:pt x="23235" y="42382"/>
                </a:cubicBezTo>
                <a:cubicBezTo>
                  <a:pt x="23332" y="42382"/>
                  <a:pt x="23431" y="42347"/>
                  <a:pt x="23515" y="42272"/>
                </a:cubicBezTo>
                <a:cubicBezTo>
                  <a:pt x="23787" y="42014"/>
                  <a:pt x="23610" y="41565"/>
                  <a:pt x="23243" y="41552"/>
                </a:cubicBezTo>
                <a:close/>
                <a:moveTo>
                  <a:pt x="3230" y="42049"/>
                </a:moveTo>
                <a:cubicBezTo>
                  <a:pt x="3158" y="42049"/>
                  <a:pt x="3088" y="42122"/>
                  <a:pt x="3100" y="42204"/>
                </a:cubicBezTo>
                <a:cubicBezTo>
                  <a:pt x="3100" y="42272"/>
                  <a:pt x="3167" y="42327"/>
                  <a:pt x="3208" y="42394"/>
                </a:cubicBezTo>
                <a:lnTo>
                  <a:pt x="3290" y="42394"/>
                </a:lnTo>
                <a:cubicBezTo>
                  <a:pt x="3331" y="42340"/>
                  <a:pt x="3412" y="42272"/>
                  <a:pt x="3399" y="42218"/>
                </a:cubicBezTo>
                <a:cubicBezTo>
                  <a:pt x="3385" y="42136"/>
                  <a:pt x="3331" y="42082"/>
                  <a:pt x="3263" y="42055"/>
                </a:cubicBezTo>
                <a:cubicBezTo>
                  <a:pt x="3252" y="42051"/>
                  <a:pt x="3241" y="42049"/>
                  <a:pt x="3230" y="42049"/>
                </a:cubicBezTo>
                <a:close/>
                <a:moveTo>
                  <a:pt x="28503" y="41035"/>
                </a:moveTo>
                <a:lnTo>
                  <a:pt x="28694" y="41416"/>
                </a:lnTo>
                <a:cubicBezTo>
                  <a:pt x="28685" y="41415"/>
                  <a:pt x="28677" y="41415"/>
                  <a:pt x="28668" y="41415"/>
                </a:cubicBezTo>
                <a:cubicBezTo>
                  <a:pt x="28481" y="41415"/>
                  <a:pt x="28376" y="41559"/>
                  <a:pt x="28272" y="41715"/>
                </a:cubicBezTo>
                <a:cubicBezTo>
                  <a:pt x="28272" y="41905"/>
                  <a:pt x="28286" y="42095"/>
                  <a:pt x="28463" y="42204"/>
                </a:cubicBezTo>
                <a:lnTo>
                  <a:pt x="28055" y="42394"/>
                </a:lnTo>
                <a:lnTo>
                  <a:pt x="27851" y="42041"/>
                </a:lnTo>
                <a:cubicBezTo>
                  <a:pt x="28041" y="42028"/>
                  <a:pt x="28218" y="41892"/>
                  <a:pt x="28272" y="41715"/>
                </a:cubicBezTo>
                <a:cubicBezTo>
                  <a:pt x="28313" y="41538"/>
                  <a:pt x="28245" y="41348"/>
                  <a:pt x="28096" y="41239"/>
                </a:cubicBezTo>
                <a:lnTo>
                  <a:pt x="28503" y="41035"/>
                </a:lnTo>
                <a:close/>
                <a:moveTo>
                  <a:pt x="5984" y="41937"/>
                </a:moveTo>
                <a:cubicBezTo>
                  <a:pt x="5873" y="41937"/>
                  <a:pt x="5763" y="42009"/>
                  <a:pt x="5750" y="42150"/>
                </a:cubicBezTo>
                <a:cubicBezTo>
                  <a:pt x="5729" y="42323"/>
                  <a:pt x="5857" y="42412"/>
                  <a:pt x="5985" y="42412"/>
                </a:cubicBezTo>
                <a:cubicBezTo>
                  <a:pt x="6108" y="42412"/>
                  <a:pt x="6232" y="42330"/>
                  <a:pt x="6226" y="42163"/>
                </a:cubicBezTo>
                <a:cubicBezTo>
                  <a:pt x="6212" y="42012"/>
                  <a:pt x="6097" y="41937"/>
                  <a:pt x="5984" y="41937"/>
                </a:cubicBezTo>
                <a:close/>
                <a:moveTo>
                  <a:pt x="49041" y="41864"/>
                </a:moveTo>
                <a:lnTo>
                  <a:pt x="49204" y="42245"/>
                </a:lnTo>
                <a:lnTo>
                  <a:pt x="48851" y="42422"/>
                </a:lnTo>
                <a:lnTo>
                  <a:pt x="48688" y="42095"/>
                </a:lnTo>
                <a:lnTo>
                  <a:pt x="49041" y="41864"/>
                </a:lnTo>
                <a:close/>
                <a:moveTo>
                  <a:pt x="37270" y="41919"/>
                </a:moveTo>
                <a:cubicBezTo>
                  <a:pt x="37325" y="42041"/>
                  <a:pt x="37393" y="42163"/>
                  <a:pt x="37447" y="42272"/>
                </a:cubicBezTo>
                <a:lnTo>
                  <a:pt x="37121" y="42449"/>
                </a:lnTo>
                <a:lnTo>
                  <a:pt x="36944" y="42082"/>
                </a:lnTo>
                <a:lnTo>
                  <a:pt x="37270" y="41919"/>
                </a:lnTo>
                <a:close/>
                <a:moveTo>
                  <a:pt x="58094" y="41946"/>
                </a:moveTo>
                <a:lnTo>
                  <a:pt x="58257" y="42272"/>
                </a:lnTo>
                <a:lnTo>
                  <a:pt x="57917" y="42449"/>
                </a:lnTo>
                <a:cubicBezTo>
                  <a:pt x="57863" y="42354"/>
                  <a:pt x="57795" y="42231"/>
                  <a:pt x="57754" y="42109"/>
                </a:cubicBezTo>
                <a:lnTo>
                  <a:pt x="58094" y="41946"/>
                </a:lnTo>
                <a:close/>
                <a:moveTo>
                  <a:pt x="20468" y="41674"/>
                </a:moveTo>
                <a:cubicBezTo>
                  <a:pt x="20125" y="41674"/>
                  <a:pt x="19958" y="42099"/>
                  <a:pt x="20199" y="42340"/>
                </a:cubicBezTo>
                <a:cubicBezTo>
                  <a:pt x="20279" y="42425"/>
                  <a:pt x="20380" y="42463"/>
                  <a:pt x="20480" y="42463"/>
                </a:cubicBezTo>
                <a:cubicBezTo>
                  <a:pt x="20682" y="42463"/>
                  <a:pt x="20878" y="42305"/>
                  <a:pt x="20878" y="42068"/>
                </a:cubicBezTo>
                <a:cubicBezTo>
                  <a:pt x="20878" y="41851"/>
                  <a:pt x="20701" y="41674"/>
                  <a:pt x="20484" y="41674"/>
                </a:cubicBezTo>
                <a:cubicBezTo>
                  <a:pt x="20479" y="41674"/>
                  <a:pt x="20473" y="41674"/>
                  <a:pt x="20468" y="41674"/>
                </a:cubicBezTo>
                <a:close/>
                <a:moveTo>
                  <a:pt x="25513" y="41905"/>
                </a:moveTo>
                <a:lnTo>
                  <a:pt x="25717" y="42286"/>
                </a:lnTo>
                <a:lnTo>
                  <a:pt x="25336" y="42476"/>
                </a:lnTo>
                <a:lnTo>
                  <a:pt x="25146" y="42109"/>
                </a:lnTo>
                <a:lnTo>
                  <a:pt x="25513" y="41905"/>
                </a:lnTo>
                <a:close/>
                <a:moveTo>
                  <a:pt x="46296" y="41973"/>
                </a:moveTo>
                <a:cubicBezTo>
                  <a:pt x="46350" y="42082"/>
                  <a:pt x="46418" y="42204"/>
                  <a:pt x="46459" y="42299"/>
                </a:cubicBezTo>
                <a:lnTo>
                  <a:pt x="46119" y="42476"/>
                </a:lnTo>
                <a:lnTo>
                  <a:pt x="45956" y="42150"/>
                </a:lnTo>
                <a:lnTo>
                  <a:pt x="46282" y="41973"/>
                </a:lnTo>
                <a:close/>
                <a:moveTo>
                  <a:pt x="34525" y="41973"/>
                </a:moveTo>
                <a:lnTo>
                  <a:pt x="34702" y="42340"/>
                </a:lnTo>
                <a:lnTo>
                  <a:pt x="34375" y="42503"/>
                </a:lnTo>
                <a:lnTo>
                  <a:pt x="34158" y="42150"/>
                </a:lnTo>
                <a:lnTo>
                  <a:pt x="34525" y="41973"/>
                </a:lnTo>
                <a:close/>
                <a:moveTo>
                  <a:pt x="17766" y="41742"/>
                </a:moveTo>
                <a:cubicBezTo>
                  <a:pt x="17562" y="41742"/>
                  <a:pt x="17385" y="41905"/>
                  <a:pt x="17385" y="42123"/>
                </a:cubicBezTo>
                <a:cubicBezTo>
                  <a:pt x="17385" y="42353"/>
                  <a:pt x="17572" y="42508"/>
                  <a:pt x="17769" y="42508"/>
                </a:cubicBezTo>
                <a:cubicBezTo>
                  <a:pt x="17863" y="42508"/>
                  <a:pt x="17959" y="42473"/>
                  <a:pt x="18037" y="42394"/>
                </a:cubicBezTo>
                <a:cubicBezTo>
                  <a:pt x="18282" y="42150"/>
                  <a:pt x="18105" y="41742"/>
                  <a:pt x="17766" y="41742"/>
                </a:cubicBezTo>
                <a:close/>
                <a:moveTo>
                  <a:pt x="43577" y="42041"/>
                </a:moveTo>
                <a:lnTo>
                  <a:pt x="43740" y="42354"/>
                </a:lnTo>
                <a:lnTo>
                  <a:pt x="43387" y="42530"/>
                </a:lnTo>
                <a:lnTo>
                  <a:pt x="43210" y="42204"/>
                </a:lnTo>
                <a:lnTo>
                  <a:pt x="43577" y="42041"/>
                </a:lnTo>
                <a:close/>
                <a:moveTo>
                  <a:pt x="55321" y="42000"/>
                </a:moveTo>
                <a:lnTo>
                  <a:pt x="55484" y="42354"/>
                </a:lnTo>
                <a:lnTo>
                  <a:pt x="55171" y="42530"/>
                </a:lnTo>
                <a:lnTo>
                  <a:pt x="54995" y="42163"/>
                </a:lnTo>
                <a:lnTo>
                  <a:pt x="55321" y="42000"/>
                </a:lnTo>
                <a:close/>
                <a:moveTo>
                  <a:pt x="15006" y="41824"/>
                </a:moveTo>
                <a:cubicBezTo>
                  <a:pt x="14680" y="41824"/>
                  <a:pt x="14531" y="42218"/>
                  <a:pt x="14748" y="42435"/>
                </a:cubicBezTo>
                <a:cubicBezTo>
                  <a:pt x="14823" y="42510"/>
                  <a:pt x="14915" y="42544"/>
                  <a:pt x="15005" y="42544"/>
                </a:cubicBezTo>
                <a:cubicBezTo>
                  <a:pt x="15193" y="42544"/>
                  <a:pt x="15373" y="42398"/>
                  <a:pt x="15373" y="42177"/>
                </a:cubicBezTo>
                <a:cubicBezTo>
                  <a:pt x="15360" y="41973"/>
                  <a:pt x="15210" y="41824"/>
                  <a:pt x="15006" y="41824"/>
                </a:cubicBezTo>
                <a:close/>
                <a:moveTo>
                  <a:pt x="31806" y="42068"/>
                </a:moveTo>
                <a:lnTo>
                  <a:pt x="31969" y="42394"/>
                </a:lnTo>
                <a:lnTo>
                  <a:pt x="31643" y="42571"/>
                </a:lnTo>
                <a:lnTo>
                  <a:pt x="31467" y="42231"/>
                </a:lnTo>
                <a:lnTo>
                  <a:pt x="31806" y="42068"/>
                </a:lnTo>
                <a:close/>
                <a:moveTo>
                  <a:pt x="12288" y="41905"/>
                </a:moveTo>
                <a:cubicBezTo>
                  <a:pt x="12098" y="41905"/>
                  <a:pt x="11948" y="42055"/>
                  <a:pt x="11948" y="42245"/>
                </a:cubicBezTo>
                <a:cubicBezTo>
                  <a:pt x="11948" y="42446"/>
                  <a:pt x="12114" y="42579"/>
                  <a:pt x="12288" y="42579"/>
                </a:cubicBezTo>
                <a:cubicBezTo>
                  <a:pt x="12374" y="42579"/>
                  <a:pt x="12461" y="42547"/>
                  <a:pt x="12533" y="42476"/>
                </a:cubicBezTo>
                <a:cubicBezTo>
                  <a:pt x="12736" y="42272"/>
                  <a:pt x="12587" y="41905"/>
                  <a:pt x="12288" y="41905"/>
                </a:cubicBezTo>
                <a:close/>
                <a:moveTo>
                  <a:pt x="52589" y="42095"/>
                </a:moveTo>
                <a:lnTo>
                  <a:pt x="52766" y="42422"/>
                </a:lnTo>
                <a:lnTo>
                  <a:pt x="52439" y="42598"/>
                </a:lnTo>
                <a:lnTo>
                  <a:pt x="52263" y="42272"/>
                </a:lnTo>
                <a:cubicBezTo>
                  <a:pt x="52358" y="42218"/>
                  <a:pt x="52480" y="42150"/>
                  <a:pt x="52589" y="42095"/>
                </a:cubicBezTo>
                <a:close/>
                <a:moveTo>
                  <a:pt x="40818" y="42095"/>
                </a:moveTo>
                <a:lnTo>
                  <a:pt x="40981" y="42462"/>
                </a:lnTo>
                <a:lnTo>
                  <a:pt x="40655" y="42626"/>
                </a:lnTo>
                <a:lnTo>
                  <a:pt x="40492" y="42272"/>
                </a:lnTo>
                <a:lnTo>
                  <a:pt x="40818" y="42095"/>
                </a:lnTo>
                <a:close/>
                <a:moveTo>
                  <a:pt x="9561" y="42037"/>
                </a:moveTo>
                <a:cubicBezTo>
                  <a:pt x="9489" y="42037"/>
                  <a:pt x="9415" y="42063"/>
                  <a:pt x="9352" y="42123"/>
                </a:cubicBezTo>
                <a:cubicBezTo>
                  <a:pt x="9162" y="42299"/>
                  <a:pt x="9284" y="42626"/>
                  <a:pt x="9556" y="42639"/>
                </a:cubicBezTo>
                <a:cubicBezTo>
                  <a:pt x="9719" y="42639"/>
                  <a:pt x="9855" y="42517"/>
                  <a:pt x="9868" y="42354"/>
                </a:cubicBezTo>
                <a:cubicBezTo>
                  <a:pt x="9868" y="42166"/>
                  <a:pt x="9720" y="42037"/>
                  <a:pt x="9561" y="42037"/>
                </a:cubicBezTo>
                <a:close/>
                <a:moveTo>
                  <a:pt x="29074" y="42123"/>
                </a:moveTo>
                <a:lnTo>
                  <a:pt x="29251" y="42462"/>
                </a:lnTo>
                <a:lnTo>
                  <a:pt x="28884" y="42639"/>
                </a:lnTo>
                <a:cubicBezTo>
                  <a:pt x="28830" y="42530"/>
                  <a:pt x="28762" y="42408"/>
                  <a:pt x="28694" y="42299"/>
                </a:cubicBezTo>
                <a:lnTo>
                  <a:pt x="29074" y="42123"/>
                </a:lnTo>
                <a:close/>
                <a:moveTo>
                  <a:pt x="6809" y="42139"/>
                </a:moveTo>
                <a:cubicBezTo>
                  <a:pt x="6747" y="42139"/>
                  <a:pt x="6683" y="42163"/>
                  <a:pt x="6633" y="42218"/>
                </a:cubicBezTo>
                <a:cubicBezTo>
                  <a:pt x="6474" y="42377"/>
                  <a:pt x="6587" y="42640"/>
                  <a:pt x="6795" y="42640"/>
                </a:cubicBezTo>
                <a:cubicBezTo>
                  <a:pt x="6800" y="42640"/>
                  <a:pt x="6805" y="42639"/>
                  <a:pt x="6810" y="42639"/>
                </a:cubicBezTo>
                <a:cubicBezTo>
                  <a:pt x="6960" y="42639"/>
                  <a:pt x="7068" y="42530"/>
                  <a:pt x="7055" y="42381"/>
                </a:cubicBezTo>
                <a:cubicBezTo>
                  <a:pt x="7055" y="42236"/>
                  <a:pt x="6934" y="42139"/>
                  <a:pt x="6809" y="42139"/>
                </a:cubicBezTo>
                <a:close/>
                <a:moveTo>
                  <a:pt x="4082" y="42271"/>
                </a:moveTo>
                <a:cubicBezTo>
                  <a:pt x="3985" y="42271"/>
                  <a:pt x="3914" y="42347"/>
                  <a:pt x="3901" y="42435"/>
                </a:cubicBezTo>
                <a:cubicBezTo>
                  <a:pt x="3888" y="42544"/>
                  <a:pt x="3969" y="42639"/>
                  <a:pt x="4065" y="42639"/>
                </a:cubicBezTo>
                <a:cubicBezTo>
                  <a:pt x="4079" y="42643"/>
                  <a:pt x="4093" y="42644"/>
                  <a:pt x="4107" y="42644"/>
                </a:cubicBezTo>
                <a:cubicBezTo>
                  <a:pt x="4197" y="42644"/>
                  <a:pt x="4268" y="42570"/>
                  <a:pt x="4268" y="42476"/>
                </a:cubicBezTo>
                <a:cubicBezTo>
                  <a:pt x="4282" y="42367"/>
                  <a:pt x="4200" y="42272"/>
                  <a:pt x="4105" y="42272"/>
                </a:cubicBezTo>
                <a:cubicBezTo>
                  <a:pt x="4097" y="42271"/>
                  <a:pt x="4089" y="42271"/>
                  <a:pt x="4082" y="42271"/>
                </a:cubicBezTo>
                <a:close/>
                <a:moveTo>
                  <a:pt x="49870" y="42177"/>
                </a:moveTo>
                <a:cubicBezTo>
                  <a:pt x="49925" y="42286"/>
                  <a:pt x="49993" y="42394"/>
                  <a:pt x="50047" y="42503"/>
                </a:cubicBezTo>
                <a:lnTo>
                  <a:pt x="49680" y="42666"/>
                </a:lnTo>
                <a:lnTo>
                  <a:pt x="49517" y="42354"/>
                </a:lnTo>
                <a:lnTo>
                  <a:pt x="49870" y="42177"/>
                </a:lnTo>
                <a:close/>
                <a:moveTo>
                  <a:pt x="38100" y="42191"/>
                </a:moveTo>
                <a:cubicBezTo>
                  <a:pt x="38154" y="42299"/>
                  <a:pt x="38222" y="42408"/>
                  <a:pt x="38276" y="42517"/>
                </a:cubicBezTo>
                <a:lnTo>
                  <a:pt x="37950" y="42694"/>
                </a:lnTo>
                <a:lnTo>
                  <a:pt x="37773" y="42367"/>
                </a:lnTo>
                <a:lnTo>
                  <a:pt x="38100" y="42191"/>
                </a:lnTo>
                <a:close/>
                <a:moveTo>
                  <a:pt x="21297" y="41905"/>
                </a:moveTo>
                <a:cubicBezTo>
                  <a:pt x="20954" y="41905"/>
                  <a:pt x="20773" y="42330"/>
                  <a:pt x="21014" y="42585"/>
                </a:cubicBezTo>
                <a:cubicBezTo>
                  <a:pt x="21096" y="42671"/>
                  <a:pt x="21201" y="42711"/>
                  <a:pt x="21305" y="42711"/>
                </a:cubicBezTo>
                <a:cubicBezTo>
                  <a:pt x="21509" y="42711"/>
                  <a:pt x="21707" y="42557"/>
                  <a:pt x="21707" y="42313"/>
                </a:cubicBezTo>
                <a:cubicBezTo>
                  <a:pt x="21721" y="42095"/>
                  <a:pt x="21544" y="41905"/>
                  <a:pt x="21313" y="41905"/>
                </a:cubicBezTo>
                <a:cubicBezTo>
                  <a:pt x="21308" y="41905"/>
                  <a:pt x="21302" y="41905"/>
                  <a:pt x="21297" y="41905"/>
                </a:cubicBezTo>
                <a:close/>
                <a:moveTo>
                  <a:pt x="26329" y="42163"/>
                </a:moveTo>
                <a:lnTo>
                  <a:pt x="26519" y="42517"/>
                </a:lnTo>
                <a:lnTo>
                  <a:pt x="26166" y="42721"/>
                </a:lnTo>
                <a:lnTo>
                  <a:pt x="25962" y="42354"/>
                </a:lnTo>
                <a:lnTo>
                  <a:pt x="26329" y="42163"/>
                </a:lnTo>
                <a:close/>
                <a:moveTo>
                  <a:pt x="47125" y="42218"/>
                </a:moveTo>
                <a:lnTo>
                  <a:pt x="47302" y="42558"/>
                </a:lnTo>
                <a:lnTo>
                  <a:pt x="46962" y="42721"/>
                </a:lnTo>
                <a:lnTo>
                  <a:pt x="46785" y="42394"/>
                </a:lnTo>
                <a:lnTo>
                  <a:pt x="47125" y="42218"/>
                </a:lnTo>
                <a:close/>
                <a:moveTo>
                  <a:pt x="58896" y="42191"/>
                </a:moveTo>
                <a:cubicBezTo>
                  <a:pt x="58936" y="42299"/>
                  <a:pt x="59004" y="42422"/>
                  <a:pt x="59072" y="42558"/>
                </a:cubicBezTo>
                <a:lnTo>
                  <a:pt x="58746" y="42721"/>
                </a:lnTo>
                <a:lnTo>
                  <a:pt x="58570" y="42354"/>
                </a:lnTo>
                <a:lnTo>
                  <a:pt x="58896" y="42191"/>
                </a:lnTo>
                <a:close/>
                <a:moveTo>
                  <a:pt x="18581" y="41973"/>
                </a:moveTo>
                <a:cubicBezTo>
                  <a:pt x="18228" y="41973"/>
                  <a:pt x="18051" y="42394"/>
                  <a:pt x="18296" y="42639"/>
                </a:cubicBezTo>
                <a:cubicBezTo>
                  <a:pt x="18376" y="42720"/>
                  <a:pt x="18476" y="42756"/>
                  <a:pt x="18573" y="42756"/>
                </a:cubicBezTo>
                <a:cubicBezTo>
                  <a:pt x="18772" y="42756"/>
                  <a:pt x="18962" y="42604"/>
                  <a:pt x="18962" y="42367"/>
                </a:cubicBezTo>
                <a:cubicBezTo>
                  <a:pt x="18962" y="42163"/>
                  <a:pt x="18799" y="41987"/>
                  <a:pt x="18581" y="41973"/>
                </a:cubicBezTo>
                <a:close/>
                <a:moveTo>
                  <a:pt x="35354" y="42259"/>
                </a:moveTo>
                <a:cubicBezTo>
                  <a:pt x="35395" y="42367"/>
                  <a:pt x="35463" y="42476"/>
                  <a:pt x="35517" y="42585"/>
                </a:cubicBezTo>
                <a:lnTo>
                  <a:pt x="35177" y="42761"/>
                </a:lnTo>
                <a:lnTo>
                  <a:pt x="35014" y="42422"/>
                </a:lnTo>
                <a:lnTo>
                  <a:pt x="35354" y="42259"/>
                </a:lnTo>
                <a:close/>
                <a:moveTo>
                  <a:pt x="15863" y="42055"/>
                </a:moveTo>
                <a:cubicBezTo>
                  <a:pt x="15373" y="42055"/>
                  <a:pt x="15373" y="42789"/>
                  <a:pt x="15863" y="42789"/>
                </a:cubicBezTo>
                <a:cubicBezTo>
                  <a:pt x="16338" y="42789"/>
                  <a:pt x="16338" y="42055"/>
                  <a:pt x="15863" y="42055"/>
                </a:cubicBezTo>
                <a:close/>
                <a:moveTo>
                  <a:pt x="56150" y="42286"/>
                </a:moveTo>
                <a:lnTo>
                  <a:pt x="56327" y="42612"/>
                </a:lnTo>
                <a:lnTo>
                  <a:pt x="56001" y="42789"/>
                </a:lnTo>
                <a:lnTo>
                  <a:pt x="55824" y="42449"/>
                </a:lnTo>
                <a:lnTo>
                  <a:pt x="56150" y="42286"/>
                </a:lnTo>
                <a:close/>
                <a:moveTo>
                  <a:pt x="44393" y="42286"/>
                </a:moveTo>
                <a:cubicBezTo>
                  <a:pt x="44447" y="42394"/>
                  <a:pt x="44515" y="42530"/>
                  <a:pt x="44569" y="42639"/>
                </a:cubicBezTo>
                <a:lnTo>
                  <a:pt x="44216" y="42816"/>
                </a:lnTo>
                <a:lnTo>
                  <a:pt x="44039" y="42462"/>
                </a:lnTo>
                <a:lnTo>
                  <a:pt x="44393" y="42286"/>
                </a:lnTo>
                <a:close/>
                <a:moveTo>
                  <a:pt x="32635" y="42313"/>
                </a:moveTo>
                <a:lnTo>
                  <a:pt x="32799" y="42639"/>
                </a:lnTo>
                <a:lnTo>
                  <a:pt x="32459" y="42829"/>
                </a:lnTo>
                <a:lnTo>
                  <a:pt x="32296" y="42490"/>
                </a:lnTo>
                <a:lnTo>
                  <a:pt x="32635" y="42313"/>
                </a:lnTo>
                <a:close/>
                <a:moveTo>
                  <a:pt x="53432" y="42340"/>
                </a:moveTo>
                <a:lnTo>
                  <a:pt x="53595" y="42680"/>
                </a:lnTo>
                <a:lnTo>
                  <a:pt x="53255" y="42843"/>
                </a:lnTo>
                <a:lnTo>
                  <a:pt x="53092" y="42517"/>
                </a:lnTo>
                <a:lnTo>
                  <a:pt x="53432" y="42340"/>
                </a:lnTo>
                <a:close/>
                <a:moveTo>
                  <a:pt x="13103" y="42177"/>
                </a:moveTo>
                <a:cubicBezTo>
                  <a:pt x="12927" y="42177"/>
                  <a:pt x="12764" y="42327"/>
                  <a:pt x="12764" y="42517"/>
                </a:cubicBezTo>
                <a:cubicBezTo>
                  <a:pt x="12764" y="42721"/>
                  <a:pt x="12935" y="42855"/>
                  <a:pt x="13112" y="42855"/>
                </a:cubicBezTo>
                <a:cubicBezTo>
                  <a:pt x="13195" y="42855"/>
                  <a:pt x="13279" y="42826"/>
                  <a:pt x="13348" y="42761"/>
                </a:cubicBezTo>
                <a:cubicBezTo>
                  <a:pt x="13566" y="42544"/>
                  <a:pt x="13416" y="42177"/>
                  <a:pt x="13103" y="42177"/>
                </a:cubicBezTo>
                <a:close/>
                <a:moveTo>
                  <a:pt x="41634" y="42367"/>
                </a:moveTo>
                <a:lnTo>
                  <a:pt x="41797" y="42707"/>
                </a:lnTo>
                <a:lnTo>
                  <a:pt x="41470" y="42884"/>
                </a:lnTo>
                <a:lnTo>
                  <a:pt x="41307" y="42544"/>
                </a:lnTo>
                <a:lnTo>
                  <a:pt x="41634" y="42367"/>
                </a:lnTo>
                <a:close/>
                <a:moveTo>
                  <a:pt x="10385" y="42272"/>
                </a:moveTo>
                <a:cubicBezTo>
                  <a:pt x="10222" y="42272"/>
                  <a:pt x="10072" y="42408"/>
                  <a:pt x="10086" y="42571"/>
                </a:cubicBezTo>
                <a:cubicBezTo>
                  <a:pt x="10077" y="42759"/>
                  <a:pt x="10235" y="42888"/>
                  <a:pt x="10397" y="42888"/>
                </a:cubicBezTo>
                <a:cubicBezTo>
                  <a:pt x="10470" y="42888"/>
                  <a:pt x="10543" y="42861"/>
                  <a:pt x="10602" y="42802"/>
                </a:cubicBezTo>
                <a:cubicBezTo>
                  <a:pt x="10793" y="42612"/>
                  <a:pt x="10670" y="42272"/>
                  <a:pt x="10385" y="42272"/>
                </a:cubicBezTo>
                <a:close/>
                <a:moveTo>
                  <a:pt x="29890" y="42367"/>
                </a:moveTo>
                <a:cubicBezTo>
                  <a:pt x="29971" y="42490"/>
                  <a:pt x="30053" y="42626"/>
                  <a:pt x="30121" y="42734"/>
                </a:cubicBezTo>
                <a:lnTo>
                  <a:pt x="29713" y="42897"/>
                </a:lnTo>
                <a:lnTo>
                  <a:pt x="29536" y="42544"/>
                </a:lnTo>
                <a:lnTo>
                  <a:pt x="29890" y="42367"/>
                </a:lnTo>
                <a:close/>
                <a:moveTo>
                  <a:pt x="50700" y="42408"/>
                </a:moveTo>
                <a:lnTo>
                  <a:pt x="50863" y="42734"/>
                </a:lnTo>
                <a:lnTo>
                  <a:pt x="50509" y="42897"/>
                </a:lnTo>
                <a:lnTo>
                  <a:pt x="50333" y="42571"/>
                </a:lnTo>
                <a:lnTo>
                  <a:pt x="50700" y="42408"/>
                </a:lnTo>
                <a:close/>
                <a:moveTo>
                  <a:pt x="4921" y="42480"/>
                </a:moveTo>
                <a:cubicBezTo>
                  <a:pt x="4869" y="42480"/>
                  <a:pt x="4815" y="42500"/>
                  <a:pt x="4771" y="42544"/>
                </a:cubicBezTo>
                <a:cubicBezTo>
                  <a:pt x="4635" y="42680"/>
                  <a:pt x="4731" y="42911"/>
                  <a:pt x="4934" y="42911"/>
                </a:cubicBezTo>
                <a:cubicBezTo>
                  <a:pt x="5043" y="42911"/>
                  <a:pt x="5125" y="42816"/>
                  <a:pt x="5125" y="42707"/>
                </a:cubicBezTo>
                <a:lnTo>
                  <a:pt x="5138" y="42707"/>
                </a:lnTo>
                <a:cubicBezTo>
                  <a:pt x="5138" y="42569"/>
                  <a:pt x="5032" y="42480"/>
                  <a:pt x="4921" y="42480"/>
                </a:cubicBezTo>
                <a:close/>
                <a:moveTo>
                  <a:pt x="7626" y="42367"/>
                </a:moveTo>
                <a:cubicBezTo>
                  <a:pt x="7381" y="42381"/>
                  <a:pt x="7272" y="42666"/>
                  <a:pt x="7449" y="42843"/>
                </a:cubicBezTo>
                <a:cubicBezTo>
                  <a:pt x="7503" y="42893"/>
                  <a:pt x="7567" y="42915"/>
                  <a:pt x="7629" y="42915"/>
                </a:cubicBezTo>
                <a:cubicBezTo>
                  <a:pt x="7773" y="42915"/>
                  <a:pt x="7911" y="42800"/>
                  <a:pt x="7911" y="42639"/>
                </a:cubicBezTo>
                <a:cubicBezTo>
                  <a:pt x="7898" y="42490"/>
                  <a:pt x="7775" y="42367"/>
                  <a:pt x="7626" y="42367"/>
                </a:cubicBezTo>
                <a:close/>
                <a:moveTo>
                  <a:pt x="38942" y="42435"/>
                </a:moveTo>
                <a:lnTo>
                  <a:pt x="39105" y="42775"/>
                </a:lnTo>
                <a:lnTo>
                  <a:pt x="38766" y="42938"/>
                </a:lnTo>
                <a:lnTo>
                  <a:pt x="38602" y="42598"/>
                </a:lnTo>
                <a:lnTo>
                  <a:pt x="38942" y="42435"/>
                </a:lnTo>
                <a:close/>
                <a:moveTo>
                  <a:pt x="22128" y="42149"/>
                </a:moveTo>
                <a:cubicBezTo>
                  <a:pt x="22026" y="42149"/>
                  <a:pt x="21924" y="42187"/>
                  <a:pt x="21843" y="42272"/>
                </a:cubicBezTo>
                <a:cubicBezTo>
                  <a:pt x="21589" y="42526"/>
                  <a:pt x="21770" y="42952"/>
                  <a:pt x="22113" y="42952"/>
                </a:cubicBezTo>
                <a:cubicBezTo>
                  <a:pt x="22118" y="42952"/>
                  <a:pt x="22123" y="42952"/>
                  <a:pt x="22129" y="42952"/>
                </a:cubicBezTo>
                <a:cubicBezTo>
                  <a:pt x="22360" y="42952"/>
                  <a:pt x="22536" y="42775"/>
                  <a:pt x="22536" y="42544"/>
                </a:cubicBezTo>
                <a:cubicBezTo>
                  <a:pt x="22536" y="42307"/>
                  <a:pt x="22334" y="42149"/>
                  <a:pt x="22128" y="42149"/>
                </a:cubicBezTo>
                <a:close/>
                <a:moveTo>
                  <a:pt x="59725" y="42449"/>
                </a:moveTo>
                <a:lnTo>
                  <a:pt x="59888" y="42789"/>
                </a:lnTo>
                <a:lnTo>
                  <a:pt x="59562" y="42965"/>
                </a:lnTo>
                <a:lnTo>
                  <a:pt x="59385" y="42626"/>
                </a:lnTo>
                <a:lnTo>
                  <a:pt x="59725" y="42449"/>
                </a:lnTo>
                <a:close/>
                <a:moveTo>
                  <a:pt x="2182" y="42678"/>
                </a:moveTo>
                <a:cubicBezTo>
                  <a:pt x="2180" y="42678"/>
                  <a:pt x="2177" y="42679"/>
                  <a:pt x="2175" y="42680"/>
                </a:cubicBezTo>
                <a:cubicBezTo>
                  <a:pt x="2107" y="42694"/>
                  <a:pt x="2066" y="42734"/>
                  <a:pt x="2053" y="42789"/>
                </a:cubicBezTo>
                <a:cubicBezTo>
                  <a:pt x="2053" y="42829"/>
                  <a:pt x="2107" y="42884"/>
                  <a:pt x="2162" y="42979"/>
                </a:cubicBezTo>
                <a:cubicBezTo>
                  <a:pt x="2216" y="42884"/>
                  <a:pt x="2284" y="42843"/>
                  <a:pt x="2270" y="42789"/>
                </a:cubicBezTo>
                <a:cubicBezTo>
                  <a:pt x="2270" y="42751"/>
                  <a:pt x="2212" y="42678"/>
                  <a:pt x="2182" y="42678"/>
                </a:cubicBezTo>
                <a:close/>
                <a:moveTo>
                  <a:pt x="27144" y="42408"/>
                </a:moveTo>
                <a:lnTo>
                  <a:pt x="27334" y="42802"/>
                </a:lnTo>
                <a:lnTo>
                  <a:pt x="26995" y="42993"/>
                </a:lnTo>
                <a:lnTo>
                  <a:pt x="26804" y="42598"/>
                </a:lnTo>
                <a:lnTo>
                  <a:pt x="27144" y="42408"/>
                </a:lnTo>
                <a:close/>
                <a:moveTo>
                  <a:pt x="36197" y="42449"/>
                </a:moveTo>
                <a:cubicBezTo>
                  <a:pt x="36251" y="42558"/>
                  <a:pt x="36319" y="42694"/>
                  <a:pt x="36373" y="42816"/>
                </a:cubicBezTo>
                <a:lnTo>
                  <a:pt x="36020" y="42993"/>
                </a:lnTo>
                <a:cubicBezTo>
                  <a:pt x="35966" y="42897"/>
                  <a:pt x="35898" y="42775"/>
                  <a:pt x="35843" y="42666"/>
                </a:cubicBezTo>
                <a:lnTo>
                  <a:pt x="36197" y="42449"/>
                </a:lnTo>
                <a:close/>
                <a:moveTo>
                  <a:pt x="47940" y="42462"/>
                </a:moveTo>
                <a:lnTo>
                  <a:pt x="48103" y="42829"/>
                </a:lnTo>
                <a:lnTo>
                  <a:pt x="47777" y="42993"/>
                </a:lnTo>
                <a:lnTo>
                  <a:pt x="47614" y="42639"/>
                </a:lnTo>
                <a:lnTo>
                  <a:pt x="47940" y="42462"/>
                </a:lnTo>
                <a:close/>
                <a:moveTo>
                  <a:pt x="19410" y="42218"/>
                </a:moveTo>
                <a:cubicBezTo>
                  <a:pt x="19057" y="42218"/>
                  <a:pt x="18880" y="42639"/>
                  <a:pt x="19138" y="42884"/>
                </a:cubicBezTo>
                <a:cubicBezTo>
                  <a:pt x="19217" y="42967"/>
                  <a:pt x="19313" y="43003"/>
                  <a:pt x="19408" y="43003"/>
                </a:cubicBezTo>
                <a:cubicBezTo>
                  <a:pt x="19610" y="43003"/>
                  <a:pt x="19804" y="42838"/>
                  <a:pt x="19804" y="42598"/>
                </a:cubicBezTo>
                <a:cubicBezTo>
                  <a:pt x="19804" y="42394"/>
                  <a:pt x="19628" y="42218"/>
                  <a:pt x="19410" y="42218"/>
                </a:cubicBezTo>
                <a:close/>
                <a:moveTo>
                  <a:pt x="56993" y="42490"/>
                </a:moveTo>
                <a:lnTo>
                  <a:pt x="57156" y="42857"/>
                </a:lnTo>
                <a:lnTo>
                  <a:pt x="56803" y="43033"/>
                </a:lnTo>
                <a:lnTo>
                  <a:pt x="56639" y="42707"/>
                </a:lnTo>
                <a:lnTo>
                  <a:pt x="56993" y="42490"/>
                </a:lnTo>
                <a:close/>
                <a:moveTo>
                  <a:pt x="16683" y="42324"/>
                </a:moveTo>
                <a:cubicBezTo>
                  <a:pt x="16591" y="42324"/>
                  <a:pt x="16496" y="42359"/>
                  <a:pt x="16420" y="42435"/>
                </a:cubicBezTo>
                <a:cubicBezTo>
                  <a:pt x="16189" y="42680"/>
                  <a:pt x="16366" y="43074"/>
                  <a:pt x="16692" y="43074"/>
                </a:cubicBezTo>
                <a:cubicBezTo>
                  <a:pt x="16909" y="43074"/>
                  <a:pt x="17072" y="42897"/>
                  <a:pt x="17059" y="42694"/>
                </a:cubicBezTo>
                <a:cubicBezTo>
                  <a:pt x="17050" y="42466"/>
                  <a:pt x="16870" y="42324"/>
                  <a:pt x="16683" y="42324"/>
                </a:cubicBezTo>
                <a:close/>
                <a:moveTo>
                  <a:pt x="33451" y="42558"/>
                </a:moveTo>
                <a:lnTo>
                  <a:pt x="33614" y="42925"/>
                </a:lnTo>
                <a:lnTo>
                  <a:pt x="33288" y="43088"/>
                </a:lnTo>
                <a:lnTo>
                  <a:pt x="33125" y="42734"/>
                </a:lnTo>
                <a:lnTo>
                  <a:pt x="33451" y="42558"/>
                </a:lnTo>
                <a:close/>
                <a:moveTo>
                  <a:pt x="54247" y="42585"/>
                </a:moveTo>
                <a:lnTo>
                  <a:pt x="54424" y="42925"/>
                </a:lnTo>
                <a:lnTo>
                  <a:pt x="54084" y="43101"/>
                </a:lnTo>
                <a:lnTo>
                  <a:pt x="53907" y="42761"/>
                </a:lnTo>
                <a:lnTo>
                  <a:pt x="54247" y="42585"/>
                </a:lnTo>
                <a:close/>
                <a:moveTo>
                  <a:pt x="13924" y="42407"/>
                </a:moveTo>
                <a:cubicBezTo>
                  <a:pt x="13742" y="42407"/>
                  <a:pt x="13580" y="42565"/>
                  <a:pt x="13593" y="42748"/>
                </a:cubicBezTo>
                <a:cubicBezTo>
                  <a:pt x="13583" y="42965"/>
                  <a:pt x="13757" y="43110"/>
                  <a:pt x="13942" y="43110"/>
                </a:cubicBezTo>
                <a:cubicBezTo>
                  <a:pt x="14023" y="43110"/>
                  <a:pt x="14107" y="43082"/>
                  <a:pt x="14177" y="43020"/>
                </a:cubicBezTo>
                <a:cubicBezTo>
                  <a:pt x="14408" y="42802"/>
                  <a:pt x="14259" y="42422"/>
                  <a:pt x="13946" y="42408"/>
                </a:cubicBezTo>
                <a:cubicBezTo>
                  <a:pt x="13939" y="42408"/>
                  <a:pt x="13931" y="42407"/>
                  <a:pt x="13924" y="42407"/>
                </a:cubicBezTo>
                <a:close/>
                <a:moveTo>
                  <a:pt x="45235" y="42558"/>
                </a:moveTo>
                <a:lnTo>
                  <a:pt x="45399" y="42884"/>
                </a:lnTo>
                <a:lnTo>
                  <a:pt x="45045" y="43115"/>
                </a:lnTo>
                <a:lnTo>
                  <a:pt x="44869" y="42734"/>
                </a:lnTo>
                <a:lnTo>
                  <a:pt x="45235" y="42558"/>
                </a:lnTo>
                <a:close/>
                <a:moveTo>
                  <a:pt x="42476" y="42612"/>
                </a:moveTo>
                <a:lnTo>
                  <a:pt x="42653" y="42952"/>
                </a:lnTo>
                <a:lnTo>
                  <a:pt x="42327" y="43128"/>
                </a:lnTo>
                <a:lnTo>
                  <a:pt x="42136" y="42789"/>
                </a:lnTo>
                <a:lnTo>
                  <a:pt x="42476" y="42612"/>
                </a:lnTo>
                <a:close/>
                <a:moveTo>
                  <a:pt x="11213" y="42501"/>
                </a:moveTo>
                <a:cubicBezTo>
                  <a:pt x="11133" y="42501"/>
                  <a:pt x="11050" y="42531"/>
                  <a:pt x="10983" y="42598"/>
                </a:cubicBezTo>
                <a:cubicBezTo>
                  <a:pt x="10779" y="42802"/>
                  <a:pt x="10929" y="43142"/>
                  <a:pt x="11214" y="43142"/>
                </a:cubicBezTo>
                <a:cubicBezTo>
                  <a:pt x="11391" y="43142"/>
                  <a:pt x="11540" y="42993"/>
                  <a:pt x="11540" y="42816"/>
                </a:cubicBezTo>
                <a:cubicBezTo>
                  <a:pt x="11531" y="42625"/>
                  <a:pt x="11376" y="42501"/>
                  <a:pt x="11213" y="42501"/>
                </a:cubicBezTo>
                <a:close/>
                <a:moveTo>
                  <a:pt x="30733" y="42626"/>
                </a:moveTo>
                <a:cubicBezTo>
                  <a:pt x="30773" y="42734"/>
                  <a:pt x="30841" y="42857"/>
                  <a:pt x="30896" y="42979"/>
                </a:cubicBezTo>
                <a:lnTo>
                  <a:pt x="30542" y="43156"/>
                </a:lnTo>
                <a:lnTo>
                  <a:pt x="30311" y="42802"/>
                </a:lnTo>
                <a:lnTo>
                  <a:pt x="30733" y="42626"/>
                </a:lnTo>
                <a:close/>
                <a:moveTo>
                  <a:pt x="8455" y="42598"/>
                </a:moveTo>
                <a:cubicBezTo>
                  <a:pt x="8305" y="42598"/>
                  <a:pt x="8183" y="42734"/>
                  <a:pt x="8183" y="42884"/>
                </a:cubicBezTo>
                <a:cubicBezTo>
                  <a:pt x="8183" y="43055"/>
                  <a:pt x="8315" y="43167"/>
                  <a:pt x="8455" y="43167"/>
                </a:cubicBezTo>
                <a:cubicBezTo>
                  <a:pt x="8526" y="43167"/>
                  <a:pt x="8599" y="43138"/>
                  <a:pt x="8659" y="43074"/>
                </a:cubicBezTo>
                <a:cubicBezTo>
                  <a:pt x="8835" y="42897"/>
                  <a:pt x="8713" y="42598"/>
                  <a:pt x="8455" y="42598"/>
                </a:cubicBezTo>
                <a:close/>
                <a:moveTo>
                  <a:pt x="39758" y="42680"/>
                </a:moveTo>
                <a:lnTo>
                  <a:pt x="39935" y="43020"/>
                </a:lnTo>
                <a:lnTo>
                  <a:pt x="39595" y="43183"/>
                </a:lnTo>
                <a:lnTo>
                  <a:pt x="39418" y="42857"/>
                </a:lnTo>
                <a:lnTo>
                  <a:pt x="39758" y="42680"/>
                </a:lnTo>
                <a:close/>
                <a:moveTo>
                  <a:pt x="51529" y="42653"/>
                </a:moveTo>
                <a:lnTo>
                  <a:pt x="51692" y="43006"/>
                </a:lnTo>
                <a:lnTo>
                  <a:pt x="51338" y="43183"/>
                </a:lnTo>
                <a:lnTo>
                  <a:pt x="51175" y="42816"/>
                </a:lnTo>
                <a:lnTo>
                  <a:pt x="51529" y="42653"/>
                </a:lnTo>
                <a:close/>
                <a:moveTo>
                  <a:pt x="22955" y="42381"/>
                </a:moveTo>
                <a:cubicBezTo>
                  <a:pt x="22585" y="42381"/>
                  <a:pt x="22404" y="42820"/>
                  <a:pt x="22659" y="43074"/>
                </a:cubicBezTo>
                <a:cubicBezTo>
                  <a:pt x="22743" y="43163"/>
                  <a:pt x="22848" y="43203"/>
                  <a:pt x="22951" y="43203"/>
                </a:cubicBezTo>
                <a:cubicBezTo>
                  <a:pt x="23163" y="43203"/>
                  <a:pt x="23366" y="43036"/>
                  <a:pt x="23366" y="42789"/>
                </a:cubicBezTo>
                <a:cubicBezTo>
                  <a:pt x="23366" y="42571"/>
                  <a:pt x="23189" y="42381"/>
                  <a:pt x="22971" y="42381"/>
                </a:cubicBezTo>
                <a:cubicBezTo>
                  <a:pt x="22966" y="42381"/>
                  <a:pt x="22960" y="42381"/>
                  <a:pt x="22955" y="42381"/>
                </a:cubicBezTo>
                <a:close/>
                <a:moveTo>
                  <a:pt x="60540" y="42707"/>
                </a:moveTo>
                <a:lnTo>
                  <a:pt x="60717" y="43033"/>
                </a:lnTo>
                <a:lnTo>
                  <a:pt x="60391" y="43210"/>
                </a:lnTo>
                <a:lnTo>
                  <a:pt x="60214" y="42884"/>
                </a:lnTo>
                <a:cubicBezTo>
                  <a:pt x="60323" y="42829"/>
                  <a:pt x="60445" y="42761"/>
                  <a:pt x="60540" y="42707"/>
                </a:cubicBezTo>
                <a:close/>
                <a:moveTo>
                  <a:pt x="5753" y="42747"/>
                </a:moveTo>
                <a:cubicBezTo>
                  <a:pt x="5747" y="42747"/>
                  <a:pt x="5742" y="42748"/>
                  <a:pt x="5736" y="42748"/>
                </a:cubicBezTo>
                <a:cubicBezTo>
                  <a:pt x="5614" y="42748"/>
                  <a:pt x="5505" y="42843"/>
                  <a:pt x="5505" y="42979"/>
                </a:cubicBezTo>
                <a:cubicBezTo>
                  <a:pt x="5496" y="43117"/>
                  <a:pt x="5612" y="43212"/>
                  <a:pt x="5734" y="43212"/>
                </a:cubicBezTo>
                <a:cubicBezTo>
                  <a:pt x="5792" y="43212"/>
                  <a:pt x="5851" y="43190"/>
                  <a:pt x="5900" y="43142"/>
                </a:cubicBezTo>
                <a:cubicBezTo>
                  <a:pt x="6045" y="42996"/>
                  <a:pt x="5959" y="42747"/>
                  <a:pt x="5753" y="42747"/>
                </a:cubicBezTo>
                <a:close/>
                <a:moveTo>
                  <a:pt x="3023" y="42883"/>
                </a:moveTo>
                <a:cubicBezTo>
                  <a:pt x="3017" y="42883"/>
                  <a:pt x="3011" y="42883"/>
                  <a:pt x="3004" y="42884"/>
                </a:cubicBezTo>
                <a:cubicBezTo>
                  <a:pt x="2923" y="42897"/>
                  <a:pt x="2868" y="42952"/>
                  <a:pt x="2841" y="43006"/>
                </a:cubicBezTo>
                <a:cubicBezTo>
                  <a:pt x="2841" y="43074"/>
                  <a:pt x="2896" y="43142"/>
                  <a:pt x="2936" y="43210"/>
                </a:cubicBezTo>
                <a:lnTo>
                  <a:pt x="3004" y="43224"/>
                </a:lnTo>
                <a:cubicBezTo>
                  <a:pt x="3059" y="43169"/>
                  <a:pt x="3127" y="43115"/>
                  <a:pt x="3140" y="43047"/>
                </a:cubicBezTo>
                <a:cubicBezTo>
                  <a:pt x="3166" y="42971"/>
                  <a:pt x="3108" y="42883"/>
                  <a:pt x="3023" y="42883"/>
                </a:cubicBezTo>
                <a:close/>
                <a:moveTo>
                  <a:pt x="27973" y="42694"/>
                </a:moveTo>
                <a:lnTo>
                  <a:pt x="28150" y="43047"/>
                </a:lnTo>
                <a:lnTo>
                  <a:pt x="27810" y="43224"/>
                </a:lnTo>
                <a:lnTo>
                  <a:pt x="27620" y="42870"/>
                </a:lnTo>
                <a:lnTo>
                  <a:pt x="27973" y="42694"/>
                </a:lnTo>
                <a:close/>
                <a:moveTo>
                  <a:pt x="48783" y="42734"/>
                </a:moveTo>
                <a:lnTo>
                  <a:pt x="48946" y="43061"/>
                </a:lnTo>
                <a:lnTo>
                  <a:pt x="48606" y="43237"/>
                </a:lnTo>
                <a:lnTo>
                  <a:pt x="48443" y="42897"/>
                </a:lnTo>
                <a:lnTo>
                  <a:pt x="48783" y="42734"/>
                </a:lnTo>
                <a:close/>
                <a:moveTo>
                  <a:pt x="37026" y="42748"/>
                </a:moveTo>
                <a:cubicBezTo>
                  <a:pt x="37080" y="42857"/>
                  <a:pt x="37148" y="42993"/>
                  <a:pt x="37202" y="43101"/>
                </a:cubicBezTo>
                <a:lnTo>
                  <a:pt x="36835" y="43264"/>
                </a:lnTo>
                <a:lnTo>
                  <a:pt x="36672" y="42911"/>
                </a:lnTo>
                <a:lnTo>
                  <a:pt x="37026" y="42748"/>
                </a:lnTo>
                <a:close/>
                <a:moveTo>
                  <a:pt x="57822" y="42775"/>
                </a:moveTo>
                <a:lnTo>
                  <a:pt x="57999" y="43101"/>
                </a:lnTo>
                <a:lnTo>
                  <a:pt x="57632" y="43264"/>
                </a:lnTo>
                <a:lnTo>
                  <a:pt x="57469" y="42938"/>
                </a:lnTo>
                <a:lnTo>
                  <a:pt x="57822" y="42775"/>
                </a:lnTo>
                <a:close/>
                <a:moveTo>
                  <a:pt x="20228" y="42488"/>
                </a:moveTo>
                <a:cubicBezTo>
                  <a:pt x="20132" y="42488"/>
                  <a:pt x="20034" y="42522"/>
                  <a:pt x="19954" y="42598"/>
                </a:cubicBezTo>
                <a:cubicBezTo>
                  <a:pt x="19696" y="42857"/>
                  <a:pt x="19872" y="43292"/>
                  <a:pt x="20226" y="43292"/>
                </a:cubicBezTo>
                <a:cubicBezTo>
                  <a:pt x="20457" y="43292"/>
                  <a:pt x="20634" y="43115"/>
                  <a:pt x="20634" y="42897"/>
                </a:cubicBezTo>
                <a:cubicBezTo>
                  <a:pt x="20643" y="42654"/>
                  <a:pt x="20440" y="42488"/>
                  <a:pt x="20228" y="42488"/>
                </a:cubicBezTo>
                <a:close/>
                <a:moveTo>
                  <a:pt x="25268" y="42748"/>
                </a:moveTo>
                <a:lnTo>
                  <a:pt x="25459" y="43115"/>
                </a:lnTo>
                <a:lnTo>
                  <a:pt x="25092" y="43305"/>
                </a:lnTo>
                <a:lnTo>
                  <a:pt x="24888" y="42938"/>
                </a:lnTo>
                <a:lnTo>
                  <a:pt x="25268" y="42748"/>
                </a:lnTo>
                <a:close/>
                <a:moveTo>
                  <a:pt x="46037" y="42802"/>
                </a:moveTo>
                <a:lnTo>
                  <a:pt x="46228" y="43128"/>
                </a:lnTo>
                <a:lnTo>
                  <a:pt x="45888" y="43305"/>
                </a:lnTo>
                <a:lnTo>
                  <a:pt x="45711" y="42965"/>
                </a:lnTo>
                <a:lnTo>
                  <a:pt x="46037" y="42802"/>
                </a:lnTo>
                <a:close/>
                <a:moveTo>
                  <a:pt x="17512" y="42563"/>
                </a:moveTo>
                <a:cubicBezTo>
                  <a:pt x="17415" y="42563"/>
                  <a:pt x="17316" y="42599"/>
                  <a:pt x="17235" y="42680"/>
                </a:cubicBezTo>
                <a:cubicBezTo>
                  <a:pt x="17004" y="42925"/>
                  <a:pt x="17181" y="43332"/>
                  <a:pt x="17521" y="43332"/>
                </a:cubicBezTo>
                <a:cubicBezTo>
                  <a:pt x="17725" y="43319"/>
                  <a:pt x="17901" y="43156"/>
                  <a:pt x="17901" y="42938"/>
                </a:cubicBezTo>
                <a:cubicBezTo>
                  <a:pt x="17892" y="42711"/>
                  <a:pt x="17707" y="42563"/>
                  <a:pt x="17512" y="42563"/>
                </a:cubicBezTo>
                <a:close/>
                <a:moveTo>
                  <a:pt x="34280" y="42843"/>
                </a:moveTo>
                <a:lnTo>
                  <a:pt x="34443" y="43169"/>
                </a:lnTo>
                <a:lnTo>
                  <a:pt x="34117" y="43332"/>
                </a:lnTo>
                <a:cubicBezTo>
                  <a:pt x="34063" y="43224"/>
                  <a:pt x="33995" y="43115"/>
                  <a:pt x="33954" y="43006"/>
                </a:cubicBezTo>
                <a:lnTo>
                  <a:pt x="34280" y="42843"/>
                </a:lnTo>
                <a:close/>
                <a:moveTo>
                  <a:pt x="55063" y="42829"/>
                </a:moveTo>
                <a:lnTo>
                  <a:pt x="55226" y="43196"/>
                </a:lnTo>
                <a:lnTo>
                  <a:pt x="54913" y="43360"/>
                </a:lnTo>
                <a:lnTo>
                  <a:pt x="54736" y="43006"/>
                </a:lnTo>
                <a:lnTo>
                  <a:pt x="55063" y="42829"/>
                </a:lnTo>
                <a:close/>
                <a:moveTo>
                  <a:pt x="14762" y="42653"/>
                </a:moveTo>
                <a:cubicBezTo>
                  <a:pt x="14571" y="42653"/>
                  <a:pt x="14408" y="42802"/>
                  <a:pt x="14395" y="43006"/>
                </a:cubicBezTo>
                <a:cubicBezTo>
                  <a:pt x="14395" y="43227"/>
                  <a:pt x="14575" y="43373"/>
                  <a:pt x="14763" y="43373"/>
                </a:cubicBezTo>
                <a:cubicBezTo>
                  <a:pt x="14853" y="43373"/>
                  <a:pt x="14945" y="43339"/>
                  <a:pt x="15020" y="43264"/>
                </a:cubicBezTo>
                <a:cubicBezTo>
                  <a:pt x="15237" y="43033"/>
                  <a:pt x="15088" y="42653"/>
                  <a:pt x="14762" y="42653"/>
                </a:cubicBezTo>
                <a:close/>
                <a:moveTo>
                  <a:pt x="43305" y="42870"/>
                </a:moveTo>
                <a:lnTo>
                  <a:pt x="43482" y="43210"/>
                </a:lnTo>
                <a:lnTo>
                  <a:pt x="43142" y="43373"/>
                </a:lnTo>
                <a:lnTo>
                  <a:pt x="42979" y="43033"/>
                </a:lnTo>
                <a:lnTo>
                  <a:pt x="43305" y="42870"/>
                </a:lnTo>
                <a:close/>
                <a:moveTo>
                  <a:pt x="31548" y="42897"/>
                </a:moveTo>
                <a:lnTo>
                  <a:pt x="31725" y="43224"/>
                </a:lnTo>
                <a:lnTo>
                  <a:pt x="31358" y="43400"/>
                </a:lnTo>
                <a:lnTo>
                  <a:pt x="31195" y="43061"/>
                </a:lnTo>
                <a:lnTo>
                  <a:pt x="31548" y="42897"/>
                </a:lnTo>
                <a:close/>
                <a:moveTo>
                  <a:pt x="12044" y="42717"/>
                </a:moveTo>
                <a:cubicBezTo>
                  <a:pt x="11871" y="42717"/>
                  <a:pt x="11703" y="42853"/>
                  <a:pt x="11703" y="43061"/>
                </a:cubicBezTo>
                <a:cubicBezTo>
                  <a:pt x="11703" y="43237"/>
                  <a:pt x="11839" y="43387"/>
                  <a:pt x="12030" y="43400"/>
                </a:cubicBezTo>
                <a:cubicBezTo>
                  <a:pt x="12035" y="43401"/>
                  <a:pt x="12040" y="43401"/>
                  <a:pt x="12046" y="43401"/>
                </a:cubicBezTo>
                <a:cubicBezTo>
                  <a:pt x="12335" y="43401"/>
                  <a:pt x="12501" y="43043"/>
                  <a:pt x="12288" y="42829"/>
                </a:cubicBezTo>
                <a:cubicBezTo>
                  <a:pt x="12219" y="42752"/>
                  <a:pt x="12131" y="42717"/>
                  <a:pt x="12044" y="42717"/>
                </a:cubicBezTo>
                <a:close/>
                <a:moveTo>
                  <a:pt x="52358" y="42925"/>
                </a:moveTo>
                <a:lnTo>
                  <a:pt x="52521" y="43237"/>
                </a:lnTo>
                <a:lnTo>
                  <a:pt x="52168" y="43414"/>
                </a:lnTo>
                <a:cubicBezTo>
                  <a:pt x="52113" y="43305"/>
                  <a:pt x="52045" y="43196"/>
                  <a:pt x="51991" y="43088"/>
                </a:cubicBezTo>
                <a:lnTo>
                  <a:pt x="52358" y="42925"/>
                </a:lnTo>
                <a:close/>
                <a:moveTo>
                  <a:pt x="9270" y="42857"/>
                </a:moveTo>
                <a:cubicBezTo>
                  <a:pt x="9012" y="42870"/>
                  <a:pt x="8890" y="43196"/>
                  <a:pt x="9080" y="43373"/>
                </a:cubicBezTo>
                <a:cubicBezTo>
                  <a:pt x="9140" y="43428"/>
                  <a:pt x="9212" y="43453"/>
                  <a:pt x="9284" y="43453"/>
                </a:cubicBezTo>
                <a:cubicBezTo>
                  <a:pt x="9441" y="43453"/>
                  <a:pt x="9592" y="43333"/>
                  <a:pt x="9583" y="43156"/>
                </a:cubicBezTo>
                <a:cubicBezTo>
                  <a:pt x="9583" y="42979"/>
                  <a:pt x="9447" y="42857"/>
                  <a:pt x="9270" y="42857"/>
                </a:cubicBezTo>
                <a:close/>
                <a:moveTo>
                  <a:pt x="40573" y="42925"/>
                </a:moveTo>
                <a:lnTo>
                  <a:pt x="40736" y="43292"/>
                </a:lnTo>
                <a:lnTo>
                  <a:pt x="40424" y="43455"/>
                </a:lnTo>
                <a:cubicBezTo>
                  <a:pt x="40369" y="43346"/>
                  <a:pt x="40302" y="43210"/>
                  <a:pt x="40247" y="43101"/>
                </a:cubicBezTo>
                <a:lnTo>
                  <a:pt x="40573" y="42925"/>
                </a:lnTo>
                <a:close/>
                <a:moveTo>
                  <a:pt x="28802" y="42938"/>
                </a:moveTo>
                <a:lnTo>
                  <a:pt x="28979" y="43278"/>
                </a:lnTo>
                <a:lnTo>
                  <a:pt x="28639" y="43468"/>
                </a:lnTo>
                <a:lnTo>
                  <a:pt x="28463" y="43128"/>
                </a:lnTo>
                <a:lnTo>
                  <a:pt x="28802" y="42938"/>
                </a:lnTo>
                <a:close/>
                <a:moveTo>
                  <a:pt x="6577" y="42978"/>
                </a:moveTo>
                <a:cubicBezTo>
                  <a:pt x="6569" y="42978"/>
                  <a:pt x="6560" y="42978"/>
                  <a:pt x="6552" y="42979"/>
                </a:cubicBezTo>
                <a:cubicBezTo>
                  <a:pt x="6334" y="42979"/>
                  <a:pt x="6239" y="43251"/>
                  <a:pt x="6389" y="43400"/>
                </a:cubicBezTo>
                <a:cubicBezTo>
                  <a:pt x="6441" y="43448"/>
                  <a:pt x="6503" y="43469"/>
                  <a:pt x="6562" y="43469"/>
                </a:cubicBezTo>
                <a:cubicBezTo>
                  <a:pt x="6690" y="43469"/>
                  <a:pt x="6810" y="43372"/>
                  <a:pt x="6810" y="43224"/>
                </a:cubicBezTo>
                <a:cubicBezTo>
                  <a:pt x="6810" y="43083"/>
                  <a:pt x="6713" y="42978"/>
                  <a:pt x="6577" y="42978"/>
                </a:cubicBezTo>
                <a:close/>
                <a:moveTo>
                  <a:pt x="3868" y="43100"/>
                </a:moveTo>
                <a:cubicBezTo>
                  <a:pt x="3861" y="43100"/>
                  <a:pt x="3854" y="43100"/>
                  <a:pt x="3847" y="43101"/>
                </a:cubicBezTo>
                <a:cubicBezTo>
                  <a:pt x="3840" y="43100"/>
                  <a:pt x="3833" y="43100"/>
                  <a:pt x="3826" y="43100"/>
                </a:cubicBezTo>
                <a:cubicBezTo>
                  <a:pt x="3727" y="43100"/>
                  <a:pt x="3644" y="43190"/>
                  <a:pt x="3657" y="43292"/>
                </a:cubicBezTo>
                <a:cubicBezTo>
                  <a:pt x="3644" y="43392"/>
                  <a:pt x="3725" y="43470"/>
                  <a:pt x="3823" y="43470"/>
                </a:cubicBezTo>
                <a:cubicBezTo>
                  <a:pt x="3831" y="43470"/>
                  <a:pt x="3839" y="43469"/>
                  <a:pt x="3847" y="43468"/>
                </a:cubicBezTo>
                <a:cubicBezTo>
                  <a:pt x="3956" y="43468"/>
                  <a:pt x="4051" y="43373"/>
                  <a:pt x="4024" y="43264"/>
                </a:cubicBezTo>
                <a:cubicBezTo>
                  <a:pt x="4024" y="43176"/>
                  <a:pt x="3954" y="43100"/>
                  <a:pt x="3868" y="43100"/>
                </a:cubicBezTo>
                <a:close/>
                <a:moveTo>
                  <a:pt x="49599" y="42979"/>
                </a:moveTo>
                <a:lnTo>
                  <a:pt x="49775" y="43305"/>
                </a:lnTo>
                <a:lnTo>
                  <a:pt x="49449" y="43482"/>
                </a:lnTo>
                <a:lnTo>
                  <a:pt x="49259" y="43156"/>
                </a:lnTo>
                <a:lnTo>
                  <a:pt x="49599" y="42979"/>
                </a:lnTo>
                <a:close/>
                <a:moveTo>
                  <a:pt x="37855" y="43006"/>
                </a:moveTo>
                <a:lnTo>
                  <a:pt x="38032" y="43332"/>
                </a:lnTo>
                <a:lnTo>
                  <a:pt x="37665" y="43495"/>
                </a:lnTo>
                <a:lnTo>
                  <a:pt x="37502" y="43183"/>
                </a:lnTo>
                <a:lnTo>
                  <a:pt x="37855" y="43006"/>
                </a:lnTo>
                <a:close/>
                <a:moveTo>
                  <a:pt x="21055" y="42721"/>
                </a:moveTo>
                <a:cubicBezTo>
                  <a:pt x="20701" y="42721"/>
                  <a:pt x="20525" y="43156"/>
                  <a:pt x="20769" y="43414"/>
                </a:cubicBezTo>
                <a:cubicBezTo>
                  <a:pt x="20852" y="43497"/>
                  <a:pt x="20953" y="43533"/>
                  <a:pt x="21052" y="43533"/>
                </a:cubicBezTo>
                <a:cubicBezTo>
                  <a:pt x="21262" y="43533"/>
                  <a:pt x="21463" y="43369"/>
                  <a:pt x="21463" y="43128"/>
                </a:cubicBezTo>
                <a:cubicBezTo>
                  <a:pt x="21463" y="42911"/>
                  <a:pt x="21286" y="42721"/>
                  <a:pt x="21055" y="42721"/>
                </a:cubicBezTo>
                <a:close/>
                <a:moveTo>
                  <a:pt x="58651" y="43006"/>
                </a:moveTo>
                <a:lnTo>
                  <a:pt x="58814" y="43373"/>
                </a:lnTo>
                <a:lnTo>
                  <a:pt x="58461" y="43536"/>
                </a:lnTo>
                <a:lnTo>
                  <a:pt x="58298" y="43183"/>
                </a:lnTo>
                <a:lnTo>
                  <a:pt x="58651" y="43006"/>
                </a:lnTo>
                <a:close/>
                <a:moveTo>
                  <a:pt x="46880" y="43047"/>
                </a:moveTo>
                <a:lnTo>
                  <a:pt x="47043" y="43387"/>
                </a:lnTo>
                <a:lnTo>
                  <a:pt x="46717" y="43550"/>
                </a:lnTo>
                <a:lnTo>
                  <a:pt x="46540" y="43210"/>
                </a:lnTo>
                <a:lnTo>
                  <a:pt x="46880" y="43047"/>
                </a:lnTo>
                <a:close/>
                <a:moveTo>
                  <a:pt x="35109" y="43061"/>
                </a:moveTo>
                <a:lnTo>
                  <a:pt x="35286" y="43400"/>
                </a:lnTo>
                <a:lnTo>
                  <a:pt x="34946" y="43563"/>
                </a:lnTo>
                <a:lnTo>
                  <a:pt x="34769" y="43237"/>
                </a:lnTo>
                <a:lnTo>
                  <a:pt x="35109" y="43061"/>
                </a:lnTo>
                <a:close/>
                <a:moveTo>
                  <a:pt x="18320" y="42802"/>
                </a:moveTo>
                <a:cubicBezTo>
                  <a:pt x="17978" y="42802"/>
                  <a:pt x="17810" y="43214"/>
                  <a:pt x="18051" y="43468"/>
                </a:cubicBezTo>
                <a:cubicBezTo>
                  <a:pt x="18130" y="43547"/>
                  <a:pt x="18227" y="43582"/>
                  <a:pt x="18322" y="43582"/>
                </a:cubicBezTo>
                <a:cubicBezTo>
                  <a:pt x="18523" y="43582"/>
                  <a:pt x="18717" y="43427"/>
                  <a:pt x="18717" y="43196"/>
                </a:cubicBezTo>
                <a:cubicBezTo>
                  <a:pt x="18717" y="42979"/>
                  <a:pt x="18554" y="42816"/>
                  <a:pt x="18350" y="42802"/>
                </a:cubicBezTo>
                <a:lnTo>
                  <a:pt x="18336" y="42802"/>
                </a:lnTo>
                <a:cubicBezTo>
                  <a:pt x="18331" y="42802"/>
                  <a:pt x="18325" y="42802"/>
                  <a:pt x="18320" y="42802"/>
                </a:cubicBezTo>
                <a:close/>
                <a:moveTo>
                  <a:pt x="26111" y="42938"/>
                </a:moveTo>
                <a:lnTo>
                  <a:pt x="26111" y="42938"/>
                </a:lnTo>
                <a:cubicBezTo>
                  <a:pt x="26098" y="43158"/>
                  <a:pt x="26232" y="43291"/>
                  <a:pt x="26386" y="43397"/>
                </a:cubicBezTo>
                <a:lnTo>
                  <a:pt x="26386" y="43397"/>
                </a:lnTo>
                <a:cubicBezTo>
                  <a:pt x="26368" y="43395"/>
                  <a:pt x="26351" y="43394"/>
                  <a:pt x="26333" y="43394"/>
                </a:cubicBezTo>
                <a:cubicBezTo>
                  <a:pt x="26180" y="43394"/>
                  <a:pt x="26028" y="43463"/>
                  <a:pt x="25934" y="43591"/>
                </a:cubicBezTo>
                <a:lnTo>
                  <a:pt x="25717" y="43169"/>
                </a:lnTo>
                <a:cubicBezTo>
                  <a:pt x="25785" y="43156"/>
                  <a:pt x="25853" y="43128"/>
                  <a:pt x="25907" y="43101"/>
                </a:cubicBezTo>
                <a:cubicBezTo>
                  <a:pt x="25975" y="43061"/>
                  <a:pt x="26043" y="43006"/>
                  <a:pt x="26111" y="42938"/>
                </a:cubicBezTo>
                <a:close/>
                <a:moveTo>
                  <a:pt x="15577" y="42884"/>
                </a:moveTo>
                <a:cubicBezTo>
                  <a:pt x="15251" y="42884"/>
                  <a:pt x="15101" y="43278"/>
                  <a:pt x="15333" y="43509"/>
                </a:cubicBezTo>
                <a:cubicBezTo>
                  <a:pt x="15407" y="43584"/>
                  <a:pt x="15499" y="43617"/>
                  <a:pt x="15589" y="43617"/>
                </a:cubicBezTo>
                <a:cubicBezTo>
                  <a:pt x="15778" y="43617"/>
                  <a:pt x="15958" y="43471"/>
                  <a:pt x="15958" y="43251"/>
                </a:cubicBezTo>
                <a:cubicBezTo>
                  <a:pt x="15944" y="43047"/>
                  <a:pt x="15781" y="42884"/>
                  <a:pt x="15577" y="42884"/>
                </a:cubicBezTo>
                <a:close/>
                <a:moveTo>
                  <a:pt x="55892" y="43101"/>
                </a:moveTo>
                <a:lnTo>
                  <a:pt x="56069" y="43428"/>
                </a:lnTo>
                <a:lnTo>
                  <a:pt x="55742" y="43618"/>
                </a:lnTo>
                <a:lnTo>
                  <a:pt x="55566" y="43278"/>
                </a:lnTo>
                <a:lnTo>
                  <a:pt x="55892" y="43101"/>
                </a:lnTo>
                <a:close/>
                <a:moveTo>
                  <a:pt x="44121" y="43115"/>
                </a:moveTo>
                <a:cubicBezTo>
                  <a:pt x="44175" y="43224"/>
                  <a:pt x="44243" y="43360"/>
                  <a:pt x="44298" y="43468"/>
                </a:cubicBezTo>
                <a:lnTo>
                  <a:pt x="43971" y="43645"/>
                </a:lnTo>
                <a:lnTo>
                  <a:pt x="43795" y="43278"/>
                </a:lnTo>
                <a:lnTo>
                  <a:pt x="44121" y="43115"/>
                </a:lnTo>
                <a:close/>
                <a:moveTo>
                  <a:pt x="12872" y="43006"/>
                </a:moveTo>
                <a:cubicBezTo>
                  <a:pt x="12424" y="43006"/>
                  <a:pt x="12415" y="43672"/>
                  <a:pt x="12859" y="43686"/>
                </a:cubicBezTo>
                <a:cubicBezTo>
                  <a:pt x="13321" y="43686"/>
                  <a:pt x="13334" y="43006"/>
                  <a:pt x="12886" y="43006"/>
                </a:cubicBezTo>
                <a:cubicBezTo>
                  <a:pt x="12881" y="43006"/>
                  <a:pt x="12877" y="43006"/>
                  <a:pt x="12872" y="43006"/>
                </a:cubicBezTo>
                <a:close/>
                <a:moveTo>
                  <a:pt x="32377" y="43142"/>
                </a:moveTo>
                <a:lnTo>
                  <a:pt x="32554" y="43455"/>
                </a:lnTo>
                <a:lnTo>
                  <a:pt x="32201" y="43686"/>
                </a:lnTo>
                <a:cubicBezTo>
                  <a:pt x="32146" y="43577"/>
                  <a:pt x="32078" y="43428"/>
                  <a:pt x="32024" y="43305"/>
                </a:cubicBezTo>
                <a:lnTo>
                  <a:pt x="32377" y="43142"/>
                </a:lnTo>
                <a:close/>
                <a:moveTo>
                  <a:pt x="41402" y="43196"/>
                </a:moveTo>
                <a:lnTo>
                  <a:pt x="41566" y="43536"/>
                </a:lnTo>
                <a:lnTo>
                  <a:pt x="41239" y="43713"/>
                </a:lnTo>
                <a:cubicBezTo>
                  <a:pt x="41185" y="43591"/>
                  <a:pt x="41131" y="43482"/>
                  <a:pt x="41076" y="43373"/>
                </a:cubicBezTo>
                <a:lnTo>
                  <a:pt x="41402" y="43196"/>
                </a:lnTo>
                <a:close/>
                <a:moveTo>
                  <a:pt x="53173" y="43169"/>
                </a:moveTo>
                <a:lnTo>
                  <a:pt x="53350" y="43495"/>
                </a:lnTo>
                <a:lnTo>
                  <a:pt x="52983" y="43713"/>
                </a:lnTo>
                <a:lnTo>
                  <a:pt x="52820" y="43346"/>
                </a:lnTo>
                <a:lnTo>
                  <a:pt x="53173" y="43169"/>
                </a:lnTo>
                <a:close/>
                <a:moveTo>
                  <a:pt x="10101" y="43100"/>
                </a:moveTo>
                <a:cubicBezTo>
                  <a:pt x="9718" y="43100"/>
                  <a:pt x="9700" y="43700"/>
                  <a:pt x="10100" y="43713"/>
                </a:cubicBezTo>
                <a:cubicBezTo>
                  <a:pt x="10108" y="43714"/>
                  <a:pt x="10116" y="43714"/>
                  <a:pt x="10124" y="43714"/>
                </a:cubicBezTo>
                <a:cubicBezTo>
                  <a:pt x="10289" y="43714"/>
                  <a:pt x="10413" y="43582"/>
                  <a:pt x="10426" y="43414"/>
                </a:cubicBezTo>
                <a:cubicBezTo>
                  <a:pt x="10426" y="43251"/>
                  <a:pt x="10290" y="43101"/>
                  <a:pt x="10127" y="43101"/>
                </a:cubicBezTo>
                <a:cubicBezTo>
                  <a:pt x="10118" y="43101"/>
                  <a:pt x="10110" y="43100"/>
                  <a:pt x="10101" y="43100"/>
                </a:cubicBezTo>
                <a:close/>
                <a:moveTo>
                  <a:pt x="50414" y="43224"/>
                </a:moveTo>
                <a:lnTo>
                  <a:pt x="50604" y="43550"/>
                </a:lnTo>
                <a:lnTo>
                  <a:pt x="50265" y="43727"/>
                </a:lnTo>
                <a:lnTo>
                  <a:pt x="50088" y="43400"/>
                </a:lnTo>
                <a:lnTo>
                  <a:pt x="50414" y="43224"/>
                </a:lnTo>
                <a:close/>
                <a:moveTo>
                  <a:pt x="7395" y="43196"/>
                </a:moveTo>
                <a:cubicBezTo>
                  <a:pt x="7245" y="43196"/>
                  <a:pt x="7123" y="43319"/>
                  <a:pt x="7123" y="43468"/>
                </a:cubicBezTo>
                <a:cubicBezTo>
                  <a:pt x="7123" y="43633"/>
                  <a:pt x="7252" y="43736"/>
                  <a:pt x="7391" y="43736"/>
                </a:cubicBezTo>
                <a:cubicBezTo>
                  <a:pt x="7458" y="43736"/>
                  <a:pt x="7527" y="43712"/>
                  <a:pt x="7585" y="43659"/>
                </a:cubicBezTo>
                <a:cubicBezTo>
                  <a:pt x="7748" y="43495"/>
                  <a:pt x="7639" y="43196"/>
                  <a:pt x="7395" y="43196"/>
                </a:cubicBezTo>
                <a:close/>
                <a:moveTo>
                  <a:pt x="4655" y="43317"/>
                </a:moveTo>
                <a:cubicBezTo>
                  <a:pt x="4554" y="43317"/>
                  <a:pt x="4459" y="43407"/>
                  <a:pt x="4459" y="43509"/>
                </a:cubicBezTo>
                <a:cubicBezTo>
                  <a:pt x="4449" y="43644"/>
                  <a:pt x="4555" y="43738"/>
                  <a:pt x="4671" y="43738"/>
                </a:cubicBezTo>
                <a:cubicBezTo>
                  <a:pt x="4719" y="43738"/>
                  <a:pt x="4768" y="43722"/>
                  <a:pt x="4812" y="43686"/>
                </a:cubicBezTo>
                <a:cubicBezTo>
                  <a:pt x="4948" y="43563"/>
                  <a:pt x="4866" y="43319"/>
                  <a:pt x="4676" y="43319"/>
                </a:cubicBezTo>
                <a:cubicBezTo>
                  <a:pt x="4669" y="43318"/>
                  <a:pt x="4662" y="43317"/>
                  <a:pt x="4655" y="43317"/>
                </a:cubicBezTo>
                <a:close/>
                <a:moveTo>
                  <a:pt x="29618" y="43196"/>
                </a:moveTo>
                <a:lnTo>
                  <a:pt x="29808" y="43563"/>
                </a:lnTo>
                <a:lnTo>
                  <a:pt x="29468" y="43740"/>
                </a:lnTo>
                <a:lnTo>
                  <a:pt x="29292" y="43373"/>
                </a:lnTo>
                <a:lnTo>
                  <a:pt x="29618" y="43196"/>
                </a:lnTo>
                <a:close/>
                <a:moveTo>
                  <a:pt x="38684" y="43264"/>
                </a:moveTo>
                <a:lnTo>
                  <a:pt x="38847" y="43591"/>
                </a:lnTo>
                <a:lnTo>
                  <a:pt x="38494" y="43767"/>
                </a:lnTo>
                <a:lnTo>
                  <a:pt x="38317" y="43441"/>
                </a:lnTo>
                <a:lnTo>
                  <a:pt x="38684" y="43264"/>
                </a:lnTo>
                <a:close/>
                <a:moveTo>
                  <a:pt x="59480" y="43292"/>
                </a:moveTo>
                <a:lnTo>
                  <a:pt x="59643" y="43618"/>
                </a:lnTo>
                <a:lnTo>
                  <a:pt x="59290" y="43781"/>
                </a:lnTo>
                <a:lnTo>
                  <a:pt x="59113" y="43468"/>
                </a:lnTo>
                <a:lnTo>
                  <a:pt x="59480" y="43292"/>
                </a:lnTo>
                <a:close/>
                <a:moveTo>
                  <a:pt x="21898" y="42965"/>
                </a:moveTo>
                <a:cubicBezTo>
                  <a:pt x="21667" y="42965"/>
                  <a:pt x="21490" y="43142"/>
                  <a:pt x="21476" y="43373"/>
                </a:cubicBezTo>
                <a:cubicBezTo>
                  <a:pt x="21467" y="43616"/>
                  <a:pt x="21676" y="43788"/>
                  <a:pt x="21892" y="43788"/>
                </a:cubicBezTo>
                <a:cubicBezTo>
                  <a:pt x="21989" y="43788"/>
                  <a:pt x="22089" y="43753"/>
                  <a:pt x="22169" y="43672"/>
                </a:cubicBezTo>
                <a:cubicBezTo>
                  <a:pt x="22428" y="43428"/>
                  <a:pt x="22265" y="42979"/>
                  <a:pt x="21898" y="42965"/>
                </a:cubicBezTo>
                <a:close/>
                <a:moveTo>
                  <a:pt x="1928" y="43507"/>
                </a:moveTo>
                <a:cubicBezTo>
                  <a:pt x="1924" y="43507"/>
                  <a:pt x="1921" y="43508"/>
                  <a:pt x="1917" y="43509"/>
                </a:cubicBezTo>
                <a:cubicBezTo>
                  <a:pt x="1863" y="43523"/>
                  <a:pt x="1822" y="43563"/>
                  <a:pt x="1808" y="43618"/>
                </a:cubicBezTo>
                <a:cubicBezTo>
                  <a:pt x="1808" y="43659"/>
                  <a:pt x="1863" y="43713"/>
                  <a:pt x="1931" y="43808"/>
                </a:cubicBezTo>
                <a:cubicBezTo>
                  <a:pt x="1985" y="43713"/>
                  <a:pt x="2039" y="43659"/>
                  <a:pt x="2026" y="43604"/>
                </a:cubicBezTo>
                <a:cubicBezTo>
                  <a:pt x="2026" y="43567"/>
                  <a:pt x="1969" y="43507"/>
                  <a:pt x="1928" y="43507"/>
                </a:cubicBezTo>
                <a:close/>
                <a:moveTo>
                  <a:pt x="26900" y="43210"/>
                </a:moveTo>
                <a:lnTo>
                  <a:pt x="27103" y="43631"/>
                </a:lnTo>
                <a:lnTo>
                  <a:pt x="26736" y="43822"/>
                </a:lnTo>
                <a:cubicBezTo>
                  <a:pt x="26711" y="43643"/>
                  <a:pt x="26601" y="43488"/>
                  <a:pt x="26442" y="43414"/>
                </a:cubicBezTo>
                <a:lnTo>
                  <a:pt x="26442" y="43414"/>
                </a:lnTo>
                <a:cubicBezTo>
                  <a:pt x="26633" y="43411"/>
                  <a:pt x="26809" y="43378"/>
                  <a:pt x="26900" y="43210"/>
                </a:cubicBezTo>
                <a:close/>
                <a:moveTo>
                  <a:pt x="35952" y="43319"/>
                </a:moveTo>
                <a:lnTo>
                  <a:pt x="36115" y="43659"/>
                </a:lnTo>
                <a:cubicBezTo>
                  <a:pt x="36006" y="43699"/>
                  <a:pt x="35898" y="43767"/>
                  <a:pt x="35775" y="43822"/>
                </a:cubicBezTo>
                <a:cubicBezTo>
                  <a:pt x="35721" y="43727"/>
                  <a:pt x="35667" y="43604"/>
                  <a:pt x="35612" y="43495"/>
                </a:cubicBezTo>
                <a:lnTo>
                  <a:pt x="35952" y="43319"/>
                </a:lnTo>
                <a:close/>
                <a:moveTo>
                  <a:pt x="47709" y="43292"/>
                </a:moveTo>
                <a:cubicBezTo>
                  <a:pt x="47750" y="43400"/>
                  <a:pt x="47818" y="43536"/>
                  <a:pt x="47872" y="43659"/>
                </a:cubicBezTo>
                <a:lnTo>
                  <a:pt x="47546" y="43822"/>
                </a:lnTo>
                <a:cubicBezTo>
                  <a:pt x="47505" y="43713"/>
                  <a:pt x="47437" y="43591"/>
                  <a:pt x="47383" y="43468"/>
                </a:cubicBezTo>
                <a:lnTo>
                  <a:pt x="47709" y="43292"/>
                </a:lnTo>
                <a:close/>
                <a:moveTo>
                  <a:pt x="19166" y="43033"/>
                </a:moveTo>
                <a:lnTo>
                  <a:pt x="19166" y="43047"/>
                </a:lnTo>
                <a:cubicBezTo>
                  <a:pt x="18812" y="43047"/>
                  <a:pt x="18635" y="43468"/>
                  <a:pt x="18880" y="43727"/>
                </a:cubicBezTo>
                <a:cubicBezTo>
                  <a:pt x="18961" y="43807"/>
                  <a:pt x="19062" y="43843"/>
                  <a:pt x="19161" y="43843"/>
                </a:cubicBezTo>
                <a:cubicBezTo>
                  <a:pt x="19364" y="43843"/>
                  <a:pt x="19560" y="43692"/>
                  <a:pt x="19560" y="43455"/>
                </a:cubicBezTo>
                <a:cubicBezTo>
                  <a:pt x="19560" y="43224"/>
                  <a:pt x="19383" y="43047"/>
                  <a:pt x="19166" y="43033"/>
                </a:cubicBezTo>
                <a:close/>
                <a:moveTo>
                  <a:pt x="56735" y="43346"/>
                </a:moveTo>
                <a:lnTo>
                  <a:pt x="56911" y="43686"/>
                </a:lnTo>
                <a:lnTo>
                  <a:pt x="56571" y="43849"/>
                </a:lnTo>
                <a:lnTo>
                  <a:pt x="56395" y="43523"/>
                </a:lnTo>
                <a:lnTo>
                  <a:pt x="56735" y="43346"/>
                </a:lnTo>
                <a:close/>
                <a:moveTo>
                  <a:pt x="44964" y="43346"/>
                </a:moveTo>
                <a:lnTo>
                  <a:pt x="45140" y="43727"/>
                </a:lnTo>
                <a:lnTo>
                  <a:pt x="44787" y="43890"/>
                </a:lnTo>
                <a:lnTo>
                  <a:pt x="44610" y="43577"/>
                </a:lnTo>
                <a:cubicBezTo>
                  <a:pt x="44733" y="43495"/>
                  <a:pt x="44869" y="43414"/>
                  <a:pt x="44964" y="43346"/>
                </a:cubicBezTo>
                <a:close/>
                <a:moveTo>
                  <a:pt x="16400" y="43159"/>
                </a:moveTo>
                <a:cubicBezTo>
                  <a:pt x="16311" y="43159"/>
                  <a:pt x="16221" y="43192"/>
                  <a:pt x="16148" y="43264"/>
                </a:cubicBezTo>
                <a:cubicBezTo>
                  <a:pt x="15917" y="43495"/>
                  <a:pt x="16080" y="43903"/>
                  <a:pt x="16406" y="43903"/>
                </a:cubicBezTo>
                <a:cubicBezTo>
                  <a:pt x="16414" y="43904"/>
                  <a:pt x="16421" y="43904"/>
                  <a:pt x="16428" y="43904"/>
                </a:cubicBezTo>
                <a:cubicBezTo>
                  <a:pt x="16623" y="43904"/>
                  <a:pt x="16787" y="43733"/>
                  <a:pt x="16787" y="43536"/>
                </a:cubicBezTo>
                <a:cubicBezTo>
                  <a:pt x="16787" y="43313"/>
                  <a:pt x="16595" y="43159"/>
                  <a:pt x="16400" y="43159"/>
                </a:cubicBezTo>
                <a:close/>
                <a:moveTo>
                  <a:pt x="33206" y="43387"/>
                </a:moveTo>
                <a:lnTo>
                  <a:pt x="33369" y="43740"/>
                </a:lnTo>
                <a:lnTo>
                  <a:pt x="33043" y="43917"/>
                </a:lnTo>
                <a:lnTo>
                  <a:pt x="32880" y="43550"/>
                </a:lnTo>
                <a:lnTo>
                  <a:pt x="33206" y="43387"/>
                </a:lnTo>
                <a:close/>
                <a:moveTo>
                  <a:pt x="13701" y="43237"/>
                </a:moveTo>
                <a:cubicBezTo>
                  <a:pt x="13389" y="43237"/>
                  <a:pt x="13226" y="43604"/>
                  <a:pt x="13443" y="43822"/>
                </a:cubicBezTo>
                <a:cubicBezTo>
                  <a:pt x="13512" y="43899"/>
                  <a:pt x="13600" y="43934"/>
                  <a:pt x="13688" y="43934"/>
                </a:cubicBezTo>
                <a:cubicBezTo>
                  <a:pt x="13861" y="43934"/>
                  <a:pt x="14032" y="43798"/>
                  <a:pt x="14041" y="43591"/>
                </a:cubicBezTo>
                <a:cubicBezTo>
                  <a:pt x="14041" y="43400"/>
                  <a:pt x="13892" y="43237"/>
                  <a:pt x="13701" y="43237"/>
                </a:cubicBezTo>
                <a:close/>
                <a:moveTo>
                  <a:pt x="42245" y="43441"/>
                </a:moveTo>
                <a:lnTo>
                  <a:pt x="42422" y="43781"/>
                </a:lnTo>
                <a:lnTo>
                  <a:pt x="42082" y="43944"/>
                </a:lnTo>
                <a:lnTo>
                  <a:pt x="41905" y="43618"/>
                </a:lnTo>
                <a:lnTo>
                  <a:pt x="42245" y="43441"/>
                </a:lnTo>
                <a:close/>
                <a:moveTo>
                  <a:pt x="53989" y="43414"/>
                </a:moveTo>
                <a:cubicBezTo>
                  <a:pt x="54070" y="43536"/>
                  <a:pt x="54152" y="43659"/>
                  <a:pt x="54220" y="43767"/>
                </a:cubicBezTo>
                <a:lnTo>
                  <a:pt x="53839" y="43944"/>
                </a:lnTo>
                <a:lnTo>
                  <a:pt x="53676" y="43591"/>
                </a:lnTo>
                <a:lnTo>
                  <a:pt x="53989" y="43414"/>
                </a:lnTo>
                <a:close/>
                <a:moveTo>
                  <a:pt x="10941" y="43330"/>
                </a:moveTo>
                <a:cubicBezTo>
                  <a:pt x="10861" y="43330"/>
                  <a:pt x="10779" y="43360"/>
                  <a:pt x="10711" y="43428"/>
                </a:cubicBezTo>
                <a:cubicBezTo>
                  <a:pt x="10507" y="43631"/>
                  <a:pt x="10657" y="43971"/>
                  <a:pt x="10942" y="43971"/>
                </a:cubicBezTo>
                <a:cubicBezTo>
                  <a:pt x="11119" y="43971"/>
                  <a:pt x="11255" y="43822"/>
                  <a:pt x="11255" y="43645"/>
                </a:cubicBezTo>
                <a:cubicBezTo>
                  <a:pt x="11255" y="43454"/>
                  <a:pt x="11103" y="43330"/>
                  <a:pt x="10941" y="43330"/>
                </a:cubicBezTo>
                <a:close/>
                <a:moveTo>
                  <a:pt x="8216" y="43426"/>
                </a:moveTo>
                <a:cubicBezTo>
                  <a:pt x="8147" y="43426"/>
                  <a:pt x="8077" y="43452"/>
                  <a:pt x="8020" y="43509"/>
                </a:cubicBezTo>
                <a:cubicBezTo>
                  <a:pt x="7843" y="43686"/>
                  <a:pt x="7966" y="43985"/>
                  <a:pt x="8224" y="43985"/>
                </a:cubicBezTo>
                <a:cubicBezTo>
                  <a:pt x="8373" y="43985"/>
                  <a:pt x="8496" y="43862"/>
                  <a:pt x="8496" y="43713"/>
                </a:cubicBezTo>
                <a:cubicBezTo>
                  <a:pt x="8496" y="43538"/>
                  <a:pt x="8359" y="43426"/>
                  <a:pt x="8216" y="43426"/>
                </a:cubicBezTo>
                <a:close/>
                <a:moveTo>
                  <a:pt x="30461" y="43468"/>
                </a:moveTo>
                <a:lnTo>
                  <a:pt x="30637" y="43808"/>
                </a:lnTo>
                <a:lnTo>
                  <a:pt x="30298" y="43985"/>
                </a:lnTo>
                <a:lnTo>
                  <a:pt x="30121" y="43645"/>
                </a:lnTo>
                <a:lnTo>
                  <a:pt x="30461" y="43468"/>
                </a:lnTo>
                <a:close/>
                <a:moveTo>
                  <a:pt x="39500" y="43495"/>
                </a:moveTo>
                <a:lnTo>
                  <a:pt x="39676" y="43822"/>
                </a:lnTo>
                <a:lnTo>
                  <a:pt x="39309" y="43998"/>
                </a:lnTo>
                <a:lnTo>
                  <a:pt x="39146" y="43672"/>
                </a:lnTo>
                <a:lnTo>
                  <a:pt x="39500" y="43495"/>
                </a:lnTo>
                <a:close/>
                <a:moveTo>
                  <a:pt x="51243" y="43482"/>
                </a:moveTo>
                <a:cubicBezTo>
                  <a:pt x="51298" y="43591"/>
                  <a:pt x="51366" y="43713"/>
                  <a:pt x="51420" y="43835"/>
                </a:cubicBezTo>
                <a:lnTo>
                  <a:pt x="51094" y="44012"/>
                </a:lnTo>
                <a:cubicBezTo>
                  <a:pt x="51053" y="43903"/>
                  <a:pt x="50985" y="43767"/>
                  <a:pt x="50931" y="43645"/>
                </a:cubicBezTo>
                <a:lnTo>
                  <a:pt x="51243" y="43482"/>
                </a:lnTo>
                <a:close/>
                <a:moveTo>
                  <a:pt x="2705" y="43686"/>
                </a:moveTo>
                <a:cubicBezTo>
                  <a:pt x="2665" y="43740"/>
                  <a:pt x="2597" y="43794"/>
                  <a:pt x="2583" y="43849"/>
                </a:cubicBezTo>
                <a:cubicBezTo>
                  <a:pt x="2569" y="43944"/>
                  <a:pt x="2637" y="44026"/>
                  <a:pt x="2746" y="44026"/>
                </a:cubicBezTo>
                <a:cubicBezTo>
                  <a:pt x="2841" y="44026"/>
                  <a:pt x="2909" y="43958"/>
                  <a:pt x="2896" y="43862"/>
                </a:cubicBezTo>
                <a:cubicBezTo>
                  <a:pt x="2882" y="43794"/>
                  <a:pt x="2814" y="43740"/>
                  <a:pt x="2773" y="43686"/>
                </a:cubicBezTo>
                <a:close/>
                <a:moveTo>
                  <a:pt x="60296" y="43523"/>
                </a:moveTo>
                <a:lnTo>
                  <a:pt x="60472" y="43849"/>
                </a:lnTo>
                <a:lnTo>
                  <a:pt x="60105" y="44026"/>
                </a:lnTo>
                <a:cubicBezTo>
                  <a:pt x="60051" y="43930"/>
                  <a:pt x="59997" y="43808"/>
                  <a:pt x="59942" y="43699"/>
                </a:cubicBezTo>
                <a:lnTo>
                  <a:pt x="60296" y="43523"/>
                </a:lnTo>
                <a:close/>
                <a:moveTo>
                  <a:pt x="5492" y="43563"/>
                </a:moveTo>
                <a:cubicBezTo>
                  <a:pt x="5274" y="43563"/>
                  <a:pt x="5166" y="43822"/>
                  <a:pt x="5315" y="43971"/>
                </a:cubicBezTo>
                <a:cubicBezTo>
                  <a:pt x="5363" y="44019"/>
                  <a:pt x="5423" y="44041"/>
                  <a:pt x="5481" y="44041"/>
                </a:cubicBezTo>
                <a:cubicBezTo>
                  <a:pt x="5604" y="44041"/>
                  <a:pt x="5723" y="43946"/>
                  <a:pt x="5723" y="43808"/>
                </a:cubicBezTo>
                <a:cubicBezTo>
                  <a:pt x="5723" y="43672"/>
                  <a:pt x="5614" y="43577"/>
                  <a:pt x="5492" y="43563"/>
                </a:cubicBezTo>
                <a:close/>
                <a:moveTo>
                  <a:pt x="27742" y="43509"/>
                </a:moveTo>
                <a:lnTo>
                  <a:pt x="27919" y="43862"/>
                </a:lnTo>
                <a:lnTo>
                  <a:pt x="27566" y="44053"/>
                </a:lnTo>
                <a:lnTo>
                  <a:pt x="27375" y="43713"/>
                </a:lnTo>
                <a:lnTo>
                  <a:pt x="27742" y="43509"/>
                </a:lnTo>
                <a:close/>
                <a:moveTo>
                  <a:pt x="48538" y="43563"/>
                </a:moveTo>
                <a:lnTo>
                  <a:pt x="48702" y="43903"/>
                </a:lnTo>
                <a:lnTo>
                  <a:pt x="48375" y="44066"/>
                </a:lnTo>
                <a:cubicBezTo>
                  <a:pt x="48321" y="43971"/>
                  <a:pt x="48253" y="43849"/>
                  <a:pt x="48199" y="43740"/>
                </a:cubicBezTo>
                <a:lnTo>
                  <a:pt x="48538" y="43563"/>
                </a:lnTo>
                <a:close/>
                <a:moveTo>
                  <a:pt x="22713" y="43237"/>
                </a:moveTo>
                <a:cubicBezTo>
                  <a:pt x="22482" y="43237"/>
                  <a:pt x="22292" y="43428"/>
                  <a:pt x="22305" y="43659"/>
                </a:cubicBezTo>
                <a:cubicBezTo>
                  <a:pt x="22305" y="43906"/>
                  <a:pt x="22509" y="44066"/>
                  <a:pt x="22720" y="44066"/>
                </a:cubicBezTo>
                <a:cubicBezTo>
                  <a:pt x="22823" y="44066"/>
                  <a:pt x="22928" y="44028"/>
                  <a:pt x="23012" y="43944"/>
                </a:cubicBezTo>
                <a:cubicBezTo>
                  <a:pt x="23270" y="43672"/>
                  <a:pt x="23080" y="43237"/>
                  <a:pt x="22713" y="43237"/>
                </a:cubicBezTo>
                <a:close/>
                <a:moveTo>
                  <a:pt x="36754" y="43563"/>
                </a:moveTo>
                <a:cubicBezTo>
                  <a:pt x="36808" y="43686"/>
                  <a:pt x="36863" y="43808"/>
                  <a:pt x="36917" y="43917"/>
                </a:cubicBezTo>
                <a:lnTo>
                  <a:pt x="36591" y="44094"/>
                </a:lnTo>
                <a:cubicBezTo>
                  <a:pt x="36550" y="43971"/>
                  <a:pt x="36482" y="43849"/>
                  <a:pt x="36428" y="43727"/>
                </a:cubicBezTo>
                <a:lnTo>
                  <a:pt x="36740" y="43563"/>
                </a:lnTo>
                <a:close/>
                <a:moveTo>
                  <a:pt x="19971" y="43318"/>
                </a:moveTo>
                <a:cubicBezTo>
                  <a:pt x="19765" y="43318"/>
                  <a:pt x="19601" y="43490"/>
                  <a:pt x="19601" y="43713"/>
                </a:cubicBezTo>
                <a:cubicBezTo>
                  <a:pt x="19591" y="43953"/>
                  <a:pt x="19789" y="44112"/>
                  <a:pt x="19998" y="44112"/>
                </a:cubicBezTo>
                <a:cubicBezTo>
                  <a:pt x="20097" y="44112"/>
                  <a:pt x="20197" y="44077"/>
                  <a:pt x="20280" y="43998"/>
                </a:cubicBezTo>
                <a:cubicBezTo>
                  <a:pt x="20525" y="43740"/>
                  <a:pt x="20348" y="43319"/>
                  <a:pt x="19995" y="43319"/>
                </a:cubicBezTo>
                <a:cubicBezTo>
                  <a:pt x="19987" y="43318"/>
                  <a:pt x="19979" y="43318"/>
                  <a:pt x="19971" y="43318"/>
                </a:cubicBezTo>
                <a:close/>
                <a:moveTo>
                  <a:pt x="25010" y="43563"/>
                </a:moveTo>
                <a:lnTo>
                  <a:pt x="25201" y="43930"/>
                </a:lnTo>
                <a:lnTo>
                  <a:pt x="24806" y="44121"/>
                </a:lnTo>
                <a:lnTo>
                  <a:pt x="24616" y="43767"/>
                </a:lnTo>
                <a:lnTo>
                  <a:pt x="25010" y="43563"/>
                </a:lnTo>
                <a:close/>
                <a:moveTo>
                  <a:pt x="45793" y="43631"/>
                </a:moveTo>
                <a:lnTo>
                  <a:pt x="45969" y="43944"/>
                </a:lnTo>
                <a:lnTo>
                  <a:pt x="45602" y="44121"/>
                </a:lnTo>
                <a:lnTo>
                  <a:pt x="45439" y="43794"/>
                </a:lnTo>
                <a:lnTo>
                  <a:pt x="45793" y="43631"/>
                </a:lnTo>
                <a:close/>
                <a:moveTo>
                  <a:pt x="57536" y="43604"/>
                </a:moveTo>
                <a:lnTo>
                  <a:pt x="57754" y="43958"/>
                </a:lnTo>
                <a:lnTo>
                  <a:pt x="57387" y="44121"/>
                </a:lnTo>
                <a:cubicBezTo>
                  <a:pt x="57333" y="44012"/>
                  <a:pt x="57265" y="43876"/>
                  <a:pt x="57210" y="43767"/>
                </a:cubicBezTo>
                <a:lnTo>
                  <a:pt x="57536" y="43604"/>
                </a:lnTo>
                <a:close/>
                <a:moveTo>
                  <a:pt x="17249" y="43387"/>
                </a:moveTo>
                <a:cubicBezTo>
                  <a:pt x="16909" y="43387"/>
                  <a:pt x="16719" y="43794"/>
                  <a:pt x="16964" y="44039"/>
                </a:cubicBezTo>
                <a:cubicBezTo>
                  <a:pt x="17040" y="44120"/>
                  <a:pt x="17137" y="44156"/>
                  <a:pt x="17233" y="44156"/>
                </a:cubicBezTo>
                <a:cubicBezTo>
                  <a:pt x="17427" y="44156"/>
                  <a:pt x="17616" y="44008"/>
                  <a:pt x="17616" y="43781"/>
                </a:cubicBezTo>
                <a:cubicBezTo>
                  <a:pt x="17616" y="43563"/>
                  <a:pt x="17453" y="43400"/>
                  <a:pt x="17249" y="43387"/>
                </a:cubicBezTo>
                <a:close/>
                <a:moveTo>
                  <a:pt x="34035" y="43659"/>
                </a:moveTo>
                <a:lnTo>
                  <a:pt x="34212" y="43985"/>
                </a:lnTo>
                <a:lnTo>
                  <a:pt x="33872" y="44161"/>
                </a:lnTo>
                <a:lnTo>
                  <a:pt x="33696" y="43835"/>
                </a:lnTo>
                <a:lnTo>
                  <a:pt x="34035" y="43659"/>
                </a:lnTo>
                <a:close/>
                <a:moveTo>
                  <a:pt x="43061" y="43686"/>
                </a:moveTo>
                <a:lnTo>
                  <a:pt x="43224" y="44026"/>
                </a:lnTo>
                <a:lnTo>
                  <a:pt x="42884" y="44189"/>
                </a:lnTo>
                <a:lnTo>
                  <a:pt x="42721" y="43862"/>
                </a:lnTo>
                <a:lnTo>
                  <a:pt x="43061" y="43686"/>
                </a:lnTo>
                <a:close/>
                <a:moveTo>
                  <a:pt x="54832" y="43659"/>
                </a:moveTo>
                <a:lnTo>
                  <a:pt x="54995" y="44012"/>
                </a:lnTo>
                <a:lnTo>
                  <a:pt x="54682" y="44189"/>
                </a:lnTo>
                <a:lnTo>
                  <a:pt x="54451" y="43835"/>
                </a:lnTo>
                <a:lnTo>
                  <a:pt x="54832" y="43659"/>
                </a:lnTo>
                <a:close/>
                <a:moveTo>
                  <a:pt x="14517" y="43468"/>
                </a:moveTo>
                <a:cubicBezTo>
                  <a:pt x="14313" y="43482"/>
                  <a:pt x="14164" y="43631"/>
                  <a:pt x="14164" y="43835"/>
                </a:cubicBezTo>
                <a:cubicBezTo>
                  <a:pt x="14164" y="44056"/>
                  <a:pt x="14338" y="44196"/>
                  <a:pt x="14522" y="44196"/>
                </a:cubicBezTo>
                <a:cubicBezTo>
                  <a:pt x="14610" y="44196"/>
                  <a:pt x="14701" y="44164"/>
                  <a:pt x="14775" y="44094"/>
                </a:cubicBezTo>
                <a:cubicBezTo>
                  <a:pt x="15006" y="43862"/>
                  <a:pt x="14843" y="43468"/>
                  <a:pt x="14517" y="43468"/>
                </a:cubicBezTo>
                <a:close/>
                <a:moveTo>
                  <a:pt x="11782" y="43541"/>
                </a:moveTo>
                <a:cubicBezTo>
                  <a:pt x="11702" y="43541"/>
                  <a:pt x="11621" y="43569"/>
                  <a:pt x="11554" y="43631"/>
                </a:cubicBezTo>
                <a:cubicBezTo>
                  <a:pt x="11336" y="43849"/>
                  <a:pt x="11486" y="44216"/>
                  <a:pt x="11785" y="44216"/>
                </a:cubicBezTo>
                <a:cubicBezTo>
                  <a:pt x="11962" y="44216"/>
                  <a:pt x="12111" y="44080"/>
                  <a:pt x="12125" y="43903"/>
                </a:cubicBezTo>
                <a:lnTo>
                  <a:pt x="12125" y="43890"/>
                </a:lnTo>
                <a:cubicBezTo>
                  <a:pt x="12134" y="43683"/>
                  <a:pt x="11961" y="43541"/>
                  <a:pt x="11782" y="43541"/>
                </a:cubicBezTo>
                <a:close/>
                <a:moveTo>
                  <a:pt x="31276" y="43713"/>
                </a:moveTo>
                <a:lnTo>
                  <a:pt x="31453" y="44053"/>
                </a:lnTo>
                <a:lnTo>
                  <a:pt x="31113" y="44229"/>
                </a:lnTo>
                <a:lnTo>
                  <a:pt x="30950" y="43890"/>
                </a:lnTo>
                <a:lnTo>
                  <a:pt x="31276" y="43713"/>
                </a:lnTo>
                <a:close/>
                <a:moveTo>
                  <a:pt x="52072" y="43754"/>
                </a:moveTo>
                <a:lnTo>
                  <a:pt x="52249" y="44080"/>
                </a:lnTo>
                <a:lnTo>
                  <a:pt x="51909" y="44257"/>
                </a:lnTo>
                <a:lnTo>
                  <a:pt x="51733" y="43917"/>
                </a:lnTo>
                <a:lnTo>
                  <a:pt x="52072" y="43754"/>
                </a:lnTo>
                <a:close/>
                <a:moveTo>
                  <a:pt x="9034" y="43678"/>
                </a:moveTo>
                <a:cubicBezTo>
                  <a:pt x="8960" y="43678"/>
                  <a:pt x="8884" y="43706"/>
                  <a:pt x="8822" y="43767"/>
                </a:cubicBezTo>
                <a:cubicBezTo>
                  <a:pt x="8645" y="43958"/>
                  <a:pt x="8781" y="44284"/>
                  <a:pt x="9039" y="44284"/>
                </a:cubicBezTo>
                <a:cubicBezTo>
                  <a:pt x="9202" y="44270"/>
                  <a:pt x="9338" y="44148"/>
                  <a:pt x="9338" y="43985"/>
                </a:cubicBezTo>
                <a:lnTo>
                  <a:pt x="9338" y="43971"/>
                </a:lnTo>
                <a:cubicBezTo>
                  <a:pt x="9338" y="43797"/>
                  <a:pt x="9190" y="43678"/>
                  <a:pt x="9034" y="43678"/>
                </a:cubicBezTo>
                <a:close/>
                <a:moveTo>
                  <a:pt x="40329" y="43754"/>
                </a:moveTo>
                <a:lnTo>
                  <a:pt x="40492" y="44107"/>
                </a:lnTo>
                <a:lnTo>
                  <a:pt x="40138" y="44284"/>
                </a:lnTo>
                <a:lnTo>
                  <a:pt x="39975" y="43930"/>
                </a:lnTo>
                <a:lnTo>
                  <a:pt x="40329" y="43754"/>
                </a:lnTo>
                <a:close/>
                <a:moveTo>
                  <a:pt x="3575" y="43917"/>
                </a:moveTo>
                <a:cubicBezTo>
                  <a:pt x="3466" y="43917"/>
                  <a:pt x="3371" y="43998"/>
                  <a:pt x="3385" y="44107"/>
                </a:cubicBezTo>
                <a:cubicBezTo>
                  <a:pt x="3371" y="44216"/>
                  <a:pt x="3453" y="44297"/>
                  <a:pt x="3562" y="44297"/>
                </a:cubicBezTo>
                <a:cubicBezTo>
                  <a:pt x="3670" y="44297"/>
                  <a:pt x="3766" y="44202"/>
                  <a:pt x="3752" y="44080"/>
                </a:cubicBezTo>
                <a:cubicBezTo>
                  <a:pt x="3752" y="43985"/>
                  <a:pt x="3670" y="43917"/>
                  <a:pt x="3575" y="43917"/>
                </a:cubicBezTo>
                <a:close/>
                <a:moveTo>
                  <a:pt x="28558" y="43767"/>
                </a:moveTo>
                <a:lnTo>
                  <a:pt x="28748" y="44107"/>
                </a:lnTo>
                <a:lnTo>
                  <a:pt x="28408" y="44297"/>
                </a:lnTo>
                <a:lnTo>
                  <a:pt x="28218" y="43958"/>
                </a:lnTo>
                <a:lnTo>
                  <a:pt x="28558" y="43767"/>
                </a:lnTo>
                <a:close/>
                <a:moveTo>
                  <a:pt x="6321" y="43794"/>
                </a:moveTo>
                <a:cubicBezTo>
                  <a:pt x="6103" y="43808"/>
                  <a:pt x="5995" y="44066"/>
                  <a:pt x="6144" y="44229"/>
                </a:cubicBezTo>
                <a:cubicBezTo>
                  <a:pt x="6196" y="44277"/>
                  <a:pt x="6257" y="44298"/>
                  <a:pt x="6316" y="44298"/>
                </a:cubicBezTo>
                <a:cubicBezTo>
                  <a:pt x="6446" y="44298"/>
                  <a:pt x="6570" y="44197"/>
                  <a:pt x="6579" y="44039"/>
                </a:cubicBezTo>
                <a:cubicBezTo>
                  <a:pt x="6579" y="43903"/>
                  <a:pt x="6457" y="43794"/>
                  <a:pt x="6321" y="43794"/>
                </a:cubicBezTo>
                <a:close/>
                <a:moveTo>
                  <a:pt x="49368" y="43808"/>
                </a:moveTo>
                <a:lnTo>
                  <a:pt x="49531" y="44148"/>
                </a:lnTo>
                <a:lnTo>
                  <a:pt x="49191" y="44311"/>
                </a:lnTo>
                <a:lnTo>
                  <a:pt x="49028" y="43985"/>
                </a:lnTo>
                <a:lnTo>
                  <a:pt x="49368" y="43808"/>
                </a:lnTo>
                <a:close/>
                <a:moveTo>
                  <a:pt x="37583" y="43835"/>
                </a:moveTo>
                <a:cubicBezTo>
                  <a:pt x="37637" y="43944"/>
                  <a:pt x="37692" y="44066"/>
                  <a:pt x="37760" y="44175"/>
                </a:cubicBezTo>
                <a:lnTo>
                  <a:pt x="37420" y="44352"/>
                </a:lnTo>
                <a:lnTo>
                  <a:pt x="37243" y="44012"/>
                </a:lnTo>
                <a:lnTo>
                  <a:pt x="37583" y="43835"/>
                </a:lnTo>
                <a:close/>
                <a:moveTo>
                  <a:pt x="20810" y="43550"/>
                </a:moveTo>
                <a:cubicBezTo>
                  <a:pt x="20457" y="43550"/>
                  <a:pt x="20280" y="43985"/>
                  <a:pt x="20525" y="44243"/>
                </a:cubicBezTo>
                <a:cubicBezTo>
                  <a:pt x="20607" y="44321"/>
                  <a:pt x="20708" y="44356"/>
                  <a:pt x="20807" y="44356"/>
                </a:cubicBezTo>
                <a:cubicBezTo>
                  <a:pt x="21017" y="44356"/>
                  <a:pt x="21218" y="44198"/>
                  <a:pt x="21218" y="43958"/>
                </a:cubicBezTo>
                <a:cubicBezTo>
                  <a:pt x="21218" y="43727"/>
                  <a:pt x="21041" y="43550"/>
                  <a:pt x="20810" y="43550"/>
                </a:cubicBezTo>
                <a:close/>
                <a:moveTo>
                  <a:pt x="46636" y="43862"/>
                </a:moveTo>
                <a:lnTo>
                  <a:pt x="46799" y="44189"/>
                </a:lnTo>
                <a:lnTo>
                  <a:pt x="46445" y="44365"/>
                </a:lnTo>
                <a:lnTo>
                  <a:pt x="46269" y="44053"/>
                </a:lnTo>
                <a:lnTo>
                  <a:pt x="46636" y="43862"/>
                </a:lnTo>
                <a:close/>
                <a:moveTo>
                  <a:pt x="58379" y="43849"/>
                </a:moveTo>
                <a:cubicBezTo>
                  <a:pt x="58420" y="43958"/>
                  <a:pt x="58488" y="44080"/>
                  <a:pt x="58542" y="44202"/>
                </a:cubicBezTo>
                <a:lnTo>
                  <a:pt x="58230" y="44365"/>
                </a:lnTo>
                <a:lnTo>
                  <a:pt x="57999" y="44012"/>
                </a:lnTo>
                <a:lnTo>
                  <a:pt x="58379" y="43849"/>
                </a:lnTo>
                <a:close/>
                <a:moveTo>
                  <a:pt x="25839" y="43822"/>
                </a:moveTo>
                <a:cubicBezTo>
                  <a:pt x="25894" y="43930"/>
                  <a:pt x="25962" y="44080"/>
                  <a:pt x="26016" y="44202"/>
                </a:cubicBezTo>
                <a:lnTo>
                  <a:pt x="25649" y="44393"/>
                </a:lnTo>
                <a:lnTo>
                  <a:pt x="25445" y="44012"/>
                </a:lnTo>
                <a:lnTo>
                  <a:pt x="25839" y="43822"/>
                </a:lnTo>
                <a:close/>
                <a:moveTo>
                  <a:pt x="34865" y="43903"/>
                </a:moveTo>
                <a:lnTo>
                  <a:pt x="35028" y="44229"/>
                </a:lnTo>
                <a:lnTo>
                  <a:pt x="34688" y="44406"/>
                </a:lnTo>
                <a:lnTo>
                  <a:pt x="34525" y="44066"/>
                </a:lnTo>
                <a:lnTo>
                  <a:pt x="34865" y="43903"/>
                </a:lnTo>
                <a:close/>
                <a:moveTo>
                  <a:pt x="18065" y="43618"/>
                </a:moveTo>
                <a:cubicBezTo>
                  <a:pt x="17711" y="43618"/>
                  <a:pt x="17534" y="44039"/>
                  <a:pt x="17779" y="44284"/>
                </a:cubicBezTo>
                <a:cubicBezTo>
                  <a:pt x="17860" y="44369"/>
                  <a:pt x="17959" y="44407"/>
                  <a:pt x="18057" y="44407"/>
                </a:cubicBezTo>
                <a:cubicBezTo>
                  <a:pt x="18255" y="44407"/>
                  <a:pt x="18445" y="44249"/>
                  <a:pt x="18445" y="44012"/>
                </a:cubicBezTo>
                <a:cubicBezTo>
                  <a:pt x="18445" y="43808"/>
                  <a:pt x="18282" y="43631"/>
                  <a:pt x="18065" y="43631"/>
                </a:cubicBezTo>
                <a:lnTo>
                  <a:pt x="18065" y="43618"/>
                </a:lnTo>
                <a:close/>
                <a:moveTo>
                  <a:pt x="15338" y="43710"/>
                </a:moveTo>
                <a:cubicBezTo>
                  <a:pt x="15245" y="43710"/>
                  <a:pt x="15151" y="43745"/>
                  <a:pt x="15074" y="43822"/>
                </a:cubicBezTo>
                <a:cubicBezTo>
                  <a:pt x="14843" y="44053"/>
                  <a:pt x="15020" y="44447"/>
                  <a:pt x="15346" y="44447"/>
                </a:cubicBezTo>
                <a:cubicBezTo>
                  <a:pt x="15550" y="44447"/>
                  <a:pt x="15713" y="44270"/>
                  <a:pt x="15713" y="44080"/>
                </a:cubicBezTo>
                <a:cubicBezTo>
                  <a:pt x="15704" y="43853"/>
                  <a:pt x="15525" y="43710"/>
                  <a:pt x="15338" y="43710"/>
                </a:cubicBezTo>
                <a:close/>
                <a:moveTo>
                  <a:pt x="55647" y="43944"/>
                </a:moveTo>
                <a:lnTo>
                  <a:pt x="55824" y="44270"/>
                </a:lnTo>
                <a:lnTo>
                  <a:pt x="55498" y="44447"/>
                </a:lnTo>
                <a:lnTo>
                  <a:pt x="55321" y="44107"/>
                </a:lnTo>
                <a:lnTo>
                  <a:pt x="55647" y="43944"/>
                </a:lnTo>
                <a:close/>
                <a:moveTo>
                  <a:pt x="32133" y="43917"/>
                </a:moveTo>
                <a:lnTo>
                  <a:pt x="32296" y="44284"/>
                </a:lnTo>
                <a:lnTo>
                  <a:pt x="31942" y="44461"/>
                </a:lnTo>
                <a:lnTo>
                  <a:pt x="31779" y="44148"/>
                </a:lnTo>
                <a:lnTo>
                  <a:pt x="32133" y="43917"/>
                </a:lnTo>
                <a:close/>
                <a:moveTo>
                  <a:pt x="43876" y="43930"/>
                </a:moveTo>
                <a:lnTo>
                  <a:pt x="44053" y="44297"/>
                </a:lnTo>
                <a:lnTo>
                  <a:pt x="43727" y="44461"/>
                </a:lnTo>
                <a:lnTo>
                  <a:pt x="43550" y="44107"/>
                </a:lnTo>
                <a:lnTo>
                  <a:pt x="43876" y="43930"/>
                </a:lnTo>
                <a:close/>
                <a:moveTo>
                  <a:pt x="52929" y="43944"/>
                </a:moveTo>
                <a:lnTo>
                  <a:pt x="53092" y="44311"/>
                </a:lnTo>
                <a:lnTo>
                  <a:pt x="52738" y="44488"/>
                </a:lnTo>
                <a:lnTo>
                  <a:pt x="52562" y="44175"/>
                </a:lnTo>
                <a:cubicBezTo>
                  <a:pt x="52684" y="44094"/>
                  <a:pt x="52806" y="44012"/>
                  <a:pt x="52929" y="43944"/>
                </a:cubicBezTo>
                <a:close/>
                <a:moveTo>
                  <a:pt x="12628" y="43822"/>
                </a:moveTo>
                <a:cubicBezTo>
                  <a:pt x="12437" y="43822"/>
                  <a:pt x="12288" y="43971"/>
                  <a:pt x="12288" y="44161"/>
                </a:cubicBezTo>
                <a:cubicBezTo>
                  <a:pt x="12288" y="44365"/>
                  <a:pt x="12458" y="44506"/>
                  <a:pt x="12636" y="44506"/>
                </a:cubicBezTo>
                <a:cubicBezTo>
                  <a:pt x="12719" y="44506"/>
                  <a:pt x="12803" y="44475"/>
                  <a:pt x="12872" y="44406"/>
                </a:cubicBezTo>
                <a:cubicBezTo>
                  <a:pt x="13076" y="44189"/>
                  <a:pt x="12927" y="43822"/>
                  <a:pt x="12628" y="43822"/>
                </a:cubicBezTo>
                <a:close/>
                <a:moveTo>
                  <a:pt x="9868" y="43917"/>
                </a:moveTo>
                <a:cubicBezTo>
                  <a:pt x="9692" y="43917"/>
                  <a:pt x="9556" y="44053"/>
                  <a:pt x="9556" y="44229"/>
                </a:cubicBezTo>
                <a:cubicBezTo>
                  <a:pt x="9565" y="44414"/>
                  <a:pt x="9718" y="44536"/>
                  <a:pt x="9875" y="44536"/>
                </a:cubicBezTo>
                <a:cubicBezTo>
                  <a:pt x="9949" y="44536"/>
                  <a:pt x="10025" y="44508"/>
                  <a:pt x="10086" y="44447"/>
                </a:cubicBezTo>
                <a:cubicBezTo>
                  <a:pt x="10276" y="44257"/>
                  <a:pt x="10140" y="43917"/>
                  <a:pt x="9868" y="43917"/>
                </a:cubicBezTo>
                <a:close/>
                <a:moveTo>
                  <a:pt x="1659" y="44325"/>
                </a:moveTo>
                <a:cubicBezTo>
                  <a:pt x="1618" y="44325"/>
                  <a:pt x="1550" y="44406"/>
                  <a:pt x="1564" y="44433"/>
                </a:cubicBezTo>
                <a:cubicBezTo>
                  <a:pt x="1577" y="44488"/>
                  <a:pt x="1618" y="44542"/>
                  <a:pt x="1672" y="44556"/>
                </a:cubicBezTo>
                <a:cubicBezTo>
                  <a:pt x="1713" y="44556"/>
                  <a:pt x="1767" y="44501"/>
                  <a:pt x="1849" y="44447"/>
                </a:cubicBezTo>
                <a:cubicBezTo>
                  <a:pt x="1767" y="44393"/>
                  <a:pt x="1713" y="44325"/>
                  <a:pt x="1659" y="44325"/>
                </a:cubicBezTo>
                <a:close/>
                <a:moveTo>
                  <a:pt x="29373" y="44026"/>
                </a:moveTo>
                <a:lnTo>
                  <a:pt x="29564" y="44393"/>
                </a:lnTo>
                <a:lnTo>
                  <a:pt x="29224" y="44556"/>
                </a:lnTo>
                <a:lnTo>
                  <a:pt x="29047" y="44189"/>
                </a:lnTo>
                <a:lnTo>
                  <a:pt x="29373" y="44026"/>
                </a:lnTo>
                <a:close/>
                <a:moveTo>
                  <a:pt x="7136" y="44026"/>
                </a:moveTo>
                <a:cubicBezTo>
                  <a:pt x="6892" y="44026"/>
                  <a:pt x="6783" y="44325"/>
                  <a:pt x="6960" y="44488"/>
                </a:cubicBezTo>
                <a:cubicBezTo>
                  <a:pt x="7011" y="44539"/>
                  <a:pt x="7075" y="44562"/>
                  <a:pt x="7140" y="44562"/>
                </a:cubicBezTo>
                <a:cubicBezTo>
                  <a:pt x="7280" y="44562"/>
                  <a:pt x="7418" y="44452"/>
                  <a:pt x="7408" y="44284"/>
                </a:cubicBezTo>
                <a:cubicBezTo>
                  <a:pt x="7408" y="44134"/>
                  <a:pt x="7286" y="44026"/>
                  <a:pt x="7136" y="44026"/>
                </a:cubicBezTo>
                <a:close/>
                <a:moveTo>
                  <a:pt x="4406" y="44138"/>
                </a:moveTo>
                <a:cubicBezTo>
                  <a:pt x="4353" y="44138"/>
                  <a:pt x="4299" y="44158"/>
                  <a:pt x="4255" y="44202"/>
                </a:cubicBezTo>
                <a:cubicBezTo>
                  <a:pt x="4119" y="44338"/>
                  <a:pt x="4214" y="44569"/>
                  <a:pt x="4404" y="44569"/>
                </a:cubicBezTo>
                <a:cubicBezTo>
                  <a:pt x="4513" y="44556"/>
                  <a:pt x="4608" y="44461"/>
                  <a:pt x="4608" y="44352"/>
                </a:cubicBezTo>
                <a:lnTo>
                  <a:pt x="4622" y="44352"/>
                </a:lnTo>
                <a:cubicBezTo>
                  <a:pt x="4622" y="44223"/>
                  <a:pt x="4517" y="44138"/>
                  <a:pt x="4406" y="44138"/>
                </a:cubicBezTo>
                <a:close/>
                <a:moveTo>
                  <a:pt x="41171" y="44026"/>
                </a:moveTo>
                <a:lnTo>
                  <a:pt x="41335" y="44352"/>
                </a:lnTo>
                <a:lnTo>
                  <a:pt x="40981" y="44569"/>
                </a:lnTo>
                <a:lnTo>
                  <a:pt x="40804" y="44202"/>
                </a:lnTo>
                <a:lnTo>
                  <a:pt x="41171" y="44026"/>
                </a:lnTo>
                <a:close/>
                <a:moveTo>
                  <a:pt x="50183" y="44053"/>
                </a:moveTo>
                <a:lnTo>
                  <a:pt x="50401" y="44406"/>
                </a:lnTo>
                <a:lnTo>
                  <a:pt x="50020" y="44583"/>
                </a:lnTo>
                <a:lnTo>
                  <a:pt x="49857" y="44229"/>
                </a:lnTo>
                <a:lnTo>
                  <a:pt x="50183" y="44053"/>
                </a:lnTo>
                <a:close/>
                <a:moveTo>
                  <a:pt x="38399" y="44094"/>
                </a:moveTo>
                <a:cubicBezTo>
                  <a:pt x="38453" y="44202"/>
                  <a:pt x="38521" y="44311"/>
                  <a:pt x="38575" y="44420"/>
                </a:cubicBezTo>
                <a:lnTo>
                  <a:pt x="38235" y="44596"/>
                </a:lnTo>
                <a:lnTo>
                  <a:pt x="38072" y="44257"/>
                </a:lnTo>
                <a:lnTo>
                  <a:pt x="38399" y="44094"/>
                </a:lnTo>
                <a:close/>
                <a:moveTo>
                  <a:pt x="21634" y="43790"/>
                </a:moveTo>
                <a:cubicBezTo>
                  <a:pt x="21536" y="43790"/>
                  <a:pt x="21436" y="43825"/>
                  <a:pt x="21354" y="43903"/>
                </a:cubicBezTo>
                <a:cubicBezTo>
                  <a:pt x="21096" y="44161"/>
                  <a:pt x="21272" y="44610"/>
                  <a:pt x="21639" y="44610"/>
                </a:cubicBezTo>
                <a:cubicBezTo>
                  <a:pt x="21870" y="44610"/>
                  <a:pt x="22047" y="44433"/>
                  <a:pt x="22047" y="44202"/>
                </a:cubicBezTo>
                <a:cubicBezTo>
                  <a:pt x="22047" y="43952"/>
                  <a:pt x="21845" y="43790"/>
                  <a:pt x="21634" y="43790"/>
                </a:cubicBezTo>
                <a:close/>
                <a:moveTo>
                  <a:pt x="59208" y="44107"/>
                </a:moveTo>
                <a:lnTo>
                  <a:pt x="59385" y="44447"/>
                </a:lnTo>
                <a:cubicBezTo>
                  <a:pt x="59276" y="44501"/>
                  <a:pt x="59154" y="44556"/>
                  <a:pt x="59045" y="44624"/>
                </a:cubicBezTo>
                <a:lnTo>
                  <a:pt x="58869" y="44284"/>
                </a:lnTo>
                <a:lnTo>
                  <a:pt x="59208" y="44107"/>
                </a:lnTo>
                <a:close/>
                <a:moveTo>
                  <a:pt x="26668" y="44094"/>
                </a:moveTo>
                <a:lnTo>
                  <a:pt x="26845" y="44433"/>
                </a:lnTo>
                <a:lnTo>
                  <a:pt x="26465" y="44637"/>
                </a:lnTo>
                <a:lnTo>
                  <a:pt x="26274" y="44284"/>
                </a:lnTo>
                <a:lnTo>
                  <a:pt x="26668" y="44094"/>
                </a:lnTo>
                <a:close/>
                <a:moveTo>
                  <a:pt x="35680" y="44148"/>
                </a:moveTo>
                <a:lnTo>
                  <a:pt x="35843" y="44474"/>
                </a:lnTo>
                <a:lnTo>
                  <a:pt x="35517" y="44651"/>
                </a:lnTo>
                <a:lnTo>
                  <a:pt x="35354" y="44325"/>
                </a:lnTo>
                <a:lnTo>
                  <a:pt x="35680" y="44148"/>
                </a:lnTo>
                <a:close/>
                <a:moveTo>
                  <a:pt x="47451" y="44121"/>
                </a:moveTo>
                <a:lnTo>
                  <a:pt x="47628" y="44474"/>
                </a:lnTo>
                <a:lnTo>
                  <a:pt x="47274" y="44651"/>
                </a:lnTo>
                <a:lnTo>
                  <a:pt x="47098" y="44297"/>
                </a:lnTo>
                <a:lnTo>
                  <a:pt x="47451" y="44121"/>
                </a:lnTo>
                <a:close/>
                <a:moveTo>
                  <a:pt x="56476" y="44175"/>
                </a:moveTo>
                <a:lnTo>
                  <a:pt x="56653" y="44515"/>
                </a:lnTo>
                <a:lnTo>
                  <a:pt x="56327" y="44678"/>
                </a:lnTo>
                <a:lnTo>
                  <a:pt x="56150" y="44352"/>
                </a:lnTo>
                <a:lnTo>
                  <a:pt x="56476" y="44175"/>
                </a:lnTo>
                <a:close/>
                <a:moveTo>
                  <a:pt x="18894" y="43890"/>
                </a:moveTo>
                <a:lnTo>
                  <a:pt x="18894" y="43903"/>
                </a:lnTo>
                <a:cubicBezTo>
                  <a:pt x="18540" y="43903"/>
                  <a:pt x="18364" y="44325"/>
                  <a:pt x="18608" y="44569"/>
                </a:cubicBezTo>
                <a:cubicBezTo>
                  <a:pt x="18689" y="44654"/>
                  <a:pt x="18788" y="44692"/>
                  <a:pt x="18886" y="44692"/>
                </a:cubicBezTo>
                <a:cubicBezTo>
                  <a:pt x="19086" y="44692"/>
                  <a:pt x="19279" y="44535"/>
                  <a:pt x="19288" y="44297"/>
                </a:cubicBezTo>
                <a:cubicBezTo>
                  <a:pt x="19288" y="44080"/>
                  <a:pt x="19111" y="43903"/>
                  <a:pt x="18894" y="43890"/>
                </a:cubicBezTo>
                <a:close/>
                <a:moveTo>
                  <a:pt x="23909" y="44134"/>
                </a:moveTo>
                <a:lnTo>
                  <a:pt x="24113" y="44515"/>
                </a:lnTo>
                <a:lnTo>
                  <a:pt x="23746" y="44719"/>
                </a:lnTo>
                <a:cubicBezTo>
                  <a:pt x="23678" y="44610"/>
                  <a:pt x="23597" y="44461"/>
                  <a:pt x="23529" y="44338"/>
                </a:cubicBezTo>
                <a:lnTo>
                  <a:pt x="23909" y="44134"/>
                </a:lnTo>
                <a:close/>
                <a:moveTo>
                  <a:pt x="44719" y="44202"/>
                </a:moveTo>
                <a:lnTo>
                  <a:pt x="44882" y="44542"/>
                </a:lnTo>
                <a:lnTo>
                  <a:pt x="44542" y="44719"/>
                </a:lnTo>
                <a:lnTo>
                  <a:pt x="44379" y="44393"/>
                </a:lnTo>
                <a:lnTo>
                  <a:pt x="44719" y="44202"/>
                </a:lnTo>
                <a:close/>
                <a:moveTo>
                  <a:pt x="16157" y="43983"/>
                </a:moveTo>
                <a:cubicBezTo>
                  <a:pt x="15851" y="43983"/>
                  <a:pt x="15680" y="44360"/>
                  <a:pt x="15890" y="44596"/>
                </a:cubicBezTo>
                <a:cubicBezTo>
                  <a:pt x="15966" y="44683"/>
                  <a:pt x="16067" y="44722"/>
                  <a:pt x="16166" y="44722"/>
                </a:cubicBezTo>
                <a:cubicBezTo>
                  <a:pt x="16347" y="44722"/>
                  <a:pt x="16525" y="44590"/>
                  <a:pt x="16542" y="44379"/>
                </a:cubicBezTo>
                <a:cubicBezTo>
                  <a:pt x="16556" y="44175"/>
                  <a:pt x="16406" y="43998"/>
                  <a:pt x="16202" y="43985"/>
                </a:cubicBezTo>
                <a:lnTo>
                  <a:pt x="16189" y="43985"/>
                </a:lnTo>
                <a:cubicBezTo>
                  <a:pt x="16178" y="43984"/>
                  <a:pt x="16167" y="43983"/>
                  <a:pt x="16157" y="43983"/>
                </a:cubicBezTo>
                <a:close/>
                <a:moveTo>
                  <a:pt x="32962" y="44216"/>
                </a:moveTo>
                <a:cubicBezTo>
                  <a:pt x="33016" y="44325"/>
                  <a:pt x="33070" y="44447"/>
                  <a:pt x="33125" y="44569"/>
                </a:cubicBezTo>
                <a:lnTo>
                  <a:pt x="32771" y="44746"/>
                </a:lnTo>
                <a:lnTo>
                  <a:pt x="32608" y="44393"/>
                </a:lnTo>
                <a:lnTo>
                  <a:pt x="32962" y="44216"/>
                </a:lnTo>
                <a:close/>
                <a:moveTo>
                  <a:pt x="13427" y="44066"/>
                </a:moveTo>
                <a:cubicBezTo>
                  <a:pt x="13125" y="44066"/>
                  <a:pt x="12971" y="44437"/>
                  <a:pt x="13185" y="44651"/>
                </a:cubicBezTo>
                <a:cubicBezTo>
                  <a:pt x="13258" y="44728"/>
                  <a:pt x="13349" y="44763"/>
                  <a:pt x="13439" y="44763"/>
                </a:cubicBezTo>
                <a:cubicBezTo>
                  <a:pt x="13615" y="44763"/>
                  <a:pt x="13783" y="44627"/>
                  <a:pt x="13783" y="44420"/>
                </a:cubicBezTo>
                <a:cubicBezTo>
                  <a:pt x="13797" y="44229"/>
                  <a:pt x="13647" y="44066"/>
                  <a:pt x="13443" y="44066"/>
                </a:cubicBezTo>
                <a:cubicBezTo>
                  <a:pt x="13438" y="44066"/>
                  <a:pt x="13432" y="44066"/>
                  <a:pt x="13427" y="44066"/>
                </a:cubicBezTo>
                <a:close/>
                <a:moveTo>
                  <a:pt x="41987" y="44270"/>
                </a:moveTo>
                <a:lnTo>
                  <a:pt x="42164" y="44596"/>
                </a:lnTo>
                <a:cubicBezTo>
                  <a:pt x="42055" y="44651"/>
                  <a:pt x="41933" y="44705"/>
                  <a:pt x="41824" y="44773"/>
                </a:cubicBezTo>
                <a:lnTo>
                  <a:pt x="41647" y="44433"/>
                </a:lnTo>
                <a:lnTo>
                  <a:pt x="41987" y="44270"/>
                </a:lnTo>
                <a:close/>
                <a:moveTo>
                  <a:pt x="53758" y="44243"/>
                </a:moveTo>
                <a:lnTo>
                  <a:pt x="53921" y="44596"/>
                </a:lnTo>
                <a:lnTo>
                  <a:pt x="53568" y="44773"/>
                </a:lnTo>
                <a:lnTo>
                  <a:pt x="53404" y="44420"/>
                </a:lnTo>
                <a:lnTo>
                  <a:pt x="53758" y="44243"/>
                </a:lnTo>
                <a:close/>
                <a:moveTo>
                  <a:pt x="10698" y="44149"/>
                </a:moveTo>
                <a:cubicBezTo>
                  <a:pt x="10615" y="44149"/>
                  <a:pt x="10531" y="44182"/>
                  <a:pt x="10467" y="44257"/>
                </a:cubicBezTo>
                <a:cubicBezTo>
                  <a:pt x="10267" y="44457"/>
                  <a:pt x="10420" y="44787"/>
                  <a:pt x="10682" y="44787"/>
                </a:cubicBezTo>
                <a:cubicBezTo>
                  <a:pt x="10687" y="44787"/>
                  <a:pt x="10692" y="44787"/>
                  <a:pt x="10698" y="44787"/>
                </a:cubicBezTo>
                <a:cubicBezTo>
                  <a:pt x="10874" y="44787"/>
                  <a:pt x="11010" y="44637"/>
                  <a:pt x="11010" y="44474"/>
                </a:cubicBezTo>
                <a:lnTo>
                  <a:pt x="11010" y="44461"/>
                </a:lnTo>
                <a:cubicBezTo>
                  <a:pt x="11010" y="44272"/>
                  <a:pt x="10857" y="44149"/>
                  <a:pt x="10698" y="44149"/>
                </a:cubicBezTo>
                <a:close/>
                <a:moveTo>
                  <a:pt x="30189" y="44297"/>
                </a:moveTo>
                <a:lnTo>
                  <a:pt x="30366" y="44624"/>
                </a:lnTo>
                <a:lnTo>
                  <a:pt x="30026" y="44800"/>
                </a:lnTo>
                <a:lnTo>
                  <a:pt x="29849" y="44461"/>
                </a:lnTo>
                <a:lnTo>
                  <a:pt x="30189" y="44297"/>
                </a:lnTo>
                <a:close/>
                <a:moveTo>
                  <a:pt x="7963" y="44255"/>
                </a:moveTo>
                <a:cubicBezTo>
                  <a:pt x="7892" y="44255"/>
                  <a:pt x="7819" y="44280"/>
                  <a:pt x="7762" y="44338"/>
                </a:cubicBezTo>
                <a:cubicBezTo>
                  <a:pt x="7602" y="44524"/>
                  <a:pt x="7729" y="44814"/>
                  <a:pt x="7963" y="44814"/>
                </a:cubicBezTo>
                <a:cubicBezTo>
                  <a:pt x="7968" y="44814"/>
                  <a:pt x="7974" y="44814"/>
                  <a:pt x="7979" y="44814"/>
                </a:cubicBezTo>
                <a:cubicBezTo>
                  <a:pt x="8129" y="44814"/>
                  <a:pt x="8251" y="44678"/>
                  <a:pt x="8251" y="44528"/>
                </a:cubicBezTo>
                <a:cubicBezTo>
                  <a:pt x="8251" y="44364"/>
                  <a:pt x="8109" y="44255"/>
                  <a:pt x="7963" y="44255"/>
                </a:cubicBezTo>
                <a:close/>
                <a:moveTo>
                  <a:pt x="39228" y="44338"/>
                </a:moveTo>
                <a:lnTo>
                  <a:pt x="39404" y="44664"/>
                </a:lnTo>
                <a:lnTo>
                  <a:pt x="39078" y="44828"/>
                </a:lnTo>
                <a:cubicBezTo>
                  <a:pt x="39024" y="44732"/>
                  <a:pt x="38969" y="44610"/>
                  <a:pt x="38888" y="44501"/>
                </a:cubicBezTo>
                <a:lnTo>
                  <a:pt x="39228" y="44338"/>
                </a:lnTo>
                <a:close/>
                <a:moveTo>
                  <a:pt x="50999" y="44311"/>
                </a:moveTo>
                <a:lnTo>
                  <a:pt x="51175" y="44664"/>
                </a:lnTo>
                <a:lnTo>
                  <a:pt x="50863" y="44841"/>
                </a:lnTo>
                <a:lnTo>
                  <a:pt x="50632" y="44474"/>
                </a:lnTo>
                <a:lnTo>
                  <a:pt x="50999" y="44311"/>
                </a:lnTo>
                <a:close/>
                <a:moveTo>
                  <a:pt x="2465" y="44537"/>
                </a:moveTo>
                <a:cubicBezTo>
                  <a:pt x="2387" y="44537"/>
                  <a:pt x="2328" y="44609"/>
                  <a:pt x="2352" y="44692"/>
                </a:cubicBezTo>
                <a:cubicBezTo>
                  <a:pt x="2366" y="44760"/>
                  <a:pt x="2420" y="44814"/>
                  <a:pt x="2488" y="44841"/>
                </a:cubicBezTo>
                <a:cubicBezTo>
                  <a:pt x="2502" y="44845"/>
                  <a:pt x="2515" y="44846"/>
                  <a:pt x="2527" y="44846"/>
                </a:cubicBezTo>
                <a:cubicBezTo>
                  <a:pt x="2610" y="44846"/>
                  <a:pt x="2654" y="44769"/>
                  <a:pt x="2678" y="44651"/>
                </a:cubicBezTo>
                <a:cubicBezTo>
                  <a:pt x="2624" y="44610"/>
                  <a:pt x="2569" y="44556"/>
                  <a:pt x="2501" y="44542"/>
                </a:cubicBezTo>
                <a:cubicBezTo>
                  <a:pt x="2489" y="44538"/>
                  <a:pt x="2476" y="44537"/>
                  <a:pt x="2465" y="44537"/>
                </a:cubicBezTo>
                <a:close/>
                <a:moveTo>
                  <a:pt x="60024" y="44352"/>
                </a:moveTo>
                <a:lnTo>
                  <a:pt x="60201" y="44692"/>
                </a:lnTo>
                <a:lnTo>
                  <a:pt x="59874" y="44868"/>
                </a:lnTo>
                <a:lnTo>
                  <a:pt x="59698" y="44542"/>
                </a:lnTo>
                <a:lnTo>
                  <a:pt x="60024" y="44352"/>
                </a:lnTo>
                <a:close/>
                <a:moveTo>
                  <a:pt x="5220" y="44393"/>
                </a:moveTo>
                <a:cubicBezTo>
                  <a:pt x="5084" y="44393"/>
                  <a:pt x="4989" y="44501"/>
                  <a:pt x="4989" y="44624"/>
                </a:cubicBezTo>
                <a:cubicBezTo>
                  <a:pt x="4980" y="44772"/>
                  <a:pt x="5096" y="44869"/>
                  <a:pt x="5219" y="44869"/>
                </a:cubicBezTo>
                <a:cubicBezTo>
                  <a:pt x="5277" y="44869"/>
                  <a:pt x="5335" y="44848"/>
                  <a:pt x="5383" y="44800"/>
                </a:cubicBezTo>
                <a:cubicBezTo>
                  <a:pt x="5533" y="44637"/>
                  <a:pt x="5424" y="44393"/>
                  <a:pt x="5220" y="44393"/>
                </a:cubicBezTo>
                <a:close/>
                <a:moveTo>
                  <a:pt x="27498" y="44352"/>
                </a:moveTo>
                <a:cubicBezTo>
                  <a:pt x="27538" y="44461"/>
                  <a:pt x="27606" y="44583"/>
                  <a:pt x="27674" y="44692"/>
                </a:cubicBezTo>
                <a:lnTo>
                  <a:pt x="27307" y="44882"/>
                </a:lnTo>
                <a:lnTo>
                  <a:pt x="27117" y="44542"/>
                </a:lnTo>
                <a:lnTo>
                  <a:pt x="27498" y="44352"/>
                </a:lnTo>
                <a:close/>
                <a:moveTo>
                  <a:pt x="48280" y="44393"/>
                </a:moveTo>
                <a:lnTo>
                  <a:pt x="48443" y="44719"/>
                </a:lnTo>
                <a:lnTo>
                  <a:pt x="48090" y="44882"/>
                </a:lnTo>
                <a:lnTo>
                  <a:pt x="47913" y="44569"/>
                </a:lnTo>
                <a:lnTo>
                  <a:pt x="48280" y="44393"/>
                </a:lnTo>
                <a:close/>
                <a:moveTo>
                  <a:pt x="22457" y="44066"/>
                </a:moveTo>
                <a:cubicBezTo>
                  <a:pt x="22237" y="44066"/>
                  <a:pt x="22061" y="44238"/>
                  <a:pt x="22061" y="44461"/>
                </a:cubicBezTo>
                <a:cubicBezTo>
                  <a:pt x="22051" y="44714"/>
                  <a:pt x="22255" y="44889"/>
                  <a:pt x="22467" y="44889"/>
                </a:cubicBezTo>
                <a:cubicBezTo>
                  <a:pt x="22563" y="44889"/>
                  <a:pt x="22660" y="44853"/>
                  <a:pt x="22740" y="44773"/>
                </a:cubicBezTo>
                <a:cubicBezTo>
                  <a:pt x="23012" y="44528"/>
                  <a:pt x="22849" y="44080"/>
                  <a:pt x="22482" y="44066"/>
                </a:cubicBezTo>
                <a:cubicBezTo>
                  <a:pt x="22474" y="44066"/>
                  <a:pt x="22465" y="44066"/>
                  <a:pt x="22457" y="44066"/>
                </a:cubicBezTo>
                <a:close/>
                <a:moveTo>
                  <a:pt x="36509" y="44393"/>
                </a:moveTo>
                <a:lnTo>
                  <a:pt x="36672" y="44760"/>
                </a:lnTo>
                <a:lnTo>
                  <a:pt x="36346" y="44923"/>
                </a:lnTo>
                <a:lnTo>
                  <a:pt x="36183" y="44569"/>
                </a:lnTo>
                <a:lnTo>
                  <a:pt x="36509" y="44393"/>
                </a:lnTo>
                <a:close/>
                <a:moveTo>
                  <a:pt x="19711" y="44146"/>
                </a:moveTo>
                <a:cubicBezTo>
                  <a:pt x="19615" y="44146"/>
                  <a:pt x="19518" y="44180"/>
                  <a:pt x="19437" y="44257"/>
                </a:cubicBezTo>
                <a:cubicBezTo>
                  <a:pt x="19179" y="44501"/>
                  <a:pt x="19356" y="44936"/>
                  <a:pt x="19709" y="44950"/>
                </a:cubicBezTo>
                <a:cubicBezTo>
                  <a:pt x="19927" y="44950"/>
                  <a:pt x="20103" y="44773"/>
                  <a:pt x="20117" y="44556"/>
                </a:cubicBezTo>
                <a:cubicBezTo>
                  <a:pt x="20126" y="44312"/>
                  <a:pt x="19923" y="44146"/>
                  <a:pt x="19711" y="44146"/>
                </a:cubicBezTo>
                <a:close/>
                <a:moveTo>
                  <a:pt x="24738" y="44393"/>
                </a:moveTo>
                <a:lnTo>
                  <a:pt x="24929" y="44760"/>
                </a:lnTo>
                <a:cubicBezTo>
                  <a:pt x="24820" y="44814"/>
                  <a:pt x="24684" y="44895"/>
                  <a:pt x="24575" y="44950"/>
                </a:cubicBezTo>
                <a:lnTo>
                  <a:pt x="24371" y="44583"/>
                </a:lnTo>
                <a:lnTo>
                  <a:pt x="24738" y="44393"/>
                </a:lnTo>
                <a:close/>
                <a:moveTo>
                  <a:pt x="57292" y="44420"/>
                </a:moveTo>
                <a:lnTo>
                  <a:pt x="57469" y="44787"/>
                </a:lnTo>
                <a:lnTo>
                  <a:pt x="57142" y="44950"/>
                </a:lnTo>
                <a:lnTo>
                  <a:pt x="56979" y="44596"/>
                </a:lnTo>
                <a:lnTo>
                  <a:pt x="57292" y="44420"/>
                </a:lnTo>
                <a:close/>
                <a:moveTo>
                  <a:pt x="45535" y="44447"/>
                </a:moveTo>
                <a:lnTo>
                  <a:pt x="45698" y="44787"/>
                </a:lnTo>
                <a:lnTo>
                  <a:pt x="45358" y="44963"/>
                </a:lnTo>
                <a:lnTo>
                  <a:pt x="45195" y="44624"/>
                </a:lnTo>
                <a:lnTo>
                  <a:pt x="45535" y="44447"/>
                </a:lnTo>
                <a:close/>
                <a:moveTo>
                  <a:pt x="16991" y="44216"/>
                </a:moveTo>
                <a:cubicBezTo>
                  <a:pt x="16651" y="44216"/>
                  <a:pt x="16488" y="44637"/>
                  <a:pt x="16733" y="44868"/>
                </a:cubicBezTo>
                <a:cubicBezTo>
                  <a:pt x="16811" y="44947"/>
                  <a:pt x="16907" y="44982"/>
                  <a:pt x="17000" y="44982"/>
                </a:cubicBezTo>
                <a:cubicBezTo>
                  <a:pt x="17196" y="44982"/>
                  <a:pt x="17381" y="44827"/>
                  <a:pt x="17371" y="44596"/>
                </a:cubicBezTo>
                <a:cubicBezTo>
                  <a:pt x="17371" y="44379"/>
                  <a:pt x="17208" y="44216"/>
                  <a:pt x="16991" y="44216"/>
                </a:cubicBezTo>
                <a:close/>
                <a:moveTo>
                  <a:pt x="33791" y="44488"/>
                </a:moveTo>
                <a:lnTo>
                  <a:pt x="33954" y="44814"/>
                </a:lnTo>
                <a:lnTo>
                  <a:pt x="33601" y="44991"/>
                </a:lnTo>
                <a:lnTo>
                  <a:pt x="33424" y="44664"/>
                </a:lnTo>
                <a:lnTo>
                  <a:pt x="33791" y="44488"/>
                </a:lnTo>
                <a:close/>
                <a:moveTo>
                  <a:pt x="54587" y="44515"/>
                </a:moveTo>
                <a:lnTo>
                  <a:pt x="54750" y="44841"/>
                </a:lnTo>
                <a:lnTo>
                  <a:pt x="54397" y="45004"/>
                </a:lnTo>
                <a:lnTo>
                  <a:pt x="54220" y="44692"/>
                </a:lnTo>
                <a:lnTo>
                  <a:pt x="54587" y="44515"/>
                </a:lnTo>
                <a:close/>
                <a:moveTo>
                  <a:pt x="42802" y="44515"/>
                </a:moveTo>
                <a:lnTo>
                  <a:pt x="42979" y="44841"/>
                </a:lnTo>
                <a:lnTo>
                  <a:pt x="42653" y="45018"/>
                </a:lnTo>
                <a:lnTo>
                  <a:pt x="42476" y="44678"/>
                </a:lnTo>
                <a:lnTo>
                  <a:pt x="42802" y="44515"/>
                </a:lnTo>
                <a:close/>
                <a:moveTo>
                  <a:pt x="14259" y="44297"/>
                </a:moveTo>
                <a:cubicBezTo>
                  <a:pt x="13933" y="44297"/>
                  <a:pt x="13783" y="44692"/>
                  <a:pt x="14014" y="44923"/>
                </a:cubicBezTo>
                <a:cubicBezTo>
                  <a:pt x="14087" y="44991"/>
                  <a:pt x="14175" y="45022"/>
                  <a:pt x="14262" y="45022"/>
                </a:cubicBezTo>
                <a:cubicBezTo>
                  <a:pt x="14452" y="45022"/>
                  <a:pt x="14635" y="44875"/>
                  <a:pt x="14626" y="44651"/>
                </a:cubicBezTo>
                <a:cubicBezTo>
                  <a:pt x="14612" y="44461"/>
                  <a:pt x="14463" y="44297"/>
                  <a:pt x="14259" y="44297"/>
                </a:cubicBezTo>
                <a:close/>
                <a:moveTo>
                  <a:pt x="31032" y="44528"/>
                </a:moveTo>
                <a:lnTo>
                  <a:pt x="31208" y="44868"/>
                </a:lnTo>
                <a:lnTo>
                  <a:pt x="30872" y="45043"/>
                </a:lnTo>
                <a:lnTo>
                  <a:pt x="30872" y="45043"/>
                </a:lnTo>
                <a:cubicBezTo>
                  <a:pt x="30809" y="44938"/>
                  <a:pt x="30757" y="44822"/>
                  <a:pt x="30705" y="44705"/>
                </a:cubicBezTo>
                <a:lnTo>
                  <a:pt x="31032" y="44528"/>
                </a:lnTo>
                <a:close/>
                <a:moveTo>
                  <a:pt x="11530" y="44392"/>
                </a:moveTo>
                <a:cubicBezTo>
                  <a:pt x="11524" y="44392"/>
                  <a:pt x="11519" y="44392"/>
                  <a:pt x="11513" y="44393"/>
                </a:cubicBezTo>
                <a:cubicBezTo>
                  <a:pt x="11336" y="44393"/>
                  <a:pt x="11187" y="44542"/>
                  <a:pt x="11187" y="44732"/>
                </a:cubicBezTo>
                <a:cubicBezTo>
                  <a:pt x="11187" y="44933"/>
                  <a:pt x="11353" y="45067"/>
                  <a:pt x="11527" y="45067"/>
                </a:cubicBezTo>
                <a:cubicBezTo>
                  <a:pt x="11612" y="45067"/>
                  <a:pt x="11700" y="45035"/>
                  <a:pt x="11771" y="44963"/>
                </a:cubicBezTo>
                <a:cubicBezTo>
                  <a:pt x="11972" y="44750"/>
                  <a:pt x="11831" y="44392"/>
                  <a:pt x="11530" y="44392"/>
                </a:cubicBezTo>
                <a:close/>
                <a:moveTo>
                  <a:pt x="51828" y="44569"/>
                </a:moveTo>
                <a:cubicBezTo>
                  <a:pt x="51882" y="44678"/>
                  <a:pt x="51950" y="44800"/>
                  <a:pt x="52004" y="44909"/>
                </a:cubicBezTo>
                <a:lnTo>
                  <a:pt x="51665" y="45086"/>
                </a:lnTo>
                <a:cubicBezTo>
                  <a:pt x="51610" y="44977"/>
                  <a:pt x="51556" y="44855"/>
                  <a:pt x="51488" y="44746"/>
                </a:cubicBezTo>
                <a:lnTo>
                  <a:pt x="51828" y="44569"/>
                </a:lnTo>
                <a:close/>
                <a:moveTo>
                  <a:pt x="8781" y="44515"/>
                </a:moveTo>
                <a:cubicBezTo>
                  <a:pt x="8523" y="44515"/>
                  <a:pt x="8400" y="44841"/>
                  <a:pt x="8591" y="45018"/>
                </a:cubicBezTo>
                <a:cubicBezTo>
                  <a:pt x="8653" y="45080"/>
                  <a:pt x="8727" y="45107"/>
                  <a:pt x="8800" y="45107"/>
                </a:cubicBezTo>
                <a:cubicBezTo>
                  <a:pt x="8951" y="45107"/>
                  <a:pt x="9094" y="44988"/>
                  <a:pt x="9094" y="44814"/>
                </a:cubicBezTo>
                <a:cubicBezTo>
                  <a:pt x="9094" y="44637"/>
                  <a:pt x="8958" y="44515"/>
                  <a:pt x="8795" y="44515"/>
                </a:cubicBezTo>
                <a:close/>
                <a:moveTo>
                  <a:pt x="40057" y="44569"/>
                </a:moveTo>
                <a:lnTo>
                  <a:pt x="40220" y="44936"/>
                </a:lnTo>
                <a:lnTo>
                  <a:pt x="39907" y="45113"/>
                </a:lnTo>
                <a:lnTo>
                  <a:pt x="39731" y="44746"/>
                </a:lnTo>
                <a:lnTo>
                  <a:pt x="40057" y="44569"/>
                </a:lnTo>
                <a:close/>
                <a:moveTo>
                  <a:pt x="3317" y="44746"/>
                </a:moveTo>
                <a:cubicBezTo>
                  <a:pt x="3222" y="44746"/>
                  <a:pt x="3140" y="44828"/>
                  <a:pt x="3140" y="44923"/>
                </a:cubicBezTo>
                <a:cubicBezTo>
                  <a:pt x="3131" y="45038"/>
                  <a:pt x="3229" y="45119"/>
                  <a:pt x="3331" y="45119"/>
                </a:cubicBezTo>
                <a:cubicBezTo>
                  <a:pt x="3373" y="45119"/>
                  <a:pt x="3417" y="45104"/>
                  <a:pt x="3453" y="45072"/>
                </a:cubicBezTo>
                <a:cubicBezTo>
                  <a:pt x="3575" y="44950"/>
                  <a:pt x="3494" y="44746"/>
                  <a:pt x="3317" y="44746"/>
                </a:cubicBezTo>
                <a:close/>
                <a:moveTo>
                  <a:pt x="6049" y="44624"/>
                </a:moveTo>
                <a:cubicBezTo>
                  <a:pt x="5832" y="44624"/>
                  <a:pt x="5709" y="44882"/>
                  <a:pt x="5872" y="45045"/>
                </a:cubicBezTo>
                <a:cubicBezTo>
                  <a:pt x="5922" y="45099"/>
                  <a:pt x="5986" y="45124"/>
                  <a:pt x="6048" y="45124"/>
                </a:cubicBezTo>
                <a:cubicBezTo>
                  <a:pt x="6173" y="45124"/>
                  <a:pt x="6294" y="45027"/>
                  <a:pt x="6294" y="44882"/>
                </a:cubicBezTo>
                <a:cubicBezTo>
                  <a:pt x="6307" y="44732"/>
                  <a:pt x="6185" y="44624"/>
                  <a:pt x="6049" y="44624"/>
                </a:cubicBezTo>
                <a:close/>
                <a:moveTo>
                  <a:pt x="49109" y="44637"/>
                </a:moveTo>
                <a:lnTo>
                  <a:pt x="49286" y="44950"/>
                </a:lnTo>
                <a:lnTo>
                  <a:pt x="48919" y="45167"/>
                </a:lnTo>
                <a:cubicBezTo>
                  <a:pt x="48878" y="45072"/>
                  <a:pt x="48824" y="44923"/>
                  <a:pt x="48756" y="44800"/>
                </a:cubicBezTo>
                <a:lnTo>
                  <a:pt x="49109" y="44637"/>
                </a:lnTo>
                <a:close/>
                <a:moveTo>
                  <a:pt x="37338" y="44664"/>
                </a:moveTo>
                <a:lnTo>
                  <a:pt x="37502" y="44991"/>
                </a:lnTo>
                <a:lnTo>
                  <a:pt x="37162" y="45181"/>
                </a:lnTo>
                <a:lnTo>
                  <a:pt x="36999" y="44841"/>
                </a:lnTo>
                <a:lnTo>
                  <a:pt x="37338" y="44664"/>
                </a:lnTo>
                <a:close/>
                <a:moveTo>
                  <a:pt x="20589" y="44392"/>
                </a:moveTo>
                <a:cubicBezTo>
                  <a:pt x="20581" y="44392"/>
                  <a:pt x="20573" y="44392"/>
                  <a:pt x="20566" y="44393"/>
                </a:cubicBezTo>
                <a:cubicBezTo>
                  <a:pt x="20199" y="44393"/>
                  <a:pt x="20035" y="44828"/>
                  <a:pt x="20294" y="45072"/>
                </a:cubicBezTo>
                <a:cubicBezTo>
                  <a:pt x="20376" y="45155"/>
                  <a:pt x="20476" y="45192"/>
                  <a:pt x="20573" y="45192"/>
                </a:cubicBezTo>
                <a:cubicBezTo>
                  <a:pt x="20779" y="45192"/>
                  <a:pt x="20973" y="45027"/>
                  <a:pt x="20973" y="44787"/>
                </a:cubicBezTo>
                <a:cubicBezTo>
                  <a:pt x="20973" y="44564"/>
                  <a:pt x="20797" y="44392"/>
                  <a:pt x="20589" y="44392"/>
                </a:cubicBezTo>
                <a:close/>
                <a:moveTo>
                  <a:pt x="58135" y="44692"/>
                </a:moveTo>
                <a:lnTo>
                  <a:pt x="58298" y="45031"/>
                </a:lnTo>
                <a:lnTo>
                  <a:pt x="57971" y="45208"/>
                </a:lnTo>
                <a:lnTo>
                  <a:pt x="57808" y="44868"/>
                </a:lnTo>
                <a:lnTo>
                  <a:pt x="58135" y="44692"/>
                </a:lnTo>
                <a:close/>
                <a:moveTo>
                  <a:pt x="25554" y="44637"/>
                </a:moveTo>
                <a:lnTo>
                  <a:pt x="25744" y="45031"/>
                </a:lnTo>
                <a:lnTo>
                  <a:pt x="25391" y="45222"/>
                </a:lnTo>
                <a:cubicBezTo>
                  <a:pt x="25336" y="45113"/>
                  <a:pt x="25268" y="44963"/>
                  <a:pt x="25201" y="44841"/>
                </a:cubicBezTo>
                <a:lnTo>
                  <a:pt x="25554" y="44637"/>
                </a:lnTo>
                <a:close/>
                <a:moveTo>
                  <a:pt x="34606" y="44732"/>
                </a:moveTo>
                <a:lnTo>
                  <a:pt x="34783" y="45045"/>
                </a:lnTo>
                <a:lnTo>
                  <a:pt x="34416" y="45222"/>
                </a:lnTo>
                <a:lnTo>
                  <a:pt x="34253" y="44895"/>
                </a:lnTo>
                <a:lnTo>
                  <a:pt x="34606" y="44732"/>
                </a:lnTo>
                <a:close/>
                <a:moveTo>
                  <a:pt x="46350" y="44692"/>
                </a:moveTo>
                <a:lnTo>
                  <a:pt x="46581" y="45059"/>
                </a:lnTo>
                <a:lnTo>
                  <a:pt x="46201" y="45222"/>
                </a:lnTo>
                <a:cubicBezTo>
                  <a:pt x="46146" y="45113"/>
                  <a:pt x="46092" y="44991"/>
                  <a:pt x="46037" y="44868"/>
                </a:cubicBezTo>
                <a:lnTo>
                  <a:pt x="46350" y="44692"/>
                </a:lnTo>
                <a:close/>
                <a:moveTo>
                  <a:pt x="17806" y="44447"/>
                </a:moveTo>
                <a:cubicBezTo>
                  <a:pt x="17602" y="44461"/>
                  <a:pt x="17439" y="44624"/>
                  <a:pt x="17426" y="44841"/>
                </a:cubicBezTo>
                <a:cubicBezTo>
                  <a:pt x="17426" y="45078"/>
                  <a:pt x="17616" y="45230"/>
                  <a:pt x="17814" y="45230"/>
                </a:cubicBezTo>
                <a:cubicBezTo>
                  <a:pt x="17912" y="45230"/>
                  <a:pt x="18011" y="45193"/>
                  <a:pt x="18092" y="45113"/>
                </a:cubicBezTo>
                <a:cubicBezTo>
                  <a:pt x="18336" y="44868"/>
                  <a:pt x="18160" y="44447"/>
                  <a:pt x="17806" y="44447"/>
                </a:cubicBezTo>
                <a:close/>
                <a:moveTo>
                  <a:pt x="28313" y="44596"/>
                </a:moveTo>
                <a:lnTo>
                  <a:pt x="28503" y="44963"/>
                </a:lnTo>
                <a:cubicBezTo>
                  <a:pt x="28489" y="44962"/>
                  <a:pt x="28476" y="44961"/>
                  <a:pt x="28462" y="44961"/>
                </a:cubicBezTo>
                <a:cubicBezTo>
                  <a:pt x="28294" y="44961"/>
                  <a:pt x="28205" y="45108"/>
                  <a:pt x="28098" y="45231"/>
                </a:cubicBezTo>
                <a:lnTo>
                  <a:pt x="28098" y="45231"/>
                </a:lnTo>
                <a:cubicBezTo>
                  <a:pt x="28121" y="45040"/>
                  <a:pt x="28090" y="44958"/>
                  <a:pt x="27919" y="44787"/>
                </a:cubicBezTo>
                <a:lnTo>
                  <a:pt x="28313" y="44596"/>
                </a:lnTo>
                <a:close/>
                <a:moveTo>
                  <a:pt x="55403" y="44760"/>
                </a:moveTo>
                <a:lnTo>
                  <a:pt x="55579" y="45072"/>
                </a:lnTo>
                <a:lnTo>
                  <a:pt x="55212" y="45249"/>
                </a:lnTo>
                <a:lnTo>
                  <a:pt x="55049" y="44923"/>
                </a:lnTo>
                <a:lnTo>
                  <a:pt x="55403" y="44760"/>
                </a:lnTo>
                <a:close/>
                <a:moveTo>
                  <a:pt x="43632" y="44760"/>
                </a:moveTo>
                <a:lnTo>
                  <a:pt x="43795" y="45113"/>
                </a:lnTo>
                <a:lnTo>
                  <a:pt x="43482" y="45290"/>
                </a:lnTo>
                <a:lnTo>
                  <a:pt x="43305" y="44923"/>
                </a:lnTo>
                <a:lnTo>
                  <a:pt x="43632" y="44760"/>
                </a:lnTo>
                <a:close/>
                <a:moveTo>
                  <a:pt x="15085" y="44569"/>
                </a:moveTo>
                <a:cubicBezTo>
                  <a:pt x="14769" y="44569"/>
                  <a:pt x="14602" y="44954"/>
                  <a:pt x="14830" y="45194"/>
                </a:cubicBezTo>
                <a:cubicBezTo>
                  <a:pt x="14904" y="45269"/>
                  <a:pt x="14996" y="45303"/>
                  <a:pt x="15087" y="45303"/>
                </a:cubicBezTo>
                <a:cubicBezTo>
                  <a:pt x="15276" y="45303"/>
                  <a:pt x="15459" y="45157"/>
                  <a:pt x="15468" y="44936"/>
                </a:cubicBezTo>
                <a:cubicBezTo>
                  <a:pt x="15468" y="44732"/>
                  <a:pt x="15305" y="44569"/>
                  <a:pt x="15101" y="44569"/>
                </a:cubicBezTo>
                <a:cubicBezTo>
                  <a:pt x="15096" y="44569"/>
                  <a:pt x="15091" y="44569"/>
                  <a:pt x="15085" y="44569"/>
                </a:cubicBezTo>
                <a:close/>
                <a:moveTo>
                  <a:pt x="31861" y="44787"/>
                </a:moveTo>
                <a:lnTo>
                  <a:pt x="32037" y="45127"/>
                </a:lnTo>
                <a:lnTo>
                  <a:pt x="31698" y="45303"/>
                </a:lnTo>
                <a:lnTo>
                  <a:pt x="31521" y="44963"/>
                </a:lnTo>
                <a:lnTo>
                  <a:pt x="31861" y="44787"/>
                </a:lnTo>
                <a:close/>
                <a:moveTo>
                  <a:pt x="52657" y="44814"/>
                </a:moveTo>
                <a:lnTo>
                  <a:pt x="52834" y="45154"/>
                </a:lnTo>
                <a:lnTo>
                  <a:pt x="52507" y="45330"/>
                </a:lnTo>
                <a:cubicBezTo>
                  <a:pt x="52439" y="45222"/>
                  <a:pt x="52371" y="45099"/>
                  <a:pt x="52317" y="44991"/>
                </a:cubicBezTo>
                <a:lnTo>
                  <a:pt x="52657" y="44814"/>
                </a:lnTo>
                <a:close/>
                <a:moveTo>
                  <a:pt x="12356" y="44651"/>
                </a:moveTo>
                <a:cubicBezTo>
                  <a:pt x="11907" y="44651"/>
                  <a:pt x="11894" y="45330"/>
                  <a:pt x="12342" y="45330"/>
                </a:cubicBezTo>
                <a:cubicBezTo>
                  <a:pt x="12347" y="45331"/>
                  <a:pt x="12351" y="45331"/>
                  <a:pt x="12355" y="45331"/>
                </a:cubicBezTo>
                <a:cubicBezTo>
                  <a:pt x="12791" y="45331"/>
                  <a:pt x="12800" y="44664"/>
                  <a:pt x="12356" y="44651"/>
                </a:cubicBezTo>
                <a:close/>
                <a:moveTo>
                  <a:pt x="9624" y="44746"/>
                </a:moveTo>
                <a:cubicBezTo>
                  <a:pt x="9216" y="44746"/>
                  <a:pt x="9216" y="45358"/>
                  <a:pt x="9624" y="45358"/>
                </a:cubicBezTo>
                <a:cubicBezTo>
                  <a:pt x="10032" y="45358"/>
                  <a:pt x="10032" y="44746"/>
                  <a:pt x="9624" y="44746"/>
                </a:cubicBezTo>
                <a:close/>
                <a:moveTo>
                  <a:pt x="40913" y="44814"/>
                </a:moveTo>
                <a:lnTo>
                  <a:pt x="41076" y="45181"/>
                </a:lnTo>
                <a:lnTo>
                  <a:pt x="40723" y="45358"/>
                </a:lnTo>
                <a:lnTo>
                  <a:pt x="40546" y="45031"/>
                </a:lnTo>
                <a:lnTo>
                  <a:pt x="40913" y="44814"/>
                </a:lnTo>
                <a:close/>
                <a:moveTo>
                  <a:pt x="6865" y="44841"/>
                </a:moveTo>
                <a:cubicBezTo>
                  <a:pt x="6620" y="44841"/>
                  <a:pt x="6511" y="45140"/>
                  <a:pt x="6674" y="45303"/>
                </a:cubicBezTo>
                <a:cubicBezTo>
                  <a:pt x="6730" y="45355"/>
                  <a:pt x="6797" y="45378"/>
                  <a:pt x="6862" y="45378"/>
                </a:cubicBezTo>
                <a:cubicBezTo>
                  <a:pt x="7003" y="45378"/>
                  <a:pt x="7136" y="45271"/>
                  <a:pt x="7136" y="45113"/>
                </a:cubicBezTo>
                <a:cubicBezTo>
                  <a:pt x="7136" y="44963"/>
                  <a:pt x="7014" y="44855"/>
                  <a:pt x="6865" y="44855"/>
                </a:cubicBezTo>
                <a:lnTo>
                  <a:pt x="6865" y="44841"/>
                </a:lnTo>
                <a:close/>
                <a:moveTo>
                  <a:pt x="29129" y="44841"/>
                </a:moveTo>
                <a:cubicBezTo>
                  <a:pt x="29197" y="44963"/>
                  <a:pt x="29251" y="45099"/>
                  <a:pt x="29305" y="45222"/>
                </a:cubicBezTo>
                <a:lnTo>
                  <a:pt x="28979" y="45385"/>
                </a:lnTo>
                <a:lnTo>
                  <a:pt x="28789" y="45018"/>
                </a:lnTo>
                <a:lnTo>
                  <a:pt x="29129" y="44841"/>
                </a:lnTo>
                <a:close/>
                <a:moveTo>
                  <a:pt x="4160" y="44963"/>
                </a:moveTo>
                <a:cubicBezTo>
                  <a:pt x="4037" y="44963"/>
                  <a:pt x="3942" y="45059"/>
                  <a:pt x="3929" y="45181"/>
                </a:cubicBezTo>
                <a:lnTo>
                  <a:pt x="3942" y="45181"/>
                </a:lnTo>
                <a:cubicBezTo>
                  <a:pt x="3942" y="45309"/>
                  <a:pt x="4047" y="45394"/>
                  <a:pt x="4158" y="45394"/>
                </a:cubicBezTo>
                <a:cubicBezTo>
                  <a:pt x="4211" y="45394"/>
                  <a:pt x="4265" y="45375"/>
                  <a:pt x="4309" y="45330"/>
                </a:cubicBezTo>
                <a:cubicBezTo>
                  <a:pt x="4445" y="45194"/>
                  <a:pt x="4350" y="44963"/>
                  <a:pt x="4160" y="44963"/>
                </a:cubicBezTo>
                <a:close/>
                <a:moveTo>
                  <a:pt x="38168" y="44909"/>
                </a:moveTo>
                <a:lnTo>
                  <a:pt x="38344" y="45249"/>
                </a:lnTo>
                <a:lnTo>
                  <a:pt x="38004" y="45412"/>
                </a:lnTo>
                <a:lnTo>
                  <a:pt x="37828" y="45086"/>
                </a:lnTo>
                <a:lnTo>
                  <a:pt x="38168" y="44909"/>
                </a:lnTo>
                <a:close/>
                <a:moveTo>
                  <a:pt x="49938" y="44868"/>
                </a:moveTo>
                <a:cubicBezTo>
                  <a:pt x="49979" y="44977"/>
                  <a:pt x="50047" y="45113"/>
                  <a:pt x="50102" y="45235"/>
                </a:cubicBezTo>
                <a:lnTo>
                  <a:pt x="49775" y="45412"/>
                </a:lnTo>
                <a:lnTo>
                  <a:pt x="49612" y="45045"/>
                </a:lnTo>
                <a:lnTo>
                  <a:pt x="49938" y="44868"/>
                </a:lnTo>
                <a:close/>
                <a:moveTo>
                  <a:pt x="21392" y="44623"/>
                </a:moveTo>
                <a:cubicBezTo>
                  <a:pt x="21036" y="44623"/>
                  <a:pt x="20855" y="45062"/>
                  <a:pt x="21109" y="45317"/>
                </a:cubicBezTo>
                <a:cubicBezTo>
                  <a:pt x="21192" y="45400"/>
                  <a:pt x="21293" y="45436"/>
                  <a:pt x="21392" y="45436"/>
                </a:cubicBezTo>
                <a:cubicBezTo>
                  <a:pt x="21602" y="45436"/>
                  <a:pt x="21802" y="45271"/>
                  <a:pt x="21802" y="45031"/>
                </a:cubicBezTo>
                <a:cubicBezTo>
                  <a:pt x="21802" y="44800"/>
                  <a:pt x="21626" y="44624"/>
                  <a:pt x="21408" y="44624"/>
                </a:cubicBezTo>
                <a:cubicBezTo>
                  <a:pt x="21403" y="44623"/>
                  <a:pt x="21397" y="44623"/>
                  <a:pt x="21392" y="44623"/>
                </a:cubicBezTo>
                <a:close/>
                <a:moveTo>
                  <a:pt x="1428" y="45140"/>
                </a:moveTo>
                <a:cubicBezTo>
                  <a:pt x="1387" y="45194"/>
                  <a:pt x="1319" y="45222"/>
                  <a:pt x="1305" y="45276"/>
                </a:cubicBezTo>
                <a:cubicBezTo>
                  <a:pt x="1305" y="45330"/>
                  <a:pt x="1373" y="45371"/>
                  <a:pt x="1428" y="45453"/>
                </a:cubicBezTo>
                <a:cubicBezTo>
                  <a:pt x="1482" y="45371"/>
                  <a:pt x="1550" y="45317"/>
                  <a:pt x="1550" y="45276"/>
                </a:cubicBezTo>
                <a:cubicBezTo>
                  <a:pt x="1550" y="45222"/>
                  <a:pt x="1468" y="45181"/>
                  <a:pt x="1428" y="45140"/>
                </a:cubicBezTo>
                <a:close/>
                <a:moveTo>
                  <a:pt x="58950" y="44950"/>
                </a:moveTo>
                <a:lnTo>
                  <a:pt x="59127" y="45276"/>
                </a:lnTo>
                <a:lnTo>
                  <a:pt x="58787" y="45453"/>
                </a:lnTo>
                <a:lnTo>
                  <a:pt x="58624" y="45113"/>
                </a:lnTo>
                <a:lnTo>
                  <a:pt x="58950" y="44950"/>
                </a:lnTo>
                <a:close/>
                <a:moveTo>
                  <a:pt x="26397" y="44923"/>
                </a:moveTo>
                <a:lnTo>
                  <a:pt x="26573" y="45276"/>
                </a:lnTo>
                <a:lnTo>
                  <a:pt x="26220" y="45466"/>
                </a:lnTo>
                <a:lnTo>
                  <a:pt x="26030" y="45113"/>
                </a:lnTo>
                <a:lnTo>
                  <a:pt x="26397" y="44923"/>
                </a:lnTo>
                <a:close/>
                <a:moveTo>
                  <a:pt x="35435" y="44977"/>
                </a:moveTo>
                <a:lnTo>
                  <a:pt x="35612" y="45303"/>
                </a:lnTo>
                <a:lnTo>
                  <a:pt x="35245" y="45466"/>
                </a:lnTo>
                <a:lnTo>
                  <a:pt x="35082" y="45140"/>
                </a:lnTo>
                <a:lnTo>
                  <a:pt x="35435" y="44977"/>
                </a:lnTo>
                <a:close/>
                <a:moveTo>
                  <a:pt x="47179" y="44950"/>
                </a:moveTo>
                <a:lnTo>
                  <a:pt x="47356" y="45303"/>
                </a:lnTo>
                <a:lnTo>
                  <a:pt x="47030" y="45466"/>
                </a:lnTo>
                <a:lnTo>
                  <a:pt x="46812" y="45113"/>
                </a:lnTo>
                <a:lnTo>
                  <a:pt x="47179" y="44950"/>
                </a:lnTo>
                <a:close/>
                <a:moveTo>
                  <a:pt x="56232" y="45004"/>
                </a:moveTo>
                <a:lnTo>
                  <a:pt x="56408" y="45330"/>
                </a:lnTo>
                <a:lnTo>
                  <a:pt x="56041" y="45494"/>
                </a:lnTo>
                <a:lnTo>
                  <a:pt x="55865" y="45181"/>
                </a:lnTo>
                <a:lnTo>
                  <a:pt x="56232" y="45004"/>
                </a:lnTo>
                <a:close/>
                <a:moveTo>
                  <a:pt x="18635" y="44732"/>
                </a:moveTo>
                <a:cubicBezTo>
                  <a:pt x="18282" y="44732"/>
                  <a:pt x="18119" y="45154"/>
                  <a:pt x="18364" y="45398"/>
                </a:cubicBezTo>
                <a:cubicBezTo>
                  <a:pt x="18449" y="45483"/>
                  <a:pt x="18551" y="45521"/>
                  <a:pt x="18651" y="45521"/>
                </a:cubicBezTo>
                <a:cubicBezTo>
                  <a:pt x="18854" y="45521"/>
                  <a:pt x="19043" y="45364"/>
                  <a:pt x="19043" y="45127"/>
                </a:cubicBezTo>
                <a:cubicBezTo>
                  <a:pt x="19043" y="44909"/>
                  <a:pt x="18853" y="44732"/>
                  <a:pt x="18635" y="44732"/>
                </a:cubicBezTo>
                <a:close/>
                <a:moveTo>
                  <a:pt x="44461" y="45031"/>
                </a:moveTo>
                <a:cubicBezTo>
                  <a:pt x="44515" y="45140"/>
                  <a:pt x="44569" y="45249"/>
                  <a:pt x="44637" y="45371"/>
                </a:cubicBezTo>
                <a:cubicBezTo>
                  <a:pt x="44529" y="45412"/>
                  <a:pt x="44406" y="45480"/>
                  <a:pt x="44298" y="45534"/>
                </a:cubicBezTo>
                <a:lnTo>
                  <a:pt x="44121" y="45208"/>
                </a:lnTo>
                <a:lnTo>
                  <a:pt x="44447" y="45031"/>
                </a:lnTo>
                <a:close/>
                <a:moveTo>
                  <a:pt x="23678" y="44963"/>
                </a:moveTo>
                <a:lnTo>
                  <a:pt x="23882" y="45344"/>
                </a:lnTo>
                <a:lnTo>
                  <a:pt x="23501" y="45548"/>
                </a:lnTo>
                <a:lnTo>
                  <a:pt x="23298" y="45167"/>
                </a:lnTo>
                <a:lnTo>
                  <a:pt x="23678" y="44963"/>
                </a:lnTo>
                <a:close/>
                <a:moveTo>
                  <a:pt x="15917" y="44800"/>
                </a:moveTo>
                <a:cubicBezTo>
                  <a:pt x="15700" y="44800"/>
                  <a:pt x="15536" y="44977"/>
                  <a:pt x="15550" y="45194"/>
                </a:cubicBezTo>
                <a:cubicBezTo>
                  <a:pt x="15559" y="45412"/>
                  <a:pt x="15737" y="45551"/>
                  <a:pt x="15924" y="45551"/>
                </a:cubicBezTo>
                <a:cubicBezTo>
                  <a:pt x="16017" y="45551"/>
                  <a:pt x="16112" y="45516"/>
                  <a:pt x="16189" y="45439"/>
                </a:cubicBezTo>
                <a:cubicBezTo>
                  <a:pt x="16420" y="45194"/>
                  <a:pt x="16243" y="44800"/>
                  <a:pt x="15917" y="44800"/>
                </a:cubicBezTo>
                <a:close/>
                <a:moveTo>
                  <a:pt x="32690" y="45031"/>
                </a:moveTo>
                <a:lnTo>
                  <a:pt x="32853" y="45398"/>
                </a:lnTo>
                <a:lnTo>
                  <a:pt x="32527" y="45561"/>
                </a:lnTo>
                <a:lnTo>
                  <a:pt x="32364" y="45208"/>
                </a:lnTo>
                <a:lnTo>
                  <a:pt x="32690" y="45031"/>
                </a:lnTo>
                <a:close/>
                <a:moveTo>
                  <a:pt x="41742" y="45099"/>
                </a:moveTo>
                <a:lnTo>
                  <a:pt x="41919" y="45426"/>
                </a:lnTo>
                <a:lnTo>
                  <a:pt x="41552" y="45589"/>
                </a:lnTo>
                <a:lnTo>
                  <a:pt x="41375" y="45262"/>
                </a:lnTo>
                <a:lnTo>
                  <a:pt x="41742" y="45099"/>
                </a:lnTo>
                <a:close/>
                <a:moveTo>
                  <a:pt x="13162" y="44882"/>
                </a:moveTo>
                <a:cubicBezTo>
                  <a:pt x="13074" y="44882"/>
                  <a:pt x="12984" y="44915"/>
                  <a:pt x="12913" y="44991"/>
                </a:cubicBezTo>
                <a:cubicBezTo>
                  <a:pt x="12699" y="45218"/>
                  <a:pt x="12866" y="45589"/>
                  <a:pt x="13169" y="45589"/>
                </a:cubicBezTo>
                <a:cubicBezTo>
                  <a:pt x="13174" y="45589"/>
                  <a:pt x="13180" y="45589"/>
                  <a:pt x="13185" y="45589"/>
                </a:cubicBezTo>
                <a:cubicBezTo>
                  <a:pt x="13375" y="45589"/>
                  <a:pt x="13525" y="45426"/>
                  <a:pt x="13525" y="45235"/>
                </a:cubicBezTo>
                <a:cubicBezTo>
                  <a:pt x="13525" y="45025"/>
                  <a:pt x="13346" y="44882"/>
                  <a:pt x="13162" y="44882"/>
                </a:cubicBezTo>
                <a:close/>
                <a:moveTo>
                  <a:pt x="53472" y="45072"/>
                </a:moveTo>
                <a:cubicBezTo>
                  <a:pt x="53527" y="45181"/>
                  <a:pt x="53595" y="45303"/>
                  <a:pt x="53649" y="45426"/>
                </a:cubicBezTo>
                <a:lnTo>
                  <a:pt x="53323" y="45602"/>
                </a:lnTo>
                <a:lnTo>
                  <a:pt x="53160" y="45235"/>
                </a:lnTo>
                <a:lnTo>
                  <a:pt x="53472" y="45072"/>
                </a:lnTo>
                <a:close/>
                <a:moveTo>
                  <a:pt x="10439" y="44977"/>
                </a:moveTo>
                <a:cubicBezTo>
                  <a:pt x="10263" y="44977"/>
                  <a:pt x="10127" y="45127"/>
                  <a:pt x="10127" y="45303"/>
                </a:cubicBezTo>
                <a:cubicBezTo>
                  <a:pt x="10127" y="45494"/>
                  <a:pt x="10285" y="45618"/>
                  <a:pt x="10451" y="45618"/>
                </a:cubicBezTo>
                <a:cubicBezTo>
                  <a:pt x="10533" y="45618"/>
                  <a:pt x="10617" y="45588"/>
                  <a:pt x="10684" y="45521"/>
                </a:cubicBezTo>
                <a:cubicBezTo>
                  <a:pt x="10874" y="45317"/>
                  <a:pt x="10725" y="44977"/>
                  <a:pt x="10439" y="44977"/>
                </a:cubicBezTo>
                <a:close/>
                <a:moveTo>
                  <a:pt x="29958" y="45127"/>
                </a:moveTo>
                <a:lnTo>
                  <a:pt x="30135" y="45453"/>
                </a:lnTo>
                <a:lnTo>
                  <a:pt x="29795" y="45643"/>
                </a:lnTo>
                <a:lnTo>
                  <a:pt x="29618" y="45303"/>
                </a:lnTo>
                <a:lnTo>
                  <a:pt x="29958" y="45127"/>
                </a:lnTo>
                <a:close/>
                <a:moveTo>
                  <a:pt x="50754" y="45154"/>
                </a:moveTo>
                <a:lnTo>
                  <a:pt x="50931" y="45494"/>
                </a:lnTo>
                <a:lnTo>
                  <a:pt x="50591" y="45670"/>
                </a:lnTo>
                <a:cubicBezTo>
                  <a:pt x="50550" y="45561"/>
                  <a:pt x="50482" y="45439"/>
                  <a:pt x="50428" y="45330"/>
                </a:cubicBezTo>
                <a:lnTo>
                  <a:pt x="50754" y="45154"/>
                </a:lnTo>
                <a:close/>
                <a:moveTo>
                  <a:pt x="2256" y="45370"/>
                </a:moveTo>
                <a:cubicBezTo>
                  <a:pt x="2252" y="45370"/>
                  <a:pt x="2247" y="45370"/>
                  <a:pt x="2243" y="45371"/>
                </a:cubicBezTo>
                <a:cubicBezTo>
                  <a:pt x="2175" y="45385"/>
                  <a:pt x="2121" y="45439"/>
                  <a:pt x="2094" y="45507"/>
                </a:cubicBezTo>
                <a:cubicBezTo>
                  <a:pt x="2070" y="45591"/>
                  <a:pt x="2141" y="45675"/>
                  <a:pt x="2214" y="45675"/>
                </a:cubicBezTo>
                <a:cubicBezTo>
                  <a:pt x="2224" y="45675"/>
                  <a:pt x="2234" y="45673"/>
                  <a:pt x="2243" y="45670"/>
                </a:cubicBezTo>
                <a:cubicBezTo>
                  <a:pt x="2325" y="45657"/>
                  <a:pt x="2379" y="45589"/>
                  <a:pt x="2433" y="45548"/>
                </a:cubicBezTo>
                <a:lnTo>
                  <a:pt x="2433" y="45466"/>
                </a:lnTo>
                <a:cubicBezTo>
                  <a:pt x="2371" y="45441"/>
                  <a:pt x="2308" y="45370"/>
                  <a:pt x="2256" y="45370"/>
                </a:cubicBezTo>
                <a:close/>
                <a:moveTo>
                  <a:pt x="7722" y="45115"/>
                </a:moveTo>
                <a:cubicBezTo>
                  <a:pt x="7654" y="45115"/>
                  <a:pt x="7586" y="45139"/>
                  <a:pt x="7531" y="45194"/>
                </a:cubicBezTo>
                <a:cubicBezTo>
                  <a:pt x="7354" y="45371"/>
                  <a:pt x="7476" y="45670"/>
                  <a:pt x="7721" y="45684"/>
                </a:cubicBezTo>
                <a:cubicBezTo>
                  <a:pt x="7884" y="45684"/>
                  <a:pt x="8006" y="45561"/>
                  <a:pt x="8006" y="45412"/>
                </a:cubicBezTo>
                <a:cubicBezTo>
                  <a:pt x="8016" y="45234"/>
                  <a:pt x="7871" y="45115"/>
                  <a:pt x="7722" y="45115"/>
                </a:cubicBezTo>
                <a:close/>
                <a:moveTo>
                  <a:pt x="38983" y="45154"/>
                </a:moveTo>
                <a:lnTo>
                  <a:pt x="39201" y="45521"/>
                </a:lnTo>
                <a:lnTo>
                  <a:pt x="38834" y="45684"/>
                </a:lnTo>
                <a:lnTo>
                  <a:pt x="38657" y="45330"/>
                </a:lnTo>
                <a:lnTo>
                  <a:pt x="38983" y="45154"/>
                </a:lnTo>
                <a:close/>
                <a:moveTo>
                  <a:pt x="4975" y="45221"/>
                </a:moveTo>
                <a:cubicBezTo>
                  <a:pt x="4663" y="45221"/>
                  <a:pt x="4667" y="45684"/>
                  <a:pt x="4989" y="45697"/>
                </a:cubicBezTo>
                <a:cubicBezTo>
                  <a:pt x="5301" y="45697"/>
                  <a:pt x="5301" y="45222"/>
                  <a:pt x="4989" y="45222"/>
                </a:cubicBezTo>
                <a:cubicBezTo>
                  <a:pt x="4984" y="45221"/>
                  <a:pt x="4980" y="45221"/>
                  <a:pt x="4975" y="45221"/>
                </a:cubicBezTo>
                <a:close/>
                <a:moveTo>
                  <a:pt x="59779" y="45181"/>
                </a:moveTo>
                <a:lnTo>
                  <a:pt x="59956" y="45507"/>
                </a:lnTo>
                <a:lnTo>
                  <a:pt x="59630" y="45697"/>
                </a:lnTo>
                <a:cubicBezTo>
                  <a:pt x="59575" y="45589"/>
                  <a:pt x="59507" y="45466"/>
                  <a:pt x="59453" y="45358"/>
                </a:cubicBezTo>
                <a:lnTo>
                  <a:pt x="59779" y="45181"/>
                </a:lnTo>
                <a:close/>
                <a:moveTo>
                  <a:pt x="22215" y="44885"/>
                </a:moveTo>
                <a:cubicBezTo>
                  <a:pt x="22115" y="44885"/>
                  <a:pt x="22011" y="44922"/>
                  <a:pt x="21925" y="45004"/>
                </a:cubicBezTo>
                <a:cubicBezTo>
                  <a:pt x="21667" y="45262"/>
                  <a:pt x="21843" y="45711"/>
                  <a:pt x="22224" y="45711"/>
                </a:cubicBezTo>
                <a:cubicBezTo>
                  <a:pt x="22455" y="45711"/>
                  <a:pt x="22632" y="45534"/>
                  <a:pt x="22632" y="45303"/>
                </a:cubicBezTo>
                <a:cubicBezTo>
                  <a:pt x="22632" y="45053"/>
                  <a:pt x="22430" y="44885"/>
                  <a:pt x="22215" y="44885"/>
                </a:cubicBezTo>
                <a:close/>
                <a:moveTo>
                  <a:pt x="27212" y="45181"/>
                </a:moveTo>
                <a:lnTo>
                  <a:pt x="27389" y="45521"/>
                </a:lnTo>
                <a:lnTo>
                  <a:pt x="27049" y="45711"/>
                </a:lnTo>
                <a:lnTo>
                  <a:pt x="26859" y="45358"/>
                </a:lnTo>
                <a:lnTo>
                  <a:pt x="27212" y="45181"/>
                </a:lnTo>
                <a:close/>
                <a:moveTo>
                  <a:pt x="48008" y="45222"/>
                </a:moveTo>
                <a:lnTo>
                  <a:pt x="48185" y="45548"/>
                </a:lnTo>
                <a:lnTo>
                  <a:pt x="47845" y="45725"/>
                </a:lnTo>
                <a:lnTo>
                  <a:pt x="47669" y="45385"/>
                </a:lnTo>
                <a:lnTo>
                  <a:pt x="48008" y="45222"/>
                </a:lnTo>
                <a:close/>
                <a:moveTo>
                  <a:pt x="36251" y="45222"/>
                </a:moveTo>
                <a:lnTo>
                  <a:pt x="36428" y="45575"/>
                </a:lnTo>
                <a:lnTo>
                  <a:pt x="36074" y="45752"/>
                </a:lnTo>
                <a:lnTo>
                  <a:pt x="35911" y="45398"/>
                </a:lnTo>
                <a:lnTo>
                  <a:pt x="36251" y="45222"/>
                </a:lnTo>
                <a:close/>
                <a:moveTo>
                  <a:pt x="19478" y="44963"/>
                </a:moveTo>
                <a:lnTo>
                  <a:pt x="19478" y="44977"/>
                </a:lnTo>
                <a:cubicBezTo>
                  <a:pt x="19473" y="44977"/>
                  <a:pt x="19467" y="44977"/>
                  <a:pt x="19462" y="44977"/>
                </a:cubicBezTo>
                <a:cubicBezTo>
                  <a:pt x="19119" y="44977"/>
                  <a:pt x="18938" y="45389"/>
                  <a:pt x="19179" y="45643"/>
                </a:cubicBezTo>
                <a:cubicBezTo>
                  <a:pt x="19260" y="45728"/>
                  <a:pt x="19361" y="45766"/>
                  <a:pt x="19461" y="45766"/>
                </a:cubicBezTo>
                <a:cubicBezTo>
                  <a:pt x="19664" y="45766"/>
                  <a:pt x="19863" y="45608"/>
                  <a:pt x="19872" y="45371"/>
                </a:cubicBezTo>
                <a:cubicBezTo>
                  <a:pt x="19872" y="45154"/>
                  <a:pt x="19696" y="44963"/>
                  <a:pt x="19478" y="44963"/>
                </a:cubicBezTo>
                <a:close/>
                <a:moveTo>
                  <a:pt x="24507" y="45208"/>
                </a:moveTo>
                <a:cubicBezTo>
                  <a:pt x="24562" y="45317"/>
                  <a:pt x="24630" y="45453"/>
                  <a:pt x="24698" y="45575"/>
                </a:cubicBezTo>
                <a:lnTo>
                  <a:pt x="24331" y="45779"/>
                </a:lnTo>
                <a:lnTo>
                  <a:pt x="24127" y="45398"/>
                </a:lnTo>
                <a:lnTo>
                  <a:pt x="24507" y="45208"/>
                </a:lnTo>
                <a:close/>
                <a:moveTo>
                  <a:pt x="45276" y="45276"/>
                </a:moveTo>
                <a:lnTo>
                  <a:pt x="45467" y="45602"/>
                </a:lnTo>
                <a:lnTo>
                  <a:pt x="45127" y="45779"/>
                </a:lnTo>
                <a:lnTo>
                  <a:pt x="44950" y="45453"/>
                </a:lnTo>
                <a:lnTo>
                  <a:pt x="45276" y="45276"/>
                </a:lnTo>
                <a:close/>
                <a:moveTo>
                  <a:pt x="57061" y="45249"/>
                </a:moveTo>
                <a:lnTo>
                  <a:pt x="57224" y="45602"/>
                </a:lnTo>
                <a:lnTo>
                  <a:pt x="56870" y="45779"/>
                </a:lnTo>
                <a:lnTo>
                  <a:pt x="56707" y="45426"/>
                </a:lnTo>
                <a:lnTo>
                  <a:pt x="57061" y="45249"/>
                </a:lnTo>
                <a:close/>
                <a:moveTo>
                  <a:pt x="16736" y="45044"/>
                </a:moveTo>
                <a:cubicBezTo>
                  <a:pt x="16530" y="45044"/>
                  <a:pt x="16366" y="45215"/>
                  <a:pt x="16366" y="45412"/>
                </a:cubicBezTo>
                <a:cubicBezTo>
                  <a:pt x="16356" y="45645"/>
                  <a:pt x="16545" y="45808"/>
                  <a:pt x="16749" y="45808"/>
                </a:cubicBezTo>
                <a:cubicBezTo>
                  <a:pt x="16841" y="45808"/>
                  <a:pt x="16937" y="45774"/>
                  <a:pt x="17018" y="45697"/>
                </a:cubicBezTo>
                <a:cubicBezTo>
                  <a:pt x="17263" y="45466"/>
                  <a:pt x="17100" y="45045"/>
                  <a:pt x="16760" y="45045"/>
                </a:cubicBezTo>
                <a:cubicBezTo>
                  <a:pt x="16752" y="45044"/>
                  <a:pt x="16744" y="45044"/>
                  <a:pt x="16736" y="45044"/>
                </a:cubicBezTo>
                <a:close/>
                <a:moveTo>
                  <a:pt x="33505" y="45317"/>
                </a:moveTo>
                <a:cubicBezTo>
                  <a:pt x="33560" y="45426"/>
                  <a:pt x="33628" y="45534"/>
                  <a:pt x="33682" y="45643"/>
                </a:cubicBezTo>
                <a:lnTo>
                  <a:pt x="33356" y="45820"/>
                </a:lnTo>
                <a:lnTo>
                  <a:pt x="33179" y="45480"/>
                </a:lnTo>
                <a:lnTo>
                  <a:pt x="33505" y="45317"/>
                </a:lnTo>
                <a:close/>
                <a:moveTo>
                  <a:pt x="54315" y="45344"/>
                </a:moveTo>
                <a:lnTo>
                  <a:pt x="54478" y="45670"/>
                </a:lnTo>
                <a:lnTo>
                  <a:pt x="54152" y="45833"/>
                </a:lnTo>
                <a:lnTo>
                  <a:pt x="53989" y="45507"/>
                </a:lnTo>
                <a:lnTo>
                  <a:pt x="54315" y="45344"/>
                </a:lnTo>
                <a:close/>
                <a:moveTo>
                  <a:pt x="13984" y="45126"/>
                </a:moveTo>
                <a:cubicBezTo>
                  <a:pt x="13669" y="45126"/>
                  <a:pt x="13515" y="45511"/>
                  <a:pt x="13742" y="45738"/>
                </a:cubicBezTo>
                <a:cubicBezTo>
                  <a:pt x="13813" y="45813"/>
                  <a:pt x="13902" y="45847"/>
                  <a:pt x="13990" y="45847"/>
                </a:cubicBezTo>
                <a:cubicBezTo>
                  <a:pt x="14175" y="45847"/>
                  <a:pt x="14358" y="45701"/>
                  <a:pt x="14367" y="45480"/>
                </a:cubicBezTo>
                <a:cubicBezTo>
                  <a:pt x="14354" y="45290"/>
                  <a:pt x="14204" y="45127"/>
                  <a:pt x="14000" y="45127"/>
                </a:cubicBezTo>
                <a:cubicBezTo>
                  <a:pt x="13995" y="45126"/>
                  <a:pt x="13990" y="45126"/>
                  <a:pt x="13984" y="45126"/>
                </a:cubicBezTo>
                <a:close/>
                <a:moveTo>
                  <a:pt x="42558" y="45344"/>
                </a:moveTo>
                <a:cubicBezTo>
                  <a:pt x="42626" y="45466"/>
                  <a:pt x="42721" y="45589"/>
                  <a:pt x="42789" y="45684"/>
                </a:cubicBezTo>
                <a:lnTo>
                  <a:pt x="42381" y="45861"/>
                </a:lnTo>
                <a:lnTo>
                  <a:pt x="42204" y="45521"/>
                </a:lnTo>
                <a:lnTo>
                  <a:pt x="42558" y="45344"/>
                </a:lnTo>
                <a:close/>
                <a:moveTo>
                  <a:pt x="30787" y="45371"/>
                </a:moveTo>
                <a:lnTo>
                  <a:pt x="30964" y="45711"/>
                </a:lnTo>
                <a:lnTo>
                  <a:pt x="30624" y="45874"/>
                </a:lnTo>
                <a:lnTo>
                  <a:pt x="30461" y="45534"/>
                </a:lnTo>
                <a:lnTo>
                  <a:pt x="30787" y="45371"/>
                </a:lnTo>
                <a:close/>
                <a:moveTo>
                  <a:pt x="51583" y="45385"/>
                </a:moveTo>
                <a:lnTo>
                  <a:pt x="51760" y="45725"/>
                </a:lnTo>
                <a:lnTo>
                  <a:pt x="51420" y="45888"/>
                </a:lnTo>
                <a:lnTo>
                  <a:pt x="51243" y="45561"/>
                </a:lnTo>
                <a:lnTo>
                  <a:pt x="51583" y="45385"/>
                </a:lnTo>
                <a:close/>
                <a:moveTo>
                  <a:pt x="11268" y="45235"/>
                </a:moveTo>
                <a:cubicBezTo>
                  <a:pt x="10969" y="45235"/>
                  <a:pt x="10806" y="45602"/>
                  <a:pt x="11037" y="45820"/>
                </a:cubicBezTo>
                <a:cubicBezTo>
                  <a:pt x="11106" y="45888"/>
                  <a:pt x="11190" y="45919"/>
                  <a:pt x="11272" y="45919"/>
                </a:cubicBezTo>
                <a:cubicBezTo>
                  <a:pt x="11449" y="45919"/>
                  <a:pt x="11618" y="45775"/>
                  <a:pt x="11608" y="45561"/>
                </a:cubicBezTo>
                <a:cubicBezTo>
                  <a:pt x="11608" y="45385"/>
                  <a:pt x="11445" y="45235"/>
                  <a:pt x="11268" y="45235"/>
                </a:cubicBezTo>
                <a:close/>
                <a:moveTo>
                  <a:pt x="39812" y="45412"/>
                </a:moveTo>
                <a:lnTo>
                  <a:pt x="39975" y="45765"/>
                </a:lnTo>
                <a:lnTo>
                  <a:pt x="39663" y="45928"/>
                </a:lnTo>
                <a:lnTo>
                  <a:pt x="39432" y="45575"/>
                </a:lnTo>
                <a:lnTo>
                  <a:pt x="39812" y="45412"/>
                </a:lnTo>
                <a:close/>
                <a:moveTo>
                  <a:pt x="3074" y="45578"/>
                </a:moveTo>
                <a:cubicBezTo>
                  <a:pt x="2987" y="45578"/>
                  <a:pt x="2902" y="45636"/>
                  <a:pt x="2896" y="45752"/>
                </a:cubicBezTo>
                <a:cubicBezTo>
                  <a:pt x="2896" y="45874"/>
                  <a:pt x="2964" y="45942"/>
                  <a:pt x="3100" y="45942"/>
                </a:cubicBezTo>
                <a:cubicBezTo>
                  <a:pt x="3195" y="45942"/>
                  <a:pt x="3276" y="45847"/>
                  <a:pt x="3263" y="45752"/>
                </a:cubicBezTo>
                <a:cubicBezTo>
                  <a:pt x="3249" y="45636"/>
                  <a:pt x="3161" y="45578"/>
                  <a:pt x="3074" y="45578"/>
                </a:cubicBezTo>
                <a:close/>
                <a:moveTo>
                  <a:pt x="8550" y="45330"/>
                </a:moveTo>
                <a:cubicBezTo>
                  <a:pt x="8156" y="45330"/>
                  <a:pt x="8156" y="45942"/>
                  <a:pt x="8550" y="45942"/>
                </a:cubicBezTo>
                <a:cubicBezTo>
                  <a:pt x="8944" y="45942"/>
                  <a:pt x="8944" y="45330"/>
                  <a:pt x="8550" y="45330"/>
                </a:cubicBezTo>
                <a:close/>
                <a:moveTo>
                  <a:pt x="28087" y="45282"/>
                </a:moveTo>
                <a:lnTo>
                  <a:pt x="28087" y="45282"/>
                </a:lnTo>
                <a:cubicBezTo>
                  <a:pt x="28137" y="45602"/>
                  <a:pt x="28140" y="45607"/>
                  <a:pt x="28259" y="45752"/>
                </a:cubicBezTo>
                <a:lnTo>
                  <a:pt x="27892" y="45942"/>
                </a:lnTo>
                <a:lnTo>
                  <a:pt x="27688" y="45589"/>
                </a:lnTo>
                <a:cubicBezTo>
                  <a:pt x="27880" y="45576"/>
                  <a:pt x="28035" y="45455"/>
                  <a:pt x="28087" y="45282"/>
                </a:cubicBezTo>
                <a:close/>
                <a:moveTo>
                  <a:pt x="5791" y="45439"/>
                </a:moveTo>
                <a:cubicBezTo>
                  <a:pt x="5573" y="45439"/>
                  <a:pt x="5465" y="45711"/>
                  <a:pt x="5614" y="45874"/>
                </a:cubicBezTo>
                <a:cubicBezTo>
                  <a:pt x="5666" y="45922"/>
                  <a:pt x="5729" y="45943"/>
                  <a:pt x="5791" y="45943"/>
                </a:cubicBezTo>
                <a:cubicBezTo>
                  <a:pt x="5923" y="45943"/>
                  <a:pt x="6049" y="45846"/>
                  <a:pt x="6049" y="45697"/>
                </a:cubicBezTo>
                <a:cubicBezTo>
                  <a:pt x="6049" y="45561"/>
                  <a:pt x="5940" y="45453"/>
                  <a:pt x="5804" y="45453"/>
                </a:cubicBezTo>
                <a:lnTo>
                  <a:pt x="5791" y="45439"/>
                </a:lnTo>
                <a:close/>
                <a:moveTo>
                  <a:pt x="48865" y="45412"/>
                </a:moveTo>
                <a:lnTo>
                  <a:pt x="49041" y="45793"/>
                </a:lnTo>
                <a:lnTo>
                  <a:pt x="48688" y="45969"/>
                </a:lnTo>
                <a:lnTo>
                  <a:pt x="48511" y="45643"/>
                </a:lnTo>
                <a:lnTo>
                  <a:pt x="48865" y="45412"/>
                </a:lnTo>
                <a:close/>
                <a:moveTo>
                  <a:pt x="60608" y="45426"/>
                </a:moveTo>
                <a:cubicBezTo>
                  <a:pt x="60663" y="45548"/>
                  <a:pt x="60717" y="45670"/>
                  <a:pt x="60771" y="45793"/>
                </a:cubicBezTo>
                <a:lnTo>
                  <a:pt x="60459" y="45969"/>
                </a:lnTo>
                <a:lnTo>
                  <a:pt x="60282" y="45602"/>
                </a:lnTo>
                <a:lnTo>
                  <a:pt x="60608" y="45426"/>
                </a:lnTo>
                <a:close/>
                <a:moveTo>
                  <a:pt x="20290" y="45204"/>
                </a:moveTo>
                <a:cubicBezTo>
                  <a:pt x="20089" y="45204"/>
                  <a:pt x="19895" y="45355"/>
                  <a:pt x="19886" y="45589"/>
                </a:cubicBezTo>
                <a:cubicBezTo>
                  <a:pt x="19886" y="45818"/>
                  <a:pt x="20059" y="46006"/>
                  <a:pt x="20287" y="46010"/>
                </a:cubicBezTo>
                <a:lnTo>
                  <a:pt x="20287" y="46010"/>
                </a:lnTo>
                <a:cubicBezTo>
                  <a:pt x="20650" y="46005"/>
                  <a:pt x="20836" y="45587"/>
                  <a:pt x="20579" y="45330"/>
                </a:cubicBezTo>
                <a:cubicBezTo>
                  <a:pt x="20497" y="45243"/>
                  <a:pt x="20392" y="45204"/>
                  <a:pt x="20290" y="45204"/>
                </a:cubicBezTo>
                <a:close/>
                <a:moveTo>
                  <a:pt x="20287" y="46010"/>
                </a:moveTo>
                <a:cubicBezTo>
                  <a:pt x="20285" y="46010"/>
                  <a:pt x="20282" y="46010"/>
                  <a:pt x="20280" y="46010"/>
                </a:cubicBezTo>
                <a:lnTo>
                  <a:pt x="20294" y="46010"/>
                </a:lnTo>
                <a:cubicBezTo>
                  <a:pt x="20292" y="46010"/>
                  <a:pt x="20289" y="46010"/>
                  <a:pt x="20287" y="46010"/>
                </a:cubicBezTo>
                <a:close/>
                <a:moveTo>
                  <a:pt x="25309" y="45466"/>
                </a:moveTo>
                <a:cubicBezTo>
                  <a:pt x="25377" y="45589"/>
                  <a:pt x="25445" y="45738"/>
                  <a:pt x="25500" y="45861"/>
                </a:cubicBezTo>
                <a:lnTo>
                  <a:pt x="25146" y="46051"/>
                </a:lnTo>
                <a:lnTo>
                  <a:pt x="24956" y="45657"/>
                </a:lnTo>
                <a:lnTo>
                  <a:pt x="25309" y="45466"/>
                </a:lnTo>
                <a:close/>
                <a:moveTo>
                  <a:pt x="37080" y="45507"/>
                </a:moveTo>
                <a:cubicBezTo>
                  <a:pt x="37135" y="45602"/>
                  <a:pt x="37202" y="45725"/>
                  <a:pt x="37257" y="45820"/>
                </a:cubicBezTo>
                <a:lnTo>
                  <a:pt x="36890" y="46051"/>
                </a:lnTo>
                <a:lnTo>
                  <a:pt x="36727" y="45670"/>
                </a:lnTo>
                <a:lnTo>
                  <a:pt x="37080" y="45507"/>
                </a:lnTo>
                <a:close/>
                <a:moveTo>
                  <a:pt x="46105" y="45521"/>
                </a:moveTo>
                <a:lnTo>
                  <a:pt x="46269" y="45888"/>
                </a:lnTo>
                <a:lnTo>
                  <a:pt x="45956" y="46051"/>
                </a:lnTo>
                <a:cubicBezTo>
                  <a:pt x="45902" y="45928"/>
                  <a:pt x="45834" y="45806"/>
                  <a:pt x="45779" y="45697"/>
                </a:cubicBezTo>
                <a:lnTo>
                  <a:pt x="46105" y="45521"/>
                </a:lnTo>
                <a:close/>
                <a:moveTo>
                  <a:pt x="17571" y="45272"/>
                </a:moveTo>
                <a:cubicBezTo>
                  <a:pt x="17378" y="45272"/>
                  <a:pt x="17190" y="45423"/>
                  <a:pt x="17181" y="45657"/>
                </a:cubicBezTo>
                <a:cubicBezTo>
                  <a:pt x="17181" y="45874"/>
                  <a:pt x="17344" y="46051"/>
                  <a:pt x="17562" y="46064"/>
                </a:cubicBezTo>
                <a:cubicBezTo>
                  <a:pt x="17901" y="46064"/>
                  <a:pt x="18092" y="45657"/>
                  <a:pt x="17847" y="45398"/>
                </a:cubicBezTo>
                <a:cubicBezTo>
                  <a:pt x="17769" y="45311"/>
                  <a:pt x="17669" y="45272"/>
                  <a:pt x="17571" y="45272"/>
                </a:cubicBezTo>
                <a:close/>
                <a:moveTo>
                  <a:pt x="34335" y="45548"/>
                </a:moveTo>
                <a:lnTo>
                  <a:pt x="34511" y="45888"/>
                </a:lnTo>
                <a:lnTo>
                  <a:pt x="34171" y="46064"/>
                </a:lnTo>
                <a:lnTo>
                  <a:pt x="34008" y="45725"/>
                </a:lnTo>
                <a:lnTo>
                  <a:pt x="34335" y="45548"/>
                </a:lnTo>
                <a:close/>
                <a:moveTo>
                  <a:pt x="57890" y="45534"/>
                </a:moveTo>
                <a:lnTo>
                  <a:pt x="58067" y="45847"/>
                </a:lnTo>
                <a:lnTo>
                  <a:pt x="57700" y="46064"/>
                </a:lnTo>
                <a:cubicBezTo>
                  <a:pt x="57645" y="45956"/>
                  <a:pt x="57591" y="45820"/>
                  <a:pt x="57536" y="45697"/>
                </a:cubicBezTo>
                <a:lnTo>
                  <a:pt x="57890" y="45534"/>
                </a:lnTo>
                <a:close/>
                <a:moveTo>
                  <a:pt x="55131" y="45589"/>
                </a:moveTo>
                <a:lnTo>
                  <a:pt x="55307" y="45915"/>
                </a:lnTo>
                <a:lnTo>
                  <a:pt x="54968" y="46092"/>
                </a:lnTo>
                <a:lnTo>
                  <a:pt x="54804" y="45765"/>
                </a:lnTo>
                <a:lnTo>
                  <a:pt x="55131" y="45589"/>
                </a:lnTo>
                <a:close/>
                <a:moveTo>
                  <a:pt x="43387" y="45602"/>
                </a:moveTo>
                <a:cubicBezTo>
                  <a:pt x="43428" y="45697"/>
                  <a:pt x="43496" y="45820"/>
                  <a:pt x="43550" y="45942"/>
                </a:cubicBezTo>
                <a:lnTo>
                  <a:pt x="43210" y="46105"/>
                </a:lnTo>
                <a:lnTo>
                  <a:pt x="42966" y="45765"/>
                </a:lnTo>
                <a:lnTo>
                  <a:pt x="43387" y="45602"/>
                </a:lnTo>
                <a:close/>
                <a:moveTo>
                  <a:pt x="31616" y="45602"/>
                </a:moveTo>
                <a:cubicBezTo>
                  <a:pt x="31670" y="45711"/>
                  <a:pt x="31725" y="45833"/>
                  <a:pt x="31793" y="45942"/>
                </a:cubicBezTo>
                <a:lnTo>
                  <a:pt x="31453" y="46119"/>
                </a:lnTo>
                <a:lnTo>
                  <a:pt x="31276" y="45779"/>
                </a:lnTo>
                <a:lnTo>
                  <a:pt x="31616" y="45602"/>
                </a:lnTo>
                <a:close/>
                <a:moveTo>
                  <a:pt x="14838" y="45398"/>
                </a:moveTo>
                <a:cubicBezTo>
                  <a:pt x="14831" y="45398"/>
                  <a:pt x="14823" y="45398"/>
                  <a:pt x="14816" y="45398"/>
                </a:cubicBezTo>
                <a:lnTo>
                  <a:pt x="14830" y="45398"/>
                </a:lnTo>
                <a:cubicBezTo>
                  <a:pt x="14503" y="45398"/>
                  <a:pt x="14340" y="45793"/>
                  <a:pt x="14571" y="46024"/>
                </a:cubicBezTo>
                <a:cubicBezTo>
                  <a:pt x="14646" y="46098"/>
                  <a:pt x="14738" y="46132"/>
                  <a:pt x="14828" y="46132"/>
                </a:cubicBezTo>
                <a:cubicBezTo>
                  <a:pt x="15016" y="46132"/>
                  <a:pt x="15197" y="45986"/>
                  <a:pt x="15197" y="45765"/>
                </a:cubicBezTo>
                <a:cubicBezTo>
                  <a:pt x="15197" y="45569"/>
                  <a:pt x="15032" y="45398"/>
                  <a:pt x="14838" y="45398"/>
                </a:cubicBezTo>
                <a:close/>
                <a:moveTo>
                  <a:pt x="52412" y="45643"/>
                </a:moveTo>
                <a:lnTo>
                  <a:pt x="52575" y="45983"/>
                </a:lnTo>
                <a:lnTo>
                  <a:pt x="52249" y="46146"/>
                </a:lnTo>
                <a:cubicBezTo>
                  <a:pt x="52195" y="46051"/>
                  <a:pt x="52140" y="45928"/>
                  <a:pt x="52086" y="45820"/>
                </a:cubicBezTo>
                <a:lnTo>
                  <a:pt x="52412" y="45643"/>
                </a:lnTo>
                <a:close/>
                <a:moveTo>
                  <a:pt x="12098" y="45480"/>
                </a:moveTo>
                <a:cubicBezTo>
                  <a:pt x="11799" y="45480"/>
                  <a:pt x="11649" y="45847"/>
                  <a:pt x="11853" y="46064"/>
                </a:cubicBezTo>
                <a:cubicBezTo>
                  <a:pt x="11922" y="46129"/>
                  <a:pt x="12006" y="46158"/>
                  <a:pt x="12089" y="46158"/>
                </a:cubicBezTo>
                <a:cubicBezTo>
                  <a:pt x="12266" y="46158"/>
                  <a:pt x="12437" y="46024"/>
                  <a:pt x="12437" y="45820"/>
                </a:cubicBezTo>
                <a:cubicBezTo>
                  <a:pt x="12437" y="45629"/>
                  <a:pt x="12288" y="45480"/>
                  <a:pt x="12111" y="45480"/>
                </a:cubicBezTo>
                <a:close/>
                <a:moveTo>
                  <a:pt x="40641" y="45670"/>
                </a:moveTo>
                <a:cubicBezTo>
                  <a:pt x="40696" y="45779"/>
                  <a:pt x="40750" y="45901"/>
                  <a:pt x="40804" y="46010"/>
                </a:cubicBezTo>
                <a:lnTo>
                  <a:pt x="40465" y="46173"/>
                </a:lnTo>
                <a:lnTo>
                  <a:pt x="40302" y="45847"/>
                </a:lnTo>
                <a:lnTo>
                  <a:pt x="40641" y="45670"/>
                </a:lnTo>
                <a:close/>
                <a:moveTo>
                  <a:pt x="9388" y="45575"/>
                </a:moveTo>
                <a:cubicBezTo>
                  <a:pt x="9114" y="45575"/>
                  <a:pt x="8962" y="45879"/>
                  <a:pt x="9148" y="46092"/>
                </a:cubicBezTo>
                <a:cubicBezTo>
                  <a:pt x="9209" y="46162"/>
                  <a:pt x="9289" y="46193"/>
                  <a:pt x="9369" y="46193"/>
                </a:cubicBezTo>
                <a:cubicBezTo>
                  <a:pt x="9522" y="46193"/>
                  <a:pt x="9674" y="46079"/>
                  <a:pt x="9692" y="45901"/>
                </a:cubicBezTo>
                <a:cubicBezTo>
                  <a:pt x="9705" y="45738"/>
                  <a:pt x="9569" y="45589"/>
                  <a:pt x="9406" y="45575"/>
                </a:cubicBezTo>
                <a:cubicBezTo>
                  <a:pt x="9400" y="45575"/>
                  <a:pt x="9394" y="45575"/>
                  <a:pt x="9388" y="45575"/>
                </a:cubicBezTo>
                <a:close/>
                <a:moveTo>
                  <a:pt x="1156" y="45888"/>
                </a:moveTo>
                <a:cubicBezTo>
                  <a:pt x="1091" y="45991"/>
                  <a:pt x="1039" y="46045"/>
                  <a:pt x="1034" y="46097"/>
                </a:cubicBezTo>
                <a:lnTo>
                  <a:pt x="1034" y="46097"/>
                </a:lnTo>
                <a:cubicBezTo>
                  <a:pt x="1034" y="46095"/>
                  <a:pt x="1033" y="46093"/>
                  <a:pt x="1033" y="46092"/>
                </a:cubicBezTo>
                <a:lnTo>
                  <a:pt x="1033" y="46105"/>
                </a:lnTo>
                <a:cubicBezTo>
                  <a:pt x="1033" y="46102"/>
                  <a:pt x="1034" y="46100"/>
                  <a:pt x="1034" y="46097"/>
                </a:cubicBezTo>
                <a:lnTo>
                  <a:pt x="1034" y="46097"/>
                </a:lnTo>
                <a:cubicBezTo>
                  <a:pt x="1040" y="46138"/>
                  <a:pt x="1116" y="46200"/>
                  <a:pt x="1142" y="46200"/>
                </a:cubicBezTo>
                <a:cubicBezTo>
                  <a:pt x="1210" y="46173"/>
                  <a:pt x="1251" y="46132"/>
                  <a:pt x="1265" y="46078"/>
                </a:cubicBezTo>
                <a:cubicBezTo>
                  <a:pt x="1278" y="46037"/>
                  <a:pt x="1210" y="45983"/>
                  <a:pt x="1156" y="45888"/>
                </a:cubicBezTo>
                <a:close/>
                <a:moveTo>
                  <a:pt x="6635" y="45668"/>
                </a:moveTo>
                <a:cubicBezTo>
                  <a:pt x="6497" y="45668"/>
                  <a:pt x="6362" y="45777"/>
                  <a:pt x="6362" y="45942"/>
                </a:cubicBezTo>
                <a:cubicBezTo>
                  <a:pt x="6362" y="46078"/>
                  <a:pt x="6470" y="46200"/>
                  <a:pt x="6620" y="46214"/>
                </a:cubicBezTo>
                <a:cubicBezTo>
                  <a:pt x="6865" y="46214"/>
                  <a:pt x="6987" y="45928"/>
                  <a:pt x="6824" y="45752"/>
                </a:cubicBezTo>
                <a:cubicBezTo>
                  <a:pt x="6770" y="45694"/>
                  <a:pt x="6703" y="45668"/>
                  <a:pt x="6635" y="45668"/>
                </a:cubicBezTo>
                <a:close/>
                <a:moveTo>
                  <a:pt x="28898" y="45670"/>
                </a:moveTo>
                <a:cubicBezTo>
                  <a:pt x="28938" y="45793"/>
                  <a:pt x="29006" y="45915"/>
                  <a:pt x="29061" y="46024"/>
                </a:cubicBezTo>
                <a:lnTo>
                  <a:pt x="28694" y="46214"/>
                </a:lnTo>
                <a:cubicBezTo>
                  <a:pt x="28653" y="46105"/>
                  <a:pt x="28585" y="45969"/>
                  <a:pt x="28531" y="45847"/>
                </a:cubicBezTo>
                <a:lnTo>
                  <a:pt x="28898" y="45670"/>
                </a:lnTo>
                <a:close/>
                <a:moveTo>
                  <a:pt x="49680" y="45711"/>
                </a:moveTo>
                <a:lnTo>
                  <a:pt x="49857" y="46064"/>
                </a:lnTo>
                <a:lnTo>
                  <a:pt x="49503" y="46228"/>
                </a:lnTo>
                <a:lnTo>
                  <a:pt x="49327" y="45888"/>
                </a:lnTo>
                <a:lnTo>
                  <a:pt x="49680" y="45711"/>
                </a:lnTo>
                <a:close/>
                <a:moveTo>
                  <a:pt x="37909" y="45738"/>
                </a:moveTo>
                <a:lnTo>
                  <a:pt x="38086" y="46064"/>
                </a:lnTo>
                <a:lnTo>
                  <a:pt x="37760" y="46241"/>
                </a:lnTo>
                <a:lnTo>
                  <a:pt x="37583" y="45915"/>
                </a:lnTo>
                <a:lnTo>
                  <a:pt x="37909" y="45738"/>
                </a:lnTo>
                <a:close/>
                <a:moveTo>
                  <a:pt x="3892" y="45818"/>
                </a:moveTo>
                <a:cubicBezTo>
                  <a:pt x="3781" y="45818"/>
                  <a:pt x="3697" y="45909"/>
                  <a:pt x="3684" y="46024"/>
                </a:cubicBezTo>
                <a:lnTo>
                  <a:pt x="3698" y="46024"/>
                </a:lnTo>
                <a:cubicBezTo>
                  <a:pt x="3688" y="46155"/>
                  <a:pt x="3795" y="46247"/>
                  <a:pt x="3907" y="46247"/>
                </a:cubicBezTo>
                <a:cubicBezTo>
                  <a:pt x="3958" y="46247"/>
                  <a:pt x="4009" y="46229"/>
                  <a:pt x="4051" y="46187"/>
                </a:cubicBezTo>
                <a:cubicBezTo>
                  <a:pt x="4200" y="46064"/>
                  <a:pt x="4105" y="45820"/>
                  <a:pt x="3915" y="45820"/>
                </a:cubicBezTo>
                <a:cubicBezTo>
                  <a:pt x="3907" y="45819"/>
                  <a:pt x="3899" y="45818"/>
                  <a:pt x="3892" y="45818"/>
                </a:cubicBezTo>
                <a:close/>
                <a:moveTo>
                  <a:pt x="21136" y="45439"/>
                </a:moveTo>
                <a:cubicBezTo>
                  <a:pt x="20769" y="45439"/>
                  <a:pt x="20566" y="45874"/>
                  <a:pt x="20824" y="46132"/>
                </a:cubicBezTo>
                <a:cubicBezTo>
                  <a:pt x="20910" y="46224"/>
                  <a:pt x="21018" y="46264"/>
                  <a:pt x="21124" y="46264"/>
                </a:cubicBezTo>
                <a:cubicBezTo>
                  <a:pt x="21332" y="46264"/>
                  <a:pt x="21531" y="46104"/>
                  <a:pt x="21531" y="45861"/>
                </a:cubicBezTo>
                <a:cubicBezTo>
                  <a:pt x="21531" y="45629"/>
                  <a:pt x="21354" y="45439"/>
                  <a:pt x="21136" y="45439"/>
                </a:cubicBezTo>
                <a:close/>
                <a:moveTo>
                  <a:pt x="58719" y="45765"/>
                </a:moveTo>
                <a:lnTo>
                  <a:pt x="58882" y="46105"/>
                </a:lnTo>
                <a:lnTo>
                  <a:pt x="58556" y="46268"/>
                </a:lnTo>
                <a:lnTo>
                  <a:pt x="58379" y="45928"/>
                </a:lnTo>
                <a:lnTo>
                  <a:pt x="58719" y="45765"/>
                </a:lnTo>
                <a:close/>
                <a:moveTo>
                  <a:pt x="26138" y="45752"/>
                </a:moveTo>
                <a:lnTo>
                  <a:pt x="26329" y="46105"/>
                </a:lnTo>
                <a:lnTo>
                  <a:pt x="25975" y="46295"/>
                </a:lnTo>
                <a:lnTo>
                  <a:pt x="25785" y="45942"/>
                </a:lnTo>
                <a:lnTo>
                  <a:pt x="26138" y="45752"/>
                </a:lnTo>
                <a:close/>
                <a:moveTo>
                  <a:pt x="46935" y="45793"/>
                </a:moveTo>
                <a:lnTo>
                  <a:pt x="47111" y="46132"/>
                </a:lnTo>
                <a:lnTo>
                  <a:pt x="46771" y="46309"/>
                </a:lnTo>
                <a:cubicBezTo>
                  <a:pt x="46717" y="46200"/>
                  <a:pt x="46663" y="46078"/>
                  <a:pt x="46595" y="45969"/>
                </a:cubicBezTo>
                <a:lnTo>
                  <a:pt x="46935" y="45793"/>
                </a:lnTo>
                <a:close/>
                <a:moveTo>
                  <a:pt x="35150" y="45806"/>
                </a:moveTo>
                <a:lnTo>
                  <a:pt x="35381" y="46160"/>
                </a:lnTo>
                <a:lnTo>
                  <a:pt x="35001" y="46323"/>
                </a:lnTo>
                <a:lnTo>
                  <a:pt x="34837" y="45969"/>
                </a:lnTo>
                <a:lnTo>
                  <a:pt x="35150" y="45806"/>
                </a:lnTo>
                <a:close/>
                <a:moveTo>
                  <a:pt x="18392" y="45543"/>
                </a:moveTo>
                <a:cubicBezTo>
                  <a:pt x="18295" y="45543"/>
                  <a:pt x="18197" y="45578"/>
                  <a:pt x="18119" y="45657"/>
                </a:cubicBezTo>
                <a:cubicBezTo>
                  <a:pt x="17874" y="45915"/>
                  <a:pt x="18051" y="46336"/>
                  <a:pt x="18404" y="46336"/>
                </a:cubicBezTo>
                <a:cubicBezTo>
                  <a:pt x="18622" y="46336"/>
                  <a:pt x="18799" y="46160"/>
                  <a:pt x="18799" y="45942"/>
                </a:cubicBezTo>
                <a:cubicBezTo>
                  <a:pt x="18799" y="45702"/>
                  <a:pt x="18597" y="45543"/>
                  <a:pt x="18392" y="45543"/>
                </a:cubicBezTo>
                <a:close/>
                <a:moveTo>
                  <a:pt x="55960" y="45833"/>
                </a:moveTo>
                <a:lnTo>
                  <a:pt x="56136" y="46160"/>
                </a:lnTo>
                <a:cubicBezTo>
                  <a:pt x="56028" y="46214"/>
                  <a:pt x="55905" y="46268"/>
                  <a:pt x="55797" y="46336"/>
                </a:cubicBezTo>
                <a:lnTo>
                  <a:pt x="55620" y="45996"/>
                </a:lnTo>
                <a:lnTo>
                  <a:pt x="55960" y="45833"/>
                </a:lnTo>
                <a:close/>
                <a:moveTo>
                  <a:pt x="44202" y="45861"/>
                </a:moveTo>
                <a:lnTo>
                  <a:pt x="44379" y="46187"/>
                </a:lnTo>
                <a:lnTo>
                  <a:pt x="44012" y="46350"/>
                </a:lnTo>
                <a:lnTo>
                  <a:pt x="43849" y="46037"/>
                </a:lnTo>
                <a:lnTo>
                  <a:pt x="44202" y="45861"/>
                </a:lnTo>
                <a:close/>
                <a:moveTo>
                  <a:pt x="15646" y="45631"/>
                </a:moveTo>
                <a:cubicBezTo>
                  <a:pt x="15462" y="45631"/>
                  <a:pt x="15287" y="45772"/>
                  <a:pt x="15278" y="45996"/>
                </a:cubicBezTo>
                <a:cubicBezTo>
                  <a:pt x="15265" y="46200"/>
                  <a:pt x="15428" y="46377"/>
                  <a:pt x="15645" y="46377"/>
                </a:cubicBezTo>
                <a:cubicBezTo>
                  <a:pt x="15650" y="46377"/>
                  <a:pt x="15656" y="46377"/>
                  <a:pt x="15661" y="46377"/>
                </a:cubicBezTo>
                <a:cubicBezTo>
                  <a:pt x="15977" y="46377"/>
                  <a:pt x="16144" y="45979"/>
                  <a:pt x="15917" y="45752"/>
                </a:cubicBezTo>
                <a:cubicBezTo>
                  <a:pt x="15838" y="45669"/>
                  <a:pt x="15741" y="45631"/>
                  <a:pt x="15646" y="45631"/>
                </a:cubicBezTo>
                <a:close/>
                <a:moveTo>
                  <a:pt x="32432" y="45861"/>
                </a:moveTo>
                <a:cubicBezTo>
                  <a:pt x="32486" y="45969"/>
                  <a:pt x="32554" y="46105"/>
                  <a:pt x="32595" y="46228"/>
                </a:cubicBezTo>
                <a:lnTo>
                  <a:pt x="32268" y="46391"/>
                </a:lnTo>
                <a:lnTo>
                  <a:pt x="32105" y="46037"/>
                </a:lnTo>
                <a:lnTo>
                  <a:pt x="32432" y="45861"/>
                </a:lnTo>
                <a:close/>
                <a:moveTo>
                  <a:pt x="53241" y="45888"/>
                </a:moveTo>
                <a:lnTo>
                  <a:pt x="53404" y="46255"/>
                </a:lnTo>
                <a:lnTo>
                  <a:pt x="53078" y="46418"/>
                </a:lnTo>
                <a:cubicBezTo>
                  <a:pt x="53037" y="46323"/>
                  <a:pt x="52969" y="46187"/>
                  <a:pt x="52915" y="46064"/>
                </a:cubicBezTo>
                <a:lnTo>
                  <a:pt x="53241" y="45888"/>
                </a:lnTo>
                <a:close/>
                <a:moveTo>
                  <a:pt x="12927" y="45711"/>
                </a:moveTo>
                <a:cubicBezTo>
                  <a:pt x="12614" y="45711"/>
                  <a:pt x="12451" y="46092"/>
                  <a:pt x="12682" y="46323"/>
                </a:cubicBezTo>
                <a:cubicBezTo>
                  <a:pt x="12753" y="46389"/>
                  <a:pt x="12838" y="46419"/>
                  <a:pt x="12921" y="46419"/>
                </a:cubicBezTo>
                <a:cubicBezTo>
                  <a:pt x="13109" y="46419"/>
                  <a:pt x="13290" y="46268"/>
                  <a:pt x="13280" y="46051"/>
                </a:cubicBezTo>
                <a:cubicBezTo>
                  <a:pt x="13267" y="45861"/>
                  <a:pt x="13117" y="45711"/>
                  <a:pt x="12927" y="45711"/>
                </a:cubicBezTo>
                <a:close/>
                <a:moveTo>
                  <a:pt x="41470" y="45928"/>
                </a:moveTo>
                <a:lnTo>
                  <a:pt x="41634" y="46255"/>
                </a:lnTo>
                <a:lnTo>
                  <a:pt x="41294" y="46431"/>
                </a:lnTo>
                <a:cubicBezTo>
                  <a:pt x="41239" y="46323"/>
                  <a:pt x="41185" y="46214"/>
                  <a:pt x="41131" y="46092"/>
                </a:cubicBezTo>
                <a:lnTo>
                  <a:pt x="41470" y="45928"/>
                </a:lnTo>
                <a:close/>
                <a:moveTo>
                  <a:pt x="10206" y="45804"/>
                </a:moveTo>
                <a:cubicBezTo>
                  <a:pt x="10040" y="45804"/>
                  <a:pt x="9882" y="45928"/>
                  <a:pt x="9882" y="46119"/>
                </a:cubicBezTo>
                <a:cubicBezTo>
                  <a:pt x="9882" y="46295"/>
                  <a:pt x="10018" y="46445"/>
                  <a:pt x="10195" y="46445"/>
                </a:cubicBezTo>
                <a:cubicBezTo>
                  <a:pt x="10494" y="46445"/>
                  <a:pt x="10630" y="46105"/>
                  <a:pt x="10439" y="45901"/>
                </a:cubicBezTo>
                <a:cubicBezTo>
                  <a:pt x="10372" y="45834"/>
                  <a:pt x="10288" y="45804"/>
                  <a:pt x="10206" y="45804"/>
                </a:cubicBezTo>
                <a:close/>
                <a:moveTo>
                  <a:pt x="29713" y="45956"/>
                </a:moveTo>
                <a:lnTo>
                  <a:pt x="29890" y="46282"/>
                </a:lnTo>
                <a:lnTo>
                  <a:pt x="29523" y="46459"/>
                </a:lnTo>
                <a:lnTo>
                  <a:pt x="29346" y="46132"/>
                </a:lnTo>
                <a:lnTo>
                  <a:pt x="29713" y="45956"/>
                </a:lnTo>
                <a:close/>
                <a:moveTo>
                  <a:pt x="50523" y="45983"/>
                </a:moveTo>
                <a:lnTo>
                  <a:pt x="50686" y="46309"/>
                </a:lnTo>
                <a:lnTo>
                  <a:pt x="50333" y="46472"/>
                </a:lnTo>
                <a:lnTo>
                  <a:pt x="50156" y="46160"/>
                </a:lnTo>
                <a:lnTo>
                  <a:pt x="50523" y="45983"/>
                </a:lnTo>
                <a:close/>
                <a:moveTo>
                  <a:pt x="7449" y="45928"/>
                </a:moveTo>
                <a:cubicBezTo>
                  <a:pt x="7300" y="45928"/>
                  <a:pt x="7177" y="46051"/>
                  <a:pt x="7164" y="46214"/>
                </a:cubicBezTo>
                <a:cubicBezTo>
                  <a:pt x="7164" y="46382"/>
                  <a:pt x="7304" y="46498"/>
                  <a:pt x="7453" y="46498"/>
                </a:cubicBezTo>
                <a:cubicBezTo>
                  <a:pt x="7522" y="46498"/>
                  <a:pt x="7593" y="46473"/>
                  <a:pt x="7653" y="46418"/>
                </a:cubicBezTo>
                <a:cubicBezTo>
                  <a:pt x="7830" y="46241"/>
                  <a:pt x="7707" y="45942"/>
                  <a:pt x="7449" y="45928"/>
                </a:cubicBezTo>
                <a:close/>
                <a:moveTo>
                  <a:pt x="38738" y="45969"/>
                </a:moveTo>
                <a:lnTo>
                  <a:pt x="38915" y="46336"/>
                </a:lnTo>
                <a:lnTo>
                  <a:pt x="38602" y="46499"/>
                </a:lnTo>
                <a:lnTo>
                  <a:pt x="38426" y="46146"/>
                </a:lnTo>
                <a:lnTo>
                  <a:pt x="38738" y="45969"/>
                </a:lnTo>
                <a:close/>
                <a:moveTo>
                  <a:pt x="59535" y="46010"/>
                </a:moveTo>
                <a:lnTo>
                  <a:pt x="59711" y="46336"/>
                </a:lnTo>
                <a:cubicBezTo>
                  <a:pt x="59603" y="46377"/>
                  <a:pt x="59480" y="46445"/>
                  <a:pt x="59371" y="46499"/>
                </a:cubicBezTo>
                <a:lnTo>
                  <a:pt x="59208" y="46173"/>
                </a:lnTo>
                <a:lnTo>
                  <a:pt x="59535" y="46010"/>
                </a:lnTo>
                <a:close/>
                <a:moveTo>
                  <a:pt x="1945" y="46185"/>
                </a:moveTo>
                <a:cubicBezTo>
                  <a:pt x="1854" y="46185"/>
                  <a:pt x="1808" y="46250"/>
                  <a:pt x="1808" y="46350"/>
                </a:cubicBezTo>
                <a:cubicBezTo>
                  <a:pt x="1808" y="46437"/>
                  <a:pt x="1865" y="46501"/>
                  <a:pt x="1958" y="46501"/>
                </a:cubicBezTo>
                <a:cubicBezTo>
                  <a:pt x="1967" y="46501"/>
                  <a:pt x="1976" y="46501"/>
                  <a:pt x="1985" y="46499"/>
                </a:cubicBezTo>
                <a:cubicBezTo>
                  <a:pt x="2039" y="46486"/>
                  <a:pt x="2107" y="46418"/>
                  <a:pt x="2162" y="46363"/>
                </a:cubicBezTo>
                <a:lnTo>
                  <a:pt x="2162" y="46295"/>
                </a:lnTo>
                <a:cubicBezTo>
                  <a:pt x="2094" y="46255"/>
                  <a:pt x="2039" y="46187"/>
                  <a:pt x="1971" y="46187"/>
                </a:cubicBezTo>
                <a:cubicBezTo>
                  <a:pt x="1962" y="46186"/>
                  <a:pt x="1953" y="46185"/>
                  <a:pt x="1945" y="46185"/>
                </a:cubicBezTo>
                <a:close/>
                <a:moveTo>
                  <a:pt x="4731" y="46037"/>
                </a:moveTo>
                <a:cubicBezTo>
                  <a:pt x="4404" y="46037"/>
                  <a:pt x="4404" y="46513"/>
                  <a:pt x="4731" y="46513"/>
                </a:cubicBezTo>
                <a:cubicBezTo>
                  <a:pt x="4853" y="46513"/>
                  <a:pt x="4962" y="46418"/>
                  <a:pt x="4975" y="46282"/>
                </a:cubicBezTo>
                <a:cubicBezTo>
                  <a:pt x="4962" y="46146"/>
                  <a:pt x="4866" y="46037"/>
                  <a:pt x="4731" y="46037"/>
                </a:cubicBezTo>
                <a:close/>
                <a:moveTo>
                  <a:pt x="26968" y="45996"/>
                </a:moveTo>
                <a:lnTo>
                  <a:pt x="27144" y="46336"/>
                </a:lnTo>
                <a:lnTo>
                  <a:pt x="26804" y="46527"/>
                </a:lnTo>
                <a:lnTo>
                  <a:pt x="26614" y="46187"/>
                </a:lnTo>
                <a:lnTo>
                  <a:pt x="26968" y="45996"/>
                </a:lnTo>
                <a:close/>
                <a:moveTo>
                  <a:pt x="47764" y="46037"/>
                </a:moveTo>
                <a:lnTo>
                  <a:pt x="47940" y="46377"/>
                </a:lnTo>
                <a:lnTo>
                  <a:pt x="47601" y="46554"/>
                </a:lnTo>
                <a:lnTo>
                  <a:pt x="47437" y="46214"/>
                </a:lnTo>
                <a:lnTo>
                  <a:pt x="47764" y="46037"/>
                </a:lnTo>
                <a:close/>
                <a:moveTo>
                  <a:pt x="35979" y="46051"/>
                </a:moveTo>
                <a:cubicBezTo>
                  <a:pt x="36034" y="46160"/>
                  <a:pt x="36102" y="46295"/>
                  <a:pt x="36156" y="46404"/>
                </a:cubicBezTo>
                <a:lnTo>
                  <a:pt x="35843" y="46581"/>
                </a:lnTo>
                <a:lnTo>
                  <a:pt x="35612" y="46214"/>
                </a:lnTo>
                <a:lnTo>
                  <a:pt x="35979" y="46051"/>
                </a:lnTo>
                <a:close/>
                <a:moveTo>
                  <a:pt x="19225" y="45792"/>
                </a:moveTo>
                <a:cubicBezTo>
                  <a:pt x="19124" y="45792"/>
                  <a:pt x="19019" y="45830"/>
                  <a:pt x="18934" y="45915"/>
                </a:cubicBezTo>
                <a:cubicBezTo>
                  <a:pt x="18694" y="46156"/>
                  <a:pt x="18874" y="46581"/>
                  <a:pt x="19217" y="46581"/>
                </a:cubicBezTo>
                <a:cubicBezTo>
                  <a:pt x="19223" y="46581"/>
                  <a:pt x="19228" y="46581"/>
                  <a:pt x="19234" y="46581"/>
                </a:cubicBezTo>
                <a:cubicBezTo>
                  <a:pt x="19451" y="46581"/>
                  <a:pt x="19628" y="46404"/>
                  <a:pt x="19628" y="46187"/>
                </a:cubicBezTo>
                <a:cubicBezTo>
                  <a:pt x="19628" y="45950"/>
                  <a:pt x="19432" y="45792"/>
                  <a:pt x="19225" y="45792"/>
                </a:cubicBezTo>
                <a:close/>
                <a:moveTo>
                  <a:pt x="45045" y="46105"/>
                </a:moveTo>
                <a:lnTo>
                  <a:pt x="45208" y="46431"/>
                </a:lnTo>
                <a:lnTo>
                  <a:pt x="44855" y="46594"/>
                </a:lnTo>
                <a:lnTo>
                  <a:pt x="44678" y="46268"/>
                </a:lnTo>
                <a:lnTo>
                  <a:pt x="45045" y="46105"/>
                </a:lnTo>
                <a:close/>
                <a:moveTo>
                  <a:pt x="56789" y="46078"/>
                </a:moveTo>
                <a:lnTo>
                  <a:pt x="56966" y="46431"/>
                </a:lnTo>
                <a:lnTo>
                  <a:pt x="56639" y="46608"/>
                </a:lnTo>
                <a:lnTo>
                  <a:pt x="56463" y="46241"/>
                </a:lnTo>
                <a:lnTo>
                  <a:pt x="56789" y="46078"/>
                </a:lnTo>
                <a:close/>
                <a:moveTo>
                  <a:pt x="16501" y="45861"/>
                </a:moveTo>
                <a:cubicBezTo>
                  <a:pt x="16162" y="45861"/>
                  <a:pt x="15985" y="46282"/>
                  <a:pt x="16230" y="46527"/>
                </a:cubicBezTo>
                <a:cubicBezTo>
                  <a:pt x="16306" y="46599"/>
                  <a:pt x="16400" y="46631"/>
                  <a:pt x="16492" y="46631"/>
                </a:cubicBezTo>
                <a:cubicBezTo>
                  <a:pt x="16695" y="46631"/>
                  <a:pt x="16891" y="46475"/>
                  <a:pt x="16882" y="46241"/>
                </a:cubicBezTo>
                <a:cubicBezTo>
                  <a:pt x="16882" y="46037"/>
                  <a:pt x="16705" y="45861"/>
                  <a:pt x="16501" y="45861"/>
                </a:cubicBezTo>
                <a:close/>
                <a:moveTo>
                  <a:pt x="33274" y="46132"/>
                </a:moveTo>
                <a:lnTo>
                  <a:pt x="33437" y="46472"/>
                </a:lnTo>
                <a:cubicBezTo>
                  <a:pt x="33342" y="46513"/>
                  <a:pt x="33220" y="46581"/>
                  <a:pt x="33098" y="46635"/>
                </a:cubicBezTo>
                <a:lnTo>
                  <a:pt x="32935" y="46309"/>
                </a:lnTo>
                <a:lnTo>
                  <a:pt x="33274" y="46132"/>
                </a:lnTo>
                <a:close/>
                <a:moveTo>
                  <a:pt x="54070" y="46160"/>
                </a:moveTo>
                <a:lnTo>
                  <a:pt x="54247" y="46499"/>
                </a:lnTo>
                <a:lnTo>
                  <a:pt x="53921" y="46676"/>
                </a:lnTo>
                <a:lnTo>
                  <a:pt x="53731" y="46336"/>
                </a:lnTo>
                <a:lnTo>
                  <a:pt x="54070" y="46160"/>
                </a:lnTo>
                <a:close/>
                <a:moveTo>
                  <a:pt x="13730" y="45941"/>
                </a:moveTo>
                <a:cubicBezTo>
                  <a:pt x="13239" y="45941"/>
                  <a:pt x="13247" y="46678"/>
                  <a:pt x="13718" y="46678"/>
                </a:cubicBezTo>
                <a:cubicBezTo>
                  <a:pt x="13731" y="46678"/>
                  <a:pt x="13743" y="46677"/>
                  <a:pt x="13756" y="46676"/>
                </a:cubicBezTo>
                <a:cubicBezTo>
                  <a:pt x="14218" y="46635"/>
                  <a:pt x="14204" y="45969"/>
                  <a:pt x="13756" y="45942"/>
                </a:cubicBezTo>
                <a:cubicBezTo>
                  <a:pt x="13747" y="45942"/>
                  <a:pt x="13738" y="45941"/>
                  <a:pt x="13730" y="45941"/>
                </a:cubicBezTo>
                <a:close/>
                <a:moveTo>
                  <a:pt x="42272" y="46160"/>
                </a:moveTo>
                <a:lnTo>
                  <a:pt x="42449" y="46527"/>
                </a:lnTo>
                <a:lnTo>
                  <a:pt x="42123" y="46690"/>
                </a:lnTo>
                <a:cubicBezTo>
                  <a:pt x="42082" y="46581"/>
                  <a:pt x="42014" y="46459"/>
                  <a:pt x="41960" y="46336"/>
                </a:cubicBezTo>
                <a:lnTo>
                  <a:pt x="42272" y="46160"/>
                </a:lnTo>
                <a:close/>
                <a:moveTo>
                  <a:pt x="30542" y="46200"/>
                </a:moveTo>
                <a:cubicBezTo>
                  <a:pt x="30597" y="46295"/>
                  <a:pt x="30665" y="46418"/>
                  <a:pt x="30719" y="46527"/>
                </a:cubicBezTo>
                <a:lnTo>
                  <a:pt x="30352" y="46703"/>
                </a:lnTo>
                <a:lnTo>
                  <a:pt x="30175" y="46377"/>
                </a:lnTo>
                <a:lnTo>
                  <a:pt x="30542" y="46200"/>
                </a:lnTo>
                <a:close/>
                <a:moveTo>
                  <a:pt x="51338" y="46228"/>
                </a:moveTo>
                <a:lnTo>
                  <a:pt x="51515" y="46554"/>
                </a:lnTo>
                <a:lnTo>
                  <a:pt x="51148" y="46730"/>
                </a:lnTo>
                <a:lnTo>
                  <a:pt x="50971" y="46404"/>
                </a:lnTo>
                <a:lnTo>
                  <a:pt x="51338" y="46228"/>
                </a:lnTo>
                <a:close/>
                <a:moveTo>
                  <a:pt x="11021" y="46057"/>
                </a:moveTo>
                <a:cubicBezTo>
                  <a:pt x="10937" y="46057"/>
                  <a:pt x="10850" y="46089"/>
                  <a:pt x="10779" y="46160"/>
                </a:cubicBezTo>
                <a:cubicBezTo>
                  <a:pt x="10579" y="46386"/>
                  <a:pt x="10733" y="46744"/>
                  <a:pt x="11021" y="46744"/>
                </a:cubicBezTo>
                <a:cubicBezTo>
                  <a:pt x="11027" y="46744"/>
                  <a:pt x="11032" y="46744"/>
                  <a:pt x="11037" y="46744"/>
                </a:cubicBezTo>
                <a:cubicBezTo>
                  <a:pt x="11214" y="46730"/>
                  <a:pt x="11364" y="46581"/>
                  <a:pt x="11364" y="46404"/>
                </a:cubicBezTo>
                <a:cubicBezTo>
                  <a:pt x="11364" y="46193"/>
                  <a:pt x="11197" y="46057"/>
                  <a:pt x="11021" y="46057"/>
                </a:cubicBezTo>
                <a:close/>
                <a:moveTo>
                  <a:pt x="39568" y="46241"/>
                </a:moveTo>
                <a:lnTo>
                  <a:pt x="39731" y="46581"/>
                </a:lnTo>
                <a:lnTo>
                  <a:pt x="39404" y="46758"/>
                </a:lnTo>
                <a:lnTo>
                  <a:pt x="39241" y="46431"/>
                </a:lnTo>
                <a:lnTo>
                  <a:pt x="39568" y="46241"/>
                </a:lnTo>
                <a:close/>
                <a:moveTo>
                  <a:pt x="8278" y="46160"/>
                </a:moveTo>
                <a:cubicBezTo>
                  <a:pt x="8006" y="46160"/>
                  <a:pt x="7870" y="46486"/>
                  <a:pt x="8061" y="46676"/>
                </a:cubicBezTo>
                <a:cubicBezTo>
                  <a:pt x="8126" y="46737"/>
                  <a:pt x="8203" y="46765"/>
                  <a:pt x="8277" y="46765"/>
                </a:cubicBezTo>
                <a:cubicBezTo>
                  <a:pt x="8433" y="46765"/>
                  <a:pt x="8577" y="46643"/>
                  <a:pt x="8577" y="46459"/>
                </a:cubicBezTo>
                <a:cubicBezTo>
                  <a:pt x="8577" y="46295"/>
                  <a:pt x="8441" y="46160"/>
                  <a:pt x="8278" y="46160"/>
                </a:cubicBezTo>
                <a:close/>
                <a:moveTo>
                  <a:pt x="5560" y="46268"/>
                </a:moveTo>
                <a:cubicBezTo>
                  <a:pt x="5342" y="46268"/>
                  <a:pt x="5220" y="46527"/>
                  <a:pt x="5369" y="46690"/>
                </a:cubicBezTo>
                <a:cubicBezTo>
                  <a:pt x="5424" y="46744"/>
                  <a:pt x="5490" y="46768"/>
                  <a:pt x="5555" y="46768"/>
                </a:cubicBezTo>
                <a:cubicBezTo>
                  <a:pt x="5684" y="46768"/>
                  <a:pt x="5804" y="46672"/>
                  <a:pt x="5804" y="46527"/>
                </a:cubicBezTo>
                <a:cubicBezTo>
                  <a:pt x="5804" y="46391"/>
                  <a:pt x="5696" y="46268"/>
                  <a:pt x="5560" y="46268"/>
                </a:cubicBezTo>
                <a:close/>
                <a:moveTo>
                  <a:pt x="27797" y="46241"/>
                </a:moveTo>
                <a:lnTo>
                  <a:pt x="27973" y="46581"/>
                </a:lnTo>
                <a:lnTo>
                  <a:pt x="27634" y="46771"/>
                </a:lnTo>
                <a:lnTo>
                  <a:pt x="27457" y="46431"/>
                </a:lnTo>
                <a:lnTo>
                  <a:pt x="27797" y="46241"/>
                </a:lnTo>
                <a:close/>
                <a:moveTo>
                  <a:pt x="48593" y="46282"/>
                </a:moveTo>
                <a:lnTo>
                  <a:pt x="48756" y="46622"/>
                </a:lnTo>
                <a:lnTo>
                  <a:pt x="48430" y="46785"/>
                </a:lnTo>
                <a:lnTo>
                  <a:pt x="48253" y="46445"/>
                </a:lnTo>
                <a:lnTo>
                  <a:pt x="48593" y="46282"/>
                </a:lnTo>
                <a:close/>
                <a:moveTo>
                  <a:pt x="60350" y="46255"/>
                </a:moveTo>
                <a:lnTo>
                  <a:pt x="60527" y="46622"/>
                </a:lnTo>
                <a:lnTo>
                  <a:pt x="60201" y="46785"/>
                </a:lnTo>
                <a:cubicBezTo>
                  <a:pt x="60146" y="46676"/>
                  <a:pt x="60092" y="46540"/>
                  <a:pt x="60037" y="46431"/>
                </a:cubicBezTo>
                <a:lnTo>
                  <a:pt x="60350" y="46255"/>
                </a:lnTo>
                <a:close/>
                <a:moveTo>
                  <a:pt x="2800" y="46391"/>
                </a:moveTo>
                <a:cubicBezTo>
                  <a:pt x="2692" y="46391"/>
                  <a:pt x="2597" y="46472"/>
                  <a:pt x="2610" y="46581"/>
                </a:cubicBezTo>
                <a:cubicBezTo>
                  <a:pt x="2597" y="46724"/>
                  <a:pt x="2699" y="46795"/>
                  <a:pt x="2802" y="46795"/>
                </a:cubicBezTo>
                <a:cubicBezTo>
                  <a:pt x="2906" y="46795"/>
                  <a:pt x="3011" y="46724"/>
                  <a:pt x="3004" y="46581"/>
                </a:cubicBezTo>
                <a:cubicBezTo>
                  <a:pt x="3004" y="46472"/>
                  <a:pt x="2909" y="46391"/>
                  <a:pt x="2800" y="46391"/>
                </a:cubicBezTo>
                <a:close/>
                <a:moveTo>
                  <a:pt x="105" y="46592"/>
                </a:moveTo>
                <a:cubicBezTo>
                  <a:pt x="102" y="46592"/>
                  <a:pt x="99" y="46593"/>
                  <a:pt x="96" y="46594"/>
                </a:cubicBezTo>
                <a:cubicBezTo>
                  <a:pt x="55" y="46608"/>
                  <a:pt x="14" y="46635"/>
                  <a:pt x="0" y="46676"/>
                </a:cubicBezTo>
                <a:cubicBezTo>
                  <a:pt x="0" y="46703"/>
                  <a:pt x="55" y="46744"/>
                  <a:pt x="96" y="46812"/>
                </a:cubicBezTo>
                <a:cubicBezTo>
                  <a:pt x="123" y="46744"/>
                  <a:pt x="164" y="46703"/>
                  <a:pt x="164" y="46662"/>
                </a:cubicBezTo>
                <a:lnTo>
                  <a:pt x="177" y="46662"/>
                </a:lnTo>
                <a:cubicBezTo>
                  <a:pt x="177" y="46638"/>
                  <a:pt x="134" y="46592"/>
                  <a:pt x="105" y="46592"/>
                </a:cubicBezTo>
                <a:close/>
                <a:moveTo>
                  <a:pt x="36835" y="46268"/>
                </a:moveTo>
                <a:lnTo>
                  <a:pt x="37012" y="46649"/>
                </a:lnTo>
                <a:lnTo>
                  <a:pt x="36659" y="46826"/>
                </a:lnTo>
                <a:lnTo>
                  <a:pt x="36482" y="46499"/>
                </a:lnTo>
                <a:lnTo>
                  <a:pt x="36835" y="46268"/>
                </a:lnTo>
                <a:close/>
                <a:moveTo>
                  <a:pt x="20046" y="46024"/>
                </a:moveTo>
                <a:cubicBezTo>
                  <a:pt x="19945" y="46024"/>
                  <a:pt x="19844" y="46062"/>
                  <a:pt x="19764" y="46146"/>
                </a:cubicBezTo>
                <a:cubicBezTo>
                  <a:pt x="19505" y="46404"/>
                  <a:pt x="19696" y="46839"/>
                  <a:pt x="20049" y="46839"/>
                </a:cubicBezTo>
                <a:cubicBezTo>
                  <a:pt x="20280" y="46839"/>
                  <a:pt x="20457" y="46649"/>
                  <a:pt x="20457" y="46431"/>
                </a:cubicBezTo>
                <a:cubicBezTo>
                  <a:pt x="20457" y="46184"/>
                  <a:pt x="20254" y="46024"/>
                  <a:pt x="20046" y="46024"/>
                </a:cubicBezTo>
                <a:close/>
                <a:moveTo>
                  <a:pt x="57632" y="46309"/>
                </a:moveTo>
                <a:cubicBezTo>
                  <a:pt x="57686" y="46418"/>
                  <a:pt x="57754" y="46554"/>
                  <a:pt x="57808" y="46676"/>
                </a:cubicBezTo>
                <a:lnTo>
                  <a:pt x="57455" y="46853"/>
                </a:lnTo>
                <a:cubicBezTo>
                  <a:pt x="57401" y="46744"/>
                  <a:pt x="57333" y="46635"/>
                  <a:pt x="57278" y="46527"/>
                </a:cubicBezTo>
                <a:lnTo>
                  <a:pt x="57632" y="46309"/>
                </a:lnTo>
                <a:close/>
                <a:moveTo>
                  <a:pt x="25065" y="46295"/>
                </a:moveTo>
                <a:cubicBezTo>
                  <a:pt x="25119" y="46404"/>
                  <a:pt x="25187" y="46554"/>
                  <a:pt x="25255" y="46690"/>
                </a:cubicBezTo>
                <a:lnTo>
                  <a:pt x="24901" y="46880"/>
                </a:lnTo>
                <a:lnTo>
                  <a:pt x="24711" y="46486"/>
                </a:lnTo>
                <a:lnTo>
                  <a:pt x="25065" y="46295"/>
                </a:lnTo>
                <a:close/>
                <a:moveTo>
                  <a:pt x="34090" y="46391"/>
                </a:moveTo>
                <a:lnTo>
                  <a:pt x="34267" y="46717"/>
                </a:lnTo>
                <a:lnTo>
                  <a:pt x="33940" y="46880"/>
                </a:lnTo>
                <a:lnTo>
                  <a:pt x="33764" y="46554"/>
                </a:lnTo>
                <a:lnTo>
                  <a:pt x="34090" y="46391"/>
                </a:lnTo>
                <a:close/>
                <a:moveTo>
                  <a:pt x="17331" y="46105"/>
                </a:moveTo>
                <a:cubicBezTo>
                  <a:pt x="16977" y="46105"/>
                  <a:pt x="16800" y="46527"/>
                  <a:pt x="17045" y="46771"/>
                </a:cubicBezTo>
                <a:cubicBezTo>
                  <a:pt x="17128" y="46850"/>
                  <a:pt x="17228" y="46885"/>
                  <a:pt x="17326" y="46885"/>
                </a:cubicBezTo>
                <a:cubicBezTo>
                  <a:pt x="17531" y="46885"/>
                  <a:pt x="17725" y="46730"/>
                  <a:pt x="17725" y="46499"/>
                </a:cubicBezTo>
                <a:cubicBezTo>
                  <a:pt x="17711" y="46282"/>
                  <a:pt x="17548" y="46105"/>
                  <a:pt x="17331" y="46105"/>
                </a:cubicBezTo>
                <a:close/>
                <a:moveTo>
                  <a:pt x="54900" y="46418"/>
                </a:moveTo>
                <a:cubicBezTo>
                  <a:pt x="54954" y="46527"/>
                  <a:pt x="55022" y="46635"/>
                  <a:pt x="55076" y="46744"/>
                </a:cubicBezTo>
                <a:lnTo>
                  <a:pt x="54736" y="46921"/>
                </a:lnTo>
                <a:lnTo>
                  <a:pt x="54560" y="46581"/>
                </a:lnTo>
                <a:lnTo>
                  <a:pt x="54900" y="46418"/>
                </a:lnTo>
                <a:close/>
                <a:moveTo>
                  <a:pt x="45861" y="46350"/>
                </a:moveTo>
                <a:lnTo>
                  <a:pt x="46037" y="46703"/>
                </a:lnTo>
                <a:lnTo>
                  <a:pt x="45698" y="46934"/>
                </a:lnTo>
                <a:lnTo>
                  <a:pt x="45521" y="46527"/>
                </a:lnTo>
                <a:lnTo>
                  <a:pt x="45861" y="46350"/>
                </a:lnTo>
                <a:close/>
                <a:moveTo>
                  <a:pt x="43115" y="46431"/>
                </a:moveTo>
                <a:lnTo>
                  <a:pt x="43278" y="46771"/>
                </a:lnTo>
                <a:lnTo>
                  <a:pt x="42952" y="46948"/>
                </a:lnTo>
                <a:cubicBezTo>
                  <a:pt x="42898" y="46839"/>
                  <a:pt x="42843" y="46717"/>
                  <a:pt x="42775" y="46608"/>
                </a:cubicBezTo>
                <a:lnTo>
                  <a:pt x="43115" y="46431"/>
                </a:lnTo>
                <a:close/>
                <a:moveTo>
                  <a:pt x="14585" y="46214"/>
                </a:moveTo>
                <a:cubicBezTo>
                  <a:pt x="14381" y="46214"/>
                  <a:pt x="14204" y="46377"/>
                  <a:pt x="14204" y="46581"/>
                </a:cubicBezTo>
                <a:cubicBezTo>
                  <a:pt x="14204" y="46804"/>
                  <a:pt x="14389" y="46958"/>
                  <a:pt x="14585" y="46958"/>
                </a:cubicBezTo>
                <a:cubicBezTo>
                  <a:pt x="14674" y="46958"/>
                  <a:pt x="14766" y="46925"/>
                  <a:pt x="14843" y="46853"/>
                </a:cubicBezTo>
                <a:cubicBezTo>
                  <a:pt x="15074" y="46622"/>
                  <a:pt x="14911" y="46214"/>
                  <a:pt x="14585" y="46214"/>
                </a:cubicBezTo>
                <a:close/>
                <a:moveTo>
                  <a:pt x="31358" y="46459"/>
                </a:moveTo>
                <a:lnTo>
                  <a:pt x="31589" y="46798"/>
                </a:lnTo>
                <a:lnTo>
                  <a:pt x="31181" y="46961"/>
                </a:lnTo>
                <a:lnTo>
                  <a:pt x="31004" y="46622"/>
                </a:lnTo>
                <a:lnTo>
                  <a:pt x="31358" y="46459"/>
                </a:lnTo>
                <a:close/>
                <a:moveTo>
                  <a:pt x="52168" y="46472"/>
                </a:moveTo>
                <a:lnTo>
                  <a:pt x="52344" y="46798"/>
                </a:lnTo>
                <a:lnTo>
                  <a:pt x="51977" y="46961"/>
                </a:lnTo>
                <a:lnTo>
                  <a:pt x="51814" y="46635"/>
                </a:lnTo>
                <a:lnTo>
                  <a:pt x="52168" y="46472"/>
                </a:lnTo>
                <a:close/>
                <a:moveTo>
                  <a:pt x="11839" y="46323"/>
                </a:moveTo>
                <a:cubicBezTo>
                  <a:pt x="11663" y="46323"/>
                  <a:pt x="11527" y="46459"/>
                  <a:pt x="11513" y="46649"/>
                </a:cubicBezTo>
                <a:lnTo>
                  <a:pt x="11500" y="46662"/>
                </a:lnTo>
                <a:cubicBezTo>
                  <a:pt x="11500" y="46863"/>
                  <a:pt x="11665" y="46997"/>
                  <a:pt x="11840" y="46997"/>
                </a:cubicBezTo>
                <a:cubicBezTo>
                  <a:pt x="11925" y="46997"/>
                  <a:pt x="12013" y="46965"/>
                  <a:pt x="12084" y="46894"/>
                </a:cubicBezTo>
                <a:cubicBezTo>
                  <a:pt x="12301" y="46690"/>
                  <a:pt x="12152" y="46323"/>
                  <a:pt x="11839" y="46323"/>
                </a:cubicBezTo>
                <a:close/>
                <a:moveTo>
                  <a:pt x="40383" y="46499"/>
                </a:moveTo>
                <a:lnTo>
                  <a:pt x="40560" y="46826"/>
                </a:lnTo>
                <a:lnTo>
                  <a:pt x="40234" y="47016"/>
                </a:lnTo>
                <a:lnTo>
                  <a:pt x="40234" y="47002"/>
                </a:lnTo>
                <a:cubicBezTo>
                  <a:pt x="40179" y="46894"/>
                  <a:pt x="40111" y="46785"/>
                  <a:pt x="40057" y="46676"/>
                </a:cubicBezTo>
                <a:lnTo>
                  <a:pt x="40383" y="46499"/>
                </a:lnTo>
                <a:close/>
                <a:moveTo>
                  <a:pt x="9128" y="46403"/>
                </a:moveTo>
                <a:cubicBezTo>
                  <a:pt x="9121" y="46403"/>
                  <a:pt x="9114" y="46404"/>
                  <a:pt x="9107" y="46404"/>
                </a:cubicBezTo>
                <a:cubicBezTo>
                  <a:pt x="8822" y="46404"/>
                  <a:pt x="8686" y="46744"/>
                  <a:pt x="8890" y="46934"/>
                </a:cubicBezTo>
                <a:cubicBezTo>
                  <a:pt x="8951" y="46995"/>
                  <a:pt x="9027" y="47023"/>
                  <a:pt x="9102" y="47023"/>
                </a:cubicBezTo>
                <a:cubicBezTo>
                  <a:pt x="9262" y="47023"/>
                  <a:pt x="9420" y="46898"/>
                  <a:pt x="9420" y="46703"/>
                </a:cubicBezTo>
                <a:cubicBezTo>
                  <a:pt x="9420" y="46547"/>
                  <a:pt x="9283" y="46403"/>
                  <a:pt x="9128" y="46403"/>
                </a:cubicBezTo>
                <a:close/>
                <a:moveTo>
                  <a:pt x="28612" y="46499"/>
                </a:moveTo>
                <a:lnTo>
                  <a:pt x="28789" y="46866"/>
                </a:lnTo>
                <a:lnTo>
                  <a:pt x="28463" y="47043"/>
                </a:lnTo>
                <a:lnTo>
                  <a:pt x="28286" y="46676"/>
                </a:lnTo>
                <a:lnTo>
                  <a:pt x="28612" y="46499"/>
                </a:lnTo>
                <a:close/>
                <a:moveTo>
                  <a:pt x="6372" y="46499"/>
                </a:moveTo>
                <a:cubicBezTo>
                  <a:pt x="6138" y="46499"/>
                  <a:pt x="6012" y="46776"/>
                  <a:pt x="6185" y="46961"/>
                </a:cubicBezTo>
                <a:cubicBezTo>
                  <a:pt x="6238" y="47019"/>
                  <a:pt x="6306" y="47045"/>
                  <a:pt x="6374" y="47045"/>
                </a:cubicBezTo>
                <a:cubicBezTo>
                  <a:pt x="6513" y="47045"/>
                  <a:pt x="6652" y="46936"/>
                  <a:pt x="6661" y="46771"/>
                </a:cubicBezTo>
                <a:cubicBezTo>
                  <a:pt x="6661" y="46622"/>
                  <a:pt x="6538" y="46499"/>
                  <a:pt x="6389" y="46499"/>
                </a:cubicBezTo>
                <a:cubicBezTo>
                  <a:pt x="6383" y="46499"/>
                  <a:pt x="6378" y="46499"/>
                  <a:pt x="6372" y="46499"/>
                </a:cubicBezTo>
                <a:close/>
                <a:moveTo>
                  <a:pt x="37665" y="46567"/>
                </a:moveTo>
                <a:lnTo>
                  <a:pt x="37828" y="46894"/>
                </a:lnTo>
                <a:lnTo>
                  <a:pt x="37474" y="47057"/>
                </a:lnTo>
                <a:cubicBezTo>
                  <a:pt x="37420" y="46961"/>
                  <a:pt x="37352" y="46839"/>
                  <a:pt x="37298" y="46730"/>
                </a:cubicBezTo>
                <a:lnTo>
                  <a:pt x="37665" y="46567"/>
                </a:lnTo>
                <a:close/>
                <a:moveTo>
                  <a:pt x="49408" y="46527"/>
                </a:moveTo>
                <a:lnTo>
                  <a:pt x="49571" y="46894"/>
                </a:lnTo>
                <a:lnTo>
                  <a:pt x="49245" y="47070"/>
                </a:lnTo>
                <a:lnTo>
                  <a:pt x="49082" y="46703"/>
                </a:lnTo>
                <a:lnTo>
                  <a:pt x="49408" y="46527"/>
                </a:lnTo>
                <a:close/>
                <a:moveTo>
                  <a:pt x="3657" y="46635"/>
                </a:moveTo>
                <a:cubicBezTo>
                  <a:pt x="3534" y="46635"/>
                  <a:pt x="3439" y="46730"/>
                  <a:pt x="3439" y="46853"/>
                </a:cubicBezTo>
                <a:cubicBezTo>
                  <a:pt x="3439" y="46991"/>
                  <a:pt x="3546" y="47079"/>
                  <a:pt x="3661" y="47079"/>
                </a:cubicBezTo>
                <a:cubicBezTo>
                  <a:pt x="3715" y="47079"/>
                  <a:pt x="3772" y="47060"/>
                  <a:pt x="3820" y="47016"/>
                </a:cubicBezTo>
                <a:cubicBezTo>
                  <a:pt x="3956" y="46880"/>
                  <a:pt x="3861" y="46635"/>
                  <a:pt x="3657" y="46635"/>
                </a:cubicBezTo>
                <a:close/>
                <a:moveTo>
                  <a:pt x="20878" y="46268"/>
                </a:moveTo>
                <a:cubicBezTo>
                  <a:pt x="20511" y="46268"/>
                  <a:pt x="20334" y="46717"/>
                  <a:pt x="20593" y="46975"/>
                </a:cubicBezTo>
                <a:cubicBezTo>
                  <a:pt x="20675" y="47053"/>
                  <a:pt x="20776" y="47088"/>
                  <a:pt x="20876" y="47088"/>
                </a:cubicBezTo>
                <a:cubicBezTo>
                  <a:pt x="21090" y="47088"/>
                  <a:pt x="21295" y="46926"/>
                  <a:pt x="21286" y="46676"/>
                </a:cubicBezTo>
                <a:cubicBezTo>
                  <a:pt x="21286" y="46445"/>
                  <a:pt x="21109" y="46268"/>
                  <a:pt x="20878" y="46268"/>
                </a:cubicBezTo>
                <a:close/>
                <a:moveTo>
                  <a:pt x="925" y="46785"/>
                </a:moveTo>
                <a:cubicBezTo>
                  <a:pt x="870" y="46826"/>
                  <a:pt x="789" y="46866"/>
                  <a:pt x="775" y="46921"/>
                </a:cubicBezTo>
                <a:cubicBezTo>
                  <a:pt x="762" y="46975"/>
                  <a:pt x="843" y="47029"/>
                  <a:pt x="898" y="47111"/>
                </a:cubicBezTo>
                <a:cubicBezTo>
                  <a:pt x="966" y="47029"/>
                  <a:pt x="1033" y="46975"/>
                  <a:pt x="1033" y="46934"/>
                </a:cubicBezTo>
                <a:cubicBezTo>
                  <a:pt x="1033" y="46880"/>
                  <a:pt x="966" y="46839"/>
                  <a:pt x="925" y="46785"/>
                </a:cubicBezTo>
                <a:close/>
                <a:moveTo>
                  <a:pt x="58461" y="46594"/>
                </a:moveTo>
                <a:cubicBezTo>
                  <a:pt x="58515" y="46703"/>
                  <a:pt x="58583" y="46812"/>
                  <a:pt x="58651" y="46934"/>
                </a:cubicBezTo>
                <a:cubicBezTo>
                  <a:pt x="58504" y="46934"/>
                  <a:pt x="58357" y="47013"/>
                  <a:pt x="58288" y="47145"/>
                </a:cubicBezTo>
                <a:lnTo>
                  <a:pt x="58288" y="47145"/>
                </a:lnTo>
                <a:cubicBezTo>
                  <a:pt x="58212" y="46992"/>
                  <a:pt x="58159" y="46876"/>
                  <a:pt x="58107" y="46785"/>
                </a:cubicBezTo>
                <a:lnTo>
                  <a:pt x="58461" y="46594"/>
                </a:lnTo>
                <a:close/>
                <a:moveTo>
                  <a:pt x="1755" y="47000"/>
                </a:moveTo>
                <a:cubicBezTo>
                  <a:pt x="1746" y="47000"/>
                  <a:pt x="1736" y="47001"/>
                  <a:pt x="1727" y="47002"/>
                </a:cubicBezTo>
                <a:cubicBezTo>
                  <a:pt x="1659" y="47016"/>
                  <a:pt x="1604" y="47070"/>
                  <a:pt x="1550" y="47111"/>
                </a:cubicBezTo>
                <a:lnTo>
                  <a:pt x="1577" y="47152"/>
                </a:lnTo>
                <a:lnTo>
                  <a:pt x="1903" y="47152"/>
                </a:lnTo>
                <a:cubicBezTo>
                  <a:pt x="1891" y="47054"/>
                  <a:pt x="1835" y="47000"/>
                  <a:pt x="1755" y="47000"/>
                </a:cubicBezTo>
                <a:close/>
                <a:moveTo>
                  <a:pt x="8024" y="46990"/>
                </a:moveTo>
                <a:cubicBezTo>
                  <a:pt x="7934" y="46990"/>
                  <a:pt x="7851" y="47044"/>
                  <a:pt x="7796" y="47152"/>
                </a:cubicBezTo>
                <a:lnTo>
                  <a:pt x="8292" y="47152"/>
                </a:lnTo>
                <a:cubicBezTo>
                  <a:pt x="8211" y="47045"/>
                  <a:pt x="8115" y="46990"/>
                  <a:pt x="8024" y="46990"/>
                </a:cubicBezTo>
                <a:close/>
                <a:moveTo>
                  <a:pt x="13489" y="46770"/>
                </a:moveTo>
                <a:cubicBezTo>
                  <a:pt x="13295" y="46770"/>
                  <a:pt x="13132" y="46942"/>
                  <a:pt x="13158" y="47152"/>
                </a:cubicBezTo>
                <a:lnTo>
                  <a:pt x="13865" y="47152"/>
                </a:lnTo>
                <a:cubicBezTo>
                  <a:pt x="13878" y="46948"/>
                  <a:pt x="13715" y="46771"/>
                  <a:pt x="13511" y="46771"/>
                </a:cubicBezTo>
                <a:cubicBezTo>
                  <a:pt x="13504" y="46771"/>
                  <a:pt x="13496" y="46770"/>
                  <a:pt x="13489" y="46770"/>
                </a:cubicBezTo>
                <a:close/>
                <a:moveTo>
                  <a:pt x="17052" y="46928"/>
                </a:moveTo>
                <a:cubicBezTo>
                  <a:pt x="16913" y="46928"/>
                  <a:pt x="16773" y="47002"/>
                  <a:pt x="16705" y="47152"/>
                </a:cubicBezTo>
                <a:lnTo>
                  <a:pt x="17399" y="47152"/>
                </a:lnTo>
                <a:cubicBezTo>
                  <a:pt x="17331" y="47002"/>
                  <a:pt x="17191" y="46928"/>
                  <a:pt x="17052" y="46928"/>
                </a:cubicBezTo>
                <a:close/>
                <a:moveTo>
                  <a:pt x="21937" y="45701"/>
                </a:moveTo>
                <a:cubicBezTo>
                  <a:pt x="21837" y="45701"/>
                  <a:pt x="21735" y="45737"/>
                  <a:pt x="21653" y="45820"/>
                </a:cubicBezTo>
                <a:cubicBezTo>
                  <a:pt x="21435" y="46049"/>
                  <a:pt x="21527" y="46394"/>
                  <a:pt x="21789" y="46505"/>
                </a:cubicBezTo>
                <a:lnTo>
                  <a:pt x="21789" y="46505"/>
                </a:lnTo>
                <a:cubicBezTo>
                  <a:pt x="21763" y="46500"/>
                  <a:pt x="21737" y="46498"/>
                  <a:pt x="21711" y="46498"/>
                </a:cubicBezTo>
                <a:cubicBezTo>
                  <a:pt x="21457" y="46498"/>
                  <a:pt x="21195" y="46713"/>
                  <a:pt x="21300" y="47043"/>
                </a:cubicBezTo>
                <a:cubicBezTo>
                  <a:pt x="21312" y="47104"/>
                  <a:pt x="21357" y="47154"/>
                  <a:pt x="21415" y="47154"/>
                </a:cubicBezTo>
                <a:cubicBezTo>
                  <a:pt x="21421" y="47154"/>
                  <a:pt x="21428" y="47153"/>
                  <a:pt x="21435" y="47152"/>
                </a:cubicBezTo>
                <a:cubicBezTo>
                  <a:pt x="21510" y="47145"/>
                  <a:pt x="21585" y="47142"/>
                  <a:pt x="21660" y="47142"/>
                </a:cubicBezTo>
                <a:cubicBezTo>
                  <a:pt x="21734" y="47142"/>
                  <a:pt x="21809" y="47145"/>
                  <a:pt x="21884" y="47152"/>
                </a:cubicBezTo>
                <a:cubicBezTo>
                  <a:pt x="21903" y="47159"/>
                  <a:pt x="21923" y="47162"/>
                  <a:pt x="21942" y="47162"/>
                </a:cubicBezTo>
                <a:cubicBezTo>
                  <a:pt x="22030" y="47162"/>
                  <a:pt x="22113" y="47094"/>
                  <a:pt x="22127" y="46997"/>
                </a:cubicBezTo>
                <a:lnTo>
                  <a:pt x="22127" y="46997"/>
                </a:lnTo>
                <a:cubicBezTo>
                  <a:pt x="22128" y="46999"/>
                  <a:pt x="22128" y="47001"/>
                  <a:pt x="22129" y="47002"/>
                </a:cubicBezTo>
                <a:lnTo>
                  <a:pt x="22129" y="46989"/>
                </a:lnTo>
                <a:cubicBezTo>
                  <a:pt x="22128" y="46992"/>
                  <a:pt x="22128" y="46995"/>
                  <a:pt x="22127" y="46997"/>
                </a:cubicBezTo>
                <a:lnTo>
                  <a:pt x="22127" y="46997"/>
                </a:lnTo>
                <a:cubicBezTo>
                  <a:pt x="22115" y="46945"/>
                  <a:pt x="22115" y="46892"/>
                  <a:pt x="22101" y="46839"/>
                </a:cubicBezTo>
                <a:cubicBezTo>
                  <a:pt x="22071" y="46678"/>
                  <a:pt x="21984" y="46579"/>
                  <a:pt x="21876" y="46531"/>
                </a:cubicBezTo>
                <a:lnTo>
                  <a:pt x="21876" y="46531"/>
                </a:lnTo>
                <a:cubicBezTo>
                  <a:pt x="21900" y="46536"/>
                  <a:pt x="21926" y="46539"/>
                  <a:pt x="21952" y="46540"/>
                </a:cubicBezTo>
                <a:cubicBezTo>
                  <a:pt x="22169" y="46527"/>
                  <a:pt x="22360" y="46350"/>
                  <a:pt x="22360" y="46119"/>
                </a:cubicBezTo>
                <a:cubicBezTo>
                  <a:pt x="22360" y="45869"/>
                  <a:pt x="22151" y="45701"/>
                  <a:pt x="21937" y="45701"/>
                </a:cubicBezTo>
                <a:close/>
                <a:moveTo>
                  <a:pt x="4486" y="46866"/>
                </a:moveTo>
                <a:cubicBezTo>
                  <a:pt x="4336" y="46866"/>
                  <a:pt x="4241" y="46975"/>
                  <a:pt x="4255" y="47165"/>
                </a:cubicBezTo>
                <a:lnTo>
                  <a:pt x="4717" y="47165"/>
                </a:lnTo>
                <a:cubicBezTo>
                  <a:pt x="4717" y="46975"/>
                  <a:pt x="4635" y="46866"/>
                  <a:pt x="4486" y="46866"/>
                </a:cubicBezTo>
                <a:close/>
                <a:moveTo>
                  <a:pt x="7201" y="46761"/>
                </a:moveTo>
                <a:cubicBezTo>
                  <a:pt x="7096" y="46761"/>
                  <a:pt x="6994" y="46818"/>
                  <a:pt x="6946" y="46921"/>
                </a:cubicBezTo>
                <a:cubicBezTo>
                  <a:pt x="6878" y="47084"/>
                  <a:pt x="6933" y="47165"/>
                  <a:pt x="7096" y="47165"/>
                </a:cubicBezTo>
                <a:lnTo>
                  <a:pt x="7286" y="47165"/>
                </a:lnTo>
                <a:cubicBezTo>
                  <a:pt x="7354" y="47165"/>
                  <a:pt x="7408" y="47138"/>
                  <a:pt x="7476" y="47111"/>
                </a:cubicBezTo>
                <a:cubicBezTo>
                  <a:pt x="7476" y="47016"/>
                  <a:pt x="7449" y="46934"/>
                  <a:pt x="7408" y="46853"/>
                </a:cubicBezTo>
                <a:cubicBezTo>
                  <a:pt x="7351" y="46790"/>
                  <a:pt x="7276" y="46761"/>
                  <a:pt x="7201" y="46761"/>
                </a:cubicBezTo>
                <a:close/>
                <a:moveTo>
                  <a:pt x="7789" y="47152"/>
                </a:moveTo>
                <a:lnTo>
                  <a:pt x="7789" y="47165"/>
                </a:lnTo>
                <a:cubicBezTo>
                  <a:pt x="7791" y="47161"/>
                  <a:pt x="7793" y="47156"/>
                  <a:pt x="7796" y="47152"/>
                </a:cubicBezTo>
                <a:close/>
                <a:moveTo>
                  <a:pt x="10763" y="46892"/>
                </a:moveTo>
                <a:cubicBezTo>
                  <a:pt x="10755" y="46892"/>
                  <a:pt x="10747" y="46893"/>
                  <a:pt x="10738" y="46894"/>
                </a:cubicBezTo>
                <a:cubicBezTo>
                  <a:pt x="10589" y="46894"/>
                  <a:pt x="10467" y="47016"/>
                  <a:pt x="10439" y="47165"/>
                </a:cubicBezTo>
                <a:lnTo>
                  <a:pt x="11078" y="47165"/>
                </a:lnTo>
                <a:cubicBezTo>
                  <a:pt x="11039" y="47011"/>
                  <a:pt x="10915" y="46892"/>
                  <a:pt x="10763" y="46892"/>
                </a:cubicBezTo>
                <a:close/>
                <a:moveTo>
                  <a:pt x="12682" y="46537"/>
                </a:moveTo>
                <a:cubicBezTo>
                  <a:pt x="12505" y="46537"/>
                  <a:pt x="12329" y="46656"/>
                  <a:pt x="12329" y="46894"/>
                </a:cubicBezTo>
                <a:cubicBezTo>
                  <a:pt x="12329" y="47097"/>
                  <a:pt x="12424" y="47165"/>
                  <a:pt x="12682" y="47165"/>
                </a:cubicBezTo>
                <a:cubicBezTo>
                  <a:pt x="12954" y="47165"/>
                  <a:pt x="13035" y="47097"/>
                  <a:pt x="13035" y="46894"/>
                </a:cubicBezTo>
                <a:cubicBezTo>
                  <a:pt x="13035" y="46656"/>
                  <a:pt x="12859" y="46537"/>
                  <a:pt x="12682" y="46537"/>
                </a:cubicBezTo>
                <a:close/>
                <a:moveTo>
                  <a:pt x="14342" y="47043"/>
                </a:moveTo>
                <a:cubicBezTo>
                  <a:pt x="14259" y="47043"/>
                  <a:pt x="14170" y="47084"/>
                  <a:pt x="14068" y="47165"/>
                </a:cubicBezTo>
                <a:lnTo>
                  <a:pt x="14585" y="47165"/>
                </a:lnTo>
                <a:cubicBezTo>
                  <a:pt x="14503" y="47084"/>
                  <a:pt x="14425" y="47043"/>
                  <a:pt x="14342" y="47043"/>
                </a:cubicBezTo>
                <a:close/>
                <a:moveTo>
                  <a:pt x="15400" y="46435"/>
                </a:moveTo>
                <a:cubicBezTo>
                  <a:pt x="15205" y="46435"/>
                  <a:pt x="15013" y="46564"/>
                  <a:pt x="15034" y="46826"/>
                </a:cubicBezTo>
                <a:cubicBezTo>
                  <a:pt x="15034" y="47057"/>
                  <a:pt x="15156" y="47165"/>
                  <a:pt x="15400" y="47165"/>
                </a:cubicBezTo>
                <a:cubicBezTo>
                  <a:pt x="15645" y="47165"/>
                  <a:pt x="15781" y="47057"/>
                  <a:pt x="15781" y="46839"/>
                </a:cubicBezTo>
                <a:cubicBezTo>
                  <a:pt x="15802" y="46571"/>
                  <a:pt x="15599" y="46435"/>
                  <a:pt x="15400" y="46435"/>
                </a:cubicBezTo>
                <a:close/>
                <a:moveTo>
                  <a:pt x="16220" y="46693"/>
                </a:moveTo>
                <a:cubicBezTo>
                  <a:pt x="16147" y="46693"/>
                  <a:pt x="16075" y="46713"/>
                  <a:pt x="16012" y="46758"/>
                </a:cubicBezTo>
                <a:cubicBezTo>
                  <a:pt x="15876" y="46839"/>
                  <a:pt x="15822" y="47002"/>
                  <a:pt x="15863" y="47165"/>
                </a:cubicBezTo>
                <a:lnTo>
                  <a:pt x="16583" y="47165"/>
                </a:lnTo>
                <a:cubicBezTo>
                  <a:pt x="16637" y="47016"/>
                  <a:pt x="16583" y="46853"/>
                  <a:pt x="16461" y="46771"/>
                </a:cubicBezTo>
                <a:cubicBezTo>
                  <a:pt x="16388" y="46720"/>
                  <a:pt x="16303" y="46693"/>
                  <a:pt x="16220" y="46693"/>
                </a:cubicBezTo>
                <a:close/>
                <a:moveTo>
                  <a:pt x="19815" y="46849"/>
                </a:moveTo>
                <a:cubicBezTo>
                  <a:pt x="19798" y="46849"/>
                  <a:pt x="19781" y="46850"/>
                  <a:pt x="19764" y="46853"/>
                </a:cubicBezTo>
                <a:cubicBezTo>
                  <a:pt x="19587" y="46866"/>
                  <a:pt x="19451" y="46989"/>
                  <a:pt x="19424" y="47165"/>
                </a:cubicBezTo>
                <a:lnTo>
                  <a:pt x="20185" y="47165"/>
                </a:lnTo>
                <a:cubicBezTo>
                  <a:pt x="20148" y="46979"/>
                  <a:pt x="19997" y="46849"/>
                  <a:pt x="19815" y="46849"/>
                </a:cubicBezTo>
                <a:close/>
                <a:moveTo>
                  <a:pt x="22564" y="46783"/>
                </a:moveTo>
                <a:cubicBezTo>
                  <a:pt x="22389" y="46783"/>
                  <a:pt x="22230" y="46864"/>
                  <a:pt x="22129" y="47016"/>
                </a:cubicBezTo>
                <a:lnTo>
                  <a:pt x="22115" y="47165"/>
                </a:lnTo>
                <a:lnTo>
                  <a:pt x="22944" y="47165"/>
                </a:lnTo>
                <a:cubicBezTo>
                  <a:pt x="22931" y="47097"/>
                  <a:pt x="22903" y="47043"/>
                  <a:pt x="22876" y="46989"/>
                </a:cubicBezTo>
                <a:cubicBezTo>
                  <a:pt x="22822" y="46921"/>
                  <a:pt x="22754" y="46853"/>
                  <a:pt x="22686" y="46785"/>
                </a:cubicBezTo>
                <a:lnTo>
                  <a:pt x="22604" y="46785"/>
                </a:lnTo>
                <a:cubicBezTo>
                  <a:pt x="22591" y="46784"/>
                  <a:pt x="22577" y="46783"/>
                  <a:pt x="22564" y="46783"/>
                </a:cubicBezTo>
                <a:close/>
                <a:moveTo>
                  <a:pt x="22768" y="45941"/>
                </a:moveTo>
                <a:cubicBezTo>
                  <a:pt x="22759" y="45941"/>
                  <a:pt x="22750" y="45941"/>
                  <a:pt x="22740" y="45942"/>
                </a:cubicBezTo>
                <a:cubicBezTo>
                  <a:pt x="22536" y="45969"/>
                  <a:pt x="22373" y="46132"/>
                  <a:pt x="22360" y="46336"/>
                </a:cubicBezTo>
                <a:cubicBezTo>
                  <a:pt x="22346" y="46513"/>
                  <a:pt x="22455" y="46690"/>
                  <a:pt x="22618" y="46771"/>
                </a:cubicBezTo>
                <a:lnTo>
                  <a:pt x="22700" y="46771"/>
                </a:lnTo>
                <a:cubicBezTo>
                  <a:pt x="22731" y="46779"/>
                  <a:pt x="22764" y="46783"/>
                  <a:pt x="22796" y="46783"/>
                </a:cubicBezTo>
                <a:cubicBezTo>
                  <a:pt x="22928" y="46783"/>
                  <a:pt x="23058" y="46718"/>
                  <a:pt x="23134" y="46608"/>
                </a:cubicBezTo>
                <a:lnTo>
                  <a:pt x="23352" y="47002"/>
                </a:lnTo>
                <a:lnTo>
                  <a:pt x="23067" y="47125"/>
                </a:lnTo>
                <a:lnTo>
                  <a:pt x="23080" y="47165"/>
                </a:lnTo>
                <a:lnTo>
                  <a:pt x="23637" y="47165"/>
                </a:lnTo>
                <a:lnTo>
                  <a:pt x="23665" y="47125"/>
                </a:lnTo>
                <a:lnTo>
                  <a:pt x="23529" y="47084"/>
                </a:lnTo>
                <a:cubicBezTo>
                  <a:pt x="23569" y="47057"/>
                  <a:pt x="23597" y="47043"/>
                  <a:pt x="23637" y="47043"/>
                </a:cubicBezTo>
                <a:cubicBezTo>
                  <a:pt x="23828" y="47029"/>
                  <a:pt x="23977" y="46894"/>
                  <a:pt x="24004" y="46717"/>
                </a:cubicBezTo>
                <a:cubicBezTo>
                  <a:pt x="24059" y="46540"/>
                  <a:pt x="23991" y="46363"/>
                  <a:pt x="23841" y="46268"/>
                </a:cubicBezTo>
                <a:cubicBezTo>
                  <a:pt x="23814" y="46255"/>
                  <a:pt x="23801" y="46228"/>
                  <a:pt x="23773" y="46214"/>
                </a:cubicBezTo>
                <a:lnTo>
                  <a:pt x="23705" y="46200"/>
                </a:lnTo>
                <a:cubicBezTo>
                  <a:pt x="23676" y="46194"/>
                  <a:pt x="23646" y="46191"/>
                  <a:pt x="23616" y="46191"/>
                </a:cubicBezTo>
                <a:cubicBezTo>
                  <a:pt x="23454" y="46191"/>
                  <a:pt x="23294" y="46282"/>
                  <a:pt x="23202" y="46431"/>
                </a:cubicBezTo>
                <a:cubicBezTo>
                  <a:pt x="23202" y="46350"/>
                  <a:pt x="23189" y="46309"/>
                  <a:pt x="23175" y="46255"/>
                </a:cubicBezTo>
                <a:cubicBezTo>
                  <a:pt x="23123" y="46073"/>
                  <a:pt x="22960" y="45941"/>
                  <a:pt x="22768" y="45941"/>
                </a:cubicBezTo>
                <a:close/>
                <a:moveTo>
                  <a:pt x="18160" y="46377"/>
                </a:moveTo>
                <a:cubicBezTo>
                  <a:pt x="17806" y="46377"/>
                  <a:pt x="17630" y="46798"/>
                  <a:pt x="17874" y="47043"/>
                </a:cubicBezTo>
                <a:cubicBezTo>
                  <a:pt x="17955" y="47128"/>
                  <a:pt x="18056" y="47166"/>
                  <a:pt x="18155" y="47166"/>
                </a:cubicBezTo>
                <a:cubicBezTo>
                  <a:pt x="18358" y="47166"/>
                  <a:pt x="18554" y="47008"/>
                  <a:pt x="18554" y="46771"/>
                </a:cubicBezTo>
                <a:cubicBezTo>
                  <a:pt x="18554" y="46554"/>
                  <a:pt x="18377" y="46377"/>
                  <a:pt x="18160" y="46377"/>
                </a:cubicBezTo>
                <a:close/>
                <a:moveTo>
                  <a:pt x="9936" y="46628"/>
                </a:moveTo>
                <a:cubicBezTo>
                  <a:pt x="9868" y="46628"/>
                  <a:pt x="9800" y="46649"/>
                  <a:pt x="9746" y="46690"/>
                </a:cubicBezTo>
                <a:cubicBezTo>
                  <a:pt x="9637" y="46771"/>
                  <a:pt x="9583" y="46921"/>
                  <a:pt x="9624" y="47057"/>
                </a:cubicBezTo>
                <a:cubicBezTo>
                  <a:pt x="9654" y="47148"/>
                  <a:pt x="9714" y="47163"/>
                  <a:pt x="9780" y="47163"/>
                </a:cubicBezTo>
                <a:cubicBezTo>
                  <a:pt x="9812" y="47163"/>
                  <a:pt x="9845" y="47159"/>
                  <a:pt x="9876" y="47159"/>
                </a:cubicBezTo>
                <a:cubicBezTo>
                  <a:pt x="9897" y="47159"/>
                  <a:pt x="9917" y="47161"/>
                  <a:pt x="9936" y="47165"/>
                </a:cubicBezTo>
                <a:cubicBezTo>
                  <a:pt x="9950" y="47161"/>
                  <a:pt x="9965" y="47160"/>
                  <a:pt x="9981" y="47160"/>
                </a:cubicBezTo>
                <a:cubicBezTo>
                  <a:pt x="10016" y="47160"/>
                  <a:pt x="10056" y="47167"/>
                  <a:pt x="10093" y="47167"/>
                </a:cubicBezTo>
                <a:cubicBezTo>
                  <a:pt x="10152" y="47167"/>
                  <a:pt x="10207" y="47149"/>
                  <a:pt x="10235" y="47057"/>
                </a:cubicBezTo>
                <a:lnTo>
                  <a:pt x="10249" y="47057"/>
                </a:lnTo>
                <a:cubicBezTo>
                  <a:pt x="10290" y="46921"/>
                  <a:pt x="10235" y="46771"/>
                  <a:pt x="10127" y="46690"/>
                </a:cubicBezTo>
                <a:cubicBezTo>
                  <a:pt x="10072" y="46649"/>
                  <a:pt x="10004" y="46628"/>
                  <a:pt x="9936" y="46628"/>
                </a:cubicBezTo>
                <a:close/>
                <a:moveTo>
                  <a:pt x="18982" y="46601"/>
                </a:moveTo>
                <a:cubicBezTo>
                  <a:pt x="18771" y="46601"/>
                  <a:pt x="18561" y="46744"/>
                  <a:pt x="18581" y="47029"/>
                </a:cubicBezTo>
                <a:cubicBezTo>
                  <a:pt x="18581" y="47115"/>
                  <a:pt x="18603" y="47167"/>
                  <a:pt x="18686" y="47167"/>
                </a:cubicBezTo>
                <a:cubicBezTo>
                  <a:pt x="18696" y="47167"/>
                  <a:pt x="18706" y="47167"/>
                  <a:pt x="18717" y="47165"/>
                </a:cubicBezTo>
                <a:lnTo>
                  <a:pt x="19247" y="47165"/>
                </a:lnTo>
                <a:cubicBezTo>
                  <a:pt x="19258" y="47167"/>
                  <a:pt x="19268" y="47167"/>
                  <a:pt x="19278" y="47167"/>
                </a:cubicBezTo>
                <a:cubicBezTo>
                  <a:pt x="19361" y="47167"/>
                  <a:pt x="19383" y="47115"/>
                  <a:pt x="19383" y="47029"/>
                </a:cubicBezTo>
                <a:cubicBezTo>
                  <a:pt x="19403" y="46744"/>
                  <a:pt x="19193" y="46601"/>
                  <a:pt x="18982" y="46601"/>
                </a:cubicBezTo>
                <a:close/>
                <a:moveTo>
                  <a:pt x="54641" y="6841"/>
                </a:moveTo>
                <a:cubicBezTo>
                  <a:pt x="54496" y="6841"/>
                  <a:pt x="54360" y="6920"/>
                  <a:pt x="54288" y="7055"/>
                </a:cubicBezTo>
                <a:cubicBezTo>
                  <a:pt x="54179" y="7245"/>
                  <a:pt x="54234" y="7462"/>
                  <a:pt x="54397" y="7585"/>
                </a:cubicBezTo>
                <a:lnTo>
                  <a:pt x="54489" y="7651"/>
                </a:lnTo>
                <a:lnTo>
                  <a:pt x="54489" y="7651"/>
                </a:lnTo>
                <a:cubicBezTo>
                  <a:pt x="54473" y="7649"/>
                  <a:pt x="54457" y="7648"/>
                  <a:pt x="54440" y="7648"/>
                </a:cubicBezTo>
                <a:cubicBezTo>
                  <a:pt x="54270" y="7648"/>
                  <a:pt x="54100" y="7741"/>
                  <a:pt x="54016" y="7897"/>
                </a:cubicBezTo>
                <a:cubicBezTo>
                  <a:pt x="53975" y="7585"/>
                  <a:pt x="53853" y="7449"/>
                  <a:pt x="53636" y="7408"/>
                </a:cubicBezTo>
                <a:cubicBezTo>
                  <a:pt x="53624" y="7407"/>
                  <a:pt x="53613" y="7407"/>
                  <a:pt x="53602" y="7407"/>
                </a:cubicBezTo>
                <a:cubicBezTo>
                  <a:pt x="53437" y="7407"/>
                  <a:pt x="53278" y="7500"/>
                  <a:pt x="53214" y="7653"/>
                </a:cubicBezTo>
                <a:cubicBezTo>
                  <a:pt x="53105" y="7843"/>
                  <a:pt x="53160" y="7993"/>
                  <a:pt x="53377" y="8224"/>
                </a:cubicBezTo>
                <a:cubicBezTo>
                  <a:pt x="53365" y="8223"/>
                  <a:pt x="53353" y="8222"/>
                  <a:pt x="53341" y="8222"/>
                </a:cubicBezTo>
                <a:cubicBezTo>
                  <a:pt x="53163" y="8222"/>
                  <a:pt x="52991" y="8316"/>
                  <a:pt x="52902" y="8482"/>
                </a:cubicBezTo>
                <a:cubicBezTo>
                  <a:pt x="52929" y="8264"/>
                  <a:pt x="52793" y="8074"/>
                  <a:pt x="52589" y="8006"/>
                </a:cubicBezTo>
                <a:cubicBezTo>
                  <a:pt x="52544" y="7992"/>
                  <a:pt x="52502" y="7986"/>
                  <a:pt x="52463" y="7986"/>
                </a:cubicBezTo>
                <a:cubicBezTo>
                  <a:pt x="52311" y="7986"/>
                  <a:pt x="52194" y="8083"/>
                  <a:pt x="52086" y="8224"/>
                </a:cubicBezTo>
                <a:cubicBezTo>
                  <a:pt x="52032" y="7925"/>
                  <a:pt x="51923" y="7789"/>
                  <a:pt x="51705" y="7748"/>
                </a:cubicBezTo>
                <a:cubicBezTo>
                  <a:pt x="51685" y="7745"/>
                  <a:pt x="51665" y="7743"/>
                  <a:pt x="51645" y="7743"/>
                </a:cubicBezTo>
                <a:cubicBezTo>
                  <a:pt x="51490" y="7743"/>
                  <a:pt x="51344" y="7834"/>
                  <a:pt x="51284" y="7979"/>
                </a:cubicBezTo>
                <a:cubicBezTo>
                  <a:pt x="51243" y="8074"/>
                  <a:pt x="51230" y="8183"/>
                  <a:pt x="51257" y="8292"/>
                </a:cubicBezTo>
                <a:cubicBezTo>
                  <a:pt x="51298" y="8387"/>
                  <a:pt x="51352" y="8482"/>
                  <a:pt x="51434" y="8563"/>
                </a:cubicBezTo>
                <a:cubicBezTo>
                  <a:pt x="51418" y="8562"/>
                  <a:pt x="51404" y="8561"/>
                  <a:pt x="51389" y="8561"/>
                </a:cubicBezTo>
                <a:cubicBezTo>
                  <a:pt x="51182" y="8561"/>
                  <a:pt x="51036" y="8693"/>
                  <a:pt x="50982" y="8855"/>
                </a:cubicBezTo>
                <a:lnTo>
                  <a:pt x="50982" y="8855"/>
                </a:lnTo>
                <a:cubicBezTo>
                  <a:pt x="50985" y="8829"/>
                  <a:pt x="50985" y="8800"/>
                  <a:pt x="50985" y="8767"/>
                </a:cubicBezTo>
                <a:cubicBezTo>
                  <a:pt x="51031" y="8467"/>
                  <a:pt x="50798" y="8293"/>
                  <a:pt x="50567" y="8293"/>
                </a:cubicBezTo>
                <a:cubicBezTo>
                  <a:pt x="50391" y="8293"/>
                  <a:pt x="50217" y="8394"/>
                  <a:pt x="50169" y="8618"/>
                </a:cubicBezTo>
                <a:cubicBezTo>
                  <a:pt x="50115" y="8835"/>
                  <a:pt x="50224" y="8985"/>
                  <a:pt x="50401" y="9121"/>
                </a:cubicBezTo>
                <a:cubicBezTo>
                  <a:pt x="50390" y="9120"/>
                  <a:pt x="50379" y="9120"/>
                  <a:pt x="50369" y="9120"/>
                </a:cubicBezTo>
                <a:cubicBezTo>
                  <a:pt x="50151" y="9120"/>
                  <a:pt x="49962" y="9253"/>
                  <a:pt x="49898" y="9460"/>
                </a:cubicBezTo>
                <a:lnTo>
                  <a:pt x="49938" y="9379"/>
                </a:lnTo>
                <a:lnTo>
                  <a:pt x="49938" y="9379"/>
                </a:lnTo>
                <a:cubicBezTo>
                  <a:pt x="49911" y="9583"/>
                  <a:pt x="50006" y="9773"/>
                  <a:pt x="50169" y="9868"/>
                </a:cubicBezTo>
                <a:cubicBezTo>
                  <a:pt x="49898" y="9909"/>
                  <a:pt x="49748" y="10018"/>
                  <a:pt x="49694" y="10222"/>
                </a:cubicBezTo>
                <a:cubicBezTo>
                  <a:pt x="49631" y="10528"/>
                  <a:pt x="49879" y="10745"/>
                  <a:pt x="50132" y="10745"/>
                </a:cubicBezTo>
                <a:cubicBezTo>
                  <a:pt x="50261" y="10745"/>
                  <a:pt x="50391" y="10689"/>
                  <a:pt x="50482" y="10561"/>
                </a:cubicBezTo>
                <a:cubicBezTo>
                  <a:pt x="50550" y="10697"/>
                  <a:pt x="50604" y="10833"/>
                  <a:pt x="50659" y="10956"/>
                </a:cubicBezTo>
                <a:lnTo>
                  <a:pt x="50278" y="11146"/>
                </a:lnTo>
                <a:cubicBezTo>
                  <a:pt x="50265" y="10983"/>
                  <a:pt x="50156" y="10833"/>
                  <a:pt x="49993" y="10765"/>
                </a:cubicBezTo>
                <a:cubicBezTo>
                  <a:pt x="49947" y="10748"/>
                  <a:pt x="49898" y="10739"/>
                  <a:pt x="49849" y="10739"/>
                </a:cubicBezTo>
                <a:cubicBezTo>
                  <a:pt x="49710" y="10739"/>
                  <a:pt x="49570" y="10808"/>
                  <a:pt x="49490" y="10928"/>
                </a:cubicBezTo>
                <a:lnTo>
                  <a:pt x="49259" y="10494"/>
                </a:lnTo>
                <a:cubicBezTo>
                  <a:pt x="49517" y="10453"/>
                  <a:pt x="49667" y="10317"/>
                  <a:pt x="49694" y="10086"/>
                </a:cubicBezTo>
                <a:cubicBezTo>
                  <a:pt x="49694" y="9938"/>
                  <a:pt x="49618" y="9790"/>
                  <a:pt x="49490" y="9714"/>
                </a:cubicBezTo>
                <a:lnTo>
                  <a:pt x="49490" y="9714"/>
                </a:lnTo>
                <a:cubicBezTo>
                  <a:pt x="49496" y="9714"/>
                  <a:pt x="49503" y="9715"/>
                  <a:pt x="49510" y="9715"/>
                </a:cubicBezTo>
                <a:cubicBezTo>
                  <a:pt x="49623" y="9715"/>
                  <a:pt x="49739" y="9667"/>
                  <a:pt x="49830" y="9556"/>
                </a:cubicBezTo>
                <a:cubicBezTo>
                  <a:pt x="49857" y="9528"/>
                  <a:pt x="49870" y="9488"/>
                  <a:pt x="49898" y="9447"/>
                </a:cubicBezTo>
                <a:cubicBezTo>
                  <a:pt x="49898" y="9406"/>
                  <a:pt x="49911" y="9352"/>
                  <a:pt x="49911" y="9297"/>
                </a:cubicBezTo>
                <a:cubicBezTo>
                  <a:pt x="49911" y="9035"/>
                  <a:pt x="49706" y="8887"/>
                  <a:pt x="49498" y="8887"/>
                </a:cubicBezTo>
                <a:cubicBezTo>
                  <a:pt x="49340" y="8887"/>
                  <a:pt x="49180" y="8973"/>
                  <a:pt x="49109" y="9161"/>
                </a:cubicBezTo>
                <a:cubicBezTo>
                  <a:pt x="49038" y="9369"/>
                  <a:pt x="49131" y="9552"/>
                  <a:pt x="49280" y="9646"/>
                </a:cubicBezTo>
                <a:lnTo>
                  <a:pt x="49280" y="9646"/>
                </a:lnTo>
                <a:cubicBezTo>
                  <a:pt x="49323" y="9649"/>
                  <a:pt x="49367" y="9659"/>
                  <a:pt x="49408" y="9678"/>
                </a:cubicBezTo>
                <a:cubicBezTo>
                  <a:pt x="49437" y="9687"/>
                  <a:pt x="49464" y="9699"/>
                  <a:pt x="49490" y="9714"/>
                </a:cubicBezTo>
                <a:lnTo>
                  <a:pt x="49490" y="9714"/>
                </a:lnTo>
                <a:cubicBezTo>
                  <a:pt x="49415" y="9710"/>
                  <a:pt x="49342" y="9686"/>
                  <a:pt x="49280" y="9646"/>
                </a:cubicBezTo>
                <a:lnTo>
                  <a:pt x="49280" y="9646"/>
                </a:lnTo>
                <a:cubicBezTo>
                  <a:pt x="49273" y="9646"/>
                  <a:pt x="49267" y="9646"/>
                  <a:pt x="49261" y="9646"/>
                </a:cubicBezTo>
                <a:cubicBezTo>
                  <a:pt x="49124" y="9646"/>
                  <a:pt x="48989" y="9722"/>
                  <a:pt x="48919" y="9841"/>
                </a:cubicBezTo>
                <a:cubicBezTo>
                  <a:pt x="48865" y="9950"/>
                  <a:pt x="48851" y="10072"/>
                  <a:pt x="48878" y="10181"/>
                </a:cubicBezTo>
                <a:cubicBezTo>
                  <a:pt x="48919" y="10290"/>
                  <a:pt x="48987" y="10385"/>
                  <a:pt x="49055" y="10466"/>
                </a:cubicBezTo>
                <a:cubicBezTo>
                  <a:pt x="48851" y="10466"/>
                  <a:pt x="48661" y="10602"/>
                  <a:pt x="48593" y="10806"/>
                </a:cubicBezTo>
                <a:cubicBezTo>
                  <a:pt x="48579" y="11010"/>
                  <a:pt x="48674" y="11200"/>
                  <a:pt x="48851" y="11295"/>
                </a:cubicBezTo>
                <a:cubicBezTo>
                  <a:pt x="48840" y="11295"/>
                  <a:pt x="48830" y="11295"/>
                  <a:pt x="48819" y="11295"/>
                </a:cubicBezTo>
                <a:cubicBezTo>
                  <a:pt x="48600" y="11295"/>
                  <a:pt x="48399" y="11428"/>
                  <a:pt x="48335" y="11635"/>
                </a:cubicBezTo>
                <a:cubicBezTo>
                  <a:pt x="48321" y="11826"/>
                  <a:pt x="48402" y="12002"/>
                  <a:pt x="48552" y="12111"/>
                </a:cubicBezTo>
                <a:cubicBezTo>
                  <a:pt x="48457" y="12138"/>
                  <a:pt x="48375" y="12165"/>
                  <a:pt x="48294" y="12206"/>
                </a:cubicBezTo>
                <a:cubicBezTo>
                  <a:pt x="48226" y="12260"/>
                  <a:pt x="48158" y="12328"/>
                  <a:pt x="48103" y="12396"/>
                </a:cubicBezTo>
                <a:cubicBezTo>
                  <a:pt x="48116" y="12166"/>
                  <a:pt x="48019" y="12000"/>
                  <a:pt x="47854" y="11938"/>
                </a:cubicBezTo>
                <a:lnTo>
                  <a:pt x="47854" y="11938"/>
                </a:lnTo>
                <a:cubicBezTo>
                  <a:pt x="47876" y="11942"/>
                  <a:pt x="47899" y="11944"/>
                  <a:pt x="47921" y="11944"/>
                </a:cubicBezTo>
                <a:cubicBezTo>
                  <a:pt x="48042" y="11944"/>
                  <a:pt x="48161" y="11890"/>
                  <a:pt x="48239" y="11785"/>
                </a:cubicBezTo>
                <a:lnTo>
                  <a:pt x="48321" y="11690"/>
                </a:lnTo>
                <a:lnTo>
                  <a:pt x="48307" y="11690"/>
                </a:lnTo>
                <a:cubicBezTo>
                  <a:pt x="48321" y="11635"/>
                  <a:pt x="48321" y="11594"/>
                  <a:pt x="48321" y="11540"/>
                </a:cubicBezTo>
                <a:cubicBezTo>
                  <a:pt x="48335" y="11336"/>
                  <a:pt x="48185" y="11160"/>
                  <a:pt x="47981" y="11132"/>
                </a:cubicBezTo>
                <a:cubicBezTo>
                  <a:pt x="47954" y="11127"/>
                  <a:pt x="47927" y="11125"/>
                  <a:pt x="47902" y="11125"/>
                </a:cubicBezTo>
                <a:cubicBezTo>
                  <a:pt x="47497" y="11125"/>
                  <a:pt x="47339" y="11702"/>
                  <a:pt x="47723" y="11894"/>
                </a:cubicBezTo>
                <a:cubicBezTo>
                  <a:pt x="47740" y="11903"/>
                  <a:pt x="47757" y="11911"/>
                  <a:pt x="47775" y="11917"/>
                </a:cubicBezTo>
                <a:lnTo>
                  <a:pt x="47775" y="11917"/>
                </a:lnTo>
                <a:cubicBezTo>
                  <a:pt x="47780" y="11918"/>
                  <a:pt x="47785" y="11919"/>
                  <a:pt x="47791" y="11921"/>
                </a:cubicBezTo>
                <a:cubicBezTo>
                  <a:pt x="47813" y="11925"/>
                  <a:pt x="47834" y="11931"/>
                  <a:pt x="47854" y="11938"/>
                </a:cubicBezTo>
                <a:lnTo>
                  <a:pt x="47854" y="11938"/>
                </a:lnTo>
                <a:cubicBezTo>
                  <a:pt x="47827" y="11934"/>
                  <a:pt x="47801" y="11927"/>
                  <a:pt x="47775" y="11917"/>
                </a:cubicBezTo>
                <a:lnTo>
                  <a:pt x="47775" y="11917"/>
                </a:lnTo>
                <a:cubicBezTo>
                  <a:pt x="47743" y="11911"/>
                  <a:pt x="47713" y="11908"/>
                  <a:pt x="47684" y="11908"/>
                </a:cubicBezTo>
                <a:cubicBezTo>
                  <a:pt x="47292" y="11908"/>
                  <a:pt x="47103" y="12443"/>
                  <a:pt x="47478" y="12668"/>
                </a:cubicBezTo>
                <a:cubicBezTo>
                  <a:pt x="47545" y="12711"/>
                  <a:pt x="47613" y="12732"/>
                  <a:pt x="47683" y="12732"/>
                </a:cubicBezTo>
                <a:cubicBezTo>
                  <a:pt x="47812" y="12732"/>
                  <a:pt x="47944" y="12660"/>
                  <a:pt x="48076" y="12519"/>
                </a:cubicBezTo>
                <a:cubicBezTo>
                  <a:pt x="48090" y="12600"/>
                  <a:pt x="48117" y="12682"/>
                  <a:pt x="48144" y="12750"/>
                </a:cubicBezTo>
                <a:cubicBezTo>
                  <a:pt x="48185" y="12818"/>
                  <a:pt x="48226" y="12872"/>
                  <a:pt x="48280" y="12927"/>
                </a:cubicBezTo>
                <a:lnTo>
                  <a:pt x="47845" y="13144"/>
                </a:lnTo>
                <a:cubicBezTo>
                  <a:pt x="47845" y="13130"/>
                  <a:pt x="47832" y="13090"/>
                  <a:pt x="47818" y="13062"/>
                </a:cubicBezTo>
                <a:cubicBezTo>
                  <a:pt x="47785" y="12863"/>
                  <a:pt x="47617" y="12727"/>
                  <a:pt x="47431" y="12727"/>
                </a:cubicBezTo>
                <a:cubicBezTo>
                  <a:pt x="47388" y="12727"/>
                  <a:pt x="47345" y="12735"/>
                  <a:pt x="47302" y="12750"/>
                </a:cubicBezTo>
                <a:cubicBezTo>
                  <a:pt x="47070" y="12818"/>
                  <a:pt x="46948" y="13062"/>
                  <a:pt x="47030" y="13280"/>
                </a:cubicBezTo>
                <a:cubicBezTo>
                  <a:pt x="47084" y="13429"/>
                  <a:pt x="47206" y="13538"/>
                  <a:pt x="47356" y="13579"/>
                </a:cubicBezTo>
                <a:cubicBezTo>
                  <a:pt x="47533" y="13552"/>
                  <a:pt x="47709" y="13511"/>
                  <a:pt x="47777" y="13361"/>
                </a:cubicBezTo>
                <a:cubicBezTo>
                  <a:pt x="47845" y="13497"/>
                  <a:pt x="47913" y="13633"/>
                  <a:pt x="47981" y="13769"/>
                </a:cubicBezTo>
                <a:lnTo>
                  <a:pt x="47601" y="13973"/>
                </a:lnTo>
                <a:cubicBezTo>
                  <a:pt x="47587" y="13810"/>
                  <a:pt x="47505" y="13661"/>
                  <a:pt x="47356" y="13579"/>
                </a:cubicBezTo>
                <a:lnTo>
                  <a:pt x="47220" y="13552"/>
                </a:lnTo>
                <a:cubicBezTo>
                  <a:pt x="47204" y="13550"/>
                  <a:pt x="47189" y="13549"/>
                  <a:pt x="47173" y="13549"/>
                </a:cubicBezTo>
                <a:cubicBezTo>
                  <a:pt x="46948" y="13549"/>
                  <a:pt x="46758" y="13731"/>
                  <a:pt x="46758" y="13973"/>
                </a:cubicBezTo>
                <a:cubicBezTo>
                  <a:pt x="46799" y="14109"/>
                  <a:pt x="46853" y="14245"/>
                  <a:pt x="46935" y="14367"/>
                </a:cubicBezTo>
                <a:cubicBezTo>
                  <a:pt x="46744" y="14367"/>
                  <a:pt x="46581" y="14490"/>
                  <a:pt x="46527" y="14666"/>
                </a:cubicBezTo>
                <a:cubicBezTo>
                  <a:pt x="46472" y="14870"/>
                  <a:pt x="46554" y="15088"/>
                  <a:pt x="46744" y="15183"/>
                </a:cubicBezTo>
                <a:cubicBezTo>
                  <a:pt x="46445" y="15237"/>
                  <a:pt x="46309" y="15332"/>
                  <a:pt x="46269" y="15550"/>
                </a:cubicBezTo>
                <a:cubicBezTo>
                  <a:pt x="46241" y="15727"/>
                  <a:pt x="46323" y="15890"/>
                  <a:pt x="46472" y="15985"/>
                </a:cubicBezTo>
                <a:cubicBezTo>
                  <a:pt x="46538" y="16022"/>
                  <a:pt x="46611" y="16040"/>
                  <a:pt x="46684" y="16040"/>
                </a:cubicBezTo>
                <a:cubicBezTo>
                  <a:pt x="46824" y="16040"/>
                  <a:pt x="46963" y="15974"/>
                  <a:pt x="47043" y="15849"/>
                </a:cubicBezTo>
                <a:cubicBezTo>
                  <a:pt x="47111" y="15998"/>
                  <a:pt x="47179" y="16148"/>
                  <a:pt x="47247" y="16284"/>
                </a:cubicBezTo>
                <a:cubicBezTo>
                  <a:pt x="47057" y="16284"/>
                  <a:pt x="46894" y="16393"/>
                  <a:pt x="46812" y="16569"/>
                </a:cubicBezTo>
                <a:cubicBezTo>
                  <a:pt x="46839" y="16325"/>
                  <a:pt x="46758" y="16134"/>
                  <a:pt x="46568" y="16066"/>
                </a:cubicBezTo>
                <a:cubicBezTo>
                  <a:pt x="46513" y="16041"/>
                  <a:pt x="46456" y="16029"/>
                  <a:pt x="46399" y="16029"/>
                </a:cubicBezTo>
                <a:cubicBezTo>
                  <a:pt x="46274" y="16029"/>
                  <a:pt x="46153" y="16090"/>
                  <a:pt x="46078" y="16202"/>
                </a:cubicBezTo>
                <a:cubicBezTo>
                  <a:pt x="46024" y="16311"/>
                  <a:pt x="45997" y="16420"/>
                  <a:pt x="46010" y="16542"/>
                </a:cubicBezTo>
                <a:cubicBezTo>
                  <a:pt x="46051" y="16651"/>
                  <a:pt x="46119" y="16760"/>
                  <a:pt x="46187" y="16855"/>
                </a:cubicBezTo>
                <a:cubicBezTo>
                  <a:pt x="46177" y="16854"/>
                  <a:pt x="46167" y="16854"/>
                  <a:pt x="46157" y="16854"/>
                </a:cubicBezTo>
                <a:cubicBezTo>
                  <a:pt x="45991" y="16854"/>
                  <a:pt x="45830" y="16960"/>
                  <a:pt x="45766" y="17127"/>
                </a:cubicBezTo>
                <a:cubicBezTo>
                  <a:pt x="45684" y="17358"/>
                  <a:pt x="45793" y="17521"/>
                  <a:pt x="45983" y="17670"/>
                </a:cubicBezTo>
                <a:cubicBezTo>
                  <a:pt x="45670" y="17711"/>
                  <a:pt x="45535" y="17820"/>
                  <a:pt x="45507" y="18051"/>
                </a:cubicBezTo>
                <a:cubicBezTo>
                  <a:pt x="45467" y="18214"/>
                  <a:pt x="45562" y="18391"/>
                  <a:pt x="45725" y="18459"/>
                </a:cubicBezTo>
                <a:cubicBezTo>
                  <a:pt x="45786" y="18485"/>
                  <a:pt x="45853" y="18500"/>
                  <a:pt x="45922" y="18500"/>
                </a:cubicBezTo>
                <a:cubicBezTo>
                  <a:pt x="45960" y="18500"/>
                  <a:pt x="45999" y="18495"/>
                  <a:pt x="46037" y="18486"/>
                </a:cubicBezTo>
                <a:cubicBezTo>
                  <a:pt x="46133" y="18459"/>
                  <a:pt x="46214" y="18404"/>
                  <a:pt x="46282" y="18336"/>
                </a:cubicBezTo>
                <a:lnTo>
                  <a:pt x="46486" y="18771"/>
                </a:lnTo>
                <a:cubicBezTo>
                  <a:pt x="46309" y="18771"/>
                  <a:pt x="46160" y="18880"/>
                  <a:pt x="46105" y="19043"/>
                </a:cubicBezTo>
                <a:cubicBezTo>
                  <a:pt x="46010" y="19274"/>
                  <a:pt x="46105" y="19451"/>
                  <a:pt x="46309" y="19600"/>
                </a:cubicBezTo>
                <a:cubicBezTo>
                  <a:pt x="46289" y="19598"/>
                  <a:pt x="46269" y="19597"/>
                  <a:pt x="46249" y="19597"/>
                </a:cubicBezTo>
                <a:cubicBezTo>
                  <a:pt x="46055" y="19597"/>
                  <a:pt x="45880" y="19713"/>
                  <a:pt x="45806" y="19886"/>
                </a:cubicBezTo>
                <a:cubicBezTo>
                  <a:pt x="45752" y="20076"/>
                  <a:pt x="45820" y="20266"/>
                  <a:pt x="45969" y="20389"/>
                </a:cubicBezTo>
                <a:lnTo>
                  <a:pt x="45562" y="20647"/>
                </a:lnTo>
                <a:cubicBezTo>
                  <a:pt x="45586" y="20369"/>
                  <a:pt x="45366" y="20200"/>
                  <a:pt x="45144" y="20200"/>
                </a:cubicBezTo>
                <a:cubicBezTo>
                  <a:pt x="44997" y="20200"/>
                  <a:pt x="44849" y="20275"/>
                  <a:pt x="44773" y="20443"/>
                </a:cubicBezTo>
                <a:cubicBezTo>
                  <a:pt x="44678" y="20633"/>
                  <a:pt x="44746" y="20837"/>
                  <a:pt x="44909" y="20946"/>
                </a:cubicBezTo>
                <a:cubicBezTo>
                  <a:pt x="44989" y="20986"/>
                  <a:pt x="45076" y="21011"/>
                  <a:pt x="45159" y="21011"/>
                </a:cubicBezTo>
                <a:cubicBezTo>
                  <a:pt x="45190" y="21011"/>
                  <a:pt x="45220" y="21008"/>
                  <a:pt x="45249" y="21000"/>
                </a:cubicBezTo>
                <a:cubicBezTo>
                  <a:pt x="45344" y="20973"/>
                  <a:pt x="45439" y="20919"/>
                  <a:pt x="45507" y="20837"/>
                </a:cubicBezTo>
                <a:lnTo>
                  <a:pt x="45725" y="21259"/>
                </a:lnTo>
                <a:cubicBezTo>
                  <a:pt x="45521" y="21259"/>
                  <a:pt x="45344" y="21408"/>
                  <a:pt x="45290" y="21598"/>
                </a:cubicBezTo>
                <a:cubicBezTo>
                  <a:pt x="45276" y="21802"/>
                  <a:pt x="45371" y="21993"/>
                  <a:pt x="45548" y="22088"/>
                </a:cubicBezTo>
                <a:cubicBezTo>
                  <a:pt x="45529" y="22086"/>
                  <a:pt x="45510" y="22085"/>
                  <a:pt x="45491" y="22085"/>
                </a:cubicBezTo>
                <a:cubicBezTo>
                  <a:pt x="45270" y="22085"/>
                  <a:pt x="45081" y="22227"/>
                  <a:pt x="45018" y="22427"/>
                </a:cubicBezTo>
                <a:cubicBezTo>
                  <a:pt x="44991" y="22631"/>
                  <a:pt x="45100" y="22822"/>
                  <a:pt x="45263" y="22930"/>
                </a:cubicBezTo>
                <a:cubicBezTo>
                  <a:pt x="45253" y="22930"/>
                  <a:pt x="45243" y="22929"/>
                  <a:pt x="45233" y="22929"/>
                </a:cubicBezTo>
                <a:cubicBezTo>
                  <a:pt x="45027" y="22929"/>
                  <a:pt x="44838" y="23063"/>
                  <a:pt x="44773" y="23270"/>
                </a:cubicBezTo>
                <a:cubicBezTo>
                  <a:pt x="44746" y="23461"/>
                  <a:pt x="44841" y="23664"/>
                  <a:pt x="45004" y="23760"/>
                </a:cubicBezTo>
                <a:cubicBezTo>
                  <a:pt x="44995" y="23759"/>
                  <a:pt x="44985" y="23759"/>
                  <a:pt x="44975" y="23759"/>
                </a:cubicBezTo>
                <a:cubicBezTo>
                  <a:pt x="44795" y="23759"/>
                  <a:pt x="44620" y="23877"/>
                  <a:pt x="44556" y="24045"/>
                </a:cubicBezTo>
                <a:cubicBezTo>
                  <a:pt x="44474" y="24276"/>
                  <a:pt x="44569" y="24439"/>
                  <a:pt x="44760" y="24589"/>
                </a:cubicBezTo>
                <a:cubicBezTo>
                  <a:pt x="44461" y="24629"/>
                  <a:pt x="44338" y="24738"/>
                  <a:pt x="44284" y="24942"/>
                </a:cubicBezTo>
                <a:cubicBezTo>
                  <a:pt x="44257" y="25119"/>
                  <a:pt x="44338" y="25295"/>
                  <a:pt x="44488" y="25377"/>
                </a:cubicBezTo>
                <a:cubicBezTo>
                  <a:pt x="44558" y="25403"/>
                  <a:pt x="44628" y="25418"/>
                  <a:pt x="44699" y="25418"/>
                </a:cubicBezTo>
                <a:cubicBezTo>
                  <a:pt x="44737" y="25418"/>
                  <a:pt x="44776" y="25414"/>
                  <a:pt x="44814" y="25404"/>
                </a:cubicBezTo>
                <a:cubicBezTo>
                  <a:pt x="44909" y="25377"/>
                  <a:pt x="44991" y="25323"/>
                  <a:pt x="45059" y="25255"/>
                </a:cubicBezTo>
                <a:lnTo>
                  <a:pt x="45276" y="25649"/>
                </a:lnTo>
                <a:cubicBezTo>
                  <a:pt x="45195" y="25662"/>
                  <a:pt x="45127" y="25690"/>
                  <a:pt x="45045" y="25717"/>
                </a:cubicBezTo>
                <a:cubicBezTo>
                  <a:pt x="44977" y="25758"/>
                  <a:pt x="44909" y="25812"/>
                  <a:pt x="44855" y="25866"/>
                </a:cubicBezTo>
                <a:cubicBezTo>
                  <a:pt x="44787" y="25567"/>
                  <a:pt x="44665" y="25431"/>
                  <a:pt x="44434" y="25431"/>
                </a:cubicBezTo>
                <a:cubicBezTo>
                  <a:pt x="44425" y="25431"/>
                  <a:pt x="44416" y="25430"/>
                  <a:pt x="44407" y="25430"/>
                </a:cubicBezTo>
                <a:cubicBezTo>
                  <a:pt x="44239" y="25430"/>
                  <a:pt x="44077" y="25549"/>
                  <a:pt x="44026" y="25717"/>
                </a:cubicBezTo>
                <a:cubicBezTo>
                  <a:pt x="43971" y="25894"/>
                  <a:pt x="44039" y="26097"/>
                  <a:pt x="44216" y="26193"/>
                </a:cubicBezTo>
                <a:cubicBezTo>
                  <a:pt x="44280" y="26229"/>
                  <a:pt x="44355" y="26247"/>
                  <a:pt x="44435" y="26247"/>
                </a:cubicBezTo>
                <a:cubicBezTo>
                  <a:pt x="44474" y="26247"/>
                  <a:pt x="44515" y="26242"/>
                  <a:pt x="44556" y="26233"/>
                </a:cubicBezTo>
                <a:cubicBezTo>
                  <a:pt x="44637" y="26193"/>
                  <a:pt x="44719" y="26138"/>
                  <a:pt x="44801" y="26070"/>
                </a:cubicBezTo>
                <a:lnTo>
                  <a:pt x="45004" y="26478"/>
                </a:lnTo>
                <a:cubicBezTo>
                  <a:pt x="44814" y="26505"/>
                  <a:pt x="44746" y="26546"/>
                  <a:pt x="44610" y="26750"/>
                </a:cubicBezTo>
                <a:cubicBezTo>
                  <a:pt x="44597" y="26464"/>
                  <a:pt x="44474" y="26301"/>
                  <a:pt x="44270" y="26261"/>
                </a:cubicBezTo>
                <a:cubicBezTo>
                  <a:pt x="44238" y="26254"/>
                  <a:pt x="44206" y="26251"/>
                  <a:pt x="44175" y="26251"/>
                </a:cubicBezTo>
                <a:cubicBezTo>
                  <a:pt x="43777" y="26251"/>
                  <a:pt x="43592" y="26794"/>
                  <a:pt x="43958" y="27022"/>
                </a:cubicBezTo>
                <a:cubicBezTo>
                  <a:pt x="44030" y="27065"/>
                  <a:pt x="44101" y="27086"/>
                  <a:pt x="44171" y="27086"/>
                </a:cubicBezTo>
                <a:cubicBezTo>
                  <a:pt x="44297" y="27086"/>
                  <a:pt x="44420" y="27017"/>
                  <a:pt x="44542" y="26886"/>
                </a:cubicBezTo>
                <a:lnTo>
                  <a:pt x="44787" y="27307"/>
                </a:lnTo>
                <a:cubicBezTo>
                  <a:pt x="44610" y="27321"/>
                  <a:pt x="44461" y="27429"/>
                  <a:pt x="44393" y="27606"/>
                </a:cubicBezTo>
                <a:cubicBezTo>
                  <a:pt x="44379" y="27294"/>
                  <a:pt x="44270" y="27130"/>
                  <a:pt x="44053" y="27090"/>
                </a:cubicBezTo>
                <a:cubicBezTo>
                  <a:pt x="44021" y="27083"/>
                  <a:pt x="43990" y="27080"/>
                  <a:pt x="43960" y="27080"/>
                </a:cubicBezTo>
                <a:cubicBezTo>
                  <a:pt x="43562" y="27080"/>
                  <a:pt x="43388" y="27636"/>
                  <a:pt x="43768" y="27851"/>
                </a:cubicBezTo>
                <a:cubicBezTo>
                  <a:pt x="43833" y="27893"/>
                  <a:pt x="43899" y="27914"/>
                  <a:pt x="43967" y="27914"/>
                </a:cubicBezTo>
                <a:cubicBezTo>
                  <a:pt x="44097" y="27914"/>
                  <a:pt x="44231" y="27835"/>
                  <a:pt x="44366" y="27674"/>
                </a:cubicBezTo>
                <a:lnTo>
                  <a:pt x="44366" y="27674"/>
                </a:lnTo>
                <a:cubicBezTo>
                  <a:pt x="44338" y="27878"/>
                  <a:pt x="44461" y="28068"/>
                  <a:pt x="44651" y="28136"/>
                </a:cubicBezTo>
                <a:cubicBezTo>
                  <a:pt x="44706" y="28160"/>
                  <a:pt x="44762" y="28171"/>
                  <a:pt x="44816" y="28171"/>
                </a:cubicBezTo>
                <a:cubicBezTo>
                  <a:pt x="44952" y="28171"/>
                  <a:pt x="45080" y="28103"/>
                  <a:pt x="45168" y="27987"/>
                </a:cubicBezTo>
                <a:lnTo>
                  <a:pt x="45344" y="28381"/>
                </a:lnTo>
                <a:lnTo>
                  <a:pt x="44991" y="28585"/>
                </a:lnTo>
                <a:cubicBezTo>
                  <a:pt x="44936" y="28327"/>
                  <a:pt x="44814" y="28191"/>
                  <a:pt x="44597" y="28177"/>
                </a:cubicBezTo>
                <a:cubicBezTo>
                  <a:pt x="44585" y="28176"/>
                  <a:pt x="44573" y="28176"/>
                  <a:pt x="44562" y="28176"/>
                </a:cubicBezTo>
                <a:cubicBezTo>
                  <a:pt x="44411" y="28176"/>
                  <a:pt x="44265" y="28257"/>
                  <a:pt x="44189" y="28408"/>
                </a:cubicBezTo>
                <a:cubicBezTo>
                  <a:pt x="44067" y="28639"/>
                  <a:pt x="44162" y="28829"/>
                  <a:pt x="44366" y="28993"/>
                </a:cubicBezTo>
                <a:cubicBezTo>
                  <a:pt x="44347" y="28990"/>
                  <a:pt x="44329" y="28989"/>
                  <a:pt x="44311" y="28989"/>
                </a:cubicBezTo>
                <a:cubicBezTo>
                  <a:pt x="44112" y="28989"/>
                  <a:pt x="43932" y="29118"/>
                  <a:pt x="43871" y="29302"/>
                </a:cubicBezTo>
                <a:lnTo>
                  <a:pt x="43871" y="29302"/>
                </a:lnTo>
                <a:cubicBezTo>
                  <a:pt x="43876" y="29268"/>
                  <a:pt x="43876" y="29239"/>
                  <a:pt x="43876" y="29210"/>
                </a:cubicBezTo>
                <a:cubicBezTo>
                  <a:pt x="43907" y="28909"/>
                  <a:pt x="43680" y="28736"/>
                  <a:pt x="43455" y="28736"/>
                </a:cubicBezTo>
                <a:cubicBezTo>
                  <a:pt x="43284" y="28736"/>
                  <a:pt x="43114" y="28837"/>
                  <a:pt x="43061" y="29061"/>
                </a:cubicBezTo>
                <a:cubicBezTo>
                  <a:pt x="43006" y="29251"/>
                  <a:pt x="43102" y="29441"/>
                  <a:pt x="43278" y="29550"/>
                </a:cubicBezTo>
                <a:cubicBezTo>
                  <a:pt x="43259" y="29547"/>
                  <a:pt x="43239" y="29546"/>
                  <a:pt x="43220" y="29546"/>
                </a:cubicBezTo>
                <a:cubicBezTo>
                  <a:pt x="43050" y="29546"/>
                  <a:pt x="42889" y="29651"/>
                  <a:pt x="42816" y="29822"/>
                </a:cubicBezTo>
                <a:cubicBezTo>
                  <a:pt x="42748" y="29998"/>
                  <a:pt x="42802" y="30216"/>
                  <a:pt x="42979" y="30338"/>
                </a:cubicBezTo>
                <a:lnTo>
                  <a:pt x="42571" y="30556"/>
                </a:lnTo>
                <a:cubicBezTo>
                  <a:pt x="42558" y="30542"/>
                  <a:pt x="42558" y="30501"/>
                  <a:pt x="42544" y="30461"/>
                </a:cubicBezTo>
                <a:cubicBezTo>
                  <a:pt x="42488" y="30248"/>
                  <a:pt x="42316" y="30147"/>
                  <a:pt x="42145" y="30147"/>
                </a:cubicBezTo>
                <a:cubicBezTo>
                  <a:pt x="41944" y="30147"/>
                  <a:pt x="41743" y="30285"/>
                  <a:pt x="41729" y="30542"/>
                </a:cubicBezTo>
                <a:cubicBezTo>
                  <a:pt x="41715" y="30719"/>
                  <a:pt x="41824" y="30882"/>
                  <a:pt x="41987" y="30950"/>
                </a:cubicBezTo>
                <a:cubicBezTo>
                  <a:pt x="41959" y="30945"/>
                  <a:pt x="41932" y="30943"/>
                  <a:pt x="41905" y="30943"/>
                </a:cubicBezTo>
                <a:cubicBezTo>
                  <a:pt x="41706" y="30943"/>
                  <a:pt x="41527" y="31069"/>
                  <a:pt x="41443" y="31249"/>
                </a:cubicBezTo>
                <a:lnTo>
                  <a:pt x="41443" y="31167"/>
                </a:lnTo>
                <a:cubicBezTo>
                  <a:pt x="41468" y="30897"/>
                  <a:pt x="41250" y="30730"/>
                  <a:pt x="41031" y="30730"/>
                </a:cubicBezTo>
                <a:cubicBezTo>
                  <a:pt x="40888" y="30730"/>
                  <a:pt x="40744" y="30802"/>
                  <a:pt x="40669" y="30963"/>
                </a:cubicBezTo>
                <a:cubicBezTo>
                  <a:pt x="40587" y="31140"/>
                  <a:pt x="40641" y="31358"/>
                  <a:pt x="40804" y="31480"/>
                </a:cubicBezTo>
                <a:cubicBezTo>
                  <a:pt x="40818" y="31494"/>
                  <a:pt x="40845" y="31521"/>
                  <a:pt x="40859" y="31548"/>
                </a:cubicBezTo>
                <a:cubicBezTo>
                  <a:pt x="40828" y="31544"/>
                  <a:pt x="40800" y="31542"/>
                  <a:pt x="40773" y="31542"/>
                </a:cubicBezTo>
                <a:cubicBezTo>
                  <a:pt x="40595" y="31542"/>
                  <a:pt x="40486" y="31626"/>
                  <a:pt x="40356" y="31874"/>
                </a:cubicBezTo>
                <a:cubicBezTo>
                  <a:pt x="40329" y="32037"/>
                  <a:pt x="40410" y="32214"/>
                  <a:pt x="40560" y="32323"/>
                </a:cubicBezTo>
                <a:lnTo>
                  <a:pt x="40152" y="32527"/>
                </a:lnTo>
                <a:cubicBezTo>
                  <a:pt x="40127" y="32354"/>
                  <a:pt x="40025" y="32205"/>
                  <a:pt x="39865" y="32137"/>
                </a:cubicBezTo>
                <a:lnTo>
                  <a:pt x="39865" y="32137"/>
                </a:lnTo>
                <a:cubicBezTo>
                  <a:pt x="39878" y="32138"/>
                  <a:pt x="39891" y="32139"/>
                  <a:pt x="39904" y="32139"/>
                </a:cubicBezTo>
                <a:cubicBezTo>
                  <a:pt x="40077" y="32139"/>
                  <a:pt x="40242" y="32037"/>
                  <a:pt x="40329" y="31874"/>
                </a:cubicBezTo>
                <a:cubicBezTo>
                  <a:pt x="40329" y="31833"/>
                  <a:pt x="40342" y="31779"/>
                  <a:pt x="40342" y="31738"/>
                </a:cubicBezTo>
                <a:cubicBezTo>
                  <a:pt x="40352" y="31486"/>
                  <a:pt x="40147" y="31303"/>
                  <a:pt x="39930" y="31303"/>
                </a:cubicBezTo>
                <a:cubicBezTo>
                  <a:pt x="39843" y="31303"/>
                  <a:pt x="39754" y="31332"/>
                  <a:pt x="39676" y="31398"/>
                </a:cubicBezTo>
                <a:cubicBezTo>
                  <a:pt x="39540" y="31494"/>
                  <a:pt x="39486" y="31670"/>
                  <a:pt x="39540" y="31820"/>
                </a:cubicBezTo>
                <a:cubicBezTo>
                  <a:pt x="39608" y="31928"/>
                  <a:pt x="39690" y="32024"/>
                  <a:pt x="39785" y="32119"/>
                </a:cubicBezTo>
                <a:lnTo>
                  <a:pt x="39812" y="32119"/>
                </a:lnTo>
                <a:cubicBezTo>
                  <a:pt x="39830" y="32124"/>
                  <a:pt x="39848" y="32130"/>
                  <a:pt x="39865" y="32137"/>
                </a:cubicBezTo>
                <a:lnTo>
                  <a:pt x="39865" y="32137"/>
                </a:lnTo>
                <a:cubicBezTo>
                  <a:pt x="39834" y="32135"/>
                  <a:pt x="39802" y="32128"/>
                  <a:pt x="39771" y="32119"/>
                </a:cubicBezTo>
                <a:lnTo>
                  <a:pt x="39703" y="32119"/>
                </a:lnTo>
                <a:cubicBezTo>
                  <a:pt x="39527" y="32119"/>
                  <a:pt x="39377" y="32227"/>
                  <a:pt x="39323" y="32391"/>
                </a:cubicBezTo>
                <a:cubicBezTo>
                  <a:pt x="39255" y="32540"/>
                  <a:pt x="39296" y="32730"/>
                  <a:pt x="39432" y="32853"/>
                </a:cubicBezTo>
                <a:cubicBezTo>
                  <a:pt x="39445" y="32866"/>
                  <a:pt x="39472" y="32894"/>
                  <a:pt x="39472" y="32894"/>
                </a:cubicBezTo>
                <a:lnTo>
                  <a:pt x="39051" y="33097"/>
                </a:lnTo>
                <a:cubicBezTo>
                  <a:pt x="39039" y="32926"/>
                  <a:pt x="38949" y="32777"/>
                  <a:pt x="38802" y="32689"/>
                </a:cubicBezTo>
                <a:lnTo>
                  <a:pt x="38802" y="32689"/>
                </a:lnTo>
                <a:lnTo>
                  <a:pt x="38806" y="32690"/>
                </a:lnTo>
                <a:cubicBezTo>
                  <a:pt x="38823" y="32691"/>
                  <a:pt x="38840" y="32692"/>
                  <a:pt x="38856" y="32692"/>
                </a:cubicBezTo>
                <a:cubicBezTo>
                  <a:pt x="39206" y="32692"/>
                  <a:pt x="39408" y="32283"/>
                  <a:pt x="39187" y="32010"/>
                </a:cubicBezTo>
                <a:cubicBezTo>
                  <a:pt x="39102" y="31905"/>
                  <a:pt x="38983" y="31857"/>
                  <a:pt x="38866" y="31857"/>
                </a:cubicBezTo>
                <a:cubicBezTo>
                  <a:pt x="38666" y="31857"/>
                  <a:pt x="38470" y="31996"/>
                  <a:pt x="38453" y="32227"/>
                </a:cubicBezTo>
                <a:cubicBezTo>
                  <a:pt x="38428" y="32411"/>
                  <a:pt x="38525" y="32573"/>
                  <a:pt x="38674" y="32653"/>
                </a:cubicBezTo>
                <a:lnTo>
                  <a:pt x="38674" y="32653"/>
                </a:lnTo>
                <a:cubicBezTo>
                  <a:pt x="38700" y="32654"/>
                  <a:pt x="38726" y="32657"/>
                  <a:pt x="38752" y="32662"/>
                </a:cubicBezTo>
                <a:cubicBezTo>
                  <a:pt x="38769" y="32671"/>
                  <a:pt x="38786" y="32679"/>
                  <a:pt x="38802" y="32689"/>
                </a:cubicBezTo>
                <a:lnTo>
                  <a:pt x="38802" y="32689"/>
                </a:lnTo>
                <a:lnTo>
                  <a:pt x="38725" y="32676"/>
                </a:lnTo>
                <a:cubicBezTo>
                  <a:pt x="38707" y="32669"/>
                  <a:pt x="38690" y="32662"/>
                  <a:pt x="38674" y="32653"/>
                </a:cubicBezTo>
                <a:lnTo>
                  <a:pt x="38674" y="32653"/>
                </a:lnTo>
                <a:cubicBezTo>
                  <a:pt x="38666" y="32652"/>
                  <a:pt x="38657" y="32652"/>
                  <a:pt x="38649" y="32652"/>
                </a:cubicBezTo>
                <a:cubicBezTo>
                  <a:pt x="38478" y="32652"/>
                  <a:pt x="38312" y="32735"/>
                  <a:pt x="38222" y="32894"/>
                </a:cubicBezTo>
                <a:cubicBezTo>
                  <a:pt x="38235" y="32690"/>
                  <a:pt x="38100" y="32499"/>
                  <a:pt x="37909" y="32431"/>
                </a:cubicBezTo>
                <a:cubicBezTo>
                  <a:pt x="37871" y="32421"/>
                  <a:pt x="37832" y="32416"/>
                  <a:pt x="37794" y="32416"/>
                </a:cubicBezTo>
                <a:cubicBezTo>
                  <a:pt x="37631" y="32416"/>
                  <a:pt x="37481" y="32506"/>
                  <a:pt x="37393" y="32649"/>
                </a:cubicBezTo>
                <a:cubicBezTo>
                  <a:pt x="37325" y="32336"/>
                  <a:pt x="37230" y="32214"/>
                  <a:pt x="37012" y="32187"/>
                </a:cubicBezTo>
                <a:cubicBezTo>
                  <a:pt x="36992" y="32184"/>
                  <a:pt x="36972" y="32182"/>
                  <a:pt x="36952" y="32182"/>
                </a:cubicBezTo>
                <a:cubicBezTo>
                  <a:pt x="36796" y="32182"/>
                  <a:pt x="36651" y="32272"/>
                  <a:pt x="36591" y="32404"/>
                </a:cubicBezTo>
                <a:cubicBezTo>
                  <a:pt x="36564" y="32513"/>
                  <a:pt x="36550" y="32622"/>
                  <a:pt x="36577" y="32730"/>
                </a:cubicBezTo>
                <a:cubicBezTo>
                  <a:pt x="36618" y="32812"/>
                  <a:pt x="36672" y="32894"/>
                  <a:pt x="36740" y="32961"/>
                </a:cubicBezTo>
                <a:lnTo>
                  <a:pt x="36319" y="33179"/>
                </a:lnTo>
                <a:cubicBezTo>
                  <a:pt x="36307" y="32996"/>
                  <a:pt x="36196" y="32835"/>
                  <a:pt x="36036" y="32764"/>
                </a:cubicBezTo>
                <a:lnTo>
                  <a:pt x="36036" y="32764"/>
                </a:lnTo>
                <a:cubicBezTo>
                  <a:pt x="36065" y="32768"/>
                  <a:pt x="36095" y="32771"/>
                  <a:pt x="36129" y="32771"/>
                </a:cubicBezTo>
                <a:cubicBezTo>
                  <a:pt x="36632" y="32730"/>
                  <a:pt x="36618" y="31983"/>
                  <a:pt x="36115" y="31956"/>
                </a:cubicBezTo>
                <a:cubicBezTo>
                  <a:pt x="35884" y="31956"/>
                  <a:pt x="35707" y="32132"/>
                  <a:pt x="35707" y="32363"/>
                </a:cubicBezTo>
                <a:cubicBezTo>
                  <a:pt x="35707" y="32514"/>
                  <a:pt x="35789" y="32665"/>
                  <a:pt x="35930" y="32741"/>
                </a:cubicBezTo>
                <a:lnTo>
                  <a:pt x="35930" y="32741"/>
                </a:lnTo>
                <a:cubicBezTo>
                  <a:pt x="35947" y="32741"/>
                  <a:pt x="35963" y="32742"/>
                  <a:pt x="35979" y="32744"/>
                </a:cubicBezTo>
                <a:cubicBezTo>
                  <a:pt x="35999" y="32750"/>
                  <a:pt x="36018" y="32756"/>
                  <a:pt x="36036" y="32764"/>
                </a:cubicBezTo>
                <a:lnTo>
                  <a:pt x="36036" y="32764"/>
                </a:lnTo>
                <a:cubicBezTo>
                  <a:pt x="36007" y="32761"/>
                  <a:pt x="35979" y="32758"/>
                  <a:pt x="35952" y="32758"/>
                </a:cubicBezTo>
                <a:lnTo>
                  <a:pt x="35966" y="32758"/>
                </a:lnTo>
                <a:cubicBezTo>
                  <a:pt x="35953" y="32753"/>
                  <a:pt x="35942" y="32747"/>
                  <a:pt x="35930" y="32741"/>
                </a:cubicBezTo>
                <a:lnTo>
                  <a:pt x="35930" y="32741"/>
                </a:lnTo>
                <a:cubicBezTo>
                  <a:pt x="35928" y="32741"/>
                  <a:pt x="35926" y="32741"/>
                  <a:pt x="35925" y="32741"/>
                </a:cubicBezTo>
                <a:cubicBezTo>
                  <a:pt x="35730" y="32741"/>
                  <a:pt x="35545" y="32861"/>
                  <a:pt x="35467" y="33036"/>
                </a:cubicBezTo>
                <a:lnTo>
                  <a:pt x="35467" y="33036"/>
                </a:lnTo>
                <a:cubicBezTo>
                  <a:pt x="35471" y="33009"/>
                  <a:pt x="35476" y="32981"/>
                  <a:pt x="35476" y="32948"/>
                </a:cubicBezTo>
                <a:cubicBezTo>
                  <a:pt x="35490" y="32785"/>
                  <a:pt x="35408" y="32622"/>
                  <a:pt x="35272" y="32540"/>
                </a:cubicBezTo>
                <a:cubicBezTo>
                  <a:pt x="35208" y="32505"/>
                  <a:pt x="35137" y="32488"/>
                  <a:pt x="35065" y="32488"/>
                </a:cubicBezTo>
                <a:cubicBezTo>
                  <a:pt x="34970" y="32488"/>
                  <a:pt x="34874" y="32519"/>
                  <a:pt x="34797" y="32581"/>
                </a:cubicBezTo>
                <a:cubicBezTo>
                  <a:pt x="34661" y="32676"/>
                  <a:pt x="34606" y="32853"/>
                  <a:pt x="34661" y="33016"/>
                </a:cubicBezTo>
                <a:cubicBezTo>
                  <a:pt x="34702" y="33097"/>
                  <a:pt x="34756" y="33193"/>
                  <a:pt x="34824" y="33274"/>
                </a:cubicBezTo>
                <a:lnTo>
                  <a:pt x="34416" y="33492"/>
                </a:lnTo>
                <a:cubicBezTo>
                  <a:pt x="34404" y="33311"/>
                  <a:pt x="34307" y="33152"/>
                  <a:pt x="34153" y="33080"/>
                </a:cubicBezTo>
                <a:lnTo>
                  <a:pt x="34153" y="33080"/>
                </a:lnTo>
                <a:cubicBezTo>
                  <a:pt x="34169" y="33082"/>
                  <a:pt x="34185" y="33084"/>
                  <a:pt x="34199" y="33084"/>
                </a:cubicBezTo>
                <a:cubicBezTo>
                  <a:pt x="34204" y="33084"/>
                  <a:pt x="34209" y="33084"/>
                  <a:pt x="34214" y="33084"/>
                </a:cubicBezTo>
                <a:cubicBezTo>
                  <a:pt x="34584" y="33084"/>
                  <a:pt x="34766" y="32605"/>
                  <a:pt x="34484" y="32363"/>
                </a:cubicBezTo>
                <a:cubicBezTo>
                  <a:pt x="34400" y="32291"/>
                  <a:pt x="34305" y="32259"/>
                  <a:pt x="34212" y="32259"/>
                </a:cubicBezTo>
                <a:cubicBezTo>
                  <a:pt x="33974" y="32259"/>
                  <a:pt x="33755" y="32470"/>
                  <a:pt x="33804" y="32744"/>
                </a:cubicBezTo>
                <a:cubicBezTo>
                  <a:pt x="33828" y="32873"/>
                  <a:pt x="33901" y="32981"/>
                  <a:pt x="34008" y="33052"/>
                </a:cubicBezTo>
                <a:lnTo>
                  <a:pt x="34008" y="33052"/>
                </a:lnTo>
                <a:cubicBezTo>
                  <a:pt x="34011" y="33052"/>
                  <a:pt x="34014" y="33052"/>
                  <a:pt x="34018" y="33052"/>
                </a:cubicBezTo>
                <a:cubicBezTo>
                  <a:pt x="34041" y="33052"/>
                  <a:pt x="34065" y="33054"/>
                  <a:pt x="34090" y="33057"/>
                </a:cubicBezTo>
                <a:cubicBezTo>
                  <a:pt x="34112" y="33063"/>
                  <a:pt x="34133" y="33071"/>
                  <a:pt x="34153" y="33080"/>
                </a:cubicBezTo>
                <a:lnTo>
                  <a:pt x="34153" y="33080"/>
                </a:lnTo>
                <a:cubicBezTo>
                  <a:pt x="34122" y="33076"/>
                  <a:pt x="34089" y="33070"/>
                  <a:pt x="34063" y="33070"/>
                </a:cubicBezTo>
                <a:lnTo>
                  <a:pt x="34063" y="33084"/>
                </a:lnTo>
                <a:cubicBezTo>
                  <a:pt x="34044" y="33074"/>
                  <a:pt x="34025" y="33064"/>
                  <a:pt x="34008" y="33052"/>
                </a:cubicBezTo>
                <a:lnTo>
                  <a:pt x="34008" y="33052"/>
                </a:lnTo>
                <a:cubicBezTo>
                  <a:pt x="33825" y="33055"/>
                  <a:pt x="33668" y="33149"/>
                  <a:pt x="33573" y="33315"/>
                </a:cubicBezTo>
                <a:cubicBezTo>
                  <a:pt x="33585" y="33109"/>
                  <a:pt x="33479" y="32925"/>
                  <a:pt x="33312" y="32839"/>
                </a:cubicBezTo>
                <a:lnTo>
                  <a:pt x="33247" y="32839"/>
                </a:lnTo>
                <a:lnTo>
                  <a:pt x="33207" y="32808"/>
                </a:lnTo>
                <a:lnTo>
                  <a:pt x="33207" y="32808"/>
                </a:lnTo>
                <a:cubicBezTo>
                  <a:pt x="33198" y="32808"/>
                  <a:pt x="33188" y="32807"/>
                  <a:pt x="33178" y="32807"/>
                </a:cubicBezTo>
                <a:cubicBezTo>
                  <a:pt x="32999" y="32807"/>
                  <a:pt x="32829" y="32901"/>
                  <a:pt x="32744" y="33070"/>
                </a:cubicBezTo>
                <a:lnTo>
                  <a:pt x="32742" y="33075"/>
                </a:lnTo>
                <a:lnTo>
                  <a:pt x="32742" y="33075"/>
                </a:lnTo>
                <a:cubicBezTo>
                  <a:pt x="32731" y="33024"/>
                  <a:pt x="32730" y="32972"/>
                  <a:pt x="32717" y="32921"/>
                </a:cubicBezTo>
                <a:lnTo>
                  <a:pt x="32731" y="32921"/>
                </a:lnTo>
                <a:cubicBezTo>
                  <a:pt x="32692" y="32725"/>
                  <a:pt x="32515" y="32580"/>
                  <a:pt x="32321" y="32580"/>
                </a:cubicBezTo>
                <a:cubicBezTo>
                  <a:pt x="32313" y="32580"/>
                  <a:pt x="32304" y="32580"/>
                  <a:pt x="32296" y="32581"/>
                </a:cubicBezTo>
                <a:cubicBezTo>
                  <a:pt x="32078" y="32594"/>
                  <a:pt x="31915" y="32758"/>
                  <a:pt x="31901" y="32975"/>
                </a:cubicBezTo>
                <a:cubicBezTo>
                  <a:pt x="31888" y="33193"/>
                  <a:pt x="32051" y="33369"/>
                  <a:pt x="32255" y="33410"/>
                </a:cubicBezTo>
                <a:cubicBezTo>
                  <a:pt x="32274" y="33413"/>
                  <a:pt x="32294" y="33414"/>
                  <a:pt x="32313" y="33414"/>
                </a:cubicBezTo>
                <a:cubicBezTo>
                  <a:pt x="32481" y="33414"/>
                  <a:pt x="32641" y="33312"/>
                  <a:pt x="32715" y="33157"/>
                </a:cubicBezTo>
                <a:lnTo>
                  <a:pt x="32715" y="33157"/>
                </a:lnTo>
                <a:cubicBezTo>
                  <a:pt x="32696" y="33341"/>
                  <a:pt x="32790" y="33522"/>
                  <a:pt x="32948" y="33614"/>
                </a:cubicBezTo>
                <a:cubicBezTo>
                  <a:pt x="32853" y="33627"/>
                  <a:pt x="32771" y="33655"/>
                  <a:pt x="32676" y="33682"/>
                </a:cubicBezTo>
                <a:cubicBezTo>
                  <a:pt x="32608" y="33736"/>
                  <a:pt x="32540" y="33791"/>
                  <a:pt x="32472" y="33859"/>
                </a:cubicBezTo>
                <a:cubicBezTo>
                  <a:pt x="32432" y="33573"/>
                  <a:pt x="32323" y="33437"/>
                  <a:pt x="32105" y="33410"/>
                </a:cubicBezTo>
                <a:cubicBezTo>
                  <a:pt x="32083" y="33407"/>
                  <a:pt x="32060" y="33405"/>
                  <a:pt x="32038" y="33405"/>
                </a:cubicBezTo>
                <a:cubicBezTo>
                  <a:pt x="31885" y="33405"/>
                  <a:pt x="31742" y="33485"/>
                  <a:pt x="31670" y="33627"/>
                </a:cubicBezTo>
                <a:cubicBezTo>
                  <a:pt x="31575" y="33818"/>
                  <a:pt x="31616" y="33981"/>
                  <a:pt x="31820" y="34185"/>
                </a:cubicBezTo>
                <a:lnTo>
                  <a:pt x="31399" y="34416"/>
                </a:lnTo>
                <a:cubicBezTo>
                  <a:pt x="31358" y="34158"/>
                  <a:pt x="31249" y="34022"/>
                  <a:pt x="31032" y="33981"/>
                </a:cubicBezTo>
                <a:cubicBezTo>
                  <a:pt x="31019" y="33980"/>
                  <a:pt x="31006" y="33979"/>
                  <a:pt x="30994" y="33979"/>
                </a:cubicBezTo>
                <a:cubicBezTo>
                  <a:pt x="30832" y="33979"/>
                  <a:pt x="30686" y="34060"/>
                  <a:pt x="30610" y="34198"/>
                </a:cubicBezTo>
                <a:cubicBezTo>
                  <a:pt x="30488" y="34443"/>
                  <a:pt x="30583" y="34633"/>
                  <a:pt x="30801" y="34810"/>
                </a:cubicBezTo>
                <a:cubicBezTo>
                  <a:pt x="30782" y="34808"/>
                  <a:pt x="30764" y="34807"/>
                  <a:pt x="30746" y="34807"/>
                </a:cubicBezTo>
                <a:cubicBezTo>
                  <a:pt x="30538" y="34807"/>
                  <a:pt x="30360" y="34949"/>
                  <a:pt x="30298" y="35150"/>
                </a:cubicBezTo>
                <a:lnTo>
                  <a:pt x="30311" y="35027"/>
                </a:lnTo>
                <a:cubicBezTo>
                  <a:pt x="30357" y="34738"/>
                  <a:pt x="30130" y="34532"/>
                  <a:pt x="29893" y="34532"/>
                </a:cubicBezTo>
                <a:cubicBezTo>
                  <a:pt x="29775" y="34532"/>
                  <a:pt x="29654" y="34583"/>
                  <a:pt x="29564" y="34701"/>
                </a:cubicBezTo>
                <a:cubicBezTo>
                  <a:pt x="29455" y="34864"/>
                  <a:pt x="29455" y="35082"/>
                  <a:pt x="29577" y="35231"/>
                </a:cubicBezTo>
                <a:cubicBezTo>
                  <a:pt x="29632" y="35272"/>
                  <a:pt x="29672" y="35313"/>
                  <a:pt x="29713" y="35354"/>
                </a:cubicBezTo>
                <a:cubicBezTo>
                  <a:pt x="29764" y="35370"/>
                  <a:pt x="29817" y="35377"/>
                  <a:pt x="29869" y="35377"/>
                </a:cubicBezTo>
                <a:cubicBezTo>
                  <a:pt x="30039" y="35377"/>
                  <a:pt x="30204" y="35295"/>
                  <a:pt x="30298" y="35150"/>
                </a:cubicBezTo>
                <a:lnTo>
                  <a:pt x="30298" y="35150"/>
                </a:lnTo>
                <a:cubicBezTo>
                  <a:pt x="30270" y="35340"/>
                  <a:pt x="30366" y="35544"/>
                  <a:pt x="30542" y="35639"/>
                </a:cubicBezTo>
                <a:cubicBezTo>
                  <a:pt x="30529" y="35638"/>
                  <a:pt x="30515" y="35638"/>
                  <a:pt x="30502" y="35638"/>
                </a:cubicBezTo>
                <a:cubicBezTo>
                  <a:pt x="30325" y="35638"/>
                  <a:pt x="30154" y="35720"/>
                  <a:pt x="30053" y="35884"/>
                </a:cubicBezTo>
                <a:cubicBezTo>
                  <a:pt x="30067" y="35653"/>
                  <a:pt x="29931" y="35449"/>
                  <a:pt x="29713" y="35367"/>
                </a:cubicBezTo>
                <a:cubicBezTo>
                  <a:pt x="29692" y="35365"/>
                  <a:pt x="29672" y="35363"/>
                  <a:pt x="29651" y="35363"/>
                </a:cubicBezTo>
                <a:cubicBezTo>
                  <a:pt x="29479" y="35363"/>
                  <a:pt x="29322" y="35460"/>
                  <a:pt x="29234" y="35619"/>
                </a:cubicBezTo>
                <a:lnTo>
                  <a:pt x="29234" y="35619"/>
                </a:lnTo>
                <a:cubicBezTo>
                  <a:pt x="29235" y="35621"/>
                  <a:pt x="29236" y="35623"/>
                  <a:pt x="29237" y="35626"/>
                </a:cubicBezTo>
                <a:lnTo>
                  <a:pt x="29210" y="35694"/>
                </a:lnTo>
                <a:cubicBezTo>
                  <a:pt x="29205" y="35705"/>
                  <a:pt x="29199" y="35716"/>
                  <a:pt x="29193" y="35727"/>
                </a:cubicBezTo>
                <a:lnTo>
                  <a:pt x="29193" y="35727"/>
                </a:lnTo>
                <a:cubicBezTo>
                  <a:pt x="29194" y="35716"/>
                  <a:pt x="29195" y="35705"/>
                  <a:pt x="29197" y="35694"/>
                </a:cubicBezTo>
                <a:lnTo>
                  <a:pt x="29224" y="35639"/>
                </a:lnTo>
                <a:cubicBezTo>
                  <a:pt x="29227" y="35632"/>
                  <a:pt x="29231" y="35626"/>
                  <a:pt x="29234" y="35619"/>
                </a:cubicBezTo>
                <a:lnTo>
                  <a:pt x="29234" y="35619"/>
                </a:lnTo>
                <a:cubicBezTo>
                  <a:pt x="29210" y="35566"/>
                  <a:pt x="29210" y="35501"/>
                  <a:pt x="29197" y="35435"/>
                </a:cubicBezTo>
                <a:cubicBezTo>
                  <a:pt x="29149" y="35246"/>
                  <a:pt x="28988" y="35128"/>
                  <a:pt x="28813" y="35128"/>
                </a:cubicBezTo>
                <a:cubicBezTo>
                  <a:pt x="28787" y="35128"/>
                  <a:pt x="28761" y="35131"/>
                  <a:pt x="28734" y="35136"/>
                </a:cubicBezTo>
                <a:cubicBezTo>
                  <a:pt x="28531" y="35163"/>
                  <a:pt x="28381" y="35354"/>
                  <a:pt x="28395" y="35571"/>
                </a:cubicBezTo>
                <a:cubicBezTo>
                  <a:pt x="28422" y="35761"/>
                  <a:pt x="28558" y="35925"/>
                  <a:pt x="28748" y="35965"/>
                </a:cubicBezTo>
                <a:cubicBezTo>
                  <a:pt x="28760" y="35966"/>
                  <a:pt x="28771" y="35967"/>
                  <a:pt x="28782" y="35967"/>
                </a:cubicBezTo>
                <a:cubicBezTo>
                  <a:pt x="28958" y="35967"/>
                  <a:pt x="29111" y="35875"/>
                  <a:pt x="29193" y="35727"/>
                </a:cubicBezTo>
                <a:lnTo>
                  <a:pt x="29193" y="35727"/>
                </a:lnTo>
                <a:cubicBezTo>
                  <a:pt x="29179" y="35905"/>
                  <a:pt x="29260" y="36066"/>
                  <a:pt x="29401" y="36156"/>
                </a:cubicBezTo>
                <a:lnTo>
                  <a:pt x="28979" y="36387"/>
                </a:lnTo>
                <a:cubicBezTo>
                  <a:pt x="28966" y="36224"/>
                  <a:pt x="28870" y="36061"/>
                  <a:pt x="28734" y="35979"/>
                </a:cubicBezTo>
                <a:lnTo>
                  <a:pt x="28639" y="35965"/>
                </a:lnTo>
                <a:cubicBezTo>
                  <a:pt x="28602" y="35956"/>
                  <a:pt x="28566" y="35952"/>
                  <a:pt x="28532" y="35952"/>
                </a:cubicBezTo>
                <a:cubicBezTo>
                  <a:pt x="28163" y="35952"/>
                  <a:pt x="27963" y="36451"/>
                  <a:pt x="28286" y="36699"/>
                </a:cubicBezTo>
                <a:lnTo>
                  <a:pt x="28368" y="36767"/>
                </a:lnTo>
                <a:cubicBezTo>
                  <a:pt x="28357" y="36767"/>
                  <a:pt x="28346" y="36766"/>
                  <a:pt x="28335" y="36766"/>
                </a:cubicBezTo>
                <a:cubicBezTo>
                  <a:pt x="28164" y="36766"/>
                  <a:pt x="27998" y="36863"/>
                  <a:pt x="27916" y="37017"/>
                </a:cubicBezTo>
                <a:lnTo>
                  <a:pt x="27916" y="37017"/>
                </a:lnTo>
                <a:cubicBezTo>
                  <a:pt x="27917" y="37020"/>
                  <a:pt x="27918" y="37023"/>
                  <a:pt x="27919" y="37026"/>
                </a:cubicBezTo>
                <a:lnTo>
                  <a:pt x="27878" y="37094"/>
                </a:lnTo>
                <a:cubicBezTo>
                  <a:pt x="27874" y="37105"/>
                  <a:pt x="27869" y="37116"/>
                  <a:pt x="27864" y="37127"/>
                </a:cubicBezTo>
                <a:lnTo>
                  <a:pt x="27864" y="37127"/>
                </a:lnTo>
                <a:cubicBezTo>
                  <a:pt x="27864" y="37120"/>
                  <a:pt x="27864" y="37114"/>
                  <a:pt x="27865" y="37107"/>
                </a:cubicBezTo>
                <a:lnTo>
                  <a:pt x="27905" y="37039"/>
                </a:lnTo>
                <a:cubicBezTo>
                  <a:pt x="27909" y="37032"/>
                  <a:pt x="27913" y="37024"/>
                  <a:pt x="27916" y="37017"/>
                </a:cubicBezTo>
                <a:lnTo>
                  <a:pt x="27916" y="37017"/>
                </a:lnTo>
                <a:cubicBezTo>
                  <a:pt x="27905" y="36976"/>
                  <a:pt x="27904" y="36913"/>
                  <a:pt x="27892" y="36862"/>
                </a:cubicBezTo>
                <a:cubicBezTo>
                  <a:pt x="27853" y="36667"/>
                  <a:pt x="27689" y="36522"/>
                  <a:pt x="27496" y="36522"/>
                </a:cubicBezTo>
                <a:cubicBezTo>
                  <a:pt x="27488" y="36522"/>
                  <a:pt x="27479" y="36522"/>
                  <a:pt x="27470" y="36523"/>
                </a:cubicBezTo>
                <a:cubicBezTo>
                  <a:pt x="27253" y="36536"/>
                  <a:pt x="27076" y="36713"/>
                  <a:pt x="27076" y="36917"/>
                </a:cubicBezTo>
                <a:cubicBezTo>
                  <a:pt x="27063" y="37134"/>
                  <a:pt x="27212" y="37325"/>
                  <a:pt x="27430" y="37352"/>
                </a:cubicBezTo>
                <a:cubicBezTo>
                  <a:pt x="27449" y="37355"/>
                  <a:pt x="27469" y="37356"/>
                  <a:pt x="27488" y="37356"/>
                </a:cubicBezTo>
                <a:cubicBezTo>
                  <a:pt x="27646" y="37356"/>
                  <a:pt x="27794" y="37266"/>
                  <a:pt x="27864" y="37127"/>
                </a:cubicBezTo>
                <a:lnTo>
                  <a:pt x="27864" y="37127"/>
                </a:lnTo>
                <a:cubicBezTo>
                  <a:pt x="27858" y="37323"/>
                  <a:pt x="27965" y="37504"/>
                  <a:pt x="28136" y="37583"/>
                </a:cubicBezTo>
                <a:cubicBezTo>
                  <a:pt x="27878" y="37610"/>
                  <a:pt x="27715" y="37692"/>
                  <a:pt x="27647" y="37909"/>
                </a:cubicBezTo>
                <a:cubicBezTo>
                  <a:pt x="27593" y="38086"/>
                  <a:pt x="27661" y="38276"/>
                  <a:pt x="27824" y="38385"/>
                </a:cubicBezTo>
                <a:lnTo>
                  <a:pt x="27416" y="38589"/>
                </a:lnTo>
                <a:lnTo>
                  <a:pt x="27199" y="38194"/>
                </a:lnTo>
                <a:cubicBezTo>
                  <a:pt x="27212" y="38194"/>
                  <a:pt x="27267" y="38181"/>
                  <a:pt x="27307" y="38181"/>
                </a:cubicBezTo>
                <a:cubicBezTo>
                  <a:pt x="27511" y="38127"/>
                  <a:pt x="27647" y="37936"/>
                  <a:pt x="27634" y="37732"/>
                </a:cubicBezTo>
                <a:cubicBezTo>
                  <a:pt x="27606" y="37528"/>
                  <a:pt x="27443" y="37365"/>
                  <a:pt x="27239" y="37352"/>
                </a:cubicBezTo>
                <a:cubicBezTo>
                  <a:pt x="27229" y="37351"/>
                  <a:pt x="27219" y="37351"/>
                  <a:pt x="27209" y="37351"/>
                </a:cubicBezTo>
                <a:cubicBezTo>
                  <a:pt x="27048" y="37351"/>
                  <a:pt x="26891" y="37450"/>
                  <a:pt x="26811" y="37596"/>
                </a:cubicBezTo>
                <a:lnTo>
                  <a:pt x="26811" y="37596"/>
                </a:lnTo>
                <a:cubicBezTo>
                  <a:pt x="26800" y="37548"/>
                  <a:pt x="26791" y="37493"/>
                  <a:pt x="26791" y="37447"/>
                </a:cubicBezTo>
                <a:cubicBezTo>
                  <a:pt x="26749" y="37236"/>
                  <a:pt x="26570" y="37114"/>
                  <a:pt x="26385" y="37114"/>
                </a:cubicBezTo>
                <a:cubicBezTo>
                  <a:pt x="26273" y="37114"/>
                  <a:pt x="26158" y="37159"/>
                  <a:pt x="26070" y="37257"/>
                </a:cubicBezTo>
                <a:cubicBezTo>
                  <a:pt x="25962" y="37379"/>
                  <a:pt x="25934" y="37542"/>
                  <a:pt x="26002" y="37692"/>
                </a:cubicBezTo>
                <a:cubicBezTo>
                  <a:pt x="26062" y="37810"/>
                  <a:pt x="26162" y="37897"/>
                  <a:pt x="26276" y="37945"/>
                </a:cubicBezTo>
                <a:lnTo>
                  <a:pt x="26276" y="37945"/>
                </a:lnTo>
                <a:cubicBezTo>
                  <a:pt x="26290" y="37948"/>
                  <a:pt x="26304" y="37950"/>
                  <a:pt x="26315" y="37950"/>
                </a:cubicBezTo>
                <a:cubicBezTo>
                  <a:pt x="26322" y="37954"/>
                  <a:pt x="26329" y="37959"/>
                  <a:pt x="26335" y="37963"/>
                </a:cubicBezTo>
                <a:lnTo>
                  <a:pt x="26335" y="37963"/>
                </a:lnTo>
                <a:cubicBezTo>
                  <a:pt x="26513" y="37961"/>
                  <a:pt x="26689" y="37865"/>
                  <a:pt x="26776" y="37708"/>
                </a:cubicBezTo>
                <a:lnTo>
                  <a:pt x="26776" y="37708"/>
                </a:lnTo>
                <a:cubicBezTo>
                  <a:pt x="26773" y="37874"/>
                  <a:pt x="26854" y="38037"/>
                  <a:pt x="26995" y="38127"/>
                </a:cubicBezTo>
                <a:lnTo>
                  <a:pt x="26560" y="38358"/>
                </a:lnTo>
                <a:cubicBezTo>
                  <a:pt x="26547" y="38202"/>
                  <a:pt x="26472" y="38059"/>
                  <a:pt x="26335" y="37963"/>
                </a:cubicBezTo>
                <a:lnTo>
                  <a:pt x="26335" y="37963"/>
                </a:lnTo>
                <a:cubicBezTo>
                  <a:pt x="26333" y="37963"/>
                  <a:pt x="26331" y="37963"/>
                  <a:pt x="26329" y="37963"/>
                </a:cubicBezTo>
                <a:cubicBezTo>
                  <a:pt x="26311" y="37958"/>
                  <a:pt x="26294" y="37952"/>
                  <a:pt x="26276" y="37945"/>
                </a:cubicBezTo>
                <a:lnTo>
                  <a:pt x="26276" y="37945"/>
                </a:lnTo>
                <a:cubicBezTo>
                  <a:pt x="26257" y="37941"/>
                  <a:pt x="26236" y="37936"/>
                  <a:pt x="26220" y="37936"/>
                </a:cubicBezTo>
                <a:cubicBezTo>
                  <a:pt x="26195" y="37932"/>
                  <a:pt x="26171" y="37930"/>
                  <a:pt x="26147" y="37930"/>
                </a:cubicBezTo>
                <a:cubicBezTo>
                  <a:pt x="25772" y="37930"/>
                  <a:pt x="25573" y="38415"/>
                  <a:pt x="25880" y="38670"/>
                </a:cubicBezTo>
                <a:lnTo>
                  <a:pt x="25962" y="38738"/>
                </a:lnTo>
                <a:cubicBezTo>
                  <a:pt x="25951" y="38737"/>
                  <a:pt x="25941" y="38737"/>
                  <a:pt x="25931" y="38737"/>
                </a:cubicBezTo>
                <a:cubicBezTo>
                  <a:pt x="25739" y="38737"/>
                  <a:pt x="25564" y="38857"/>
                  <a:pt x="25500" y="39037"/>
                </a:cubicBezTo>
                <a:cubicBezTo>
                  <a:pt x="25418" y="39255"/>
                  <a:pt x="25527" y="39418"/>
                  <a:pt x="25717" y="39567"/>
                </a:cubicBezTo>
                <a:cubicBezTo>
                  <a:pt x="25706" y="39567"/>
                  <a:pt x="25696" y="39566"/>
                  <a:pt x="25685" y="39566"/>
                </a:cubicBezTo>
                <a:cubicBezTo>
                  <a:pt x="25506" y="39566"/>
                  <a:pt x="25332" y="39672"/>
                  <a:pt x="25255" y="39839"/>
                </a:cubicBezTo>
                <a:cubicBezTo>
                  <a:pt x="25241" y="39798"/>
                  <a:pt x="25241" y="39730"/>
                  <a:pt x="25228" y="39676"/>
                </a:cubicBezTo>
                <a:cubicBezTo>
                  <a:pt x="25202" y="39481"/>
                  <a:pt x="25026" y="39335"/>
                  <a:pt x="24832" y="39335"/>
                </a:cubicBezTo>
                <a:cubicBezTo>
                  <a:pt x="24824" y="39335"/>
                  <a:pt x="24815" y="39336"/>
                  <a:pt x="24806" y="39336"/>
                </a:cubicBezTo>
                <a:cubicBezTo>
                  <a:pt x="24589" y="39350"/>
                  <a:pt x="24426" y="39527"/>
                  <a:pt x="24412" y="39730"/>
                </a:cubicBezTo>
                <a:cubicBezTo>
                  <a:pt x="24399" y="39934"/>
                  <a:pt x="24548" y="40125"/>
                  <a:pt x="24752" y="40165"/>
                </a:cubicBezTo>
                <a:cubicBezTo>
                  <a:pt x="24778" y="40169"/>
                  <a:pt x="24804" y="40171"/>
                  <a:pt x="24828" y="40171"/>
                </a:cubicBezTo>
                <a:cubicBezTo>
                  <a:pt x="24977" y="40171"/>
                  <a:pt x="25100" y="40101"/>
                  <a:pt x="25213" y="39930"/>
                </a:cubicBezTo>
                <a:lnTo>
                  <a:pt x="25213" y="39930"/>
                </a:lnTo>
                <a:cubicBezTo>
                  <a:pt x="25208" y="40111"/>
                  <a:pt x="25302" y="40278"/>
                  <a:pt x="25459" y="40383"/>
                </a:cubicBezTo>
                <a:cubicBezTo>
                  <a:pt x="25364" y="40396"/>
                  <a:pt x="25268" y="40424"/>
                  <a:pt x="25173" y="40451"/>
                </a:cubicBezTo>
                <a:cubicBezTo>
                  <a:pt x="25105" y="40505"/>
                  <a:pt x="25037" y="40560"/>
                  <a:pt x="24983" y="40628"/>
                </a:cubicBezTo>
                <a:cubicBezTo>
                  <a:pt x="24929" y="40342"/>
                  <a:pt x="24834" y="40220"/>
                  <a:pt x="24616" y="40179"/>
                </a:cubicBezTo>
                <a:cubicBezTo>
                  <a:pt x="24587" y="40172"/>
                  <a:pt x="24559" y="40168"/>
                  <a:pt x="24531" y="40168"/>
                </a:cubicBezTo>
                <a:cubicBezTo>
                  <a:pt x="24398" y="40168"/>
                  <a:pt x="24273" y="40244"/>
                  <a:pt x="24195" y="40356"/>
                </a:cubicBezTo>
                <a:cubicBezTo>
                  <a:pt x="24045" y="40614"/>
                  <a:pt x="24140" y="40818"/>
                  <a:pt x="24371" y="40981"/>
                </a:cubicBezTo>
                <a:cubicBezTo>
                  <a:pt x="24360" y="40980"/>
                  <a:pt x="24349" y="40980"/>
                  <a:pt x="24337" y="40980"/>
                </a:cubicBezTo>
                <a:cubicBezTo>
                  <a:pt x="24147" y="40980"/>
                  <a:pt x="23973" y="41087"/>
                  <a:pt x="23909" y="41266"/>
                </a:cubicBezTo>
                <a:cubicBezTo>
                  <a:pt x="23828" y="41497"/>
                  <a:pt x="23923" y="41661"/>
                  <a:pt x="24113" y="41796"/>
                </a:cubicBezTo>
                <a:cubicBezTo>
                  <a:pt x="23814" y="41851"/>
                  <a:pt x="23678" y="41960"/>
                  <a:pt x="23637" y="42177"/>
                </a:cubicBezTo>
                <a:cubicBezTo>
                  <a:pt x="23610" y="42340"/>
                  <a:pt x="23692" y="42517"/>
                  <a:pt x="23855" y="42598"/>
                </a:cubicBezTo>
                <a:cubicBezTo>
                  <a:pt x="23920" y="42636"/>
                  <a:pt x="23992" y="42654"/>
                  <a:pt x="24063" y="42654"/>
                </a:cubicBezTo>
                <a:cubicBezTo>
                  <a:pt x="24199" y="42654"/>
                  <a:pt x="24332" y="42587"/>
                  <a:pt x="24412" y="42462"/>
                </a:cubicBezTo>
                <a:lnTo>
                  <a:pt x="24643" y="42870"/>
                </a:lnTo>
                <a:cubicBezTo>
                  <a:pt x="24453" y="42884"/>
                  <a:pt x="24290" y="43006"/>
                  <a:pt x="24235" y="43183"/>
                </a:cubicBezTo>
                <a:cubicBezTo>
                  <a:pt x="24167" y="43400"/>
                  <a:pt x="24263" y="43563"/>
                  <a:pt x="24467" y="43713"/>
                </a:cubicBezTo>
                <a:cubicBezTo>
                  <a:pt x="24446" y="43710"/>
                  <a:pt x="24425" y="43709"/>
                  <a:pt x="24404" y="43709"/>
                </a:cubicBezTo>
                <a:cubicBezTo>
                  <a:pt x="24222" y="43709"/>
                  <a:pt x="24048" y="43813"/>
                  <a:pt x="23950" y="43971"/>
                </a:cubicBezTo>
                <a:cubicBezTo>
                  <a:pt x="23991" y="43713"/>
                  <a:pt x="23828" y="43591"/>
                  <a:pt x="23705" y="43468"/>
                </a:cubicBezTo>
                <a:lnTo>
                  <a:pt x="23705" y="43468"/>
                </a:lnTo>
                <a:cubicBezTo>
                  <a:pt x="23736" y="43475"/>
                  <a:pt x="23766" y="43479"/>
                  <a:pt x="23796" y="43479"/>
                </a:cubicBezTo>
                <a:cubicBezTo>
                  <a:pt x="23993" y="43479"/>
                  <a:pt x="24171" y="43329"/>
                  <a:pt x="24195" y="43128"/>
                </a:cubicBezTo>
                <a:cubicBezTo>
                  <a:pt x="24248" y="42823"/>
                  <a:pt x="24010" y="42646"/>
                  <a:pt x="23777" y="42646"/>
                </a:cubicBezTo>
                <a:cubicBezTo>
                  <a:pt x="23594" y="42646"/>
                  <a:pt x="23415" y="42754"/>
                  <a:pt x="23379" y="42993"/>
                </a:cubicBezTo>
                <a:cubicBezTo>
                  <a:pt x="23325" y="43224"/>
                  <a:pt x="23461" y="43346"/>
                  <a:pt x="23624" y="43468"/>
                </a:cubicBezTo>
                <a:cubicBezTo>
                  <a:pt x="23595" y="43462"/>
                  <a:pt x="23565" y="43459"/>
                  <a:pt x="23537" y="43459"/>
                </a:cubicBezTo>
                <a:cubicBezTo>
                  <a:pt x="23378" y="43459"/>
                  <a:pt x="23231" y="43552"/>
                  <a:pt x="23162" y="43713"/>
                </a:cubicBezTo>
                <a:cubicBezTo>
                  <a:pt x="23053" y="43944"/>
                  <a:pt x="23162" y="44121"/>
                  <a:pt x="23366" y="44284"/>
                </a:cubicBezTo>
                <a:cubicBezTo>
                  <a:pt x="23342" y="44280"/>
                  <a:pt x="23320" y="44279"/>
                  <a:pt x="23298" y="44279"/>
                </a:cubicBezTo>
                <a:cubicBezTo>
                  <a:pt x="22871" y="44279"/>
                  <a:pt x="22707" y="44880"/>
                  <a:pt x="23107" y="45099"/>
                </a:cubicBezTo>
                <a:cubicBezTo>
                  <a:pt x="22808" y="45140"/>
                  <a:pt x="22672" y="45262"/>
                  <a:pt x="22632" y="45480"/>
                </a:cubicBezTo>
                <a:cubicBezTo>
                  <a:pt x="22618" y="45657"/>
                  <a:pt x="22713" y="45833"/>
                  <a:pt x="22863" y="45901"/>
                </a:cubicBezTo>
                <a:cubicBezTo>
                  <a:pt x="22925" y="45933"/>
                  <a:pt x="22986" y="45949"/>
                  <a:pt x="23048" y="45949"/>
                </a:cubicBezTo>
                <a:cubicBezTo>
                  <a:pt x="23173" y="45949"/>
                  <a:pt x="23301" y="45880"/>
                  <a:pt x="23447" y="45725"/>
                </a:cubicBezTo>
                <a:cubicBezTo>
                  <a:pt x="23447" y="45915"/>
                  <a:pt x="23542" y="46092"/>
                  <a:pt x="23705" y="46173"/>
                </a:cubicBezTo>
                <a:lnTo>
                  <a:pt x="23773" y="46187"/>
                </a:lnTo>
                <a:cubicBezTo>
                  <a:pt x="23806" y="46194"/>
                  <a:pt x="23839" y="46197"/>
                  <a:pt x="23871" y="46197"/>
                </a:cubicBezTo>
                <a:cubicBezTo>
                  <a:pt x="24027" y="46197"/>
                  <a:pt x="24173" y="46118"/>
                  <a:pt x="24263" y="45983"/>
                </a:cubicBezTo>
                <a:cubicBezTo>
                  <a:pt x="24276" y="46064"/>
                  <a:pt x="24303" y="46146"/>
                  <a:pt x="24331" y="46214"/>
                </a:cubicBezTo>
                <a:cubicBezTo>
                  <a:pt x="24385" y="46282"/>
                  <a:pt x="24426" y="46350"/>
                  <a:pt x="24480" y="46418"/>
                </a:cubicBezTo>
                <a:cubicBezTo>
                  <a:pt x="24140" y="46459"/>
                  <a:pt x="23964" y="46703"/>
                  <a:pt x="24059" y="46989"/>
                </a:cubicBezTo>
                <a:cubicBezTo>
                  <a:pt x="24071" y="47089"/>
                  <a:pt x="24166" y="47167"/>
                  <a:pt x="24266" y="47167"/>
                </a:cubicBezTo>
                <a:cubicBezTo>
                  <a:pt x="24274" y="47167"/>
                  <a:pt x="24282" y="47166"/>
                  <a:pt x="24290" y="47165"/>
                </a:cubicBezTo>
                <a:lnTo>
                  <a:pt x="24630" y="47165"/>
                </a:lnTo>
                <a:cubicBezTo>
                  <a:pt x="24711" y="47152"/>
                  <a:pt x="24779" y="47125"/>
                  <a:pt x="24847" y="47097"/>
                </a:cubicBezTo>
                <a:cubicBezTo>
                  <a:pt x="24861" y="47111"/>
                  <a:pt x="24901" y="47165"/>
                  <a:pt x="24929" y="47165"/>
                </a:cubicBezTo>
                <a:lnTo>
                  <a:pt x="25703" y="47165"/>
                </a:lnTo>
                <a:cubicBezTo>
                  <a:pt x="25717" y="47002"/>
                  <a:pt x="25649" y="46853"/>
                  <a:pt x="25527" y="46771"/>
                </a:cubicBezTo>
                <a:lnTo>
                  <a:pt x="25907" y="46567"/>
                </a:lnTo>
                <a:lnTo>
                  <a:pt x="26111" y="46934"/>
                </a:lnTo>
                <a:cubicBezTo>
                  <a:pt x="25962" y="46934"/>
                  <a:pt x="25826" y="47016"/>
                  <a:pt x="25758" y="47152"/>
                </a:cubicBezTo>
                <a:lnTo>
                  <a:pt x="26478" y="47152"/>
                </a:lnTo>
                <a:lnTo>
                  <a:pt x="26356" y="47016"/>
                </a:lnTo>
                <a:lnTo>
                  <a:pt x="26736" y="46812"/>
                </a:lnTo>
                <a:cubicBezTo>
                  <a:pt x="26795" y="47055"/>
                  <a:pt x="26973" y="47190"/>
                  <a:pt x="27178" y="47190"/>
                </a:cubicBezTo>
                <a:cubicBezTo>
                  <a:pt x="27304" y="47190"/>
                  <a:pt x="27441" y="47139"/>
                  <a:pt x="27566" y="47029"/>
                </a:cubicBezTo>
                <a:lnTo>
                  <a:pt x="27593" y="47152"/>
                </a:lnTo>
                <a:lnTo>
                  <a:pt x="29251" y="47152"/>
                </a:lnTo>
                <a:lnTo>
                  <a:pt x="29101" y="46948"/>
                </a:lnTo>
                <a:lnTo>
                  <a:pt x="29441" y="46771"/>
                </a:lnTo>
                <a:lnTo>
                  <a:pt x="29632" y="47125"/>
                </a:lnTo>
                <a:lnTo>
                  <a:pt x="29550" y="47138"/>
                </a:lnTo>
                <a:cubicBezTo>
                  <a:pt x="29649" y="47143"/>
                  <a:pt x="29749" y="47159"/>
                  <a:pt x="29848" y="47159"/>
                </a:cubicBezTo>
                <a:cubicBezTo>
                  <a:pt x="30008" y="47159"/>
                  <a:pt x="30163" y="47119"/>
                  <a:pt x="30298" y="46934"/>
                </a:cubicBezTo>
                <a:lnTo>
                  <a:pt x="30298" y="46934"/>
                </a:lnTo>
                <a:cubicBezTo>
                  <a:pt x="30270" y="47138"/>
                  <a:pt x="30338" y="47165"/>
                  <a:pt x="30488" y="47165"/>
                </a:cubicBezTo>
                <a:cubicBezTo>
                  <a:pt x="30538" y="47161"/>
                  <a:pt x="30588" y="47159"/>
                  <a:pt x="30637" y="47159"/>
                </a:cubicBezTo>
                <a:cubicBezTo>
                  <a:pt x="30736" y="47159"/>
                  <a:pt x="30832" y="47165"/>
                  <a:pt x="30923" y="47165"/>
                </a:cubicBezTo>
                <a:lnTo>
                  <a:pt x="31956" y="47165"/>
                </a:lnTo>
                <a:lnTo>
                  <a:pt x="31983" y="47125"/>
                </a:lnTo>
                <a:lnTo>
                  <a:pt x="31779" y="46866"/>
                </a:lnTo>
                <a:lnTo>
                  <a:pt x="32187" y="46690"/>
                </a:lnTo>
                <a:lnTo>
                  <a:pt x="32377" y="47043"/>
                </a:lnTo>
                <a:lnTo>
                  <a:pt x="32133" y="47125"/>
                </a:lnTo>
                <a:cubicBezTo>
                  <a:pt x="32234" y="47137"/>
                  <a:pt x="32336" y="47147"/>
                  <a:pt x="32435" y="47147"/>
                </a:cubicBezTo>
                <a:cubicBezTo>
                  <a:pt x="32654" y="47147"/>
                  <a:pt x="32861" y="47098"/>
                  <a:pt x="33030" y="46921"/>
                </a:cubicBezTo>
                <a:cubicBezTo>
                  <a:pt x="33084" y="47152"/>
                  <a:pt x="33084" y="47152"/>
                  <a:pt x="33315" y="47152"/>
                </a:cubicBezTo>
                <a:lnTo>
                  <a:pt x="34769" y="47152"/>
                </a:lnTo>
                <a:lnTo>
                  <a:pt x="34579" y="46798"/>
                </a:lnTo>
                <a:lnTo>
                  <a:pt x="34905" y="46622"/>
                </a:lnTo>
                <a:lnTo>
                  <a:pt x="35096" y="46989"/>
                </a:lnTo>
                <a:lnTo>
                  <a:pt x="34810" y="47125"/>
                </a:lnTo>
                <a:lnTo>
                  <a:pt x="34824" y="47152"/>
                </a:lnTo>
                <a:lnTo>
                  <a:pt x="35449" y="47152"/>
                </a:lnTo>
                <a:lnTo>
                  <a:pt x="35395" y="47084"/>
                </a:lnTo>
                <a:lnTo>
                  <a:pt x="35748" y="46866"/>
                </a:lnTo>
                <a:cubicBezTo>
                  <a:pt x="35789" y="47125"/>
                  <a:pt x="35802" y="47152"/>
                  <a:pt x="36088" y="47152"/>
                </a:cubicBezTo>
                <a:lnTo>
                  <a:pt x="38235" y="47152"/>
                </a:lnTo>
                <a:lnTo>
                  <a:pt x="38100" y="46975"/>
                </a:lnTo>
                <a:lnTo>
                  <a:pt x="38453" y="46812"/>
                </a:lnTo>
                <a:cubicBezTo>
                  <a:pt x="38521" y="46921"/>
                  <a:pt x="38589" y="47111"/>
                  <a:pt x="38684" y="47125"/>
                </a:cubicBezTo>
                <a:cubicBezTo>
                  <a:pt x="38780" y="47150"/>
                  <a:pt x="38882" y="47176"/>
                  <a:pt x="38983" y="47176"/>
                </a:cubicBezTo>
                <a:cubicBezTo>
                  <a:pt x="39097" y="47176"/>
                  <a:pt x="39209" y="47144"/>
                  <a:pt x="39309" y="47043"/>
                </a:cubicBezTo>
                <a:lnTo>
                  <a:pt x="39336" y="47152"/>
                </a:lnTo>
                <a:lnTo>
                  <a:pt x="41008" y="47152"/>
                </a:lnTo>
                <a:lnTo>
                  <a:pt x="40859" y="46921"/>
                </a:lnTo>
                <a:lnTo>
                  <a:pt x="41199" y="46730"/>
                </a:lnTo>
                <a:lnTo>
                  <a:pt x="41389" y="47070"/>
                </a:lnTo>
                <a:lnTo>
                  <a:pt x="41226" y="47125"/>
                </a:lnTo>
                <a:cubicBezTo>
                  <a:pt x="41321" y="47129"/>
                  <a:pt x="41418" y="47138"/>
                  <a:pt x="41513" y="47138"/>
                </a:cubicBezTo>
                <a:cubicBezTo>
                  <a:pt x="41703" y="47138"/>
                  <a:pt x="41887" y="47102"/>
                  <a:pt x="42041" y="46921"/>
                </a:cubicBezTo>
                <a:lnTo>
                  <a:pt x="42041" y="46921"/>
                </a:lnTo>
                <a:cubicBezTo>
                  <a:pt x="42014" y="47138"/>
                  <a:pt x="42123" y="47152"/>
                  <a:pt x="42286" y="47152"/>
                </a:cubicBezTo>
                <a:cubicBezTo>
                  <a:pt x="42368" y="47147"/>
                  <a:pt x="42449" y="47146"/>
                  <a:pt x="42531" y="47146"/>
                </a:cubicBezTo>
                <a:cubicBezTo>
                  <a:pt x="42695" y="47146"/>
                  <a:pt x="42861" y="47152"/>
                  <a:pt x="43034" y="47152"/>
                </a:cubicBezTo>
                <a:lnTo>
                  <a:pt x="43768" y="47152"/>
                </a:lnTo>
                <a:lnTo>
                  <a:pt x="43577" y="46853"/>
                </a:lnTo>
                <a:lnTo>
                  <a:pt x="43917" y="46676"/>
                </a:lnTo>
                <a:lnTo>
                  <a:pt x="44107" y="47016"/>
                </a:lnTo>
                <a:lnTo>
                  <a:pt x="43863" y="47111"/>
                </a:lnTo>
                <a:lnTo>
                  <a:pt x="43863" y="47152"/>
                </a:lnTo>
                <a:lnTo>
                  <a:pt x="44420" y="47152"/>
                </a:lnTo>
                <a:lnTo>
                  <a:pt x="44393" y="47097"/>
                </a:lnTo>
                <a:cubicBezTo>
                  <a:pt x="44461" y="47084"/>
                  <a:pt x="44515" y="47057"/>
                  <a:pt x="44569" y="47029"/>
                </a:cubicBezTo>
                <a:cubicBezTo>
                  <a:pt x="44637" y="46989"/>
                  <a:pt x="44692" y="46934"/>
                  <a:pt x="44760" y="46894"/>
                </a:cubicBezTo>
                <a:cubicBezTo>
                  <a:pt x="44814" y="47152"/>
                  <a:pt x="44814" y="47152"/>
                  <a:pt x="45086" y="47152"/>
                </a:cubicBezTo>
                <a:lnTo>
                  <a:pt x="45412" y="47152"/>
                </a:lnTo>
                <a:cubicBezTo>
                  <a:pt x="45494" y="47138"/>
                  <a:pt x="45562" y="47125"/>
                  <a:pt x="45630" y="47097"/>
                </a:cubicBezTo>
                <a:cubicBezTo>
                  <a:pt x="45630" y="47097"/>
                  <a:pt x="45643" y="47138"/>
                  <a:pt x="45643" y="47138"/>
                </a:cubicBezTo>
                <a:lnTo>
                  <a:pt x="46540" y="47138"/>
                </a:lnTo>
                <a:lnTo>
                  <a:pt x="46350" y="46785"/>
                </a:lnTo>
                <a:lnTo>
                  <a:pt x="46690" y="46608"/>
                </a:lnTo>
                <a:lnTo>
                  <a:pt x="46853" y="46948"/>
                </a:lnTo>
                <a:lnTo>
                  <a:pt x="46540" y="47111"/>
                </a:lnTo>
                <a:lnTo>
                  <a:pt x="46568" y="47152"/>
                </a:lnTo>
                <a:lnTo>
                  <a:pt x="47247" y="47152"/>
                </a:lnTo>
                <a:lnTo>
                  <a:pt x="47166" y="47043"/>
                </a:lnTo>
                <a:lnTo>
                  <a:pt x="47519" y="46853"/>
                </a:lnTo>
                <a:cubicBezTo>
                  <a:pt x="47601" y="47138"/>
                  <a:pt x="47614" y="47165"/>
                  <a:pt x="47940" y="47165"/>
                </a:cubicBezTo>
                <a:lnTo>
                  <a:pt x="48117" y="47165"/>
                </a:lnTo>
                <a:cubicBezTo>
                  <a:pt x="48185" y="47152"/>
                  <a:pt x="48253" y="47138"/>
                  <a:pt x="48321" y="47111"/>
                </a:cubicBezTo>
                <a:cubicBezTo>
                  <a:pt x="48375" y="47138"/>
                  <a:pt x="48430" y="47152"/>
                  <a:pt x="48484" y="47165"/>
                </a:cubicBezTo>
                <a:lnTo>
                  <a:pt x="50020" y="47165"/>
                </a:lnTo>
                <a:lnTo>
                  <a:pt x="49884" y="46989"/>
                </a:lnTo>
                <a:lnTo>
                  <a:pt x="50237" y="46798"/>
                </a:lnTo>
                <a:cubicBezTo>
                  <a:pt x="50262" y="47056"/>
                  <a:pt x="50454" y="47181"/>
                  <a:pt x="50668" y="47181"/>
                </a:cubicBezTo>
                <a:cubicBezTo>
                  <a:pt x="50805" y="47181"/>
                  <a:pt x="50950" y="47130"/>
                  <a:pt x="51067" y="47029"/>
                </a:cubicBezTo>
                <a:lnTo>
                  <a:pt x="51107" y="47165"/>
                </a:lnTo>
                <a:lnTo>
                  <a:pt x="52779" y="47165"/>
                </a:lnTo>
                <a:cubicBezTo>
                  <a:pt x="52711" y="47057"/>
                  <a:pt x="52657" y="46961"/>
                  <a:pt x="52616" y="46907"/>
                </a:cubicBezTo>
                <a:lnTo>
                  <a:pt x="52969" y="46717"/>
                </a:lnTo>
                <a:lnTo>
                  <a:pt x="53160" y="47097"/>
                </a:lnTo>
                <a:lnTo>
                  <a:pt x="52983" y="47138"/>
                </a:lnTo>
                <a:cubicBezTo>
                  <a:pt x="53094" y="47143"/>
                  <a:pt x="53204" y="47156"/>
                  <a:pt x="53312" y="47156"/>
                </a:cubicBezTo>
                <a:cubicBezTo>
                  <a:pt x="53496" y="47156"/>
                  <a:pt x="53671" y="47119"/>
                  <a:pt x="53826" y="46948"/>
                </a:cubicBezTo>
                <a:cubicBezTo>
                  <a:pt x="53826" y="47138"/>
                  <a:pt x="53907" y="47179"/>
                  <a:pt x="54070" y="47179"/>
                </a:cubicBezTo>
                <a:cubicBezTo>
                  <a:pt x="54211" y="47174"/>
                  <a:pt x="54351" y="47173"/>
                  <a:pt x="54492" y="47173"/>
                </a:cubicBezTo>
                <a:cubicBezTo>
                  <a:pt x="54774" y="47173"/>
                  <a:pt x="55058" y="47179"/>
                  <a:pt x="55348" y="47179"/>
                </a:cubicBezTo>
                <a:lnTo>
                  <a:pt x="55566" y="47179"/>
                </a:lnTo>
                <a:cubicBezTo>
                  <a:pt x="55484" y="47029"/>
                  <a:pt x="55416" y="46921"/>
                  <a:pt x="55375" y="46839"/>
                </a:cubicBezTo>
                <a:lnTo>
                  <a:pt x="55715" y="46649"/>
                </a:lnTo>
                <a:lnTo>
                  <a:pt x="55892" y="46989"/>
                </a:lnTo>
                <a:lnTo>
                  <a:pt x="55606" y="47125"/>
                </a:lnTo>
                <a:lnTo>
                  <a:pt x="55620" y="47165"/>
                </a:lnTo>
                <a:lnTo>
                  <a:pt x="56245" y="47165"/>
                </a:lnTo>
                <a:lnTo>
                  <a:pt x="56191" y="47084"/>
                </a:lnTo>
                <a:lnTo>
                  <a:pt x="56558" y="46894"/>
                </a:lnTo>
                <a:cubicBezTo>
                  <a:pt x="56585" y="47165"/>
                  <a:pt x="56599" y="47165"/>
                  <a:pt x="56870" y="47165"/>
                </a:cubicBezTo>
                <a:lnTo>
                  <a:pt x="58298" y="47165"/>
                </a:lnTo>
                <a:cubicBezTo>
                  <a:pt x="58295" y="47161"/>
                  <a:pt x="58293" y="47156"/>
                  <a:pt x="58291" y="47152"/>
                </a:cubicBezTo>
                <a:lnTo>
                  <a:pt x="59032" y="47152"/>
                </a:lnTo>
                <a:lnTo>
                  <a:pt x="58923" y="47016"/>
                </a:lnTo>
                <a:lnTo>
                  <a:pt x="59317" y="46826"/>
                </a:lnTo>
                <a:cubicBezTo>
                  <a:pt x="59361" y="47063"/>
                  <a:pt x="59552" y="47198"/>
                  <a:pt x="59766" y="47198"/>
                </a:cubicBezTo>
                <a:cubicBezTo>
                  <a:pt x="59884" y="47198"/>
                  <a:pt x="60008" y="47157"/>
                  <a:pt x="60119" y="47070"/>
                </a:cubicBezTo>
                <a:cubicBezTo>
                  <a:pt x="60146" y="47097"/>
                  <a:pt x="60173" y="47165"/>
                  <a:pt x="60201" y="47165"/>
                </a:cubicBezTo>
                <a:lnTo>
                  <a:pt x="61084" y="47165"/>
                </a:lnTo>
                <a:lnTo>
                  <a:pt x="60867" y="46690"/>
                </a:lnTo>
                <a:cubicBezTo>
                  <a:pt x="61057" y="46635"/>
                  <a:pt x="61057" y="46635"/>
                  <a:pt x="61057" y="46404"/>
                </a:cubicBezTo>
                <a:lnTo>
                  <a:pt x="61057" y="44963"/>
                </a:lnTo>
                <a:cubicBezTo>
                  <a:pt x="60989" y="44991"/>
                  <a:pt x="60921" y="45004"/>
                  <a:pt x="60853" y="45045"/>
                </a:cubicBezTo>
                <a:cubicBezTo>
                  <a:pt x="60799" y="45072"/>
                  <a:pt x="60758" y="45099"/>
                  <a:pt x="60717" y="45140"/>
                </a:cubicBezTo>
                <a:cubicBezTo>
                  <a:pt x="60649" y="45018"/>
                  <a:pt x="60581" y="44882"/>
                  <a:pt x="60527" y="44773"/>
                </a:cubicBezTo>
                <a:lnTo>
                  <a:pt x="60853" y="44596"/>
                </a:lnTo>
                <a:cubicBezTo>
                  <a:pt x="60894" y="44692"/>
                  <a:pt x="60948" y="44814"/>
                  <a:pt x="61003" y="44923"/>
                </a:cubicBezTo>
                <a:lnTo>
                  <a:pt x="61043" y="44909"/>
                </a:lnTo>
                <a:lnTo>
                  <a:pt x="61043" y="44257"/>
                </a:lnTo>
                <a:lnTo>
                  <a:pt x="60962" y="44325"/>
                </a:lnTo>
                <a:lnTo>
                  <a:pt x="60771" y="43930"/>
                </a:lnTo>
                <a:cubicBezTo>
                  <a:pt x="61057" y="43890"/>
                  <a:pt x="61057" y="43890"/>
                  <a:pt x="61057" y="43563"/>
                </a:cubicBezTo>
                <a:lnTo>
                  <a:pt x="61057" y="43061"/>
                </a:lnTo>
                <a:lnTo>
                  <a:pt x="61057" y="42204"/>
                </a:lnTo>
                <a:lnTo>
                  <a:pt x="61057" y="41443"/>
                </a:lnTo>
                <a:lnTo>
                  <a:pt x="60907" y="41565"/>
                </a:lnTo>
                <a:lnTo>
                  <a:pt x="60703" y="41198"/>
                </a:lnTo>
                <a:cubicBezTo>
                  <a:pt x="60948" y="41158"/>
                  <a:pt x="61057" y="41076"/>
                  <a:pt x="61057" y="40886"/>
                </a:cubicBezTo>
                <a:cubicBezTo>
                  <a:pt x="61057" y="40709"/>
                  <a:pt x="61111" y="40519"/>
                  <a:pt x="60894" y="40369"/>
                </a:cubicBezTo>
                <a:lnTo>
                  <a:pt x="60894" y="40369"/>
                </a:lnTo>
                <a:cubicBezTo>
                  <a:pt x="60915" y="40373"/>
                  <a:pt x="60934" y="40375"/>
                  <a:pt x="60950" y="40375"/>
                </a:cubicBezTo>
                <a:cubicBezTo>
                  <a:pt x="61057" y="40375"/>
                  <a:pt x="61057" y="40302"/>
                  <a:pt x="61057" y="40220"/>
                </a:cubicBezTo>
                <a:lnTo>
                  <a:pt x="61057" y="38847"/>
                </a:lnTo>
                <a:cubicBezTo>
                  <a:pt x="61057" y="38806"/>
                  <a:pt x="61043" y="38765"/>
                  <a:pt x="61043" y="38684"/>
                </a:cubicBezTo>
                <a:lnTo>
                  <a:pt x="60839" y="38833"/>
                </a:lnTo>
                <a:cubicBezTo>
                  <a:pt x="60771" y="38697"/>
                  <a:pt x="60703" y="38575"/>
                  <a:pt x="60649" y="38466"/>
                </a:cubicBezTo>
                <a:lnTo>
                  <a:pt x="60989" y="38276"/>
                </a:lnTo>
                <a:cubicBezTo>
                  <a:pt x="61003" y="38290"/>
                  <a:pt x="61003" y="38317"/>
                  <a:pt x="61003" y="38344"/>
                </a:cubicBezTo>
                <a:cubicBezTo>
                  <a:pt x="61016" y="38371"/>
                  <a:pt x="61016" y="38398"/>
                  <a:pt x="61030" y="38412"/>
                </a:cubicBezTo>
                <a:cubicBezTo>
                  <a:pt x="61030" y="38140"/>
                  <a:pt x="61125" y="37841"/>
                  <a:pt x="60839" y="37610"/>
                </a:cubicBezTo>
                <a:lnTo>
                  <a:pt x="60839" y="37610"/>
                </a:lnTo>
                <a:cubicBezTo>
                  <a:pt x="60863" y="37613"/>
                  <a:pt x="60884" y="37615"/>
                  <a:pt x="60902" y="37615"/>
                </a:cubicBezTo>
                <a:cubicBezTo>
                  <a:pt x="61046" y="37615"/>
                  <a:pt x="61057" y="37525"/>
                  <a:pt x="61057" y="37393"/>
                </a:cubicBezTo>
                <a:lnTo>
                  <a:pt x="61057" y="36101"/>
                </a:lnTo>
                <a:lnTo>
                  <a:pt x="61057" y="35897"/>
                </a:lnTo>
                <a:cubicBezTo>
                  <a:pt x="60935" y="35979"/>
                  <a:pt x="60839" y="36033"/>
                  <a:pt x="60771" y="36088"/>
                </a:cubicBezTo>
                <a:lnTo>
                  <a:pt x="60595" y="35748"/>
                </a:lnTo>
                <a:lnTo>
                  <a:pt x="60935" y="35558"/>
                </a:lnTo>
                <a:lnTo>
                  <a:pt x="61016" y="35789"/>
                </a:lnTo>
                <a:cubicBezTo>
                  <a:pt x="61111" y="35476"/>
                  <a:pt x="61030" y="35136"/>
                  <a:pt x="60799" y="34905"/>
                </a:cubicBezTo>
                <a:cubicBezTo>
                  <a:pt x="61057" y="34837"/>
                  <a:pt x="61057" y="34837"/>
                  <a:pt x="61057" y="34565"/>
                </a:cubicBezTo>
                <a:lnTo>
                  <a:pt x="61057" y="33206"/>
                </a:lnTo>
                <a:lnTo>
                  <a:pt x="61003" y="33179"/>
                </a:lnTo>
                <a:lnTo>
                  <a:pt x="60663" y="33396"/>
                </a:lnTo>
                <a:lnTo>
                  <a:pt x="60500" y="33029"/>
                </a:lnTo>
                <a:lnTo>
                  <a:pt x="60853" y="32853"/>
                </a:lnTo>
                <a:cubicBezTo>
                  <a:pt x="60894" y="32948"/>
                  <a:pt x="60948" y="33043"/>
                  <a:pt x="61003" y="33138"/>
                </a:cubicBezTo>
                <a:lnTo>
                  <a:pt x="61030" y="33125"/>
                </a:lnTo>
                <a:lnTo>
                  <a:pt x="61030" y="32472"/>
                </a:lnTo>
                <a:lnTo>
                  <a:pt x="60948" y="32554"/>
                </a:lnTo>
                <a:lnTo>
                  <a:pt x="60744" y="32187"/>
                </a:lnTo>
                <a:cubicBezTo>
                  <a:pt x="61016" y="32132"/>
                  <a:pt x="61043" y="32092"/>
                  <a:pt x="61043" y="31820"/>
                </a:cubicBezTo>
                <a:cubicBezTo>
                  <a:pt x="61043" y="31752"/>
                  <a:pt x="61057" y="31684"/>
                  <a:pt x="61043" y="31602"/>
                </a:cubicBezTo>
                <a:cubicBezTo>
                  <a:pt x="61043" y="31521"/>
                  <a:pt x="61016" y="31439"/>
                  <a:pt x="61003" y="31344"/>
                </a:cubicBezTo>
                <a:cubicBezTo>
                  <a:pt x="61057" y="31303"/>
                  <a:pt x="61084" y="30800"/>
                  <a:pt x="61030" y="30501"/>
                </a:cubicBezTo>
                <a:cubicBezTo>
                  <a:pt x="61004" y="30497"/>
                  <a:pt x="60979" y="30494"/>
                  <a:pt x="60953" y="30494"/>
                </a:cubicBezTo>
                <a:cubicBezTo>
                  <a:pt x="60827" y="30494"/>
                  <a:pt x="60701" y="30549"/>
                  <a:pt x="60622" y="30651"/>
                </a:cubicBezTo>
                <a:lnTo>
                  <a:pt x="60432" y="30284"/>
                </a:lnTo>
                <a:lnTo>
                  <a:pt x="60812" y="30107"/>
                </a:lnTo>
                <a:lnTo>
                  <a:pt x="61016" y="30447"/>
                </a:lnTo>
                <a:lnTo>
                  <a:pt x="61057" y="30420"/>
                </a:lnTo>
                <a:lnTo>
                  <a:pt x="61057" y="29672"/>
                </a:lnTo>
                <a:lnTo>
                  <a:pt x="60921" y="29794"/>
                </a:lnTo>
                <a:cubicBezTo>
                  <a:pt x="60853" y="29672"/>
                  <a:pt x="60785" y="29550"/>
                  <a:pt x="60717" y="29427"/>
                </a:cubicBezTo>
                <a:cubicBezTo>
                  <a:pt x="61111" y="29346"/>
                  <a:pt x="61234" y="28979"/>
                  <a:pt x="60975" y="28653"/>
                </a:cubicBezTo>
                <a:cubicBezTo>
                  <a:pt x="61016" y="28571"/>
                  <a:pt x="61070" y="28517"/>
                  <a:pt x="61070" y="28462"/>
                </a:cubicBezTo>
                <a:lnTo>
                  <a:pt x="61070" y="27022"/>
                </a:lnTo>
                <a:cubicBezTo>
                  <a:pt x="61070" y="26981"/>
                  <a:pt x="61057" y="26940"/>
                  <a:pt x="61057" y="26899"/>
                </a:cubicBezTo>
                <a:lnTo>
                  <a:pt x="60812" y="27062"/>
                </a:lnTo>
                <a:cubicBezTo>
                  <a:pt x="60744" y="26940"/>
                  <a:pt x="60690" y="26818"/>
                  <a:pt x="60636" y="26723"/>
                </a:cubicBezTo>
                <a:lnTo>
                  <a:pt x="61016" y="26532"/>
                </a:lnTo>
                <a:lnTo>
                  <a:pt x="61043" y="26641"/>
                </a:lnTo>
                <a:cubicBezTo>
                  <a:pt x="61057" y="26369"/>
                  <a:pt x="61125" y="26097"/>
                  <a:pt x="60853" y="25866"/>
                </a:cubicBezTo>
                <a:lnTo>
                  <a:pt x="60853" y="25866"/>
                </a:lnTo>
                <a:cubicBezTo>
                  <a:pt x="60865" y="25867"/>
                  <a:pt x="60877" y="25868"/>
                  <a:pt x="60887" y="25868"/>
                </a:cubicBezTo>
                <a:cubicBezTo>
                  <a:pt x="61047" y="25868"/>
                  <a:pt x="61070" y="25776"/>
                  <a:pt x="61070" y="25649"/>
                </a:cubicBezTo>
                <a:lnTo>
                  <a:pt x="61070" y="24344"/>
                </a:lnTo>
                <a:lnTo>
                  <a:pt x="61070" y="24140"/>
                </a:lnTo>
                <a:lnTo>
                  <a:pt x="60758" y="24330"/>
                </a:lnTo>
                <a:lnTo>
                  <a:pt x="60581" y="23963"/>
                </a:lnTo>
                <a:lnTo>
                  <a:pt x="60907" y="23800"/>
                </a:lnTo>
                <a:cubicBezTo>
                  <a:pt x="60948" y="23882"/>
                  <a:pt x="60989" y="23991"/>
                  <a:pt x="61030" y="24086"/>
                </a:cubicBezTo>
                <a:lnTo>
                  <a:pt x="61070" y="24072"/>
                </a:lnTo>
                <a:lnTo>
                  <a:pt x="61070" y="23501"/>
                </a:lnTo>
                <a:lnTo>
                  <a:pt x="61003" y="23528"/>
                </a:lnTo>
                <a:lnTo>
                  <a:pt x="60812" y="23134"/>
                </a:lnTo>
                <a:cubicBezTo>
                  <a:pt x="61070" y="23094"/>
                  <a:pt x="61070" y="23094"/>
                  <a:pt x="61070" y="22822"/>
                </a:cubicBezTo>
                <a:lnTo>
                  <a:pt x="61070" y="21394"/>
                </a:lnTo>
                <a:lnTo>
                  <a:pt x="60690" y="21585"/>
                </a:lnTo>
                <a:lnTo>
                  <a:pt x="60527" y="21259"/>
                </a:lnTo>
                <a:lnTo>
                  <a:pt x="60853" y="21082"/>
                </a:lnTo>
                <a:lnTo>
                  <a:pt x="61030" y="21408"/>
                </a:lnTo>
                <a:lnTo>
                  <a:pt x="61070" y="21381"/>
                </a:lnTo>
                <a:lnTo>
                  <a:pt x="61070" y="20688"/>
                </a:lnTo>
                <a:lnTo>
                  <a:pt x="60948" y="20783"/>
                </a:lnTo>
                <a:lnTo>
                  <a:pt x="60758" y="20416"/>
                </a:lnTo>
                <a:cubicBezTo>
                  <a:pt x="61098" y="20334"/>
                  <a:pt x="61234" y="19913"/>
                  <a:pt x="61016" y="19641"/>
                </a:cubicBezTo>
                <a:cubicBezTo>
                  <a:pt x="61043" y="19573"/>
                  <a:pt x="61070" y="19519"/>
                  <a:pt x="61084" y="19451"/>
                </a:cubicBezTo>
                <a:lnTo>
                  <a:pt x="61084" y="18078"/>
                </a:lnTo>
                <a:cubicBezTo>
                  <a:pt x="61084" y="18037"/>
                  <a:pt x="61070" y="17983"/>
                  <a:pt x="61070" y="17915"/>
                </a:cubicBezTo>
                <a:lnTo>
                  <a:pt x="60894" y="18051"/>
                </a:lnTo>
                <a:lnTo>
                  <a:pt x="60717" y="17684"/>
                </a:lnTo>
                <a:cubicBezTo>
                  <a:pt x="60799" y="17629"/>
                  <a:pt x="60907" y="17561"/>
                  <a:pt x="61016" y="17507"/>
                </a:cubicBezTo>
                <a:cubicBezTo>
                  <a:pt x="61023" y="17500"/>
                  <a:pt x="61033" y="17497"/>
                  <a:pt x="61045" y="17497"/>
                </a:cubicBezTo>
                <a:cubicBezTo>
                  <a:pt x="61057" y="17497"/>
                  <a:pt x="61070" y="17500"/>
                  <a:pt x="61084" y="17507"/>
                </a:cubicBezTo>
                <a:lnTo>
                  <a:pt x="61084" y="17494"/>
                </a:lnTo>
                <a:cubicBezTo>
                  <a:pt x="61057" y="17276"/>
                  <a:pt x="61166" y="17018"/>
                  <a:pt x="60907" y="16841"/>
                </a:cubicBezTo>
                <a:lnTo>
                  <a:pt x="60907" y="16841"/>
                </a:lnTo>
                <a:cubicBezTo>
                  <a:pt x="60926" y="16844"/>
                  <a:pt x="60943" y="16845"/>
                  <a:pt x="60958" y="16845"/>
                </a:cubicBezTo>
                <a:cubicBezTo>
                  <a:pt x="61084" y="16845"/>
                  <a:pt x="61084" y="16748"/>
                  <a:pt x="61084" y="16651"/>
                </a:cubicBezTo>
                <a:lnTo>
                  <a:pt x="61084" y="15319"/>
                </a:lnTo>
                <a:cubicBezTo>
                  <a:pt x="61084" y="15278"/>
                  <a:pt x="61070" y="15224"/>
                  <a:pt x="61070" y="15142"/>
                </a:cubicBezTo>
                <a:lnTo>
                  <a:pt x="60826" y="15305"/>
                </a:lnTo>
                <a:lnTo>
                  <a:pt x="60649" y="14965"/>
                </a:lnTo>
                <a:lnTo>
                  <a:pt x="60989" y="14789"/>
                </a:lnTo>
                <a:lnTo>
                  <a:pt x="61030" y="14965"/>
                </a:lnTo>
                <a:cubicBezTo>
                  <a:pt x="61084" y="14653"/>
                  <a:pt x="61084" y="14354"/>
                  <a:pt x="60839" y="14109"/>
                </a:cubicBezTo>
                <a:lnTo>
                  <a:pt x="60839" y="14109"/>
                </a:lnTo>
                <a:cubicBezTo>
                  <a:pt x="60853" y="14110"/>
                  <a:pt x="60866" y="14111"/>
                  <a:pt x="60878" y="14111"/>
                </a:cubicBezTo>
                <a:cubicBezTo>
                  <a:pt x="61037" y="14111"/>
                  <a:pt x="61083" y="14028"/>
                  <a:pt x="61070" y="13864"/>
                </a:cubicBezTo>
                <a:cubicBezTo>
                  <a:pt x="61070" y="13620"/>
                  <a:pt x="61070" y="13375"/>
                  <a:pt x="61070" y="13130"/>
                </a:cubicBezTo>
                <a:lnTo>
                  <a:pt x="61070" y="12369"/>
                </a:lnTo>
                <a:lnTo>
                  <a:pt x="60717" y="12587"/>
                </a:lnTo>
                <a:cubicBezTo>
                  <a:pt x="60690" y="12519"/>
                  <a:pt x="60676" y="12451"/>
                  <a:pt x="60636" y="12396"/>
                </a:cubicBezTo>
                <a:cubicBezTo>
                  <a:pt x="60608" y="12342"/>
                  <a:pt x="60581" y="12288"/>
                  <a:pt x="60540" y="12247"/>
                </a:cubicBezTo>
                <a:lnTo>
                  <a:pt x="60921" y="12057"/>
                </a:lnTo>
                <a:cubicBezTo>
                  <a:pt x="60948" y="12138"/>
                  <a:pt x="60989" y="12233"/>
                  <a:pt x="61030" y="12315"/>
                </a:cubicBezTo>
                <a:lnTo>
                  <a:pt x="61070" y="12315"/>
                </a:lnTo>
                <a:lnTo>
                  <a:pt x="61070" y="11744"/>
                </a:lnTo>
                <a:lnTo>
                  <a:pt x="60989" y="11771"/>
                </a:lnTo>
                <a:cubicBezTo>
                  <a:pt x="60975" y="11703"/>
                  <a:pt x="60948" y="11635"/>
                  <a:pt x="60921" y="11581"/>
                </a:cubicBezTo>
                <a:cubicBezTo>
                  <a:pt x="60880" y="11513"/>
                  <a:pt x="60839" y="11459"/>
                  <a:pt x="60785" y="11404"/>
                </a:cubicBezTo>
                <a:cubicBezTo>
                  <a:pt x="61057" y="11363"/>
                  <a:pt x="61070" y="11350"/>
                  <a:pt x="61070" y="11064"/>
                </a:cubicBezTo>
                <a:lnTo>
                  <a:pt x="61070" y="10779"/>
                </a:lnTo>
                <a:cubicBezTo>
                  <a:pt x="61070" y="10697"/>
                  <a:pt x="61057" y="10629"/>
                  <a:pt x="61030" y="10561"/>
                </a:cubicBezTo>
                <a:cubicBezTo>
                  <a:pt x="61084" y="10507"/>
                  <a:pt x="61111" y="10045"/>
                  <a:pt x="61070" y="9719"/>
                </a:cubicBezTo>
                <a:cubicBezTo>
                  <a:pt x="61054" y="9717"/>
                  <a:pt x="61038" y="9717"/>
                  <a:pt x="61022" y="9717"/>
                </a:cubicBezTo>
                <a:cubicBezTo>
                  <a:pt x="60881" y="9717"/>
                  <a:pt x="60762" y="9772"/>
                  <a:pt x="60676" y="9882"/>
                </a:cubicBezTo>
                <a:lnTo>
                  <a:pt x="60459" y="9488"/>
                </a:lnTo>
                <a:lnTo>
                  <a:pt x="60853" y="9257"/>
                </a:lnTo>
                <a:cubicBezTo>
                  <a:pt x="60880" y="9488"/>
                  <a:pt x="60921" y="9556"/>
                  <a:pt x="61070" y="9610"/>
                </a:cubicBezTo>
                <a:lnTo>
                  <a:pt x="61070" y="8930"/>
                </a:lnTo>
                <a:lnTo>
                  <a:pt x="61030" y="8903"/>
                </a:lnTo>
                <a:lnTo>
                  <a:pt x="60880" y="9134"/>
                </a:lnTo>
                <a:cubicBezTo>
                  <a:pt x="60867" y="8876"/>
                  <a:pt x="60812" y="8713"/>
                  <a:pt x="60581" y="8631"/>
                </a:cubicBezTo>
                <a:cubicBezTo>
                  <a:pt x="60534" y="8617"/>
                  <a:pt x="60490" y="8610"/>
                  <a:pt x="60447" y="8610"/>
                </a:cubicBezTo>
                <a:cubicBezTo>
                  <a:pt x="60294" y="8610"/>
                  <a:pt x="60168" y="8703"/>
                  <a:pt x="60051" y="8862"/>
                </a:cubicBezTo>
                <a:cubicBezTo>
                  <a:pt x="60037" y="8631"/>
                  <a:pt x="59970" y="8455"/>
                  <a:pt x="59752" y="8387"/>
                </a:cubicBezTo>
                <a:cubicBezTo>
                  <a:pt x="59710" y="8376"/>
                  <a:pt x="59668" y="8370"/>
                  <a:pt x="59627" y="8370"/>
                </a:cubicBezTo>
                <a:cubicBezTo>
                  <a:pt x="59464" y="8370"/>
                  <a:pt x="59311" y="8453"/>
                  <a:pt x="59236" y="8604"/>
                </a:cubicBezTo>
                <a:cubicBezTo>
                  <a:pt x="59181" y="8292"/>
                  <a:pt x="59086" y="8169"/>
                  <a:pt x="58869" y="8128"/>
                </a:cubicBezTo>
                <a:cubicBezTo>
                  <a:pt x="58846" y="8125"/>
                  <a:pt x="58823" y="8123"/>
                  <a:pt x="58801" y="8123"/>
                </a:cubicBezTo>
                <a:cubicBezTo>
                  <a:pt x="58651" y="8123"/>
                  <a:pt x="58518" y="8202"/>
                  <a:pt x="58447" y="8332"/>
                </a:cubicBezTo>
                <a:cubicBezTo>
                  <a:pt x="58325" y="8523"/>
                  <a:pt x="58379" y="8781"/>
                  <a:pt x="58570" y="8903"/>
                </a:cubicBezTo>
                <a:lnTo>
                  <a:pt x="58189" y="9107"/>
                </a:lnTo>
                <a:lnTo>
                  <a:pt x="57971" y="8699"/>
                </a:lnTo>
                <a:cubicBezTo>
                  <a:pt x="58257" y="8618"/>
                  <a:pt x="58393" y="8482"/>
                  <a:pt x="58393" y="8264"/>
                </a:cubicBezTo>
                <a:cubicBezTo>
                  <a:pt x="58393" y="8074"/>
                  <a:pt x="58257" y="7911"/>
                  <a:pt x="58067" y="7870"/>
                </a:cubicBezTo>
                <a:cubicBezTo>
                  <a:pt x="58030" y="7859"/>
                  <a:pt x="57992" y="7854"/>
                  <a:pt x="57955" y="7854"/>
                </a:cubicBezTo>
                <a:cubicBezTo>
                  <a:pt x="57812" y="7854"/>
                  <a:pt x="57672" y="7934"/>
                  <a:pt x="57618" y="8074"/>
                </a:cubicBezTo>
                <a:cubicBezTo>
                  <a:pt x="57577" y="8183"/>
                  <a:pt x="57564" y="8292"/>
                  <a:pt x="57591" y="8400"/>
                </a:cubicBezTo>
                <a:cubicBezTo>
                  <a:pt x="57632" y="8482"/>
                  <a:pt x="57686" y="8563"/>
                  <a:pt x="57740" y="8631"/>
                </a:cubicBezTo>
                <a:lnTo>
                  <a:pt x="57333" y="8849"/>
                </a:lnTo>
                <a:cubicBezTo>
                  <a:pt x="57333" y="8672"/>
                  <a:pt x="57224" y="8523"/>
                  <a:pt x="57074" y="8441"/>
                </a:cubicBezTo>
                <a:lnTo>
                  <a:pt x="56993" y="8414"/>
                </a:lnTo>
                <a:cubicBezTo>
                  <a:pt x="56981" y="8413"/>
                  <a:pt x="56969" y="8413"/>
                  <a:pt x="56957" y="8413"/>
                </a:cubicBezTo>
                <a:cubicBezTo>
                  <a:pt x="56779" y="8413"/>
                  <a:pt x="56606" y="8507"/>
                  <a:pt x="56517" y="8672"/>
                </a:cubicBezTo>
                <a:cubicBezTo>
                  <a:pt x="56517" y="8468"/>
                  <a:pt x="56408" y="8292"/>
                  <a:pt x="56245" y="8196"/>
                </a:cubicBezTo>
                <a:lnTo>
                  <a:pt x="56177" y="8183"/>
                </a:lnTo>
                <a:cubicBezTo>
                  <a:pt x="56154" y="8180"/>
                  <a:pt x="56131" y="8178"/>
                  <a:pt x="56109" y="8178"/>
                </a:cubicBezTo>
                <a:cubicBezTo>
                  <a:pt x="55932" y="8178"/>
                  <a:pt x="55772" y="8271"/>
                  <a:pt x="55688" y="8427"/>
                </a:cubicBezTo>
                <a:cubicBezTo>
                  <a:pt x="55688" y="8198"/>
                  <a:pt x="55554" y="7995"/>
                  <a:pt x="55352" y="7926"/>
                </a:cubicBezTo>
                <a:lnTo>
                  <a:pt x="55352" y="7926"/>
                </a:lnTo>
                <a:cubicBezTo>
                  <a:pt x="55392" y="7929"/>
                  <a:pt x="55427" y="7938"/>
                  <a:pt x="55470" y="7938"/>
                </a:cubicBezTo>
                <a:cubicBezTo>
                  <a:pt x="55674" y="7938"/>
                  <a:pt x="55851" y="7789"/>
                  <a:pt x="55878" y="7598"/>
                </a:cubicBezTo>
                <a:cubicBezTo>
                  <a:pt x="55905" y="7394"/>
                  <a:pt x="55797" y="7204"/>
                  <a:pt x="55606" y="7136"/>
                </a:cubicBezTo>
                <a:cubicBezTo>
                  <a:pt x="55557" y="7119"/>
                  <a:pt x="55510" y="7112"/>
                  <a:pt x="55465" y="7112"/>
                </a:cubicBezTo>
                <a:cubicBezTo>
                  <a:pt x="55109" y="7112"/>
                  <a:pt x="54899" y="7590"/>
                  <a:pt x="55212" y="7843"/>
                </a:cubicBezTo>
                <a:cubicBezTo>
                  <a:pt x="55252" y="7870"/>
                  <a:pt x="55293" y="7897"/>
                  <a:pt x="55320" y="7923"/>
                </a:cubicBezTo>
                <a:lnTo>
                  <a:pt x="55320" y="7923"/>
                </a:lnTo>
                <a:cubicBezTo>
                  <a:pt x="55316" y="7923"/>
                  <a:pt x="55311" y="7923"/>
                  <a:pt x="55307" y="7923"/>
                </a:cubicBezTo>
                <a:cubicBezTo>
                  <a:pt x="55107" y="7923"/>
                  <a:pt x="54934" y="8017"/>
                  <a:pt x="54832" y="8183"/>
                </a:cubicBezTo>
                <a:cubicBezTo>
                  <a:pt x="54872" y="7952"/>
                  <a:pt x="54737" y="7735"/>
                  <a:pt x="54507" y="7653"/>
                </a:cubicBezTo>
                <a:lnTo>
                  <a:pt x="54507" y="7653"/>
                </a:lnTo>
                <a:cubicBezTo>
                  <a:pt x="54545" y="7656"/>
                  <a:pt x="54592" y="7666"/>
                  <a:pt x="54628" y="7666"/>
                </a:cubicBezTo>
                <a:cubicBezTo>
                  <a:pt x="54832" y="7666"/>
                  <a:pt x="55008" y="7530"/>
                  <a:pt x="55036" y="7340"/>
                </a:cubicBezTo>
                <a:cubicBezTo>
                  <a:pt x="55076" y="7136"/>
                  <a:pt x="54968" y="6932"/>
                  <a:pt x="54777" y="6864"/>
                </a:cubicBezTo>
                <a:cubicBezTo>
                  <a:pt x="54732" y="6848"/>
                  <a:pt x="54686" y="6841"/>
                  <a:pt x="54641" y="6841"/>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4293630794"/>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9;p30">
            <a:extLst>
              <a:ext uri="{FF2B5EF4-FFF2-40B4-BE49-F238E27FC236}">
                <a16:creationId xmlns:a16="http://schemas.microsoft.com/office/drawing/2014/main" id="{3D203D79-816A-4AE2-BD8A-74BF40A1D3A5}"/>
              </a:ext>
            </a:extLst>
          </p:cNvPr>
          <p:cNvSpPr txBox="1">
            <a:spLocks/>
          </p:cNvSpPr>
          <p:nvPr/>
        </p:nvSpPr>
        <p:spPr>
          <a:xfrm>
            <a:off x="0" y="55916"/>
            <a:ext cx="2306171"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400" b="1" dirty="0">
                <a:solidFill>
                  <a:schemeClr val="bg1"/>
                </a:solidFill>
              </a:rPr>
              <a:t>S</a:t>
            </a:r>
            <a:r>
              <a:rPr lang="en-US" sz="4400" b="1" dirty="0">
                <a:solidFill>
                  <a:srgbClr val="C9B18E"/>
                </a:solidFill>
              </a:rPr>
              <a:t>um</a:t>
            </a:r>
            <a:r>
              <a:rPr lang="en-US" sz="4400" b="1" dirty="0">
                <a:solidFill>
                  <a:schemeClr val="bg1"/>
                </a:solidFill>
              </a:rPr>
              <a:t>m</a:t>
            </a:r>
            <a:r>
              <a:rPr lang="en-US" sz="4400" b="1" dirty="0">
                <a:solidFill>
                  <a:srgbClr val="FF9933"/>
                </a:solidFill>
              </a:rPr>
              <a:t>a</a:t>
            </a:r>
            <a:r>
              <a:rPr lang="en-US" sz="4400" b="1" dirty="0">
                <a:solidFill>
                  <a:schemeClr val="bg1"/>
                </a:solidFill>
              </a:rPr>
              <a:t>ry</a:t>
            </a:r>
          </a:p>
        </p:txBody>
      </p:sp>
      <p:pic>
        <p:nvPicPr>
          <p:cNvPr id="6" name="Picture 5" descr="A picture containing text, clipart&#10;&#10;Description automatically generated">
            <a:extLst>
              <a:ext uri="{FF2B5EF4-FFF2-40B4-BE49-F238E27FC236}">
                <a16:creationId xmlns:a16="http://schemas.microsoft.com/office/drawing/2014/main" id="{97E0F132-C49C-4701-A6A1-C1A197C193F4}"/>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2" name="Flowchart: Decision 1">
            <a:extLst>
              <a:ext uri="{FF2B5EF4-FFF2-40B4-BE49-F238E27FC236}">
                <a16:creationId xmlns:a16="http://schemas.microsoft.com/office/drawing/2014/main" id="{F978866A-04EA-4732-826B-0FA1F361CABC}"/>
              </a:ext>
            </a:extLst>
          </p:cNvPr>
          <p:cNvSpPr/>
          <p:nvPr/>
        </p:nvSpPr>
        <p:spPr>
          <a:xfrm>
            <a:off x="2492069" y="784448"/>
            <a:ext cx="5394960" cy="5394960"/>
          </a:xfrm>
          <a:prstGeom prst="flowChartDecision">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oogle Shape;214;p30">
            <a:extLst>
              <a:ext uri="{FF2B5EF4-FFF2-40B4-BE49-F238E27FC236}">
                <a16:creationId xmlns:a16="http://schemas.microsoft.com/office/drawing/2014/main" id="{0017BBC1-328B-4654-9094-9583F2D41A2E}"/>
              </a:ext>
            </a:extLst>
          </p:cNvPr>
          <p:cNvSpPr txBox="1">
            <a:spLocks/>
          </p:cNvSpPr>
          <p:nvPr/>
        </p:nvSpPr>
        <p:spPr>
          <a:xfrm>
            <a:off x="7730195" y="5409951"/>
            <a:ext cx="3939635" cy="535001"/>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3BC0A0"/>
                </a:solidFill>
              </a:rPr>
              <a:t>Blockchain </a:t>
            </a:r>
            <a:r>
              <a:rPr lang="en-US" b="1" dirty="0"/>
              <a:t>	</a:t>
            </a:r>
            <a:r>
              <a:rPr lang="en-US" dirty="0">
                <a:solidFill>
                  <a:schemeClr val="bg1"/>
                </a:solidFill>
              </a:rPr>
              <a:t>TXN</a:t>
            </a:r>
          </a:p>
        </p:txBody>
      </p:sp>
      <p:sp>
        <p:nvSpPr>
          <p:cNvPr id="14" name="Google Shape;214;p30">
            <a:extLst>
              <a:ext uri="{FF2B5EF4-FFF2-40B4-BE49-F238E27FC236}">
                <a16:creationId xmlns:a16="http://schemas.microsoft.com/office/drawing/2014/main" id="{67FBAEEF-01E0-4A51-B62E-3748C1DF5E8E}"/>
              </a:ext>
            </a:extLst>
          </p:cNvPr>
          <p:cNvSpPr txBox="1">
            <a:spLocks/>
          </p:cNvSpPr>
          <p:nvPr/>
        </p:nvSpPr>
        <p:spPr>
          <a:xfrm>
            <a:off x="7750364" y="4533612"/>
            <a:ext cx="3939635" cy="535001"/>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FF9933"/>
                </a:solidFill>
              </a:rPr>
              <a:t>Traditional</a:t>
            </a:r>
            <a:r>
              <a:rPr lang="en-US" b="1" dirty="0"/>
              <a:t> 	</a:t>
            </a:r>
            <a:r>
              <a:rPr lang="en-US" dirty="0">
                <a:solidFill>
                  <a:schemeClr val="bg1"/>
                </a:solidFill>
              </a:rPr>
              <a:t>TXN</a:t>
            </a:r>
          </a:p>
        </p:txBody>
      </p:sp>
      <p:sp>
        <p:nvSpPr>
          <p:cNvPr id="15" name="Google Shape;214;p30">
            <a:extLst>
              <a:ext uri="{FF2B5EF4-FFF2-40B4-BE49-F238E27FC236}">
                <a16:creationId xmlns:a16="http://schemas.microsoft.com/office/drawing/2014/main" id="{6A094CC0-7749-40D6-BFD9-7D9F4D96BEF8}"/>
              </a:ext>
            </a:extLst>
          </p:cNvPr>
          <p:cNvSpPr txBox="1">
            <a:spLocks/>
          </p:cNvSpPr>
          <p:nvPr/>
        </p:nvSpPr>
        <p:spPr>
          <a:xfrm>
            <a:off x="7730194" y="6179407"/>
            <a:ext cx="3939635" cy="535001"/>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00B0F0"/>
                </a:solidFill>
              </a:rPr>
              <a:t>CBDC 	</a:t>
            </a:r>
            <a:r>
              <a:rPr lang="en-US" b="1" dirty="0"/>
              <a:t>	</a:t>
            </a:r>
            <a:r>
              <a:rPr lang="en-US" dirty="0">
                <a:solidFill>
                  <a:schemeClr val="bg1"/>
                </a:solidFill>
              </a:rPr>
              <a:t>TXN</a:t>
            </a:r>
          </a:p>
        </p:txBody>
      </p:sp>
      <p:grpSp>
        <p:nvGrpSpPr>
          <p:cNvPr id="33" name="Group 32">
            <a:extLst>
              <a:ext uri="{FF2B5EF4-FFF2-40B4-BE49-F238E27FC236}">
                <a16:creationId xmlns:a16="http://schemas.microsoft.com/office/drawing/2014/main" id="{5440247F-CAB3-4274-B4D0-2A540A486562}"/>
              </a:ext>
            </a:extLst>
          </p:cNvPr>
          <p:cNvGrpSpPr/>
          <p:nvPr/>
        </p:nvGrpSpPr>
        <p:grpSpPr>
          <a:xfrm>
            <a:off x="3355450" y="2027583"/>
            <a:ext cx="3275939" cy="3195482"/>
            <a:chOff x="3355450" y="2027583"/>
            <a:chExt cx="3275939" cy="3195482"/>
          </a:xfrm>
        </p:grpSpPr>
        <p:cxnSp>
          <p:nvCxnSpPr>
            <p:cNvPr id="19" name="Straight Connector 18">
              <a:extLst>
                <a:ext uri="{FF2B5EF4-FFF2-40B4-BE49-F238E27FC236}">
                  <a16:creationId xmlns:a16="http://schemas.microsoft.com/office/drawing/2014/main" id="{0680080F-E2FD-4E1F-AFE9-8CCA9720F328}"/>
                </a:ext>
              </a:extLst>
            </p:cNvPr>
            <p:cNvCxnSpPr>
              <a:cxnSpLocks/>
            </p:cNvCxnSpPr>
            <p:nvPr/>
          </p:nvCxnSpPr>
          <p:spPr>
            <a:xfrm flipH="1">
              <a:off x="3355450" y="2027583"/>
              <a:ext cx="1826479" cy="1375204"/>
            </a:xfrm>
            <a:prstGeom prst="line">
              <a:avLst/>
            </a:prstGeom>
            <a:ln w="38100">
              <a:solidFill>
                <a:srgbClr val="FF9933"/>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80B8C0-FC34-4E7A-9D24-B3BA93B0CEDF}"/>
                </a:ext>
              </a:extLst>
            </p:cNvPr>
            <p:cNvCxnSpPr>
              <a:cxnSpLocks/>
            </p:cNvCxnSpPr>
            <p:nvPr/>
          </p:nvCxnSpPr>
          <p:spPr>
            <a:xfrm>
              <a:off x="5181928" y="2027583"/>
              <a:ext cx="1449460" cy="1401416"/>
            </a:xfrm>
            <a:prstGeom prst="line">
              <a:avLst/>
            </a:prstGeom>
            <a:ln w="38100">
              <a:solidFill>
                <a:srgbClr val="FF9933"/>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C83C518-AA26-47B3-AA2C-655B13E1FBD4}"/>
                </a:ext>
              </a:extLst>
            </p:cNvPr>
            <p:cNvCxnSpPr>
              <a:cxnSpLocks/>
            </p:cNvCxnSpPr>
            <p:nvPr/>
          </p:nvCxnSpPr>
          <p:spPr>
            <a:xfrm flipH="1">
              <a:off x="5189549" y="3402787"/>
              <a:ext cx="1441840" cy="1820278"/>
            </a:xfrm>
            <a:prstGeom prst="line">
              <a:avLst/>
            </a:prstGeom>
            <a:ln w="38100">
              <a:solidFill>
                <a:srgbClr val="FF9933"/>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AC2F5CE-04A6-488E-A253-00946B85F2DE}"/>
                </a:ext>
              </a:extLst>
            </p:cNvPr>
            <p:cNvCxnSpPr>
              <a:cxnSpLocks/>
            </p:cNvCxnSpPr>
            <p:nvPr/>
          </p:nvCxnSpPr>
          <p:spPr>
            <a:xfrm flipH="1" flipV="1">
              <a:off x="3355450" y="3402787"/>
              <a:ext cx="1826480" cy="1820278"/>
            </a:xfrm>
            <a:prstGeom prst="line">
              <a:avLst/>
            </a:prstGeom>
            <a:ln w="38100">
              <a:solidFill>
                <a:srgbClr val="FF9933"/>
              </a:solidFill>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A6478D03-01EE-4E9A-B0DF-059528CB3BB8}"/>
              </a:ext>
            </a:extLst>
          </p:cNvPr>
          <p:cNvGrpSpPr/>
          <p:nvPr/>
        </p:nvGrpSpPr>
        <p:grpSpPr>
          <a:xfrm>
            <a:off x="3789293" y="1608723"/>
            <a:ext cx="4097736" cy="4431682"/>
            <a:chOff x="3789293" y="1608723"/>
            <a:chExt cx="4097736" cy="4431682"/>
          </a:xfrm>
        </p:grpSpPr>
        <p:cxnSp>
          <p:nvCxnSpPr>
            <p:cNvPr id="34" name="Straight Connector 33">
              <a:extLst>
                <a:ext uri="{FF2B5EF4-FFF2-40B4-BE49-F238E27FC236}">
                  <a16:creationId xmlns:a16="http://schemas.microsoft.com/office/drawing/2014/main" id="{BC37E1E8-AF2D-410B-A6C9-4DDE4E7F723E}"/>
                </a:ext>
              </a:extLst>
            </p:cNvPr>
            <p:cNvCxnSpPr>
              <a:cxnSpLocks/>
            </p:cNvCxnSpPr>
            <p:nvPr/>
          </p:nvCxnSpPr>
          <p:spPr>
            <a:xfrm flipH="1">
              <a:off x="3789293" y="1608723"/>
              <a:ext cx="1407876" cy="1820276"/>
            </a:xfrm>
            <a:prstGeom prst="line">
              <a:avLst/>
            </a:prstGeom>
            <a:ln w="38100">
              <a:solidFill>
                <a:srgbClr val="3BC0A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884261C-4491-47D6-81E6-CB2EEF89C9CD}"/>
                </a:ext>
              </a:extLst>
            </p:cNvPr>
            <p:cNvCxnSpPr>
              <a:cxnSpLocks/>
              <a:endCxn id="2" idx="3"/>
            </p:cNvCxnSpPr>
            <p:nvPr/>
          </p:nvCxnSpPr>
          <p:spPr>
            <a:xfrm>
              <a:off x="5204788" y="1608723"/>
              <a:ext cx="2682241" cy="1873205"/>
            </a:xfrm>
            <a:prstGeom prst="line">
              <a:avLst/>
            </a:prstGeom>
            <a:ln w="38100">
              <a:solidFill>
                <a:srgbClr val="3BC0A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401A5C3-346F-4E19-83DE-F3CFD66D1DC1}"/>
                </a:ext>
              </a:extLst>
            </p:cNvPr>
            <p:cNvCxnSpPr>
              <a:cxnSpLocks/>
              <a:stCxn id="2" idx="3"/>
              <a:endCxn id="12" idx="0"/>
            </p:cNvCxnSpPr>
            <p:nvPr/>
          </p:nvCxnSpPr>
          <p:spPr>
            <a:xfrm flipH="1">
              <a:off x="5253157" y="3481928"/>
              <a:ext cx="2633872" cy="2558477"/>
            </a:xfrm>
            <a:prstGeom prst="line">
              <a:avLst/>
            </a:prstGeom>
            <a:ln w="38100">
              <a:solidFill>
                <a:srgbClr val="3BC0A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AF966CE-0AB0-4654-945F-1F9EF64D8D12}"/>
                </a:ext>
              </a:extLst>
            </p:cNvPr>
            <p:cNvCxnSpPr>
              <a:cxnSpLocks/>
              <a:stCxn id="12" idx="0"/>
            </p:cNvCxnSpPr>
            <p:nvPr/>
          </p:nvCxnSpPr>
          <p:spPr>
            <a:xfrm flipH="1" flipV="1">
              <a:off x="3829047" y="3428999"/>
              <a:ext cx="1424110" cy="2611406"/>
            </a:xfrm>
            <a:prstGeom prst="line">
              <a:avLst/>
            </a:prstGeom>
            <a:ln w="38100">
              <a:solidFill>
                <a:srgbClr val="3BC0A0"/>
              </a:solidFill>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6BBFF8D9-BD13-41D9-BEC6-A8455C7AB72D}"/>
              </a:ext>
            </a:extLst>
          </p:cNvPr>
          <p:cNvGrpSpPr/>
          <p:nvPr/>
        </p:nvGrpSpPr>
        <p:grpSpPr>
          <a:xfrm>
            <a:off x="3800600" y="2283389"/>
            <a:ext cx="3339788" cy="3266486"/>
            <a:chOff x="3800600" y="2283389"/>
            <a:chExt cx="3339788" cy="3266486"/>
          </a:xfrm>
        </p:grpSpPr>
        <p:cxnSp>
          <p:nvCxnSpPr>
            <p:cNvPr id="56" name="Straight Connector 55">
              <a:extLst>
                <a:ext uri="{FF2B5EF4-FFF2-40B4-BE49-F238E27FC236}">
                  <a16:creationId xmlns:a16="http://schemas.microsoft.com/office/drawing/2014/main" id="{5E3BF9E0-4A8C-470A-9F05-9E104E6DDC28}"/>
                </a:ext>
              </a:extLst>
            </p:cNvPr>
            <p:cNvCxnSpPr>
              <a:cxnSpLocks/>
            </p:cNvCxnSpPr>
            <p:nvPr/>
          </p:nvCxnSpPr>
          <p:spPr>
            <a:xfrm flipH="1">
              <a:off x="3828138" y="2283389"/>
              <a:ext cx="1385263" cy="1119398"/>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0315B46-ABDA-4281-B886-CAB420F93D6C}"/>
                </a:ext>
              </a:extLst>
            </p:cNvPr>
            <p:cNvCxnSpPr>
              <a:cxnSpLocks/>
            </p:cNvCxnSpPr>
            <p:nvPr/>
          </p:nvCxnSpPr>
          <p:spPr>
            <a:xfrm flipH="1" flipV="1">
              <a:off x="3800600" y="3428999"/>
              <a:ext cx="1378370" cy="2120876"/>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A14A266-745A-4DE8-B134-D84DD6C1CC0C}"/>
                </a:ext>
              </a:extLst>
            </p:cNvPr>
            <p:cNvCxnSpPr>
              <a:cxnSpLocks/>
            </p:cNvCxnSpPr>
            <p:nvPr/>
          </p:nvCxnSpPr>
          <p:spPr>
            <a:xfrm flipH="1" flipV="1">
              <a:off x="5181309" y="2283389"/>
              <a:ext cx="1959079" cy="1171825"/>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5B538FB6-9375-41AF-8A71-F3677DDEA994}"/>
                </a:ext>
              </a:extLst>
            </p:cNvPr>
            <p:cNvCxnSpPr>
              <a:cxnSpLocks/>
            </p:cNvCxnSpPr>
            <p:nvPr/>
          </p:nvCxnSpPr>
          <p:spPr>
            <a:xfrm flipH="1">
              <a:off x="5163794" y="3455214"/>
              <a:ext cx="1976594" cy="2094661"/>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101" name="Group 100">
            <a:extLst>
              <a:ext uri="{FF2B5EF4-FFF2-40B4-BE49-F238E27FC236}">
                <a16:creationId xmlns:a16="http://schemas.microsoft.com/office/drawing/2014/main" id="{36C1C054-9367-4541-8AB7-11A7B1DE70F1}"/>
              </a:ext>
            </a:extLst>
          </p:cNvPr>
          <p:cNvGrpSpPr/>
          <p:nvPr/>
        </p:nvGrpSpPr>
        <p:grpSpPr>
          <a:xfrm>
            <a:off x="7936637" y="2589977"/>
            <a:ext cx="1845524" cy="1149801"/>
            <a:chOff x="8055498" y="2701900"/>
            <a:chExt cx="1845524" cy="1149801"/>
          </a:xfrm>
        </p:grpSpPr>
        <p:sp>
          <p:nvSpPr>
            <p:cNvPr id="10" name="Google Shape;269;p35">
              <a:extLst>
                <a:ext uri="{FF2B5EF4-FFF2-40B4-BE49-F238E27FC236}">
                  <a16:creationId xmlns:a16="http://schemas.microsoft.com/office/drawing/2014/main" id="{0779AF54-1BCB-4B3B-80CF-E586B5E0B07B}"/>
                </a:ext>
              </a:extLst>
            </p:cNvPr>
            <p:cNvSpPr txBox="1">
              <a:spLocks/>
            </p:cNvSpPr>
            <p:nvPr/>
          </p:nvSpPr>
          <p:spPr>
            <a:xfrm>
              <a:off x="8055498" y="3358154"/>
              <a:ext cx="1845524" cy="493547"/>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Reliability</a:t>
              </a:r>
            </a:p>
          </p:txBody>
        </p:sp>
        <p:pic>
          <p:nvPicPr>
            <p:cNvPr id="98" name="Graphic 97" descr="Shield with solid fill">
              <a:extLst>
                <a:ext uri="{FF2B5EF4-FFF2-40B4-BE49-F238E27FC236}">
                  <a16:creationId xmlns:a16="http://schemas.microsoft.com/office/drawing/2014/main" id="{B8CA1889-80A1-4CAA-AD0F-4A57FD6DCBF8}"/>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33726" y="2701900"/>
              <a:ext cx="689068" cy="689068"/>
            </a:xfrm>
            <a:prstGeom prst="rect">
              <a:avLst/>
            </a:prstGeom>
          </p:spPr>
        </p:pic>
      </p:grpSp>
      <p:grpSp>
        <p:nvGrpSpPr>
          <p:cNvPr id="122" name="Group 121">
            <a:extLst>
              <a:ext uri="{FF2B5EF4-FFF2-40B4-BE49-F238E27FC236}">
                <a16:creationId xmlns:a16="http://schemas.microsoft.com/office/drawing/2014/main" id="{F989F290-3747-484D-BFB9-BA038BB0373F}"/>
              </a:ext>
            </a:extLst>
          </p:cNvPr>
          <p:cNvGrpSpPr/>
          <p:nvPr/>
        </p:nvGrpSpPr>
        <p:grpSpPr>
          <a:xfrm>
            <a:off x="-189179" y="2950828"/>
            <a:ext cx="2705101" cy="1358549"/>
            <a:chOff x="-189179" y="2950828"/>
            <a:chExt cx="2705101" cy="1358549"/>
          </a:xfrm>
        </p:grpSpPr>
        <p:sp>
          <p:nvSpPr>
            <p:cNvPr id="11" name="Google Shape;269;p35">
              <a:extLst>
                <a:ext uri="{FF2B5EF4-FFF2-40B4-BE49-F238E27FC236}">
                  <a16:creationId xmlns:a16="http://schemas.microsoft.com/office/drawing/2014/main" id="{4B2D1D09-34DA-4E00-AE18-6629E09F438B}"/>
                </a:ext>
              </a:extLst>
            </p:cNvPr>
            <p:cNvSpPr txBox="1">
              <a:spLocks/>
            </p:cNvSpPr>
            <p:nvPr/>
          </p:nvSpPr>
          <p:spPr>
            <a:xfrm>
              <a:off x="-189179" y="2950828"/>
              <a:ext cx="2705101" cy="956343"/>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Instantaneity</a:t>
              </a:r>
            </a:p>
          </p:txBody>
        </p:sp>
        <p:grpSp>
          <p:nvGrpSpPr>
            <p:cNvPr id="121" name="Group 120">
              <a:extLst>
                <a:ext uri="{FF2B5EF4-FFF2-40B4-BE49-F238E27FC236}">
                  <a16:creationId xmlns:a16="http://schemas.microsoft.com/office/drawing/2014/main" id="{9497DF66-79A0-4EC8-81F1-D12A0B24C1A4}"/>
                </a:ext>
              </a:extLst>
            </p:cNvPr>
            <p:cNvGrpSpPr/>
            <p:nvPr/>
          </p:nvGrpSpPr>
          <p:grpSpPr>
            <a:xfrm>
              <a:off x="551204" y="3595128"/>
              <a:ext cx="999587" cy="714249"/>
              <a:chOff x="7969757" y="1473334"/>
              <a:chExt cx="1221304" cy="914400"/>
            </a:xfrm>
          </p:grpSpPr>
          <p:pic>
            <p:nvPicPr>
              <p:cNvPr id="103" name="Graphic 102" descr="Stopwatch with solid fill">
                <a:extLst>
                  <a:ext uri="{FF2B5EF4-FFF2-40B4-BE49-F238E27FC236}">
                    <a16:creationId xmlns:a16="http://schemas.microsoft.com/office/drawing/2014/main" id="{6A2C2FAF-C689-41C5-A199-5DA088B2DD59}"/>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76660" y="1473334"/>
                <a:ext cx="914401" cy="914400"/>
              </a:xfrm>
              <a:prstGeom prst="rect">
                <a:avLst/>
              </a:prstGeom>
            </p:spPr>
          </p:pic>
          <p:sp>
            <p:nvSpPr>
              <p:cNvPr id="106" name="Oval 105">
                <a:extLst>
                  <a:ext uri="{FF2B5EF4-FFF2-40B4-BE49-F238E27FC236}">
                    <a16:creationId xmlns:a16="http://schemas.microsoft.com/office/drawing/2014/main" id="{3B30C773-F162-46CD-A8FB-484DFA686C9F}"/>
                  </a:ext>
                </a:extLst>
              </p:cNvPr>
              <p:cNvSpPr/>
              <p:nvPr/>
            </p:nvSpPr>
            <p:spPr>
              <a:xfrm>
                <a:off x="8501857" y="1727699"/>
                <a:ext cx="457200" cy="457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9B41ECB1-0459-46A9-9D65-17D53EE851FA}"/>
                  </a:ext>
                </a:extLst>
              </p:cNvPr>
              <p:cNvSpPr/>
              <p:nvPr/>
            </p:nvSpPr>
            <p:spPr>
              <a:xfrm>
                <a:off x="8088107" y="1767886"/>
                <a:ext cx="518185" cy="4441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9" name="Graphic 108" descr="Checkmark with solid fill">
                <a:extLst>
                  <a:ext uri="{FF2B5EF4-FFF2-40B4-BE49-F238E27FC236}">
                    <a16:creationId xmlns:a16="http://schemas.microsoft.com/office/drawing/2014/main" id="{64562B32-30CF-45FB-9528-2D9CE431CB7F}"/>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589039" y="1819139"/>
                <a:ext cx="353221" cy="365760"/>
              </a:xfrm>
              <a:prstGeom prst="rect">
                <a:avLst/>
              </a:prstGeom>
            </p:spPr>
          </p:pic>
          <p:grpSp>
            <p:nvGrpSpPr>
              <p:cNvPr id="120" name="Group 119">
                <a:extLst>
                  <a:ext uri="{FF2B5EF4-FFF2-40B4-BE49-F238E27FC236}">
                    <a16:creationId xmlns:a16="http://schemas.microsoft.com/office/drawing/2014/main" id="{A7BB8D08-FDA2-474F-9DCE-73496F0C63DE}"/>
                  </a:ext>
                </a:extLst>
              </p:cNvPr>
              <p:cNvGrpSpPr/>
              <p:nvPr/>
            </p:nvGrpSpPr>
            <p:grpSpPr>
              <a:xfrm>
                <a:off x="7969757" y="1878867"/>
                <a:ext cx="566627" cy="220651"/>
                <a:chOff x="7435705" y="1882823"/>
                <a:chExt cx="566627" cy="220651"/>
              </a:xfrm>
            </p:grpSpPr>
            <p:cxnSp>
              <p:nvCxnSpPr>
                <p:cNvPr id="111" name="Straight Connector 110">
                  <a:extLst>
                    <a:ext uri="{FF2B5EF4-FFF2-40B4-BE49-F238E27FC236}">
                      <a16:creationId xmlns:a16="http://schemas.microsoft.com/office/drawing/2014/main" id="{7C011A59-EFC5-451F-A2CE-073F4EB68DC4}"/>
                    </a:ext>
                  </a:extLst>
                </p:cNvPr>
                <p:cNvCxnSpPr>
                  <a:cxnSpLocks/>
                </p:cNvCxnSpPr>
                <p:nvPr/>
              </p:nvCxnSpPr>
              <p:spPr>
                <a:xfrm>
                  <a:off x="7778288" y="1882823"/>
                  <a:ext cx="22263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7195B39B-8C05-4B85-8159-1FD39EBC7E2B}"/>
                    </a:ext>
                  </a:extLst>
                </p:cNvPr>
                <p:cNvCxnSpPr>
                  <a:cxnSpLocks/>
                </p:cNvCxnSpPr>
                <p:nvPr/>
              </p:nvCxnSpPr>
              <p:spPr>
                <a:xfrm>
                  <a:off x="7435705" y="1989957"/>
                  <a:ext cx="566627" cy="896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AA056E9C-0F37-4546-B72E-21E558A70087}"/>
                    </a:ext>
                  </a:extLst>
                </p:cNvPr>
                <p:cNvCxnSpPr>
                  <a:cxnSpLocks/>
                </p:cNvCxnSpPr>
                <p:nvPr/>
              </p:nvCxnSpPr>
              <p:spPr>
                <a:xfrm>
                  <a:off x="7656784" y="2103474"/>
                  <a:ext cx="34414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128" name="Group 127">
            <a:extLst>
              <a:ext uri="{FF2B5EF4-FFF2-40B4-BE49-F238E27FC236}">
                <a16:creationId xmlns:a16="http://schemas.microsoft.com/office/drawing/2014/main" id="{FE4EC782-AD92-4BE3-8EE5-B2BD121927BB}"/>
              </a:ext>
            </a:extLst>
          </p:cNvPr>
          <p:cNvGrpSpPr/>
          <p:nvPr/>
        </p:nvGrpSpPr>
        <p:grpSpPr>
          <a:xfrm>
            <a:off x="3709780" y="-57990"/>
            <a:ext cx="2972153" cy="956343"/>
            <a:chOff x="3860851" y="-57990"/>
            <a:chExt cx="2972153" cy="956343"/>
          </a:xfrm>
        </p:grpSpPr>
        <p:sp>
          <p:nvSpPr>
            <p:cNvPr id="9" name="Google Shape;269;p35">
              <a:extLst>
                <a:ext uri="{FF2B5EF4-FFF2-40B4-BE49-F238E27FC236}">
                  <a16:creationId xmlns:a16="http://schemas.microsoft.com/office/drawing/2014/main" id="{7F91D156-081D-49F5-B69A-62D259F13780}"/>
                </a:ext>
              </a:extLst>
            </p:cNvPr>
            <p:cNvSpPr txBox="1">
              <a:spLocks/>
            </p:cNvSpPr>
            <p:nvPr/>
          </p:nvSpPr>
          <p:spPr>
            <a:xfrm>
              <a:off x="3860851" y="-57990"/>
              <a:ext cx="2705101" cy="956343"/>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Inexpensive</a:t>
              </a:r>
            </a:p>
          </p:txBody>
        </p:sp>
        <p:grpSp>
          <p:nvGrpSpPr>
            <p:cNvPr id="126" name="Group 125">
              <a:extLst>
                <a:ext uri="{FF2B5EF4-FFF2-40B4-BE49-F238E27FC236}">
                  <a16:creationId xmlns:a16="http://schemas.microsoft.com/office/drawing/2014/main" id="{3E2D5FE5-6785-4308-849E-0CEEC27B1B90}"/>
                </a:ext>
              </a:extLst>
            </p:cNvPr>
            <p:cNvGrpSpPr/>
            <p:nvPr/>
          </p:nvGrpSpPr>
          <p:grpSpPr>
            <a:xfrm>
              <a:off x="6258812" y="130909"/>
              <a:ext cx="574192" cy="613731"/>
              <a:chOff x="8643068" y="604299"/>
              <a:chExt cx="788431" cy="863179"/>
            </a:xfrm>
          </p:grpSpPr>
          <p:sp>
            <p:nvSpPr>
              <p:cNvPr id="123" name="Arrow: Down 122">
                <a:extLst>
                  <a:ext uri="{FF2B5EF4-FFF2-40B4-BE49-F238E27FC236}">
                    <a16:creationId xmlns:a16="http://schemas.microsoft.com/office/drawing/2014/main" id="{8545F47D-8A94-4840-84EE-2C8803D4C8BE}"/>
                  </a:ext>
                </a:extLst>
              </p:cNvPr>
              <p:cNvSpPr/>
              <p:nvPr/>
            </p:nvSpPr>
            <p:spPr>
              <a:xfrm>
                <a:off x="8643068" y="604299"/>
                <a:ext cx="788431" cy="863179"/>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 name="Graphic 124" descr="Dollar with solid fill">
                <a:extLst>
                  <a:ext uri="{FF2B5EF4-FFF2-40B4-BE49-F238E27FC236}">
                    <a16:creationId xmlns:a16="http://schemas.microsoft.com/office/drawing/2014/main" id="{65AAC2E5-402F-4117-9858-BD684BA8D2A1}"/>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730912" y="719033"/>
                <a:ext cx="612742" cy="612743"/>
              </a:xfrm>
              <a:prstGeom prst="rect">
                <a:avLst/>
              </a:prstGeom>
            </p:spPr>
          </p:pic>
        </p:grpSp>
      </p:grpSp>
      <p:grpSp>
        <p:nvGrpSpPr>
          <p:cNvPr id="140" name="Group 139">
            <a:extLst>
              <a:ext uri="{FF2B5EF4-FFF2-40B4-BE49-F238E27FC236}">
                <a16:creationId xmlns:a16="http://schemas.microsoft.com/office/drawing/2014/main" id="{1568476A-FCD5-4BB5-A313-3E30D9320C2A}"/>
              </a:ext>
            </a:extLst>
          </p:cNvPr>
          <p:cNvGrpSpPr/>
          <p:nvPr/>
        </p:nvGrpSpPr>
        <p:grpSpPr>
          <a:xfrm>
            <a:off x="3633105" y="6040405"/>
            <a:ext cx="2972602" cy="956343"/>
            <a:chOff x="3593350" y="6040405"/>
            <a:chExt cx="2972602" cy="956343"/>
          </a:xfrm>
        </p:grpSpPr>
        <p:sp>
          <p:nvSpPr>
            <p:cNvPr id="12" name="Google Shape;269;p35">
              <a:extLst>
                <a:ext uri="{FF2B5EF4-FFF2-40B4-BE49-F238E27FC236}">
                  <a16:creationId xmlns:a16="http://schemas.microsoft.com/office/drawing/2014/main" id="{034C08A2-D2BE-4A42-9AD8-E94E273553F2}"/>
                </a:ext>
              </a:extLst>
            </p:cNvPr>
            <p:cNvSpPr txBox="1">
              <a:spLocks/>
            </p:cNvSpPr>
            <p:nvPr/>
          </p:nvSpPr>
          <p:spPr>
            <a:xfrm>
              <a:off x="3860851" y="6040405"/>
              <a:ext cx="2705101" cy="956343"/>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Accessibility</a:t>
              </a:r>
            </a:p>
          </p:txBody>
        </p:sp>
        <p:grpSp>
          <p:nvGrpSpPr>
            <p:cNvPr id="138" name="Group 137">
              <a:extLst>
                <a:ext uri="{FF2B5EF4-FFF2-40B4-BE49-F238E27FC236}">
                  <a16:creationId xmlns:a16="http://schemas.microsoft.com/office/drawing/2014/main" id="{8C47277F-4979-4A09-A9D6-7B5FEA515EA8}"/>
                </a:ext>
              </a:extLst>
            </p:cNvPr>
            <p:cNvGrpSpPr/>
            <p:nvPr/>
          </p:nvGrpSpPr>
          <p:grpSpPr>
            <a:xfrm>
              <a:off x="3593350" y="6059453"/>
              <a:ext cx="535002" cy="753684"/>
              <a:chOff x="8459056" y="1516872"/>
              <a:chExt cx="535002" cy="753684"/>
            </a:xfrm>
          </p:grpSpPr>
          <p:grpSp>
            <p:nvGrpSpPr>
              <p:cNvPr id="135" name="Group 134">
                <a:extLst>
                  <a:ext uri="{FF2B5EF4-FFF2-40B4-BE49-F238E27FC236}">
                    <a16:creationId xmlns:a16="http://schemas.microsoft.com/office/drawing/2014/main" id="{F2BA17AD-37A9-4658-8ACE-6F9FAE78606D}"/>
                  </a:ext>
                </a:extLst>
              </p:cNvPr>
              <p:cNvGrpSpPr/>
              <p:nvPr/>
            </p:nvGrpSpPr>
            <p:grpSpPr>
              <a:xfrm>
                <a:off x="8559603" y="1516872"/>
                <a:ext cx="365760" cy="451751"/>
                <a:chOff x="8559603" y="1516872"/>
                <a:chExt cx="365760" cy="451751"/>
              </a:xfrm>
            </p:grpSpPr>
            <p:sp>
              <p:nvSpPr>
                <p:cNvPr id="131" name="Oval 130">
                  <a:extLst>
                    <a:ext uri="{FF2B5EF4-FFF2-40B4-BE49-F238E27FC236}">
                      <a16:creationId xmlns:a16="http://schemas.microsoft.com/office/drawing/2014/main" id="{AD9F7E51-0719-408B-9C24-1806277683D0}"/>
                    </a:ext>
                  </a:extLst>
                </p:cNvPr>
                <p:cNvSpPr/>
                <p:nvPr/>
              </p:nvSpPr>
              <p:spPr>
                <a:xfrm>
                  <a:off x="8559603" y="1516872"/>
                  <a:ext cx="365760" cy="36576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14F047CC-0476-4A30-96B7-3C091CB51DE0}"/>
                    </a:ext>
                  </a:extLst>
                </p:cNvPr>
                <p:cNvSpPr/>
                <p:nvPr/>
              </p:nvSpPr>
              <p:spPr>
                <a:xfrm>
                  <a:off x="8610482" y="1625072"/>
                  <a:ext cx="132983" cy="343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7" name="Graphic 136" descr="Right pointing backhand index with solid fill">
                <a:extLst>
                  <a:ext uri="{FF2B5EF4-FFF2-40B4-BE49-F238E27FC236}">
                    <a16:creationId xmlns:a16="http://schemas.microsoft.com/office/drawing/2014/main" id="{AEADD853-F502-418F-929A-9DED3415B8A5}"/>
                  </a:ext>
                </a:extLst>
              </p:cNvPr>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rot="16200000">
                <a:off x="8459056" y="1735554"/>
                <a:ext cx="535002" cy="535002"/>
              </a:xfrm>
              <a:prstGeom prst="rect">
                <a:avLst/>
              </a:prstGeom>
            </p:spPr>
          </p:pic>
        </p:grpSp>
      </p:grpSp>
    </p:spTree>
    <p:extLst>
      <p:ext uri="{BB962C8B-B14F-4D97-AF65-F5344CB8AC3E}">
        <p14:creationId xmlns:p14="http://schemas.microsoft.com/office/powerpoint/2010/main" val="9143080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28"/>
                                        </p:tgtEl>
                                        <p:attrNameLst>
                                          <p:attrName>style.visibility</p:attrName>
                                        </p:attrNameLst>
                                      </p:cBhvr>
                                      <p:to>
                                        <p:strVal val="visible"/>
                                      </p:to>
                                    </p:set>
                                    <p:animEffect transition="in" filter="fade">
                                      <p:cBhvr>
                                        <p:cTn id="23" dur="500"/>
                                        <p:tgtEl>
                                          <p:spTgt spid="128"/>
                                        </p:tgtEl>
                                      </p:cBhvr>
                                    </p:animEffect>
                                  </p:childTnLst>
                                </p:cTn>
                              </p:par>
                              <p:par>
                                <p:cTn id="24" presetID="10" presetClass="entr" presetSubtype="0" fill="hold" nodeType="withEffect">
                                  <p:stCondLst>
                                    <p:cond delay="0"/>
                                  </p:stCondLst>
                                  <p:childTnLst>
                                    <p:set>
                                      <p:cBhvr>
                                        <p:cTn id="25" dur="1" fill="hold">
                                          <p:stCondLst>
                                            <p:cond delay="0"/>
                                          </p:stCondLst>
                                        </p:cTn>
                                        <p:tgtEl>
                                          <p:spTgt spid="101"/>
                                        </p:tgtEl>
                                        <p:attrNameLst>
                                          <p:attrName>style.visibility</p:attrName>
                                        </p:attrNameLst>
                                      </p:cBhvr>
                                      <p:to>
                                        <p:strVal val="visible"/>
                                      </p:to>
                                    </p:set>
                                    <p:animEffect transition="in" filter="fade">
                                      <p:cBhvr>
                                        <p:cTn id="26" dur="500"/>
                                        <p:tgtEl>
                                          <p:spTgt spid="101"/>
                                        </p:tgtEl>
                                      </p:cBhvr>
                                    </p:animEffect>
                                  </p:childTnLst>
                                </p:cTn>
                              </p:par>
                              <p:par>
                                <p:cTn id="27" presetID="10" presetClass="entr" presetSubtype="0" fill="hold" nodeType="withEffect">
                                  <p:stCondLst>
                                    <p:cond delay="0"/>
                                  </p:stCondLst>
                                  <p:childTnLst>
                                    <p:set>
                                      <p:cBhvr>
                                        <p:cTn id="28" dur="1" fill="hold">
                                          <p:stCondLst>
                                            <p:cond delay="0"/>
                                          </p:stCondLst>
                                        </p:cTn>
                                        <p:tgtEl>
                                          <p:spTgt spid="140"/>
                                        </p:tgtEl>
                                        <p:attrNameLst>
                                          <p:attrName>style.visibility</p:attrName>
                                        </p:attrNameLst>
                                      </p:cBhvr>
                                      <p:to>
                                        <p:strVal val="visible"/>
                                      </p:to>
                                    </p:set>
                                    <p:animEffect transition="in" filter="fade">
                                      <p:cBhvr>
                                        <p:cTn id="29" dur="500"/>
                                        <p:tgtEl>
                                          <p:spTgt spid="140"/>
                                        </p:tgtEl>
                                      </p:cBhvr>
                                    </p:animEffect>
                                  </p:childTnLst>
                                </p:cTn>
                              </p:par>
                              <p:par>
                                <p:cTn id="30" presetID="10" presetClass="entr" presetSubtype="0" fill="hold" nodeType="withEffect">
                                  <p:stCondLst>
                                    <p:cond delay="0"/>
                                  </p:stCondLst>
                                  <p:childTnLst>
                                    <p:set>
                                      <p:cBhvr>
                                        <p:cTn id="31" dur="1" fill="hold">
                                          <p:stCondLst>
                                            <p:cond delay="0"/>
                                          </p:stCondLst>
                                        </p:cTn>
                                        <p:tgtEl>
                                          <p:spTgt spid="122"/>
                                        </p:tgtEl>
                                        <p:attrNameLst>
                                          <p:attrName>style.visibility</p:attrName>
                                        </p:attrNameLst>
                                      </p:cBhvr>
                                      <p:to>
                                        <p:strVal val="visible"/>
                                      </p:to>
                                    </p:set>
                                    <p:animEffect transition="in" filter="fade">
                                      <p:cBhvr>
                                        <p:cTn id="32" dur="500"/>
                                        <p:tgtEl>
                                          <p:spTgt spid="1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500"/>
                                        <p:tgtEl>
                                          <p:spTgt spid="5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8"/>
                                        </p:tgtEl>
                                        <p:attrNameLst>
                                          <p:attrName>style.visibility</p:attrName>
                                        </p:attrNameLst>
                                      </p:cBhvr>
                                      <p:to>
                                        <p:strVal val="visible"/>
                                      </p:to>
                                    </p:set>
                                    <p:animEffect transition="in" filter="fade">
                                      <p:cBhvr>
                                        <p:cTn id="4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p:bldP spid="14" grpId="0"/>
      <p:bldP spid="1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69;p35">
            <a:extLst>
              <a:ext uri="{FF2B5EF4-FFF2-40B4-BE49-F238E27FC236}">
                <a16:creationId xmlns:a16="http://schemas.microsoft.com/office/drawing/2014/main" id="{06965CBE-33A8-46A7-8E23-8153B03DB3AE}"/>
              </a:ext>
            </a:extLst>
          </p:cNvPr>
          <p:cNvSpPr txBox="1">
            <a:spLocks/>
          </p:cNvSpPr>
          <p:nvPr/>
        </p:nvSpPr>
        <p:spPr>
          <a:xfrm>
            <a:off x="1854378" y="2240769"/>
            <a:ext cx="9953309" cy="2376462"/>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solidFill>
                  <a:schemeClr val="bg1"/>
                </a:solidFill>
              </a:rPr>
              <a:t>Thank you so much for staying with me</a:t>
            </a:r>
          </a:p>
        </p:txBody>
      </p:sp>
      <p:pic>
        <p:nvPicPr>
          <p:cNvPr id="3" name="Picture 2" descr="A picture containing text, clipart&#10;&#10;Description automatically generated">
            <a:extLst>
              <a:ext uri="{FF2B5EF4-FFF2-40B4-BE49-F238E27FC236}">
                <a16:creationId xmlns:a16="http://schemas.microsoft.com/office/drawing/2014/main" id="{79F47609-0DB7-45ED-8509-FE5F02B6C59C}"/>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4" name="Google Shape;928;p65">
            <a:extLst>
              <a:ext uri="{FF2B5EF4-FFF2-40B4-BE49-F238E27FC236}">
                <a16:creationId xmlns:a16="http://schemas.microsoft.com/office/drawing/2014/main" id="{4660FADC-8AFE-4A33-A32B-DA9E0C093E23}"/>
              </a:ext>
            </a:extLst>
          </p:cNvPr>
          <p:cNvSpPr/>
          <p:nvPr/>
        </p:nvSpPr>
        <p:spPr>
          <a:xfrm>
            <a:off x="10158082" y="5047841"/>
            <a:ext cx="1329747" cy="1327623"/>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
        <p:nvSpPr>
          <p:cNvPr id="5" name="Google Shape;928;p65">
            <a:extLst>
              <a:ext uri="{FF2B5EF4-FFF2-40B4-BE49-F238E27FC236}">
                <a16:creationId xmlns:a16="http://schemas.microsoft.com/office/drawing/2014/main" id="{319B6601-CED6-442A-81EA-3A998022CA2F}"/>
              </a:ext>
            </a:extLst>
          </p:cNvPr>
          <p:cNvSpPr/>
          <p:nvPr/>
        </p:nvSpPr>
        <p:spPr>
          <a:xfrm>
            <a:off x="2208630" y="903165"/>
            <a:ext cx="857300" cy="906994"/>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27658781"/>
      </p:ext>
    </p:extLst>
  </p:cSld>
  <p:clrMapOvr>
    <a:masterClrMapping/>
  </p:clrMapOvr>
  <p:transition spd="slow">
    <p:push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97E0F132-C49C-4701-A6A1-C1A197C193F4}"/>
              </a:ext>
            </a:extLst>
          </p:cNvPr>
          <p:cNvPicPr>
            <a:picLocks noChangeAspect="1"/>
          </p:cNvPicPr>
          <p:nvPr/>
        </p:nvPicPr>
        <p:blipFill>
          <a:blip r:embed="rId2"/>
          <a:stretch>
            <a:fillRect/>
          </a:stretch>
        </p:blipFill>
        <p:spPr>
          <a:xfrm>
            <a:off x="11626336" y="6627628"/>
            <a:ext cx="565665" cy="233213"/>
          </a:xfrm>
          <a:prstGeom prst="rect">
            <a:avLst/>
          </a:prstGeom>
        </p:spPr>
      </p:pic>
      <p:sp>
        <p:nvSpPr>
          <p:cNvPr id="49" name="Google Shape;169;p30">
            <a:extLst>
              <a:ext uri="{FF2B5EF4-FFF2-40B4-BE49-F238E27FC236}">
                <a16:creationId xmlns:a16="http://schemas.microsoft.com/office/drawing/2014/main" id="{12C9F4CA-42EF-44A1-9052-686AB29393D8}"/>
              </a:ext>
            </a:extLst>
          </p:cNvPr>
          <p:cNvSpPr txBox="1">
            <a:spLocks/>
          </p:cNvSpPr>
          <p:nvPr/>
        </p:nvSpPr>
        <p:spPr>
          <a:xfrm>
            <a:off x="1687001" y="2804951"/>
            <a:ext cx="8817997" cy="124809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chemeClr val="bg1"/>
                </a:solidFill>
              </a:rPr>
              <a:t>Appreciation for the people who had kindly given help for this presentation</a:t>
            </a:r>
          </a:p>
        </p:txBody>
      </p:sp>
      <p:sp>
        <p:nvSpPr>
          <p:cNvPr id="7" name="Google Shape;928;p65">
            <a:extLst>
              <a:ext uri="{FF2B5EF4-FFF2-40B4-BE49-F238E27FC236}">
                <a16:creationId xmlns:a16="http://schemas.microsoft.com/office/drawing/2014/main" id="{08C22DBD-6F34-4CAE-B6FC-6201107E3B24}"/>
              </a:ext>
            </a:extLst>
          </p:cNvPr>
          <p:cNvSpPr/>
          <p:nvPr/>
        </p:nvSpPr>
        <p:spPr>
          <a:xfrm>
            <a:off x="10158082" y="5047841"/>
            <a:ext cx="1329747" cy="1327623"/>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
        <p:nvSpPr>
          <p:cNvPr id="8" name="Google Shape;928;p65">
            <a:extLst>
              <a:ext uri="{FF2B5EF4-FFF2-40B4-BE49-F238E27FC236}">
                <a16:creationId xmlns:a16="http://schemas.microsoft.com/office/drawing/2014/main" id="{0BEF2301-AEC3-4F11-9DBF-BD39CDB8E439}"/>
              </a:ext>
            </a:extLst>
          </p:cNvPr>
          <p:cNvSpPr/>
          <p:nvPr/>
        </p:nvSpPr>
        <p:spPr>
          <a:xfrm>
            <a:off x="2208630" y="903165"/>
            <a:ext cx="857300" cy="906994"/>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1024060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phic 18" descr="User with solid fill">
            <a:extLst>
              <a:ext uri="{FF2B5EF4-FFF2-40B4-BE49-F238E27FC236}">
                <a16:creationId xmlns:a16="http://schemas.microsoft.com/office/drawing/2014/main" id="{0F2A5FD3-05C2-4850-9122-1A6CCCCD909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37944" y="1785264"/>
            <a:ext cx="1371600" cy="1371600"/>
          </a:xfrm>
          <a:prstGeom prst="rect">
            <a:avLst/>
          </a:prstGeom>
        </p:spPr>
      </p:pic>
      <p:sp>
        <p:nvSpPr>
          <p:cNvPr id="20" name="Google Shape;169;p30">
            <a:extLst>
              <a:ext uri="{FF2B5EF4-FFF2-40B4-BE49-F238E27FC236}">
                <a16:creationId xmlns:a16="http://schemas.microsoft.com/office/drawing/2014/main" id="{A4A1F0A9-EB80-4A1F-B7DD-0DA0EFBE4A6C}"/>
              </a:ext>
            </a:extLst>
          </p:cNvPr>
          <p:cNvSpPr txBox="1">
            <a:spLocks/>
          </p:cNvSpPr>
          <p:nvPr/>
        </p:nvSpPr>
        <p:spPr>
          <a:xfrm>
            <a:off x="2125246" y="2446638"/>
            <a:ext cx="437139" cy="582804"/>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pic>
        <p:nvPicPr>
          <p:cNvPr id="17" name="Graphic 16" descr="User with solid fill">
            <a:extLst>
              <a:ext uri="{FF2B5EF4-FFF2-40B4-BE49-F238E27FC236}">
                <a16:creationId xmlns:a16="http://schemas.microsoft.com/office/drawing/2014/main" id="{B120FA8D-409C-42CE-9492-BB26185D9F5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86728" y="1777651"/>
            <a:ext cx="1371600" cy="1371600"/>
          </a:xfrm>
          <a:prstGeom prst="rect">
            <a:avLst/>
          </a:prstGeom>
        </p:spPr>
      </p:pic>
      <p:sp>
        <p:nvSpPr>
          <p:cNvPr id="18" name="Google Shape;169;p30">
            <a:extLst>
              <a:ext uri="{FF2B5EF4-FFF2-40B4-BE49-F238E27FC236}">
                <a16:creationId xmlns:a16="http://schemas.microsoft.com/office/drawing/2014/main" id="{2D5D5D4F-DB24-4934-A31C-AF92B38FF92B}"/>
              </a:ext>
            </a:extLst>
          </p:cNvPr>
          <p:cNvSpPr txBox="1">
            <a:spLocks/>
          </p:cNvSpPr>
          <p:nvPr/>
        </p:nvSpPr>
        <p:spPr>
          <a:xfrm>
            <a:off x="6876963" y="2454206"/>
            <a:ext cx="359704" cy="537180"/>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pic>
        <p:nvPicPr>
          <p:cNvPr id="15" name="Graphic 14" descr="User with solid fill">
            <a:extLst>
              <a:ext uri="{FF2B5EF4-FFF2-40B4-BE49-F238E27FC236}">
                <a16:creationId xmlns:a16="http://schemas.microsoft.com/office/drawing/2014/main" id="{C1F5A15F-2491-474C-9D4D-A258515B074D}"/>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86728" y="4954734"/>
            <a:ext cx="1371600" cy="1371600"/>
          </a:xfrm>
          <a:prstGeom prst="rect">
            <a:avLst/>
          </a:prstGeom>
        </p:spPr>
      </p:pic>
      <p:sp>
        <p:nvSpPr>
          <p:cNvPr id="16" name="Google Shape;169;p30">
            <a:extLst>
              <a:ext uri="{FF2B5EF4-FFF2-40B4-BE49-F238E27FC236}">
                <a16:creationId xmlns:a16="http://schemas.microsoft.com/office/drawing/2014/main" id="{607C1832-49CC-4A3F-B269-EA35F31EB361}"/>
              </a:ext>
            </a:extLst>
          </p:cNvPr>
          <p:cNvSpPr txBox="1">
            <a:spLocks/>
          </p:cNvSpPr>
          <p:nvPr/>
        </p:nvSpPr>
        <p:spPr>
          <a:xfrm>
            <a:off x="6887584" y="5712635"/>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pic>
        <p:nvPicPr>
          <p:cNvPr id="13" name="Graphic 12" descr="User with solid fill">
            <a:extLst>
              <a:ext uri="{FF2B5EF4-FFF2-40B4-BE49-F238E27FC236}">
                <a16:creationId xmlns:a16="http://schemas.microsoft.com/office/drawing/2014/main" id="{3F3AF063-1C8F-4656-946C-4561633C2A0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39750" y="4955659"/>
            <a:ext cx="1371600" cy="1371600"/>
          </a:xfrm>
          <a:prstGeom prst="rect">
            <a:avLst/>
          </a:prstGeom>
        </p:spPr>
      </p:pic>
      <p:sp>
        <p:nvSpPr>
          <p:cNvPr id="14" name="Google Shape;169;p30">
            <a:extLst>
              <a:ext uri="{FF2B5EF4-FFF2-40B4-BE49-F238E27FC236}">
                <a16:creationId xmlns:a16="http://schemas.microsoft.com/office/drawing/2014/main" id="{6D0F8448-9AD5-450C-AFFC-92EA92282351}"/>
              </a:ext>
            </a:extLst>
          </p:cNvPr>
          <p:cNvSpPr txBox="1">
            <a:spLocks/>
          </p:cNvSpPr>
          <p:nvPr/>
        </p:nvSpPr>
        <p:spPr>
          <a:xfrm>
            <a:off x="2121522" y="5712635"/>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cxnSp>
        <p:nvCxnSpPr>
          <p:cNvPr id="7" name="Straight Connector 6">
            <a:extLst>
              <a:ext uri="{FF2B5EF4-FFF2-40B4-BE49-F238E27FC236}">
                <a16:creationId xmlns:a16="http://schemas.microsoft.com/office/drawing/2014/main" id="{6603DFD1-3092-442A-A0E3-F5D957AE8584}"/>
              </a:ext>
            </a:extLst>
          </p:cNvPr>
          <p:cNvCxnSpPr>
            <a:cxnSpLocks/>
            <a:stCxn id="19" idx="2"/>
            <a:endCxn id="13" idx="0"/>
          </p:cNvCxnSpPr>
          <p:nvPr/>
        </p:nvCxnSpPr>
        <p:spPr>
          <a:xfrm>
            <a:off x="2323744" y="3156864"/>
            <a:ext cx="1806" cy="179879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2C9CAEF-A2EB-44B1-B614-ED4B4760F185}"/>
              </a:ext>
            </a:extLst>
          </p:cNvPr>
          <p:cNvCxnSpPr>
            <a:cxnSpLocks/>
            <a:stCxn id="19" idx="3"/>
            <a:endCxn id="17" idx="1"/>
          </p:cNvCxnSpPr>
          <p:nvPr/>
        </p:nvCxnSpPr>
        <p:spPr>
          <a:xfrm flipV="1">
            <a:off x="3009544" y="2463451"/>
            <a:ext cx="3377184" cy="761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8D1488-7098-409A-9E7C-4F821D6C5F0D}"/>
              </a:ext>
            </a:extLst>
          </p:cNvPr>
          <p:cNvCxnSpPr>
            <a:cxnSpLocks/>
            <a:stCxn id="17" idx="2"/>
            <a:endCxn id="15" idx="0"/>
          </p:cNvCxnSpPr>
          <p:nvPr/>
        </p:nvCxnSpPr>
        <p:spPr>
          <a:xfrm>
            <a:off x="7072528" y="3149251"/>
            <a:ext cx="0" cy="180548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CD87A6-A0DC-48A9-B90A-82E4CA104948}"/>
              </a:ext>
            </a:extLst>
          </p:cNvPr>
          <p:cNvCxnSpPr>
            <a:cxnSpLocks/>
            <a:stCxn id="13" idx="3"/>
            <a:endCxn id="15" idx="1"/>
          </p:cNvCxnSpPr>
          <p:nvPr/>
        </p:nvCxnSpPr>
        <p:spPr>
          <a:xfrm flipV="1">
            <a:off x="3011350" y="5640534"/>
            <a:ext cx="3375378" cy="92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65DFA82-C43B-4883-85F7-2C06B2BB2EB1}"/>
              </a:ext>
            </a:extLst>
          </p:cNvPr>
          <p:cNvCxnSpPr>
            <a:cxnSpLocks/>
          </p:cNvCxnSpPr>
          <p:nvPr/>
        </p:nvCxnSpPr>
        <p:spPr>
          <a:xfrm>
            <a:off x="3094008" y="3048713"/>
            <a:ext cx="3290914" cy="224634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BA2EF8-EBF7-4969-B545-67879D08A8D7}"/>
              </a:ext>
            </a:extLst>
          </p:cNvPr>
          <p:cNvCxnSpPr>
            <a:cxnSpLocks/>
          </p:cNvCxnSpPr>
          <p:nvPr/>
        </p:nvCxnSpPr>
        <p:spPr>
          <a:xfrm flipV="1">
            <a:off x="3009544" y="3034483"/>
            <a:ext cx="3375378" cy="229196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Google Shape;169;p30">
            <a:extLst>
              <a:ext uri="{FF2B5EF4-FFF2-40B4-BE49-F238E27FC236}">
                <a16:creationId xmlns:a16="http://schemas.microsoft.com/office/drawing/2014/main" id="{F27AA3BC-EC91-41B9-8C59-D8C3EA28D60A}"/>
              </a:ext>
            </a:extLst>
          </p:cNvPr>
          <p:cNvSpPr txBox="1">
            <a:spLocks/>
          </p:cNvSpPr>
          <p:nvPr/>
        </p:nvSpPr>
        <p:spPr>
          <a:xfrm>
            <a:off x="0" y="55916"/>
            <a:ext cx="38543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C9B18E"/>
                </a:solidFill>
              </a:rPr>
              <a:t>O</a:t>
            </a:r>
            <a:r>
              <a:rPr lang="en-US" b="1" dirty="0">
                <a:solidFill>
                  <a:schemeClr val="bg1"/>
                </a:solidFill>
              </a:rPr>
              <a:t>riginal</a:t>
            </a:r>
            <a:r>
              <a:rPr lang="en-US" b="1" dirty="0">
                <a:solidFill>
                  <a:srgbClr val="FF9933"/>
                </a:solidFill>
              </a:rPr>
              <a:t> TXN</a:t>
            </a:r>
          </a:p>
        </p:txBody>
      </p:sp>
      <p:pic>
        <p:nvPicPr>
          <p:cNvPr id="29" name="Graphic 28" descr="Coins outline">
            <a:extLst>
              <a:ext uri="{FF2B5EF4-FFF2-40B4-BE49-F238E27FC236}">
                <a16:creationId xmlns:a16="http://schemas.microsoft.com/office/drawing/2014/main" id="{D4861F81-B4E5-4488-8BE5-606B577146F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69349" y="2064543"/>
            <a:ext cx="365760" cy="365760"/>
          </a:xfrm>
          <a:prstGeom prst="rect">
            <a:avLst/>
          </a:prstGeom>
        </p:spPr>
      </p:pic>
      <p:pic>
        <p:nvPicPr>
          <p:cNvPr id="102" name="Graphic 101" descr="Coins outline">
            <a:extLst>
              <a:ext uri="{FF2B5EF4-FFF2-40B4-BE49-F238E27FC236}">
                <a16:creationId xmlns:a16="http://schemas.microsoft.com/office/drawing/2014/main" id="{168C8170-BA84-4EFC-A258-06D30D2AC7C2}"/>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62583" y="4796869"/>
            <a:ext cx="365760" cy="365760"/>
          </a:xfrm>
          <a:prstGeom prst="rect">
            <a:avLst/>
          </a:prstGeom>
        </p:spPr>
      </p:pic>
      <p:pic>
        <p:nvPicPr>
          <p:cNvPr id="103" name="Graphic 102" descr="Coins outline">
            <a:extLst>
              <a:ext uri="{FF2B5EF4-FFF2-40B4-BE49-F238E27FC236}">
                <a16:creationId xmlns:a16="http://schemas.microsoft.com/office/drawing/2014/main" id="{4BC1B279-FF6B-4E3C-A273-F2C368A6261F}"/>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9542" y="2651570"/>
            <a:ext cx="365760" cy="365760"/>
          </a:xfrm>
          <a:prstGeom prst="rect">
            <a:avLst/>
          </a:prstGeom>
        </p:spPr>
      </p:pic>
      <p:pic>
        <p:nvPicPr>
          <p:cNvPr id="104" name="Graphic 103" descr="Coins outline">
            <a:extLst>
              <a:ext uri="{FF2B5EF4-FFF2-40B4-BE49-F238E27FC236}">
                <a16:creationId xmlns:a16="http://schemas.microsoft.com/office/drawing/2014/main" id="{262BE7AD-2108-4B9A-AE0D-C6D9401DD57B}"/>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08101" y="5212008"/>
            <a:ext cx="365760" cy="365760"/>
          </a:xfrm>
          <a:prstGeom prst="rect">
            <a:avLst/>
          </a:prstGeom>
        </p:spPr>
      </p:pic>
      <p:pic>
        <p:nvPicPr>
          <p:cNvPr id="105" name="Graphic 104" descr="Coins outline">
            <a:extLst>
              <a:ext uri="{FF2B5EF4-FFF2-40B4-BE49-F238E27FC236}">
                <a16:creationId xmlns:a16="http://schemas.microsoft.com/office/drawing/2014/main" id="{C2D0F177-8B86-479A-8B97-42ABF21E9287}"/>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25286" y="4613989"/>
            <a:ext cx="365760" cy="365760"/>
          </a:xfrm>
          <a:prstGeom prst="rect">
            <a:avLst/>
          </a:prstGeom>
        </p:spPr>
      </p:pic>
      <p:pic>
        <p:nvPicPr>
          <p:cNvPr id="106" name="Graphic 105" descr="Coins outline">
            <a:extLst>
              <a:ext uri="{FF2B5EF4-FFF2-40B4-BE49-F238E27FC236}">
                <a16:creationId xmlns:a16="http://schemas.microsoft.com/office/drawing/2014/main" id="{25B5F182-69A2-4ED7-9D0B-375ECC3ABCA8}"/>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92993" y="2734622"/>
            <a:ext cx="365760" cy="365760"/>
          </a:xfrm>
          <a:prstGeom prst="rect">
            <a:avLst/>
          </a:prstGeom>
        </p:spPr>
      </p:pic>
      <p:sp>
        <p:nvSpPr>
          <p:cNvPr id="139" name="Google Shape;169;p30">
            <a:extLst>
              <a:ext uri="{FF2B5EF4-FFF2-40B4-BE49-F238E27FC236}">
                <a16:creationId xmlns:a16="http://schemas.microsoft.com/office/drawing/2014/main" id="{52A15A3B-18A6-430E-BAB6-1BAAB4936293}"/>
              </a:ext>
            </a:extLst>
          </p:cNvPr>
          <p:cNvSpPr txBox="1">
            <a:spLocks/>
          </p:cNvSpPr>
          <p:nvPr/>
        </p:nvSpPr>
        <p:spPr>
          <a:xfrm>
            <a:off x="8196838" y="3429000"/>
            <a:ext cx="3874161" cy="244713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What if we don’t have </a:t>
            </a:r>
            <a:r>
              <a:rPr lang="en-US" sz="4000" b="1" dirty="0">
                <a:solidFill>
                  <a:srgbClr val="FF9933"/>
                </a:solidFill>
              </a:rPr>
              <a:t>enough cash </a:t>
            </a:r>
            <a:r>
              <a:rPr lang="en-US" sz="4000" b="1" dirty="0">
                <a:solidFill>
                  <a:schemeClr val="bg1"/>
                </a:solidFill>
              </a:rPr>
              <a:t>for a certain moment?</a:t>
            </a:r>
          </a:p>
        </p:txBody>
      </p:sp>
      <p:pic>
        <p:nvPicPr>
          <p:cNvPr id="140" name="Picture 139" descr="A picture containing text, clipart&#10;&#10;Description automatically generated">
            <a:extLst>
              <a:ext uri="{FF2B5EF4-FFF2-40B4-BE49-F238E27FC236}">
                <a16:creationId xmlns:a16="http://schemas.microsoft.com/office/drawing/2014/main" id="{4EB4DA8B-98D2-41EF-8929-4976414FB2DB}"/>
              </a:ext>
            </a:extLst>
          </p:cNvPr>
          <p:cNvPicPr>
            <a:picLocks noChangeAspect="1"/>
          </p:cNvPicPr>
          <p:nvPr/>
        </p:nvPicPr>
        <p:blipFill>
          <a:blip r:embed="rId7"/>
          <a:stretch>
            <a:fillRect/>
          </a:stretch>
        </p:blipFill>
        <p:spPr>
          <a:xfrm>
            <a:off x="11626336" y="6627628"/>
            <a:ext cx="565665" cy="233213"/>
          </a:xfrm>
          <a:prstGeom prst="rect">
            <a:avLst/>
          </a:prstGeom>
        </p:spPr>
      </p:pic>
      <p:sp>
        <p:nvSpPr>
          <p:cNvPr id="141" name="Google Shape;169;p30">
            <a:extLst>
              <a:ext uri="{FF2B5EF4-FFF2-40B4-BE49-F238E27FC236}">
                <a16:creationId xmlns:a16="http://schemas.microsoft.com/office/drawing/2014/main" id="{C0851364-607C-48C2-8F87-8B8EDCD9F28F}"/>
              </a:ext>
            </a:extLst>
          </p:cNvPr>
          <p:cNvSpPr txBox="1">
            <a:spLocks/>
          </p:cNvSpPr>
          <p:nvPr/>
        </p:nvSpPr>
        <p:spPr>
          <a:xfrm>
            <a:off x="8196838" y="2879306"/>
            <a:ext cx="3874161" cy="2447137"/>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What if we currently </a:t>
            </a:r>
            <a:r>
              <a:rPr lang="en-US" sz="4000" b="1" dirty="0">
                <a:solidFill>
                  <a:srgbClr val="FF9933"/>
                </a:solidFill>
              </a:rPr>
              <a:t>not</a:t>
            </a:r>
            <a:r>
              <a:rPr lang="en-US" sz="4000" b="1" dirty="0">
                <a:solidFill>
                  <a:schemeClr val="bg1"/>
                </a:solidFill>
              </a:rPr>
              <a:t> in same area?</a:t>
            </a:r>
          </a:p>
        </p:txBody>
      </p:sp>
      <p:sp>
        <p:nvSpPr>
          <p:cNvPr id="142" name="Google Shape;169;p30">
            <a:extLst>
              <a:ext uri="{FF2B5EF4-FFF2-40B4-BE49-F238E27FC236}">
                <a16:creationId xmlns:a16="http://schemas.microsoft.com/office/drawing/2014/main" id="{D7B6DD7E-D35E-4D02-888A-B7B7120D798E}"/>
              </a:ext>
            </a:extLst>
          </p:cNvPr>
          <p:cNvSpPr txBox="1">
            <a:spLocks/>
          </p:cNvSpPr>
          <p:nvPr/>
        </p:nvSpPr>
        <p:spPr>
          <a:xfrm rot="20231255">
            <a:off x="7573749" y="4086170"/>
            <a:ext cx="4638951"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800" b="1" i="1" dirty="0">
                <a:solidFill>
                  <a:schemeClr val="bg1"/>
                </a:solidFill>
              </a:rPr>
              <a:t>Time Dimension</a:t>
            </a:r>
          </a:p>
        </p:txBody>
      </p:sp>
    </p:spTree>
    <p:extLst>
      <p:ext uri="{BB962C8B-B14F-4D97-AF65-F5344CB8AC3E}">
        <p14:creationId xmlns:p14="http://schemas.microsoft.com/office/powerpoint/2010/main" val="970837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42" presetClass="path" presetSubtype="0" accel="50000" decel="50000" fill="hold" nodeType="withEffect">
                                  <p:stCondLst>
                                    <p:cond delay="0"/>
                                  </p:stCondLst>
                                  <p:childTnLst>
                                    <p:animMotion origin="layout" path="M -3.54167E-6 3.7037E-6 L 0.23568 -0.00139 " pathEditMode="relative" rAng="0" ptsTypes="AA">
                                      <p:cBhvr>
                                        <p:cTn id="28" dur="2000" fill="hold"/>
                                        <p:tgtEl>
                                          <p:spTgt spid="29"/>
                                        </p:tgtEl>
                                        <p:attrNameLst>
                                          <p:attrName>ppt_x</p:attrName>
                                          <p:attrName>ppt_y</p:attrName>
                                        </p:attrNameLst>
                                      </p:cBhvr>
                                      <p:rCtr x="11784" y="-69"/>
                                    </p:animMotion>
                                  </p:childTnLst>
                                </p:cTn>
                              </p:par>
                              <p:par>
                                <p:cTn id="29" presetID="1" presetClass="entr" presetSubtype="0" fill="hold" nodeType="withEffect">
                                  <p:stCondLst>
                                    <p:cond delay="0"/>
                                  </p:stCondLst>
                                  <p:childTnLst>
                                    <p:set>
                                      <p:cBhvr>
                                        <p:cTn id="30" dur="1" fill="hold">
                                          <p:stCondLst>
                                            <p:cond delay="0"/>
                                          </p:stCondLst>
                                        </p:cTn>
                                        <p:tgtEl>
                                          <p:spTgt spid="102"/>
                                        </p:tgtEl>
                                        <p:attrNameLst>
                                          <p:attrName>style.visibility</p:attrName>
                                        </p:attrNameLst>
                                      </p:cBhvr>
                                      <p:to>
                                        <p:strVal val="visible"/>
                                      </p:to>
                                    </p:set>
                                  </p:childTnLst>
                                </p:cTn>
                              </p:par>
                              <p:par>
                                <p:cTn id="31" presetID="42" presetClass="path" presetSubtype="0" accel="50000" decel="50000" fill="hold" nodeType="withEffect">
                                  <p:stCondLst>
                                    <p:cond delay="0"/>
                                  </p:stCondLst>
                                  <p:childTnLst>
                                    <p:animMotion origin="layout" path="M -3.95833E-6 2.59259E-6 L -3.95833E-6 -0.25579 " pathEditMode="relative" rAng="0" ptsTypes="AA">
                                      <p:cBhvr>
                                        <p:cTn id="32" dur="1000" fill="hold"/>
                                        <p:tgtEl>
                                          <p:spTgt spid="102"/>
                                        </p:tgtEl>
                                        <p:attrNameLst>
                                          <p:attrName>ppt_x</p:attrName>
                                          <p:attrName>ppt_y</p:attrName>
                                        </p:attrNameLst>
                                      </p:cBhvr>
                                      <p:rCtr x="0" y="-12801"/>
                                    </p:animMotion>
                                  </p:childTnLst>
                                </p:cTn>
                              </p:par>
                              <p:par>
                                <p:cTn id="33" presetID="1" presetClass="entr" presetSubtype="0" fill="hold" nodeType="withEffect">
                                  <p:stCondLst>
                                    <p:cond delay="0"/>
                                  </p:stCondLst>
                                  <p:childTnLst>
                                    <p:set>
                                      <p:cBhvr>
                                        <p:cTn id="34" dur="1" fill="hold">
                                          <p:stCondLst>
                                            <p:cond delay="0"/>
                                          </p:stCondLst>
                                        </p:cTn>
                                        <p:tgtEl>
                                          <p:spTgt spid="103"/>
                                        </p:tgtEl>
                                        <p:attrNameLst>
                                          <p:attrName>style.visibility</p:attrName>
                                        </p:attrNameLst>
                                      </p:cBhvr>
                                      <p:to>
                                        <p:strVal val="visible"/>
                                      </p:to>
                                    </p:set>
                                  </p:childTnLst>
                                </p:cTn>
                              </p:par>
                              <p:par>
                                <p:cTn id="35" presetID="42" presetClass="path" presetSubtype="0" accel="50000" decel="50000" fill="hold" nodeType="withEffect">
                                  <p:stCondLst>
                                    <p:cond delay="0"/>
                                  </p:stCondLst>
                                  <p:childTnLst>
                                    <p:animMotion origin="layout" path="M 0 -4.44444E-6 L -0.25924 0.3044 " pathEditMode="relative" rAng="0" ptsTypes="AA">
                                      <p:cBhvr>
                                        <p:cTn id="36" dur="1000" fill="hold"/>
                                        <p:tgtEl>
                                          <p:spTgt spid="103"/>
                                        </p:tgtEl>
                                        <p:attrNameLst>
                                          <p:attrName>ppt_x</p:attrName>
                                          <p:attrName>ppt_y</p:attrName>
                                        </p:attrNameLst>
                                      </p:cBhvr>
                                      <p:rCtr x="-12969" y="15208"/>
                                    </p:animMotion>
                                  </p:childTnLst>
                                </p:cTn>
                              </p:par>
                              <p:par>
                                <p:cTn id="37" presetID="1" presetClass="entr" presetSubtype="0" fill="hold" nodeType="withEffect">
                                  <p:stCondLst>
                                    <p:cond delay="0"/>
                                  </p:stCondLst>
                                  <p:childTnLst>
                                    <p:set>
                                      <p:cBhvr>
                                        <p:cTn id="38" dur="1" fill="hold">
                                          <p:stCondLst>
                                            <p:cond delay="0"/>
                                          </p:stCondLst>
                                        </p:cTn>
                                        <p:tgtEl>
                                          <p:spTgt spid="104"/>
                                        </p:tgtEl>
                                        <p:attrNameLst>
                                          <p:attrName>style.visibility</p:attrName>
                                        </p:attrNameLst>
                                      </p:cBhvr>
                                      <p:to>
                                        <p:strVal val="visible"/>
                                      </p:to>
                                    </p:set>
                                  </p:childTnLst>
                                </p:cTn>
                              </p:par>
                              <p:par>
                                <p:cTn id="39" presetID="42" presetClass="path" presetSubtype="0" accel="50000" decel="50000" fill="hold" nodeType="withEffect">
                                  <p:stCondLst>
                                    <p:cond delay="0"/>
                                  </p:stCondLst>
                                  <p:childTnLst>
                                    <p:animMotion origin="layout" path="M -1.875E-6 -4.07407E-6 L 0.23685 0.00139 " pathEditMode="relative" rAng="0" ptsTypes="AA">
                                      <p:cBhvr>
                                        <p:cTn id="40" dur="2000" fill="hold"/>
                                        <p:tgtEl>
                                          <p:spTgt spid="104"/>
                                        </p:tgtEl>
                                        <p:attrNameLst>
                                          <p:attrName>ppt_x</p:attrName>
                                          <p:attrName>ppt_y</p:attrName>
                                        </p:attrNameLst>
                                      </p:cBhvr>
                                      <p:rCtr x="11836" y="69"/>
                                    </p:animMotion>
                                  </p:childTnLst>
                                </p:cTn>
                              </p:par>
                              <p:par>
                                <p:cTn id="41" presetID="1" presetClass="entr" presetSubtype="0" fill="hold" nodeType="withEffect">
                                  <p:stCondLst>
                                    <p:cond delay="0"/>
                                  </p:stCondLst>
                                  <p:childTnLst>
                                    <p:set>
                                      <p:cBhvr>
                                        <p:cTn id="42" dur="1" fill="hold">
                                          <p:stCondLst>
                                            <p:cond delay="0"/>
                                          </p:stCondLst>
                                        </p:cTn>
                                        <p:tgtEl>
                                          <p:spTgt spid="105"/>
                                        </p:tgtEl>
                                        <p:attrNameLst>
                                          <p:attrName>style.visibility</p:attrName>
                                        </p:attrNameLst>
                                      </p:cBhvr>
                                      <p:to>
                                        <p:strVal val="visible"/>
                                      </p:to>
                                    </p:set>
                                  </p:childTnLst>
                                </p:cTn>
                              </p:par>
                              <p:par>
                                <p:cTn id="43" presetID="42" presetClass="path" presetSubtype="0" accel="50000" decel="50000" fill="hold" nodeType="withEffect">
                                  <p:stCondLst>
                                    <p:cond delay="0"/>
                                  </p:stCondLst>
                                  <p:childTnLst>
                                    <p:animMotion origin="layout" path="M -3.54167E-6 4.44444E-6 L -3.54167E-6 -0.23287 " pathEditMode="relative" rAng="0" ptsTypes="AA">
                                      <p:cBhvr>
                                        <p:cTn id="44" dur="2000" fill="hold"/>
                                        <p:tgtEl>
                                          <p:spTgt spid="105"/>
                                        </p:tgtEl>
                                        <p:attrNameLst>
                                          <p:attrName>ppt_x</p:attrName>
                                          <p:attrName>ppt_y</p:attrName>
                                        </p:attrNameLst>
                                      </p:cBhvr>
                                      <p:rCtr x="0" y="-11644"/>
                                    </p:animMotion>
                                  </p:childTnLst>
                                </p:cTn>
                              </p:par>
                              <p:par>
                                <p:cTn id="45" presetID="1" presetClass="entr" presetSubtype="0" fill="hold" nodeType="withEffect">
                                  <p:stCondLst>
                                    <p:cond delay="0"/>
                                  </p:stCondLst>
                                  <p:childTnLst>
                                    <p:set>
                                      <p:cBhvr>
                                        <p:cTn id="46" dur="1" fill="hold">
                                          <p:stCondLst>
                                            <p:cond delay="0"/>
                                          </p:stCondLst>
                                        </p:cTn>
                                        <p:tgtEl>
                                          <p:spTgt spid="106"/>
                                        </p:tgtEl>
                                        <p:attrNameLst>
                                          <p:attrName>style.visibility</p:attrName>
                                        </p:attrNameLst>
                                      </p:cBhvr>
                                      <p:to>
                                        <p:strVal val="visible"/>
                                      </p:to>
                                    </p:set>
                                  </p:childTnLst>
                                </p:cTn>
                              </p:par>
                              <p:par>
                                <p:cTn id="47" presetID="42" presetClass="path" presetSubtype="0" accel="50000" decel="50000" fill="hold" nodeType="withEffect">
                                  <p:stCondLst>
                                    <p:cond delay="0"/>
                                  </p:stCondLst>
                                  <p:childTnLst>
                                    <p:animMotion origin="layout" path="M 2.08333E-7 -2.96296E-6 L 0.26172 0.31528 " pathEditMode="relative" rAng="0" ptsTypes="AA">
                                      <p:cBhvr>
                                        <p:cTn id="48" dur="2000" fill="hold"/>
                                        <p:tgtEl>
                                          <p:spTgt spid="106"/>
                                        </p:tgtEl>
                                        <p:attrNameLst>
                                          <p:attrName>ppt_x</p:attrName>
                                          <p:attrName>ppt_y</p:attrName>
                                        </p:attrNameLst>
                                      </p:cBhvr>
                                      <p:rCtr x="13086" y="15764"/>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3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139"/>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1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1" nodeType="clickEffect">
                                  <p:stCondLst>
                                    <p:cond delay="0"/>
                                  </p:stCondLst>
                                  <p:childTnLst>
                                    <p:set>
                                      <p:cBhvr>
                                        <p:cTn id="62" dur="1" fill="hold">
                                          <p:stCondLst>
                                            <p:cond delay="0"/>
                                          </p:stCondLst>
                                        </p:cTn>
                                        <p:tgtEl>
                                          <p:spTgt spid="141"/>
                                        </p:tgtEl>
                                        <p:attrNameLst>
                                          <p:attrName>style.visibility</p:attrName>
                                        </p:attrNameLst>
                                      </p:cBhvr>
                                      <p:to>
                                        <p:strVal val="hidden"/>
                                      </p:to>
                                    </p:set>
                                  </p:childTnLst>
                                </p:cTn>
                              </p:par>
                              <p:par>
                                <p:cTn id="63" presetID="2" presetClass="entr" presetSubtype="2" fill="hold" grpId="0" nodeType="withEffect">
                                  <p:stCondLst>
                                    <p:cond delay="0"/>
                                  </p:stCondLst>
                                  <p:childTnLst>
                                    <p:set>
                                      <p:cBhvr>
                                        <p:cTn id="64" dur="1" fill="hold">
                                          <p:stCondLst>
                                            <p:cond delay="0"/>
                                          </p:stCondLst>
                                        </p:cTn>
                                        <p:tgtEl>
                                          <p:spTgt spid="142"/>
                                        </p:tgtEl>
                                        <p:attrNameLst>
                                          <p:attrName>style.visibility</p:attrName>
                                        </p:attrNameLst>
                                      </p:cBhvr>
                                      <p:to>
                                        <p:strVal val="visible"/>
                                      </p:to>
                                    </p:set>
                                    <p:anim calcmode="lin" valueType="num">
                                      <p:cBhvr additive="base">
                                        <p:cTn id="65" dur="500" fill="hold"/>
                                        <p:tgtEl>
                                          <p:spTgt spid="142"/>
                                        </p:tgtEl>
                                        <p:attrNameLst>
                                          <p:attrName>ppt_x</p:attrName>
                                        </p:attrNameLst>
                                      </p:cBhvr>
                                      <p:tavLst>
                                        <p:tav tm="0">
                                          <p:val>
                                            <p:strVal val="1+#ppt_w/2"/>
                                          </p:val>
                                        </p:tav>
                                        <p:tav tm="100000">
                                          <p:val>
                                            <p:strVal val="#ppt_x"/>
                                          </p:val>
                                        </p:tav>
                                      </p:tavLst>
                                    </p:anim>
                                    <p:anim calcmode="lin" valueType="num">
                                      <p:cBhvr additive="base">
                                        <p:cTn id="66" dur="500" fill="hold"/>
                                        <p:tgtEl>
                                          <p:spTgt spid="1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p:bldP spid="139" grpId="1"/>
      <p:bldP spid="141" grpId="0"/>
      <p:bldP spid="141" grpId="1"/>
      <p:bldP spid="14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E02E5615-AF9C-4EAE-903F-28E77F9DE047}"/>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BF7E98E1-9716-4660-8EC7-33EED8877459}"/>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7" name="Group 6">
            <a:extLst>
              <a:ext uri="{FF2B5EF4-FFF2-40B4-BE49-F238E27FC236}">
                <a16:creationId xmlns:a16="http://schemas.microsoft.com/office/drawing/2014/main" id="{6055C0CE-F8DB-4B58-A394-360B84A04D30}"/>
              </a:ext>
            </a:extLst>
          </p:cNvPr>
          <p:cNvGrpSpPr/>
          <p:nvPr/>
        </p:nvGrpSpPr>
        <p:grpSpPr>
          <a:xfrm>
            <a:off x="7298553" y="1940359"/>
            <a:ext cx="3691680" cy="3385149"/>
            <a:chOff x="548009" y="1818144"/>
            <a:chExt cx="3691680" cy="3385149"/>
          </a:xfrm>
        </p:grpSpPr>
        <p:grpSp>
          <p:nvGrpSpPr>
            <p:cNvPr id="8" name="Group 7">
              <a:extLst>
                <a:ext uri="{FF2B5EF4-FFF2-40B4-BE49-F238E27FC236}">
                  <a16:creationId xmlns:a16="http://schemas.microsoft.com/office/drawing/2014/main" id="{450365FE-E181-4D70-84E1-4262BE357088}"/>
                </a:ext>
              </a:extLst>
            </p:cNvPr>
            <p:cNvGrpSpPr/>
            <p:nvPr/>
          </p:nvGrpSpPr>
          <p:grpSpPr>
            <a:xfrm>
              <a:off x="548009" y="1818144"/>
              <a:ext cx="1005840" cy="1005840"/>
              <a:chOff x="7291010" y="2206009"/>
              <a:chExt cx="1005840" cy="1005840"/>
            </a:xfrm>
          </p:grpSpPr>
          <p:pic>
            <p:nvPicPr>
              <p:cNvPr id="24" name="Graphic 23" descr="User with solid fill">
                <a:extLst>
                  <a:ext uri="{FF2B5EF4-FFF2-40B4-BE49-F238E27FC236}">
                    <a16:creationId xmlns:a16="http://schemas.microsoft.com/office/drawing/2014/main" id="{3F78928E-E505-4FF9-BCF1-927CEE610A0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1010" y="2206009"/>
                <a:ext cx="1005840" cy="1005840"/>
              </a:xfrm>
              <a:prstGeom prst="rect">
                <a:avLst/>
              </a:prstGeom>
            </p:spPr>
          </p:pic>
          <p:sp>
            <p:nvSpPr>
              <p:cNvPr id="25" name="Google Shape;169;p30">
                <a:extLst>
                  <a:ext uri="{FF2B5EF4-FFF2-40B4-BE49-F238E27FC236}">
                    <a16:creationId xmlns:a16="http://schemas.microsoft.com/office/drawing/2014/main" id="{BC4E0DDE-24BA-44FE-B158-D880E67FA051}"/>
                  </a:ext>
                </a:extLst>
              </p:cNvPr>
              <p:cNvSpPr txBox="1">
                <a:spLocks/>
              </p:cNvSpPr>
              <p:nvPr/>
            </p:nvSpPr>
            <p:spPr>
              <a:xfrm>
                <a:off x="7590818"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A</a:t>
                </a:r>
              </a:p>
            </p:txBody>
          </p:sp>
        </p:grpSp>
        <p:grpSp>
          <p:nvGrpSpPr>
            <p:cNvPr id="9" name="Group 8">
              <a:extLst>
                <a:ext uri="{FF2B5EF4-FFF2-40B4-BE49-F238E27FC236}">
                  <a16:creationId xmlns:a16="http://schemas.microsoft.com/office/drawing/2014/main" id="{99D09249-8182-4A12-A1C2-C5A33367ADC9}"/>
                </a:ext>
              </a:extLst>
            </p:cNvPr>
            <p:cNvGrpSpPr/>
            <p:nvPr/>
          </p:nvGrpSpPr>
          <p:grpSpPr>
            <a:xfrm>
              <a:off x="3233849" y="1818144"/>
              <a:ext cx="1005840" cy="1005840"/>
              <a:chOff x="10133960" y="2206009"/>
              <a:chExt cx="1005840" cy="1005840"/>
            </a:xfrm>
          </p:grpSpPr>
          <p:pic>
            <p:nvPicPr>
              <p:cNvPr id="22" name="Graphic 21" descr="User with solid fill">
                <a:extLst>
                  <a:ext uri="{FF2B5EF4-FFF2-40B4-BE49-F238E27FC236}">
                    <a16:creationId xmlns:a16="http://schemas.microsoft.com/office/drawing/2014/main" id="{F4E581B4-2465-446B-BE2E-20927FCB4B0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2206009"/>
                <a:ext cx="1005840" cy="1005840"/>
              </a:xfrm>
              <a:prstGeom prst="rect">
                <a:avLst/>
              </a:prstGeom>
            </p:spPr>
          </p:pic>
          <p:sp>
            <p:nvSpPr>
              <p:cNvPr id="23" name="Google Shape;169;p30">
                <a:extLst>
                  <a:ext uri="{FF2B5EF4-FFF2-40B4-BE49-F238E27FC236}">
                    <a16:creationId xmlns:a16="http://schemas.microsoft.com/office/drawing/2014/main" id="{56E0BEAC-E0A8-4EDF-A93F-62293F41F13E}"/>
                  </a:ext>
                </a:extLst>
              </p:cNvPr>
              <p:cNvSpPr txBox="1">
                <a:spLocks/>
              </p:cNvSpPr>
              <p:nvPr/>
            </p:nvSpPr>
            <p:spPr>
              <a:xfrm>
                <a:off x="10451936" y="2708929"/>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10" name="Group 9">
              <a:extLst>
                <a:ext uri="{FF2B5EF4-FFF2-40B4-BE49-F238E27FC236}">
                  <a16:creationId xmlns:a16="http://schemas.microsoft.com/office/drawing/2014/main" id="{65CA0E3E-F660-4A32-882F-E878734DFE83}"/>
                </a:ext>
              </a:extLst>
            </p:cNvPr>
            <p:cNvGrpSpPr/>
            <p:nvPr/>
          </p:nvGrpSpPr>
          <p:grpSpPr>
            <a:xfrm>
              <a:off x="3233848" y="4197453"/>
              <a:ext cx="1005840" cy="1005840"/>
              <a:chOff x="7293870" y="4627401"/>
              <a:chExt cx="1005840" cy="1005840"/>
            </a:xfrm>
          </p:grpSpPr>
          <p:pic>
            <p:nvPicPr>
              <p:cNvPr id="20" name="Graphic 19" descr="User with solid fill">
                <a:extLst>
                  <a:ext uri="{FF2B5EF4-FFF2-40B4-BE49-F238E27FC236}">
                    <a16:creationId xmlns:a16="http://schemas.microsoft.com/office/drawing/2014/main" id="{1396F999-0D32-43EC-BC6E-24B84B0C4F0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93870" y="4627401"/>
                <a:ext cx="1005840" cy="1005840"/>
              </a:xfrm>
              <a:prstGeom prst="rect">
                <a:avLst/>
              </a:prstGeom>
            </p:spPr>
          </p:pic>
          <p:sp>
            <p:nvSpPr>
              <p:cNvPr id="21" name="Google Shape;169;p30">
                <a:extLst>
                  <a:ext uri="{FF2B5EF4-FFF2-40B4-BE49-F238E27FC236}">
                    <a16:creationId xmlns:a16="http://schemas.microsoft.com/office/drawing/2014/main" id="{962EB79B-A032-45D5-919B-564AF6E64CB2}"/>
                  </a:ext>
                </a:extLst>
              </p:cNvPr>
              <p:cNvSpPr txBox="1">
                <a:spLocks/>
              </p:cNvSpPr>
              <p:nvPr/>
            </p:nvSpPr>
            <p:spPr>
              <a:xfrm>
                <a:off x="7590818"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11" name="Group 10">
              <a:extLst>
                <a:ext uri="{FF2B5EF4-FFF2-40B4-BE49-F238E27FC236}">
                  <a16:creationId xmlns:a16="http://schemas.microsoft.com/office/drawing/2014/main" id="{9929BFB7-81F4-4171-94B6-1BC95B42CE2C}"/>
                </a:ext>
              </a:extLst>
            </p:cNvPr>
            <p:cNvGrpSpPr/>
            <p:nvPr/>
          </p:nvGrpSpPr>
          <p:grpSpPr>
            <a:xfrm>
              <a:off x="548009" y="4197453"/>
              <a:ext cx="1005840" cy="1005840"/>
              <a:chOff x="10133960" y="4627401"/>
              <a:chExt cx="1005840" cy="1005840"/>
            </a:xfrm>
          </p:grpSpPr>
          <p:pic>
            <p:nvPicPr>
              <p:cNvPr id="18" name="Graphic 17" descr="User with solid fill">
                <a:extLst>
                  <a:ext uri="{FF2B5EF4-FFF2-40B4-BE49-F238E27FC236}">
                    <a16:creationId xmlns:a16="http://schemas.microsoft.com/office/drawing/2014/main" id="{B18AE63C-D1FF-45C4-A818-324593C015A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33960" y="4627401"/>
                <a:ext cx="1005840" cy="1005840"/>
              </a:xfrm>
              <a:prstGeom prst="rect">
                <a:avLst/>
              </a:prstGeom>
            </p:spPr>
          </p:pic>
          <p:sp>
            <p:nvSpPr>
              <p:cNvPr id="19" name="Google Shape;169;p30">
                <a:extLst>
                  <a:ext uri="{FF2B5EF4-FFF2-40B4-BE49-F238E27FC236}">
                    <a16:creationId xmlns:a16="http://schemas.microsoft.com/office/drawing/2014/main" id="{B7A37E9F-71A8-49AC-B58A-77CE5F6BC818}"/>
                  </a:ext>
                </a:extLst>
              </p:cNvPr>
              <p:cNvSpPr txBox="1">
                <a:spLocks/>
              </p:cNvSpPr>
              <p:nvPr/>
            </p:nvSpPr>
            <p:spPr>
              <a:xfrm>
                <a:off x="10440269" y="51303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C</a:t>
                </a:r>
              </a:p>
            </p:txBody>
          </p:sp>
        </p:grpSp>
        <p:cxnSp>
          <p:nvCxnSpPr>
            <p:cNvPr id="12" name="Straight Connector 11">
              <a:extLst>
                <a:ext uri="{FF2B5EF4-FFF2-40B4-BE49-F238E27FC236}">
                  <a16:creationId xmlns:a16="http://schemas.microsoft.com/office/drawing/2014/main" id="{A16A8AD4-4B15-4774-9FFE-E328B4B9EBEA}"/>
                </a:ext>
              </a:extLst>
            </p:cNvPr>
            <p:cNvCxnSpPr>
              <a:cxnSpLocks/>
              <a:stCxn id="24" idx="2"/>
              <a:endCxn id="18" idx="0"/>
            </p:cNvCxnSpPr>
            <p:nvPr/>
          </p:nvCxnSpPr>
          <p:spPr>
            <a:xfrm>
              <a:off x="1050929" y="2823984"/>
              <a:ext cx="0"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F597765-AFE9-4712-9E12-023B8644A6CF}"/>
                </a:ext>
              </a:extLst>
            </p:cNvPr>
            <p:cNvCxnSpPr>
              <a:cxnSpLocks/>
              <a:stCxn id="24" idx="3"/>
              <a:endCxn id="22" idx="1"/>
            </p:cNvCxnSpPr>
            <p:nvPr/>
          </p:nvCxnSpPr>
          <p:spPr>
            <a:xfrm>
              <a:off x="1553849" y="2321064"/>
              <a:ext cx="1680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3B693B2-0748-4B78-8CA2-420AE9D0F6EA}"/>
                </a:ext>
              </a:extLst>
            </p:cNvPr>
            <p:cNvCxnSpPr>
              <a:cxnSpLocks/>
              <a:stCxn id="22" idx="2"/>
              <a:endCxn id="20" idx="0"/>
            </p:cNvCxnSpPr>
            <p:nvPr/>
          </p:nvCxnSpPr>
          <p:spPr>
            <a:xfrm flipH="1">
              <a:off x="3736768" y="2823984"/>
              <a:ext cx="1" cy="137346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2AE6978-5220-40D4-A590-D0598C323ABC}"/>
                </a:ext>
              </a:extLst>
            </p:cNvPr>
            <p:cNvCxnSpPr>
              <a:cxnSpLocks/>
              <a:stCxn id="18" idx="3"/>
              <a:endCxn id="20" idx="1"/>
            </p:cNvCxnSpPr>
            <p:nvPr/>
          </p:nvCxnSpPr>
          <p:spPr>
            <a:xfrm>
              <a:off x="1553849" y="4700373"/>
              <a:ext cx="167999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4C69F9B-B23C-4068-A613-82A033DFC5E5}"/>
                </a:ext>
              </a:extLst>
            </p:cNvPr>
            <p:cNvCxnSpPr>
              <a:cxnSpLocks/>
            </p:cNvCxnSpPr>
            <p:nvPr/>
          </p:nvCxnSpPr>
          <p:spPr>
            <a:xfrm>
              <a:off x="1553849" y="2814206"/>
              <a:ext cx="1679999" cy="152768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43BC29B-A783-4F85-9B49-F929A4DCBCC1}"/>
                </a:ext>
              </a:extLst>
            </p:cNvPr>
            <p:cNvCxnSpPr>
              <a:cxnSpLocks/>
            </p:cNvCxnSpPr>
            <p:nvPr/>
          </p:nvCxnSpPr>
          <p:spPr>
            <a:xfrm flipV="1">
              <a:off x="1553848" y="2767423"/>
              <a:ext cx="1637469" cy="149574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707A45E7-DBDB-426D-9D31-F5641CB68E58}"/>
              </a:ext>
            </a:extLst>
          </p:cNvPr>
          <p:cNvGrpSpPr/>
          <p:nvPr/>
        </p:nvGrpSpPr>
        <p:grpSpPr>
          <a:xfrm>
            <a:off x="812800" y="784448"/>
            <a:ext cx="4942113" cy="5776009"/>
            <a:chOff x="812800" y="784448"/>
            <a:chExt cx="4942113" cy="5776009"/>
          </a:xfrm>
        </p:grpSpPr>
        <p:sp>
          <p:nvSpPr>
            <p:cNvPr id="28" name="Google Shape;169;p30">
              <a:extLst>
                <a:ext uri="{FF2B5EF4-FFF2-40B4-BE49-F238E27FC236}">
                  <a16:creationId xmlns:a16="http://schemas.microsoft.com/office/drawing/2014/main" id="{6926DCC3-A8FA-4A1E-8F5E-53BE2F8531D5}"/>
                </a:ext>
              </a:extLst>
            </p:cNvPr>
            <p:cNvSpPr txBox="1">
              <a:spLocks/>
            </p:cNvSpPr>
            <p:nvPr/>
          </p:nvSpPr>
          <p:spPr>
            <a:xfrm>
              <a:off x="2453847" y="992074"/>
              <a:ext cx="1808018"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4" name="Straight Connector 3">
              <a:extLst>
                <a:ext uri="{FF2B5EF4-FFF2-40B4-BE49-F238E27FC236}">
                  <a16:creationId xmlns:a16="http://schemas.microsoft.com/office/drawing/2014/main" id="{554EAE3F-B225-4C3B-A6D1-F839B9DA0902}"/>
                </a:ext>
              </a:extLst>
            </p:cNvPr>
            <p:cNvCxnSpPr/>
            <p:nvPr/>
          </p:nvCxnSpPr>
          <p:spPr>
            <a:xfrm>
              <a:off x="1553029" y="1720606"/>
              <a:ext cx="336731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28BBF877-0929-4C84-BDDF-B74621E696BE}"/>
                </a:ext>
              </a:extLst>
            </p:cNvPr>
            <p:cNvSpPr/>
            <p:nvPr/>
          </p:nvSpPr>
          <p:spPr>
            <a:xfrm>
              <a:off x="812800" y="784448"/>
              <a:ext cx="4942113"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32" name="Google Shape;169;p30">
            <a:extLst>
              <a:ext uri="{FF2B5EF4-FFF2-40B4-BE49-F238E27FC236}">
                <a16:creationId xmlns:a16="http://schemas.microsoft.com/office/drawing/2014/main" id="{A1DB36CB-542C-4C6B-BA28-434777E0A9F1}"/>
              </a:ext>
            </a:extLst>
          </p:cNvPr>
          <p:cNvSpPr txBox="1">
            <a:spLocks/>
          </p:cNvSpPr>
          <p:nvPr/>
        </p:nvSpPr>
        <p:spPr>
          <a:xfrm>
            <a:off x="2024846" y="1940359"/>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B </a:t>
            </a:r>
            <a:r>
              <a:rPr lang="en-US" sz="3200" b="1" dirty="0">
                <a:solidFill>
                  <a:srgbClr val="FFFF00"/>
                </a:solidFill>
              </a:rPr>
              <a:t>$200</a:t>
            </a:r>
          </a:p>
        </p:txBody>
      </p:sp>
      <p:sp>
        <p:nvSpPr>
          <p:cNvPr id="33" name="Google Shape;169;p30">
            <a:extLst>
              <a:ext uri="{FF2B5EF4-FFF2-40B4-BE49-F238E27FC236}">
                <a16:creationId xmlns:a16="http://schemas.microsoft.com/office/drawing/2014/main" id="{BB164E26-8A20-404D-AE27-3432993325D7}"/>
              </a:ext>
            </a:extLst>
          </p:cNvPr>
          <p:cNvSpPr txBox="1">
            <a:spLocks/>
          </p:cNvSpPr>
          <p:nvPr/>
        </p:nvSpPr>
        <p:spPr>
          <a:xfrm>
            <a:off x="2024846" y="2544954"/>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B </a:t>
            </a:r>
            <a:r>
              <a:rPr lang="en-US" sz="3200" b="1" dirty="0">
                <a:solidFill>
                  <a:srgbClr val="C9B18E"/>
                </a:solidFill>
              </a:rPr>
              <a:t>pays</a:t>
            </a:r>
            <a:r>
              <a:rPr lang="en-US" sz="3200" b="1" dirty="0">
                <a:solidFill>
                  <a:schemeClr val="bg1"/>
                </a:solidFill>
              </a:rPr>
              <a:t> C </a:t>
            </a:r>
            <a:r>
              <a:rPr lang="en-US" sz="3200" b="1" dirty="0">
                <a:solidFill>
                  <a:srgbClr val="FFFF00"/>
                </a:solidFill>
              </a:rPr>
              <a:t>$100</a:t>
            </a:r>
          </a:p>
        </p:txBody>
      </p:sp>
      <p:sp>
        <p:nvSpPr>
          <p:cNvPr id="34" name="Google Shape;169;p30">
            <a:extLst>
              <a:ext uri="{FF2B5EF4-FFF2-40B4-BE49-F238E27FC236}">
                <a16:creationId xmlns:a16="http://schemas.microsoft.com/office/drawing/2014/main" id="{B4096AC9-3802-4B6D-B8FA-B8B4BDE1DAC9}"/>
              </a:ext>
            </a:extLst>
          </p:cNvPr>
          <p:cNvSpPr txBox="1">
            <a:spLocks/>
          </p:cNvSpPr>
          <p:nvPr/>
        </p:nvSpPr>
        <p:spPr>
          <a:xfrm>
            <a:off x="2024846" y="3149549"/>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pays</a:t>
            </a:r>
            <a:r>
              <a:rPr lang="en-US" sz="3200" b="1" dirty="0">
                <a:solidFill>
                  <a:schemeClr val="bg1"/>
                </a:solidFill>
              </a:rPr>
              <a:t> A </a:t>
            </a:r>
            <a:r>
              <a:rPr lang="en-US" sz="3200" b="1" dirty="0">
                <a:solidFill>
                  <a:srgbClr val="FFFF00"/>
                </a:solidFill>
              </a:rPr>
              <a:t>$90</a:t>
            </a:r>
          </a:p>
        </p:txBody>
      </p:sp>
      <p:sp>
        <p:nvSpPr>
          <p:cNvPr id="29" name="Arrow: Down 28">
            <a:extLst>
              <a:ext uri="{FF2B5EF4-FFF2-40B4-BE49-F238E27FC236}">
                <a16:creationId xmlns:a16="http://schemas.microsoft.com/office/drawing/2014/main" id="{AFBE5222-F5C1-4BA8-9352-C4B00F4BD151}"/>
              </a:ext>
            </a:extLst>
          </p:cNvPr>
          <p:cNvSpPr/>
          <p:nvPr/>
        </p:nvSpPr>
        <p:spPr>
          <a:xfrm>
            <a:off x="2982686" y="3855723"/>
            <a:ext cx="508000" cy="486210"/>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oogle Shape;169;p30">
            <a:extLst>
              <a:ext uri="{FF2B5EF4-FFF2-40B4-BE49-F238E27FC236}">
                <a16:creationId xmlns:a16="http://schemas.microsoft.com/office/drawing/2014/main" id="{BFB78436-4552-4CBE-A336-2D1360A47CB1}"/>
              </a:ext>
            </a:extLst>
          </p:cNvPr>
          <p:cNvSpPr txBox="1">
            <a:spLocks/>
          </p:cNvSpPr>
          <p:nvPr/>
        </p:nvSpPr>
        <p:spPr>
          <a:xfrm>
            <a:off x="1863271" y="4405955"/>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altLang="zh-CN" sz="3200" b="1" dirty="0">
                <a:solidFill>
                  <a:srgbClr val="C9B18E"/>
                </a:solidFill>
              </a:rPr>
              <a:t>credits</a:t>
            </a:r>
            <a:r>
              <a:rPr lang="en-US" sz="3200" b="1" dirty="0">
                <a:solidFill>
                  <a:schemeClr val="bg1"/>
                </a:solidFill>
              </a:rPr>
              <a:t> </a:t>
            </a:r>
            <a:r>
              <a:rPr lang="en-US" sz="3200" b="1" dirty="0">
                <a:solidFill>
                  <a:srgbClr val="FF0000"/>
                </a:solidFill>
              </a:rPr>
              <a:t>-</a:t>
            </a:r>
            <a:r>
              <a:rPr lang="en-US" sz="3200" b="1" dirty="0">
                <a:solidFill>
                  <a:schemeClr val="bg1"/>
                </a:solidFill>
              </a:rPr>
              <a:t> $110</a:t>
            </a:r>
            <a:endParaRPr lang="en-US" sz="3200" b="1" dirty="0">
              <a:solidFill>
                <a:srgbClr val="FFFF00"/>
              </a:solidFill>
            </a:endParaRPr>
          </a:p>
        </p:txBody>
      </p:sp>
      <p:sp>
        <p:nvSpPr>
          <p:cNvPr id="37" name="Google Shape;169;p30">
            <a:extLst>
              <a:ext uri="{FF2B5EF4-FFF2-40B4-BE49-F238E27FC236}">
                <a16:creationId xmlns:a16="http://schemas.microsoft.com/office/drawing/2014/main" id="{B8578F54-63BC-4E05-BBDF-5F7BE061A62C}"/>
              </a:ext>
            </a:extLst>
          </p:cNvPr>
          <p:cNvSpPr txBox="1">
            <a:spLocks/>
          </p:cNvSpPr>
          <p:nvPr/>
        </p:nvSpPr>
        <p:spPr>
          <a:xfrm>
            <a:off x="1859643" y="4925777"/>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B </a:t>
            </a:r>
            <a:r>
              <a:rPr lang="en-US" sz="3200" b="1" dirty="0">
                <a:solidFill>
                  <a:srgbClr val="C9B18E"/>
                </a:solidFill>
              </a:rPr>
              <a:t>debits</a:t>
            </a:r>
            <a:r>
              <a:rPr lang="en-US" sz="3200" b="1" dirty="0">
                <a:solidFill>
                  <a:schemeClr val="bg1"/>
                </a:solidFill>
              </a:rPr>
              <a:t> </a:t>
            </a:r>
            <a:r>
              <a:rPr lang="en-US" sz="3200" b="1" dirty="0">
                <a:solidFill>
                  <a:schemeClr val="accent6"/>
                </a:solidFill>
              </a:rPr>
              <a:t>+</a:t>
            </a:r>
            <a:r>
              <a:rPr lang="en-US" sz="3200" b="1" dirty="0">
                <a:solidFill>
                  <a:schemeClr val="bg1"/>
                </a:solidFill>
              </a:rPr>
              <a:t> $100</a:t>
            </a:r>
            <a:endParaRPr lang="en-US" sz="3200" b="1" dirty="0">
              <a:solidFill>
                <a:srgbClr val="FFFF00"/>
              </a:solidFill>
            </a:endParaRPr>
          </a:p>
        </p:txBody>
      </p:sp>
      <p:sp>
        <p:nvSpPr>
          <p:cNvPr id="38" name="Google Shape;169;p30">
            <a:extLst>
              <a:ext uri="{FF2B5EF4-FFF2-40B4-BE49-F238E27FC236}">
                <a16:creationId xmlns:a16="http://schemas.microsoft.com/office/drawing/2014/main" id="{935B3929-A79D-4EB3-8864-9652BEAA311A}"/>
              </a:ext>
            </a:extLst>
          </p:cNvPr>
          <p:cNvSpPr txBox="1">
            <a:spLocks/>
          </p:cNvSpPr>
          <p:nvPr/>
        </p:nvSpPr>
        <p:spPr>
          <a:xfrm>
            <a:off x="1863271" y="5445599"/>
            <a:ext cx="300435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C </a:t>
            </a:r>
            <a:r>
              <a:rPr lang="en-US" sz="3200" b="1" dirty="0">
                <a:solidFill>
                  <a:srgbClr val="C9B18E"/>
                </a:solidFill>
              </a:rPr>
              <a:t>debits </a:t>
            </a:r>
            <a:r>
              <a:rPr lang="en-US" sz="3200" b="1" dirty="0">
                <a:solidFill>
                  <a:schemeClr val="accent6"/>
                </a:solidFill>
              </a:rPr>
              <a:t>+</a:t>
            </a:r>
            <a:r>
              <a:rPr lang="en-US" sz="3200" b="1" dirty="0">
                <a:solidFill>
                  <a:schemeClr val="bg1"/>
                </a:solidFill>
              </a:rPr>
              <a:t> $10</a:t>
            </a:r>
            <a:endParaRPr lang="en-US" sz="3200" b="1" dirty="0">
              <a:solidFill>
                <a:srgbClr val="FFFF00"/>
              </a:solidFill>
            </a:endParaRPr>
          </a:p>
        </p:txBody>
      </p:sp>
      <p:sp>
        <p:nvSpPr>
          <p:cNvPr id="30" name="Rectangle 29">
            <a:extLst>
              <a:ext uri="{FF2B5EF4-FFF2-40B4-BE49-F238E27FC236}">
                <a16:creationId xmlns:a16="http://schemas.microsoft.com/office/drawing/2014/main" id="{E0C12137-C8CA-4B1D-B6B6-BF708863DA5A}"/>
              </a:ext>
            </a:extLst>
          </p:cNvPr>
          <p:cNvSpPr/>
          <p:nvPr/>
        </p:nvSpPr>
        <p:spPr>
          <a:xfrm>
            <a:off x="1526370" y="4467326"/>
            <a:ext cx="3708389" cy="1716364"/>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662C4643-50E2-471A-9E4B-7B0734BC7DF3}"/>
              </a:ext>
            </a:extLst>
          </p:cNvPr>
          <p:cNvGrpSpPr/>
          <p:nvPr/>
        </p:nvGrpSpPr>
        <p:grpSpPr>
          <a:xfrm>
            <a:off x="5428344" y="5445600"/>
            <a:ext cx="4852996" cy="1182028"/>
            <a:chOff x="5428344" y="5445600"/>
            <a:chExt cx="4852996" cy="1182028"/>
          </a:xfrm>
        </p:grpSpPr>
        <p:cxnSp>
          <p:nvCxnSpPr>
            <p:cNvPr id="35" name="Straight Arrow Connector 34">
              <a:extLst>
                <a:ext uri="{FF2B5EF4-FFF2-40B4-BE49-F238E27FC236}">
                  <a16:creationId xmlns:a16="http://schemas.microsoft.com/office/drawing/2014/main" id="{FBE093A3-66F0-4C37-B0B9-FE341013DC36}"/>
                </a:ext>
              </a:extLst>
            </p:cNvPr>
            <p:cNvCxnSpPr>
              <a:cxnSpLocks/>
            </p:cNvCxnSpPr>
            <p:nvPr/>
          </p:nvCxnSpPr>
          <p:spPr>
            <a:xfrm flipH="1" flipV="1">
              <a:off x="5428344" y="5445600"/>
              <a:ext cx="1364342" cy="73420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4" name="Google Shape;169;p30">
              <a:extLst>
                <a:ext uri="{FF2B5EF4-FFF2-40B4-BE49-F238E27FC236}">
                  <a16:creationId xmlns:a16="http://schemas.microsoft.com/office/drawing/2014/main" id="{141E0E59-0A47-4507-AE62-0B8078182CE4}"/>
                </a:ext>
              </a:extLst>
            </p:cNvPr>
            <p:cNvSpPr txBox="1">
              <a:spLocks/>
            </p:cNvSpPr>
            <p:nvPr/>
          </p:nvSpPr>
          <p:spPr>
            <a:xfrm>
              <a:off x="6872616" y="5938260"/>
              <a:ext cx="3408724"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rgbClr val="FF9933"/>
                  </a:solidFill>
                </a:rPr>
                <a:t>Record</a:t>
              </a:r>
              <a:r>
                <a:rPr lang="en-US" sz="3200" b="1" dirty="0">
                  <a:solidFill>
                    <a:schemeClr val="bg1"/>
                  </a:solidFill>
                </a:rPr>
                <a:t> for a period</a:t>
              </a:r>
              <a:endParaRPr lang="en-US" sz="3200" b="1" dirty="0">
                <a:solidFill>
                  <a:srgbClr val="FFFF00"/>
                </a:solidFill>
              </a:endParaRPr>
            </a:p>
          </p:txBody>
        </p:sp>
      </p:grpSp>
      <p:sp>
        <p:nvSpPr>
          <p:cNvPr id="46" name="Google Shape;169;p30">
            <a:extLst>
              <a:ext uri="{FF2B5EF4-FFF2-40B4-BE49-F238E27FC236}">
                <a16:creationId xmlns:a16="http://schemas.microsoft.com/office/drawing/2014/main" id="{517A0644-C490-4E65-8B9B-A9FEE83F4618}"/>
              </a:ext>
            </a:extLst>
          </p:cNvPr>
          <p:cNvSpPr txBox="1">
            <a:spLocks/>
          </p:cNvSpPr>
          <p:nvPr/>
        </p:nvSpPr>
        <p:spPr>
          <a:xfrm>
            <a:off x="0" y="55916"/>
            <a:ext cx="38543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C9B18E"/>
                </a:solidFill>
              </a:rPr>
              <a:t>O</a:t>
            </a:r>
            <a:r>
              <a:rPr lang="en-US" b="1" dirty="0">
                <a:solidFill>
                  <a:schemeClr val="bg1"/>
                </a:solidFill>
              </a:rPr>
              <a:t>riginal</a:t>
            </a:r>
            <a:r>
              <a:rPr lang="en-US" b="1" dirty="0">
                <a:solidFill>
                  <a:srgbClr val="FF9933"/>
                </a:solidFill>
              </a:rPr>
              <a:t> TXN</a:t>
            </a:r>
          </a:p>
        </p:txBody>
      </p:sp>
    </p:spTree>
    <p:extLst>
      <p:ext uri="{BB962C8B-B14F-4D97-AF65-F5344CB8AC3E}">
        <p14:creationId xmlns:p14="http://schemas.microsoft.com/office/powerpoint/2010/main" val="22092724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childTnLst>
                          </p:cTn>
                        </p:par>
                        <p:par>
                          <p:cTn id="40" fill="hold">
                            <p:stCondLst>
                              <p:cond delay="500"/>
                            </p:stCondLst>
                            <p:childTnLst>
                              <p:par>
                                <p:cTn id="41" presetID="10" presetClass="entr" presetSubtype="0" fill="hold" nodeType="afterEffect">
                                  <p:stCondLst>
                                    <p:cond delay="50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29" grpId="0" animBg="1"/>
      <p:bldP spid="36" grpId="0"/>
      <p:bldP spid="37" grpId="0"/>
      <p:bldP spid="38" grpId="0"/>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E02E5615-AF9C-4EAE-903F-28E77F9DE047}"/>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BF7E98E1-9716-4660-8EC7-33EED8877459}"/>
              </a:ext>
            </a:extLst>
          </p:cNvPr>
          <p:cNvPicPr>
            <a:picLocks noChangeAspect="1"/>
          </p:cNvPicPr>
          <p:nvPr/>
        </p:nvPicPr>
        <p:blipFill>
          <a:blip r:embed="rId3"/>
          <a:stretch>
            <a:fillRect/>
          </a:stretch>
        </p:blipFill>
        <p:spPr>
          <a:xfrm>
            <a:off x="11626336" y="6627628"/>
            <a:ext cx="565665" cy="233213"/>
          </a:xfrm>
          <a:prstGeom prst="rect">
            <a:avLst/>
          </a:prstGeom>
        </p:spPr>
      </p:pic>
      <p:grpSp>
        <p:nvGrpSpPr>
          <p:cNvPr id="41" name="Group 40">
            <a:extLst>
              <a:ext uri="{FF2B5EF4-FFF2-40B4-BE49-F238E27FC236}">
                <a16:creationId xmlns:a16="http://schemas.microsoft.com/office/drawing/2014/main" id="{707A45E7-DBDB-426D-9D31-F5641CB68E58}"/>
              </a:ext>
            </a:extLst>
          </p:cNvPr>
          <p:cNvGrpSpPr/>
          <p:nvPr/>
        </p:nvGrpSpPr>
        <p:grpSpPr>
          <a:xfrm>
            <a:off x="3468102" y="603020"/>
            <a:ext cx="4942113" cy="5776009"/>
            <a:chOff x="812800" y="784448"/>
            <a:chExt cx="4942113" cy="5776009"/>
          </a:xfrm>
        </p:grpSpPr>
        <p:sp>
          <p:nvSpPr>
            <p:cNvPr id="28" name="Google Shape;169;p30">
              <a:extLst>
                <a:ext uri="{FF2B5EF4-FFF2-40B4-BE49-F238E27FC236}">
                  <a16:creationId xmlns:a16="http://schemas.microsoft.com/office/drawing/2014/main" id="{6926DCC3-A8FA-4A1E-8F5E-53BE2F8531D5}"/>
                </a:ext>
              </a:extLst>
            </p:cNvPr>
            <p:cNvSpPr txBox="1">
              <a:spLocks/>
            </p:cNvSpPr>
            <p:nvPr/>
          </p:nvSpPr>
          <p:spPr>
            <a:xfrm>
              <a:off x="2453847" y="992074"/>
              <a:ext cx="1808018"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chemeClr val="bg1"/>
                  </a:solidFill>
                </a:rPr>
                <a:t>Ledger</a:t>
              </a:r>
            </a:p>
          </p:txBody>
        </p:sp>
        <p:cxnSp>
          <p:nvCxnSpPr>
            <p:cNvPr id="4" name="Straight Connector 3">
              <a:extLst>
                <a:ext uri="{FF2B5EF4-FFF2-40B4-BE49-F238E27FC236}">
                  <a16:creationId xmlns:a16="http://schemas.microsoft.com/office/drawing/2014/main" id="{554EAE3F-B225-4C3B-A6D1-F839B9DA0902}"/>
                </a:ext>
              </a:extLst>
            </p:cNvPr>
            <p:cNvCxnSpPr/>
            <p:nvPr/>
          </p:nvCxnSpPr>
          <p:spPr>
            <a:xfrm>
              <a:off x="1553029" y="1720606"/>
              <a:ext cx="336731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28BBF877-0929-4C84-BDDF-B74621E696BE}"/>
                </a:ext>
              </a:extLst>
            </p:cNvPr>
            <p:cNvSpPr/>
            <p:nvPr/>
          </p:nvSpPr>
          <p:spPr>
            <a:xfrm>
              <a:off x="812800" y="784448"/>
              <a:ext cx="4942113"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46" name="Google Shape;169;p30">
            <a:extLst>
              <a:ext uri="{FF2B5EF4-FFF2-40B4-BE49-F238E27FC236}">
                <a16:creationId xmlns:a16="http://schemas.microsoft.com/office/drawing/2014/main" id="{517A0644-C490-4E65-8B9B-A9FEE83F4618}"/>
              </a:ext>
            </a:extLst>
          </p:cNvPr>
          <p:cNvSpPr txBox="1">
            <a:spLocks/>
          </p:cNvSpPr>
          <p:nvPr/>
        </p:nvSpPr>
        <p:spPr>
          <a:xfrm>
            <a:off x="0" y="55916"/>
            <a:ext cx="38543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C9B18E"/>
                </a:solidFill>
              </a:rPr>
              <a:t>O</a:t>
            </a:r>
            <a:r>
              <a:rPr lang="en-US" b="1" dirty="0">
                <a:solidFill>
                  <a:schemeClr val="bg1"/>
                </a:solidFill>
              </a:rPr>
              <a:t>riginal</a:t>
            </a:r>
            <a:r>
              <a:rPr lang="en-US" b="1" dirty="0">
                <a:solidFill>
                  <a:srgbClr val="FF9933"/>
                </a:solidFill>
              </a:rPr>
              <a:t> TXN</a:t>
            </a:r>
          </a:p>
        </p:txBody>
      </p:sp>
      <p:grpSp>
        <p:nvGrpSpPr>
          <p:cNvPr id="3" name="Group 2">
            <a:extLst>
              <a:ext uri="{FF2B5EF4-FFF2-40B4-BE49-F238E27FC236}">
                <a16:creationId xmlns:a16="http://schemas.microsoft.com/office/drawing/2014/main" id="{7E832FCE-DEE0-4CF5-90E5-CE67F4D29FDA}"/>
              </a:ext>
            </a:extLst>
          </p:cNvPr>
          <p:cNvGrpSpPr/>
          <p:nvPr/>
        </p:nvGrpSpPr>
        <p:grpSpPr>
          <a:xfrm>
            <a:off x="1637944" y="1785264"/>
            <a:ext cx="1371600" cy="1371600"/>
            <a:chOff x="1637944" y="1785264"/>
            <a:chExt cx="1371600" cy="1371600"/>
          </a:xfrm>
        </p:grpSpPr>
        <p:pic>
          <p:nvPicPr>
            <p:cNvPr id="39" name="Graphic 38" descr="User with solid fill">
              <a:extLst>
                <a:ext uri="{FF2B5EF4-FFF2-40B4-BE49-F238E27FC236}">
                  <a16:creationId xmlns:a16="http://schemas.microsoft.com/office/drawing/2014/main" id="{EA42586A-130E-4355-8D07-966B0255CE3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37944" y="1785264"/>
              <a:ext cx="1371600" cy="1371600"/>
            </a:xfrm>
            <a:prstGeom prst="rect">
              <a:avLst/>
            </a:prstGeom>
          </p:spPr>
        </p:pic>
        <p:sp>
          <p:nvSpPr>
            <p:cNvPr id="47" name="Google Shape;169;p30">
              <a:extLst>
                <a:ext uri="{FF2B5EF4-FFF2-40B4-BE49-F238E27FC236}">
                  <a16:creationId xmlns:a16="http://schemas.microsoft.com/office/drawing/2014/main" id="{3110CFF1-6CFA-4874-BE4A-4A93148FDAF3}"/>
                </a:ext>
              </a:extLst>
            </p:cNvPr>
            <p:cNvSpPr txBox="1">
              <a:spLocks/>
            </p:cNvSpPr>
            <p:nvPr/>
          </p:nvSpPr>
          <p:spPr>
            <a:xfrm>
              <a:off x="2138799" y="25605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800" b="1" dirty="0">
                  <a:solidFill>
                    <a:schemeClr val="bg1"/>
                  </a:solidFill>
                </a:rPr>
                <a:t>A</a:t>
              </a:r>
              <a:endParaRPr lang="en-US" sz="2800" b="1" dirty="0">
                <a:solidFill>
                  <a:schemeClr val="bg1"/>
                </a:solidFill>
              </a:endParaRPr>
            </a:p>
          </p:txBody>
        </p:sp>
      </p:grpSp>
      <p:grpSp>
        <p:nvGrpSpPr>
          <p:cNvPr id="27" name="Group 26">
            <a:extLst>
              <a:ext uri="{FF2B5EF4-FFF2-40B4-BE49-F238E27FC236}">
                <a16:creationId xmlns:a16="http://schemas.microsoft.com/office/drawing/2014/main" id="{42BE1F27-8C2C-4ED1-B03B-1850599E792C}"/>
              </a:ext>
            </a:extLst>
          </p:cNvPr>
          <p:cNvGrpSpPr/>
          <p:nvPr/>
        </p:nvGrpSpPr>
        <p:grpSpPr>
          <a:xfrm>
            <a:off x="8926729" y="1785264"/>
            <a:ext cx="1371600" cy="1371600"/>
            <a:chOff x="8926729" y="1785264"/>
            <a:chExt cx="1371600" cy="1371600"/>
          </a:xfrm>
        </p:grpSpPr>
        <p:pic>
          <p:nvPicPr>
            <p:cNvPr id="42" name="Graphic 41" descr="User with solid fill">
              <a:extLst>
                <a:ext uri="{FF2B5EF4-FFF2-40B4-BE49-F238E27FC236}">
                  <a16:creationId xmlns:a16="http://schemas.microsoft.com/office/drawing/2014/main" id="{0C54F3ED-77F9-4B49-8CA5-62BB9E196FFC}"/>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926729" y="1785264"/>
              <a:ext cx="1371600" cy="1371600"/>
            </a:xfrm>
            <a:prstGeom prst="rect">
              <a:avLst/>
            </a:prstGeom>
          </p:spPr>
        </p:pic>
        <p:sp>
          <p:nvSpPr>
            <p:cNvPr id="48" name="Google Shape;169;p30">
              <a:extLst>
                <a:ext uri="{FF2B5EF4-FFF2-40B4-BE49-F238E27FC236}">
                  <a16:creationId xmlns:a16="http://schemas.microsoft.com/office/drawing/2014/main" id="{9AF71EFC-25D1-46B6-BDCA-1364D9C85B67}"/>
                </a:ext>
              </a:extLst>
            </p:cNvPr>
            <p:cNvSpPr txBox="1">
              <a:spLocks/>
            </p:cNvSpPr>
            <p:nvPr/>
          </p:nvSpPr>
          <p:spPr>
            <a:xfrm>
              <a:off x="9427585" y="25605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31" name="Group 30">
            <a:extLst>
              <a:ext uri="{FF2B5EF4-FFF2-40B4-BE49-F238E27FC236}">
                <a16:creationId xmlns:a16="http://schemas.microsoft.com/office/drawing/2014/main" id="{2A4D20CD-BB8B-4074-947F-7459C2B449ED}"/>
              </a:ext>
            </a:extLst>
          </p:cNvPr>
          <p:cNvGrpSpPr/>
          <p:nvPr/>
        </p:nvGrpSpPr>
        <p:grpSpPr>
          <a:xfrm>
            <a:off x="8926729" y="4955659"/>
            <a:ext cx="1371600" cy="1371600"/>
            <a:chOff x="8926729" y="4955659"/>
            <a:chExt cx="1371600" cy="1371600"/>
          </a:xfrm>
        </p:grpSpPr>
        <p:pic>
          <p:nvPicPr>
            <p:cNvPr id="43" name="Graphic 42" descr="User with solid fill">
              <a:extLst>
                <a:ext uri="{FF2B5EF4-FFF2-40B4-BE49-F238E27FC236}">
                  <a16:creationId xmlns:a16="http://schemas.microsoft.com/office/drawing/2014/main" id="{B7945851-E952-40C8-96FB-AABC45C3EF32}"/>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926729" y="4955659"/>
              <a:ext cx="1371600" cy="1371600"/>
            </a:xfrm>
            <a:prstGeom prst="rect">
              <a:avLst/>
            </a:prstGeom>
          </p:spPr>
        </p:pic>
        <p:sp>
          <p:nvSpPr>
            <p:cNvPr id="49" name="Google Shape;169;p30">
              <a:extLst>
                <a:ext uri="{FF2B5EF4-FFF2-40B4-BE49-F238E27FC236}">
                  <a16:creationId xmlns:a16="http://schemas.microsoft.com/office/drawing/2014/main" id="{994A7E3B-F6F3-43E3-9B9C-9BA7B0DD73F8}"/>
                </a:ext>
              </a:extLst>
            </p:cNvPr>
            <p:cNvSpPr txBox="1">
              <a:spLocks/>
            </p:cNvSpPr>
            <p:nvPr/>
          </p:nvSpPr>
          <p:spPr>
            <a:xfrm>
              <a:off x="9427584" y="5731892"/>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26" name="Group 25">
            <a:extLst>
              <a:ext uri="{FF2B5EF4-FFF2-40B4-BE49-F238E27FC236}">
                <a16:creationId xmlns:a16="http://schemas.microsoft.com/office/drawing/2014/main" id="{30C60F12-B742-430C-92C4-A5659E2D1556}"/>
              </a:ext>
            </a:extLst>
          </p:cNvPr>
          <p:cNvGrpSpPr/>
          <p:nvPr/>
        </p:nvGrpSpPr>
        <p:grpSpPr>
          <a:xfrm>
            <a:off x="1639750" y="4955659"/>
            <a:ext cx="1371600" cy="1371600"/>
            <a:chOff x="1639750" y="4955659"/>
            <a:chExt cx="1371600" cy="1371600"/>
          </a:xfrm>
        </p:grpSpPr>
        <p:pic>
          <p:nvPicPr>
            <p:cNvPr id="45" name="Graphic 44" descr="User with solid fill">
              <a:extLst>
                <a:ext uri="{FF2B5EF4-FFF2-40B4-BE49-F238E27FC236}">
                  <a16:creationId xmlns:a16="http://schemas.microsoft.com/office/drawing/2014/main" id="{691CF9F2-78F8-441D-994F-5B994E0878F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39750" y="4955659"/>
              <a:ext cx="1371600" cy="1371600"/>
            </a:xfrm>
            <a:prstGeom prst="rect">
              <a:avLst/>
            </a:prstGeom>
          </p:spPr>
        </p:pic>
        <p:sp>
          <p:nvSpPr>
            <p:cNvPr id="50" name="Google Shape;169;p30">
              <a:extLst>
                <a:ext uri="{FF2B5EF4-FFF2-40B4-BE49-F238E27FC236}">
                  <a16:creationId xmlns:a16="http://schemas.microsoft.com/office/drawing/2014/main" id="{32358264-9461-4DEE-B27A-13923F7A8096}"/>
                </a:ext>
              </a:extLst>
            </p:cNvPr>
            <p:cNvSpPr txBox="1">
              <a:spLocks/>
            </p:cNvSpPr>
            <p:nvPr/>
          </p:nvSpPr>
          <p:spPr>
            <a:xfrm>
              <a:off x="2138799" y="5731892"/>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800" b="1" dirty="0">
                  <a:solidFill>
                    <a:schemeClr val="bg1"/>
                  </a:solidFill>
                </a:rPr>
                <a:t>C</a:t>
              </a:r>
              <a:endParaRPr lang="en-US" sz="2800" b="1" dirty="0">
                <a:solidFill>
                  <a:schemeClr val="bg1"/>
                </a:solidFill>
              </a:endParaRPr>
            </a:p>
          </p:txBody>
        </p:sp>
      </p:grpSp>
      <p:cxnSp>
        <p:nvCxnSpPr>
          <p:cNvPr id="52" name="Straight Arrow Connector 51">
            <a:extLst>
              <a:ext uri="{FF2B5EF4-FFF2-40B4-BE49-F238E27FC236}">
                <a16:creationId xmlns:a16="http://schemas.microsoft.com/office/drawing/2014/main" id="{3612B42E-6E95-4AE8-80DA-29214658D37D}"/>
              </a:ext>
            </a:extLst>
          </p:cNvPr>
          <p:cNvCxnSpPr>
            <a:cxnSpLocks/>
          </p:cNvCxnSpPr>
          <p:nvPr/>
        </p:nvCxnSpPr>
        <p:spPr>
          <a:xfrm flipV="1">
            <a:off x="3009541" y="2438576"/>
            <a:ext cx="1489888" cy="2502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6" name="Google Shape;169;p30">
            <a:extLst>
              <a:ext uri="{FF2B5EF4-FFF2-40B4-BE49-F238E27FC236}">
                <a16:creationId xmlns:a16="http://schemas.microsoft.com/office/drawing/2014/main" id="{F666B8B5-42F3-4BAC-BCB7-ED8BC10F1274}"/>
              </a:ext>
            </a:extLst>
          </p:cNvPr>
          <p:cNvSpPr txBox="1">
            <a:spLocks/>
          </p:cNvSpPr>
          <p:nvPr/>
        </p:nvSpPr>
        <p:spPr>
          <a:xfrm>
            <a:off x="4630991" y="2073139"/>
            <a:ext cx="2423680"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A </a:t>
            </a:r>
            <a:r>
              <a:rPr lang="en-US" sz="3200" b="1" dirty="0">
                <a:solidFill>
                  <a:srgbClr val="C9B18E"/>
                </a:solidFill>
              </a:rPr>
              <a:t>pays</a:t>
            </a:r>
            <a:r>
              <a:rPr lang="en-US" sz="3200" b="1" dirty="0">
                <a:solidFill>
                  <a:schemeClr val="bg1"/>
                </a:solidFill>
              </a:rPr>
              <a:t> C </a:t>
            </a:r>
            <a:r>
              <a:rPr lang="en-US" sz="3200" b="1" dirty="0">
                <a:solidFill>
                  <a:srgbClr val="FFFF00"/>
                </a:solidFill>
              </a:rPr>
              <a:t>$200</a:t>
            </a:r>
          </a:p>
        </p:txBody>
      </p:sp>
      <p:grpSp>
        <p:nvGrpSpPr>
          <p:cNvPr id="64" name="Group 63">
            <a:extLst>
              <a:ext uri="{FF2B5EF4-FFF2-40B4-BE49-F238E27FC236}">
                <a16:creationId xmlns:a16="http://schemas.microsoft.com/office/drawing/2014/main" id="{8F13C635-E6A8-4424-B4CD-248341893D7C}"/>
              </a:ext>
            </a:extLst>
          </p:cNvPr>
          <p:cNvGrpSpPr/>
          <p:nvPr/>
        </p:nvGrpSpPr>
        <p:grpSpPr>
          <a:xfrm>
            <a:off x="815113" y="3932121"/>
            <a:ext cx="1596488" cy="1596488"/>
            <a:chOff x="815113" y="3918428"/>
            <a:chExt cx="1596488" cy="1596488"/>
          </a:xfrm>
        </p:grpSpPr>
        <p:pic>
          <p:nvPicPr>
            <p:cNvPr id="60" name="Graphic 59" descr="Speech outline">
              <a:extLst>
                <a:ext uri="{FF2B5EF4-FFF2-40B4-BE49-F238E27FC236}">
                  <a16:creationId xmlns:a16="http://schemas.microsoft.com/office/drawing/2014/main" id="{F6A09DFB-1750-4302-86D4-9732F9069AD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63" name="Google Shape;169;p30">
              <a:extLst>
                <a:ext uri="{FF2B5EF4-FFF2-40B4-BE49-F238E27FC236}">
                  <a16:creationId xmlns:a16="http://schemas.microsoft.com/office/drawing/2014/main" id="{D7A947C7-B6C7-45E3-92BB-FA41025F3877}"/>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I didn’t </a:t>
              </a:r>
            </a:p>
            <a:p>
              <a:pPr>
                <a:spcBef>
                  <a:spcPts val="0"/>
                </a:spcBef>
              </a:pPr>
              <a:r>
                <a:rPr lang="en-US" sz="2000" b="1" dirty="0">
                  <a:solidFill>
                    <a:schemeClr val="bg1"/>
                  </a:solidFill>
                </a:rPr>
                <a:t>receive</a:t>
              </a:r>
              <a:endParaRPr lang="en-US" sz="2000" b="1" dirty="0">
                <a:solidFill>
                  <a:srgbClr val="FFFF00"/>
                </a:solidFill>
              </a:endParaRPr>
            </a:p>
          </p:txBody>
        </p:sp>
      </p:grpSp>
      <p:cxnSp>
        <p:nvCxnSpPr>
          <p:cNvPr id="66" name="Straight Arrow Connector 65">
            <a:extLst>
              <a:ext uri="{FF2B5EF4-FFF2-40B4-BE49-F238E27FC236}">
                <a16:creationId xmlns:a16="http://schemas.microsoft.com/office/drawing/2014/main" id="{3F36AC22-9707-4443-AE49-54491D39C30B}"/>
              </a:ext>
            </a:extLst>
          </p:cNvPr>
          <p:cNvCxnSpPr>
            <a:cxnSpLocks/>
          </p:cNvCxnSpPr>
          <p:nvPr/>
        </p:nvCxnSpPr>
        <p:spPr>
          <a:xfrm flipH="1" flipV="1">
            <a:off x="7575645" y="5142173"/>
            <a:ext cx="1335426" cy="64258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7" name="Google Shape;169;p30">
            <a:extLst>
              <a:ext uri="{FF2B5EF4-FFF2-40B4-BE49-F238E27FC236}">
                <a16:creationId xmlns:a16="http://schemas.microsoft.com/office/drawing/2014/main" id="{E996F24C-E673-4BBE-A42C-35CD2FB7996B}"/>
              </a:ext>
            </a:extLst>
          </p:cNvPr>
          <p:cNvSpPr txBox="1">
            <a:spLocks/>
          </p:cNvSpPr>
          <p:nvPr/>
        </p:nvSpPr>
        <p:spPr>
          <a:xfrm>
            <a:off x="3835987" y="4452805"/>
            <a:ext cx="4263746" cy="68936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200" b="1" dirty="0">
                <a:solidFill>
                  <a:schemeClr val="bg1"/>
                </a:solidFill>
              </a:rPr>
              <a:t>D </a:t>
            </a:r>
            <a:r>
              <a:rPr lang="en-US" sz="3200" b="1" dirty="0">
                <a:solidFill>
                  <a:srgbClr val="C9B18E"/>
                </a:solidFill>
              </a:rPr>
              <a:t>credits </a:t>
            </a:r>
            <a:r>
              <a:rPr lang="en-US" sz="3200" b="1" dirty="0">
                <a:solidFill>
                  <a:schemeClr val="accent6"/>
                </a:solidFill>
              </a:rPr>
              <a:t>+</a:t>
            </a:r>
            <a:r>
              <a:rPr lang="en-US" sz="3200" b="1" dirty="0">
                <a:solidFill>
                  <a:schemeClr val="bg1"/>
                </a:solidFill>
              </a:rPr>
              <a:t> $10,000,000</a:t>
            </a:r>
            <a:endParaRPr lang="en-US" sz="3200" b="1" dirty="0">
              <a:solidFill>
                <a:srgbClr val="FFFF00"/>
              </a:solidFill>
            </a:endParaRPr>
          </a:p>
        </p:txBody>
      </p:sp>
      <p:grpSp>
        <p:nvGrpSpPr>
          <p:cNvPr id="70" name="Group 69">
            <a:extLst>
              <a:ext uri="{FF2B5EF4-FFF2-40B4-BE49-F238E27FC236}">
                <a16:creationId xmlns:a16="http://schemas.microsoft.com/office/drawing/2014/main" id="{BEDDDA67-FF6D-4608-9945-AF17AFC8D755}"/>
              </a:ext>
            </a:extLst>
          </p:cNvPr>
          <p:cNvGrpSpPr/>
          <p:nvPr/>
        </p:nvGrpSpPr>
        <p:grpSpPr>
          <a:xfrm>
            <a:off x="758413" y="760573"/>
            <a:ext cx="1596488" cy="1596488"/>
            <a:chOff x="815113" y="3918428"/>
            <a:chExt cx="1596488" cy="1596488"/>
          </a:xfrm>
        </p:grpSpPr>
        <p:pic>
          <p:nvPicPr>
            <p:cNvPr id="71" name="Graphic 70" descr="Speech outline">
              <a:extLst>
                <a:ext uri="{FF2B5EF4-FFF2-40B4-BE49-F238E27FC236}">
                  <a16:creationId xmlns:a16="http://schemas.microsoft.com/office/drawing/2014/main" id="{AFE4F10F-C16F-48ED-8D48-53AEBE71A0C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72" name="Google Shape;169;p30">
              <a:extLst>
                <a:ext uri="{FF2B5EF4-FFF2-40B4-BE49-F238E27FC236}">
                  <a16:creationId xmlns:a16="http://schemas.microsoft.com/office/drawing/2014/main" id="{56ACCEA2-0014-4AA1-80BD-537216A7F48C}"/>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Not agree</a:t>
              </a:r>
            </a:p>
          </p:txBody>
        </p:sp>
      </p:grpSp>
      <p:grpSp>
        <p:nvGrpSpPr>
          <p:cNvPr id="73" name="Group 72">
            <a:extLst>
              <a:ext uri="{FF2B5EF4-FFF2-40B4-BE49-F238E27FC236}">
                <a16:creationId xmlns:a16="http://schemas.microsoft.com/office/drawing/2014/main" id="{E9EF2D87-E62C-4010-B53F-162BAA630D8D}"/>
              </a:ext>
            </a:extLst>
          </p:cNvPr>
          <p:cNvGrpSpPr/>
          <p:nvPr/>
        </p:nvGrpSpPr>
        <p:grpSpPr>
          <a:xfrm>
            <a:off x="8476463" y="632973"/>
            <a:ext cx="1596488" cy="1596488"/>
            <a:chOff x="815113" y="3918428"/>
            <a:chExt cx="1596488" cy="1596488"/>
          </a:xfrm>
        </p:grpSpPr>
        <p:pic>
          <p:nvPicPr>
            <p:cNvPr id="74" name="Graphic 73" descr="Speech outline">
              <a:extLst>
                <a:ext uri="{FF2B5EF4-FFF2-40B4-BE49-F238E27FC236}">
                  <a16:creationId xmlns:a16="http://schemas.microsoft.com/office/drawing/2014/main" id="{4EE6BD0A-5BA4-4773-9F69-F2311D2E3E8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75" name="Google Shape;169;p30">
              <a:extLst>
                <a:ext uri="{FF2B5EF4-FFF2-40B4-BE49-F238E27FC236}">
                  <a16:creationId xmlns:a16="http://schemas.microsoft.com/office/drawing/2014/main" id="{2426B7B3-3BE8-4D74-A5C9-4AA474D27556}"/>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Not agree</a:t>
              </a:r>
            </a:p>
          </p:txBody>
        </p:sp>
      </p:grpSp>
      <p:grpSp>
        <p:nvGrpSpPr>
          <p:cNvPr id="76" name="Group 75">
            <a:extLst>
              <a:ext uri="{FF2B5EF4-FFF2-40B4-BE49-F238E27FC236}">
                <a16:creationId xmlns:a16="http://schemas.microsoft.com/office/drawing/2014/main" id="{57DF3EC3-567C-4433-A9BE-588EAA5B8B3C}"/>
              </a:ext>
            </a:extLst>
          </p:cNvPr>
          <p:cNvGrpSpPr/>
          <p:nvPr/>
        </p:nvGrpSpPr>
        <p:grpSpPr>
          <a:xfrm>
            <a:off x="813198" y="3924246"/>
            <a:ext cx="1596488" cy="1596488"/>
            <a:chOff x="815113" y="3918428"/>
            <a:chExt cx="1596488" cy="1596488"/>
          </a:xfrm>
        </p:grpSpPr>
        <p:pic>
          <p:nvPicPr>
            <p:cNvPr id="77" name="Graphic 76" descr="Speech outline">
              <a:extLst>
                <a:ext uri="{FF2B5EF4-FFF2-40B4-BE49-F238E27FC236}">
                  <a16:creationId xmlns:a16="http://schemas.microsoft.com/office/drawing/2014/main" id="{01BD7881-E09A-4EC1-ABD2-70344997DB2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5113" y="3918428"/>
              <a:ext cx="1596488" cy="1596488"/>
            </a:xfrm>
            <a:prstGeom prst="rect">
              <a:avLst/>
            </a:prstGeom>
          </p:spPr>
        </p:pic>
        <p:sp>
          <p:nvSpPr>
            <p:cNvPr id="78" name="Google Shape;169;p30">
              <a:extLst>
                <a:ext uri="{FF2B5EF4-FFF2-40B4-BE49-F238E27FC236}">
                  <a16:creationId xmlns:a16="http://schemas.microsoft.com/office/drawing/2014/main" id="{9D7BA90C-AFC3-46BF-A157-FB36B47BB04D}"/>
                </a:ext>
              </a:extLst>
            </p:cNvPr>
            <p:cNvSpPr txBox="1">
              <a:spLocks/>
            </p:cNvSpPr>
            <p:nvPr/>
          </p:nvSpPr>
          <p:spPr>
            <a:xfrm>
              <a:off x="1123236" y="4157680"/>
              <a:ext cx="996127" cy="83925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Not agree</a:t>
              </a:r>
            </a:p>
          </p:txBody>
        </p:sp>
      </p:grpSp>
      <p:sp>
        <p:nvSpPr>
          <p:cNvPr id="80" name="Google Shape;269;p35">
            <a:extLst>
              <a:ext uri="{FF2B5EF4-FFF2-40B4-BE49-F238E27FC236}">
                <a16:creationId xmlns:a16="http://schemas.microsoft.com/office/drawing/2014/main" id="{709DB673-C642-4080-B9D5-ED0C5200D13C}"/>
              </a:ext>
            </a:extLst>
          </p:cNvPr>
          <p:cNvSpPr txBox="1">
            <a:spLocks/>
          </p:cNvSpPr>
          <p:nvPr/>
        </p:nvSpPr>
        <p:spPr>
          <a:xfrm>
            <a:off x="4060779" y="3012457"/>
            <a:ext cx="3965622" cy="1440348"/>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chemeClr val="bg1"/>
                </a:solidFill>
              </a:rPr>
              <a:t>How to deal with it ?</a:t>
            </a:r>
          </a:p>
        </p:txBody>
      </p:sp>
    </p:spTree>
    <p:extLst>
      <p:ext uri="{BB962C8B-B14F-4D97-AF65-F5344CB8AC3E}">
        <p14:creationId xmlns:p14="http://schemas.microsoft.com/office/powerpoint/2010/main" val="16013196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2"/>
                                        </p:tgtEl>
                                        <p:attrNameLst>
                                          <p:attrName>style.visibility</p:attrName>
                                        </p:attrNameLst>
                                      </p:cBhvr>
                                      <p:to>
                                        <p:strVal val="visible"/>
                                      </p:to>
                                    </p:set>
                                  </p:childTnLst>
                                </p:cTn>
                              </p:par>
                              <p:par>
                                <p:cTn id="26" presetID="1" presetClass="entr" presetSubtype="0" fill="hold" grpId="0" nodeType="withEffect">
                                  <p:stCondLst>
                                    <p:cond delay="500"/>
                                  </p:stCondLst>
                                  <p:childTnLst>
                                    <p:set>
                                      <p:cBhvr>
                                        <p:cTn id="27" dur="1" fill="hold">
                                          <p:stCondLst>
                                            <p:cond delay="0"/>
                                          </p:stCondLst>
                                        </p:cTn>
                                        <p:tgtEl>
                                          <p:spTgt spid="5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64"/>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nodeType="clickEffect">
                                  <p:stCondLst>
                                    <p:cond delay="0"/>
                                  </p:stCondLst>
                                  <p:childTnLst>
                                    <p:set>
                                      <p:cBhvr>
                                        <p:cTn id="35" dur="1" fill="hold">
                                          <p:stCondLst>
                                            <p:cond delay="0"/>
                                          </p:stCondLst>
                                        </p:cTn>
                                        <p:tgtEl>
                                          <p:spTgt spid="52"/>
                                        </p:tgtEl>
                                        <p:attrNameLst>
                                          <p:attrName>style.visibility</p:attrName>
                                        </p:attrNameLst>
                                      </p:cBhvr>
                                      <p:to>
                                        <p:strVal val="hidden"/>
                                      </p:to>
                                    </p:set>
                                  </p:childTnLst>
                                </p:cTn>
                              </p:par>
                              <p:par>
                                <p:cTn id="36" presetID="1" presetClass="exit" presetSubtype="0" fill="hold" grpId="1" nodeType="withEffect">
                                  <p:stCondLst>
                                    <p:cond delay="0"/>
                                  </p:stCondLst>
                                  <p:childTnLst>
                                    <p:set>
                                      <p:cBhvr>
                                        <p:cTn id="37" dur="1" fill="hold">
                                          <p:stCondLst>
                                            <p:cond delay="0"/>
                                          </p:stCondLst>
                                        </p:cTn>
                                        <p:tgtEl>
                                          <p:spTgt spid="56"/>
                                        </p:tgtEl>
                                        <p:attrNameLst>
                                          <p:attrName>style.visibility</p:attrName>
                                        </p:attrNameLst>
                                      </p:cBhvr>
                                      <p:to>
                                        <p:strVal val="hidden"/>
                                      </p:to>
                                    </p:set>
                                  </p:childTnLst>
                                </p:cTn>
                              </p:par>
                              <p:par>
                                <p:cTn id="38" presetID="1" presetClass="exit" presetSubtype="0" fill="hold" nodeType="withEffect">
                                  <p:stCondLst>
                                    <p:cond delay="0"/>
                                  </p:stCondLst>
                                  <p:childTnLst>
                                    <p:set>
                                      <p:cBhvr>
                                        <p:cTn id="39" dur="1" fill="hold">
                                          <p:stCondLst>
                                            <p:cond delay="0"/>
                                          </p:stCondLst>
                                        </p:cTn>
                                        <p:tgtEl>
                                          <p:spTgt spid="64"/>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66"/>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500"/>
                                  </p:stCondLst>
                                  <p:childTnLst>
                                    <p:set>
                                      <p:cBhvr>
                                        <p:cTn id="46" dur="1" fill="hold">
                                          <p:stCondLst>
                                            <p:cond delay="0"/>
                                          </p:stCondLst>
                                        </p:cTn>
                                        <p:tgtEl>
                                          <p:spTgt spid="6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0"/>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7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nodeType="clickEffect">
                                  <p:stCondLst>
                                    <p:cond delay="0"/>
                                  </p:stCondLst>
                                  <p:childTnLst>
                                    <p:set>
                                      <p:cBhvr>
                                        <p:cTn id="58" dur="1" fill="hold">
                                          <p:stCondLst>
                                            <p:cond delay="0"/>
                                          </p:stCondLst>
                                        </p:cTn>
                                        <p:tgtEl>
                                          <p:spTgt spid="66"/>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67"/>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70"/>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73"/>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76"/>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0"/>
                                        </p:tgtEl>
                                        <p:attrNameLst>
                                          <p:attrName>style.visibility</p:attrName>
                                        </p:attrNameLst>
                                      </p:cBhvr>
                                      <p:to>
                                        <p:strVal val="visible"/>
                                      </p:to>
                                    </p:set>
                                    <p:animEffect transition="in" filter="fade">
                                      <p:cBhvr>
                                        <p:cTn id="7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6" grpId="1"/>
      <p:bldP spid="67" grpId="0"/>
      <p:bldP spid="67" grpId="1"/>
      <p:bldP spid="8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884DE561-28A7-4F48-834A-7BE40E8B29FE}"/>
              </a:ext>
            </a:extLst>
          </p:cNvPr>
          <p:cNvPicPr>
            <a:picLocks noChangeAspect="1"/>
          </p:cNvPicPr>
          <p:nvPr/>
        </p:nvPicPr>
        <p:blipFill>
          <a:blip r:embed="rId2"/>
          <a:stretch>
            <a:fillRect/>
          </a:stretch>
        </p:blipFill>
        <p:spPr>
          <a:xfrm>
            <a:off x="11626336" y="6627628"/>
            <a:ext cx="565665" cy="233213"/>
          </a:xfrm>
          <a:prstGeom prst="rect">
            <a:avLst/>
          </a:prstGeom>
        </p:spPr>
      </p:pic>
      <p:sp>
        <p:nvSpPr>
          <p:cNvPr id="16" name="Google Shape;928;p65">
            <a:extLst>
              <a:ext uri="{FF2B5EF4-FFF2-40B4-BE49-F238E27FC236}">
                <a16:creationId xmlns:a16="http://schemas.microsoft.com/office/drawing/2014/main" id="{17910706-AEEC-40B8-9236-09D7E065FF3A}"/>
              </a:ext>
            </a:extLst>
          </p:cNvPr>
          <p:cNvSpPr/>
          <p:nvPr/>
        </p:nvSpPr>
        <p:spPr>
          <a:xfrm>
            <a:off x="0" y="6068300"/>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8;p65">
            <a:extLst>
              <a:ext uri="{FF2B5EF4-FFF2-40B4-BE49-F238E27FC236}">
                <a16:creationId xmlns:a16="http://schemas.microsoft.com/office/drawing/2014/main" id="{9FD034E6-2FC0-4D93-BD36-8023B5D95348}"/>
              </a:ext>
            </a:extLst>
          </p:cNvPr>
          <p:cNvSpPr/>
          <p:nvPr/>
        </p:nvSpPr>
        <p:spPr>
          <a:xfrm>
            <a:off x="8070451" y="870856"/>
            <a:ext cx="997310" cy="995717"/>
          </a:xfrm>
          <a:custGeom>
            <a:avLst/>
            <a:gdLst/>
            <a:ahLst/>
            <a:cxnLst/>
            <a:rect l="l" t="t" r="r" b="b"/>
            <a:pathLst>
              <a:path w="43211" h="43142" extrusionOk="0">
                <a:moveTo>
                  <a:pt x="21177" y="0"/>
                </a:moveTo>
                <a:cubicBezTo>
                  <a:pt x="21150" y="0"/>
                  <a:pt x="21123" y="54"/>
                  <a:pt x="21096" y="82"/>
                </a:cubicBezTo>
                <a:cubicBezTo>
                  <a:pt x="21123" y="109"/>
                  <a:pt x="21150" y="163"/>
                  <a:pt x="21191" y="177"/>
                </a:cubicBezTo>
                <a:cubicBezTo>
                  <a:pt x="21218" y="177"/>
                  <a:pt x="21245" y="136"/>
                  <a:pt x="21300" y="95"/>
                </a:cubicBezTo>
                <a:cubicBezTo>
                  <a:pt x="21245" y="41"/>
                  <a:pt x="21218" y="0"/>
                  <a:pt x="21177" y="0"/>
                </a:cubicBezTo>
                <a:close/>
                <a:moveTo>
                  <a:pt x="24725" y="190"/>
                </a:moveTo>
                <a:cubicBezTo>
                  <a:pt x="24698" y="190"/>
                  <a:pt x="24671" y="245"/>
                  <a:pt x="24644" y="272"/>
                </a:cubicBezTo>
                <a:cubicBezTo>
                  <a:pt x="24671" y="299"/>
                  <a:pt x="24698" y="353"/>
                  <a:pt x="24739" y="353"/>
                </a:cubicBezTo>
                <a:cubicBezTo>
                  <a:pt x="24742" y="355"/>
                  <a:pt x="24744" y="356"/>
                  <a:pt x="24747" y="356"/>
                </a:cubicBezTo>
                <a:cubicBezTo>
                  <a:pt x="24772" y="356"/>
                  <a:pt x="24799" y="308"/>
                  <a:pt x="24847" y="272"/>
                </a:cubicBezTo>
                <a:cubicBezTo>
                  <a:pt x="24793" y="231"/>
                  <a:pt x="24766" y="190"/>
                  <a:pt x="24725" y="190"/>
                </a:cubicBezTo>
                <a:close/>
                <a:moveTo>
                  <a:pt x="22007" y="163"/>
                </a:moveTo>
                <a:cubicBezTo>
                  <a:pt x="21952" y="245"/>
                  <a:pt x="21884" y="299"/>
                  <a:pt x="21898" y="340"/>
                </a:cubicBezTo>
                <a:cubicBezTo>
                  <a:pt x="21898" y="381"/>
                  <a:pt x="21966" y="408"/>
                  <a:pt x="22007" y="449"/>
                </a:cubicBezTo>
                <a:cubicBezTo>
                  <a:pt x="22047" y="408"/>
                  <a:pt x="22115" y="367"/>
                  <a:pt x="22115" y="326"/>
                </a:cubicBezTo>
                <a:cubicBezTo>
                  <a:pt x="22115" y="286"/>
                  <a:pt x="22061" y="245"/>
                  <a:pt x="22007" y="163"/>
                </a:cubicBezTo>
                <a:close/>
                <a:moveTo>
                  <a:pt x="19247" y="286"/>
                </a:moveTo>
                <a:cubicBezTo>
                  <a:pt x="19220" y="286"/>
                  <a:pt x="19166" y="340"/>
                  <a:pt x="19084" y="408"/>
                </a:cubicBezTo>
                <a:cubicBezTo>
                  <a:pt x="19166" y="449"/>
                  <a:pt x="19220" y="503"/>
                  <a:pt x="19261" y="503"/>
                </a:cubicBezTo>
                <a:cubicBezTo>
                  <a:pt x="19315" y="476"/>
                  <a:pt x="19343" y="435"/>
                  <a:pt x="19356" y="381"/>
                </a:cubicBezTo>
                <a:cubicBezTo>
                  <a:pt x="19356" y="353"/>
                  <a:pt x="19288" y="286"/>
                  <a:pt x="19247" y="286"/>
                </a:cubicBezTo>
                <a:close/>
                <a:moveTo>
                  <a:pt x="25542" y="433"/>
                </a:moveTo>
                <a:cubicBezTo>
                  <a:pt x="25507" y="433"/>
                  <a:pt x="25479" y="480"/>
                  <a:pt x="25418" y="517"/>
                </a:cubicBezTo>
                <a:cubicBezTo>
                  <a:pt x="25486" y="557"/>
                  <a:pt x="25513" y="612"/>
                  <a:pt x="25554" y="612"/>
                </a:cubicBezTo>
                <a:cubicBezTo>
                  <a:pt x="25581" y="612"/>
                  <a:pt x="25622" y="557"/>
                  <a:pt x="25649" y="517"/>
                </a:cubicBezTo>
                <a:cubicBezTo>
                  <a:pt x="25622" y="489"/>
                  <a:pt x="25595" y="435"/>
                  <a:pt x="25554" y="435"/>
                </a:cubicBezTo>
                <a:cubicBezTo>
                  <a:pt x="25550" y="434"/>
                  <a:pt x="25546" y="433"/>
                  <a:pt x="25542" y="433"/>
                </a:cubicBezTo>
                <a:close/>
                <a:moveTo>
                  <a:pt x="22822" y="449"/>
                </a:moveTo>
                <a:cubicBezTo>
                  <a:pt x="22768" y="449"/>
                  <a:pt x="22686" y="530"/>
                  <a:pt x="22700" y="571"/>
                </a:cubicBezTo>
                <a:cubicBezTo>
                  <a:pt x="22713" y="639"/>
                  <a:pt x="22754" y="693"/>
                  <a:pt x="22822" y="707"/>
                </a:cubicBezTo>
                <a:cubicBezTo>
                  <a:pt x="22877" y="707"/>
                  <a:pt x="22931" y="653"/>
                  <a:pt x="22999" y="612"/>
                </a:cubicBezTo>
                <a:lnTo>
                  <a:pt x="22999" y="544"/>
                </a:lnTo>
                <a:cubicBezTo>
                  <a:pt x="22944" y="517"/>
                  <a:pt x="22877" y="449"/>
                  <a:pt x="22822" y="449"/>
                </a:cubicBezTo>
                <a:close/>
                <a:moveTo>
                  <a:pt x="20077" y="435"/>
                </a:moveTo>
                <a:cubicBezTo>
                  <a:pt x="20009" y="530"/>
                  <a:pt x="19941" y="598"/>
                  <a:pt x="19941" y="639"/>
                </a:cubicBezTo>
                <a:cubicBezTo>
                  <a:pt x="19941" y="693"/>
                  <a:pt x="20036" y="734"/>
                  <a:pt x="20077" y="788"/>
                </a:cubicBezTo>
                <a:cubicBezTo>
                  <a:pt x="20131" y="734"/>
                  <a:pt x="20212" y="693"/>
                  <a:pt x="20212" y="639"/>
                </a:cubicBezTo>
                <a:cubicBezTo>
                  <a:pt x="20226" y="585"/>
                  <a:pt x="20144" y="530"/>
                  <a:pt x="20077" y="435"/>
                </a:cubicBezTo>
                <a:close/>
                <a:moveTo>
                  <a:pt x="26357" y="664"/>
                </a:moveTo>
                <a:cubicBezTo>
                  <a:pt x="26323" y="664"/>
                  <a:pt x="26295" y="713"/>
                  <a:pt x="26234" y="761"/>
                </a:cubicBezTo>
                <a:cubicBezTo>
                  <a:pt x="26302" y="816"/>
                  <a:pt x="26343" y="870"/>
                  <a:pt x="26370" y="870"/>
                </a:cubicBezTo>
                <a:cubicBezTo>
                  <a:pt x="26411" y="870"/>
                  <a:pt x="26451" y="802"/>
                  <a:pt x="26492" y="775"/>
                </a:cubicBezTo>
                <a:cubicBezTo>
                  <a:pt x="26451" y="734"/>
                  <a:pt x="26424" y="666"/>
                  <a:pt x="26370" y="666"/>
                </a:cubicBezTo>
                <a:cubicBezTo>
                  <a:pt x="26365" y="665"/>
                  <a:pt x="26361" y="664"/>
                  <a:pt x="26357" y="664"/>
                </a:cubicBezTo>
                <a:close/>
                <a:moveTo>
                  <a:pt x="17358" y="612"/>
                </a:moveTo>
                <a:cubicBezTo>
                  <a:pt x="17331" y="612"/>
                  <a:pt x="17249" y="680"/>
                  <a:pt x="17249" y="720"/>
                </a:cubicBezTo>
                <a:cubicBezTo>
                  <a:pt x="17236" y="761"/>
                  <a:pt x="17290" y="816"/>
                  <a:pt x="17344" y="911"/>
                </a:cubicBezTo>
                <a:cubicBezTo>
                  <a:pt x="17412" y="829"/>
                  <a:pt x="17480" y="788"/>
                  <a:pt x="17467" y="748"/>
                </a:cubicBezTo>
                <a:cubicBezTo>
                  <a:pt x="17453" y="693"/>
                  <a:pt x="17412" y="639"/>
                  <a:pt x="17358" y="612"/>
                </a:cubicBezTo>
                <a:close/>
                <a:moveTo>
                  <a:pt x="23665" y="666"/>
                </a:moveTo>
                <a:cubicBezTo>
                  <a:pt x="23556" y="666"/>
                  <a:pt x="23502" y="734"/>
                  <a:pt x="23515" y="829"/>
                </a:cubicBezTo>
                <a:cubicBezTo>
                  <a:pt x="23515" y="897"/>
                  <a:pt x="23583" y="952"/>
                  <a:pt x="23624" y="1006"/>
                </a:cubicBezTo>
                <a:lnTo>
                  <a:pt x="23692" y="1006"/>
                </a:lnTo>
                <a:cubicBezTo>
                  <a:pt x="23733" y="952"/>
                  <a:pt x="23801" y="897"/>
                  <a:pt x="23814" y="843"/>
                </a:cubicBezTo>
                <a:cubicBezTo>
                  <a:pt x="23828" y="748"/>
                  <a:pt x="23774" y="666"/>
                  <a:pt x="23665" y="666"/>
                </a:cubicBezTo>
                <a:close/>
                <a:moveTo>
                  <a:pt x="20892" y="707"/>
                </a:moveTo>
                <a:cubicBezTo>
                  <a:pt x="20851" y="775"/>
                  <a:pt x="20770" y="843"/>
                  <a:pt x="20770" y="911"/>
                </a:cubicBezTo>
                <a:cubicBezTo>
                  <a:pt x="20743" y="1020"/>
                  <a:pt x="20824" y="1087"/>
                  <a:pt x="20933" y="1087"/>
                </a:cubicBezTo>
                <a:cubicBezTo>
                  <a:pt x="21042" y="1087"/>
                  <a:pt x="21137" y="992"/>
                  <a:pt x="21110" y="897"/>
                </a:cubicBezTo>
                <a:cubicBezTo>
                  <a:pt x="21069" y="829"/>
                  <a:pt x="21014" y="761"/>
                  <a:pt x="20960" y="707"/>
                </a:cubicBezTo>
                <a:close/>
                <a:moveTo>
                  <a:pt x="18166" y="814"/>
                </a:moveTo>
                <a:cubicBezTo>
                  <a:pt x="18081" y="814"/>
                  <a:pt x="18012" y="891"/>
                  <a:pt x="18024" y="979"/>
                </a:cubicBezTo>
                <a:cubicBezTo>
                  <a:pt x="18038" y="1047"/>
                  <a:pt x="18106" y="1101"/>
                  <a:pt x="18146" y="1155"/>
                </a:cubicBezTo>
                <a:lnTo>
                  <a:pt x="18228" y="1155"/>
                </a:lnTo>
                <a:cubicBezTo>
                  <a:pt x="18269" y="1101"/>
                  <a:pt x="18337" y="1033"/>
                  <a:pt x="18337" y="965"/>
                </a:cubicBezTo>
                <a:cubicBezTo>
                  <a:pt x="18310" y="897"/>
                  <a:pt x="18255" y="843"/>
                  <a:pt x="18187" y="816"/>
                </a:cubicBezTo>
                <a:cubicBezTo>
                  <a:pt x="18180" y="815"/>
                  <a:pt x="18173" y="814"/>
                  <a:pt x="18166" y="814"/>
                </a:cubicBezTo>
                <a:close/>
                <a:moveTo>
                  <a:pt x="15469" y="938"/>
                </a:moveTo>
                <a:cubicBezTo>
                  <a:pt x="15428" y="965"/>
                  <a:pt x="15374" y="1006"/>
                  <a:pt x="15374" y="1047"/>
                </a:cubicBezTo>
                <a:cubicBezTo>
                  <a:pt x="15360" y="1087"/>
                  <a:pt x="15414" y="1115"/>
                  <a:pt x="15455" y="1169"/>
                </a:cubicBezTo>
                <a:cubicBezTo>
                  <a:pt x="15496" y="1115"/>
                  <a:pt x="15564" y="1087"/>
                  <a:pt x="15550" y="1047"/>
                </a:cubicBezTo>
                <a:cubicBezTo>
                  <a:pt x="15550" y="1006"/>
                  <a:pt x="15496" y="979"/>
                  <a:pt x="15469" y="938"/>
                </a:cubicBezTo>
                <a:close/>
                <a:moveTo>
                  <a:pt x="27212" y="897"/>
                </a:moveTo>
                <a:cubicBezTo>
                  <a:pt x="27172" y="938"/>
                  <a:pt x="27104" y="965"/>
                  <a:pt x="27090" y="1006"/>
                </a:cubicBezTo>
                <a:cubicBezTo>
                  <a:pt x="27090" y="1047"/>
                  <a:pt x="27144" y="1101"/>
                  <a:pt x="27199" y="1183"/>
                </a:cubicBezTo>
                <a:cubicBezTo>
                  <a:pt x="27250" y="1106"/>
                  <a:pt x="27313" y="1053"/>
                  <a:pt x="27321" y="1013"/>
                </a:cubicBezTo>
                <a:lnTo>
                  <a:pt x="27321" y="1013"/>
                </a:lnTo>
                <a:cubicBezTo>
                  <a:pt x="27321" y="1015"/>
                  <a:pt x="27321" y="1017"/>
                  <a:pt x="27321" y="1020"/>
                </a:cubicBezTo>
                <a:lnTo>
                  <a:pt x="27321" y="1006"/>
                </a:lnTo>
                <a:cubicBezTo>
                  <a:pt x="27321" y="1008"/>
                  <a:pt x="27321" y="1011"/>
                  <a:pt x="27321" y="1013"/>
                </a:cubicBezTo>
                <a:lnTo>
                  <a:pt x="27321" y="1013"/>
                </a:lnTo>
                <a:cubicBezTo>
                  <a:pt x="27313" y="974"/>
                  <a:pt x="27238" y="936"/>
                  <a:pt x="27212" y="897"/>
                </a:cubicBezTo>
                <a:close/>
                <a:moveTo>
                  <a:pt x="24467" y="923"/>
                </a:moveTo>
                <a:cubicBezTo>
                  <a:pt x="24372" y="923"/>
                  <a:pt x="24304" y="989"/>
                  <a:pt x="24304" y="1101"/>
                </a:cubicBezTo>
                <a:cubicBezTo>
                  <a:pt x="24304" y="1183"/>
                  <a:pt x="24385" y="1264"/>
                  <a:pt x="24480" y="1264"/>
                </a:cubicBezTo>
                <a:cubicBezTo>
                  <a:pt x="24589" y="1264"/>
                  <a:pt x="24644" y="1196"/>
                  <a:pt x="24671" y="1033"/>
                </a:cubicBezTo>
                <a:cubicBezTo>
                  <a:pt x="24630" y="1020"/>
                  <a:pt x="24562" y="938"/>
                  <a:pt x="24494" y="924"/>
                </a:cubicBezTo>
                <a:cubicBezTo>
                  <a:pt x="24485" y="923"/>
                  <a:pt x="24476" y="923"/>
                  <a:pt x="24467" y="923"/>
                </a:cubicBezTo>
                <a:close/>
                <a:moveTo>
                  <a:pt x="21752" y="964"/>
                </a:moveTo>
                <a:cubicBezTo>
                  <a:pt x="21653" y="964"/>
                  <a:pt x="21572" y="1041"/>
                  <a:pt x="21572" y="1142"/>
                </a:cubicBezTo>
                <a:cubicBezTo>
                  <a:pt x="21565" y="1274"/>
                  <a:pt x="21662" y="1342"/>
                  <a:pt x="21759" y="1342"/>
                </a:cubicBezTo>
                <a:cubicBezTo>
                  <a:pt x="21852" y="1342"/>
                  <a:pt x="21946" y="1281"/>
                  <a:pt x="21952" y="1155"/>
                </a:cubicBezTo>
                <a:cubicBezTo>
                  <a:pt x="21966" y="1060"/>
                  <a:pt x="21871" y="965"/>
                  <a:pt x="21776" y="965"/>
                </a:cubicBezTo>
                <a:cubicBezTo>
                  <a:pt x="21768" y="964"/>
                  <a:pt x="21760" y="964"/>
                  <a:pt x="21752" y="964"/>
                </a:cubicBezTo>
                <a:close/>
                <a:moveTo>
                  <a:pt x="28049" y="1167"/>
                </a:moveTo>
                <a:cubicBezTo>
                  <a:pt x="28047" y="1167"/>
                  <a:pt x="28044" y="1168"/>
                  <a:pt x="28042" y="1169"/>
                </a:cubicBezTo>
                <a:cubicBezTo>
                  <a:pt x="27987" y="1183"/>
                  <a:pt x="27946" y="1237"/>
                  <a:pt x="27919" y="1291"/>
                </a:cubicBezTo>
                <a:cubicBezTo>
                  <a:pt x="27919" y="1319"/>
                  <a:pt x="27987" y="1400"/>
                  <a:pt x="28028" y="1400"/>
                </a:cubicBezTo>
                <a:cubicBezTo>
                  <a:pt x="28069" y="1400"/>
                  <a:pt x="28123" y="1332"/>
                  <a:pt x="28218" y="1278"/>
                </a:cubicBezTo>
                <a:cubicBezTo>
                  <a:pt x="28131" y="1228"/>
                  <a:pt x="28079" y="1167"/>
                  <a:pt x="28049" y="1167"/>
                </a:cubicBezTo>
                <a:close/>
                <a:moveTo>
                  <a:pt x="18988" y="1028"/>
                </a:moveTo>
                <a:cubicBezTo>
                  <a:pt x="18887" y="1028"/>
                  <a:pt x="18814" y="1114"/>
                  <a:pt x="18826" y="1210"/>
                </a:cubicBezTo>
                <a:cubicBezTo>
                  <a:pt x="18812" y="1353"/>
                  <a:pt x="18911" y="1424"/>
                  <a:pt x="19010" y="1424"/>
                </a:cubicBezTo>
                <a:cubicBezTo>
                  <a:pt x="19106" y="1424"/>
                  <a:pt x="19203" y="1355"/>
                  <a:pt x="19194" y="1218"/>
                </a:cubicBezTo>
                <a:lnTo>
                  <a:pt x="19194" y="1218"/>
                </a:lnTo>
                <a:cubicBezTo>
                  <a:pt x="19204" y="1112"/>
                  <a:pt x="19123" y="1033"/>
                  <a:pt x="19030" y="1033"/>
                </a:cubicBezTo>
                <a:cubicBezTo>
                  <a:pt x="19016" y="1030"/>
                  <a:pt x="19002" y="1028"/>
                  <a:pt x="18988" y="1028"/>
                </a:cubicBezTo>
                <a:close/>
                <a:moveTo>
                  <a:pt x="16260" y="1137"/>
                </a:moveTo>
                <a:cubicBezTo>
                  <a:pt x="16180" y="1137"/>
                  <a:pt x="16111" y="1209"/>
                  <a:pt x="16135" y="1291"/>
                </a:cubicBezTo>
                <a:cubicBezTo>
                  <a:pt x="16148" y="1359"/>
                  <a:pt x="16216" y="1414"/>
                  <a:pt x="16257" y="1468"/>
                </a:cubicBezTo>
                <a:lnTo>
                  <a:pt x="16325" y="1468"/>
                </a:lnTo>
                <a:cubicBezTo>
                  <a:pt x="16366" y="1414"/>
                  <a:pt x="16434" y="1346"/>
                  <a:pt x="16434" y="1305"/>
                </a:cubicBezTo>
                <a:cubicBezTo>
                  <a:pt x="16407" y="1223"/>
                  <a:pt x="16366" y="1169"/>
                  <a:pt x="16298" y="1142"/>
                </a:cubicBezTo>
                <a:cubicBezTo>
                  <a:pt x="16285" y="1138"/>
                  <a:pt x="16273" y="1137"/>
                  <a:pt x="16260" y="1137"/>
                </a:cubicBezTo>
                <a:close/>
                <a:moveTo>
                  <a:pt x="25289" y="1154"/>
                </a:moveTo>
                <a:cubicBezTo>
                  <a:pt x="25203" y="1154"/>
                  <a:pt x="25133" y="1230"/>
                  <a:pt x="25133" y="1319"/>
                </a:cubicBezTo>
                <a:cubicBezTo>
                  <a:pt x="25112" y="1458"/>
                  <a:pt x="25212" y="1529"/>
                  <a:pt x="25314" y="1529"/>
                </a:cubicBezTo>
                <a:cubicBezTo>
                  <a:pt x="25407" y="1529"/>
                  <a:pt x="25501" y="1468"/>
                  <a:pt x="25500" y="1343"/>
                </a:cubicBezTo>
                <a:lnTo>
                  <a:pt x="25500" y="1343"/>
                </a:lnTo>
                <a:cubicBezTo>
                  <a:pt x="25511" y="1242"/>
                  <a:pt x="25429" y="1154"/>
                  <a:pt x="25330" y="1154"/>
                </a:cubicBezTo>
                <a:cubicBezTo>
                  <a:pt x="25323" y="1154"/>
                  <a:pt x="25317" y="1155"/>
                  <a:pt x="25310" y="1155"/>
                </a:cubicBezTo>
                <a:cubicBezTo>
                  <a:pt x="25303" y="1154"/>
                  <a:pt x="25296" y="1154"/>
                  <a:pt x="25289" y="1154"/>
                </a:cubicBezTo>
                <a:close/>
                <a:moveTo>
                  <a:pt x="22591" y="1196"/>
                </a:moveTo>
                <a:cubicBezTo>
                  <a:pt x="22319" y="1210"/>
                  <a:pt x="22319" y="1590"/>
                  <a:pt x="22591" y="1618"/>
                </a:cubicBezTo>
                <a:cubicBezTo>
                  <a:pt x="22700" y="1618"/>
                  <a:pt x="22795" y="1522"/>
                  <a:pt x="22795" y="1400"/>
                </a:cubicBezTo>
                <a:cubicBezTo>
                  <a:pt x="22795" y="1291"/>
                  <a:pt x="22700" y="1196"/>
                  <a:pt x="22591" y="1196"/>
                </a:cubicBezTo>
                <a:close/>
                <a:moveTo>
                  <a:pt x="28898" y="1414"/>
                </a:moveTo>
                <a:cubicBezTo>
                  <a:pt x="28844" y="1427"/>
                  <a:pt x="28789" y="1468"/>
                  <a:pt x="28776" y="1522"/>
                </a:cubicBezTo>
                <a:cubicBezTo>
                  <a:pt x="28776" y="1563"/>
                  <a:pt x="28844" y="1631"/>
                  <a:pt x="28884" y="1631"/>
                </a:cubicBezTo>
                <a:cubicBezTo>
                  <a:pt x="28889" y="1633"/>
                  <a:pt x="28893" y="1633"/>
                  <a:pt x="28898" y="1633"/>
                </a:cubicBezTo>
                <a:cubicBezTo>
                  <a:pt x="28937" y="1633"/>
                  <a:pt x="28988" y="1585"/>
                  <a:pt x="29061" y="1536"/>
                </a:cubicBezTo>
                <a:cubicBezTo>
                  <a:pt x="28979" y="1468"/>
                  <a:pt x="28939" y="1414"/>
                  <a:pt x="28898" y="1414"/>
                </a:cubicBezTo>
                <a:close/>
                <a:moveTo>
                  <a:pt x="19832" y="1234"/>
                </a:moveTo>
                <a:cubicBezTo>
                  <a:pt x="19716" y="1234"/>
                  <a:pt x="19601" y="1312"/>
                  <a:pt x="19614" y="1468"/>
                </a:cubicBezTo>
                <a:cubicBezTo>
                  <a:pt x="19628" y="1597"/>
                  <a:pt x="19730" y="1662"/>
                  <a:pt x="19832" y="1662"/>
                </a:cubicBezTo>
                <a:cubicBezTo>
                  <a:pt x="19934" y="1662"/>
                  <a:pt x="20036" y="1597"/>
                  <a:pt x="20049" y="1468"/>
                </a:cubicBezTo>
                <a:cubicBezTo>
                  <a:pt x="20063" y="1312"/>
                  <a:pt x="19947" y="1234"/>
                  <a:pt x="19832" y="1234"/>
                </a:cubicBezTo>
                <a:close/>
                <a:moveTo>
                  <a:pt x="14354" y="1495"/>
                </a:moveTo>
                <a:cubicBezTo>
                  <a:pt x="14313" y="1495"/>
                  <a:pt x="14232" y="1577"/>
                  <a:pt x="14232" y="1618"/>
                </a:cubicBezTo>
                <a:cubicBezTo>
                  <a:pt x="14259" y="1672"/>
                  <a:pt x="14300" y="1726"/>
                  <a:pt x="14368" y="1740"/>
                </a:cubicBezTo>
                <a:cubicBezTo>
                  <a:pt x="14409" y="1740"/>
                  <a:pt x="14463" y="1672"/>
                  <a:pt x="14558" y="1604"/>
                </a:cubicBezTo>
                <a:cubicBezTo>
                  <a:pt x="14463" y="1550"/>
                  <a:pt x="14409" y="1495"/>
                  <a:pt x="14354" y="1495"/>
                </a:cubicBezTo>
                <a:close/>
                <a:moveTo>
                  <a:pt x="17127" y="1359"/>
                </a:moveTo>
                <a:cubicBezTo>
                  <a:pt x="17005" y="1359"/>
                  <a:pt x="16910" y="1454"/>
                  <a:pt x="16923" y="1563"/>
                </a:cubicBezTo>
                <a:cubicBezTo>
                  <a:pt x="16923" y="1672"/>
                  <a:pt x="17005" y="1753"/>
                  <a:pt x="17113" y="1753"/>
                </a:cubicBezTo>
                <a:cubicBezTo>
                  <a:pt x="17236" y="1753"/>
                  <a:pt x="17317" y="1658"/>
                  <a:pt x="17317" y="1550"/>
                </a:cubicBezTo>
                <a:cubicBezTo>
                  <a:pt x="17317" y="1441"/>
                  <a:pt x="17222" y="1359"/>
                  <a:pt x="17127" y="1359"/>
                </a:cubicBezTo>
                <a:close/>
                <a:moveTo>
                  <a:pt x="26139" y="1387"/>
                </a:moveTo>
                <a:cubicBezTo>
                  <a:pt x="25867" y="1387"/>
                  <a:pt x="25867" y="1781"/>
                  <a:pt x="26139" y="1781"/>
                </a:cubicBezTo>
                <a:cubicBezTo>
                  <a:pt x="26397" y="1781"/>
                  <a:pt x="26397" y="1387"/>
                  <a:pt x="26139" y="1387"/>
                </a:cubicBezTo>
                <a:close/>
                <a:moveTo>
                  <a:pt x="23404" y="1427"/>
                </a:moveTo>
                <a:cubicBezTo>
                  <a:pt x="23211" y="1427"/>
                  <a:pt x="23112" y="1662"/>
                  <a:pt x="23257" y="1808"/>
                </a:cubicBezTo>
                <a:cubicBezTo>
                  <a:pt x="23301" y="1852"/>
                  <a:pt x="23356" y="1871"/>
                  <a:pt x="23410" y="1871"/>
                </a:cubicBezTo>
                <a:cubicBezTo>
                  <a:pt x="23525" y="1871"/>
                  <a:pt x="23638" y="1783"/>
                  <a:pt x="23638" y="1645"/>
                </a:cubicBezTo>
                <a:cubicBezTo>
                  <a:pt x="23638" y="1522"/>
                  <a:pt x="23543" y="1427"/>
                  <a:pt x="23420" y="1427"/>
                </a:cubicBezTo>
                <a:cubicBezTo>
                  <a:pt x="23415" y="1427"/>
                  <a:pt x="23409" y="1427"/>
                  <a:pt x="23404" y="1427"/>
                </a:cubicBezTo>
                <a:close/>
                <a:moveTo>
                  <a:pt x="29741" y="1658"/>
                </a:moveTo>
                <a:cubicBezTo>
                  <a:pt x="29700" y="1699"/>
                  <a:pt x="29645" y="1726"/>
                  <a:pt x="29618" y="1767"/>
                </a:cubicBezTo>
                <a:cubicBezTo>
                  <a:pt x="29605" y="1808"/>
                  <a:pt x="29673" y="1849"/>
                  <a:pt x="29713" y="1917"/>
                </a:cubicBezTo>
                <a:cubicBezTo>
                  <a:pt x="29754" y="1862"/>
                  <a:pt x="29809" y="1821"/>
                  <a:pt x="29809" y="1781"/>
                </a:cubicBezTo>
                <a:lnTo>
                  <a:pt x="29822" y="1781"/>
                </a:lnTo>
                <a:cubicBezTo>
                  <a:pt x="29822" y="1740"/>
                  <a:pt x="29768" y="1699"/>
                  <a:pt x="29741" y="1658"/>
                </a:cubicBezTo>
                <a:close/>
                <a:moveTo>
                  <a:pt x="20661" y="1509"/>
                </a:moveTo>
                <a:cubicBezTo>
                  <a:pt x="20457" y="1509"/>
                  <a:pt x="20348" y="1753"/>
                  <a:pt x="20498" y="1903"/>
                </a:cubicBezTo>
                <a:cubicBezTo>
                  <a:pt x="20546" y="1951"/>
                  <a:pt x="20604" y="1973"/>
                  <a:pt x="20661" y="1973"/>
                </a:cubicBezTo>
                <a:cubicBezTo>
                  <a:pt x="20780" y="1973"/>
                  <a:pt x="20892" y="1878"/>
                  <a:pt x="20892" y="1740"/>
                </a:cubicBezTo>
                <a:cubicBezTo>
                  <a:pt x="20892" y="1618"/>
                  <a:pt x="20783" y="1509"/>
                  <a:pt x="20661" y="1509"/>
                </a:cubicBezTo>
                <a:close/>
                <a:moveTo>
                  <a:pt x="17943" y="1577"/>
                </a:moveTo>
                <a:cubicBezTo>
                  <a:pt x="17644" y="1577"/>
                  <a:pt x="17644" y="2025"/>
                  <a:pt x="17943" y="2025"/>
                </a:cubicBezTo>
                <a:cubicBezTo>
                  <a:pt x="18242" y="2025"/>
                  <a:pt x="18242" y="1577"/>
                  <a:pt x="17943" y="1577"/>
                </a:cubicBezTo>
                <a:close/>
                <a:moveTo>
                  <a:pt x="26943" y="1630"/>
                </a:moveTo>
                <a:cubicBezTo>
                  <a:pt x="26695" y="1630"/>
                  <a:pt x="26677" y="2026"/>
                  <a:pt x="26941" y="2039"/>
                </a:cubicBezTo>
                <a:cubicBezTo>
                  <a:pt x="26945" y="2039"/>
                  <a:pt x="26949" y="2039"/>
                  <a:pt x="26954" y="2039"/>
                </a:cubicBezTo>
                <a:cubicBezTo>
                  <a:pt x="27213" y="2039"/>
                  <a:pt x="27235" y="1645"/>
                  <a:pt x="26968" y="1631"/>
                </a:cubicBezTo>
                <a:cubicBezTo>
                  <a:pt x="26959" y="1630"/>
                  <a:pt x="26951" y="1630"/>
                  <a:pt x="26943" y="1630"/>
                </a:cubicBezTo>
                <a:close/>
                <a:moveTo>
                  <a:pt x="15176" y="1670"/>
                </a:moveTo>
                <a:cubicBezTo>
                  <a:pt x="15088" y="1670"/>
                  <a:pt x="15007" y="1748"/>
                  <a:pt x="15007" y="1849"/>
                </a:cubicBezTo>
                <a:cubicBezTo>
                  <a:pt x="14993" y="1957"/>
                  <a:pt x="15075" y="2053"/>
                  <a:pt x="15183" y="2053"/>
                </a:cubicBezTo>
                <a:cubicBezTo>
                  <a:pt x="15278" y="2053"/>
                  <a:pt x="15374" y="1985"/>
                  <a:pt x="15374" y="1889"/>
                </a:cubicBezTo>
                <a:cubicBezTo>
                  <a:pt x="15387" y="1781"/>
                  <a:pt x="15306" y="1686"/>
                  <a:pt x="15197" y="1686"/>
                </a:cubicBezTo>
                <a:lnTo>
                  <a:pt x="15197" y="1672"/>
                </a:lnTo>
                <a:cubicBezTo>
                  <a:pt x="15190" y="1671"/>
                  <a:pt x="15183" y="1670"/>
                  <a:pt x="15176" y="1670"/>
                </a:cubicBezTo>
                <a:close/>
                <a:moveTo>
                  <a:pt x="30543" y="1930"/>
                </a:moveTo>
                <a:cubicBezTo>
                  <a:pt x="30502" y="1944"/>
                  <a:pt x="30461" y="1971"/>
                  <a:pt x="30447" y="2025"/>
                </a:cubicBezTo>
                <a:cubicBezTo>
                  <a:pt x="30447" y="2053"/>
                  <a:pt x="30502" y="2093"/>
                  <a:pt x="30543" y="2148"/>
                </a:cubicBezTo>
                <a:cubicBezTo>
                  <a:pt x="30583" y="2080"/>
                  <a:pt x="30624" y="2039"/>
                  <a:pt x="30624" y="2012"/>
                </a:cubicBezTo>
                <a:cubicBezTo>
                  <a:pt x="30624" y="1971"/>
                  <a:pt x="30570" y="1930"/>
                  <a:pt x="30543" y="1930"/>
                </a:cubicBezTo>
                <a:close/>
                <a:moveTo>
                  <a:pt x="24249" y="1686"/>
                </a:moveTo>
                <a:cubicBezTo>
                  <a:pt x="24032" y="1686"/>
                  <a:pt x="23910" y="1944"/>
                  <a:pt x="24073" y="2093"/>
                </a:cubicBezTo>
                <a:cubicBezTo>
                  <a:pt x="24120" y="2141"/>
                  <a:pt x="24179" y="2162"/>
                  <a:pt x="24237" y="2162"/>
                </a:cubicBezTo>
                <a:cubicBezTo>
                  <a:pt x="24361" y="2162"/>
                  <a:pt x="24480" y="2065"/>
                  <a:pt x="24480" y="1917"/>
                </a:cubicBezTo>
                <a:cubicBezTo>
                  <a:pt x="24467" y="1794"/>
                  <a:pt x="24372" y="1686"/>
                  <a:pt x="24249" y="1686"/>
                </a:cubicBezTo>
                <a:close/>
                <a:moveTo>
                  <a:pt x="21489" y="1755"/>
                </a:moveTo>
                <a:cubicBezTo>
                  <a:pt x="21370" y="1755"/>
                  <a:pt x="21252" y="1833"/>
                  <a:pt x="21245" y="1985"/>
                </a:cubicBezTo>
                <a:cubicBezTo>
                  <a:pt x="21232" y="2166"/>
                  <a:pt x="21362" y="2255"/>
                  <a:pt x="21492" y="2255"/>
                </a:cubicBezTo>
                <a:cubicBezTo>
                  <a:pt x="21624" y="2255"/>
                  <a:pt x="21755" y="2163"/>
                  <a:pt x="21735" y="1985"/>
                </a:cubicBezTo>
                <a:cubicBezTo>
                  <a:pt x="21721" y="1830"/>
                  <a:pt x="21605" y="1755"/>
                  <a:pt x="21489" y="1755"/>
                </a:cubicBezTo>
                <a:close/>
                <a:moveTo>
                  <a:pt x="18774" y="1807"/>
                </a:moveTo>
                <a:cubicBezTo>
                  <a:pt x="18769" y="1807"/>
                  <a:pt x="18763" y="1808"/>
                  <a:pt x="18758" y="1808"/>
                </a:cubicBezTo>
                <a:cubicBezTo>
                  <a:pt x="18622" y="1808"/>
                  <a:pt x="18513" y="1917"/>
                  <a:pt x="18513" y="2053"/>
                </a:cubicBezTo>
                <a:cubicBezTo>
                  <a:pt x="18513" y="2198"/>
                  <a:pt x="18634" y="2294"/>
                  <a:pt x="18759" y="2294"/>
                </a:cubicBezTo>
                <a:cubicBezTo>
                  <a:pt x="18822" y="2294"/>
                  <a:pt x="18885" y="2270"/>
                  <a:pt x="18935" y="2216"/>
                </a:cubicBezTo>
                <a:cubicBezTo>
                  <a:pt x="19081" y="2070"/>
                  <a:pt x="18981" y="1807"/>
                  <a:pt x="18774" y="1807"/>
                </a:cubicBezTo>
                <a:close/>
                <a:moveTo>
                  <a:pt x="27806" y="1902"/>
                </a:moveTo>
                <a:cubicBezTo>
                  <a:pt x="27799" y="1902"/>
                  <a:pt x="27791" y="1902"/>
                  <a:pt x="27783" y="1903"/>
                </a:cubicBezTo>
                <a:cubicBezTo>
                  <a:pt x="27776" y="1902"/>
                  <a:pt x="27769" y="1902"/>
                  <a:pt x="27762" y="1902"/>
                </a:cubicBezTo>
                <a:cubicBezTo>
                  <a:pt x="27661" y="1902"/>
                  <a:pt x="27567" y="1992"/>
                  <a:pt x="27579" y="2107"/>
                </a:cubicBezTo>
                <a:cubicBezTo>
                  <a:pt x="27579" y="2229"/>
                  <a:pt x="27675" y="2324"/>
                  <a:pt x="27797" y="2324"/>
                </a:cubicBezTo>
                <a:cubicBezTo>
                  <a:pt x="27906" y="2311"/>
                  <a:pt x="28001" y="2216"/>
                  <a:pt x="28001" y="2093"/>
                </a:cubicBezTo>
                <a:cubicBezTo>
                  <a:pt x="27988" y="1992"/>
                  <a:pt x="27916" y="1902"/>
                  <a:pt x="27806" y="1902"/>
                </a:cubicBezTo>
                <a:close/>
                <a:moveTo>
                  <a:pt x="16033" y="1888"/>
                </a:moveTo>
                <a:cubicBezTo>
                  <a:pt x="16026" y="1888"/>
                  <a:pt x="16019" y="1889"/>
                  <a:pt x="16012" y="1889"/>
                </a:cubicBezTo>
                <a:cubicBezTo>
                  <a:pt x="15809" y="1903"/>
                  <a:pt x="15713" y="2134"/>
                  <a:pt x="15863" y="2270"/>
                </a:cubicBezTo>
                <a:cubicBezTo>
                  <a:pt x="15907" y="2314"/>
                  <a:pt x="15960" y="2334"/>
                  <a:pt x="16013" y="2334"/>
                </a:cubicBezTo>
                <a:cubicBezTo>
                  <a:pt x="16124" y="2334"/>
                  <a:pt x="16230" y="2245"/>
                  <a:pt x="16230" y="2107"/>
                </a:cubicBezTo>
                <a:cubicBezTo>
                  <a:pt x="16243" y="1992"/>
                  <a:pt x="16147" y="1888"/>
                  <a:pt x="16033" y="1888"/>
                </a:cubicBezTo>
                <a:close/>
                <a:moveTo>
                  <a:pt x="13294" y="2053"/>
                </a:moveTo>
                <a:cubicBezTo>
                  <a:pt x="13253" y="2066"/>
                  <a:pt x="13158" y="2148"/>
                  <a:pt x="13158" y="2202"/>
                </a:cubicBezTo>
                <a:cubicBezTo>
                  <a:pt x="13172" y="2270"/>
                  <a:pt x="13226" y="2324"/>
                  <a:pt x="13294" y="2338"/>
                </a:cubicBezTo>
                <a:cubicBezTo>
                  <a:pt x="13348" y="2338"/>
                  <a:pt x="13416" y="2284"/>
                  <a:pt x="13457" y="2243"/>
                </a:cubicBezTo>
                <a:lnTo>
                  <a:pt x="13471" y="2161"/>
                </a:lnTo>
                <a:cubicBezTo>
                  <a:pt x="13416" y="2120"/>
                  <a:pt x="13348" y="2053"/>
                  <a:pt x="13294" y="2053"/>
                </a:cubicBezTo>
                <a:close/>
                <a:moveTo>
                  <a:pt x="25065" y="1917"/>
                </a:moveTo>
                <a:cubicBezTo>
                  <a:pt x="24834" y="1917"/>
                  <a:pt x="24725" y="2188"/>
                  <a:pt x="24875" y="2338"/>
                </a:cubicBezTo>
                <a:cubicBezTo>
                  <a:pt x="24928" y="2392"/>
                  <a:pt x="24993" y="2416"/>
                  <a:pt x="25054" y="2416"/>
                </a:cubicBezTo>
                <a:cubicBezTo>
                  <a:pt x="25180" y="2416"/>
                  <a:pt x="25296" y="2316"/>
                  <a:pt x="25296" y="2161"/>
                </a:cubicBezTo>
                <a:cubicBezTo>
                  <a:pt x="25296" y="2039"/>
                  <a:pt x="25201" y="1930"/>
                  <a:pt x="25065" y="1917"/>
                </a:cubicBezTo>
                <a:close/>
                <a:moveTo>
                  <a:pt x="22306" y="1971"/>
                </a:moveTo>
                <a:cubicBezTo>
                  <a:pt x="22156" y="1971"/>
                  <a:pt x="22047" y="2093"/>
                  <a:pt x="22047" y="2229"/>
                </a:cubicBezTo>
                <a:cubicBezTo>
                  <a:pt x="22047" y="2384"/>
                  <a:pt x="22175" y="2490"/>
                  <a:pt x="22309" y="2490"/>
                </a:cubicBezTo>
                <a:cubicBezTo>
                  <a:pt x="22375" y="2490"/>
                  <a:pt x="22442" y="2464"/>
                  <a:pt x="22496" y="2406"/>
                </a:cubicBezTo>
                <a:cubicBezTo>
                  <a:pt x="22659" y="2243"/>
                  <a:pt x="22537" y="1971"/>
                  <a:pt x="22306" y="1971"/>
                </a:cubicBezTo>
                <a:close/>
                <a:moveTo>
                  <a:pt x="19587" y="2025"/>
                </a:moveTo>
                <a:cubicBezTo>
                  <a:pt x="19356" y="2039"/>
                  <a:pt x="19247" y="2324"/>
                  <a:pt x="19411" y="2474"/>
                </a:cubicBezTo>
                <a:cubicBezTo>
                  <a:pt x="19462" y="2526"/>
                  <a:pt x="19525" y="2549"/>
                  <a:pt x="19586" y="2549"/>
                </a:cubicBezTo>
                <a:cubicBezTo>
                  <a:pt x="19719" y="2549"/>
                  <a:pt x="19845" y="2441"/>
                  <a:pt x="19845" y="2284"/>
                </a:cubicBezTo>
                <a:cubicBezTo>
                  <a:pt x="19845" y="2148"/>
                  <a:pt x="19723" y="2025"/>
                  <a:pt x="19587" y="2025"/>
                </a:cubicBezTo>
                <a:close/>
                <a:moveTo>
                  <a:pt x="28612" y="2134"/>
                </a:moveTo>
                <a:cubicBezTo>
                  <a:pt x="28504" y="2148"/>
                  <a:pt x="28422" y="2229"/>
                  <a:pt x="28409" y="2338"/>
                </a:cubicBezTo>
                <a:cubicBezTo>
                  <a:pt x="28387" y="2494"/>
                  <a:pt x="28503" y="2576"/>
                  <a:pt x="28619" y="2576"/>
                </a:cubicBezTo>
                <a:cubicBezTo>
                  <a:pt x="28725" y="2576"/>
                  <a:pt x="28830" y="2508"/>
                  <a:pt x="28830" y="2365"/>
                </a:cubicBezTo>
                <a:cubicBezTo>
                  <a:pt x="28830" y="2243"/>
                  <a:pt x="28735" y="2148"/>
                  <a:pt x="28612" y="2134"/>
                </a:cubicBezTo>
                <a:close/>
                <a:moveTo>
                  <a:pt x="16878" y="2133"/>
                </a:moveTo>
                <a:cubicBezTo>
                  <a:pt x="16870" y="2133"/>
                  <a:pt x="16863" y="2133"/>
                  <a:pt x="16855" y="2134"/>
                </a:cubicBezTo>
                <a:cubicBezTo>
                  <a:pt x="16638" y="2148"/>
                  <a:pt x="16543" y="2420"/>
                  <a:pt x="16706" y="2569"/>
                </a:cubicBezTo>
                <a:cubicBezTo>
                  <a:pt x="16751" y="2615"/>
                  <a:pt x="16808" y="2635"/>
                  <a:pt x="16865" y="2635"/>
                </a:cubicBezTo>
                <a:cubicBezTo>
                  <a:pt x="16995" y="2635"/>
                  <a:pt x="17123" y="2530"/>
                  <a:pt x="17113" y="2379"/>
                </a:cubicBezTo>
                <a:cubicBezTo>
                  <a:pt x="17113" y="2250"/>
                  <a:pt x="17016" y="2133"/>
                  <a:pt x="16878" y="2133"/>
                </a:cubicBezTo>
                <a:close/>
                <a:moveTo>
                  <a:pt x="25891" y="2161"/>
                </a:moveTo>
                <a:cubicBezTo>
                  <a:pt x="25671" y="2161"/>
                  <a:pt x="25558" y="2423"/>
                  <a:pt x="25717" y="2583"/>
                </a:cubicBezTo>
                <a:cubicBezTo>
                  <a:pt x="25767" y="2637"/>
                  <a:pt x="25831" y="2661"/>
                  <a:pt x="25894" y="2661"/>
                </a:cubicBezTo>
                <a:cubicBezTo>
                  <a:pt x="26019" y="2661"/>
                  <a:pt x="26143" y="2565"/>
                  <a:pt x="26152" y="2420"/>
                </a:cubicBezTo>
                <a:cubicBezTo>
                  <a:pt x="26152" y="2284"/>
                  <a:pt x="26044" y="2161"/>
                  <a:pt x="25894" y="2161"/>
                </a:cubicBezTo>
                <a:lnTo>
                  <a:pt x="25908" y="2161"/>
                </a:lnTo>
                <a:cubicBezTo>
                  <a:pt x="25902" y="2161"/>
                  <a:pt x="25896" y="2161"/>
                  <a:pt x="25891" y="2161"/>
                </a:cubicBezTo>
                <a:close/>
                <a:moveTo>
                  <a:pt x="14114" y="2236"/>
                </a:moveTo>
                <a:cubicBezTo>
                  <a:pt x="14066" y="2236"/>
                  <a:pt x="14016" y="2255"/>
                  <a:pt x="13974" y="2297"/>
                </a:cubicBezTo>
                <a:cubicBezTo>
                  <a:pt x="13838" y="2420"/>
                  <a:pt x="13919" y="2651"/>
                  <a:pt x="14110" y="2664"/>
                </a:cubicBezTo>
                <a:cubicBezTo>
                  <a:pt x="14232" y="2651"/>
                  <a:pt x="14313" y="2569"/>
                  <a:pt x="14327" y="2460"/>
                </a:cubicBezTo>
                <a:cubicBezTo>
                  <a:pt x="14327" y="2329"/>
                  <a:pt x="14223" y="2236"/>
                  <a:pt x="14114" y="2236"/>
                </a:cubicBezTo>
                <a:close/>
                <a:moveTo>
                  <a:pt x="23129" y="2200"/>
                </a:moveTo>
                <a:cubicBezTo>
                  <a:pt x="23060" y="2200"/>
                  <a:pt x="22989" y="2226"/>
                  <a:pt x="22931" y="2284"/>
                </a:cubicBezTo>
                <a:cubicBezTo>
                  <a:pt x="22768" y="2460"/>
                  <a:pt x="22890" y="2746"/>
                  <a:pt x="23135" y="2746"/>
                </a:cubicBezTo>
                <a:cubicBezTo>
                  <a:pt x="23284" y="2746"/>
                  <a:pt x="23407" y="2623"/>
                  <a:pt x="23407" y="2474"/>
                </a:cubicBezTo>
                <a:cubicBezTo>
                  <a:pt x="23407" y="2309"/>
                  <a:pt x="23271" y="2200"/>
                  <a:pt x="23129" y="2200"/>
                </a:cubicBezTo>
                <a:close/>
                <a:moveTo>
                  <a:pt x="29428" y="2392"/>
                </a:moveTo>
                <a:cubicBezTo>
                  <a:pt x="29156" y="2392"/>
                  <a:pt x="29156" y="2800"/>
                  <a:pt x="29428" y="2800"/>
                </a:cubicBezTo>
                <a:cubicBezTo>
                  <a:pt x="29713" y="2800"/>
                  <a:pt x="29713" y="2392"/>
                  <a:pt x="29428" y="2392"/>
                </a:cubicBezTo>
                <a:close/>
                <a:moveTo>
                  <a:pt x="20400" y="2297"/>
                </a:moveTo>
                <a:cubicBezTo>
                  <a:pt x="20166" y="2297"/>
                  <a:pt x="20053" y="2587"/>
                  <a:pt x="20226" y="2759"/>
                </a:cubicBezTo>
                <a:cubicBezTo>
                  <a:pt x="20283" y="2817"/>
                  <a:pt x="20352" y="2842"/>
                  <a:pt x="20419" y="2842"/>
                </a:cubicBezTo>
                <a:cubicBezTo>
                  <a:pt x="20558" y="2842"/>
                  <a:pt x="20688" y="2730"/>
                  <a:pt x="20688" y="2555"/>
                </a:cubicBezTo>
                <a:cubicBezTo>
                  <a:pt x="20688" y="2406"/>
                  <a:pt x="20566" y="2297"/>
                  <a:pt x="20416" y="2297"/>
                </a:cubicBezTo>
                <a:cubicBezTo>
                  <a:pt x="20411" y="2297"/>
                  <a:pt x="20406" y="2297"/>
                  <a:pt x="20400" y="2297"/>
                </a:cubicBezTo>
                <a:close/>
                <a:moveTo>
                  <a:pt x="12201" y="2591"/>
                </a:moveTo>
                <a:cubicBezTo>
                  <a:pt x="12121" y="2591"/>
                  <a:pt x="12060" y="2674"/>
                  <a:pt x="12084" y="2746"/>
                </a:cubicBezTo>
                <a:cubicBezTo>
                  <a:pt x="12111" y="2814"/>
                  <a:pt x="12166" y="2868"/>
                  <a:pt x="12234" y="2895"/>
                </a:cubicBezTo>
                <a:cubicBezTo>
                  <a:pt x="12288" y="2895"/>
                  <a:pt x="12356" y="2827"/>
                  <a:pt x="12410" y="2787"/>
                </a:cubicBezTo>
                <a:lnTo>
                  <a:pt x="12410" y="2705"/>
                </a:lnTo>
                <a:cubicBezTo>
                  <a:pt x="12343" y="2664"/>
                  <a:pt x="12288" y="2610"/>
                  <a:pt x="12234" y="2596"/>
                </a:cubicBezTo>
                <a:cubicBezTo>
                  <a:pt x="12222" y="2593"/>
                  <a:pt x="12211" y="2591"/>
                  <a:pt x="12201" y="2591"/>
                </a:cubicBezTo>
                <a:close/>
                <a:moveTo>
                  <a:pt x="17689" y="2348"/>
                </a:moveTo>
                <a:cubicBezTo>
                  <a:pt x="17625" y="2348"/>
                  <a:pt x="17561" y="2370"/>
                  <a:pt x="17508" y="2420"/>
                </a:cubicBezTo>
                <a:cubicBezTo>
                  <a:pt x="17331" y="2583"/>
                  <a:pt x="17440" y="2882"/>
                  <a:pt x="17684" y="2895"/>
                </a:cubicBezTo>
                <a:cubicBezTo>
                  <a:pt x="17834" y="2895"/>
                  <a:pt x="17956" y="2787"/>
                  <a:pt x="17970" y="2637"/>
                </a:cubicBezTo>
                <a:cubicBezTo>
                  <a:pt x="17979" y="2466"/>
                  <a:pt x="17836" y="2348"/>
                  <a:pt x="17689" y="2348"/>
                </a:cubicBezTo>
                <a:close/>
                <a:moveTo>
                  <a:pt x="26710" y="2392"/>
                </a:moveTo>
                <a:cubicBezTo>
                  <a:pt x="26478" y="2406"/>
                  <a:pt x="26370" y="2678"/>
                  <a:pt x="26533" y="2841"/>
                </a:cubicBezTo>
                <a:cubicBezTo>
                  <a:pt x="26585" y="2893"/>
                  <a:pt x="26648" y="2916"/>
                  <a:pt x="26711" y="2916"/>
                </a:cubicBezTo>
                <a:cubicBezTo>
                  <a:pt x="26843" y="2916"/>
                  <a:pt x="26972" y="2812"/>
                  <a:pt x="26981" y="2664"/>
                </a:cubicBezTo>
                <a:cubicBezTo>
                  <a:pt x="26981" y="2515"/>
                  <a:pt x="26859" y="2392"/>
                  <a:pt x="26710" y="2392"/>
                </a:cubicBezTo>
                <a:close/>
                <a:moveTo>
                  <a:pt x="14954" y="2433"/>
                </a:moveTo>
                <a:cubicBezTo>
                  <a:pt x="14949" y="2433"/>
                  <a:pt x="14944" y="2433"/>
                  <a:pt x="14939" y="2433"/>
                </a:cubicBezTo>
                <a:cubicBezTo>
                  <a:pt x="14805" y="2433"/>
                  <a:pt x="14698" y="2551"/>
                  <a:pt x="14694" y="2685"/>
                </a:cubicBezTo>
                <a:lnTo>
                  <a:pt x="14694" y="2685"/>
                </a:lnTo>
                <a:cubicBezTo>
                  <a:pt x="14694" y="2682"/>
                  <a:pt x="14694" y="2680"/>
                  <a:pt x="14694" y="2678"/>
                </a:cubicBezTo>
                <a:lnTo>
                  <a:pt x="14694" y="2691"/>
                </a:lnTo>
                <a:cubicBezTo>
                  <a:pt x="14694" y="2689"/>
                  <a:pt x="14694" y="2687"/>
                  <a:pt x="14694" y="2685"/>
                </a:cubicBezTo>
                <a:lnTo>
                  <a:pt x="14694" y="2685"/>
                </a:lnTo>
                <a:cubicBezTo>
                  <a:pt x="14698" y="2826"/>
                  <a:pt x="14817" y="2919"/>
                  <a:pt x="14940" y="2919"/>
                </a:cubicBezTo>
                <a:cubicBezTo>
                  <a:pt x="15002" y="2919"/>
                  <a:pt x="15066" y="2895"/>
                  <a:pt x="15115" y="2841"/>
                </a:cubicBezTo>
                <a:cubicBezTo>
                  <a:pt x="15261" y="2695"/>
                  <a:pt x="15161" y="2433"/>
                  <a:pt x="14954" y="2433"/>
                </a:cubicBezTo>
                <a:close/>
                <a:moveTo>
                  <a:pt x="23963" y="2475"/>
                </a:moveTo>
                <a:cubicBezTo>
                  <a:pt x="23897" y="2475"/>
                  <a:pt x="23829" y="2500"/>
                  <a:pt x="23774" y="2555"/>
                </a:cubicBezTo>
                <a:cubicBezTo>
                  <a:pt x="23583" y="2719"/>
                  <a:pt x="23706" y="3031"/>
                  <a:pt x="23964" y="3031"/>
                </a:cubicBezTo>
                <a:cubicBezTo>
                  <a:pt x="24113" y="3031"/>
                  <a:pt x="24236" y="2909"/>
                  <a:pt x="24236" y="2759"/>
                </a:cubicBezTo>
                <a:cubicBezTo>
                  <a:pt x="24245" y="2592"/>
                  <a:pt x="24108" y="2475"/>
                  <a:pt x="23963" y="2475"/>
                </a:cubicBezTo>
                <a:close/>
                <a:moveTo>
                  <a:pt x="30257" y="2664"/>
                </a:moveTo>
                <a:cubicBezTo>
                  <a:pt x="30012" y="2664"/>
                  <a:pt x="30003" y="3031"/>
                  <a:pt x="30257" y="3045"/>
                </a:cubicBezTo>
                <a:cubicBezTo>
                  <a:pt x="30515" y="3045"/>
                  <a:pt x="30529" y="2664"/>
                  <a:pt x="30271" y="2664"/>
                </a:cubicBezTo>
                <a:cubicBezTo>
                  <a:pt x="30266" y="2664"/>
                  <a:pt x="30262" y="2664"/>
                  <a:pt x="30257" y="2664"/>
                </a:cubicBezTo>
                <a:close/>
                <a:moveTo>
                  <a:pt x="21245" y="2528"/>
                </a:moveTo>
                <a:cubicBezTo>
                  <a:pt x="21082" y="2528"/>
                  <a:pt x="20960" y="2651"/>
                  <a:pt x="20960" y="2800"/>
                </a:cubicBezTo>
                <a:cubicBezTo>
                  <a:pt x="20951" y="2978"/>
                  <a:pt x="21096" y="3097"/>
                  <a:pt x="21249" y="3097"/>
                </a:cubicBezTo>
                <a:cubicBezTo>
                  <a:pt x="21319" y="3097"/>
                  <a:pt x="21390" y="3073"/>
                  <a:pt x="21449" y="3018"/>
                </a:cubicBezTo>
                <a:cubicBezTo>
                  <a:pt x="21626" y="2827"/>
                  <a:pt x="21490" y="2528"/>
                  <a:pt x="21245" y="2528"/>
                </a:cubicBezTo>
                <a:close/>
                <a:moveTo>
                  <a:pt x="18523" y="2596"/>
                </a:moveTo>
                <a:cubicBezTo>
                  <a:pt x="18276" y="2596"/>
                  <a:pt x="18150" y="2872"/>
                  <a:pt x="18310" y="3058"/>
                </a:cubicBezTo>
                <a:cubicBezTo>
                  <a:pt x="18366" y="3125"/>
                  <a:pt x="18441" y="3155"/>
                  <a:pt x="18516" y="3155"/>
                </a:cubicBezTo>
                <a:cubicBezTo>
                  <a:pt x="18654" y="3155"/>
                  <a:pt x="18790" y="3050"/>
                  <a:pt x="18799" y="2882"/>
                </a:cubicBezTo>
                <a:cubicBezTo>
                  <a:pt x="18812" y="2732"/>
                  <a:pt x="18690" y="2596"/>
                  <a:pt x="18541" y="2596"/>
                </a:cubicBezTo>
                <a:cubicBezTo>
                  <a:pt x="18535" y="2596"/>
                  <a:pt x="18529" y="2596"/>
                  <a:pt x="18523" y="2596"/>
                </a:cubicBezTo>
                <a:close/>
                <a:moveTo>
                  <a:pt x="15788" y="2663"/>
                </a:moveTo>
                <a:cubicBezTo>
                  <a:pt x="15782" y="2663"/>
                  <a:pt x="15775" y="2663"/>
                  <a:pt x="15768" y="2664"/>
                </a:cubicBezTo>
                <a:cubicBezTo>
                  <a:pt x="15523" y="2664"/>
                  <a:pt x="15414" y="2963"/>
                  <a:pt x="15577" y="3126"/>
                </a:cubicBezTo>
                <a:cubicBezTo>
                  <a:pt x="15633" y="3178"/>
                  <a:pt x="15699" y="3201"/>
                  <a:pt x="15764" y="3201"/>
                </a:cubicBezTo>
                <a:cubicBezTo>
                  <a:pt x="15905" y="3201"/>
                  <a:pt x="16040" y="3090"/>
                  <a:pt x="16040" y="2922"/>
                </a:cubicBezTo>
                <a:cubicBezTo>
                  <a:pt x="16027" y="2781"/>
                  <a:pt x="15916" y="2663"/>
                  <a:pt x="15788" y="2663"/>
                </a:cubicBezTo>
                <a:close/>
                <a:moveTo>
                  <a:pt x="27543" y="2662"/>
                </a:moveTo>
                <a:cubicBezTo>
                  <a:pt x="27476" y="2662"/>
                  <a:pt x="27406" y="2688"/>
                  <a:pt x="27348" y="2746"/>
                </a:cubicBezTo>
                <a:cubicBezTo>
                  <a:pt x="27185" y="2909"/>
                  <a:pt x="27308" y="3208"/>
                  <a:pt x="27539" y="3208"/>
                </a:cubicBezTo>
                <a:cubicBezTo>
                  <a:pt x="27688" y="3194"/>
                  <a:pt x="27797" y="3086"/>
                  <a:pt x="27811" y="2936"/>
                </a:cubicBezTo>
                <a:cubicBezTo>
                  <a:pt x="27811" y="2771"/>
                  <a:pt x="27681" y="2662"/>
                  <a:pt x="27543" y="2662"/>
                </a:cubicBezTo>
                <a:close/>
                <a:moveTo>
                  <a:pt x="13036" y="2800"/>
                </a:moveTo>
                <a:cubicBezTo>
                  <a:pt x="12845" y="2814"/>
                  <a:pt x="12750" y="3058"/>
                  <a:pt x="12900" y="3181"/>
                </a:cubicBezTo>
                <a:cubicBezTo>
                  <a:pt x="12942" y="3223"/>
                  <a:pt x="12993" y="3241"/>
                  <a:pt x="13044" y="3241"/>
                </a:cubicBezTo>
                <a:cubicBezTo>
                  <a:pt x="13157" y="3241"/>
                  <a:pt x="13267" y="3149"/>
                  <a:pt x="13267" y="3018"/>
                </a:cubicBezTo>
                <a:cubicBezTo>
                  <a:pt x="13267" y="2895"/>
                  <a:pt x="13158" y="2800"/>
                  <a:pt x="13036" y="2800"/>
                </a:cubicBezTo>
                <a:close/>
                <a:moveTo>
                  <a:pt x="24820" y="2705"/>
                </a:moveTo>
                <a:cubicBezTo>
                  <a:pt x="24576" y="2705"/>
                  <a:pt x="24440" y="3004"/>
                  <a:pt x="24616" y="3194"/>
                </a:cubicBezTo>
                <a:cubicBezTo>
                  <a:pt x="24674" y="3252"/>
                  <a:pt x="24746" y="3278"/>
                  <a:pt x="24818" y="3278"/>
                </a:cubicBezTo>
                <a:cubicBezTo>
                  <a:pt x="24964" y="3278"/>
                  <a:pt x="25106" y="3169"/>
                  <a:pt x="25106" y="3004"/>
                </a:cubicBezTo>
                <a:cubicBezTo>
                  <a:pt x="25106" y="2841"/>
                  <a:pt x="24983" y="2705"/>
                  <a:pt x="24820" y="2705"/>
                </a:cubicBezTo>
                <a:close/>
                <a:moveTo>
                  <a:pt x="31107" y="2935"/>
                </a:moveTo>
                <a:cubicBezTo>
                  <a:pt x="31100" y="2935"/>
                  <a:pt x="31093" y="2935"/>
                  <a:pt x="31086" y="2936"/>
                </a:cubicBezTo>
                <a:cubicBezTo>
                  <a:pt x="30978" y="2936"/>
                  <a:pt x="30910" y="3018"/>
                  <a:pt x="30910" y="3113"/>
                </a:cubicBezTo>
                <a:cubicBezTo>
                  <a:pt x="30910" y="3235"/>
                  <a:pt x="30991" y="3289"/>
                  <a:pt x="31141" y="3303"/>
                </a:cubicBezTo>
                <a:cubicBezTo>
                  <a:pt x="31181" y="3249"/>
                  <a:pt x="31249" y="3194"/>
                  <a:pt x="31263" y="3113"/>
                </a:cubicBezTo>
                <a:cubicBezTo>
                  <a:pt x="31276" y="3012"/>
                  <a:pt x="31195" y="2935"/>
                  <a:pt x="31107" y="2935"/>
                </a:cubicBezTo>
                <a:close/>
                <a:moveTo>
                  <a:pt x="22061" y="2759"/>
                </a:moveTo>
                <a:cubicBezTo>
                  <a:pt x="21789" y="2759"/>
                  <a:pt x="21667" y="3086"/>
                  <a:pt x="21857" y="3276"/>
                </a:cubicBezTo>
                <a:cubicBezTo>
                  <a:pt x="21917" y="3331"/>
                  <a:pt x="21989" y="3356"/>
                  <a:pt x="22061" y="3356"/>
                </a:cubicBezTo>
                <a:cubicBezTo>
                  <a:pt x="22218" y="3356"/>
                  <a:pt x="22369" y="3236"/>
                  <a:pt x="22360" y="3058"/>
                </a:cubicBezTo>
                <a:cubicBezTo>
                  <a:pt x="22360" y="2882"/>
                  <a:pt x="22224" y="2759"/>
                  <a:pt x="22061" y="2759"/>
                </a:cubicBezTo>
                <a:close/>
                <a:moveTo>
                  <a:pt x="19343" y="2814"/>
                </a:moveTo>
                <a:cubicBezTo>
                  <a:pt x="19084" y="2814"/>
                  <a:pt x="18948" y="3140"/>
                  <a:pt x="19139" y="3317"/>
                </a:cubicBezTo>
                <a:cubicBezTo>
                  <a:pt x="19202" y="3380"/>
                  <a:pt x="19279" y="3409"/>
                  <a:pt x="19354" y="3409"/>
                </a:cubicBezTo>
                <a:cubicBezTo>
                  <a:pt x="19503" y="3409"/>
                  <a:pt x="19642" y="3294"/>
                  <a:pt x="19642" y="3113"/>
                </a:cubicBezTo>
                <a:cubicBezTo>
                  <a:pt x="19642" y="2950"/>
                  <a:pt x="19506" y="2814"/>
                  <a:pt x="19343" y="2814"/>
                </a:cubicBezTo>
                <a:close/>
                <a:moveTo>
                  <a:pt x="28365" y="2908"/>
                </a:moveTo>
                <a:cubicBezTo>
                  <a:pt x="28131" y="2908"/>
                  <a:pt x="28005" y="3185"/>
                  <a:pt x="28164" y="3357"/>
                </a:cubicBezTo>
                <a:cubicBezTo>
                  <a:pt x="28224" y="3417"/>
                  <a:pt x="28297" y="3445"/>
                  <a:pt x="28367" y="3445"/>
                </a:cubicBezTo>
                <a:cubicBezTo>
                  <a:pt x="28503" y="3445"/>
                  <a:pt x="28631" y="3342"/>
                  <a:pt x="28640" y="3181"/>
                </a:cubicBezTo>
                <a:cubicBezTo>
                  <a:pt x="28640" y="3045"/>
                  <a:pt x="28517" y="2922"/>
                  <a:pt x="28381" y="2909"/>
                </a:cubicBezTo>
                <a:cubicBezTo>
                  <a:pt x="28376" y="2909"/>
                  <a:pt x="28370" y="2908"/>
                  <a:pt x="28365" y="2908"/>
                </a:cubicBezTo>
                <a:close/>
                <a:moveTo>
                  <a:pt x="16594" y="2922"/>
                </a:moveTo>
                <a:cubicBezTo>
                  <a:pt x="16347" y="2922"/>
                  <a:pt x="16220" y="3225"/>
                  <a:pt x="16393" y="3398"/>
                </a:cubicBezTo>
                <a:cubicBezTo>
                  <a:pt x="16448" y="3463"/>
                  <a:pt x="16523" y="3491"/>
                  <a:pt x="16596" y="3491"/>
                </a:cubicBezTo>
                <a:cubicBezTo>
                  <a:pt x="16740" y="3491"/>
                  <a:pt x="16882" y="3383"/>
                  <a:pt x="16882" y="3221"/>
                </a:cubicBezTo>
                <a:cubicBezTo>
                  <a:pt x="16882" y="3058"/>
                  <a:pt x="16760" y="2922"/>
                  <a:pt x="16610" y="2922"/>
                </a:cubicBezTo>
                <a:cubicBezTo>
                  <a:pt x="16605" y="2922"/>
                  <a:pt x="16600" y="2922"/>
                  <a:pt x="16594" y="2922"/>
                </a:cubicBezTo>
                <a:close/>
                <a:moveTo>
                  <a:pt x="11086" y="3176"/>
                </a:moveTo>
                <a:cubicBezTo>
                  <a:pt x="11006" y="3176"/>
                  <a:pt x="10946" y="3260"/>
                  <a:pt x="10970" y="3344"/>
                </a:cubicBezTo>
                <a:cubicBezTo>
                  <a:pt x="10983" y="3398"/>
                  <a:pt x="11051" y="3453"/>
                  <a:pt x="11092" y="3507"/>
                </a:cubicBezTo>
                <a:lnTo>
                  <a:pt x="11160" y="3507"/>
                </a:lnTo>
                <a:cubicBezTo>
                  <a:pt x="11201" y="3453"/>
                  <a:pt x="11269" y="3385"/>
                  <a:pt x="11269" y="3330"/>
                </a:cubicBezTo>
                <a:cubicBezTo>
                  <a:pt x="11242" y="3262"/>
                  <a:pt x="11187" y="3208"/>
                  <a:pt x="11119" y="3181"/>
                </a:cubicBezTo>
                <a:cubicBezTo>
                  <a:pt x="11108" y="3177"/>
                  <a:pt x="11097" y="3176"/>
                  <a:pt x="11086" y="3176"/>
                </a:cubicBezTo>
                <a:close/>
                <a:moveTo>
                  <a:pt x="31908" y="3206"/>
                </a:moveTo>
                <a:cubicBezTo>
                  <a:pt x="31822" y="3206"/>
                  <a:pt x="31753" y="3283"/>
                  <a:pt x="31766" y="3371"/>
                </a:cubicBezTo>
                <a:cubicBezTo>
                  <a:pt x="31793" y="3439"/>
                  <a:pt x="31847" y="3493"/>
                  <a:pt x="31915" y="3520"/>
                </a:cubicBezTo>
                <a:cubicBezTo>
                  <a:pt x="31928" y="3524"/>
                  <a:pt x="31939" y="3526"/>
                  <a:pt x="31950" y="3526"/>
                </a:cubicBezTo>
                <a:cubicBezTo>
                  <a:pt x="32024" y="3526"/>
                  <a:pt x="32070" y="3449"/>
                  <a:pt x="32106" y="3330"/>
                </a:cubicBezTo>
                <a:cubicBezTo>
                  <a:pt x="32038" y="3289"/>
                  <a:pt x="31983" y="3221"/>
                  <a:pt x="31915" y="3208"/>
                </a:cubicBezTo>
                <a:lnTo>
                  <a:pt x="31929" y="3208"/>
                </a:lnTo>
                <a:cubicBezTo>
                  <a:pt x="31922" y="3207"/>
                  <a:pt x="31915" y="3206"/>
                  <a:pt x="31908" y="3206"/>
                </a:cubicBezTo>
                <a:close/>
                <a:moveTo>
                  <a:pt x="13863" y="3017"/>
                </a:moveTo>
                <a:cubicBezTo>
                  <a:pt x="13642" y="3017"/>
                  <a:pt x="13529" y="3293"/>
                  <a:pt x="13688" y="3453"/>
                </a:cubicBezTo>
                <a:cubicBezTo>
                  <a:pt x="13740" y="3504"/>
                  <a:pt x="13802" y="3527"/>
                  <a:pt x="13864" y="3527"/>
                </a:cubicBezTo>
                <a:cubicBezTo>
                  <a:pt x="13996" y="3527"/>
                  <a:pt x="14123" y="3420"/>
                  <a:pt x="14123" y="3262"/>
                </a:cubicBezTo>
                <a:cubicBezTo>
                  <a:pt x="14123" y="3126"/>
                  <a:pt x="14014" y="3018"/>
                  <a:pt x="13878" y="3018"/>
                </a:cubicBezTo>
                <a:cubicBezTo>
                  <a:pt x="13873" y="3017"/>
                  <a:pt x="13868" y="3017"/>
                  <a:pt x="13863" y="3017"/>
                </a:cubicBezTo>
                <a:close/>
                <a:moveTo>
                  <a:pt x="25663" y="2936"/>
                </a:moveTo>
                <a:cubicBezTo>
                  <a:pt x="25405" y="2936"/>
                  <a:pt x="25255" y="3249"/>
                  <a:pt x="25445" y="3439"/>
                </a:cubicBezTo>
                <a:cubicBezTo>
                  <a:pt x="25504" y="3502"/>
                  <a:pt x="25580" y="3531"/>
                  <a:pt x="25654" y="3531"/>
                </a:cubicBezTo>
                <a:cubicBezTo>
                  <a:pt x="25803" y="3531"/>
                  <a:pt x="25948" y="3416"/>
                  <a:pt x="25948" y="3235"/>
                </a:cubicBezTo>
                <a:cubicBezTo>
                  <a:pt x="25948" y="3080"/>
                  <a:pt x="25825" y="2949"/>
                  <a:pt x="25672" y="2949"/>
                </a:cubicBezTo>
                <a:cubicBezTo>
                  <a:pt x="25664" y="2949"/>
                  <a:pt x="25657" y="2949"/>
                  <a:pt x="25649" y="2950"/>
                </a:cubicBezTo>
                <a:lnTo>
                  <a:pt x="25663" y="2936"/>
                </a:lnTo>
                <a:close/>
                <a:moveTo>
                  <a:pt x="22901" y="2997"/>
                </a:moveTo>
                <a:cubicBezTo>
                  <a:pt x="22741" y="2997"/>
                  <a:pt x="22591" y="3119"/>
                  <a:pt x="22591" y="3303"/>
                </a:cubicBezTo>
                <a:cubicBezTo>
                  <a:pt x="22605" y="3466"/>
                  <a:pt x="22727" y="3602"/>
                  <a:pt x="22904" y="3602"/>
                </a:cubicBezTo>
                <a:cubicBezTo>
                  <a:pt x="23176" y="3602"/>
                  <a:pt x="23311" y="3276"/>
                  <a:pt x="23121" y="3086"/>
                </a:cubicBezTo>
                <a:cubicBezTo>
                  <a:pt x="23056" y="3024"/>
                  <a:pt x="22977" y="2997"/>
                  <a:pt x="22901" y="2997"/>
                </a:cubicBezTo>
                <a:close/>
                <a:moveTo>
                  <a:pt x="29197" y="3154"/>
                </a:moveTo>
                <a:cubicBezTo>
                  <a:pt x="29061" y="3154"/>
                  <a:pt x="28939" y="3262"/>
                  <a:pt x="28925" y="3412"/>
                </a:cubicBezTo>
                <a:cubicBezTo>
                  <a:pt x="28916" y="3573"/>
                  <a:pt x="29051" y="3687"/>
                  <a:pt x="29194" y="3687"/>
                </a:cubicBezTo>
                <a:cubicBezTo>
                  <a:pt x="29256" y="3687"/>
                  <a:pt x="29320" y="3665"/>
                  <a:pt x="29374" y="3616"/>
                </a:cubicBezTo>
                <a:cubicBezTo>
                  <a:pt x="29537" y="3453"/>
                  <a:pt x="29442" y="3167"/>
                  <a:pt x="29197" y="3154"/>
                </a:cubicBezTo>
                <a:close/>
                <a:moveTo>
                  <a:pt x="20185" y="3086"/>
                </a:moveTo>
                <a:cubicBezTo>
                  <a:pt x="19900" y="3086"/>
                  <a:pt x="19764" y="3412"/>
                  <a:pt x="19954" y="3616"/>
                </a:cubicBezTo>
                <a:cubicBezTo>
                  <a:pt x="20020" y="3677"/>
                  <a:pt x="20098" y="3704"/>
                  <a:pt x="20174" y="3704"/>
                </a:cubicBezTo>
                <a:cubicBezTo>
                  <a:pt x="20334" y="3704"/>
                  <a:pt x="20484" y="3583"/>
                  <a:pt x="20484" y="3398"/>
                </a:cubicBezTo>
                <a:cubicBezTo>
                  <a:pt x="20484" y="3221"/>
                  <a:pt x="20348" y="3086"/>
                  <a:pt x="20185" y="3086"/>
                </a:cubicBezTo>
                <a:close/>
                <a:moveTo>
                  <a:pt x="32745" y="3480"/>
                </a:moveTo>
                <a:cubicBezTo>
                  <a:pt x="32677" y="3507"/>
                  <a:pt x="32636" y="3548"/>
                  <a:pt x="32622" y="3616"/>
                </a:cubicBezTo>
                <a:cubicBezTo>
                  <a:pt x="32622" y="3643"/>
                  <a:pt x="32690" y="3724"/>
                  <a:pt x="32731" y="3724"/>
                </a:cubicBezTo>
                <a:cubicBezTo>
                  <a:pt x="32734" y="3726"/>
                  <a:pt x="32738" y="3726"/>
                  <a:pt x="32742" y="3726"/>
                </a:cubicBezTo>
                <a:cubicBezTo>
                  <a:pt x="32784" y="3726"/>
                  <a:pt x="32848" y="3665"/>
                  <a:pt x="32935" y="3616"/>
                </a:cubicBezTo>
                <a:cubicBezTo>
                  <a:pt x="32840" y="3548"/>
                  <a:pt x="32785" y="3480"/>
                  <a:pt x="32745" y="3480"/>
                </a:cubicBezTo>
                <a:close/>
                <a:moveTo>
                  <a:pt x="17426" y="3154"/>
                </a:moveTo>
                <a:cubicBezTo>
                  <a:pt x="17154" y="3154"/>
                  <a:pt x="17005" y="3480"/>
                  <a:pt x="17195" y="3670"/>
                </a:cubicBezTo>
                <a:cubicBezTo>
                  <a:pt x="17256" y="3731"/>
                  <a:pt x="17333" y="3759"/>
                  <a:pt x="17409" y="3759"/>
                </a:cubicBezTo>
                <a:cubicBezTo>
                  <a:pt x="17569" y="3759"/>
                  <a:pt x="17725" y="3637"/>
                  <a:pt x="17725" y="3453"/>
                </a:cubicBezTo>
                <a:cubicBezTo>
                  <a:pt x="17725" y="3289"/>
                  <a:pt x="17589" y="3154"/>
                  <a:pt x="17426" y="3154"/>
                </a:cubicBezTo>
                <a:close/>
                <a:moveTo>
                  <a:pt x="11948" y="3357"/>
                </a:moveTo>
                <a:cubicBezTo>
                  <a:pt x="11826" y="3357"/>
                  <a:pt x="11717" y="3453"/>
                  <a:pt x="11731" y="3575"/>
                </a:cubicBezTo>
                <a:cubicBezTo>
                  <a:pt x="11731" y="3703"/>
                  <a:pt x="11836" y="3794"/>
                  <a:pt x="11946" y="3794"/>
                </a:cubicBezTo>
                <a:cubicBezTo>
                  <a:pt x="11999" y="3794"/>
                  <a:pt x="12054" y="3773"/>
                  <a:pt x="12098" y="3724"/>
                </a:cubicBezTo>
                <a:cubicBezTo>
                  <a:pt x="12234" y="3588"/>
                  <a:pt x="12139" y="3357"/>
                  <a:pt x="11948" y="3357"/>
                </a:cubicBezTo>
                <a:close/>
                <a:moveTo>
                  <a:pt x="14683" y="3234"/>
                </a:moveTo>
                <a:cubicBezTo>
                  <a:pt x="14532" y="3234"/>
                  <a:pt x="14422" y="3352"/>
                  <a:pt x="14422" y="3507"/>
                </a:cubicBezTo>
                <a:cubicBezTo>
                  <a:pt x="14413" y="3678"/>
                  <a:pt x="14556" y="3796"/>
                  <a:pt x="14703" y="3796"/>
                </a:cubicBezTo>
                <a:cubicBezTo>
                  <a:pt x="14767" y="3796"/>
                  <a:pt x="14831" y="3774"/>
                  <a:pt x="14884" y="3724"/>
                </a:cubicBezTo>
                <a:cubicBezTo>
                  <a:pt x="15075" y="3548"/>
                  <a:pt x="14952" y="3235"/>
                  <a:pt x="14708" y="3235"/>
                </a:cubicBezTo>
                <a:cubicBezTo>
                  <a:pt x="14699" y="3234"/>
                  <a:pt x="14691" y="3234"/>
                  <a:pt x="14683" y="3234"/>
                </a:cubicBezTo>
                <a:close/>
                <a:moveTo>
                  <a:pt x="26470" y="3211"/>
                </a:moveTo>
                <a:cubicBezTo>
                  <a:pt x="26395" y="3211"/>
                  <a:pt x="26320" y="3240"/>
                  <a:pt x="26261" y="3303"/>
                </a:cubicBezTo>
                <a:cubicBezTo>
                  <a:pt x="26071" y="3493"/>
                  <a:pt x="26207" y="3820"/>
                  <a:pt x="26478" y="3820"/>
                </a:cubicBezTo>
                <a:cubicBezTo>
                  <a:pt x="26642" y="3806"/>
                  <a:pt x="26764" y="3670"/>
                  <a:pt x="26778" y="3507"/>
                </a:cubicBezTo>
                <a:cubicBezTo>
                  <a:pt x="26768" y="3326"/>
                  <a:pt x="26620" y="3211"/>
                  <a:pt x="26470" y="3211"/>
                </a:cubicBezTo>
                <a:close/>
                <a:moveTo>
                  <a:pt x="23720" y="3261"/>
                </a:moveTo>
                <a:cubicBezTo>
                  <a:pt x="23649" y="3261"/>
                  <a:pt x="23577" y="3287"/>
                  <a:pt x="23515" y="3344"/>
                </a:cubicBezTo>
                <a:cubicBezTo>
                  <a:pt x="23298" y="3534"/>
                  <a:pt x="23434" y="3874"/>
                  <a:pt x="23706" y="3887"/>
                </a:cubicBezTo>
                <a:cubicBezTo>
                  <a:pt x="23714" y="3888"/>
                  <a:pt x="23722" y="3888"/>
                  <a:pt x="23730" y="3888"/>
                </a:cubicBezTo>
                <a:cubicBezTo>
                  <a:pt x="23895" y="3888"/>
                  <a:pt x="24019" y="3757"/>
                  <a:pt x="24032" y="3588"/>
                </a:cubicBezTo>
                <a:cubicBezTo>
                  <a:pt x="24041" y="3398"/>
                  <a:pt x="23885" y="3261"/>
                  <a:pt x="23720" y="3261"/>
                </a:cubicBezTo>
                <a:close/>
                <a:moveTo>
                  <a:pt x="30040" y="3439"/>
                </a:moveTo>
                <a:cubicBezTo>
                  <a:pt x="29809" y="3439"/>
                  <a:pt x="29686" y="3711"/>
                  <a:pt x="29836" y="3874"/>
                </a:cubicBezTo>
                <a:cubicBezTo>
                  <a:pt x="29890" y="3928"/>
                  <a:pt x="29957" y="3952"/>
                  <a:pt x="30023" y="3952"/>
                </a:cubicBezTo>
                <a:cubicBezTo>
                  <a:pt x="30156" y="3952"/>
                  <a:pt x="30284" y="3852"/>
                  <a:pt x="30284" y="3697"/>
                </a:cubicBezTo>
                <a:cubicBezTo>
                  <a:pt x="30284" y="3561"/>
                  <a:pt x="30176" y="3439"/>
                  <a:pt x="30040" y="3439"/>
                </a:cubicBezTo>
                <a:close/>
                <a:moveTo>
                  <a:pt x="21001" y="3317"/>
                </a:moveTo>
                <a:lnTo>
                  <a:pt x="20987" y="3330"/>
                </a:lnTo>
                <a:cubicBezTo>
                  <a:pt x="20715" y="3330"/>
                  <a:pt x="20566" y="3670"/>
                  <a:pt x="20770" y="3860"/>
                </a:cubicBezTo>
                <a:cubicBezTo>
                  <a:pt x="20835" y="3926"/>
                  <a:pt x="20914" y="3955"/>
                  <a:pt x="20991" y="3955"/>
                </a:cubicBezTo>
                <a:cubicBezTo>
                  <a:pt x="21155" y="3955"/>
                  <a:pt x="21309" y="3823"/>
                  <a:pt x="21300" y="3629"/>
                </a:cubicBezTo>
                <a:cubicBezTo>
                  <a:pt x="21313" y="3466"/>
                  <a:pt x="21164" y="3330"/>
                  <a:pt x="21001" y="3317"/>
                </a:cubicBezTo>
                <a:close/>
                <a:moveTo>
                  <a:pt x="33577" y="3777"/>
                </a:moveTo>
                <a:cubicBezTo>
                  <a:pt x="33541" y="3777"/>
                  <a:pt x="33513" y="3837"/>
                  <a:pt x="33451" y="3874"/>
                </a:cubicBezTo>
                <a:cubicBezTo>
                  <a:pt x="33519" y="3928"/>
                  <a:pt x="33560" y="3983"/>
                  <a:pt x="33587" y="3983"/>
                </a:cubicBezTo>
                <a:cubicBezTo>
                  <a:pt x="33628" y="3983"/>
                  <a:pt x="33669" y="3928"/>
                  <a:pt x="33710" y="3887"/>
                </a:cubicBezTo>
                <a:cubicBezTo>
                  <a:pt x="33669" y="3847"/>
                  <a:pt x="33642" y="3792"/>
                  <a:pt x="33587" y="3779"/>
                </a:cubicBezTo>
                <a:cubicBezTo>
                  <a:pt x="33584" y="3778"/>
                  <a:pt x="33580" y="3777"/>
                  <a:pt x="33577" y="3777"/>
                </a:cubicBezTo>
                <a:close/>
                <a:moveTo>
                  <a:pt x="18239" y="3394"/>
                </a:moveTo>
                <a:cubicBezTo>
                  <a:pt x="18164" y="3394"/>
                  <a:pt x="18087" y="3421"/>
                  <a:pt x="18024" y="3480"/>
                </a:cubicBezTo>
                <a:cubicBezTo>
                  <a:pt x="17834" y="3670"/>
                  <a:pt x="17956" y="4010"/>
                  <a:pt x="18242" y="4010"/>
                </a:cubicBezTo>
                <a:cubicBezTo>
                  <a:pt x="18249" y="4010"/>
                  <a:pt x="18257" y="4011"/>
                  <a:pt x="18264" y="4011"/>
                </a:cubicBezTo>
                <a:cubicBezTo>
                  <a:pt x="18418" y="4011"/>
                  <a:pt x="18554" y="3879"/>
                  <a:pt x="18554" y="3711"/>
                </a:cubicBezTo>
                <a:cubicBezTo>
                  <a:pt x="18564" y="3523"/>
                  <a:pt x="18405" y="3394"/>
                  <a:pt x="18239" y="3394"/>
                </a:cubicBezTo>
                <a:close/>
                <a:moveTo>
                  <a:pt x="10059" y="3697"/>
                </a:moveTo>
                <a:cubicBezTo>
                  <a:pt x="9991" y="3792"/>
                  <a:pt x="9910" y="3847"/>
                  <a:pt x="9910" y="3901"/>
                </a:cubicBezTo>
                <a:cubicBezTo>
                  <a:pt x="9910" y="3955"/>
                  <a:pt x="9991" y="4010"/>
                  <a:pt x="10032" y="4064"/>
                </a:cubicBezTo>
                <a:cubicBezTo>
                  <a:pt x="10086" y="4010"/>
                  <a:pt x="10168" y="3969"/>
                  <a:pt x="10195" y="3915"/>
                </a:cubicBezTo>
                <a:cubicBezTo>
                  <a:pt x="10209" y="3860"/>
                  <a:pt x="10127" y="3806"/>
                  <a:pt x="10059" y="3697"/>
                </a:cubicBezTo>
                <a:close/>
                <a:moveTo>
                  <a:pt x="27321" y="3453"/>
                </a:moveTo>
                <a:cubicBezTo>
                  <a:pt x="26913" y="3453"/>
                  <a:pt x="26900" y="4051"/>
                  <a:pt x="27308" y="4064"/>
                </a:cubicBezTo>
                <a:cubicBezTo>
                  <a:pt x="27702" y="4064"/>
                  <a:pt x="27715" y="3466"/>
                  <a:pt x="27321" y="3453"/>
                </a:cubicBezTo>
                <a:close/>
                <a:moveTo>
                  <a:pt x="15523" y="3453"/>
                </a:moveTo>
                <a:cubicBezTo>
                  <a:pt x="15251" y="3453"/>
                  <a:pt x="15115" y="3779"/>
                  <a:pt x="15306" y="3969"/>
                </a:cubicBezTo>
                <a:cubicBezTo>
                  <a:pt x="15369" y="4037"/>
                  <a:pt x="15448" y="4067"/>
                  <a:pt x="15524" y="4067"/>
                </a:cubicBezTo>
                <a:cubicBezTo>
                  <a:pt x="15677" y="4067"/>
                  <a:pt x="15822" y="3946"/>
                  <a:pt x="15822" y="3765"/>
                </a:cubicBezTo>
                <a:cubicBezTo>
                  <a:pt x="15822" y="3588"/>
                  <a:pt x="15686" y="3466"/>
                  <a:pt x="15523" y="3453"/>
                </a:cubicBezTo>
                <a:close/>
                <a:moveTo>
                  <a:pt x="12805" y="3575"/>
                </a:moveTo>
                <a:cubicBezTo>
                  <a:pt x="12655" y="3575"/>
                  <a:pt x="12533" y="3697"/>
                  <a:pt x="12533" y="3847"/>
                </a:cubicBezTo>
                <a:cubicBezTo>
                  <a:pt x="12533" y="4011"/>
                  <a:pt x="12662" y="4121"/>
                  <a:pt x="12800" y="4121"/>
                </a:cubicBezTo>
                <a:cubicBezTo>
                  <a:pt x="12868" y="4121"/>
                  <a:pt x="12937" y="4095"/>
                  <a:pt x="12995" y="4037"/>
                </a:cubicBezTo>
                <a:cubicBezTo>
                  <a:pt x="13158" y="3874"/>
                  <a:pt x="13049" y="3575"/>
                  <a:pt x="12805" y="3575"/>
                </a:cubicBezTo>
                <a:close/>
                <a:moveTo>
                  <a:pt x="24548" y="3507"/>
                </a:moveTo>
                <a:cubicBezTo>
                  <a:pt x="24263" y="3507"/>
                  <a:pt x="24127" y="3847"/>
                  <a:pt x="24317" y="4051"/>
                </a:cubicBezTo>
                <a:cubicBezTo>
                  <a:pt x="24383" y="4112"/>
                  <a:pt x="24463" y="4139"/>
                  <a:pt x="24541" y="4139"/>
                </a:cubicBezTo>
                <a:cubicBezTo>
                  <a:pt x="24705" y="4139"/>
                  <a:pt x="24861" y="4017"/>
                  <a:pt x="24861" y="3833"/>
                </a:cubicBezTo>
                <a:cubicBezTo>
                  <a:pt x="24861" y="3656"/>
                  <a:pt x="24725" y="3507"/>
                  <a:pt x="24548" y="3507"/>
                </a:cubicBezTo>
                <a:close/>
                <a:moveTo>
                  <a:pt x="30842" y="3697"/>
                </a:moveTo>
                <a:cubicBezTo>
                  <a:pt x="30719" y="3697"/>
                  <a:pt x="30597" y="3806"/>
                  <a:pt x="30597" y="3928"/>
                </a:cubicBezTo>
                <a:lnTo>
                  <a:pt x="30597" y="3942"/>
                </a:lnTo>
                <a:cubicBezTo>
                  <a:pt x="30597" y="4090"/>
                  <a:pt x="30716" y="4194"/>
                  <a:pt x="30844" y="4194"/>
                </a:cubicBezTo>
                <a:cubicBezTo>
                  <a:pt x="30904" y="4194"/>
                  <a:pt x="30966" y="4171"/>
                  <a:pt x="31018" y="4119"/>
                </a:cubicBezTo>
                <a:cubicBezTo>
                  <a:pt x="31181" y="3969"/>
                  <a:pt x="31073" y="3697"/>
                  <a:pt x="30842" y="3697"/>
                </a:cubicBezTo>
                <a:close/>
                <a:moveTo>
                  <a:pt x="21813" y="3561"/>
                </a:moveTo>
                <a:cubicBezTo>
                  <a:pt x="21538" y="3561"/>
                  <a:pt x="21385" y="3892"/>
                  <a:pt x="21585" y="4105"/>
                </a:cubicBezTo>
                <a:cubicBezTo>
                  <a:pt x="21653" y="4177"/>
                  <a:pt x="21736" y="4209"/>
                  <a:pt x="21818" y="4209"/>
                </a:cubicBezTo>
                <a:cubicBezTo>
                  <a:pt x="21984" y="4209"/>
                  <a:pt x="22143" y="4079"/>
                  <a:pt x="22143" y="3887"/>
                </a:cubicBezTo>
                <a:cubicBezTo>
                  <a:pt x="22143" y="3711"/>
                  <a:pt x="22007" y="3561"/>
                  <a:pt x="21830" y="3561"/>
                </a:cubicBezTo>
                <a:cubicBezTo>
                  <a:pt x="21824" y="3561"/>
                  <a:pt x="21819" y="3561"/>
                  <a:pt x="21813" y="3561"/>
                </a:cubicBezTo>
                <a:close/>
                <a:moveTo>
                  <a:pt x="19054" y="3615"/>
                </a:moveTo>
                <a:cubicBezTo>
                  <a:pt x="18766" y="3615"/>
                  <a:pt x="18626" y="3960"/>
                  <a:pt x="18826" y="4173"/>
                </a:cubicBezTo>
                <a:cubicBezTo>
                  <a:pt x="18891" y="4238"/>
                  <a:pt x="18973" y="4267"/>
                  <a:pt x="19054" y="4267"/>
                </a:cubicBezTo>
                <a:cubicBezTo>
                  <a:pt x="19226" y="4267"/>
                  <a:pt x="19393" y="4136"/>
                  <a:pt x="19383" y="3942"/>
                </a:cubicBezTo>
                <a:cubicBezTo>
                  <a:pt x="19383" y="3765"/>
                  <a:pt x="19247" y="3629"/>
                  <a:pt x="19071" y="3616"/>
                </a:cubicBezTo>
                <a:cubicBezTo>
                  <a:pt x="19065" y="3615"/>
                  <a:pt x="19060" y="3615"/>
                  <a:pt x="19054" y="3615"/>
                </a:cubicBezTo>
                <a:close/>
                <a:moveTo>
                  <a:pt x="28122" y="3693"/>
                </a:moveTo>
                <a:cubicBezTo>
                  <a:pt x="28051" y="3693"/>
                  <a:pt x="27978" y="3720"/>
                  <a:pt x="27919" y="3779"/>
                </a:cubicBezTo>
                <a:cubicBezTo>
                  <a:pt x="27715" y="3983"/>
                  <a:pt x="27851" y="4309"/>
                  <a:pt x="28137" y="4309"/>
                </a:cubicBezTo>
                <a:cubicBezTo>
                  <a:pt x="28286" y="4309"/>
                  <a:pt x="28422" y="4173"/>
                  <a:pt x="28422" y="4023"/>
                </a:cubicBezTo>
                <a:lnTo>
                  <a:pt x="28436" y="4010"/>
                </a:lnTo>
                <a:cubicBezTo>
                  <a:pt x="28436" y="3822"/>
                  <a:pt x="28281" y="3693"/>
                  <a:pt x="28122" y="3693"/>
                </a:cubicBezTo>
                <a:close/>
                <a:moveTo>
                  <a:pt x="16352" y="3724"/>
                </a:moveTo>
                <a:cubicBezTo>
                  <a:pt x="16176" y="3724"/>
                  <a:pt x="16040" y="3860"/>
                  <a:pt x="16040" y="4023"/>
                </a:cubicBezTo>
                <a:lnTo>
                  <a:pt x="16040" y="4037"/>
                </a:lnTo>
                <a:cubicBezTo>
                  <a:pt x="16030" y="4231"/>
                  <a:pt x="16185" y="4356"/>
                  <a:pt x="16349" y="4356"/>
                </a:cubicBezTo>
                <a:cubicBezTo>
                  <a:pt x="16426" y="4356"/>
                  <a:pt x="16505" y="4329"/>
                  <a:pt x="16570" y="4268"/>
                </a:cubicBezTo>
                <a:cubicBezTo>
                  <a:pt x="16774" y="4064"/>
                  <a:pt x="16624" y="3724"/>
                  <a:pt x="16352" y="3724"/>
                </a:cubicBezTo>
                <a:close/>
                <a:moveTo>
                  <a:pt x="10875" y="3942"/>
                </a:moveTo>
                <a:cubicBezTo>
                  <a:pt x="10752" y="3942"/>
                  <a:pt x="10671" y="4037"/>
                  <a:pt x="10671" y="4159"/>
                </a:cubicBezTo>
                <a:cubicBezTo>
                  <a:pt x="10662" y="4288"/>
                  <a:pt x="10770" y="4373"/>
                  <a:pt x="10883" y="4373"/>
                </a:cubicBezTo>
                <a:cubicBezTo>
                  <a:pt x="10938" y="4373"/>
                  <a:pt x="10993" y="4353"/>
                  <a:pt x="11038" y="4309"/>
                </a:cubicBezTo>
                <a:cubicBezTo>
                  <a:pt x="11174" y="4173"/>
                  <a:pt x="11065" y="3942"/>
                  <a:pt x="10875" y="3942"/>
                </a:cubicBezTo>
                <a:close/>
                <a:moveTo>
                  <a:pt x="25378" y="3738"/>
                </a:moveTo>
                <a:cubicBezTo>
                  <a:pt x="25201" y="3738"/>
                  <a:pt x="25051" y="3874"/>
                  <a:pt x="25051" y="4051"/>
                </a:cubicBezTo>
                <a:cubicBezTo>
                  <a:pt x="25042" y="4255"/>
                  <a:pt x="25204" y="4389"/>
                  <a:pt x="25372" y="4389"/>
                </a:cubicBezTo>
                <a:cubicBezTo>
                  <a:pt x="25450" y="4389"/>
                  <a:pt x="25530" y="4360"/>
                  <a:pt x="25595" y="4295"/>
                </a:cubicBezTo>
                <a:cubicBezTo>
                  <a:pt x="25812" y="4091"/>
                  <a:pt x="25663" y="3738"/>
                  <a:pt x="25378" y="3738"/>
                </a:cubicBezTo>
                <a:close/>
                <a:moveTo>
                  <a:pt x="13622" y="3799"/>
                </a:moveTo>
                <a:cubicBezTo>
                  <a:pt x="13472" y="3799"/>
                  <a:pt x="13330" y="3909"/>
                  <a:pt x="13321" y="4078"/>
                </a:cubicBezTo>
                <a:cubicBezTo>
                  <a:pt x="13321" y="4241"/>
                  <a:pt x="13443" y="4377"/>
                  <a:pt x="13607" y="4390"/>
                </a:cubicBezTo>
                <a:cubicBezTo>
                  <a:pt x="13612" y="4391"/>
                  <a:pt x="13618" y="4391"/>
                  <a:pt x="13624" y="4391"/>
                </a:cubicBezTo>
                <a:cubicBezTo>
                  <a:pt x="13885" y="4391"/>
                  <a:pt x="14024" y="4087"/>
                  <a:pt x="13851" y="3901"/>
                </a:cubicBezTo>
                <a:cubicBezTo>
                  <a:pt x="13785" y="3830"/>
                  <a:pt x="13702" y="3799"/>
                  <a:pt x="13622" y="3799"/>
                </a:cubicBezTo>
                <a:close/>
                <a:moveTo>
                  <a:pt x="31655" y="3955"/>
                </a:moveTo>
                <a:cubicBezTo>
                  <a:pt x="31461" y="3955"/>
                  <a:pt x="31348" y="4204"/>
                  <a:pt x="31494" y="4350"/>
                </a:cubicBezTo>
                <a:cubicBezTo>
                  <a:pt x="31544" y="4399"/>
                  <a:pt x="31606" y="4422"/>
                  <a:pt x="31666" y="4422"/>
                </a:cubicBezTo>
                <a:cubicBezTo>
                  <a:pt x="31787" y="4422"/>
                  <a:pt x="31902" y="4331"/>
                  <a:pt x="31902" y="4187"/>
                </a:cubicBezTo>
                <a:cubicBezTo>
                  <a:pt x="31902" y="4064"/>
                  <a:pt x="31807" y="3955"/>
                  <a:pt x="31671" y="3955"/>
                </a:cubicBezTo>
                <a:cubicBezTo>
                  <a:pt x="31666" y="3955"/>
                  <a:pt x="31660" y="3955"/>
                  <a:pt x="31655" y="3955"/>
                </a:cubicBezTo>
                <a:close/>
                <a:moveTo>
                  <a:pt x="22642" y="3819"/>
                </a:moveTo>
                <a:cubicBezTo>
                  <a:pt x="22341" y="3819"/>
                  <a:pt x="22187" y="4177"/>
                  <a:pt x="22401" y="4390"/>
                </a:cubicBezTo>
                <a:cubicBezTo>
                  <a:pt x="22469" y="4468"/>
                  <a:pt x="22558" y="4503"/>
                  <a:pt x="22645" y="4503"/>
                </a:cubicBezTo>
                <a:cubicBezTo>
                  <a:pt x="22817" y="4503"/>
                  <a:pt x="22985" y="4367"/>
                  <a:pt x="22985" y="4159"/>
                </a:cubicBezTo>
                <a:cubicBezTo>
                  <a:pt x="22985" y="3983"/>
                  <a:pt x="22836" y="3833"/>
                  <a:pt x="22659" y="3820"/>
                </a:cubicBezTo>
                <a:cubicBezTo>
                  <a:pt x="22653" y="3819"/>
                  <a:pt x="22648" y="3819"/>
                  <a:pt x="22642" y="3819"/>
                </a:cubicBezTo>
                <a:close/>
                <a:moveTo>
                  <a:pt x="28949" y="3941"/>
                </a:moveTo>
                <a:cubicBezTo>
                  <a:pt x="28688" y="3941"/>
                  <a:pt x="28548" y="4259"/>
                  <a:pt x="28735" y="4458"/>
                </a:cubicBezTo>
                <a:cubicBezTo>
                  <a:pt x="28798" y="4526"/>
                  <a:pt x="28877" y="4557"/>
                  <a:pt x="28954" y="4557"/>
                </a:cubicBezTo>
                <a:cubicBezTo>
                  <a:pt x="29108" y="4557"/>
                  <a:pt x="29256" y="4436"/>
                  <a:pt x="29265" y="4254"/>
                </a:cubicBezTo>
                <a:cubicBezTo>
                  <a:pt x="29265" y="4078"/>
                  <a:pt x="29129" y="3942"/>
                  <a:pt x="28966" y="3942"/>
                </a:cubicBezTo>
                <a:cubicBezTo>
                  <a:pt x="28960" y="3942"/>
                  <a:pt x="28955" y="3941"/>
                  <a:pt x="28949" y="3941"/>
                </a:cubicBezTo>
                <a:close/>
                <a:moveTo>
                  <a:pt x="19891" y="3883"/>
                </a:moveTo>
                <a:cubicBezTo>
                  <a:pt x="19809" y="3883"/>
                  <a:pt x="19724" y="3913"/>
                  <a:pt x="19655" y="3983"/>
                </a:cubicBezTo>
                <a:cubicBezTo>
                  <a:pt x="19424" y="4187"/>
                  <a:pt x="19587" y="4554"/>
                  <a:pt x="19886" y="4567"/>
                </a:cubicBezTo>
                <a:cubicBezTo>
                  <a:pt x="20077" y="4567"/>
                  <a:pt x="20226" y="4418"/>
                  <a:pt x="20226" y="4227"/>
                </a:cubicBezTo>
                <a:cubicBezTo>
                  <a:pt x="20235" y="4023"/>
                  <a:pt x="20068" y="3883"/>
                  <a:pt x="19891" y="3883"/>
                </a:cubicBezTo>
                <a:close/>
                <a:moveTo>
                  <a:pt x="8972" y="4309"/>
                </a:moveTo>
                <a:cubicBezTo>
                  <a:pt x="8917" y="4390"/>
                  <a:pt x="8849" y="4458"/>
                  <a:pt x="8863" y="4486"/>
                </a:cubicBezTo>
                <a:cubicBezTo>
                  <a:pt x="8877" y="4540"/>
                  <a:pt x="8944" y="4581"/>
                  <a:pt x="8985" y="4621"/>
                </a:cubicBezTo>
                <a:cubicBezTo>
                  <a:pt x="9026" y="4581"/>
                  <a:pt x="9094" y="4540"/>
                  <a:pt x="9094" y="4499"/>
                </a:cubicBezTo>
                <a:cubicBezTo>
                  <a:pt x="9094" y="4445"/>
                  <a:pt x="9040" y="4390"/>
                  <a:pt x="8972" y="4309"/>
                </a:cubicBezTo>
                <a:close/>
                <a:moveTo>
                  <a:pt x="17181" y="3942"/>
                </a:moveTo>
                <a:cubicBezTo>
                  <a:pt x="16869" y="3942"/>
                  <a:pt x="16706" y="4309"/>
                  <a:pt x="16923" y="4526"/>
                </a:cubicBezTo>
                <a:cubicBezTo>
                  <a:pt x="16990" y="4597"/>
                  <a:pt x="17075" y="4629"/>
                  <a:pt x="17159" y="4629"/>
                </a:cubicBezTo>
                <a:cubicBezTo>
                  <a:pt x="17335" y="4629"/>
                  <a:pt x="17508" y="4492"/>
                  <a:pt x="17508" y="4282"/>
                </a:cubicBezTo>
                <a:cubicBezTo>
                  <a:pt x="17508" y="4105"/>
                  <a:pt x="17358" y="3955"/>
                  <a:pt x="17181" y="3942"/>
                </a:cubicBezTo>
                <a:close/>
                <a:moveTo>
                  <a:pt x="14463" y="4023"/>
                </a:moveTo>
                <a:cubicBezTo>
                  <a:pt x="14177" y="4023"/>
                  <a:pt x="14028" y="4363"/>
                  <a:pt x="14232" y="4554"/>
                </a:cubicBezTo>
                <a:cubicBezTo>
                  <a:pt x="14295" y="4621"/>
                  <a:pt x="14374" y="4651"/>
                  <a:pt x="14452" y="4651"/>
                </a:cubicBezTo>
                <a:cubicBezTo>
                  <a:pt x="14610" y="4651"/>
                  <a:pt x="14762" y="4527"/>
                  <a:pt x="14762" y="4336"/>
                </a:cubicBezTo>
                <a:cubicBezTo>
                  <a:pt x="14762" y="4159"/>
                  <a:pt x="14626" y="4023"/>
                  <a:pt x="14463" y="4023"/>
                </a:cubicBezTo>
                <a:close/>
                <a:moveTo>
                  <a:pt x="32513" y="4214"/>
                </a:moveTo>
                <a:cubicBezTo>
                  <a:pt x="32391" y="4214"/>
                  <a:pt x="32282" y="4295"/>
                  <a:pt x="32282" y="4418"/>
                </a:cubicBezTo>
                <a:lnTo>
                  <a:pt x="32296" y="4418"/>
                </a:lnTo>
                <a:cubicBezTo>
                  <a:pt x="32287" y="4559"/>
                  <a:pt x="32395" y="4655"/>
                  <a:pt x="32507" y="4655"/>
                </a:cubicBezTo>
                <a:cubicBezTo>
                  <a:pt x="32557" y="4655"/>
                  <a:pt x="32608" y="4636"/>
                  <a:pt x="32649" y="4594"/>
                </a:cubicBezTo>
                <a:cubicBezTo>
                  <a:pt x="32799" y="4458"/>
                  <a:pt x="32704" y="4227"/>
                  <a:pt x="32513" y="4214"/>
                </a:cubicBezTo>
                <a:close/>
                <a:moveTo>
                  <a:pt x="26193" y="3996"/>
                </a:moveTo>
                <a:cubicBezTo>
                  <a:pt x="26005" y="4010"/>
                  <a:pt x="25870" y="4156"/>
                  <a:pt x="25867" y="4343"/>
                </a:cubicBezTo>
                <a:lnTo>
                  <a:pt x="25867" y="4343"/>
                </a:lnTo>
                <a:cubicBezTo>
                  <a:pt x="25867" y="4340"/>
                  <a:pt x="25867" y="4338"/>
                  <a:pt x="25867" y="4336"/>
                </a:cubicBezTo>
                <a:lnTo>
                  <a:pt x="25867" y="4350"/>
                </a:lnTo>
                <a:cubicBezTo>
                  <a:pt x="25867" y="4347"/>
                  <a:pt x="25867" y="4345"/>
                  <a:pt x="25867" y="4343"/>
                </a:cubicBezTo>
                <a:lnTo>
                  <a:pt x="25867" y="4343"/>
                </a:lnTo>
                <a:cubicBezTo>
                  <a:pt x="25870" y="4540"/>
                  <a:pt x="26034" y="4664"/>
                  <a:pt x="26203" y="4664"/>
                </a:cubicBezTo>
                <a:cubicBezTo>
                  <a:pt x="26286" y="4664"/>
                  <a:pt x="26371" y="4634"/>
                  <a:pt x="26438" y="4567"/>
                </a:cubicBezTo>
                <a:cubicBezTo>
                  <a:pt x="26642" y="4350"/>
                  <a:pt x="26478" y="3996"/>
                  <a:pt x="26193" y="3996"/>
                </a:cubicBezTo>
                <a:close/>
                <a:moveTo>
                  <a:pt x="11729" y="4131"/>
                </a:moveTo>
                <a:cubicBezTo>
                  <a:pt x="11720" y="4131"/>
                  <a:pt x="11712" y="4132"/>
                  <a:pt x="11704" y="4132"/>
                </a:cubicBezTo>
                <a:cubicBezTo>
                  <a:pt x="11377" y="4159"/>
                  <a:pt x="11377" y="4649"/>
                  <a:pt x="11704" y="4676"/>
                </a:cubicBezTo>
                <a:cubicBezTo>
                  <a:pt x="11712" y="4676"/>
                  <a:pt x="11720" y="4677"/>
                  <a:pt x="11729" y="4677"/>
                </a:cubicBezTo>
                <a:cubicBezTo>
                  <a:pt x="12076" y="4677"/>
                  <a:pt x="12076" y="4131"/>
                  <a:pt x="11729" y="4131"/>
                </a:cubicBezTo>
                <a:close/>
                <a:moveTo>
                  <a:pt x="23466" y="4065"/>
                </a:moveTo>
                <a:cubicBezTo>
                  <a:pt x="23383" y="4065"/>
                  <a:pt x="23299" y="4095"/>
                  <a:pt x="23230" y="4159"/>
                </a:cubicBezTo>
                <a:cubicBezTo>
                  <a:pt x="23012" y="4377"/>
                  <a:pt x="23162" y="4744"/>
                  <a:pt x="23475" y="4744"/>
                </a:cubicBezTo>
                <a:cubicBezTo>
                  <a:pt x="23651" y="4744"/>
                  <a:pt x="23814" y="4594"/>
                  <a:pt x="23814" y="4404"/>
                </a:cubicBezTo>
                <a:cubicBezTo>
                  <a:pt x="23814" y="4200"/>
                  <a:pt x="23643" y="4065"/>
                  <a:pt x="23466" y="4065"/>
                </a:cubicBezTo>
                <a:close/>
                <a:moveTo>
                  <a:pt x="20756" y="4119"/>
                </a:moveTo>
                <a:cubicBezTo>
                  <a:pt x="20566" y="4119"/>
                  <a:pt x="20416" y="4268"/>
                  <a:pt x="20416" y="4458"/>
                </a:cubicBezTo>
                <a:cubicBezTo>
                  <a:pt x="20416" y="4659"/>
                  <a:pt x="20582" y="4793"/>
                  <a:pt x="20752" y="4793"/>
                </a:cubicBezTo>
                <a:cubicBezTo>
                  <a:pt x="20836" y="4793"/>
                  <a:pt x="20920" y="4761"/>
                  <a:pt x="20987" y="4689"/>
                </a:cubicBezTo>
                <a:cubicBezTo>
                  <a:pt x="21205" y="4486"/>
                  <a:pt x="21055" y="4119"/>
                  <a:pt x="20756" y="4119"/>
                </a:cubicBezTo>
                <a:close/>
                <a:moveTo>
                  <a:pt x="29759" y="4226"/>
                </a:moveTo>
                <a:cubicBezTo>
                  <a:pt x="29606" y="4226"/>
                  <a:pt x="29482" y="4357"/>
                  <a:pt x="29469" y="4513"/>
                </a:cubicBezTo>
                <a:cubicBezTo>
                  <a:pt x="29459" y="4700"/>
                  <a:pt x="29611" y="4829"/>
                  <a:pt x="29774" y="4829"/>
                </a:cubicBezTo>
                <a:cubicBezTo>
                  <a:pt x="29847" y="4829"/>
                  <a:pt x="29922" y="4803"/>
                  <a:pt x="29985" y="4744"/>
                </a:cubicBezTo>
                <a:cubicBezTo>
                  <a:pt x="30176" y="4554"/>
                  <a:pt x="30053" y="4227"/>
                  <a:pt x="29781" y="4227"/>
                </a:cubicBezTo>
                <a:cubicBezTo>
                  <a:pt x="29774" y="4227"/>
                  <a:pt x="29766" y="4226"/>
                  <a:pt x="29759" y="4226"/>
                </a:cubicBezTo>
                <a:close/>
                <a:moveTo>
                  <a:pt x="17996" y="4178"/>
                </a:moveTo>
                <a:cubicBezTo>
                  <a:pt x="17911" y="4178"/>
                  <a:pt x="17824" y="4210"/>
                  <a:pt x="17752" y="4282"/>
                </a:cubicBezTo>
                <a:cubicBezTo>
                  <a:pt x="17548" y="4486"/>
                  <a:pt x="17698" y="4853"/>
                  <a:pt x="17997" y="4853"/>
                </a:cubicBezTo>
                <a:cubicBezTo>
                  <a:pt x="18187" y="4853"/>
                  <a:pt x="18337" y="4703"/>
                  <a:pt x="18337" y="4513"/>
                </a:cubicBezTo>
                <a:cubicBezTo>
                  <a:pt x="18337" y="4312"/>
                  <a:pt x="18171" y="4178"/>
                  <a:pt x="17996" y="4178"/>
                </a:cubicBezTo>
                <a:close/>
                <a:moveTo>
                  <a:pt x="33322" y="4513"/>
                </a:moveTo>
                <a:cubicBezTo>
                  <a:pt x="33224" y="4513"/>
                  <a:pt x="33125" y="4581"/>
                  <a:pt x="33139" y="4717"/>
                </a:cubicBezTo>
                <a:cubicBezTo>
                  <a:pt x="33126" y="4818"/>
                  <a:pt x="33197" y="4908"/>
                  <a:pt x="33295" y="4908"/>
                </a:cubicBezTo>
                <a:cubicBezTo>
                  <a:pt x="33302" y="4908"/>
                  <a:pt x="33308" y="4908"/>
                  <a:pt x="33315" y="4907"/>
                </a:cubicBezTo>
                <a:cubicBezTo>
                  <a:pt x="33438" y="4893"/>
                  <a:pt x="33506" y="4825"/>
                  <a:pt x="33506" y="4717"/>
                </a:cubicBezTo>
                <a:cubicBezTo>
                  <a:pt x="33519" y="4581"/>
                  <a:pt x="33421" y="4513"/>
                  <a:pt x="33322" y="4513"/>
                </a:cubicBezTo>
                <a:close/>
                <a:moveTo>
                  <a:pt x="15261" y="4245"/>
                </a:moveTo>
                <a:cubicBezTo>
                  <a:pt x="15182" y="4245"/>
                  <a:pt x="15101" y="4273"/>
                  <a:pt x="15034" y="4336"/>
                </a:cubicBezTo>
                <a:cubicBezTo>
                  <a:pt x="14803" y="4554"/>
                  <a:pt x="14966" y="4920"/>
                  <a:pt x="15265" y="4920"/>
                </a:cubicBezTo>
                <a:cubicBezTo>
                  <a:pt x="15455" y="4920"/>
                  <a:pt x="15605" y="4771"/>
                  <a:pt x="15605" y="4581"/>
                </a:cubicBezTo>
                <a:lnTo>
                  <a:pt x="15605" y="4594"/>
                </a:lnTo>
                <a:cubicBezTo>
                  <a:pt x="15614" y="4387"/>
                  <a:pt x="15441" y="4245"/>
                  <a:pt x="15261" y="4245"/>
                </a:cubicBezTo>
                <a:close/>
                <a:moveTo>
                  <a:pt x="26977" y="4250"/>
                </a:moveTo>
                <a:cubicBezTo>
                  <a:pt x="26647" y="4250"/>
                  <a:pt x="26656" y="4926"/>
                  <a:pt x="26982" y="4926"/>
                </a:cubicBezTo>
                <a:cubicBezTo>
                  <a:pt x="26999" y="4926"/>
                  <a:pt x="27017" y="4924"/>
                  <a:pt x="27036" y="4920"/>
                </a:cubicBezTo>
                <a:cubicBezTo>
                  <a:pt x="27403" y="4839"/>
                  <a:pt x="27389" y="4309"/>
                  <a:pt x="27022" y="4254"/>
                </a:cubicBezTo>
                <a:cubicBezTo>
                  <a:pt x="27006" y="4252"/>
                  <a:pt x="26991" y="4250"/>
                  <a:pt x="26977" y="4250"/>
                </a:cubicBezTo>
                <a:close/>
                <a:moveTo>
                  <a:pt x="9798" y="4526"/>
                </a:moveTo>
                <a:cubicBezTo>
                  <a:pt x="9619" y="4526"/>
                  <a:pt x="9532" y="4748"/>
                  <a:pt x="9651" y="4880"/>
                </a:cubicBezTo>
                <a:cubicBezTo>
                  <a:pt x="9692" y="4924"/>
                  <a:pt x="9744" y="4944"/>
                  <a:pt x="9796" y="4944"/>
                </a:cubicBezTo>
                <a:cubicBezTo>
                  <a:pt x="9902" y="4944"/>
                  <a:pt x="10009" y="4862"/>
                  <a:pt x="10018" y="4744"/>
                </a:cubicBezTo>
                <a:cubicBezTo>
                  <a:pt x="10018" y="4621"/>
                  <a:pt x="9923" y="4540"/>
                  <a:pt x="9814" y="4526"/>
                </a:cubicBezTo>
                <a:cubicBezTo>
                  <a:pt x="9809" y="4526"/>
                  <a:pt x="9804" y="4526"/>
                  <a:pt x="9798" y="4526"/>
                </a:cubicBezTo>
                <a:close/>
                <a:moveTo>
                  <a:pt x="12519" y="4377"/>
                </a:moveTo>
                <a:cubicBezTo>
                  <a:pt x="12247" y="4377"/>
                  <a:pt x="12111" y="4703"/>
                  <a:pt x="12315" y="4893"/>
                </a:cubicBezTo>
                <a:cubicBezTo>
                  <a:pt x="12377" y="4955"/>
                  <a:pt x="12452" y="4982"/>
                  <a:pt x="12526" y="4982"/>
                </a:cubicBezTo>
                <a:cubicBezTo>
                  <a:pt x="12682" y="4982"/>
                  <a:pt x="12832" y="4860"/>
                  <a:pt x="12832" y="4676"/>
                </a:cubicBezTo>
                <a:cubicBezTo>
                  <a:pt x="12818" y="4499"/>
                  <a:pt x="12682" y="4377"/>
                  <a:pt x="12519" y="4377"/>
                </a:cubicBezTo>
                <a:close/>
                <a:moveTo>
                  <a:pt x="24290" y="4309"/>
                </a:moveTo>
                <a:cubicBezTo>
                  <a:pt x="24113" y="4309"/>
                  <a:pt x="23964" y="4445"/>
                  <a:pt x="23964" y="4635"/>
                </a:cubicBezTo>
                <a:lnTo>
                  <a:pt x="23950" y="4635"/>
                </a:lnTo>
                <a:cubicBezTo>
                  <a:pt x="23941" y="4842"/>
                  <a:pt x="24114" y="4984"/>
                  <a:pt x="24298" y="4984"/>
                </a:cubicBezTo>
                <a:cubicBezTo>
                  <a:pt x="24380" y="4984"/>
                  <a:pt x="24464" y="4956"/>
                  <a:pt x="24535" y="4893"/>
                </a:cubicBezTo>
                <a:cubicBezTo>
                  <a:pt x="24752" y="4676"/>
                  <a:pt x="24603" y="4309"/>
                  <a:pt x="24290" y="4309"/>
                </a:cubicBezTo>
                <a:close/>
                <a:moveTo>
                  <a:pt x="21584" y="4379"/>
                </a:moveTo>
                <a:cubicBezTo>
                  <a:pt x="21497" y="4379"/>
                  <a:pt x="21410" y="4412"/>
                  <a:pt x="21341" y="4486"/>
                </a:cubicBezTo>
                <a:cubicBezTo>
                  <a:pt x="21123" y="4703"/>
                  <a:pt x="21286" y="5056"/>
                  <a:pt x="21585" y="5056"/>
                </a:cubicBezTo>
                <a:cubicBezTo>
                  <a:pt x="21776" y="5056"/>
                  <a:pt x="21939" y="4893"/>
                  <a:pt x="21925" y="4703"/>
                </a:cubicBezTo>
                <a:cubicBezTo>
                  <a:pt x="21916" y="4505"/>
                  <a:pt x="21752" y="4379"/>
                  <a:pt x="21584" y="4379"/>
                </a:cubicBezTo>
                <a:close/>
                <a:moveTo>
                  <a:pt x="30597" y="4472"/>
                </a:moveTo>
                <a:cubicBezTo>
                  <a:pt x="30203" y="4472"/>
                  <a:pt x="30203" y="5070"/>
                  <a:pt x="30597" y="5070"/>
                </a:cubicBezTo>
                <a:cubicBezTo>
                  <a:pt x="30760" y="5070"/>
                  <a:pt x="30896" y="4934"/>
                  <a:pt x="30896" y="4771"/>
                </a:cubicBezTo>
                <a:cubicBezTo>
                  <a:pt x="30896" y="4608"/>
                  <a:pt x="30760" y="4472"/>
                  <a:pt x="30597" y="4472"/>
                </a:cubicBezTo>
                <a:close/>
                <a:moveTo>
                  <a:pt x="34119" y="4778"/>
                </a:moveTo>
                <a:cubicBezTo>
                  <a:pt x="33967" y="4778"/>
                  <a:pt x="33967" y="5118"/>
                  <a:pt x="34119" y="5118"/>
                </a:cubicBezTo>
                <a:cubicBezTo>
                  <a:pt x="34131" y="5118"/>
                  <a:pt x="34144" y="5115"/>
                  <a:pt x="34158" y="5111"/>
                </a:cubicBezTo>
                <a:cubicBezTo>
                  <a:pt x="34226" y="5097"/>
                  <a:pt x="34280" y="5029"/>
                  <a:pt x="34389" y="4948"/>
                </a:cubicBezTo>
                <a:cubicBezTo>
                  <a:pt x="34280" y="4866"/>
                  <a:pt x="34212" y="4798"/>
                  <a:pt x="34145" y="4785"/>
                </a:cubicBezTo>
                <a:lnTo>
                  <a:pt x="34158" y="4785"/>
                </a:lnTo>
                <a:cubicBezTo>
                  <a:pt x="34144" y="4780"/>
                  <a:pt x="34131" y="4778"/>
                  <a:pt x="34119" y="4778"/>
                </a:cubicBezTo>
                <a:close/>
                <a:moveTo>
                  <a:pt x="18850" y="4457"/>
                </a:moveTo>
                <a:cubicBezTo>
                  <a:pt x="18842" y="4457"/>
                  <a:pt x="18834" y="4458"/>
                  <a:pt x="18826" y="4458"/>
                </a:cubicBezTo>
                <a:cubicBezTo>
                  <a:pt x="18513" y="4472"/>
                  <a:pt x="18377" y="4825"/>
                  <a:pt x="18595" y="5043"/>
                </a:cubicBezTo>
                <a:cubicBezTo>
                  <a:pt x="18664" y="5108"/>
                  <a:pt x="18747" y="5137"/>
                  <a:pt x="18828" y="5137"/>
                </a:cubicBezTo>
                <a:cubicBezTo>
                  <a:pt x="19003" y="5137"/>
                  <a:pt x="19170" y="5002"/>
                  <a:pt x="19179" y="4798"/>
                </a:cubicBezTo>
                <a:cubicBezTo>
                  <a:pt x="19179" y="4603"/>
                  <a:pt x="19030" y="4457"/>
                  <a:pt x="18850" y="4457"/>
                </a:cubicBezTo>
                <a:close/>
                <a:moveTo>
                  <a:pt x="7884" y="4959"/>
                </a:moveTo>
                <a:cubicBezTo>
                  <a:pt x="7879" y="4959"/>
                  <a:pt x="7875" y="4960"/>
                  <a:pt x="7871" y="4961"/>
                </a:cubicBezTo>
                <a:cubicBezTo>
                  <a:pt x="7830" y="4975"/>
                  <a:pt x="7803" y="5002"/>
                  <a:pt x="7789" y="5043"/>
                </a:cubicBezTo>
                <a:cubicBezTo>
                  <a:pt x="7803" y="5084"/>
                  <a:pt x="7830" y="5124"/>
                  <a:pt x="7884" y="5138"/>
                </a:cubicBezTo>
                <a:cubicBezTo>
                  <a:pt x="7911" y="5138"/>
                  <a:pt x="7952" y="5084"/>
                  <a:pt x="8020" y="5043"/>
                </a:cubicBezTo>
                <a:cubicBezTo>
                  <a:pt x="7959" y="5006"/>
                  <a:pt x="7920" y="4959"/>
                  <a:pt x="7884" y="4959"/>
                </a:cubicBezTo>
                <a:close/>
                <a:moveTo>
                  <a:pt x="27838" y="4499"/>
                </a:moveTo>
                <a:cubicBezTo>
                  <a:pt x="27539" y="4499"/>
                  <a:pt x="27389" y="4853"/>
                  <a:pt x="27593" y="5070"/>
                </a:cubicBezTo>
                <a:cubicBezTo>
                  <a:pt x="27664" y="5141"/>
                  <a:pt x="27752" y="5173"/>
                  <a:pt x="27837" y="5173"/>
                </a:cubicBezTo>
                <a:cubicBezTo>
                  <a:pt x="28012" y="5173"/>
                  <a:pt x="28178" y="5040"/>
                  <a:pt x="28178" y="4839"/>
                </a:cubicBezTo>
                <a:cubicBezTo>
                  <a:pt x="28178" y="4649"/>
                  <a:pt x="28028" y="4499"/>
                  <a:pt x="27838" y="4499"/>
                </a:cubicBezTo>
                <a:close/>
                <a:moveTo>
                  <a:pt x="16108" y="4526"/>
                </a:moveTo>
                <a:cubicBezTo>
                  <a:pt x="15917" y="4526"/>
                  <a:pt x="15768" y="4676"/>
                  <a:pt x="15768" y="4866"/>
                </a:cubicBezTo>
                <a:cubicBezTo>
                  <a:pt x="15768" y="5070"/>
                  <a:pt x="15932" y="5205"/>
                  <a:pt x="16106" y="5205"/>
                </a:cubicBezTo>
                <a:cubicBezTo>
                  <a:pt x="16187" y="5205"/>
                  <a:pt x="16270" y="5176"/>
                  <a:pt x="16339" y="5111"/>
                </a:cubicBezTo>
                <a:cubicBezTo>
                  <a:pt x="16556" y="4893"/>
                  <a:pt x="16407" y="4526"/>
                  <a:pt x="16108" y="4526"/>
                </a:cubicBezTo>
                <a:close/>
                <a:moveTo>
                  <a:pt x="25111" y="4539"/>
                </a:moveTo>
                <a:cubicBezTo>
                  <a:pt x="24932" y="4539"/>
                  <a:pt x="24783" y="4694"/>
                  <a:pt x="24780" y="4886"/>
                </a:cubicBezTo>
                <a:lnTo>
                  <a:pt x="24780" y="4886"/>
                </a:lnTo>
                <a:cubicBezTo>
                  <a:pt x="24779" y="4884"/>
                  <a:pt x="24779" y="4882"/>
                  <a:pt x="24779" y="4880"/>
                </a:cubicBezTo>
                <a:lnTo>
                  <a:pt x="24779" y="4893"/>
                </a:lnTo>
                <a:cubicBezTo>
                  <a:pt x="24779" y="4891"/>
                  <a:pt x="24779" y="4889"/>
                  <a:pt x="24780" y="4886"/>
                </a:cubicBezTo>
                <a:lnTo>
                  <a:pt x="24780" y="4886"/>
                </a:lnTo>
                <a:cubicBezTo>
                  <a:pt x="24783" y="5087"/>
                  <a:pt x="24952" y="5218"/>
                  <a:pt x="25128" y="5218"/>
                </a:cubicBezTo>
                <a:cubicBezTo>
                  <a:pt x="25211" y="5218"/>
                  <a:pt x="25295" y="5189"/>
                  <a:pt x="25364" y="5124"/>
                </a:cubicBezTo>
                <a:cubicBezTo>
                  <a:pt x="25568" y="4920"/>
                  <a:pt x="25432" y="4554"/>
                  <a:pt x="25133" y="4540"/>
                </a:cubicBezTo>
                <a:cubicBezTo>
                  <a:pt x="25125" y="4539"/>
                  <a:pt x="25118" y="4539"/>
                  <a:pt x="25111" y="4539"/>
                </a:cubicBezTo>
                <a:close/>
                <a:moveTo>
                  <a:pt x="10630" y="4717"/>
                </a:moveTo>
                <a:cubicBezTo>
                  <a:pt x="10399" y="4717"/>
                  <a:pt x="10277" y="4988"/>
                  <a:pt x="10440" y="5165"/>
                </a:cubicBezTo>
                <a:cubicBezTo>
                  <a:pt x="10493" y="5219"/>
                  <a:pt x="10561" y="5243"/>
                  <a:pt x="10626" y="5243"/>
                </a:cubicBezTo>
                <a:cubicBezTo>
                  <a:pt x="10760" y="5243"/>
                  <a:pt x="10888" y="5143"/>
                  <a:pt x="10888" y="4988"/>
                </a:cubicBezTo>
                <a:cubicBezTo>
                  <a:pt x="10888" y="4839"/>
                  <a:pt x="10779" y="4717"/>
                  <a:pt x="10630" y="4717"/>
                </a:cubicBezTo>
                <a:close/>
                <a:moveTo>
                  <a:pt x="13354" y="4596"/>
                </a:moveTo>
                <a:cubicBezTo>
                  <a:pt x="13275" y="4596"/>
                  <a:pt x="13196" y="4625"/>
                  <a:pt x="13131" y="4689"/>
                </a:cubicBezTo>
                <a:cubicBezTo>
                  <a:pt x="12913" y="4893"/>
                  <a:pt x="13063" y="5247"/>
                  <a:pt x="13348" y="5247"/>
                </a:cubicBezTo>
                <a:cubicBezTo>
                  <a:pt x="13525" y="5247"/>
                  <a:pt x="13675" y="5097"/>
                  <a:pt x="13675" y="4934"/>
                </a:cubicBezTo>
                <a:cubicBezTo>
                  <a:pt x="13684" y="4730"/>
                  <a:pt x="13522" y="4596"/>
                  <a:pt x="13354" y="4596"/>
                </a:cubicBezTo>
                <a:close/>
                <a:moveTo>
                  <a:pt x="31426" y="4731"/>
                </a:moveTo>
                <a:cubicBezTo>
                  <a:pt x="31359" y="4731"/>
                  <a:pt x="31291" y="4756"/>
                  <a:pt x="31236" y="4812"/>
                </a:cubicBezTo>
                <a:cubicBezTo>
                  <a:pt x="31045" y="4988"/>
                  <a:pt x="31181" y="5301"/>
                  <a:pt x="31426" y="5301"/>
                </a:cubicBezTo>
                <a:cubicBezTo>
                  <a:pt x="31589" y="5301"/>
                  <a:pt x="31711" y="5179"/>
                  <a:pt x="31711" y="5016"/>
                </a:cubicBezTo>
                <a:cubicBezTo>
                  <a:pt x="31711" y="4848"/>
                  <a:pt x="31571" y="4731"/>
                  <a:pt x="31426" y="4731"/>
                </a:cubicBezTo>
                <a:close/>
                <a:moveTo>
                  <a:pt x="34985" y="5082"/>
                </a:moveTo>
                <a:cubicBezTo>
                  <a:pt x="34981" y="5082"/>
                  <a:pt x="34977" y="5082"/>
                  <a:pt x="34974" y="5084"/>
                </a:cubicBezTo>
                <a:cubicBezTo>
                  <a:pt x="34933" y="5084"/>
                  <a:pt x="34892" y="5152"/>
                  <a:pt x="34851" y="5192"/>
                </a:cubicBezTo>
                <a:cubicBezTo>
                  <a:pt x="34892" y="5233"/>
                  <a:pt x="34933" y="5301"/>
                  <a:pt x="34974" y="5315"/>
                </a:cubicBezTo>
                <a:cubicBezTo>
                  <a:pt x="34978" y="5316"/>
                  <a:pt x="34983" y="5316"/>
                  <a:pt x="34988" y="5316"/>
                </a:cubicBezTo>
                <a:cubicBezTo>
                  <a:pt x="35036" y="5316"/>
                  <a:pt x="35077" y="5254"/>
                  <a:pt x="35164" y="5192"/>
                </a:cubicBezTo>
                <a:cubicBezTo>
                  <a:pt x="35077" y="5143"/>
                  <a:pt x="35024" y="5082"/>
                  <a:pt x="34985" y="5082"/>
                </a:cubicBezTo>
                <a:close/>
                <a:moveTo>
                  <a:pt x="22406" y="4622"/>
                </a:moveTo>
                <a:cubicBezTo>
                  <a:pt x="22221" y="4622"/>
                  <a:pt x="22047" y="4768"/>
                  <a:pt x="22047" y="4988"/>
                </a:cubicBezTo>
                <a:cubicBezTo>
                  <a:pt x="22047" y="5179"/>
                  <a:pt x="22211" y="5328"/>
                  <a:pt x="22401" y="5342"/>
                </a:cubicBezTo>
                <a:cubicBezTo>
                  <a:pt x="22713" y="5342"/>
                  <a:pt x="22877" y="4961"/>
                  <a:pt x="22659" y="4730"/>
                </a:cubicBezTo>
                <a:cubicBezTo>
                  <a:pt x="22584" y="4655"/>
                  <a:pt x="22494" y="4622"/>
                  <a:pt x="22406" y="4622"/>
                </a:cubicBezTo>
                <a:close/>
                <a:moveTo>
                  <a:pt x="19655" y="4703"/>
                </a:moveTo>
                <a:cubicBezTo>
                  <a:pt x="19329" y="4703"/>
                  <a:pt x="19179" y="5084"/>
                  <a:pt x="19411" y="5301"/>
                </a:cubicBezTo>
                <a:cubicBezTo>
                  <a:pt x="19484" y="5374"/>
                  <a:pt x="19572" y="5407"/>
                  <a:pt x="19658" y="5407"/>
                </a:cubicBezTo>
                <a:cubicBezTo>
                  <a:pt x="19843" y="5407"/>
                  <a:pt x="20018" y="5256"/>
                  <a:pt x="20009" y="5043"/>
                </a:cubicBezTo>
                <a:cubicBezTo>
                  <a:pt x="19995" y="4853"/>
                  <a:pt x="19845" y="4703"/>
                  <a:pt x="19655" y="4703"/>
                </a:cubicBezTo>
                <a:close/>
                <a:moveTo>
                  <a:pt x="28664" y="4723"/>
                </a:moveTo>
                <a:cubicBezTo>
                  <a:pt x="28580" y="4723"/>
                  <a:pt x="28493" y="4754"/>
                  <a:pt x="28422" y="4825"/>
                </a:cubicBezTo>
                <a:cubicBezTo>
                  <a:pt x="28218" y="5043"/>
                  <a:pt x="28368" y="5410"/>
                  <a:pt x="28667" y="5410"/>
                </a:cubicBezTo>
                <a:cubicBezTo>
                  <a:pt x="28857" y="5410"/>
                  <a:pt x="29020" y="5260"/>
                  <a:pt x="29020" y="5070"/>
                </a:cubicBezTo>
                <a:lnTo>
                  <a:pt x="29007" y="5070"/>
                </a:lnTo>
                <a:cubicBezTo>
                  <a:pt x="29007" y="4859"/>
                  <a:pt x="28840" y="4723"/>
                  <a:pt x="28664" y="4723"/>
                </a:cubicBezTo>
                <a:close/>
                <a:moveTo>
                  <a:pt x="16932" y="4754"/>
                </a:moveTo>
                <a:cubicBezTo>
                  <a:pt x="16843" y="4754"/>
                  <a:pt x="16751" y="4789"/>
                  <a:pt x="16678" y="4866"/>
                </a:cubicBezTo>
                <a:cubicBezTo>
                  <a:pt x="16465" y="5080"/>
                  <a:pt x="16619" y="5451"/>
                  <a:pt x="16920" y="5451"/>
                </a:cubicBezTo>
                <a:cubicBezTo>
                  <a:pt x="16926" y="5451"/>
                  <a:pt x="16931" y="5451"/>
                  <a:pt x="16937" y="5451"/>
                </a:cubicBezTo>
                <a:cubicBezTo>
                  <a:pt x="17127" y="5451"/>
                  <a:pt x="17277" y="5287"/>
                  <a:pt x="17277" y="5097"/>
                </a:cubicBezTo>
                <a:cubicBezTo>
                  <a:pt x="17277" y="4890"/>
                  <a:pt x="17109" y="4754"/>
                  <a:pt x="16932" y="4754"/>
                </a:cubicBezTo>
                <a:close/>
                <a:moveTo>
                  <a:pt x="8741" y="5124"/>
                </a:moveTo>
                <a:cubicBezTo>
                  <a:pt x="8632" y="5124"/>
                  <a:pt x="8550" y="5220"/>
                  <a:pt x="8550" y="5328"/>
                </a:cubicBezTo>
                <a:cubicBezTo>
                  <a:pt x="8550" y="5417"/>
                  <a:pt x="8622" y="5506"/>
                  <a:pt x="8720" y="5506"/>
                </a:cubicBezTo>
                <a:cubicBezTo>
                  <a:pt x="8727" y="5506"/>
                  <a:pt x="8734" y="5506"/>
                  <a:pt x="8741" y="5505"/>
                </a:cubicBezTo>
                <a:cubicBezTo>
                  <a:pt x="8849" y="5505"/>
                  <a:pt x="8944" y="5410"/>
                  <a:pt x="8931" y="5287"/>
                </a:cubicBezTo>
                <a:cubicBezTo>
                  <a:pt x="8918" y="5200"/>
                  <a:pt x="8849" y="5136"/>
                  <a:pt x="8765" y="5136"/>
                </a:cubicBezTo>
                <a:cubicBezTo>
                  <a:pt x="8757" y="5136"/>
                  <a:pt x="8749" y="5137"/>
                  <a:pt x="8741" y="5138"/>
                </a:cubicBezTo>
                <a:lnTo>
                  <a:pt x="8741" y="5124"/>
                </a:lnTo>
                <a:close/>
                <a:moveTo>
                  <a:pt x="32251" y="5004"/>
                </a:moveTo>
                <a:cubicBezTo>
                  <a:pt x="32123" y="5004"/>
                  <a:pt x="31997" y="5085"/>
                  <a:pt x="31983" y="5247"/>
                </a:cubicBezTo>
                <a:cubicBezTo>
                  <a:pt x="31990" y="5420"/>
                  <a:pt x="32121" y="5508"/>
                  <a:pt x="32253" y="5508"/>
                </a:cubicBezTo>
                <a:cubicBezTo>
                  <a:pt x="32379" y="5508"/>
                  <a:pt x="32507" y="5427"/>
                  <a:pt x="32527" y="5260"/>
                </a:cubicBezTo>
                <a:cubicBezTo>
                  <a:pt x="32513" y="5089"/>
                  <a:pt x="32382" y="5004"/>
                  <a:pt x="32251" y="5004"/>
                </a:cubicBezTo>
                <a:close/>
                <a:moveTo>
                  <a:pt x="14175" y="4831"/>
                </a:moveTo>
                <a:cubicBezTo>
                  <a:pt x="14090" y="4831"/>
                  <a:pt x="14004" y="4863"/>
                  <a:pt x="13933" y="4934"/>
                </a:cubicBezTo>
                <a:cubicBezTo>
                  <a:pt x="13715" y="5152"/>
                  <a:pt x="13865" y="5519"/>
                  <a:pt x="14177" y="5519"/>
                </a:cubicBezTo>
                <a:cubicBezTo>
                  <a:pt x="14368" y="5519"/>
                  <a:pt x="14517" y="5369"/>
                  <a:pt x="14517" y="5179"/>
                </a:cubicBezTo>
                <a:cubicBezTo>
                  <a:pt x="14517" y="4968"/>
                  <a:pt x="14350" y="4831"/>
                  <a:pt x="14175" y="4831"/>
                </a:cubicBezTo>
                <a:close/>
                <a:moveTo>
                  <a:pt x="25951" y="4811"/>
                </a:moveTo>
                <a:cubicBezTo>
                  <a:pt x="25946" y="4811"/>
                  <a:pt x="25940" y="4812"/>
                  <a:pt x="25935" y="4812"/>
                </a:cubicBezTo>
                <a:cubicBezTo>
                  <a:pt x="25744" y="4825"/>
                  <a:pt x="25595" y="4975"/>
                  <a:pt x="25595" y="5165"/>
                </a:cubicBezTo>
                <a:cubicBezTo>
                  <a:pt x="25595" y="5376"/>
                  <a:pt x="25774" y="5519"/>
                  <a:pt x="25957" y="5519"/>
                </a:cubicBezTo>
                <a:cubicBezTo>
                  <a:pt x="26046" y="5519"/>
                  <a:pt x="26136" y="5485"/>
                  <a:pt x="26207" y="5410"/>
                </a:cubicBezTo>
                <a:cubicBezTo>
                  <a:pt x="26420" y="5183"/>
                  <a:pt x="26253" y="4811"/>
                  <a:pt x="25951" y="4811"/>
                </a:cubicBezTo>
                <a:close/>
                <a:moveTo>
                  <a:pt x="35780" y="5353"/>
                </a:moveTo>
                <a:cubicBezTo>
                  <a:pt x="35756" y="5353"/>
                  <a:pt x="35729" y="5401"/>
                  <a:pt x="35680" y="5437"/>
                </a:cubicBezTo>
                <a:cubicBezTo>
                  <a:pt x="35729" y="5473"/>
                  <a:pt x="35756" y="5521"/>
                  <a:pt x="35780" y="5521"/>
                </a:cubicBezTo>
                <a:cubicBezTo>
                  <a:pt x="35783" y="5521"/>
                  <a:pt x="35786" y="5520"/>
                  <a:pt x="35789" y="5519"/>
                </a:cubicBezTo>
                <a:cubicBezTo>
                  <a:pt x="35830" y="5519"/>
                  <a:pt x="35857" y="5478"/>
                  <a:pt x="35884" y="5451"/>
                </a:cubicBezTo>
                <a:cubicBezTo>
                  <a:pt x="35857" y="5423"/>
                  <a:pt x="35830" y="5369"/>
                  <a:pt x="35789" y="5355"/>
                </a:cubicBezTo>
                <a:cubicBezTo>
                  <a:pt x="35786" y="5354"/>
                  <a:pt x="35783" y="5353"/>
                  <a:pt x="35780" y="5353"/>
                </a:cubicBezTo>
                <a:close/>
                <a:moveTo>
                  <a:pt x="11470" y="4960"/>
                </a:moveTo>
                <a:cubicBezTo>
                  <a:pt x="11462" y="4960"/>
                  <a:pt x="11454" y="4961"/>
                  <a:pt x="11445" y="4961"/>
                </a:cubicBezTo>
                <a:lnTo>
                  <a:pt x="11459" y="4961"/>
                </a:lnTo>
                <a:cubicBezTo>
                  <a:pt x="11187" y="4961"/>
                  <a:pt x="11051" y="5287"/>
                  <a:pt x="11255" y="5478"/>
                </a:cubicBezTo>
                <a:cubicBezTo>
                  <a:pt x="11314" y="5537"/>
                  <a:pt x="11387" y="5563"/>
                  <a:pt x="11458" y="5563"/>
                </a:cubicBezTo>
                <a:cubicBezTo>
                  <a:pt x="11615" y="5563"/>
                  <a:pt x="11767" y="5434"/>
                  <a:pt x="11758" y="5247"/>
                </a:cubicBezTo>
                <a:cubicBezTo>
                  <a:pt x="11758" y="5091"/>
                  <a:pt x="11634" y="4960"/>
                  <a:pt x="11470" y="4960"/>
                </a:cubicBezTo>
                <a:close/>
                <a:moveTo>
                  <a:pt x="23244" y="4866"/>
                </a:moveTo>
                <a:cubicBezTo>
                  <a:pt x="22917" y="4866"/>
                  <a:pt x="22754" y="5247"/>
                  <a:pt x="22985" y="5478"/>
                </a:cubicBezTo>
                <a:cubicBezTo>
                  <a:pt x="23056" y="5553"/>
                  <a:pt x="23146" y="5587"/>
                  <a:pt x="23235" y="5587"/>
                </a:cubicBezTo>
                <a:cubicBezTo>
                  <a:pt x="23418" y="5587"/>
                  <a:pt x="23597" y="5444"/>
                  <a:pt x="23597" y="5233"/>
                </a:cubicBezTo>
                <a:cubicBezTo>
                  <a:pt x="23597" y="5029"/>
                  <a:pt x="23434" y="4866"/>
                  <a:pt x="23244" y="4866"/>
                </a:cubicBezTo>
                <a:close/>
                <a:moveTo>
                  <a:pt x="20458" y="4920"/>
                </a:moveTo>
                <a:cubicBezTo>
                  <a:pt x="19967" y="4920"/>
                  <a:pt x="19963" y="5642"/>
                  <a:pt x="20445" y="5642"/>
                </a:cubicBezTo>
                <a:cubicBezTo>
                  <a:pt x="20458" y="5642"/>
                  <a:pt x="20471" y="5642"/>
                  <a:pt x="20484" y="5641"/>
                </a:cubicBezTo>
                <a:cubicBezTo>
                  <a:pt x="20933" y="5614"/>
                  <a:pt x="20933" y="4948"/>
                  <a:pt x="20484" y="4920"/>
                </a:cubicBezTo>
                <a:cubicBezTo>
                  <a:pt x="20475" y="4920"/>
                  <a:pt x="20466" y="4920"/>
                  <a:pt x="20458" y="4920"/>
                </a:cubicBezTo>
                <a:close/>
                <a:moveTo>
                  <a:pt x="29521" y="5008"/>
                </a:moveTo>
                <a:cubicBezTo>
                  <a:pt x="29436" y="5008"/>
                  <a:pt x="29349" y="5040"/>
                  <a:pt x="29278" y="5111"/>
                </a:cubicBezTo>
                <a:cubicBezTo>
                  <a:pt x="29075" y="5328"/>
                  <a:pt x="29224" y="5695"/>
                  <a:pt x="29523" y="5695"/>
                </a:cubicBezTo>
                <a:cubicBezTo>
                  <a:pt x="29713" y="5695"/>
                  <a:pt x="29863" y="5532"/>
                  <a:pt x="29863" y="5355"/>
                </a:cubicBezTo>
                <a:cubicBezTo>
                  <a:pt x="29863" y="5145"/>
                  <a:pt x="29696" y="5008"/>
                  <a:pt x="29521" y="5008"/>
                </a:cubicBezTo>
                <a:close/>
                <a:moveTo>
                  <a:pt x="17766" y="4988"/>
                </a:moveTo>
                <a:cubicBezTo>
                  <a:pt x="17277" y="4988"/>
                  <a:pt x="17277" y="5709"/>
                  <a:pt x="17766" y="5709"/>
                </a:cubicBezTo>
                <a:cubicBezTo>
                  <a:pt x="17956" y="5695"/>
                  <a:pt x="18106" y="5546"/>
                  <a:pt x="18119" y="5355"/>
                </a:cubicBezTo>
                <a:lnTo>
                  <a:pt x="18119" y="5342"/>
                </a:lnTo>
                <a:cubicBezTo>
                  <a:pt x="18119" y="5152"/>
                  <a:pt x="17956" y="4988"/>
                  <a:pt x="17766" y="4988"/>
                </a:cubicBezTo>
                <a:close/>
                <a:moveTo>
                  <a:pt x="26778" y="5056"/>
                </a:moveTo>
                <a:cubicBezTo>
                  <a:pt x="26465" y="5056"/>
                  <a:pt x="26302" y="5437"/>
                  <a:pt x="26519" y="5668"/>
                </a:cubicBezTo>
                <a:cubicBezTo>
                  <a:pt x="26590" y="5739"/>
                  <a:pt x="26680" y="5771"/>
                  <a:pt x="26768" y="5771"/>
                </a:cubicBezTo>
                <a:cubicBezTo>
                  <a:pt x="26952" y="5771"/>
                  <a:pt x="27131" y="5634"/>
                  <a:pt x="27131" y="5423"/>
                </a:cubicBezTo>
                <a:cubicBezTo>
                  <a:pt x="27131" y="5220"/>
                  <a:pt x="26981" y="5056"/>
                  <a:pt x="26778" y="5056"/>
                </a:cubicBezTo>
                <a:close/>
                <a:moveTo>
                  <a:pt x="33105" y="5286"/>
                </a:moveTo>
                <a:cubicBezTo>
                  <a:pt x="33098" y="5286"/>
                  <a:pt x="33091" y="5287"/>
                  <a:pt x="33084" y="5287"/>
                </a:cubicBezTo>
                <a:cubicBezTo>
                  <a:pt x="33079" y="5287"/>
                  <a:pt x="33073" y="5287"/>
                  <a:pt x="33068" y="5287"/>
                </a:cubicBezTo>
                <a:cubicBezTo>
                  <a:pt x="32848" y="5287"/>
                  <a:pt x="32748" y="5550"/>
                  <a:pt x="32894" y="5709"/>
                </a:cubicBezTo>
                <a:cubicBezTo>
                  <a:pt x="32948" y="5763"/>
                  <a:pt x="33013" y="5787"/>
                  <a:pt x="33077" y="5787"/>
                </a:cubicBezTo>
                <a:cubicBezTo>
                  <a:pt x="33207" y="5787"/>
                  <a:pt x="33329" y="5687"/>
                  <a:pt x="33329" y="5532"/>
                </a:cubicBezTo>
                <a:cubicBezTo>
                  <a:pt x="33329" y="5403"/>
                  <a:pt x="33231" y="5286"/>
                  <a:pt x="33105" y="5286"/>
                </a:cubicBezTo>
                <a:close/>
                <a:moveTo>
                  <a:pt x="15007" y="5084"/>
                </a:moveTo>
                <a:cubicBezTo>
                  <a:pt x="14531" y="5084"/>
                  <a:pt x="14531" y="5790"/>
                  <a:pt x="15007" y="5790"/>
                </a:cubicBezTo>
                <a:cubicBezTo>
                  <a:pt x="15469" y="5790"/>
                  <a:pt x="15469" y="5084"/>
                  <a:pt x="15007" y="5084"/>
                </a:cubicBezTo>
                <a:close/>
                <a:moveTo>
                  <a:pt x="9556" y="5315"/>
                </a:moveTo>
                <a:cubicBezTo>
                  <a:pt x="9420" y="5315"/>
                  <a:pt x="9298" y="5423"/>
                  <a:pt x="9311" y="5559"/>
                </a:cubicBezTo>
                <a:cubicBezTo>
                  <a:pt x="9302" y="5710"/>
                  <a:pt x="9430" y="5816"/>
                  <a:pt x="9560" y="5816"/>
                </a:cubicBezTo>
                <a:cubicBezTo>
                  <a:pt x="9617" y="5816"/>
                  <a:pt x="9674" y="5795"/>
                  <a:pt x="9719" y="5750"/>
                </a:cubicBezTo>
                <a:cubicBezTo>
                  <a:pt x="9882" y="5587"/>
                  <a:pt x="9774" y="5315"/>
                  <a:pt x="9556" y="5315"/>
                </a:cubicBezTo>
                <a:close/>
                <a:moveTo>
                  <a:pt x="12275" y="5165"/>
                </a:moveTo>
                <a:cubicBezTo>
                  <a:pt x="11976" y="5179"/>
                  <a:pt x="11840" y="5532"/>
                  <a:pt x="12057" y="5736"/>
                </a:cubicBezTo>
                <a:cubicBezTo>
                  <a:pt x="12122" y="5801"/>
                  <a:pt x="12202" y="5830"/>
                  <a:pt x="12280" y="5830"/>
                </a:cubicBezTo>
                <a:cubicBezTo>
                  <a:pt x="12450" y="5830"/>
                  <a:pt x="12614" y="5695"/>
                  <a:pt x="12614" y="5491"/>
                </a:cubicBezTo>
                <a:cubicBezTo>
                  <a:pt x="12601" y="5315"/>
                  <a:pt x="12465" y="5179"/>
                  <a:pt x="12275" y="5179"/>
                </a:cubicBezTo>
                <a:lnTo>
                  <a:pt x="12275" y="5165"/>
                </a:lnTo>
                <a:close/>
                <a:moveTo>
                  <a:pt x="24043" y="5110"/>
                </a:moveTo>
                <a:cubicBezTo>
                  <a:pt x="23728" y="5110"/>
                  <a:pt x="23574" y="5509"/>
                  <a:pt x="23801" y="5736"/>
                </a:cubicBezTo>
                <a:cubicBezTo>
                  <a:pt x="23874" y="5809"/>
                  <a:pt x="23962" y="5841"/>
                  <a:pt x="24050" y="5841"/>
                </a:cubicBezTo>
                <a:cubicBezTo>
                  <a:pt x="24241" y="5841"/>
                  <a:pt x="24426" y="5688"/>
                  <a:pt x="24426" y="5464"/>
                </a:cubicBezTo>
                <a:cubicBezTo>
                  <a:pt x="24412" y="5274"/>
                  <a:pt x="24249" y="5111"/>
                  <a:pt x="24059" y="5111"/>
                </a:cubicBezTo>
                <a:cubicBezTo>
                  <a:pt x="24054" y="5111"/>
                  <a:pt x="24048" y="5110"/>
                  <a:pt x="24043" y="5110"/>
                </a:cubicBezTo>
                <a:close/>
                <a:moveTo>
                  <a:pt x="21291" y="5169"/>
                </a:moveTo>
                <a:cubicBezTo>
                  <a:pt x="21203" y="5169"/>
                  <a:pt x="21114" y="5201"/>
                  <a:pt x="21042" y="5274"/>
                </a:cubicBezTo>
                <a:cubicBezTo>
                  <a:pt x="20811" y="5505"/>
                  <a:pt x="20974" y="5899"/>
                  <a:pt x="21300" y="5913"/>
                </a:cubicBezTo>
                <a:cubicBezTo>
                  <a:pt x="21504" y="5913"/>
                  <a:pt x="21667" y="5750"/>
                  <a:pt x="21667" y="5546"/>
                </a:cubicBezTo>
                <a:cubicBezTo>
                  <a:pt x="21667" y="5322"/>
                  <a:pt x="21482" y="5169"/>
                  <a:pt x="21291" y="5169"/>
                </a:cubicBezTo>
                <a:close/>
                <a:moveTo>
                  <a:pt x="30360" y="5243"/>
                </a:moveTo>
                <a:cubicBezTo>
                  <a:pt x="30188" y="5243"/>
                  <a:pt x="30026" y="5379"/>
                  <a:pt x="30026" y="5587"/>
                </a:cubicBezTo>
                <a:cubicBezTo>
                  <a:pt x="30026" y="5763"/>
                  <a:pt x="30162" y="5913"/>
                  <a:pt x="30339" y="5926"/>
                </a:cubicBezTo>
                <a:cubicBezTo>
                  <a:pt x="30344" y="5927"/>
                  <a:pt x="30350" y="5927"/>
                  <a:pt x="30355" y="5927"/>
                </a:cubicBezTo>
                <a:cubicBezTo>
                  <a:pt x="30657" y="5927"/>
                  <a:pt x="30811" y="5569"/>
                  <a:pt x="30611" y="5355"/>
                </a:cubicBezTo>
                <a:cubicBezTo>
                  <a:pt x="30537" y="5278"/>
                  <a:pt x="30448" y="5243"/>
                  <a:pt x="30360" y="5243"/>
                </a:cubicBezTo>
                <a:close/>
                <a:moveTo>
                  <a:pt x="18581" y="5260"/>
                </a:moveTo>
                <a:cubicBezTo>
                  <a:pt x="18255" y="5260"/>
                  <a:pt x="18092" y="5641"/>
                  <a:pt x="18323" y="5886"/>
                </a:cubicBezTo>
                <a:cubicBezTo>
                  <a:pt x="18394" y="5960"/>
                  <a:pt x="18483" y="5994"/>
                  <a:pt x="18571" y="5994"/>
                </a:cubicBezTo>
                <a:cubicBezTo>
                  <a:pt x="18756" y="5994"/>
                  <a:pt x="18939" y="5848"/>
                  <a:pt x="18948" y="5627"/>
                </a:cubicBezTo>
                <a:cubicBezTo>
                  <a:pt x="18948" y="5423"/>
                  <a:pt x="18785" y="5260"/>
                  <a:pt x="18581" y="5260"/>
                </a:cubicBezTo>
                <a:close/>
                <a:moveTo>
                  <a:pt x="27607" y="5287"/>
                </a:moveTo>
                <a:cubicBezTo>
                  <a:pt x="27280" y="5287"/>
                  <a:pt x="27117" y="5668"/>
                  <a:pt x="27348" y="5899"/>
                </a:cubicBezTo>
                <a:cubicBezTo>
                  <a:pt x="27419" y="5974"/>
                  <a:pt x="27509" y="6008"/>
                  <a:pt x="27598" y="6008"/>
                </a:cubicBezTo>
                <a:cubicBezTo>
                  <a:pt x="27781" y="6008"/>
                  <a:pt x="27960" y="5865"/>
                  <a:pt x="27960" y="5654"/>
                </a:cubicBezTo>
                <a:cubicBezTo>
                  <a:pt x="27960" y="5451"/>
                  <a:pt x="27797" y="5301"/>
                  <a:pt x="27607" y="5301"/>
                </a:cubicBezTo>
                <a:lnTo>
                  <a:pt x="27607" y="5287"/>
                </a:lnTo>
                <a:close/>
                <a:moveTo>
                  <a:pt x="33888" y="5545"/>
                </a:moveTo>
                <a:cubicBezTo>
                  <a:pt x="33569" y="5545"/>
                  <a:pt x="33569" y="6022"/>
                  <a:pt x="33888" y="6022"/>
                </a:cubicBezTo>
                <a:cubicBezTo>
                  <a:pt x="33896" y="6022"/>
                  <a:pt x="33905" y="6022"/>
                  <a:pt x="33913" y="6021"/>
                </a:cubicBezTo>
                <a:cubicBezTo>
                  <a:pt x="34036" y="6008"/>
                  <a:pt x="34131" y="5913"/>
                  <a:pt x="34145" y="5777"/>
                </a:cubicBezTo>
                <a:cubicBezTo>
                  <a:pt x="34145" y="5654"/>
                  <a:pt x="34036" y="5546"/>
                  <a:pt x="33913" y="5546"/>
                </a:cubicBezTo>
                <a:cubicBezTo>
                  <a:pt x="33905" y="5545"/>
                  <a:pt x="33896" y="5545"/>
                  <a:pt x="33888" y="5545"/>
                </a:cubicBezTo>
                <a:close/>
                <a:moveTo>
                  <a:pt x="15832" y="5328"/>
                </a:moveTo>
                <a:cubicBezTo>
                  <a:pt x="15517" y="5328"/>
                  <a:pt x="15350" y="5700"/>
                  <a:pt x="15564" y="5940"/>
                </a:cubicBezTo>
                <a:cubicBezTo>
                  <a:pt x="15641" y="6017"/>
                  <a:pt x="15736" y="6052"/>
                  <a:pt x="15829" y="6052"/>
                </a:cubicBezTo>
                <a:cubicBezTo>
                  <a:pt x="16014" y="6052"/>
                  <a:pt x="16189" y="5913"/>
                  <a:pt x="16189" y="5695"/>
                </a:cubicBezTo>
                <a:cubicBezTo>
                  <a:pt x="16189" y="5491"/>
                  <a:pt x="16040" y="5328"/>
                  <a:pt x="15849" y="5328"/>
                </a:cubicBezTo>
                <a:cubicBezTo>
                  <a:pt x="15844" y="5328"/>
                  <a:pt x="15838" y="5328"/>
                  <a:pt x="15832" y="5328"/>
                </a:cubicBezTo>
                <a:close/>
                <a:moveTo>
                  <a:pt x="7663" y="5744"/>
                </a:moveTo>
                <a:cubicBezTo>
                  <a:pt x="7651" y="5744"/>
                  <a:pt x="7639" y="5746"/>
                  <a:pt x="7626" y="5750"/>
                </a:cubicBezTo>
                <a:cubicBezTo>
                  <a:pt x="7558" y="5777"/>
                  <a:pt x="7504" y="5831"/>
                  <a:pt x="7490" y="5899"/>
                </a:cubicBezTo>
                <a:cubicBezTo>
                  <a:pt x="7490" y="5954"/>
                  <a:pt x="7558" y="6021"/>
                  <a:pt x="7599" y="6076"/>
                </a:cubicBezTo>
                <a:lnTo>
                  <a:pt x="7680" y="6076"/>
                </a:lnTo>
                <a:cubicBezTo>
                  <a:pt x="7708" y="6021"/>
                  <a:pt x="7776" y="5967"/>
                  <a:pt x="7789" y="5899"/>
                </a:cubicBezTo>
                <a:cubicBezTo>
                  <a:pt x="7801" y="5817"/>
                  <a:pt x="7741" y="5744"/>
                  <a:pt x="7663" y="5744"/>
                </a:cubicBezTo>
                <a:close/>
                <a:moveTo>
                  <a:pt x="24869" y="5354"/>
                </a:moveTo>
                <a:cubicBezTo>
                  <a:pt x="24563" y="5354"/>
                  <a:pt x="24393" y="5717"/>
                  <a:pt x="24603" y="5954"/>
                </a:cubicBezTo>
                <a:cubicBezTo>
                  <a:pt x="24679" y="6040"/>
                  <a:pt x="24778" y="6079"/>
                  <a:pt x="24875" y="6079"/>
                </a:cubicBezTo>
                <a:cubicBezTo>
                  <a:pt x="25053" y="6079"/>
                  <a:pt x="25224" y="5947"/>
                  <a:pt x="25242" y="5736"/>
                </a:cubicBezTo>
                <a:cubicBezTo>
                  <a:pt x="25255" y="5532"/>
                  <a:pt x="25106" y="5369"/>
                  <a:pt x="24902" y="5355"/>
                </a:cubicBezTo>
                <a:cubicBezTo>
                  <a:pt x="24891" y="5355"/>
                  <a:pt x="24880" y="5354"/>
                  <a:pt x="24869" y="5354"/>
                </a:cubicBezTo>
                <a:close/>
                <a:moveTo>
                  <a:pt x="13104" y="5396"/>
                </a:moveTo>
                <a:cubicBezTo>
                  <a:pt x="12913" y="5396"/>
                  <a:pt x="12750" y="5559"/>
                  <a:pt x="12764" y="5750"/>
                </a:cubicBezTo>
                <a:cubicBezTo>
                  <a:pt x="12773" y="5951"/>
                  <a:pt x="12942" y="6084"/>
                  <a:pt x="13113" y="6084"/>
                </a:cubicBezTo>
                <a:cubicBezTo>
                  <a:pt x="13197" y="6084"/>
                  <a:pt x="13281" y="6052"/>
                  <a:pt x="13348" y="5981"/>
                </a:cubicBezTo>
                <a:cubicBezTo>
                  <a:pt x="13552" y="5763"/>
                  <a:pt x="13403" y="5396"/>
                  <a:pt x="13104" y="5396"/>
                </a:cubicBezTo>
                <a:close/>
                <a:moveTo>
                  <a:pt x="10370" y="5518"/>
                </a:moveTo>
                <a:cubicBezTo>
                  <a:pt x="10122" y="5518"/>
                  <a:pt x="9995" y="5835"/>
                  <a:pt x="10168" y="6021"/>
                </a:cubicBezTo>
                <a:cubicBezTo>
                  <a:pt x="10229" y="6078"/>
                  <a:pt x="10304" y="6104"/>
                  <a:pt x="10378" y="6104"/>
                </a:cubicBezTo>
                <a:cubicBezTo>
                  <a:pt x="10534" y="6104"/>
                  <a:pt x="10684" y="5988"/>
                  <a:pt x="10684" y="5804"/>
                </a:cubicBezTo>
                <a:cubicBezTo>
                  <a:pt x="10671" y="5641"/>
                  <a:pt x="10548" y="5519"/>
                  <a:pt x="10385" y="5519"/>
                </a:cubicBezTo>
                <a:cubicBezTo>
                  <a:pt x="10380" y="5518"/>
                  <a:pt x="10375" y="5518"/>
                  <a:pt x="10370" y="5518"/>
                </a:cubicBezTo>
                <a:close/>
                <a:moveTo>
                  <a:pt x="31180" y="5520"/>
                </a:moveTo>
                <a:cubicBezTo>
                  <a:pt x="31101" y="5520"/>
                  <a:pt x="31019" y="5549"/>
                  <a:pt x="30950" y="5614"/>
                </a:cubicBezTo>
                <a:cubicBezTo>
                  <a:pt x="30746" y="5818"/>
                  <a:pt x="30882" y="6171"/>
                  <a:pt x="31181" y="6171"/>
                </a:cubicBezTo>
                <a:cubicBezTo>
                  <a:pt x="31356" y="6171"/>
                  <a:pt x="31504" y="6025"/>
                  <a:pt x="31508" y="5851"/>
                </a:cubicBezTo>
                <a:lnTo>
                  <a:pt x="31508" y="5851"/>
                </a:lnTo>
                <a:cubicBezTo>
                  <a:pt x="31508" y="5854"/>
                  <a:pt x="31508" y="5856"/>
                  <a:pt x="31508" y="5858"/>
                </a:cubicBezTo>
                <a:lnTo>
                  <a:pt x="31508" y="5845"/>
                </a:lnTo>
                <a:cubicBezTo>
                  <a:pt x="31508" y="5847"/>
                  <a:pt x="31508" y="5849"/>
                  <a:pt x="31508" y="5851"/>
                </a:cubicBezTo>
                <a:lnTo>
                  <a:pt x="31508" y="5851"/>
                </a:lnTo>
                <a:cubicBezTo>
                  <a:pt x="31504" y="5651"/>
                  <a:pt x="31347" y="5520"/>
                  <a:pt x="31180" y="5520"/>
                </a:cubicBezTo>
                <a:close/>
                <a:moveTo>
                  <a:pt x="22129" y="5437"/>
                </a:moveTo>
                <a:cubicBezTo>
                  <a:pt x="21925" y="5437"/>
                  <a:pt x="21762" y="5600"/>
                  <a:pt x="21762" y="5804"/>
                </a:cubicBezTo>
                <a:lnTo>
                  <a:pt x="21748" y="5804"/>
                </a:lnTo>
                <a:cubicBezTo>
                  <a:pt x="21748" y="6028"/>
                  <a:pt x="21933" y="6181"/>
                  <a:pt x="22129" y="6181"/>
                </a:cubicBezTo>
                <a:cubicBezTo>
                  <a:pt x="22218" y="6181"/>
                  <a:pt x="22310" y="6149"/>
                  <a:pt x="22387" y="6076"/>
                </a:cubicBezTo>
                <a:cubicBezTo>
                  <a:pt x="22618" y="5845"/>
                  <a:pt x="22455" y="5437"/>
                  <a:pt x="22129" y="5437"/>
                </a:cubicBezTo>
                <a:close/>
                <a:moveTo>
                  <a:pt x="34722" y="5808"/>
                </a:moveTo>
                <a:cubicBezTo>
                  <a:pt x="34671" y="5808"/>
                  <a:pt x="34619" y="5828"/>
                  <a:pt x="34579" y="5872"/>
                </a:cubicBezTo>
                <a:cubicBezTo>
                  <a:pt x="34447" y="6004"/>
                  <a:pt x="34533" y="6226"/>
                  <a:pt x="34713" y="6226"/>
                </a:cubicBezTo>
                <a:cubicBezTo>
                  <a:pt x="34718" y="6226"/>
                  <a:pt x="34724" y="6226"/>
                  <a:pt x="34729" y="6225"/>
                </a:cubicBezTo>
                <a:cubicBezTo>
                  <a:pt x="34838" y="6225"/>
                  <a:pt x="34933" y="6130"/>
                  <a:pt x="34933" y="6021"/>
                </a:cubicBezTo>
                <a:cubicBezTo>
                  <a:pt x="34933" y="5893"/>
                  <a:pt x="34828" y="5808"/>
                  <a:pt x="34722" y="5808"/>
                </a:cubicBezTo>
                <a:close/>
                <a:moveTo>
                  <a:pt x="19402" y="5496"/>
                </a:moveTo>
                <a:cubicBezTo>
                  <a:pt x="19310" y="5496"/>
                  <a:pt x="19215" y="5533"/>
                  <a:pt x="19139" y="5614"/>
                </a:cubicBezTo>
                <a:cubicBezTo>
                  <a:pt x="18911" y="5841"/>
                  <a:pt x="19065" y="6239"/>
                  <a:pt x="19394" y="6239"/>
                </a:cubicBezTo>
                <a:cubicBezTo>
                  <a:pt x="19399" y="6239"/>
                  <a:pt x="19405" y="6239"/>
                  <a:pt x="19411" y="6239"/>
                </a:cubicBezTo>
                <a:cubicBezTo>
                  <a:pt x="19614" y="6239"/>
                  <a:pt x="19777" y="6076"/>
                  <a:pt x="19777" y="5872"/>
                </a:cubicBezTo>
                <a:lnTo>
                  <a:pt x="19764" y="5872"/>
                </a:lnTo>
                <a:cubicBezTo>
                  <a:pt x="19764" y="5645"/>
                  <a:pt x="19588" y="5496"/>
                  <a:pt x="19402" y="5496"/>
                </a:cubicBezTo>
                <a:close/>
                <a:moveTo>
                  <a:pt x="28420" y="5543"/>
                </a:moveTo>
                <a:cubicBezTo>
                  <a:pt x="28329" y="5543"/>
                  <a:pt x="28236" y="5577"/>
                  <a:pt x="28164" y="5654"/>
                </a:cubicBezTo>
                <a:cubicBezTo>
                  <a:pt x="27933" y="5886"/>
                  <a:pt x="28110" y="6266"/>
                  <a:pt x="28422" y="6266"/>
                </a:cubicBezTo>
                <a:cubicBezTo>
                  <a:pt x="28626" y="6266"/>
                  <a:pt x="28789" y="6089"/>
                  <a:pt x="28789" y="5899"/>
                </a:cubicBezTo>
                <a:cubicBezTo>
                  <a:pt x="28780" y="5682"/>
                  <a:pt x="28602" y="5543"/>
                  <a:pt x="28420" y="5543"/>
                </a:cubicBezTo>
                <a:close/>
                <a:moveTo>
                  <a:pt x="16678" y="5559"/>
                </a:moveTo>
                <a:cubicBezTo>
                  <a:pt x="16352" y="5559"/>
                  <a:pt x="16189" y="5954"/>
                  <a:pt x="16407" y="6185"/>
                </a:cubicBezTo>
                <a:cubicBezTo>
                  <a:pt x="16484" y="6266"/>
                  <a:pt x="16580" y="6302"/>
                  <a:pt x="16675" y="6302"/>
                </a:cubicBezTo>
                <a:cubicBezTo>
                  <a:pt x="16864" y="6302"/>
                  <a:pt x="17045" y="6157"/>
                  <a:pt x="17045" y="5940"/>
                </a:cubicBezTo>
                <a:cubicBezTo>
                  <a:pt x="17045" y="5736"/>
                  <a:pt x="16896" y="5573"/>
                  <a:pt x="16692" y="5559"/>
                </a:cubicBezTo>
                <a:close/>
                <a:moveTo>
                  <a:pt x="13930" y="5627"/>
                </a:moveTo>
                <a:cubicBezTo>
                  <a:pt x="13614" y="5627"/>
                  <a:pt x="13447" y="6012"/>
                  <a:pt x="13675" y="6239"/>
                </a:cubicBezTo>
                <a:cubicBezTo>
                  <a:pt x="13747" y="6320"/>
                  <a:pt x="13839" y="6357"/>
                  <a:pt x="13930" y="6357"/>
                </a:cubicBezTo>
                <a:cubicBezTo>
                  <a:pt x="14113" y="6357"/>
                  <a:pt x="14291" y="6212"/>
                  <a:pt x="14300" y="5994"/>
                </a:cubicBezTo>
                <a:cubicBezTo>
                  <a:pt x="14300" y="5804"/>
                  <a:pt x="14137" y="5641"/>
                  <a:pt x="13946" y="5627"/>
                </a:cubicBezTo>
                <a:cubicBezTo>
                  <a:pt x="13941" y="5627"/>
                  <a:pt x="13935" y="5627"/>
                  <a:pt x="13930" y="5627"/>
                </a:cubicBezTo>
                <a:close/>
                <a:moveTo>
                  <a:pt x="25695" y="5617"/>
                </a:moveTo>
                <a:cubicBezTo>
                  <a:pt x="25607" y="5617"/>
                  <a:pt x="25518" y="5650"/>
                  <a:pt x="25445" y="5722"/>
                </a:cubicBezTo>
                <a:cubicBezTo>
                  <a:pt x="25201" y="5954"/>
                  <a:pt x="25364" y="6361"/>
                  <a:pt x="25690" y="6361"/>
                </a:cubicBezTo>
                <a:cubicBezTo>
                  <a:pt x="25698" y="6362"/>
                  <a:pt x="25706" y="6362"/>
                  <a:pt x="25714" y="6362"/>
                </a:cubicBezTo>
                <a:cubicBezTo>
                  <a:pt x="25919" y="6362"/>
                  <a:pt x="26071" y="6191"/>
                  <a:pt x="26071" y="5994"/>
                </a:cubicBezTo>
                <a:cubicBezTo>
                  <a:pt x="26071" y="5771"/>
                  <a:pt x="25886" y="5617"/>
                  <a:pt x="25695" y="5617"/>
                </a:cubicBezTo>
                <a:close/>
                <a:moveTo>
                  <a:pt x="8455" y="5913"/>
                </a:moveTo>
                <a:cubicBezTo>
                  <a:pt x="8251" y="5913"/>
                  <a:pt x="8143" y="6157"/>
                  <a:pt x="8292" y="6307"/>
                </a:cubicBezTo>
                <a:cubicBezTo>
                  <a:pt x="8336" y="6351"/>
                  <a:pt x="8392" y="6371"/>
                  <a:pt x="8447" y="6371"/>
                </a:cubicBezTo>
                <a:cubicBezTo>
                  <a:pt x="8563" y="6371"/>
                  <a:pt x="8677" y="6286"/>
                  <a:pt x="8686" y="6157"/>
                </a:cubicBezTo>
                <a:cubicBezTo>
                  <a:pt x="8686" y="6021"/>
                  <a:pt x="8577" y="5913"/>
                  <a:pt x="8455" y="5913"/>
                </a:cubicBezTo>
                <a:close/>
                <a:moveTo>
                  <a:pt x="31993" y="5770"/>
                </a:moveTo>
                <a:cubicBezTo>
                  <a:pt x="31917" y="5770"/>
                  <a:pt x="31841" y="5797"/>
                  <a:pt x="31779" y="5858"/>
                </a:cubicBezTo>
                <a:cubicBezTo>
                  <a:pt x="31580" y="6058"/>
                  <a:pt x="31719" y="6389"/>
                  <a:pt x="31994" y="6389"/>
                </a:cubicBezTo>
                <a:cubicBezTo>
                  <a:pt x="31999" y="6389"/>
                  <a:pt x="32005" y="6389"/>
                  <a:pt x="32011" y="6388"/>
                </a:cubicBezTo>
                <a:cubicBezTo>
                  <a:pt x="32017" y="6389"/>
                  <a:pt x="32024" y="6389"/>
                  <a:pt x="32031" y="6389"/>
                </a:cubicBezTo>
                <a:cubicBezTo>
                  <a:pt x="32186" y="6389"/>
                  <a:pt x="32323" y="6245"/>
                  <a:pt x="32323" y="6076"/>
                </a:cubicBezTo>
                <a:lnTo>
                  <a:pt x="32310" y="6076"/>
                </a:lnTo>
                <a:cubicBezTo>
                  <a:pt x="32310" y="5891"/>
                  <a:pt x="32153" y="5770"/>
                  <a:pt x="31993" y="5770"/>
                </a:cubicBezTo>
                <a:close/>
                <a:moveTo>
                  <a:pt x="11228" y="5750"/>
                </a:moveTo>
                <a:cubicBezTo>
                  <a:pt x="11038" y="5750"/>
                  <a:pt x="10888" y="5899"/>
                  <a:pt x="10888" y="6089"/>
                </a:cubicBezTo>
                <a:cubicBezTo>
                  <a:pt x="10888" y="6280"/>
                  <a:pt x="11047" y="6405"/>
                  <a:pt x="11212" y="6405"/>
                </a:cubicBezTo>
                <a:cubicBezTo>
                  <a:pt x="11294" y="6405"/>
                  <a:pt x="11378" y="6374"/>
                  <a:pt x="11445" y="6307"/>
                </a:cubicBezTo>
                <a:cubicBezTo>
                  <a:pt x="11649" y="6103"/>
                  <a:pt x="11513" y="5750"/>
                  <a:pt x="11228" y="5750"/>
                </a:cubicBezTo>
                <a:close/>
                <a:moveTo>
                  <a:pt x="22948" y="5681"/>
                </a:moveTo>
                <a:cubicBezTo>
                  <a:pt x="22754" y="5681"/>
                  <a:pt x="22591" y="5839"/>
                  <a:pt x="22577" y="6035"/>
                </a:cubicBezTo>
                <a:cubicBezTo>
                  <a:pt x="22558" y="6265"/>
                  <a:pt x="22748" y="6427"/>
                  <a:pt x="22952" y="6427"/>
                </a:cubicBezTo>
                <a:cubicBezTo>
                  <a:pt x="23038" y="6427"/>
                  <a:pt x="23126" y="6398"/>
                  <a:pt x="23203" y="6334"/>
                </a:cubicBezTo>
                <a:cubicBezTo>
                  <a:pt x="23447" y="6117"/>
                  <a:pt x="23298" y="5695"/>
                  <a:pt x="22972" y="5682"/>
                </a:cubicBezTo>
                <a:cubicBezTo>
                  <a:pt x="22964" y="5681"/>
                  <a:pt x="22956" y="5681"/>
                  <a:pt x="22948" y="5681"/>
                </a:cubicBezTo>
                <a:close/>
                <a:moveTo>
                  <a:pt x="35535" y="6102"/>
                </a:moveTo>
                <a:cubicBezTo>
                  <a:pt x="35438" y="6102"/>
                  <a:pt x="35369" y="6179"/>
                  <a:pt x="35381" y="6280"/>
                </a:cubicBezTo>
                <a:cubicBezTo>
                  <a:pt x="35369" y="6368"/>
                  <a:pt x="35438" y="6444"/>
                  <a:pt x="35535" y="6444"/>
                </a:cubicBezTo>
                <a:cubicBezTo>
                  <a:pt x="35542" y="6444"/>
                  <a:pt x="35550" y="6444"/>
                  <a:pt x="35558" y="6443"/>
                </a:cubicBezTo>
                <a:cubicBezTo>
                  <a:pt x="35626" y="6429"/>
                  <a:pt x="35694" y="6361"/>
                  <a:pt x="35762" y="6320"/>
                </a:cubicBezTo>
                <a:lnTo>
                  <a:pt x="35748" y="6239"/>
                </a:lnTo>
                <a:cubicBezTo>
                  <a:pt x="35680" y="6198"/>
                  <a:pt x="35626" y="6117"/>
                  <a:pt x="35558" y="6103"/>
                </a:cubicBezTo>
                <a:cubicBezTo>
                  <a:pt x="35550" y="6102"/>
                  <a:pt x="35542" y="6102"/>
                  <a:pt x="35535" y="6102"/>
                </a:cubicBezTo>
                <a:close/>
                <a:moveTo>
                  <a:pt x="20248" y="5735"/>
                </a:moveTo>
                <a:cubicBezTo>
                  <a:pt x="20241" y="5735"/>
                  <a:pt x="20233" y="5736"/>
                  <a:pt x="20226" y="5736"/>
                </a:cubicBezTo>
                <a:cubicBezTo>
                  <a:pt x="19900" y="5750"/>
                  <a:pt x="19737" y="6157"/>
                  <a:pt x="19981" y="6388"/>
                </a:cubicBezTo>
                <a:cubicBezTo>
                  <a:pt x="20058" y="6461"/>
                  <a:pt x="20149" y="6493"/>
                  <a:pt x="20238" y="6493"/>
                </a:cubicBezTo>
                <a:cubicBezTo>
                  <a:pt x="20434" y="6493"/>
                  <a:pt x="20620" y="6337"/>
                  <a:pt x="20620" y="6103"/>
                </a:cubicBezTo>
                <a:cubicBezTo>
                  <a:pt x="20620" y="5907"/>
                  <a:pt x="20443" y="5735"/>
                  <a:pt x="20248" y="5735"/>
                </a:cubicBezTo>
                <a:close/>
                <a:moveTo>
                  <a:pt x="17507" y="5780"/>
                </a:moveTo>
                <a:cubicBezTo>
                  <a:pt x="17309" y="5780"/>
                  <a:pt x="17113" y="5916"/>
                  <a:pt x="17141" y="6185"/>
                </a:cubicBezTo>
                <a:cubicBezTo>
                  <a:pt x="17161" y="6412"/>
                  <a:pt x="17336" y="6524"/>
                  <a:pt x="17512" y="6524"/>
                </a:cubicBezTo>
                <a:cubicBezTo>
                  <a:pt x="17693" y="6524"/>
                  <a:pt x="17874" y="6405"/>
                  <a:pt x="17888" y="6171"/>
                </a:cubicBezTo>
                <a:cubicBezTo>
                  <a:pt x="17895" y="5909"/>
                  <a:pt x="17700" y="5780"/>
                  <a:pt x="17507" y="5780"/>
                </a:cubicBezTo>
                <a:close/>
                <a:moveTo>
                  <a:pt x="29244" y="5807"/>
                </a:moveTo>
                <a:cubicBezTo>
                  <a:pt x="29156" y="5807"/>
                  <a:pt x="29066" y="5840"/>
                  <a:pt x="28993" y="5913"/>
                </a:cubicBezTo>
                <a:cubicBezTo>
                  <a:pt x="28762" y="6144"/>
                  <a:pt x="28925" y="6538"/>
                  <a:pt x="29251" y="6538"/>
                </a:cubicBezTo>
                <a:cubicBezTo>
                  <a:pt x="29455" y="6538"/>
                  <a:pt x="29618" y="6375"/>
                  <a:pt x="29618" y="6171"/>
                </a:cubicBezTo>
                <a:cubicBezTo>
                  <a:pt x="29618" y="5957"/>
                  <a:pt x="29434" y="5807"/>
                  <a:pt x="29244" y="5807"/>
                </a:cubicBezTo>
                <a:close/>
                <a:moveTo>
                  <a:pt x="6566" y="6280"/>
                </a:moveTo>
                <a:cubicBezTo>
                  <a:pt x="6498" y="6361"/>
                  <a:pt x="6443" y="6402"/>
                  <a:pt x="6443" y="6443"/>
                </a:cubicBezTo>
                <a:cubicBezTo>
                  <a:pt x="6471" y="6497"/>
                  <a:pt x="6511" y="6538"/>
                  <a:pt x="6566" y="6565"/>
                </a:cubicBezTo>
                <a:cubicBezTo>
                  <a:pt x="6593" y="6565"/>
                  <a:pt x="6675" y="6497"/>
                  <a:pt x="6675" y="6456"/>
                </a:cubicBezTo>
                <a:cubicBezTo>
                  <a:pt x="6675" y="6416"/>
                  <a:pt x="6620" y="6361"/>
                  <a:pt x="6566" y="6280"/>
                </a:cubicBezTo>
                <a:close/>
                <a:moveTo>
                  <a:pt x="26533" y="5858"/>
                </a:moveTo>
                <a:cubicBezTo>
                  <a:pt x="26329" y="5858"/>
                  <a:pt x="26152" y="6021"/>
                  <a:pt x="26166" y="6239"/>
                </a:cubicBezTo>
                <a:cubicBezTo>
                  <a:pt x="26166" y="6460"/>
                  <a:pt x="26346" y="6606"/>
                  <a:pt x="26534" y="6606"/>
                </a:cubicBezTo>
                <a:cubicBezTo>
                  <a:pt x="26624" y="6606"/>
                  <a:pt x="26716" y="6572"/>
                  <a:pt x="26791" y="6497"/>
                </a:cubicBezTo>
                <a:cubicBezTo>
                  <a:pt x="27022" y="6266"/>
                  <a:pt x="26859" y="5872"/>
                  <a:pt x="26533" y="5858"/>
                </a:cubicBezTo>
                <a:close/>
                <a:moveTo>
                  <a:pt x="14765" y="5899"/>
                </a:moveTo>
                <a:cubicBezTo>
                  <a:pt x="14759" y="5899"/>
                  <a:pt x="14754" y="5899"/>
                  <a:pt x="14748" y="5899"/>
                </a:cubicBezTo>
                <a:cubicBezTo>
                  <a:pt x="14544" y="5899"/>
                  <a:pt x="14381" y="6062"/>
                  <a:pt x="14395" y="6266"/>
                </a:cubicBezTo>
                <a:cubicBezTo>
                  <a:pt x="14395" y="6493"/>
                  <a:pt x="14571" y="6642"/>
                  <a:pt x="14757" y="6642"/>
                </a:cubicBezTo>
                <a:cubicBezTo>
                  <a:pt x="14849" y="6642"/>
                  <a:pt x="14944" y="6605"/>
                  <a:pt x="15020" y="6524"/>
                </a:cubicBezTo>
                <a:cubicBezTo>
                  <a:pt x="15247" y="6297"/>
                  <a:pt x="15093" y="5899"/>
                  <a:pt x="14765" y="5899"/>
                </a:cubicBezTo>
                <a:close/>
                <a:moveTo>
                  <a:pt x="32842" y="6062"/>
                </a:moveTo>
                <a:cubicBezTo>
                  <a:pt x="32837" y="6062"/>
                  <a:pt x="32832" y="6062"/>
                  <a:pt x="32826" y="6062"/>
                </a:cubicBezTo>
                <a:cubicBezTo>
                  <a:pt x="32663" y="6062"/>
                  <a:pt x="32527" y="6198"/>
                  <a:pt x="32527" y="6361"/>
                </a:cubicBezTo>
                <a:cubicBezTo>
                  <a:pt x="32536" y="6542"/>
                  <a:pt x="32684" y="6657"/>
                  <a:pt x="32838" y="6657"/>
                </a:cubicBezTo>
                <a:cubicBezTo>
                  <a:pt x="32915" y="6657"/>
                  <a:pt x="32994" y="6629"/>
                  <a:pt x="33057" y="6565"/>
                </a:cubicBezTo>
                <a:cubicBezTo>
                  <a:pt x="33230" y="6379"/>
                  <a:pt x="33103" y="6062"/>
                  <a:pt x="32842" y="6062"/>
                </a:cubicBezTo>
                <a:close/>
                <a:moveTo>
                  <a:pt x="12036" y="5970"/>
                </a:moveTo>
                <a:cubicBezTo>
                  <a:pt x="11856" y="5970"/>
                  <a:pt x="11681" y="6120"/>
                  <a:pt x="11690" y="6334"/>
                </a:cubicBezTo>
                <a:cubicBezTo>
                  <a:pt x="11690" y="6524"/>
                  <a:pt x="11853" y="6674"/>
                  <a:pt x="12043" y="6674"/>
                </a:cubicBezTo>
                <a:cubicBezTo>
                  <a:pt x="12356" y="6674"/>
                  <a:pt x="12506" y="6293"/>
                  <a:pt x="12275" y="6076"/>
                </a:cubicBezTo>
                <a:cubicBezTo>
                  <a:pt x="12206" y="6003"/>
                  <a:pt x="12120" y="5970"/>
                  <a:pt x="12036" y="5970"/>
                </a:cubicBezTo>
                <a:close/>
                <a:moveTo>
                  <a:pt x="9284" y="6117"/>
                </a:moveTo>
                <a:cubicBezTo>
                  <a:pt x="9135" y="6117"/>
                  <a:pt x="8999" y="6239"/>
                  <a:pt x="8999" y="6402"/>
                </a:cubicBezTo>
                <a:cubicBezTo>
                  <a:pt x="8999" y="6567"/>
                  <a:pt x="9134" y="6676"/>
                  <a:pt x="9277" y="6676"/>
                </a:cubicBezTo>
                <a:cubicBezTo>
                  <a:pt x="9346" y="6676"/>
                  <a:pt x="9417" y="6650"/>
                  <a:pt x="9475" y="6592"/>
                </a:cubicBezTo>
                <a:cubicBezTo>
                  <a:pt x="9651" y="6416"/>
                  <a:pt x="9529" y="6117"/>
                  <a:pt x="9284" y="6117"/>
                </a:cubicBezTo>
                <a:close/>
                <a:moveTo>
                  <a:pt x="23801" y="5913"/>
                </a:moveTo>
                <a:cubicBezTo>
                  <a:pt x="23583" y="5913"/>
                  <a:pt x="23407" y="6076"/>
                  <a:pt x="23407" y="6293"/>
                </a:cubicBezTo>
                <a:cubicBezTo>
                  <a:pt x="23397" y="6527"/>
                  <a:pt x="23587" y="6683"/>
                  <a:pt x="23786" y="6683"/>
                </a:cubicBezTo>
                <a:cubicBezTo>
                  <a:pt x="23877" y="6683"/>
                  <a:pt x="23969" y="6651"/>
                  <a:pt x="24045" y="6579"/>
                </a:cubicBezTo>
                <a:cubicBezTo>
                  <a:pt x="24290" y="6334"/>
                  <a:pt x="24141" y="5926"/>
                  <a:pt x="23801" y="5913"/>
                </a:cubicBezTo>
                <a:close/>
                <a:moveTo>
                  <a:pt x="21069" y="5967"/>
                </a:moveTo>
                <a:cubicBezTo>
                  <a:pt x="20729" y="5967"/>
                  <a:pt x="20539" y="6375"/>
                  <a:pt x="20783" y="6620"/>
                </a:cubicBezTo>
                <a:cubicBezTo>
                  <a:pt x="20860" y="6701"/>
                  <a:pt x="20957" y="6737"/>
                  <a:pt x="21053" y="6737"/>
                </a:cubicBezTo>
                <a:cubicBezTo>
                  <a:pt x="21247" y="6737"/>
                  <a:pt x="21436" y="6589"/>
                  <a:pt x="21436" y="6361"/>
                </a:cubicBezTo>
                <a:cubicBezTo>
                  <a:pt x="21436" y="6144"/>
                  <a:pt x="21273" y="5981"/>
                  <a:pt x="21069" y="5981"/>
                </a:cubicBezTo>
                <a:lnTo>
                  <a:pt x="21069" y="5967"/>
                </a:lnTo>
                <a:close/>
                <a:moveTo>
                  <a:pt x="36387" y="6416"/>
                </a:moveTo>
                <a:cubicBezTo>
                  <a:pt x="36319" y="6429"/>
                  <a:pt x="36265" y="6484"/>
                  <a:pt x="36251" y="6538"/>
                </a:cubicBezTo>
                <a:cubicBezTo>
                  <a:pt x="36238" y="6579"/>
                  <a:pt x="36306" y="6647"/>
                  <a:pt x="36374" y="6742"/>
                </a:cubicBezTo>
                <a:cubicBezTo>
                  <a:pt x="36442" y="6647"/>
                  <a:pt x="36510" y="6592"/>
                  <a:pt x="36510" y="6538"/>
                </a:cubicBezTo>
                <a:lnTo>
                  <a:pt x="36496" y="6538"/>
                </a:lnTo>
                <a:cubicBezTo>
                  <a:pt x="36496" y="6497"/>
                  <a:pt x="36414" y="6416"/>
                  <a:pt x="36387" y="6416"/>
                </a:cubicBezTo>
                <a:close/>
                <a:moveTo>
                  <a:pt x="30080" y="6062"/>
                </a:moveTo>
                <a:cubicBezTo>
                  <a:pt x="29754" y="6062"/>
                  <a:pt x="29605" y="6443"/>
                  <a:pt x="29822" y="6674"/>
                </a:cubicBezTo>
                <a:cubicBezTo>
                  <a:pt x="29897" y="6744"/>
                  <a:pt x="29987" y="6776"/>
                  <a:pt x="30075" y="6776"/>
                </a:cubicBezTo>
                <a:cubicBezTo>
                  <a:pt x="30260" y="6776"/>
                  <a:pt x="30434" y="6636"/>
                  <a:pt x="30434" y="6416"/>
                </a:cubicBezTo>
                <a:cubicBezTo>
                  <a:pt x="30434" y="6225"/>
                  <a:pt x="30284" y="6062"/>
                  <a:pt x="30080" y="6062"/>
                </a:cubicBezTo>
                <a:close/>
                <a:moveTo>
                  <a:pt x="18337" y="6062"/>
                </a:moveTo>
                <a:cubicBezTo>
                  <a:pt x="18133" y="6062"/>
                  <a:pt x="17956" y="6225"/>
                  <a:pt x="17956" y="6443"/>
                </a:cubicBezTo>
                <a:lnTo>
                  <a:pt x="17956" y="6429"/>
                </a:lnTo>
                <a:lnTo>
                  <a:pt x="17956" y="6429"/>
                </a:lnTo>
                <a:cubicBezTo>
                  <a:pt x="17947" y="6670"/>
                  <a:pt x="18132" y="6828"/>
                  <a:pt x="18329" y="6828"/>
                </a:cubicBezTo>
                <a:cubicBezTo>
                  <a:pt x="18422" y="6828"/>
                  <a:pt x="18517" y="6793"/>
                  <a:pt x="18595" y="6715"/>
                </a:cubicBezTo>
                <a:cubicBezTo>
                  <a:pt x="18853" y="6484"/>
                  <a:pt x="18690" y="6062"/>
                  <a:pt x="18337" y="6062"/>
                </a:cubicBezTo>
                <a:close/>
                <a:moveTo>
                  <a:pt x="27362" y="6103"/>
                </a:moveTo>
                <a:cubicBezTo>
                  <a:pt x="27022" y="6103"/>
                  <a:pt x="26859" y="6511"/>
                  <a:pt x="27104" y="6742"/>
                </a:cubicBezTo>
                <a:cubicBezTo>
                  <a:pt x="27179" y="6821"/>
                  <a:pt x="27272" y="6856"/>
                  <a:pt x="27364" y="6856"/>
                </a:cubicBezTo>
                <a:cubicBezTo>
                  <a:pt x="27556" y="6856"/>
                  <a:pt x="27743" y="6704"/>
                  <a:pt x="27743" y="6484"/>
                </a:cubicBezTo>
                <a:cubicBezTo>
                  <a:pt x="27743" y="6266"/>
                  <a:pt x="27566" y="6103"/>
                  <a:pt x="27362" y="6103"/>
                </a:cubicBezTo>
                <a:close/>
                <a:moveTo>
                  <a:pt x="37203" y="6660"/>
                </a:moveTo>
                <a:cubicBezTo>
                  <a:pt x="37176" y="6715"/>
                  <a:pt x="37121" y="6755"/>
                  <a:pt x="37121" y="6783"/>
                </a:cubicBezTo>
                <a:cubicBezTo>
                  <a:pt x="37121" y="6810"/>
                  <a:pt x="37162" y="6837"/>
                  <a:pt x="37203" y="6878"/>
                </a:cubicBezTo>
                <a:cubicBezTo>
                  <a:pt x="37230" y="6837"/>
                  <a:pt x="37271" y="6810"/>
                  <a:pt x="37284" y="6783"/>
                </a:cubicBezTo>
                <a:cubicBezTo>
                  <a:pt x="37298" y="6742"/>
                  <a:pt x="37244" y="6715"/>
                  <a:pt x="37203" y="6660"/>
                </a:cubicBezTo>
                <a:close/>
                <a:moveTo>
                  <a:pt x="33655" y="6320"/>
                </a:moveTo>
                <a:cubicBezTo>
                  <a:pt x="33506" y="6320"/>
                  <a:pt x="33383" y="6443"/>
                  <a:pt x="33383" y="6606"/>
                </a:cubicBezTo>
                <a:cubicBezTo>
                  <a:pt x="33374" y="6774"/>
                  <a:pt x="33512" y="6884"/>
                  <a:pt x="33656" y="6884"/>
                </a:cubicBezTo>
                <a:cubicBezTo>
                  <a:pt x="33723" y="6884"/>
                  <a:pt x="33790" y="6861"/>
                  <a:pt x="33845" y="6810"/>
                </a:cubicBezTo>
                <a:cubicBezTo>
                  <a:pt x="34022" y="6633"/>
                  <a:pt x="33913" y="6334"/>
                  <a:pt x="33655" y="6320"/>
                </a:cubicBezTo>
                <a:close/>
                <a:moveTo>
                  <a:pt x="15579" y="6131"/>
                </a:moveTo>
                <a:cubicBezTo>
                  <a:pt x="15487" y="6131"/>
                  <a:pt x="15394" y="6164"/>
                  <a:pt x="15319" y="6239"/>
                </a:cubicBezTo>
                <a:cubicBezTo>
                  <a:pt x="15088" y="6484"/>
                  <a:pt x="15265" y="6891"/>
                  <a:pt x="15591" y="6891"/>
                </a:cubicBezTo>
                <a:cubicBezTo>
                  <a:pt x="15795" y="6878"/>
                  <a:pt x="15972" y="6715"/>
                  <a:pt x="15958" y="6511"/>
                </a:cubicBezTo>
                <a:lnTo>
                  <a:pt x="15958" y="6497"/>
                </a:lnTo>
                <a:cubicBezTo>
                  <a:pt x="15958" y="6277"/>
                  <a:pt x="15772" y="6131"/>
                  <a:pt x="15579" y="6131"/>
                </a:cubicBezTo>
                <a:close/>
                <a:moveTo>
                  <a:pt x="24608" y="6154"/>
                </a:moveTo>
                <a:cubicBezTo>
                  <a:pt x="24523" y="6154"/>
                  <a:pt x="24434" y="6184"/>
                  <a:pt x="24358" y="6253"/>
                </a:cubicBezTo>
                <a:cubicBezTo>
                  <a:pt x="24100" y="6470"/>
                  <a:pt x="24236" y="6891"/>
                  <a:pt x="24576" y="6919"/>
                </a:cubicBezTo>
                <a:cubicBezTo>
                  <a:pt x="24584" y="6919"/>
                  <a:pt x="24592" y="6919"/>
                  <a:pt x="24601" y="6919"/>
                </a:cubicBezTo>
                <a:cubicBezTo>
                  <a:pt x="24807" y="6919"/>
                  <a:pt x="24970" y="6761"/>
                  <a:pt x="24983" y="6565"/>
                </a:cubicBezTo>
                <a:cubicBezTo>
                  <a:pt x="25002" y="6326"/>
                  <a:pt x="24813" y="6154"/>
                  <a:pt x="24608" y="6154"/>
                </a:cubicBezTo>
                <a:close/>
                <a:moveTo>
                  <a:pt x="7381" y="6524"/>
                </a:moveTo>
                <a:cubicBezTo>
                  <a:pt x="7273" y="6524"/>
                  <a:pt x="7177" y="6620"/>
                  <a:pt x="7177" y="6742"/>
                </a:cubicBezTo>
                <a:cubicBezTo>
                  <a:pt x="7177" y="6860"/>
                  <a:pt x="7282" y="6936"/>
                  <a:pt x="7387" y="6936"/>
                </a:cubicBezTo>
                <a:cubicBezTo>
                  <a:pt x="7439" y="6936"/>
                  <a:pt x="7491" y="6918"/>
                  <a:pt x="7531" y="6878"/>
                </a:cubicBezTo>
                <a:cubicBezTo>
                  <a:pt x="7667" y="6742"/>
                  <a:pt x="7572" y="6524"/>
                  <a:pt x="7381" y="6524"/>
                </a:cubicBezTo>
                <a:close/>
                <a:moveTo>
                  <a:pt x="12859" y="6212"/>
                </a:moveTo>
                <a:cubicBezTo>
                  <a:pt x="12655" y="6212"/>
                  <a:pt x="12492" y="6375"/>
                  <a:pt x="12492" y="6579"/>
                </a:cubicBezTo>
                <a:lnTo>
                  <a:pt x="12506" y="6579"/>
                </a:lnTo>
                <a:cubicBezTo>
                  <a:pt x="12506" y="6799"/>
                  <a:pt x="12686" y="6945"/>
                  <a:pt x="12874" y="6945"/>
                </a:cubicBezTo>
                <a:cubicBezTo>
                  <a:pt x="12964" y="6945"/>
                  <a:pt x="13056" y="6912"/>
                  <a:pt x="13131" y="6837"/>
                </a:cubicBezTo>
                <a:cubicBezTo>
                  <a:pt x="13362" y="6592"/>
                  <a:pt x="13185" y="6212"/>
                  <a:pt x="12859" y="6212"/>
                </a:cubicBezTo>
                <a:close/>
                <a:moveTo>
                  <a:pt x="10106" y="6321"/>
                </a:moveTo>
                <a:cubicBezTo>
                  <a:pt x="10028" y="6321"/>
                  <a:pt x="9948" y="6350"/>
                  <a:pt x="9882" y="6416"/>
                </a:cubicBezTo>
                <a:cubicBezTo>
                  <a:pt x="9692" y="6620"/>
                  <a:pt x="9828" y="6959"/>
                  <a:pt x="10113" y="6959"/>
                </a:cubicBezTo>
                <a:cubicBezTo>
                  <a:pt x="10290" y="6959"/>
                  <a:pt x="10440" y="6810"/>
                  <a:pt x="10426" y="6633"/>
                </a:cubicBezTo>
                <a:cubicBezTo>
                  <a:pt x="10426" y="6449"/>
                  <a:pt x="10270" y="6321"/>
                  <a:pt x="10106" y="6321"/>
                </a:cubicBezTo>
                <a:close/>
                <a:moveTo>
                  <a:pt x="30885" y="6319"/>
                </a:moveTo>
                <a:cubicBezTo>
                  <a:pt x="30459" y="6319"/>
                  <a:pt x="30433" y="6987"/>
                  <a:pt x="30882" y="7014"/>
                </a:cubicBezTo>
                <a:cubicBezTo>
                  <a:pt x="30891" y="7014"/>
                  <a:pt x="30900" y="7014"/>
                  <a:pt x="30909" y="7014"/>
                </a:cubicBezTo>
                <a:cubicBezTo>
                  <a:pt x="31346" y="7014"/>
                  <a:pt x="31390" y="6347"/>
                  <a:pt x="30923" y="6320"/>
                </a:cubicBezTo>
                <a:cubicBezTo>
                  <a:pt x="30910" y="6319"/>
                  <a:pt x="30898" y="6319"/>
                  <a:pt x="30885" y="6319"/>
                </a:cubicBezTo>
                <a:close/>
                <a:moveTo>
                  <a:pt x="21884" y="6239"/>
                </a:moveTo>
                <a:cubicBezTo>
                  <a:pt x="21531" y="6239"/>
                  <a:pt x="21354" y="6660"/>
                  <a:pt x="21599" y="6905"/>
                </a:cubicBezTo>
                <a:cubicBezTo>
                  <a:pt x="21679" y="6985"/>
                  <a:pt x="21779" y="7022"/>
                  <a:pt x="21876" y="7022"/>
                </a:cubicBezTo>
                <a:cubicBezTo>
                  <a:pt x="22075" y="7022"/>
                  <a:pt x="22265" y="6870"/>
                  <a:pt x="22265" y="6633"/>
                </a:cubicBezTo>
                <a:cubicBezTo>
                  <a:pt x="22265" y="6429"/>
                  <a:pt x="22102" y="6253"/>
                  <a:pt x="21884" y="6239"/>
                </a:cubicBezTo>
                <a:close/>
                <a:moveTo>
                  <a:pt x="19166" y="6307"/>
                </a:moveTo>
                <a:cubicBezTo>
                  <a:pt x="18812" y="6307"/>
                  <a:pt x="18636" y="6728"/>
                  <a:pt x="18880" y="6973"/>
                </a:cubicBezTo>
                <a:cubicBezTo>
                  <a:pt x="18959" y="7052"/>
                  <a:pt x="19056" y="7087"/>
                  <a:pt x="19152" y="7087"/>
                </a:cubicBezTo>
                <a:cubicBezTo>
                  <a:pt x="19353" y="7087"/>
                  <a:pt x="19546" y="6931"/>
                  <a:pt x="19546" y="6701"/>
                </a:cubicBezTo>
                <a:cubicBezTo>
                  <a:pt x="19546" y="6484"/>
                  <a:pt x="19370" y="6307"/>
                  <a:pt x="19166" y="6307"/>
                </a:cubicBezTo>
                <a:close/>
                <a:moveTo>
                  <a:pt x="28178" y="6348"/>
                </a:moveTo>
                <a:cubicBezTo>
                  <a:pt x="27838" y="6348"/>
                  <a:pt x="27675" y="6755"/>
                  <a:pt x="27919" y="6987"/>
                </a:cubicBezTo>
                <a:cubicBezTo>
                  <a:pt x="27999" y="7066"/>
                  <a:pt x="28094" y="7101"/>
                  <a:pt x="28186" y="7101"/>
                </a:cubicBezTo>
                <a:cubicBezTo>
                  <a:pt x="28378" y="7101"/>
                  <a:pt x="28558" y="6949"/>
                  <a:pt x="28558" y="6728"/>
                </a:cubicBezTo>
                <a:cubicBezTo>
                  <a:pt x="28558" y="6511"/>
                  <a:pt x="28381" y="6348"/>
                  <a:pt x="28178" y="6348"/>
                </a:cubicBezTo>
                <a:close/>
                <a:moveTo>
                  <a:pt x="34481" y="6592"/>
                </a:moveTo>
                <a:cubicBezTo>
                  <a:pt x="34261" y="6592"/>
                  <a:pt x="34148" y="6855"/>
                  <a:pt x="34308" y="7027"/>
                </a:cubicBezTo>
                <a:cubicBezTo>
                  <a:pt x="34357" y="7081"/>
                  <a:pt x="34421" y="7105"/>
                  <a:pt x="34485" y="7105"/>
                </a:cubicBezTo>
                <a:cubicBezTo>
                  <a:pt x="34614" y="7105"/>
                  <a:pt x="34743" y="7005"/>
                  <a:pt x="34743" y="6851"/>
                </a:cubicBezTo>
                <a:cubicBezTo>
                  <a:pt x="34756" y="6715"/>
                  <a:pt x="34634" y="6592"/>
                  <a:pt x="34498" y="6592"/>
                </a:cubicBezTo>
                <a:cubicBezTo>
                  <a:pt x="34492" y="6592"/>
                  <a:pt x="34487" y="6592"/>
                  <a:pt x="34481" y="6592"/>
                </a:cubicBezTo>
                <a:close/>
                <a:moveTo>
                  <a:pt x="16410" y="6370"/>
                </a:moveTo>
                <a:cubicBezTo>
                  <a:pt x="16317" y="6370"/>
                  <a:pt x="16223" y="6405"/>
                  <a:pt x="16148" y="6484"/>
                </a:cubicBezTo>
                <a:cubicBezTo>
                  <a:pt x="15904" y="6728"/>
                  <a:pt x="16067" y="7136"/>
                  <a:pt x="16420" y="7136"/>
                </a:cubicBezTo>
                <a:cubicBezTo>
                  <a:pt x="16624" y="7136"/>
                  <a:pt x="16787" y="6959"/>
                  <a:pt x="16801" y="6755"/>
                </a:cubicBezTo>
                <a:cubicBezTo>
                  <a:pt x="16801" y="6525"/>
                  <a:pt x="16607" y="6370"/>
                  <a:pt x="16410" y="6370"/>
                </a:cubicBezTo>
                <a:close/>
                <a:moveTo>
                  <a:pt x="13684" y="6438"/>
                </a:moveTo>
                <a:cubicBezTo>
                  <a:pt x="13591" y="6438"/>
                  <a:pt x="13495" y="6473"/>
                  <a:pt x="13416" y="6552"/>
                </a:cubicBezTo>
                <a:cubicBezTo>
                  <a:pt x="13185" y="6783"/>
                  <a:pt x="13348" y="7190"/>
                  <a:pt x="13688" y="7190"/>
                </a:cubicBezTo>
                <a:cubicBezTo>
                  <a:pt x="13892" y="7190"/>
                  <a:pt x="14069" y="7027"/>
                  <a:pt x="14069" y="6823"/>
                </a:cubicBezTo>
                <a:cubicBezTo>
                  <a:pt x="14069" y="6593"/>
                  <a:pt x="13881" y="6438"/>
                  <a:pt x="13684" y="6438"/>
                </a:cubicBezTo>
                <a:close/>
                <a:moveTo>
                  <a:pt x="25459" y="6429"/>
                </a:moveTo>
                <a:cubicBezTo>
                  <a:pt x="25242" y="6429"/>
                  <a:pt x="25078" y="6606"/>
                  <a:pt x="25078" y="6810"/>
                </a:cubicBezTo>
                <a:lnTo>
                  <a:pt x="25065" y="6810"/>
                </a:lnTo>
                <a:cubicBezTo>
                  <a:pt x="25065" y="7050"/>
                  <a:pt x="25260" y="7209"/>
                  <a:pt x="25461" y="7209"/>
                </a:cubicBezTo>
                <a:cubicBezTo>
                  <a:pt x="25556" y="7209"/>
                  <a:pt x="25653" y="7174"/>
                  <a:pt x="25731" y="7095"/>
                </a:cubicBezTo>
                <a:cubicBezTo>
                  <a:pt x="25976" y="6851"/>
                  <a:pt x="25799" y="6429"/>
                  <a:pt x="25459" y="6429"/>
                </a:cubicBezTo>
                <a:close/>
                <a:moveTo>
                  <a:pt x="8210" y="6701"/>
                </a:moveTo>
                <a:cubicBezTo>
                  <a:pt x="8061" y="6715"/>
                  <a:pt x="7952" y="6823"/>
                  <a:pt x="7952" y="6973"/>
                </a:cubicBezTo>
                <a:cubicBezTo>
                  <a:pt x="7943" y="7131"/>
                  <a:pt x="8073" y="7238"/>
                  <a:pt x="8213" y="7238"/>
                </a:cubicBezTo>
                <a:cubicBezTo>
                  <a:pt x="8278" y="7238"/>
                  <a:pt x="8345" y="7215"/>
                  <a:pt x="8401" y="7163"/>
                </a:cubicBezTo>
                <a:cubicBezTo>
                  <a:pt x="8564" y="6987"/>
                  <a:pt x="8442" y="6701"/>
                  <a:pt x="8210" y="6701"/>
                </a:cubicBezTo>
                <a:close/>
                <a:moveTo>
                  <a:pt x="10920" y="6564"/>
                </a:moveTo>
                <a:cubicBezTo>
                  <a:pt x="10740" y="6564"/>
                  <a:pt x="10589" y="6722"/>
                  <a:pt x="10589" y="6905"/>
                </a:cubicBezTo>
                <a:cubicBezTo>
                  <a:pt x="10589" y="7109"/>
                  <a:pt x="10754" y="7243"/>
                  <a:pt x="10927" y="7243"/>
                </a:cubicBezTo>
                <a:cubicBezTo>
                  <a:pt x="11008" y="7243"/>
                  <a:pt x="11091" y="7214"/>
                  <a:pt x="11160" y="7150"/>
                </a:cubicBezTo>
                <a:cubicBezTo>
                  <a:pt x="11377" y="6946"/>
                  <a:pt x="11242" y="6579"/>
                  <a:pt x="10943" y="6565"/>
                </a:cubicBezTo>
                <a:cubicBezTo>
                  <a:pt x="10935" y="6565"/>
                  <a:pt x="10928" y="6564"/>
                  <a:pt x="10920" y="6564"/>
                </a:cubicBezTo>
                <a:close/>
                <a:moveTo>
                  <a:pt x="22707" y="6479"/>
                </a:moveTo>
                <a:cubicBezTo>
                  <a:pt x="22610" y="6479"/>
                  <a:pt x="22511" y="6514"/>
                  <a:pt x="22428" y="6592"/>
                </a:cubicBezTo>
                <a:cubicBezTo>
                  <a:pt x="22183" y="6851"/>
                  <a:pt x="22360" y="7272"/>
                  <a:pt x="22713" y="7272"/>
                </a:cubicBezTo>
                <a:cubicBezTo>
                  <a:pt x="22931" y="7258"/>
                  <a:pt x="23094" y="7095"/>
                  <a:pt x="23108" y="6878"/>
                </a:cubicBezTo>
                <a:cubicBezTo>
                  <a:pt x="23108" y="6637"/>
                  <a:pt x="22913" y="6479"/>
                  <a:pt x="22707" y="6479"/>
                </a:cubicBezTo>
                <a:close/>
                <a:moveTo>
                  <a:pt x="31730" y="6607"/>
                </a:moveTo>
                <a:cubicBezTo>
                  <a:pt x="31647" y="6607"/>
                  <a:pt x="31563" y="6636"/>
                  <a:pt x="31494" y="6701"/>
                </a:cubicBezTo>
                <a:cubicBezTo>
                  <a:pt x="31277" y="6919"/>
                  <a:pt x="31426" y="7286"/>
                  <a:pt x="31739" y="7286"/>
                </a:cubicBezTo>
                <a:cubicBezTo>
                  <a:pt x="31915" y="7286"/>
                  <a:pt x="32078" y="7136"/>
                  <a:pt x="32078" y="6946"/>
                </a:cubicBezTo>
                <a:cubicBezTo>
                  <a:pt x="32078" y="6742"/>
                  <a:pt x="31908" y="6607"/>
                  <a:pt x="31730" y="6607"/>
                </a:cubicBezTo>
                <a:close/>
                <a:moveTo>
                  <a:pt x="19988" y="6547"/>
                </a:moveTo>
                <a:cubicBezTo>
                  <a:pt x="19892" y="6547"/>
                  <a:pt x="19792" y="6582"/>
                  <a:pt x="19710" y="6660"/>
                </a:cubicBezTo>
                <a:cubicBezTo>
                  <a:pt x="19465" y="6905"/>
                  <a:pt x="19642" y="7340"/>
                  <a:pt x="19995" y="7340"/>
                </a:cubicBezTo>
                <a:cubicBezTo>
                  <a:pt x="20199" y="7326"/>
                  <a:pt x="20376" y="7163"/>
                  <a:pt x="20376" y="6946"/>
                </a:cubicBezTo>
                <a:lnTo>
                  <a:pt x="20389" y="6946"/>
                </a:lnTo>
                <a:cubicBezTo>
                  <a:pt x="20389" y="6705"/>
                  <a:pt x="20194" y="6547"/>
                  <a:pt x="19988" y="6547"/>
                </a:cubicBezTo>
                <a:close/>
                <a:moveTo>
                  <a:pt x="35310" y="6891"/>
                </a:moveTo>
                <a:cubicBezTo>
                  <a:pt x="35191" y="6891"/>
                  <a:pt x="35078" y="6981"/>
                  <a:pt x="35069" y="7122"/>
                </a:cubicBezTo>
                <a:cubicBezTo>
                  <a:pt x="35069" y="7245"/>
                  <a:pt x="35164" y="7354"/>
                  <a:pt x="35300" y="7367"/>
                </a:cubicBezTo>
                <a:cubicBezTo>
                  <a:pt x="35305" y="7367"/>
                  <a:pt x="35310" y="7368"/>
                  <a:pt x="35315" y="7368"/>
                </a:cubicBezTo>
                <a:cubicBezTo>
                  <a:pt x="35510" y="7368"/>
                  <a:pt x="35623" y="7119"/>
                  <a:pt x="35490" y="6973"/>
                </a:cubicBezTo>
                <a:cubicBezTo>
                  <a:pt x="35438" y="6916"/>
                  <a:pt x="35373" y="6891"/>
                  <a:pt x="35310" y="6891"/>
                </a:cubicBezTo>
                <a:close/>
                <a:moveTo>
                  <a:pt x="29020" y="6620"/>
                </a:moveTo>
                <a:cubicBezTo>
                  <a:pt x="28680" y="6620"/>
                  <a:pt x="28504" y="7027"/>
                  <a:pt x="28748" y="7272"/>
                </a:cubicBezTo>
                <a:cubicBezTo>
                  <a:pt x="28823" y="7346"/>
                  <a:pt x="28915" y="7380"/>
                  <a:pt x="29007" y="7380"/>
                </a:cubicBezTo>
                <a:cubicBezTo>
                  <a:pt x="29200" y="7380"/>
                  <a:pt x="29387" y="7231"/>
                  <a:pt x="29387" y="7000"/>
                </a:cubicBezTo>
                <a:cubicBezTo>
                  <a:pt x="29387" y="6796"/>
                  <a:pt x="29224" y="6620"/>
                  <a:pt x="29020" y="6620"/>
                </a:cubicBezTo>
                <a:close/>
                <a:moveTo>
                  <a:pt x="17234" y="6601"/>
                </a:moveTo>
                <a:cubicBezTo>
                  <a:pt x="17139" y="6601"/>
                  <a:pt x="17042" y="6636"/>
                  <a:pt x="16964" y="6715"/>
                </a:cubicBezTo>
                <a:cubicBezTo>
                  <a:pt x="16706" y="6959"/>
                  <a:pt x="16882" y="7394"/>
                  <a:pt x="17236" y="7394"/>
                </a:cubicBezTo>
                <a:cubicBezTo>
                  <a:pt x="17453" y="7394"/>
                  <a:pt x="17616" y="7218"/>
                  <a:pt x="17630" y="7000"/>
                </a:cubicBezTo>
                <a:cubicBezTo>
                  <a:pt x="17630" y="6760"/>
                  <a:pt x="17435" y="6601"/>
                  <a:pt x="17234" y="6601"/>
                </a:cubicBezTo>
                <a:close/>
                <a:moveTo>
                  <a:pt x="6298" y="7107"/>
                </a:moveTo>
                <a:cubicBezTo>
                  <a:pt x="6203" y="7107"/>
                  <a:pt x="6144" y="7185"/>
                  <a:pt x="6144" y="7286"/>
                </a:cubicBezTo>
                <a:cubicBezTo>
                  <a:pt x="6144" y="7368"/>
                  <a:pt x="6206" y="7440"/>
                  <a:pt x="6284" y="7440"/>
                </a:cubicBezTo>
                <a:cubicBezTo>
                  <a:pt x="6296" y="7440"/>
                  <a:pt x="6309" y="7439"/>
                  <a:pt x="6321" y="7435"/>
                </a:cubicBezTo>
                <a:cubicBezTo>
                  <a:pt x="6389" y="7421"/>
                  <a:pt x="6443" y="7354"/>
                  <a:pt x="6539" y="7272"/>
                </a:cubicBezTo>
                <a:cubicBezTo>
                  <a:pt x="6443" y="7190"/>
                  <a:pt x="6389" y="7122"/>
                  <a:pt x="6321" y="7109"/>
                </a:cubicBezTo>
                <a:cubicBezTo>
                  <a:pt x="6313" y="7108"/>
                  <a:pt x="6305" y="7107"/>
                  <a:pt x="6298" y="7107"/>
                </a:cubicBezTo>
                <a:close/>
                <a:moveTo>
                  <a:pt x="26280" y="6666"/>
                </a:moveTo>
                <a:cubicBezTo>
                  <a:pt x="26183" y="6666"/>
                  <a:pt x="26083" y="6702"/>
                  <a:pt x="26003" y="6783"/>
                </a:cubicBezTo>
                <a:cubicBezTo>
                  <a:pt x="25762" y="7037"/>
                  <a:pt x="25929" y="7449"/>
                  <a:pt x="26272" y="7449"/>
                </a:cubicBezTo>
                <a:cubicBezTo>
                  <a:pt x="26277" y="7449"/>
                  <a:pt x="26283" y="7449"/>
                  <a:pt x="26288" y="7449"/>
                </a:cubicBezTo>
                <a:cubicBezTo>
                  <a:pt x="26506" y="7449"/>
                  <a:pt x="26669" y="7272"/>
                  <a:pt x="26682" y="7054"/>
                </a:cubicBezTo>
                <a:lnTo>
                  <a:pt x="26669" y="7054"/>
                </a:lnTo>
                <a:cubicBezTo>
                  <a:pt x="26669" y="6817"/>
                  <a:pt x="26479" y="6666"/>
                  <a:pt x="26280" y="6666"/>
                </a:cubicBezTo>
                <a:close/>
                <a:moveTo>
                  <a:pt x="14517" y="6701"/>
                </a:moveTo>
                <a:cubicBezTo>
                  <a:pt x="14164" y="6701"/>
                  <a:pt x="13987" y="7122"/>
                  <a:pt x="14232" y="7367"/>
                </a:cubicBezTo>
                <a:cubicBezTo>
                  <a:pt x="14315" y="7446"/>
                  <a:pt x="14414" y="7481"/>
                  <a:pt x="14509" y="7481"/>
                </a:cubicBezTo>
                <a:cubicBezTo>
                  <a:pt x="14710" y="7481"/>
                  <a:pt x="14898" y="7326"/>
                  <a:pt x="14898" y="7095"/>
                </a:cubicBezTo>
                <a:cubicBezTo>
                  <a:pt x="14898" y="6878"/>
                  <a:pt x="14721" y="6701"/>
                  <a:pt x="14517" y="6701"/>
                </a:cubicBezTo>
                <a:close/>
                <a:moveTo>
                  <a:pt x="9040" y="6912"/>
                </a:moveTo>
                <a:cubicBezTo>
                  <a:pt x="8885" y="6912"/>
                  <a:pt x="8736" y="7026"/>
                  <a:pt x="8727" y="7204"/>
                </a:cubicBezTo>
                <a:cubicBezTo>
                  <a:pt x="8727" y="7367"/>
                  <a:pt x="8849" y="7517"/>
                  <a:pt x="9026" y="7517"/>
                </a:cubicBezTo>
                <a:cubicBezTo>
                  <a:pt x="9032" y="7517"/>
                  <a:pt x="9037" y="7517"/>
                  <a:pt x="9043" y="7517"/>
                </a:cubicBezTo>
                <a:cubicBezTo>
                  <a:pt x="9304" y="7517"/>
                  <a:pt x="9444" y="7213"/>
                  <a:pt x="9271" y="7014"/>
                </a:cubicBezTo>
                <a:cubicBezTo>
                  <a:pt x="9205" y="6943"/>
                  <a:pt x="9122" y="6912"/>
                  <a:pt x="9040" y="6912"/>
                </a:cubicBezTo>
                <a:close/>
                <a:moveTo>
                  <a:pt x="23543" y="6728"/>
                </a:moveTo>
                <a:cubicBezTo>
                  <a:pt x="23325" y="6728"/>
                  <a:pt x="23135" y="6905"/>
                  <a:pt x="23135" y="7122"/>
                </a:cubicBezTo>
                <a:cubicBezTo>
                  <a:pt x="23135" y="7363"/>
                  <a:pt x="23336" y="7521"/>
                  <a:pt x="23541" y="7521"/>
                </a:cubicBezTo>
                <a:cubicBezTo>
                  <a:pt x="23638" y="7521"/>
                  <a:pt x="23736" y="7486"/>
                  <a:pt x="23814" y="7408"/>
                </a:cubicBezTo>
                <a:cubicBezTo>
                  <a:pt x="24059" y="7150"/>
                  <a:pt x="23896" y="6728"/>
                  <a:pt x="23543" y="6728"/>
                </a:cubicBezTo>
                <a:close/>
                <a:moveTo>
                  <a:pt x="11772" y="6783"/>
                </a:moveTo>
                <a:cubicBezTo>
                  <a:pt x="11432" y="6783"/>
                  <a:pt x="11269" y="7177"/>
                  <a:pt x="11500" y="7408"/>
                </a:cubicBezTo>
                <a:cubicBezTo>
                  <a:pt x="11576" y="7489"/>
                  <a:pt x="11671" y="7525"/>
                  <a:pt x="11763" y="7525"/>
                </a:cubicBezTo>
                <a:cubicBezTo>
                  <a:pt x="11949" y="7525"/>
                  <a:pt x="12125" y="7377"/>
                  <a:pt x="12125" y="7150"/>
                </a:cubicBezTo>
                <a:cubicBezTo>
                  <a:pt x="12125" y="6959"/>
                  <a:pt x="11962" y="6783"/>
                  <a:pt x="11772" y="6783"/>
                </a:cubicBezTo>
                <a:close/>
                <a:moveTo>
                  <a:pt x="32554" y="6851"/>
                </a:moveTo>
                <a:cubicBezTo>
                  <a:pt x="32255" y="6851"/>
                  <a:pt x="32106" y="7218"/>
                  <a:pt x="32323" y="7435"/>
                </a:cubicBezTo>
                <a:cubicBezTo>
                  <a:pt x="32392" y="7504"/>
                  <a:pt x="32476" y="7535"/>
                  <a:pt x="32557" y="7535"/>
                </a:cubicBezTo>
                <a:cubicBezTo>
                  <a:pt x="32735" y="7535"/>
                  <a:pt x="32903" y="7391"/>
                  <a:pt x="32894" y="7177"/>
                </a:cubicBezTo>
                <a:cubicBezTo>
                  <a:pt x="32894" y="7000"/>
                  <a:pt x="32745" y="6851"/>
                  <a:pt x="32554" y="6851"/>
                </a:cubicBezTo>
                <a:close/>
                <a:moveTo>
                  <a:pt x="36143" y="7163"/>
                </a:moveTo>
                <a:cubicBezTo>
                  <a:pt x="36020" y="7163"/>
                  <a:pt x="35925" y="7258"/>
                  <a:pt x="35925" y="7367"/>
                </a:cubicBezTo>
                <a:cubicBezTo>
                  <a:pt x="35939" y="7489"/>
                  <a:pt x="36020" y="7571"/>
                  <a:pt x="36143" y="7571"/>
                </a:cubicBezTo>
                <a:cubicBezTo>
                  <a:pt x="36414" y="7571"/>
                  <a:pt x="36414" y="7163"/>
                  <a:pt x="36143" y="7163"/>
                </a:cubicBezTo>
                <a:close/>
                <a:moveTo>
                  <a:pt x="20806" y="6782"/>
                </a:moveTo>
                <a:cubicBezTo>
                  <a:pt x="20707" y="6782"/>
                  <a:pt x="20606" y="6820"/>
                  <a:pt x="20525" y="6905"/>
                </a:cubicBezTo>
                <a:cubicBezTo>
                  <a:pt x="20280" y="7163"/>
                  <a:pt x="20457" y="7585"/>
                  <a:pt x="20824" y="7585"/>
                </a:cubicBezTo>
                <a:cubicBezTo>
                  <a:pt x="21042" y="7571"/>
                  <a:pt x="21218" y="7394"/>
                  <a:pt x="21205" y="7177"/>
                </a:cubicBezTo>
                <a:cubicBezTo>
                  <a:pt x="21205" y="6940"/>
                  <a:pt x="21009" y="6782"/>
                  <a:pt x="20806" y="6782"/>
                </a:cubicBezTo>
                <a:close/>
                <a:moveTo>
                  <a:pt x="29836" y="6864"/>
                </a:moveTo>
                <a:cubicBezTo>
                  <a:pt x="29510" y="6864"/>
                  <a:pt x="29333" y="7272"/>
                  <a:pt x="29564" y="7503"/>
                </a:cubicBezTo>
                <a:cubicBezTo>
                  <a:pt x="29645" y="7584"/>
                  <a:pt x="29742" y="7620"/>
                  <a:pt x="29837" y="7620"/>
                </a:cubicBezTo>
                <a:cubicBezTo>
                  <a:pt x="30028" y="7620"/>
                  <a:pt x="30207" y="7472"/>
                  <a:pt x="30216" y="7245"/>
                </a:cubicBezTo>
                <a:cubicBezTo>
                  <a:pt x="30216" y="7041"/>
                  <a:pt x="30053" y="6864"/>
                  <a:pt x="29836" y="6864"/>
                </a:cubicBezTo>
                <a:close/>
                <a:moveTo>
                  <a:pt x="18051" y="6878"/>
                </a:moveTo>
                <a:cubicBezTo>
                  <a:pt x="17698" y="6891"/>
                  <a:pt x="17535" y="7313"/>
                  <a:pt x="17793" y="7557"/>
                </a:cubicBezTo>
                <a:cubicBezTo>
                  <a:pt x="17871" y="7636"/>
                  <a:pt x="17968" y="7671"/>
                  <a:pt x="18063" y="7671"/>
                </a:cubicBezTo>
                <a:cubicBezTo>
                  <a:pt x="18264" y="7671"/>
                  <a:pt x="18459" y="7512"/>
                  <a:pt x="18459" y="7272"/>
                </a:cubicBezTo>
                <a:cubicBezTo>
                  <a:pt x="18445" y="7054"/>
                  <a:pt x="18269" y="6878"/>
                  <a:pt x="18051" y="6878"/>
                </a:cubicBezTo>
                <a:close/>
                <a:moveTo>
                  <a:pt x="27095" y="6918"/>
                </a:moveTo>
                <a:cubicBezTo>
                  <a:pt x="26901" y="6918"/>
                  <a:pt x="26736" y="7089"/>
                  <a:pt x="26723" y="7286"/>
                </a:cubicBezTo>
                <a:cubicBezTo>
                  <a:pt x="26714" y="7532"/>
                  <a:pt x="26916" y="7699"/>
                  <a:pt x="27127" y="7699"/>
                </a:cubicBezTo>
                <a:cubicBezTo>
                  <a:pt x="27218" y="7699"/>
                  <a:pt x="27311" y="7668"/>
                  <a:pt x="27389" y="7598"/>
                </a:cubicBezTo>
                <a:cubicBezTo>
                  <a:pt x="27647" y="7354"/>
                  <a:pt x="27471" y="6919"/>
                  <a:pt x="27117" y="6919"/>
                </a:cubicBezTo>
                <a:cubicBezTo>
                  <a:pt x="27110" y="6918"/>
                  <a:pt x="27103" y="6918"/>
                  <a:pt x="27095" y="6918"/>
                </a:cubicBezTo>
                <a:close/>
                <a:moveTo>
                  <a:pt x="15333" y="6941"/>
                </a:moveTo>
                <a:cubicBezTo>
                  <a:pt x="15237" y="6941"/>
                  <a:pt x="15139" y="6976"/>
                  <a:pt x="15061" y="7054"/>
                </a:cubicBezTo>
                <a:cubicBezTo>
                  <a:pt x="14803" y="7313"/>
                  <a:pt x="14993" y="7734"/>
                  <a:pt x="15346" y="7734"/>
                </a:cubicBezTo>
                <a:cubicBezTo>
                  <a:pt x="15550" y="7720"/>
                  <a:pt x="15727" y="7557"/>
                  <a:pt x="15727" y="7340"/>
                </a:cubicBezTo>
                <a:cubicBezTo>
                  <a:pt x="15736" y="7100"/>
                  <a:pt x="15538" y="6941"/>
                  <a:pt x="15333" y="6941"/>
                </a:cubicBezTo>
                <a:close/>
                <a:moveTo>
                  <a:pt x="33383" y="7109"/>
                </a:moveTo>
                <a:lnTo>
                  <a:pt x="33383" y="7122"/>
                </a:lnTo>
                <a:cubicBezTo>
                  <a:pt x="33378" y="7122"/>
                  <a:pt x="33372" y="7122"/>
                  <a:pt x="33367" y="7122"/>
                </a:cubicBezTo>
                <a:cubicBezTo>
                  <a:pt x="33092" y="7122"/>
                  <a:pt x="32952" y="7453"/>
                  <a:pt x="33152" y="7653"/>
                </a:cubicBezTo>
                <a:cubicBezTo>
                  <a:pt x="33215" y="7720"/>
                  <a:pt x="33294" y="7750"/>
                  <a:pt x="33373" y="7750"/>
                </a:cubicBezTo>
                <a:cubicBezTo>
                  <a:pt x="33532" y="7750"/>
                  <a:pt x="33687" y="7626"/>
                  <a:pt x="33696" y="7435"/>
                </a:cubicBezTo>
                <a:cubicBezTo>
                  <a:pt x="33696" y="7258"/>
                  <a:pt x="33560" y="7109"/>
                  <a:pt x="33383" y="7109"/>
                </a:cubicBezTo>
                <a:close/>
                <a:moveTo>
                  <a:pt x="24358" y="6973"/>
                </a:moveTo>
                <a:cubicBezTo>
                  <a:pt x="24141" y="6973"/>
                  <a:pt x="23964" y="7150"/>
                  <a:pt x="23964" y="7367"/>
                </a:cubicBezTo>
                <a:lnTo>
                  <a:pt x="23964" y="7381"/>
                </a:lnTo>
                <a:cubicBezTo>
                  <a:pt x="23964" y="7618"/>
                  <a:pt x="24160" y="7769"/>
                  <a:pt x="24363" y="7769"/>
                </a:cubicBezTo>
                <a:cubicBezTo>
                  <a:pt x="24462" y="7769"/>
                  <a:pt x="24563" y="7733"/>
                  <a:pt x="24644" y="7653"/>
                </a:cubicBezTo>
                <a:cubicBezTo>
                  <a:pt x="24888" y="7394"/>
                  <a:pt x="24711" y="6973"/>
                  <a:pt x="24358" y="6973"/>
                </a:cubicBezTo>
                <a:close/>
                <a:moveTo>
                  <a:pt x="31861" y="7761"/>
                </a:moveTo>
                <a:cubicBezTo>
                  <a:pt x="31861" y="7764"/>
                  <a:pt x="31861" y="7766"/>
                  <a:pt x="31861" y="7768"/>
                </a:cubicBezTo>
                <a:lnTo>
                  <a:pt x="31861" y="7768"/>
                </a:lnTo>
                <a:cubicBezTo>
                  <a:pt x="31861" y="7770"/>
                  <a:pt x="31861" y="7773"/>
                  <a:pt x="31861" y="7775"/>
                </a:cubicBezTo>
                <a:lnTo>
                  <a:pt x="31861" y="7761"/>
                </a:lnTo>
                <a:close/>
                <a:moveTo>
                  <a:pt x="7150" y="7313"/>
                </a:moveTo>
                <a:cubicBezTo>
                  <a:pt x="6824" y="7313"/>
                  <a:pt x="6824" y="7788"/>
                  <a:pt x="7150" y="7788"/>
                </a:cubicBezTo>
                <a:cubicBezTo>
                  <a:pt x="7463" y="7788"/>
                  <a:pt x="7463" y="7313"/>
                  <a:pt x="7150" y="7313"/>
                </a:cubicBezTo>
                <a:close/>
                <a:moveTo>
                  <a:pt x="12583" y="7009"/>
                </a:moveTo>
                <a:cubicBezTo>
                  <a:pt x="12490" y="7009"/>
                  <a:pt x="12394" y="7044"/>
                  <a:pt x="12315" y="7122"/>
                </a:cubicBezTo>
                <a:cubicBezTo>
                  <a:pt x="12071" y="7367"/>
                  <a:pt x="12247" y="7788"/>
                  <a:pt x="12587" y="7788"/>
                </a:cubicBezTo>
                <a:cubicBezTo>
                  <a:pt x="12805" y="7775"/>
                  <a:pt x="12968" y="7612"/>
                  <a:pt x="12968" y="7394"/>
                </a:cubicBezTo>
                <a:cubicBezTo>
                  <a:pt x="12968" y="7164"/>
                  <a:pt x="12780" y="7009"/>
                  <a:pt x="12583" y="7009"/>
                </a:cubicBezTo>
                <a:close/>
                <a:moveTo>
                  <a:pt x="9882" y="7122"/>
                </a:moveTo>
                <a:cubicBezTo>
                  <a:pt x="9878" y="7122"/>
                  <a:pt x="9873" y="7122"/>
                  <a:pt x="9869" y="7122"/>
                </a:cubicBezTo>
                <a:cubicBezTo>
                  <a:pt x="9407" y="7122"/>
                  <a:pt x="9420" y="7802"/>
                  <a:pt x="9869" y="7802"/>
                </a:cubicBezTo>
                <a:cubicBezTo>
                  <a:pt x="10326" y="7789"/>
                  <a:pt x="10318" y="7122"/>
                  <a:pt x="9882" y="7122"/>
                </a:cubicBezTo>
                <a:close/>
                <a:moveTo>
                  <a:pt x="36990" y="7461"/>
                </a:moveTo>
                <a:cubicBezTo>
                  <a:pt x="36984" y="7461"/>
                  <a:pt x="36978" y="7461"/>
                  <a:pt x="36972" y="7462"/>
                </a:cubicBezTo>
                <a:cubicBezTo>
                  <a:pt x="36877" y="7462"/>
                  <a:pt x="36809" y="7503"/>
                  <a:pt x="36809" y="7612"/>
                </a:cubicBezTo>
                <a:cubicBezTo>
                  <a:pt x="36836" y="7680"/>
                  <a:pt x="36863" y="7748"/>
                  <a:pt x="36917" y="7802"/>
                </a:cubicBezTo>
                <a:lnTo>
                  <a:pt x="36985" y="7802"/>
                </a:lnTo>
                <a:cubicBezTo>
                  <a:pt x="37026" y="7748"/>
                  <a:pt x="37108" y="7693"/>
                  <a:pt x="37121" y="7625"/>
                </a:cubicBezTo>
                <a:cubicBezTo>
                  <a:pt x="37147" y="7549"/>
                  <a:pt x="37077" y="7461"/>
                  <a:pt x="36990" y="7461"/>
                </a:cubicBezTo>
                <a:close/>
                <a:moveTo>
                  <a:pt x="30675" y="7122"/>
                </a:moveTo>
                <a:cubicBezTo>
                  <a:pt x="30667" y="7122"/>
                  <a:pt x="30659" y="7122"/>
                  <a:pt x="30651" y="7122"/>
                </a:cubicBezTo>
                <a:lnTo>
                  <a:pt x="30665" y="7122"/>
                </a:lnTo>
                <a:cubicBezTo>
                  <a:pt x="30325" y="7136"/>
                  <a:pt x="30162" y="7530"/>
                  <a:pt x="30407" y="7761"/>
                </a:cubicBezTo>
                <a:cubicBezTo>
                  <a:pt x="30481" y="7836"/>
                  <a:pt x="30574" y="7869"/>
                  <a:pt x="30665" y="7869"/>
                </a:cubicBezTo>
                <a:cubicBezTo>
                  <a:pt x="30856" y="7869"/>
                  <a:pt x="31041" y="7720"/>
                  <a:pt x="31032" y="7489"/>
                </a:cubicBezTo>
                <a:cubicBezTo>
                  <a:pt x="31045" y="7293"/>
                  <a:pt x="30881" y="7122"/>
                  <a:pt x="30675" y="7122"/>
                </a:cubicBezTo>
                <a:close/>
                <a:moveTo>
                  <a:pt x="21633" y="7063"/>
                </a:moveTo>
                <a:cubicBezTo>
                  <a:pt x="21536" y="7063"/>
                  <a:pt x="21437" y="7098"/>
                  <a:pt x="21354" y="7177"/>
                </a:cubicBezTo>
                <a:cubicBezTo>
                  <a:pt x="21110" y="7435"/>
                  <a:pt x="21286" y="7870"/>
                  <a:pt x="21640" y="7870"/>
                </a:cubicBezTo>
                <a:cubicBezTo>
                  <a:pt x="21857" y="7870"/>
                  <a:pt x="22047" y="7680"/>
                  <a:pt x="22034" y="7462"/>
                </a:cubicBezTo>
                <a:cubicBezTo>
                  <a:pt x="22034" y="7222"/>
                  <a:pt x="21839" y="7063"/>
                  <a:pt x="21633" y="7063"/>
                </a:cubicBezTo>
                <a:close/>
                <a:moveTo>
                  <a:pt x="18894" y="7122"/>
                </a:moveTo>
                <a:cubicBezTo>
                  <a:pt x="18677" y="7122"/>
                  <a:pt x="18486" y="7299"/>
                  <a:pt x="18486" y="7517"/>
                </a:cubicBezTo>
                <a:cubicBezTo>
                  <a:pt x="18486" y="7760"/>
                  <a:pt x="18686" y="7926"/>
                  <a:pt x="18895" y="7926"/>
                </a:cubicBezTo>
                <a:cubicBezTo>
                  <a:pt x="18989" y="7926"/>
                  <a:pt x="19085" y="7892"/>
                  <a:pt x="19166" y="7816"/>
                </a:cubicBezTo>
                <a:cubicBezTo>
                  <a:pt x="19424" y="7557"/>
                  <a:pt x="19247" y="7122"/>
                  <a:pt x="18894" y="7122"/>
                </a:cubicBezTo>
                <a:close/>
                <a:moveTo>
                  <a:pt x="37798" y="7746"/>
                </a:moveTo>
                <a:cubicBezTo>
                  <a:pt x="37794" y="7746"/>
                  <a:pt x="37791" y="7746"/>
                  <a:pt x="37787" y="7748"/>
                </a:cubicBezTo>
                <a:cubicBezTo>
                  <a:pt x="37746" y="7748"/>
                  <a:pt x="37706" y="7816"/>
                  <a:pt x="37665" y="7870"/>
                </a:cubicBezTo>
                <a:cubicBezTo>
                  <a:pt x="37706" y="7897"/>
                  <a:pt x="37746" y="7965"/>
                  <a:pt x="37787" y="7965"/>
                </a:cubicBezTo>
                <a:cubicBezTo>
                  <a:pt x="37828" y="7965"/>
                  <a:pt x="37882" y="7911"/>
                  <a:pt x="37964" y="7856"/>
                </a:cubicBezTo>
                <a:cubicBezTo>
                  <a:pt x="37890" y="7807"/>
                  <a:pt x="37838" y="7746"/>
                  <a:pt x="37798" y="7746"/>
                </a:cubicBezTo>
                <a:close/>
                <a:moveTo>
                  <a:pt x="34240" y="7367"/>
                </a:moveTo>
                <a:cubicBezTo>
                  <a:pt x="34077" y="7381"/>
                  <a:pt x="33941" y="7517"/>
                  <a:pt x="33941" y="7680"/>
                </a:cubicBezTo>
                <a:cubicBezTo>
                  <a:pt x="33941" y="7861"/>
                  <a:pt x="34092" y="7976"/>
                  <a:pt x="34245" y="7976"/>
                </a:cubicBezTo>
                <a:cubicBezTo>
                  <a:pt x="34321" y="7976"/>
                  <a:pt x="34398" y="7947"/>
                  <a:pt x="34457" y="7884"/>
                </a:cubicBezTo>
                <a:cubicBezTo>
                  <a:pt x="34647" y="7693"/>
                  <a:pt x="34511" y="7367"/>
                  <a:pt x="34240" y="7367"/>
                </a:cubicBezTo>
                <a:close/>
                <a:moveTo>
                  <a:pt x="5243" y="7759"/>
                </a:moveTo>
                <a:cubicBezTo>
                  <a:pt x="5240" y="7759"/>
                  <a:pt x="5237" y="7760"/>
                  <a:pt x="5234" y="7761"/>
                </a:cubicBezTo>
                <a:cubicBezTo>
                  <a:pt x="5179" y="7761"/>
                  <a:pt x="5152" y="7829"/>
                  <a:pt x="5111" y="7856"/>
                </a:cubicBezTo>
                <a:cubicBezTo>
                  <a:pt x="5139" y="7897"/>
                  <a:pt x="5179" y="7965"/>
                  <a:pt x="5220" y="7979"/>
                </a:cubicBezTo>
                <a:cubicBezTo>
                  <a:pt x="5261" y="7979"/>
                  <a:pt x="5315" y="7924"/>
                  <a:pt x="5397" y="7870"/>
                </a:cubicBezTo>
                <a:cubicBezTo>
                  <a:pt x="5312" y="7809"/>
                  <a:pt x="5270" y="7759"/>
                  <a:pt x="5243" y="7759"/>
                </a:cubicBezTo>
                <a:close/>
                <a:moveTo>
                  <a:pt x="27933" y="7190"/>
                </a:moveTo>
                <a:cubicBezTo>
                  <a:pt x="27579" y="7190"/>
                  <a:pt x="27416" y="7612"/>
                  <a:pt x="27661" y="7856"/>
                </a:cubicBezTo>
                <a:cubicBezTo>
                  <a:pt x="27741" y="7941"/>
                  <a:pt x="27841" y="7979"/>
                  <a:pt x="27939" y="7979"/>
                </a:cubicBezTo>
                <a:cubicBezTo>
                  <a:pt x="28139" y="7979"/>
                  <a:pt x="28331" y="7822"/>
                  <a:pt x="28341" y="7585"/>
                </a:cubicBezTo>
                <a:cubicBezTo>
                  <a:pt x="28327" y="7367"/>
                  <a:pt x="28150" y="7190"/>
                  <a:pt x="27933" y="7190"/>
                </a:cubicBezTo>
                <a:close/>
                <a:moveTo>
                  <a:pt x="16162" y="7190"/>
                </a:moveTo>
                <a:cubicBezTo>
                  <a:pt x="15944" y="7190"/>
                  <a:pt x="15768" y="7367"/>
                  <a:pt x="15768" y="7585"/>
                </a:cubicBezTo>
                <a:cubicBezTo>
                  <a:pt x="15759" y="7825"/>
                  <a:pt x="15950" y="7983"/>
                  <a:pt x="16155" y="7983"/>
                </a:cubicBezTo>
                <a:cubicBezTo>
                  <a:pt x="16252" y="7983"/>
                  <a:pt x="16351" y="7948"/>
                  <a:pt x="16434" y="7870"/>
                </a:cubicBezTo>
                <a:cubicBezTo>
                  <a:pt x="16692" y="7625"/>
                  <a:pt x="16515" y="7204"/>
                  <a:pt x="16162" y="7190"/>
                </a:cubicBezTo>
                <a:close/>
                <a:moveTo>
                  <a:pt x="13443" y="7245"/>
                </a:moveTo>
                <a:cubicBezTo>
                  <a:pt x="13344" y="7245"/>
                  <a:pt x="13242" y="7283"/>
                  <a:pt x="13158" y="7367"/>
                </a:cubicBezTo>
                <a:cubicBezTo>
                  <a:pt x="12917" y="7608"/>
                  <a:pt x="13085" y="8033"/>
                  <a:pt x="13427" y="8033"/>
                </a:cubicBezTo>
                <a:cubicBezTo>
                  <a:pt x="13433" y="8033"/>
                  <a:pt x="13438" y="8033"/>
                  <a:pt x="13443" y="8033"/>
                </a:cubicBezTo>
                <a:cubicBezTo>
                  <a:pt x="13661" y="8033"/>
                  <a:pt x="13838" y="7856"/>
                  <a:pt x="13838" y="7653"/>
                </a:cubicBezTo>
                <a:cubicBezTo>
                  <a:pt x="13838" y="7406"/>
                  <a:pt x="13647" y="7245"/>
                  <a:pt x="13443" y="7245"/>
                </a:cubicBezTo>
                <a:close/>
                <a:moveTo>
                  <a:pt x="25187" y="7245"/>
                </a:moveTo>
                <a:cubicBezTo>
                  <a:pt x="24970" y="7245"/>
                  <a:pt x="24793" y="7421"/>
                  <a:pt x="24793" y="7639"/>
                </a:cubicBezTo>
                <a:lnTo>
                  <a:pt x="24779" y="7639"/>
                </a:lnTo>
                <a:cubicBezTo>
                  <a:pt x="24779" y="7882"/>
                  <a:pt x="24979" y="8048"/>
                  <a:pt x="25188" y="8048"/>
                </a:cubicBezTo>
                <a:cubicBezTo>
                  <a:pt x="25282" y="8048"/>
                  <a:pt x="25379" y="8014"/>
                  <a:pt x="25459" y="7938"/>
                </a:cubicBezTo>
                <a:cubicBezTo>
                  <a:pt x="25717" y="7693"/>
                  <a:pt x="25541" y="7258"/>
                  <a:pt x="25187" y="7245"/>
                </a:cubicBezTo>
                <a:close/>
                <a:moveTo>
                  <a:pt x="7969" y="7506"/>
                </a:moveTo>
                <a:cubicBezTo>
                  <a:pt x="7896" y="7506"/>
                  <a:pt x="7821" y="7534"/>
                  <a:pt x="7762" y="7598"/>
                </a:cubicBezTo>
                <a:cubicBezTo>
                  <a:pt x="7585" y="7775"/>
                  <a:pt x="7708" y="8087"/>
                  <a:pt x="7966" y="8087"/>
                </a:cubicBezTo>
                <a:cubicBezTo>
                  <a:pt x="8129" y="8087"/>
                  <a:pt x="8265" y="7952"/>
                  <a:pt x="8251" y="7788"/>
                </a:cubicBezTo>
                <a:cubicBezTo>
                  <a:pt x="8251" y="7617"/>
                  <a:pt x="8114" y="7506"/>
                  <a:pt x="7969" y="7506"/>
                </a:cubicBezTo>
                <a:close/>
                <a:moveTo>
                  <a:pt x="10684" y="7367"/>
                </a:moveTo>
                <a:cubicBezTo>
                  <a:pt x="10358" y="7367"/>
                  <a:pt x="10195" y="7761"/>
                  <a:pt x="10426" y="7992"/>
                </a:cubicBezTo>
                <a:cubicBezTo>
                  <a:pt x="10501" y="8067"/>
                  <a:pt x="10593" y="8101"/>
                  <a:pt x="10683" y="8101"/>
                </a:cubicBezTo>
                <a:cubicBezTo>
                  <a:pt x="10871" y="8101"/>
                  <a:pt x="11051" y="7955"/>
                  <a:pt x="11051" y="7734"/>
                </a:cubicBezTo>
                <a:cubicBezTo>
                  <a:pt x="11051" y="7530"/>
                  <a:pt x="10888" y="7367"/>
                  <a:pt x="10684" y="7367"/>
                </a:cubicBezTo>
                <a:close/>
                <a:moveTo>
                  <a:pt x="22469" y="7299"/>
                </a:moveTo>
                <a:cubicBezTo>
                  <a:pt x="22251" y="7299"/>
                  <a:pt x="22061" y="7476"/>
                  <a:pt x="22061" y="7693"/>
                </a:cubicBezTo>
                <a:cubicBezTo>
                  <a:pt x="22052" y="7936"/>
                  <a:pt x="22248" y="8109"/>
                  <a:pt x="22460" y="8109"/>
                </a:cubicBezTo>
                <a:cubicBezTo>
                  <a:pt x="22556" y="8109"/>
                  <a:pt x="22656" y="8073"/>
                  <a:pt x="22741" y="7992"/>
                </a:cubicBezTo>
                <a:cubicBezTo>
                  <a:pt x="22999" y="7748"/>
                  <a:pt x="22822" y="7313"/>
                  <a:pt x="22469" y="7299"/>
                </a:cubicBezTo>
                <a:close/>
                <a:moveTo>
                  <a:pt x="31493" y="7408"/>
                </a:moveTo>
                <a:cubicBezTo>
                  <a:pt x="31403" y="7408"/>
                  <a:pt x="31311" y="7442"/>
                  <a:pt x="31236" y="7517"/>
                </a:cubicBezTo>
                <a:cubicBezTo>
                  <a:pt x="31005" y="7748"/>
                  <a:pt x="31168" y="8142"/>
                  <a:pt x="31494" y="8142"/>
                </a:cubicBezTo>
                <a:cubicBezTo>
                  <a:pt x="31696" y="8142"/>
                  <a:pt x="31857" y="7969"/>
                  <a:pt x="31861" y="7768"/>
                </a:cubicBezTo>
                <a:lnTo>
                  <a:pt x="31861" y="7768"/>
                </a:lnTo>
                <a:cubicBezTo>
                  <a:pt x="31857" y="7551"/>
                  <a:pt x="31679" y="7408"/>
                  <a:pt x="31493" y="7408"/>
                </a:cubicBezTo>
                <a:close/>
                <a:moveTo>
                  <a:pt x="19693" y="7367"/>
                </a:moveTo>
                <a:cubicBezTo>
                  <a:pt x="19350" y="7367"/>
                  <a:pt x="19170" y="7792"/>
                  <a:pt x="19424" y="8047"/>
                </a:cubicBezTo>
                <a:cubicBezTo>
                  <a:pt x="19504" y="8131"/>
                  <a:pt x="19604" y="8169"/>
                  <a:pt x="19703" y="8169"/>
                </a:cubicBezTo>
                <a:cubicBezTo>
                  <a:pt x="19907" y="8169"/>
                  <a:pt x="20104" y="8008"/>
                  <a:pt x="20104" y="7761"/>
                </a:cubicBezTo>
                <a:cubicBezTo>
                  <a:pt x="20117" y="7544"/>
                  <a:pt x="19941" y="7367"/>
                  <a:pt x="19723" y="7367"/>
                </a:cubicBezTo>
                <a:lnTo>
                  <a:pt x="19710" y="7367"/>
                </a:lnTo>
                <a:cubicBezTo>
                  <a:pt x="19704" y="7367"/>
                  <a:pt x="19699" y="7367"/>
                  <a:pt x="19693" y="7367"/>
                </a:cubicBezTo>
                <a:close/>
                <a:moveTo>
                  <a:pt x="28763" y="7430"/>
                </a:moveTo>
                <a:cubicBezTo>
                  <a:pt x="28666" y="7430"/>
                  <a:pt x="28568" y="7465"/>
                  <a:pt x="28490" y="7544"/>
                </a:cubicBezTo>
                <a:cubicBezTo>
                  <a:pt x="28232" y="7788"/>
                  <a:pt x="28409" y="8223"/>
                  <a:pt x="28762" y="8223"/>
                </a:cubicBezTo>
                <a:cubicBezTo>
                  <a:pt x="28979" y="8223"/>
                  <a:pt x="29156" y="8047"/>
                  <a:pt x="29156" y="7829"/>
                </a:cubicBezTo>
                <a:cubicBezTo>
                  <a:pt x="29165" y="7589"/>
                  <a:pt x="28967" y="7430"/>
                  <a:pt x="28763" y="7430"/>
                </a:cubicBezTo>
                <a:close/>
                <a:moveTo>
                  <a:pt x="35069" y="7666"/>
                </a:moveTo>
                <a:cubicBezTo>
                  <a:pt x="34906" y="7666"/>
                  <a:pt x="34783" y="7802"/>
                  <a:pt x="34797" y="7952"/>
                </a:cubicBezTo>
                <a:cubicBezTo>
                  <a:pt x="34797" y="8116"/>
                  <a:pt x="34932" y="8225"/>
                  <a:pt x="35075" y="8225"/>
                </a:cubicBezTo>
                <a:cubicBezTo>
                  <a:pt x="35144" y="8225"/>
                  <a:pt x="35215" y="8200"/>
                  <a:pt x="35273" y="8142"/>
                </a:cubicBezTo>
                <a:cubicBezTo>
                  <a:pt x="35436" y="7965"/>
                  <a:pt x="35313" y="7666"/>
                  <a:pt x="35069" y="7666"/>
                </a:cubicBezTo>
                <a:close/>
                <a:moveTo>
                  <a:pt x="16991" y="7421"/>
                </a:moveTo>
                <a:cubicBezTo>
                  <a:pt x="16760" y="7421"/>
                  <a:pt x="16583" y="7598"/>
                  <a:pt x="16597" y="7829"/>
                </a:cubicBezTo>
                <a:cubicBezTo>
                  <a:pt x="16588" y="8070"/>
                  <a:pt x="16786" y="8228"/>
                  <a:pt x="16995" y="8228"/>
                </a:cubicBezTo>
                <a:cubicBezTo>
                  <a:pt x="17093" y="8228"/>
                  <a:pt x="17194" y="8193"/>
                  <a:pt x="17277" y="8115"/>
                </a:cubicBezTo>
                <a:cubicBezTo>
                  <a:pt x="17535" y="7856"/>
                  <a:pt x="17344" y="7421"/>
                  <a:pt x="16991" y="7421"/>
                </a:cubicBezTo>
                <a:close/>
                <a:moveTo>
                  <a:pt x="25993" y="7489"/>
                </a:moveTo>
                <a:cubicBezTo>
                  <a:pt x="25786" y="7489"/>
                  <a:pt x="25622" y="7661"/>
                  <a:pt x="25622" y="7884"/>
                </a:cubicBezTo>
                <a:cubicBezTo>
                  <a:pt x="25613" y="8124"/>
                  <a:pt x="25811" y="8289"/>
                  <a:pt x="26020" y="8289"/>
                </a:cubicBezTo>
                <a:cubicBezTo>
                  <a:pt x="26118" y="8289"/>
                  <a:pt x="26219" y="8252"/>
                  <a:pt x="26302" y="8169"/>
                </a:cubicBezTo>
                <a:cubicBezTo>
                  <a:pt x="26560" y="7924"/>
                  <a:pt x="26370" y="7489"/>
                  <a:pt x="26016" y="7489"/>
                </a:cubicBezTo>
                <a:cubicBezTo>
                  <a:pt x="26008" y="7489"/>
                  <a:pt x="26001" y="7489"/>
                  <a:pt x="25993" y="7489"/>
                </a:cubicBezTo>
                <a:close/>
                <a:moveTo>
                  <a:pt x="6036" y="7897"/>
                </a:moveTo>
                <a:cubicBezTo>
                  <a:pt x="5927" y="7897"/>
                  <a:pt x="5845" y="7979"/>
                  <a:pt x="5832" y="8101"/>
                </a:cubicBezTo>
                <a:cubicBezTo>
                  <a:pt x="5832" y="8210"/>
                  <a:pt x="5927" y="8291"/>
                  <a:pt x="6036" y="8305"/>
                </a:cubicBezTo>
                <a:cubicBezTo>
                  <a:pt x="6308" y="8305"/>
                  <a:pt x="6308" y="7897"/>
                  <a:pt x="6036" y="7897"/>
                </a:cubicBezTo>
                <a:close/>
                <a:moveTo>
                  <a:pt x="14273" y="7517"/>
                </a:moveTo>
                <a:cubicBezTo>
                  <a:pt x="13919" y="7517"/>
                  <a:pt x="13729" y="7952"/>
                  <a:pt x="13987" y="8196"/>
                </a:cubicBezTo>
                <a:cubicBezTo>
                  <a:pt x="14067" y="8281"/>
                  <a:pt x="14168" y="8319"/>
                  <a:pt x="14266" y="8319"/>
                </a:cubicBezTo>
                <a:cubicBezTo>
                  <a:pt x="14470" y="8319"/>
                  <a:pt x="14667" y="8158"/>
                  <a:pt x="14667" y="7911"/>
                </a:cubicBezTo>
                <a:cubicBezTo>
                  <a:pt x="14667" y="7693"/>
                  <a:pt x="14490" y="7517"/>
                  <a:pt x="14273" y="7517"/>
                </a:cubicBezTo>
                <a:close/>
                <a:moveTo>
                  <a:pt x="23306" y="7543"/>
                </a:moveTo>
                <a:cubicBezTo>
                  <a:pt x="23299" y="7543"/>
                  <a:pt x="23292" y="7543"/>
                  <a:pt x="23284" y="7544"/>
                </a:cubicBezTo>
                <a:cubicBezTo>
                  <a:pt x="22917" y="7557"/>
                  <a:pt x="22754" y="7992"/>
                  <a:pt x="23012" y="8237"/>
                </a:cubicBezTo>
                <a:cubicBezTo>
                  <a:pt x="23095" y="8315"/>
                  <a:pt x="23193" y="8350"/>
                  <a:pt x="23290" y="8350"/>
                </a:cubicBezTo>
                <a:cubicBezTo>
                  <a:pt x="23496" y="8350"/>
                  <a:pt x="23692" y="8188"/>
                  <a:pt x="23692" y="7938"/>
                </a:cubicBezTo>
                <a:cubicBezTo>
                  <a:pt x="23692" y="7728"/>
                  <a:pt x="23514" y="7543"/>
                  <a:pt x="23306" y="7543"/>
                </a:cubicBezTo>
                <a:close/>
                <a:moveTo>
                  <a:pt x="11513" y="7598"/>
                </a:moveTo>
                <a:cubicBezTo>
                  <a:pt x="11174" y="7598"/>
                  <a:pt x="10997" y="8006"/>
                  <a:pt x="11242" y="8251"/>
                </a:cubicBezTo>
                <a:cubicBezTo>
                  <a:pt x="11318" y="8332"/>
                  <a:pt x="11415" y="8368"/>
                  <a:pt x="11511" y="8368"/>
                </a:cubicBezTo>
                <a:cubicBezTo>
                  <a:pt x="11705" y="8368"/>
                  <a:pt x="11894" y="8220"/>
                  <a:pt x="11894" y="7992"/>
                </a:cubicBezTo>
                <a:cubicBezTo>
                  <a:pt x="11894" y="7775"/>
                  <a:pt x="11731" y="7598"/>
                  <a:pt x="11513" y="7598"/>
                </a:cubicBezTo>
                <a:close/>
                <a:moveTo>
                  <a:pt x="8783" y="7708"/>
                </a:moveTo>
                <a:cubicBezTo>
                  <a:pt x="8702" y="7708"/>
                  <a:pt x="8619" y="7737"/>
                  <a:pt x="8550" y="7802"/>
                </a:cubicBezTo>
                <a:cubicBezTo>
                  <a:pt x="8346" y="8006"/>
                  <a:pt x="8482" y="8359"/>
                  <a:pt x="8781" y="8373"/>
                </a:cubicBezTo>
                <a:cubicBezTo>
                  <a:pt x="8958" y="8373"/>
                  <a:pt x="9121" y="8223"/>
                  <a:pt x="9121" y="8047"/>
                </a:cubicBezTo>
                <a:cubicBezTo>
                  <a:pt x="9121" y="7843"/>
                  <a:pt x="8957" y="7708"/>
                  <a:pt x="8783" y="7708"/>
                </a:cubicBezTo>
                <a:close/>
                <a:moveTo>
                  <a:pt x="32323" y="7653"/>
                </a:moveTo>
                <a:cubicBezTo>
                  <a:pt x="31834" y="7653"/>
                  <a:pt x="31834" y="8373"/>
                  <a:pt x="32323" y="8373"/>
                </a:cubicBezTo>
                <a:cubicBezTo>
                  <a:pt x="32799" y="8373"/>
                  <a:pt x="32799" y="7653"/>
                  <a:pt x="32323" y="7653"/>
                </a:cubicBezTo>
                <a:close/>
                <a:moveTo>
                  <a:pt x="20503" y="7611"/>
                </a:moveTo>
                <a:cubicBezTo>
                  <a:pt x="20296" y="7611"/>
                  <a:pt x="20131" y="7796"/>
                  <a:pt x="20131" y="8020"/>
                </a:cubicBezTo>
                <a:cubicBezTo>
                  <a:pt x="20140" y="8257"/>
                  <a:pt x="20339" y="8414"/>
                  <a:pt x="20543" y="8414"/>
                </a:cubicBezTo>
                <a:cubicBezTo>
                  <a:pt x="20643" y="8414"/>
                  <a:pt x="20744" y="8376"/>
                  <a:pt x="20824" y="8291"/>
                </a:cubicBezTo>
                <a:cubicBezTo>
                  <a:pt x="21078" y="8037"/>
                  <a:pt x="20898" y="7611"/>
                  <a:pt x="20542" y="7611"/>
                </a:cubicBezTo>
                <a:cubicBezTo>
                  <a:pt x="20536" y="7611"/>
                  <a:pt x="20531" y="7612"/>
                  <a:pt x="20525" y="7612"/>
                </a:cubicBezTo>
                <a:cubicBezTo>
                  <a:pt x="20518" y="7611"/>
                  <a:pt x="20510" y="7611"/>
                  <a:pt x="20503" y="7611"/>
                </a:cubicBezTo>
                <a:close/>
                <a:moveTo>
                  <a:pt x="35898" y="7938"/>
                </a:moveTo>
                <a:cubicBezTo>
                  <a:pt x="35667" y="7938"/>
                  <a:pt x="35558" y="8210"/>
                  <a:pt x="35708" y="8373"/>
                </a:cubicBezTo>
                <a:cubicBezTo>
                  <a:pt x="35761" y="8422"/>
                  <a:pt x="35827" y="8445"/>
                  <a:pt x="35891" y="8445"/>
                </a:cubicBezTo>
                <a:cubicBezTo>
                  <a:pt x="36020" y="8445"/>
                  <a:pt x="36143" y="8351"/>
                  <a:pt x="36143" y="8196"/>
                </a:cubicBezTo>
                <a:cubicBezTo>
                  <a:pt x="36143" y="8060"/>
                  <a:pt x="36034" y="7938"/>
                  <a:pt x="35898" y="7938"/>
                </a:cubicBezTo>
                <a:close/>
                <a:moveTo>
                  <a:pt x="29601" y="7679"/>
                </a:moveTo>
                <a:cubicBezTo>
                  <a:pt x="29593" y="7679"/>
                  <a:pt x="29585" y="7679"/>
                  <a:pt x="29578" y="7680"/>
                </a:cubicBezTo>
                <a:cubicBezTo>
                  <a:pt x="29224" y="7680"/>
                  <a:pt x="29061" y="8115"/>
                  <a:pt x="29319" y="8359"/>
                </a:cubicBezTo>
                <a:cubicBezTo>
                  <a:pt x="29400" y="8436"/>
                  <a:pt x="29496" y="8470"/>
                  <a:pt x="29590" y="8470"/>
                </a:cubicBezTo>
                <a:cubicBezTo>
                  <a:pt x="29798" y="8470"/>
                  <a:pt x="29995" y="8304"/>
                  <a:pt x="29985" y="8060"/>
                </a:cubicBezTo>
                <a:cubicBezTo>
                  <a:pt x="29985" y="7851"/>
                  <a:pt x="29809" y="7679"/>
                  <a:pt x="29601" y="7679"/>
                </a:cubicBezTo>
                <a:close/>
                <a:moveTo>
                  <a:pt x="17810" y="7693"/>
                </a:moveTo>
                <a:cubicBezTo>
                  <a:pt x="17709" y="7693"/>
                  <a:pt x="17606" y="7731"/>
                  <a:pt x="17521" y="7816"/>
                </a:cubicBezTo>
                <a:cubicBezTo>
                  <a:pt x="17277" y="8074"/>
                  <a:pt x="17467" y="8509"/>
                  <a:pt x="17820" y="8509"/>
                </a:cubicBezTo>
                <a:cubicBezTo>
                  <a:pt x="18051" y="8509"/>
                  <a:pt x="18228" y="8319"/>
                  <a:pt x="18214" y="8101"/>
                </a:cubicBezTo>
                <a:cubicBezTo>
                  <a:pt x="18214" y="7854"/>
                  <a:pt x="18017" y="7693"/>
                  <a:pt x="17810" y="7693"/>
                </a:cubicBezTo>
                <a:close/>
                <a:moveTo>
                  <a:pt x="26828" y="7734"/>
                </a:moveTo>
                <a:cubicBezTo>
                  <a:pt x="26473" y="7734"/>
                  <a:pt x="26292" y="8146"/>
                  <a:pt x="26533" y="8414"/>
                </a:cubicBezTo>
                <a:cubicBezTo>
                  <a:pt x="26615" y="8500"/>
                  <a:pt x="26720" y="8540"/>
                  <a:pt x="26824" y="8540"/>
                </a:cubicBezTo>
                <a:cubicBezTo>
                  <a:pt x="27030" y="8540"/>
                  <a:pt x="27231" y="8386"/>
                  <a:pt x="27240" y="8142"/>
                </a:cubicBezTo>
                <a:cubicBezTo>
                  <a:pt x="27240" y="7924"/>
                  <a:pt x="27063" y="7734"/>
                  <a:pt x="26845" y="7734"/>
                </a:cubicBezTo>
                <a:cubicBezTo>
                  <a:pt x="26840" y="7734"/>
                  <a:pt x="26834" y="7734"/>
                  <a:pt x="26828" y="7734"/>
                </a:cubicBezTo>
                <a:close/>
                <a:moveTo>
                  <a:pt x="15092" y="7761"/>
                </a:moveTo>
                <a:cubicBezTo>
                  <a:pt x="14888" y="7761"/>
                  <a:pt x="14690" y="7918"/>
                  <a:pt x="14680" y="8155"/>
                </a:cubicBezTo>
                <a:cubicBezTo>
                  <a:pt x="14680" y="8387"/>
                  <a:pt x="14871" y="8563"/>
                  <a:pt x="15088" y="8563"/>
                </a:cubicBezTo>
                <a:cubicBezTo>
                  <a:pt x="15442" y="8563"/>
                  <a:pt x="15632" y="8142"/>
                  <a:pt x="15374" y="7884"/>
                </a:cubicBezTo>
                <a:cubicBezTo>
                  <a:pt x="15293" y="7799"/>
                  <a:pt x="15192" y="7761"/>
                  <a:pt x="15092" y="7761"/>
                </a:cubicBezTo>
                <a:close/>
                <a:moveTo>
                  <a:pt x="33139" y="7911"/>
                </a:moveTo>
                <a:cubicBezTo>
                  <a:pt x="32935" y="7911"/>
                  <a:pt x="32785" y="8074"/>
                  <a:pt x="32799" y="8264"/>
                </a:cubicBezTo>
                <a:cubicBezTo>
                  <a:pt x="32799" y="8462"/>
                  <a:pt x="32959" y="8588"/>
                  <a:pt x="33127" y="8588"/>
                </a:cubicBezTo>
                <a:cubicBezTo>
                  <a:pt x="33213" y="8588"/>
                  <a:pt x="33301" y="8555"/>
                  <a:pt x="33370" y="8482"/>
                </a:cubicBezTo>
                <a:cubicBezTo>
                  <a:pt x="33587" y="8278"/>
                  <a:pt x="33438" y="7911"/>
                  <a:pt x="33139" y="7911"/>
                </a:cubicBezTo>
                <a:close/>
                <a:moveTo>
                  <a:pt x="12319" y="7842"/>
                </a:moveTo>
                <a:cubicBezTo>
                  <a:pt x="12112" y="7842"/>
                  <a:pt x="11948" y="8014"/>
                  <a:pt x="11948" y="8223"/>
                </a:cubicBezTo>
                <a:lnTo>
                  <a:pt x="11948" y="8237"/>
                </a:lnTo>
                <a:cubicBezTo>
                  <a:pt x="11948" y="8477"/>
                  <a:pt x="12149" y="8636"/>
                  <a:pt x="12355" y="8636"/>
                </a:cubicBezTo>
                <a:cubicBezTo>
                  <a:pt x="12452" y="8636"/>
                  <a:pt x="12550" y="8601"/>
                  <a:pt x="12628" y="8522"/>
                </a:cubicBezTo>
                <a:cubicBezTo>
                  <a:pt x="12886" y="8264"/>
                  <a:pt x="12710" y="7843"/>
                  <a:pt x="12343" y="7843"/>
                </a:cubicBezTo>
                <a:cubicBezTo>
                  <a:pt x="12335" y="7842"/>
                  <a:pt x="12327" y="7842"/>
                  <a:pt x="12319" y="7842"/>
                </a:cubicBezTo>
                <a:close/>
                <a:moveTo>
                  <a:pt x="9614" y="7920"/>
                </a:moveTo>
                <a:cubicBezTo>
                  <a:pt x="9527" y="7920"/>
                  <a:pt x="9438" y="7951"/>
                  <a:pt x="9366" y="8020"/>
                </a:cubicBezTo>
                <a:cubicBezTo>
                  <a:pt x="9135" y="8251"/>
                  <a:pt x="9298" y="8645"/>
                  <a:pt x="9624" y="8645"/>
                </a:cubicBezTo>
                <a:cubicBezTo>
                  <a:pt x="9814" y="8645"/>
                  <a:pt x="9977" y="8482"/>
                  <a:pt x="9991" y="8291"/>
                </a:cubicBezTo>
                <a:cubicBezTo>
                  <a:pt x="9991" y="8068"/>
                  <a:pt x="9805" y="7920"/>
                  <a:pt x="9614" y="7920"/>
                </a:cubicBezTo>
                <a:close/>
                <a:moveTo>
                  <a:pt x="24112" y="7829"/>
                </a:moveTo>
                <a:cubicBezTo>
                  <a:pt x="24011" y="7829"/>
                  <a:pt x="23908" y="7867"/>
                  <a:pt x="23828" y="7952"/>
                </a:cubicBezTo>
                <a:cubicBezTo>
                  <a:pt x="23570" y="8210"/>
                  <a:pt x="23760" y="8645"/>
                  <a:pt x="24127" y="8645"/>
                </a:cubicBezTo>
                <a:cubicBezTo>
                  <a:pt x="24344" y="8631"/>
                  <a:pt x="24535" y="8441"/>
                  <a:pt x="24521" y="8223"/>
                </a:cubicBezTo>
                <a:cubicBezTo>
                  <a:pt x="24521" y="7986"/>
                  <a:pt x="24319" y="7829"/>
                  <a:pt x="24112" y="7829"/>
                </a:cubicBezTo>
                <a:close/>
                <a:moveTo>
                  <a:pt x="6865" y="8115"/>
                </a:moveTo>
                <a:cubicBezTo>
                  <a:pt x="6620" y="8115"/>
                  <a:pt x="6511" y="8400"/>
                  <a:pt x="6675" y="8577"/>
                </a:cubicBezTo>
                <a:cubicBezTo>
                  <a:pt x="6728" y="8626"/>
                  <a:pt x="6792" y="8648"/>
                  <a:pt x="6855" y="8648"/>
                </a:cubicBezTo>
                <a:cubicBezTo>
                  <a:pt x="6999" y="8648"/>
                  <a:pt x="7137" y="8534"/>
                  <a:pt x="7137" y="8373"/>
                </a:cubicBezTo>
                <a:cubicBezTo>
                  <a:pt x="7123" y="8223"/>
                  <a:pt x="7014" y="8115"/>
                  <a:pt x="6865" y="8115"/>
                </a:cubicBezTo>
                <a:close/>
                <a:moveTo>
                  <a:pt x="36713" y="8210"/>
                </a:moveTo>
                <a:cubicBezTo>
                  <a:pt x="36578" y="8210"/>
                  <a:pt x="36482" y="8305"/>
                  <a:pt x="36496" y="8441"/>
                </a:cubicBezTo>
                <a:cubicBezTo>
                  <a:pt x="36496" y="8569"/>
                  <a:pt x="36601" y="8654"/>
                  <a:pt x="36716" y="8654"/>
                </a:cubicBezTo>
                <a:cubicBezTo>
                  <a:pt x="36771" y="8654"/>
                  <a:pt x="36828" y="8635"/>
                  <a:pt x="36877" y="8590"/>
                </a:cubicBezTo>
                <a:cubicBezTo>
                  <a:pt x="37012" y="8441"/>
                  <a:pt x="36904" y="8210"/>
                  <a:pt x="36713" y="8210"/>
                </a:cubicBezTo>
                <a:close/>
                <a:moveTo>
                  <a:pt x="21398" y="7883"/>
                </a:moveTo>
                <a:cubicBezTo>
                  <a:pt x="21392" y="7883"/>
                  <a:pt x="21387" y="7883"/>
                  <a:pt x="21381" y="7884"/>
                </a:cubicBezTo>
                <a:cubicBezTo>
                  <a:pt x="21164" y="7884"/>
                  <a:pt x="20987" y="8060"/>
                  <a:pt x="20987" y="8291"/>
                </a:cubicBezTo>
                <a:cubicBezTo>
                  <a:pt x="20987" y="8538"/>
                  <a:pt x="21190" y="8699"/>
                  <a:pt x="21398" y="8699"/>
                </a:cubicBezTo>
                <a:cubicBezTo>
                  <a:pt x="21499" y="8699"/>
                  <a:pt x="21600" y="8661"/>
                  <a:pt x="21680" y="8577"/>
                </a:cubicBezTo>
                <a:cubicBezTo>
                  <a:pt x="21935" y="8322"/>
                  <a:pt x="21754" y="7883"/>
                  <a:pt x="21398" y="7883"/>
                </a:cubicBezTo>
                <a:close/>
                <a:moveTo>
                  <a:pt x="30419" y="7923"/>
                </a:moveTo>
                <a:cubicBezTo>
                  <a:pt x="30325" y="7923"/>
                  <a:pt x="30229" y="7957"/>
                  <a:pt x="30148" y="8033"/>
                </a:cubicBezTo>
                <a:cubicBezTo>
                  <a:pt x="29890" y="8264"/>
                  <a:pt x="30053" y="8699"/>
                  <a:pt x="30407" y="8713"/>
                </a:cubicBezTo>
                <a:cubicBezTo>
                  <a:pt x="30624" y="8713"/>
                  <a:pt x="30801" y="8536"/>
                  <a:pt x="30814" y="8332"/>
                </a:cubicBezTo>
                <a:cubicBezTo>
                  <a:pt x="30824" y="8089"/>
                  <a:pt x="30627" y="7923"/>
                  <a:pt x="30419" y="7923"/>
                </a:cubicBezTo>
                <a:close/>
                <a:moveTo>
                  <a:pt x="18649" y="7938"/>
                </a:moveTo>
                <a:cubicBezTo>
                  <a:pt x="18282" y="7938"/>
                  <a:pt x="18092" y="8373"/>
                  <a:pt x="18350" y="8631"/>
                </a:cubicBezTo>
                <a:cubicBezTo>
                  <a:pt x="18435" y="8716"/>
                  <a:pt x="18540" y="8754"/>
                  <a:pt x="18642" y="8754"/>
                </a:cubicBezTo>
                <a:cubicBezTo>
                  <a:pt x="18854" y="8754"/>
                  <a:pt x="19057" y="8593"/>
                  <a:pt x="19057" y="8346"/>
                </a:cubicBezTo>
                <a:cubicBezTo>
                  <a:pt x="19057" y="8128"/>
                  <a:pt x="18880" y="7938"/>
                  <a:pt x="18649" y="7938"/>
                </a:cubicBezTo>
                <a:close/>
                <a:moveTo>
                  <a:pt x="27663" y="8002"/>
                </a:moveTo>
                <a:cubicBezTo>
                  <a:pt x="27561" y="8002"/>
                  <a:pt x="27458" y="8042"/>
                  <a:pt x="27376" y="8128"/>
                </a:cubicBezTo>
                <a:cubicBezTo>
                  <a:pt x="27121" y="8383"/>
                  <a:pt x="27302" y="8808"/>
                  <a:pt x="27658" y="8808"/>
                </a:cubicBezTo>
                <a:cubicBezTo>
                  <a:pt x="27663" y="8808"/>
                  <a:pt x="27669" y="8808"/>
                  <a:pt x="27675" y="8808"/>
                </a:cubicBezTo>
                <a:cubicBezTo>
                  <a:pt x="27892" y="8808"/>
                  <a:pt x="28069" y="8631"/>
                  <a:pt x="28069" y="8400"/>
                </a:cubicBezTo>
                <a:cubicBezTo>
                  <a:pt x="28060" y="8156"/>
                  <a:pt x="27865" y="8002"/>
                  <a:pt x="27663" y="8002"/>
                </a:cubicBezTo>
                <a:close/>
                <a:moveTo>
                  <a:pt x="15914" y="8006"/>
                </a:moveTo>
                <a:cubicBezTo>
                  <a:pt x="15559" y="8006"/>
                  <a:pt x="15391" y="8431"/>
                  <a:pt x="15632" y="8686"/>
                </a:cubicBezTo>
                <a:cubicBezTo>
                  <a:pt x="15717" y="8771"/>
                  <a:pt x="15821" y="8808"/>
                  <a:pt x="15923" y="8808"/>
                </a:cubicBezTo>
                <a:cubicBezTo>
                  <a:pt x="16131" y="8808"/>
                  <a:pt x="16330" y="8651"/>
                  <a:pt x="16339" y="8414"/>
                </a:cubicBezTo>
                <a:cubicBezTo>
                  <a:pt x="16339" y="8183"/>
                  <a:pt x="16162" y="8006"/>
                  <a:pt x="15931" y="8006"/>
                </a:cubicBezTo>
                <a:cubicBezTo>
                  <a:pt x="15925" y="8006"/>
                  <a:pt x="15920" y="8006"/>
                  <a:pt x="15914" y="8006"/>
                </a:cubicBezTo>
                <a:close/>
                <a:moveTo>
                  <a:pt x="5003" y="8495"/>
                </a:moveTo>
                <a:lnTo>
                  <a:pt x="4935" y="8509"/>
                </a:lnTo>
                <a:cubicBezTo>
                  <a:pt x="4894" y="8563"/>
                  <a:pt x="4812" y="8631"/>
                  <a:pt x="4826" y="8672"/>
                </a:cubicBezTo>
                <a:cubicBezTo>
                  <a:pt x="4840" y="8740"/>
                  <a:pt x="4894" y="8794"/>
                  <a:pt x="4976" y="8821"/>
                </a:cubicBezTo>
                <a:cubicBezTo>
                  <a:pt x="4985" y="8825"/>
                  <a:pt x="4995" y="8826"/>
                  <a:pt x="5005" y="8826"/>
                </a:cubicBezTo>
                <a:cubicBezTo>
                  <a:pt x="5078" y="8826"/>
                  <a:pt x="5149" y="8744"/>
                  <a:pt x="5125" y="8672"/>
                </a:cubicBezTo>
                <a:cubicBezTo>
                  <a:pt x="5111" y="8604"/>
                  <a:pt x="5043" y="8550"/>
                  <a:pt x="5003" y="8495"/>
                </a:cubicBezTo>
                <a:close/>
                <a:moveTo>
                  <a:pt x="33954" y="8161"/>
                </a:moveTo>
                <a:cubicBezTo>
                  <a:pt x="33868" y="8161"/>
                  <a:pt x="33781" y="8193"/>
                  <a:pt x="33710" y="8264"/>
                </a:cubicBezTo>
                <a:cubicBezTo>
                  <a:pt x="33509" y="8478"/>
                  <a:pt x="33663" y="8835"/>
                  <a:pt x="33952" y="8835"/>
                </a:cubicBezTo>
                <a:cubicBezTo>
                  <a:pt x="33957" y="8835"/>
                  <a:pt x="33962" y="8835"/>
                  <a:pt x="33968" y="8835"/>
                </a:cubicBezTo>
                <a:cubicBezTo>
                  <a:pt x="34158" y="8835"/>
                  <a:pt x="34294" y="8686"/>
                  <a:pt x="34294" y="8495"/>
                </a:cubicBezTo>
                <a:cubicBezTo>
                  <a:pt x="34294" y="8294"/>
                  <a:pt x="34128" y="8161"/>
                  <a:pt x="33954" y="8161"/>
                </a:cubicBezTo>
                <a:close/>
                <a:moveTo>
                  <a:pt x="37547" y="8494"/>
                </a:moveTo>
                <a:cubicBezTo>
                  <a:pt x="37436" y="8494"/>
                  <a:pt x="37352" y="8584"/>
                  <a:pt x="37352" y="8686"/>
                </a:cubicBezTo>
                <a:cubicBezTo>
                  <a:pt x="37352" y="8781"/>
                  <a:pt x="37420" y="8862"/>
                  <a:pt x="37529" y="8862"/>
                </a:cubicBezTo>
                <a:cubicBezTo>
                  <a:pt x="37538" y="8863"/>
                  <a:pt x="37547" y="8864"/>
                  <a:pt x="37556" y="8864"/>
                </a:cubicBezTo>
                <a:cubicBezTo>
                  <a:pt x="37653" y="8864"/>
                  <a:pt x="37733" y="8799"/>
                  <a:pt x="37733" y="8699"/>
                </a:cubicBezTo>
                <a:cubicBezTo>
                  <a:pt x="37746" y="8590"/>
                  <a:pt x="37665" y="8495"/>
                  <a:pt x="37570" y="8495"/>
                </a:cubicBezTo>
                <a:cubicBezTo>
                  <a:pt x="37562" y="8494"/>
                  <a:pt x="37554" y="8494"/>
                  <a:pt x="37547" y="8494"/>
                </a:cubicBezTo>
                <a:close/>
                <a:moveTo>
                  <a:pt x="24942" y="8047"/>
                </a:moveTo>
                <a:cubicBezTo>
                  <a:pt x="24569" y="8047"/>
                  <a:pt x="24363" y="8567"/>
                  <a:pt x="24725" y="8808"/>
                </a:cubicBezTo>
                <a:lnTo>
                  <a:pt x="24807" y="8862"/>
                </a:lnTo>
                <a:lnTo>
                  <a:pt x="24902" y="8862"/>
                </a:lnTo>
                <a:cubicBezTo>
                  <a:pt x="24920" y="8865"/>
                  <a:pt x="24939" y="8866"/>
                  <a:pt x="24957" y="8866"/>
                </a:cubicBezTo>
                <a:cubicBezTo>
                  <a:pt x="25151" y="8866"/>
                  <a:pt x="25313" y="8736"/>
                  <a:pt x="25350" y="8550"/>
                </a:cubicBezTo>
                <a:cubicBezTo>
                  <a:pt x="25391" y="8346"/>
                  <a:pt x="25282" y="8142"/>
                  <a:pt x="25092" y="8074"/>
                </a:cubicBezTo>
                <a:cubicBezTo>
                  <a:pt x="25040" y="8056"/>
                  <a:pt x="24990" y="8047"/>
                  <a:pt x="24942" y="8047"/>
                </a:cubicBezTo>
                <a:close/>
                <a:moveTo>
                  <a:pt x="13172" y="8060"/>
                </a:moveTo>
                <a:lnTo>
                  <a:pt x="13158" y="8074"/>
                </a:lnTo>
                <a:cubicBezTo>
                  <a:pt x="12805" y="8074"/>
                  <a:pt x="12628" y="8495"/>
                  <a:pt x="12873" y="8754"/>
                </a:cubicBezTo>
                <a:cubicBezTo>
                  <a:pt x="12958" y="8838"/>
                  <a:pt x="13062" y="8876"/>
                  <a:pt x="13163" y="8876"/>
                </a:cubicBezTo>
                <a:cubicBezTo>
                  <a:pt x="13370" y="8876"/>
                  <a:pt x="13566" y="8719"/>
                  <a:pt x="13566" y="8482"/>
                </a:cubicBezTo>
                <a:cubicBezTo>
                  <a:pt x="13566" y="8251"/>
                  <a:pt x="13389" y="8060"/>
                  <a:pt x="13172" y="8060"/>
                </a:cubicBezTo>
                <a:close/>
                <a:moveTo>
                  <a:pt x="7680" y="8305"/>
                </a:moveTo>
                <a:cubicBezTo>
                  <a:pt x="7409" y="8319"/>
                  <a:pt x="7273" y="8658"/>
                  <a:pt x="7476" y="8849"/>
                </a:cubicBezTo>
                <a:cubicBezTo>
                  <a:pt x="7540" y="8908"/>
                  <a:pt x="7615" y="8934"/>
                  <a:pt x="7688" y="8934"/>
                </a:cubicBezTo>
                <a:cubicBezTo>
                  <a:pt x="7850" y="8934"/>
                  <a:pt x="8002" y="8805"/>
                  <a:pt x="7993" y="8618"/>
                </a:cubicBezTo>
                <a:cubicBezTo>
                  <a:pt x="7993" y="8449"/>
                  <a:pt x="7869" y="8318"/>
                  <a:pt x="7705" y="8318"/>
                </a:cubicBezTo>
                <a:cubicBezTo>
                  <a:pt x="7697" y="8318"/>
                  <a:pt x="7689" y="8318"/>
                  <a:pt x="7680" y="8319"/>
                </a:cubicBezTo>
                <a:lnTo>
                  <a:pt x="7680" y="8305"/>
                </a:lnTo>
                <a:close/>
                <a:moveTo>
                  <a:pt x="10463" y="8182"/>
                </a:moveTo>
                <a:cubicBezTo>
                  <a:pt x="10455" y="8182"/>
                  <a:pt x="10448" y="8182"/>
                  <a:pt x="10440" y="8183"/>
                </a:cubicBezTo>
                <a:cubicBezTo>
                  <a:pt x="10100" y="8196"/>
                  <a:pt x="9950" y="8604"/>
                  <a:pt x="10195" y="8835"/>
                </a:cubicBezTo>
                <a:cubicBezTo>
                  <a:pt x="10271" y="8907"/>
                  <a:pt x="10363" y="8940"/>
                  <a:pt x="10452" y="8940"/>
                </a:cubicBezTo>
                <a:cubicBezTo>
                  <a:pt x="10648" y="8940"/>
                  <a:pt x="10834" y="8783"/>
                  <a:pt x="10834" y="8550"/>
                </a:cubicBezTo>
                <a:cubicBezTo>
                  <a:pt x="10834" y="8353"/>
                  <a:pt x="10670" y="8182"/>
                  <a:pt x="10463" y="8182"/>
                </a:cubicBezTo>
                <a:close/>
                <a:moveTo>
                  <a:pt x="22218" y="8118"/>
                </a:moveTo>
                <a:cubicBezTo>
                  <a:pt x="22116" y="8118"/>
                  <a:pt x="22012" y="8155"/>
                  <a:pt x="21925" y="8237"/>
                </a:cubicBezTo>
                <a:cubicBezTo>
                  <a:pt x="21667" y="8495"/>
                  <a:pt x="21844" y="8944"/>
                  <a:pt x="22224" y="8944"/>
                </a:cubicBezTo>
                <a:cubicBezTo>
                  <a:pt x="22442" y="8944"/>
                  <a:pt x="22618" y="8767"/>
                  <a:pt x="22632" y="8550"/>
                </a:cubicBezTo>
                <a:lnTo>
                  <a:pt x="22632" y="8536"/>
                </a:lnTo>
                <a:cubicBezTo>
                  <a:pt x="22641" y="8286"/>
                  <a:pt x="22436" y="8118"/>
                  <a:pt x="22218" y="8118"/>
                </a:cubicBezTo>
                <a:close/>
                <a:moveTo>
                  <a:pt x="31240" y="8205"/>
                </a:moveTo>
                <a:cubicBezTo>
                  <a:pt x="31145" y="8205"/>
                  <a:pt x="31047" y="8240"/>
                  <a:pt x="30964" y="8319"/>
                </a:cubicBezTo>
                <a:cubicBezTo>
                  <a:pt x="30719" y="8563"/>
                  <a:pt x="30882" y="8985"/>
                  <a:pt x="31236" y="8985"/>
                </a:cubicBezTo>
                <a:cubicBezTo>
                  <a:pt x="31453" y="8985"/>
                  <a:pt x="31630" y="8821"/>
                  <a:pt x="31630" y="8604"/>
                </a:cubicBezTo>
                <a:cubicBezTo>
                  <a:pt x="31630" y="8364"/>
                  <a:pt x="31441" y="8205"/>
                  <a:pt x="31240" y="8205"/>
                </a:cubicBezTo>
                <a:close/>
                <a:moveTo>
                  <a:pt x="19481" y="8180"/>
                </a:moveTo>
                <a:cubicBezTo>
                  <a:pt x="19242" y="8180"/>
                  <a:pt x="19022" y="8384"/>
                  <a:pt x="19071" y="8658"/>
                </a:cubicBezTo>
                <a:cubicBezTo>
                  <a:pt x="19098" y="8808"/>
                  <a:pt x="19193" y="8944"/>
                  <a:pt x="19329" y="8998"/>
                </a:cubicBezTo>
                <a:lnTo>
                  <a:pt x="19329" y="8985"/>
                </a:lnTo>
                <a:cubicBezTo>
                  <a:pt x="19370" y="8985"/>
                  <a:pt x="19424" y="8998"/>
                  <a:pt x="19465" y="8998"/>
                </a:cubicBezTo>
                <a:cubicBezTo>
                  <a:pt x="19470" y="8998"/>
                  <a:pt x="19476" y="8998"/>
                  <a:pt x="19481" y="8998"/>
                </a:cubicBezTo>
                <a:cubicBezTo>
                  <a:pt x="19851" y="8998"/>
                  <a:pt x="20032" y="8532"/>
                  <a:pt x="19750" y="8278"/>
                </a:cubicBezTo>
                <a:cubicBezTo>
                  <a:pt x="19667" y="8210"/>
                  <a:pt x="19573" y="8180"/>
                  <a:pt x="19481" y="8180"/>
                </a:cubicBezTo>
                <a:close/>
                <a:moveTo>
                  <a:pt x="28487" y="8250"/>
                </a:moveTo>
                <a:cubicBezTo>
                  <a:pt x="28131" y="8250"/>
                  <a:pt x="27964" y="8676"/>
                  <a:pt x="28205" y="8930"/>
                </a:cubicBezTo>
                <a:cubicBezTo>
                  <a:pt x="28291" y="9017"/>
                  <a:pt x="28398" y="9056"/>
                  <a:pt x="28501" y="9056"/>
                </a:cubicBezTo>
                <a:cubicBezTo>
                  <a:pt x="28706" y="9056"/>
                  <a:pt x="28898" y="8902"/>
                  <a:pt x="28898" y="8658"/>
                </a:cubicBezTo>
                <a:cubicBezTo>
                  <a:pt x="28911" y="8427"/>
                  <a:pt x="28735" y="8251"/>
                  <a:pt x="28504" y="8251"/>
                </a:cubicBezTo>
                <a:cubicBezTo>
                  <a:pt x="28498" y="8250"/>
                  <a:pt x="28493" y="8250"/>
                  <a:pt x="28487" y="8250"/>
                </a:cubicBezTo>
                <a:close/>
                <a:moveTo>
                  <a:pt x="16744" y="8264"/>
                </a:moveTo>
                <a:cubicBezTo>
                  <a:pt x="16387" y="8264"/>
                  <a:pt x="16193" y="8703"/>
                  <a:pt x="16447" y="8957"/>
                </a:cubicBezTo>
                <a:cubicBezTo>
                  <a:pt x="16534" y="9049"/>
                  <a:pt x="16642" y="9089"/>
                  <a:pt x="16747" y="9089"/>
                </a:cubicBezTo>
                <a:cubicBezTo>
                  <a:pt x="16956" y="9089"/>
                  <a:pt x="17154" y="8929"/>
                  <a:pt x="17154" y="8686"/>
                </a:cubicBezTo>
                <a:cubicBezTo>
                  <a:pt x="17168" y="8454"/>
                  <a:pt x="16977" y="8264"/>
                  <a:pt x="16760" y="8264"/>
                </a:cubicBezTo>
                <a:cubicBezTo>
                  <a:pt x="16755" y="8264"/>
                  <a:pt x="16749" y="8264"/>
                  <a:pt x="16744" y="8264"/>
                </a:cubicBezTo>
                <a:close/>
                <a:moveTo>
                  <a:pt x="34782" y="8458"/>
                </a:moveTo>
                <a:cubicBezTo>
                  <a:pt x="34706" y="8458"/>
                  <a:pt x="34629" y="8486"/>
                  <a:pt x="34566" y="8550"/>
                </a:cubicBezTo>
                <a:cubicBezTo>
                  <a:pt x="34362" y="8740"/>
                  <a:pt x="34498" y="9080"/>
                  <a:pt x="34783" y="9093"/>
                </a:cubicBezTo>
                <a:cubicBezTo>
                  <a:pt x="34960" y="9093"/>
                  <a:pt x="35096" y="8957"/>
                  <a:pt x="35096" y="8781"/>
                </a:cubicBezTo>
                <a:cubicBezTo>
                  <a:pt x="35105" y="8594"/>
                  <a:pt x="34947" y="8458"/>
                  <a:pt x="34782" y="8458"/>
                </a:cubicBezTo>
                <a:close/>
                <a:moveTo>
                  <a:pt x="38371" y="8820"/>
                </a:moveTo>
                <a:cubicBezTo>
                  <a:pt x="38366" y="8820"/>
                  <a:pt x="38362" y="8820"/>
                  <a:pt x="38358" y="8821"/>
                </a:cubicBezTo>
                <a:cubicBezTo>
                  <a:pt x="38304" y="8821"/>
                  <a:pt x="38263" y="8917"/>
                  <a:pt x="38209" y="8957"/>
                </a:cubicBezTo>
                <a:cubicBezTo>
                  <a:pt x="38263" y="9012"/>
                  <a:pt x="38317" y="9093"/>
                  <a:pt x="38372" y="9093"/>
                </a:cubicBezTo>
                <a:cubicBezTo>
                  <a:pt x="38376" y="9094"/>
                  <a:pt x="38380" y="9095"/>
                  <a:pt x="38384" y="9095"/>
                </a:cubicBezTo>
                <a:cubicBezTo>
                  <a:pt x="38434" y="9095"/>
                  <a:pt x="38488" y="9020"/>
                  <a:pt x="38576" y="8957"/>
                </a:cubicBezTo>
                <a:cubicBezTo>
                  <a:pt x="38488" y="8894"/>
                  <a:pt x="38423" y="8820"/>
                  <a:pt x="38371" y="8820"/>
                </a:cubicBezTo>
                <a:close/>
                <a:moveTo>
                  <a:pt x="20718" y="8854"/>
                </a:moveTo>
                <a:lnTo>
                  <a:pt x="20718" y="8854"/>
                </a:lnTo>
                <a:cubicBezTo>
                  <a:pt x="20721" y="8876"/>
                  <a:pt x="20724" y="8897"/>
                  <a:pt x="20729" y="8917"/>
                </a:cubicBezTo>
                <a:lnTo>
                  <a:pt x="20729" y="8930"/>
                </a:lnTo>
                <a:cubicBezTo>
                  <a:pt x="20710" y="8992"/>
                  <a:pt x="20679" y="9049"/>
                  <a:pt x="20640" y="9097"/>
                </a:cubicBezTo>
                <a:lnTo>
                  <a:pt x="20640" y="9097"/>
                </a:lnTo>
                <a:cubicBezTo>
                  <a:pt x="20640" y="9038"/>
                  <a:pt x="20651" y="8977"/>
                  <a:pt x="20675" y="8917"/>
                </a:cubicBezTo>
                <a:cubicBezTo>
                  <a:pt x="20688" y="8894"/>
                  <a:pt x="20702" y="8873"/>
                  <a:pt x="20718" y="8854"/>
                </a:cubicBezTo>
                <a:close/>
                <a:moveTo>
                  <a:pt x="13976" y="8345"/>
                </a:moveTo>
                <a:cubicBezTo>
                  <a:pt x="13757" y="8345"/>
                  <a:pt x="13593" y="8517"/>
                  <a:pt x="13579" y="8740"/>
                </a:cubicBezTo>
                <a:cubicBezTo>
                  <a:pt x="13579" y="8990"/>
                  <a:pt x="13781" y="9158"/>
                  <a:pt x="13996" y="9158"/>
                </a:cubicBezTo>
                <a:cubicBezTo>
                  <a:pt x="14096" y="9158"/>
                  <a:pt x="14200" y="9121"/>
                  <a:pt x="14286" y="9039"/>
                </a:cubicBezTo>
                <a:cubicBezTo>
                  <a:pt x="14544" y="8781"/>
                  <a:pt x="14368" y="8346"/>
                  <a:pt x="14001" y="8346"/>
                </a:cubicBezTo>
                <a:cubicBezTo>
                  <a:pt x="13992" y="8345"/>
                  <a:pt x="13984" y="8345"/>
                  <a:pt x="13976" y="8345"/>
                </a:cubicBezTo>
                <a:close/>
                <a:moveTo>
                  <a:pt x="17999" y="8906"/>
                </a:moveTo>
                <a:cubicBezTo>
                  <a:pt x="18002" y="8931"/>
                  <a:pt x="18005" y="8956"/>
                  <a:pt x="18010" y="8985"/>
                </a:cubicBezTo>
                <a:lnTo>
                  <a:pt x="17997" y="8985"/>
                </a:lnTo>
                <a:cubicBezTo>
                  <a:pt x="17980" y="9055"/>
                  <a:pt x="17950" y="9118"/>
                  <a:pt x="17909" y="9171"/>
                </a:cubicBezTo>
                <a:lnTo>
                  <a:pt x="17909" y="9171"/>
                </a:lnTo>
                <a:cubicBezTo>
                  <a:pt x="17906" y="9108"/>
                  <a:pt x="17917" y="9044"/>
                  <a:pt x="17943" y="8985"/>
                </a:cubicBezTo>
                <a:cubicBezTo>
                  <a:pt x="17959" y="8956"/>
                  <a:pt x="17978" y="8930"/>
                  <a:pt x="17999" y="8906"/>
                </a:cubicBezTo>
                <a:close/>
                <a:moveTo>
                  <a:pt x="5802" y="8709"/>
                </a:moveTo>
                <a:cubicBezTo>
                  <a:pt x="5694" y="8709"/>
                  <a:pt x="5587" y="8777"/>
                  <a:pt x="5574" y="8917"/>
                </a:cubicBezTo>
                <a:cubicBezTo>
                  <a:pt x="5553" y="9090"/>
                  <a:pt x="5680" y="9178"/>
                  <a:pt x="5807" y="9178"/>
                </a:cubicBezTo>
                <a:cubicBezTo>
                  <a:pt x="5929" y="9178"/>
                  <a:pt x="6049" y="9097"/>
                  <a:pt x="6036" y="8930"/>
                </a:cubicBezTo>
                <a:cubicBezTo>
                  <a:pt x="6029" y="8784"/>
                  <a:pt x="5915" y="8709"/>
                  <a:pt x="5802" y="8709"/>
                </a:cubicBezTo>
                <a:close/>
                <a:moveTo>
                  <a:pt x="8515" y="8518"/>
                </a:moveTo>
                <a:cubicBezTo>
                  <a:pt x="8432" y="8518"/>
                  <a:pt x="8348" y="8548"/>
                  <a:pt x="8278" y="8618"/>
                </a:cubicBezTo>
                <a:cubicBezTo>
                  <a:pt x="8075" y="8835"/>
                  <a:pt x="8224" y="9202"/>
                  <a:pt x="8523" y="9202"/>
                </a:cubicBezTo>
                <a:cubicBezTo>
                  <a:pt x="8713" y="9202"/>
                  <a:pt x="8863" y="9053"/>
                  <a:pt x="8863" y="8862"/>
                </a:cubicBezTo>
                <a:cubicBezTo>
                  <a:pt x="8863" y="8658"/>
                  <a:pt x="8692" y="8518"/>
                  <a:pt x="8515" y="8518"/>
                </a:cubicBezTo>
                <a:close/>
                <a:moveTo>
                  <a:pt x="23039" y="8364"/>
                </a:moveTo>
                <a:cubicBezTo>
                  <a:pt x="22934" y="8364"/>
                  <a:pt x="22827" y="8405"/>
                  <a:pt x="22741" y="8495"/>
                </a:cubicBezTo>
                <a:cubicBezTo>
                  <a:pt x="22482" y="8754"/>
                  <a:pt x="22686" y="9202"/>
                  <a:pt x="23053" y="9202"/>
                </a:cubicBezTo>
                <a:cubicBezTo>
                  <a:pt x="23284" y="9188"/>
                  <a:pt x="23461" y="8998"/>
                  <a:pt x="23461" y="8781"/>
                </a:cubicBezTo>
                <a:cubicBezTo>
                  <a:pt x="23452" y="8527"/>
                  <a:pt x="23250" y="8364"/>
                  <a:pt x="23039" y="8364"/>
                </a:cubicBezTo>
                <a:close/>
                <a:moveTo>
                  <a:pt x="11266" y="8413"/>
                </a:moveTo>
                <a:cubicBezTo>
                  <a:pt x="10923" y="8413"/>
                  <a:pt x="10743" y="8826"/>
                  <a:pt x="10983" y="9080"/>
                </a:cubicBezTo>
                <a:cubicBezTo>
                  <a:pt x="11064" y="9165"/>
                  <a:pt x="11165" y="9203"/>
                  <a:pt x="11264" y="9203"/>
                </a:cubicBezTo>
                <a:cubicBezTo>
                  <a:pt x="11467" y="9203"/>
                  <a:pt x="11663" y="9045"/>
                  <a:pt x="11663" y="8808"/>
                </a:cubicBezTo>
                <a:cubicBezTo>
                  <a:pt x="11677" y="8590"/>
                  <a:pt x="11500" y="8414"/>
                  <a:pt x="11282" y="8414"/>
                </a:cubicBezTo>
                <a:cubicBezTo>
                  <a:pt x="11277" y="8413"/>
                  <a:pt x="11271" y="8413"/>
                  <a:pt x="11266" y="8413"/>
                </a:cubicBezTo>
                <a:close/>
                <a:moveTo>
                  <a:pt x="32069" y="8449"/>
                </a:moveTo>
                <a:cubicBezTo>
                  <a:pt x="31975" y="8449"/>
                  <a:pt x="31881" y="8484"/>
                  <a:pt x="31807" y="8563"/>
                </a:cubicBezTo>
                <a:cubicBezTo>
                  <a:pt x="31562" y="8808"/>
                  <a:pt x="31739" y="9216"/>
                  <a:pt x="32078" y="9216"/>
                </a:cubicBezTo>
                <a:cubicBezTo>
                  <a:pt x="32282" y="9216"/>
                  <a:pt x="32445" y="9039"/>
                  <a:pt x="32445" y="8835"/>
                </a:cubicBezTo>
                <a:lnTo>
                  <a:pt x="32459" y="8835"/>
                </a:lnTo>
                <a:cubicBezTo>
                  <a:pt x="32459" y="8605"/>
                  <a:pt x="32265" y="8449"/>
                  <a:pt x="32069" y="8449"/>
                </a:cubicBezTo>
                <a:close/>
                <a:moveTo>
                  <a:pt x="29297" y="8495"/>
                </a:moveTo>
                <a:cubicBezTo>
                  <a:pt x="29089" y="8495"/>
                  <a:pt x="28911" y="8679"/>
                  <a:pt x="28911" y="8889"/>
                </a:cubicBezTo>
                <a:cubicBezTo>
                  <a:pt x="28911" y="9140"/>
                  <a:pt x="29114" y="9301"/>
                  <a:pt x="29324" y="9301"/>
                </a:cubicBezTo>
                <a:cubicBezTo>
                  <a:pt x="29423" y="9301"/>
                  <a:pt x="29523" y="9266"/>
                  <a:pt x="29605" y="9188"/>
                </a:cubicBezTo>
                <a:cubicBezTo>
                  <a:pt x="29863" y="8930"/>
                  <a:pt x="29686" y="8495"/>
                  <a:pt x="29319" y="8495"/>
                </a:cubicBezTo>
                <a:cubicBezTo>
                  <a:pt x="29312" y="8495"/>
                  <a:pt x="29305" y="8495"/>
                  <a:pt x="29297" y="8495"/>
                </a:cubicBezTo>
                <a:close/>
                <a:moveTo>
                  <a:pt x="35612" y="8726"/>
                </a:moveTo>
                <a:cubicBezTo>
                  <a:pt x="35354" y="8726"/>
                  <a:pt x="35218" y="9039"/>
                  <a:pt x="35409" y="9229"/>
                </a:cubicBezTo>
                <a:cubicBezTo>
                  <a:pt x="35470" y="9290"/>
                  <a:pt x="35544" y="9318"/>
                  <a:pt x="35616" y="9318"/>
                </a:cubicBezTo>
                <a:cubicBezTo>
                  <a:pt x="35768" y="9318"/>
                  <a:pt x="35911" y="9196"/>
                  <a:pt x="35911" y="9012"/>
                </a:cubicBezTo>
                <a:cubicBezTo>
                  <a:pt x="35898" y="8849"/>
                  <a:pt x="35776" y="8726"/>
                  <a:pt x="35612" y="8726"/>
                </a:cubicBezTo>
                <a:close/>
                <a:moveTo>
                  <a:pt x="3902" y="9175"/>
                </a:moveTo>
                <a:cubicBezTo>
                  <a:pt x="3875" y="9175"/>
                  <a:pt x="3807" y="9229"/>
                  <a:pt x="3807" y="9243"/>
                </a:cubicBezTo>
                <a:cubicBezTo>
                  <a:pt x="3820" y="9284"/>
                  <a:pt x="3847" y="9324"/>
                  <a:pt x="3888" y="9352"/>
                </a:cubicBezTo>
                <a:cubicBezTo>
                  <a:pt x="3915" y="9352"/>
                  <a:pt x="3970" y="9311"/>
                  <a:pt x="4038" y="9270"/>
                </a:cubicBezTo>
                <a:cubicBezTo>
                  <a:pt x="3970" y="9229"/>
                  <a:pt x="3943" y="9175"/>
                  <a:pt x="3902" y="9175"/>
                </a:cubicBezTo>
                <a:close/>
                <a:moveTo>
                  <a:pt x="26614" y="8536"/>
                </a:moveTo>
                <a:cubicBezTo>
                  <a:pt x="26383" y="8536"/>
                  <a:pt x="26193" y="8699"/>
                  <a:pt x="26179" y="8930"/>
                </a:cubicBezTo>
                <a:cubicBezTo>
                  <a:pt x="26179" y="9107"/>
                  <a:pt x="26275" y="9284"/>
                  <a:pt x="26451" y="9352"/>
                </a:cubicBezTo>
                <a:lnTo>
                  <a:pt x="26438" y="9352"/>
                </a:lnTo>
                <a:cubicBezTo>
                  <a:pt x="26492" y="9352"/>
                  <a:pt x="26533" y="9365"/>
                  <a:pt x="26574" y="9365"/>
                </a:cubicBezTo>
                <a:cubicBezTo>
                  <a:pt x="27104" y="9365"/>
                  <a:pt x="27131" y="8590"/>
                  <a:pt x="26614" y="8536"/>
                </a:cubicBezTo>
                <a:close/>
                <a:moveTo>
                  <a:pt x="32894" y="8699"/>
                </a:moveTo>
                <a:cubicBezTo>
                  <a:pt x="32677" y="8699"/>
                  <a:pt x="32513" y="8876"/>
                  <a:pt x="32527" y="9080"/>
                </a:cubicBezTo>
                <a:cubicBezTo>
                  <a:pt x="32527" y="9300"/>
                  <a:pt x="32707" y="9446"/>
                  <a:pt x="32895" y="9446"/>
                </a:cubicBezTo>
                <a:cubicBezTo>
                  <a:pt x="32986" y="9446"/>
                  <a:pt x="33077" y="9413"/>
                  <a:pt x="33152" y="9338"/>
                </a:cubicBezTo>
                <a:cubicBezTo>
                  <a:pt x="33397" y="9093"/>
                  <a:pt x="33220" y="8699"/>
                  <a:pt x="32894" y="8699"/>
                </a:cubicBezTo>
                <a:close/>
                <a:moveTo>
                  <a:pt x="12085" y="8644"/>
                </a:moveTo>
                <a:cubicBezTo>
                  <a:pt x="11989" y="8644"/>
                  <a:pt x="11892" y="8678"/>
                  <a:pt x="11812" y="8754"/>
                </a:cubicBezTo>
                <a:cubicBezTo>
                  <a:pt x="11541" y="8998"/>
                  <a:pt x="11717" y="9447"/>
                  <a:pt x="12071" y="9460"/>
                </a:cubicBezTo>
                <a:cubicBezTo>
                  <a:pt x="12079" y="9461"/>
                  <a:pt x="12087" y="9461"/>
                  <a:pt x="12096" y="9461"/>
                </a:cubicBezTo>
                <a:cubicBezTo>
                  <a:pt x="12316" y="9461"/>
                  <a:pt x="12506" y="9289"/>
                  <a:pt x="12506" y="9066"/>
                </a:cubicBezTo>
                <a:lnTo>
                  <a:pt x="12492" y="9066"/>
                </a:lnTo>
                <a:cubicBezTo>
                  <a:pt x="12501" y="8813"/>
                  <a:pt x="12297" y="8644"/>
                  <a:pt x="12085" y="8644"/>
                </a:cubicBezTo>
                <a:close/>
                <a:moveTo>
                  <a:pt x="9366" y="8741"/>
                </a:moveTo>
                <a:cubicBezTo>
                  <a:pt x="9274" y="8741"/>
                  <a:pt x="9182" y="8774"/>
                  <a:pt x="9108" y="8849"/>
                </a:cubicBezTo>
                <a:cubicBezTo>
                  <a:pt x="8877" y="9093"/>
                  <a:pt x="9053" y="9487"/>
                  <a:pt x="9379" y="9487"/>
                </a:cubicBezTo>
                <a:cubicBezTo>
                  <a:pt x="9583" y="9487"/>
                  <a:pt x="9746" y="9311"/>
                  <a:pt x="9746" y="9120"/>
                </a:cubicBezTo>
                <a:cubicBezTo>
                  <a:pt x="9746" y="8890"/>
                  <a:pt x="9559" y="8741"/>
                  <a:pt x="9366" y="8741"/>
                </a:cubicBezTo>
                <a:close/>
                <a:moveTo>
                  <a:pt x="6633" y="8916"/>
                </a:moveTo>
                <a:cubicBezTo>
                  <a:pt x="6629" y="8916"/>
                  <a:pt x="6625" y="8916"/>
                  <a:pt x="6620" y="8917"/>
                </a:cubicBezTo>
                <a:cubicBezTo>
                  <a:pt x="6231" y="8917"/>
                  <a:pt x="6239" y="9488"/>
                  <a:pt x="6607" y="9488"/>
                </a:cubicBezTo>
                <a:cubicBezTo>
                  <a:pt x="6611" y="9488"/>
                  <a:pt x="6616" y="9488"/>
                  <a:pt x="6620" y="9487"/>
                </a:cubicBezTo>
                <a:cubicBezTo>
                  <a:pt x="6996" y="9487"/>
                  <a:pt x="7001" y="8916"/>
                  <a:pt x="6633" y="8916"/>
                </a:cubicBezTo>
                <a:close/>
                <a:moveTo>
                  <a:pt x="36451" y="8996"/>
                </a:moveTo>
                <a:cubicBezTo>
                  <a:pt x="36313" y="8996"/>
                  <a:pt x="36183" y="9105"/>
                  <a:pt x="36183" y="9270"/>
                </a:cubicBezTo>
                <a:cubicBezTo>
                  <a:pt x="36183" y="9406"/>
                  <a:pt x="36292" y="9528"/>
                  <a:pt x="36442" y="9542"/>
                </a:cubicBezTo>
                <a:cubicBezTo>
                  <a:pt x="36686" y="9542"/>
                  <a:pt x="36809" y="9256"/>
                  <a:pt x="36645" y="9080"/>
                </a:cubicBezTo>
                <a:cubicBezTo>
                  <a:pt x="36588" y="9022"/>
                  <a:pt x="36518" y="8996"/>
                  <a:pt x="36451" y="8996"/>
                </a:cubicBezTo>
                <a:close/>
                <a:moveTo>
                  <a:pt x="30162" y="8740"/>
                </a:moveTo>
                <a:cubicBezTo>
                  <a:pt x="29795" y="8740"/>
                  <a:pt x="29605" y="9161"/>
                  <a:pt x="29863" y="9420"/>
                </a:cubicBezTo>
                <a:cubicBezTo>
                  <a:pt x="29945" y="9506"/>
                  <a:pt x="30050" y="9545"/>
                  <a:pt x="30153" y="9545"/>
                </a:cubicBezTo>
                <a:cubicBezTo>
                  <a:pt x="30358" y="9545"/>
                  <a:pt x="30556" y="9392"/>
                  <a:pt x="30556" y="9148"/>
                </a:cubicBezTo>
                <a:cubicBezTo>
                  <a:pt x="30570" y="8930"/>
                  <a:pt x="30393" y="8740"/>
                  <a:pt x="30176" y="8740"/>
                </a:cubicBezTo>
                <a:close/>
                <a:moveTo>
                  <a:pt x="13346" y="9296"/>
                </a:moveTo>
                <a:cubicBezTo>
                  <a:pt x="13348" y="9321"/>
                  <a:pt x="13348" y="9348"/>
                  <a:pt x="13348" y="9379"/>
                </a:cubicBezTo>
                <a:cubicBezTo>
                  <a:pt x="13332" y="9448"/>
                  <a:pt x="13301" y="9509"/>
                  <a:pt x="13260" y="9562"/>
                </a:cubicBezTo>
                <a:lnTo>
                  <a:pt x="13260" y="9562"/>
                </a:lnTo>
                <a:cubicBezTo>
                  <a:pt x="13257" y="9496"/>
                  <a:pt x="13268" y="9429"/>
                  <a:pt x="13294" y="9365"/>
                </a:cubicBezTo>
                <a:cubicBezTo>
                  <a:pt x="13310" y="9341"/>
                  <a:pt x="13327" y="9318"/>
                  <a:pt x="13346" y="9296"/>
                </a:cubicBezTo>
                <a:close/>
                <a:moveTo>
                  <a:pt x="27425" y="8818"/>
                </a:moveTo>
                <a:cubicBezTo>
                  <a:pt x="27244" y="8818"/>
                  <a:pt x="27064" y="8930"/>
                  <a:pt x="27022" y="9148"/>
                </a:cubicBezTo>
                <a:cubicBezTo>
                  <a:pt x="26981" y="9352"/>
                  <a:pt x="27063" y="9487"/>
                  <a:pt x="27267" y="9623"/>
                </a:cubicBezTo>
                <a:lnTo>
                  <a:pt x="27348" y="9664"/>
                </a:lnTo>
                <a:cubicBezTo>
                  <a:pt x="27579" y="9664"/>
                  <a:pt x="27797" y="9515"/>
                  <a:pt x="27851" y="9284"/>
                </a:cubicBezTo>
                <a:cubicBezTo>
                  <a:pt x="27838" y="9229"/>
                  <a:pt x="27838" y="9175"/>
                  <a:pt x="27824" y="9120"/>
                </a:cubicBezTo>
                <a:cubicBezTo>
                  <a:pt x="27765" y="8917"/>
                  <a:pt x="27594" y="8818"/>
                  <a:pt x="27425" y="8818"/>
                </a:cubicBezTo>
                <a:close/>
                <a:moveTo>
                  <a:pt x="33701" y="8970"/>
                </a:moveTo>
                <a:cubicBezTo>
                  <a:pt x="33519" y="8970"/>
                  <a:pt x="33356" y="9128"/>
                  <a:pt x="33356" y="9324"/>
                </a:cubicBezTo>
                <a:lnTo>
                  <a:pt x="33370" y="9324"/>
                </a:lnTo>
                <a:cubicBezTo>
                  <a:pt x="33361" y="9545"/>
                  <a:pt x="33538" y="9691"/>
                  <a:pt x="33725" y="9691"/>
                </a:cubicBezTo>
                <a:cubicBezTo>
                  <a:pt x="33815" y="9691"/>
                  <a:pt x="33907" y="9657"/>
                  <a:pt x="33981" y="9583"/>
                </a:cubicBezTo>
                <a:cubicBezTo>
                  <a:pt x="34212" y="9352"/>
                  <a:pt x="34049" y="8971"/>
                  <a:pt x="33723" y="8971"/>
                </a:cubicBezTo>
                <a:cubicBezTo>
                  <a:pt x="33716" y="8970"/>
                  <a:pt x="33708" y="8970"/>
                  <a:pt x="33701" y="8970"/>
                </a:cubicBezTo>
                <a:close/>
                <a:moveTo>
                  <a:pt x="4707" y="9322"/>
                </a:moveTo>
                <a:cubicBezTo>
                  <a:pt x="4471" y="9322"/>
                  <a:pt x="4458" y="9691"/>
                  <a:pt x="4717" y="9691"/>
                </a:cubicBezTo>
                <a:cubicBezTo>
                  <a:pt x="4732" y="9695"/>
                  <a:pt x="4745" y="9697"/>
                  <a:pt x="4759" y="9697"/>
                </a:cubicBezTo>
                <a:cubicBezTo>
                  <a:pt x="4846" y="9697"/>
                  <a:pt x="4908" y="9623"/>
                  <a:pt x="4908" y="9528"/>
                </a:cubicBezTo>
                <a:cubicBezTo>
                  <a:pt x="4933" y="9426"/>
                  <a:pt x="4862" y="9323"/>
                  <a:pt x="4763" y="9323"/>
                </a:cubicBezTo>
                <a:cubicBezTo>
                  <a:pt x="4757" y="9323"/>
                  <a:pt x="4751" y="9324"/>
                  <a:pt x="4744" y="9324"/>
                </a:cubicBezTo>
                <a:cubicBezTo>
                  <a:pt x="4732" y="9322"/>
                  <a:pt x="4719" y="9322"/>
                  <a:pt x="4707" y="9322"/>
                </a:cubicBezTo>
                <a:close/>
                <a:moveTo>
                  <a:pt x="37271" y="9270"/>
                </a:moveTo>
                <a:cubicBezTo>
                  <a:pt x="37135" y="9270"/>
                  <a:pt x="37026" y="9379"/>
                  <a:pt x="37026" y="9515"/>
                </a:cubicBezTo>
                <a:cubicBezTo>
                  <a:pt x="37040" y="9664"/>
                  <a:pt x="37155" y="9739"/>
                  <a:pt x="37269" y="9739"/>
                </a:cubicBezTo>
                <a:cubicBezTo>
                  <a:pt x="37383" y="9739"/>
                  <a:pt x="37495" y="9664"/>
                  <a:pt x="37502" y="9515"/>
                </a:cubicBezTo>
                <a:cubicBezTo>
                  <a:pt x="37502" y="9379"/>
                  <a:pt x="37393" y="9270"/>
                  <a:pt x="37271" y="9270"/>
                </a:cubicBezTo>
                <a:close/>
                <a:moveTo>
                  <a:pt x="10206" y="8990"/>
                </a:moveTo>
                <a:cubicBezTo>
                  <a:pt x="10010" y="8990"/>
                  <a:pt x="9819" y="9134"/>
                  <a:pt x="9801" y="9365"/>
                </a:cubicBezTo>
                <a:cubicBezTo>
                  <a:pt x="9801" y="9583"/>
                  <a:pt x="9964" y="9759"/>
                  <a:pt x="10168" y="9787"/>
                </a:cubicBezTo>
                <a:cubicBezTo>
                  <a:pt x="10174" y="9787"/>
                  <a:pt x="10179" y="9787"/>
                  <a:pt x="10185" y="9787"/>
                </a:cubicBezTo>
                <a:cubicBezTo>
                  <a:pt x="10528" y="9787"/>
                  <a:pt x="10735" y="9388"/>
                  <a:pt x="10494" y="9120"/>
                </a:cubicBezTo>
                <a:cubicBezTo>
                  <a:pt x="10414" y="9031"/>
                  <a:pt x="10309" y="8990"/>
                  <a:pt x="10206" y="8990"/>
                </a:cubicBezTo>
                <a:close/>
                <a:moveTo>
                  <a:pt x="7433" y="9113"/>
                </a:moveTo>
                <a:cubicBezTo>
                  <a:pt x="7349" y="9113"/>
                  <a:pt x="7262" y="9145"/>
                  <a:pt x="7191" y="9216"/>
                </a:cubicBezTo>
                <a:cubicBezTo>
                  <a:pt x="6987" y="9433"/>
                  <a:pt x="7137" y="9800"/>
                  <a:pt x="7436" y="9800"/>
                </a:cubicBezTo>
                <a:cubicBezTo>
                  <a:pt x="7626" y="9800"/>
                  <a:pt x="7776" y="9637"/>
                  <a:pt x="7776" y="9460"/>
                </a:cubicBezTo>
                <a:cubicBezTo>
                  <a:pt x="7776" y="9250"/>
                  <a:pt x="7609" y="9113"/>
                  <a:pt x="7433" y="9113"/>
                </a:cubicBezTo>
                <a:close/>
                <a:moveTo>
                  <a:pt x="30991" y="9012"/>
                </a:moveTo>
                <a:cubicBezTo>
                  <a:pt x="30774" y="9012"/>
                  <a:pt x="30597" y="9188"/>
                  <a:pt x="30597" y="9406"/>
                </a:cubicBezTo>
                <a:cubicBezTo>
                  <a:pt x="30588" y="9649"/>
                  <a:pt x="30784" y="9815"/>
                  <a:pt x="30992" y="9815"/>
                </a:cubicBezTo>
                <a:cubicBezTo>
                  <a:pt x="31086" y="9815"/>
                  <a:pt x="31182" y="9781"/>
                  <a:pt x="31263" y="9705"/>
                </a:cubicBezTo>
                <a:cubicBezTo>
                  <a:pt x="31535" y="9460"/>
                  <a:pt x="31358" y="9012"/>
                  <a:pt x="30991" y="9012"/>
                </a:cubicBezTo>
                <a:close/>
                <a:moveTo>
                  <a:pt x="24181" y="9256"/>
                </a:moveTo>
                <a:lnTo>
                  <a:pt x="24399" y="9651"/>
                </a:lnTo>
                <a:lnTo>
                  <a:pt x="23977" y="9854"/>
                </a:lnTo>
                <a:cubicBezTo>
                  <a:pt x="23977" y="9671"/>
                  <a:pt x="23856" y="9509"/>
                  <a:pt x="23673" y="9459"/>
                </a:cubicBezTo>
                <a:lnTo>
                  <a:pt x="23673" y="9459"/>
                </a:lnTo>
                <a:cubicBezTo>
                  <a:pt x="23690" y="9457"/>
                  <a:pt x="23705" y="9454"/>
                  <a:pt x="23719" y="9454"/>
                </a:cubicBezTo>
                <a:cubicBezTo>
                  <a:pt x="23728" y="9454"/>
                  <a:pt x="23737" y="9456"/>
                  <a:pt x="23746" y="9460"/>
                </a:cubicBezTo>
                <a:cubicBezTo>
                  <a:pt x="23769" y="9464"/>
                  <a:pt x="23792" y="9465"/>
                  <a:pt x="23814" y="9465"/>
                </a:cubicBezTo>
                <a:cubicBezTo>
                  <a:pt x="23967" y="9465"/>
                  <a:pt x="24110" y="9387"/>
                  <a:pt x="24181" y="9256"/>
                </a:cubicBezTo>
                <a:close/>
                <a:moveTo>
                  <a:pt x="21490" y="9352"/>
                </a:moveTo>
                <a:lnTo>
                  <a:pt x="21694" y="9732"/>
                </a:lnTo>
                <a:lnTo>
                  <a:pt x="21327" y="9922"/>
                </a:lnTo>
                <a:lnTo>
                  <a:pt x="21123" y="9555"/>
                </a:lnTo>
                <a:lnTo>
                  <a:pt x="21490" y="9352"/>
                </a:lnTo>
                <a:close/>
                <a:moveTo>
                  <a:pt x="34550" y="9262"/>
                </a:moveTo>
                <a:cubicBezTo>
                  <a:pt x="34465" y="9262"/>
                  <a:pt x="34378" y="9294"/>
                  <a:pt x="34308" y="9365"/>
                </a:cubicBezTo>
                <a:cubicBezTo>
                  <a:pt x="34090" y="9583"/>
                  <a:pt x="34240" y="9950"/>
                  <a:pt x="34552" y="9950"/>
                </a:cubicBezTo>
                <a:cubicBezTo>
                  <a:pt x="34729" y="9950"/>
                  <a:pt x="34892" y="9787"/>
                  <a:pt x="34892" y="9610"/>
                </a:cubicBezTo>
                <a:cubicBezTo>
                  <a:pt x="34892" y="9399"/>
                  <a:pt x="34725" y="9262"/>
                  <a:pt x="34550" y="9262"/>
                </a:cubicBezTo>
                <a:close/>
                <a:moveTo>
                  <a:pt x="18772" y="9420"/>
                </a:moveTo>
                <a:lnTo>
                  <a:pt x="18962" y="9787"/>
                </a:lnTo>
                <a:lnTo>
                  <a:pt x="18609" y="9990"/>
                </a:lnTo>
                <a:lnTo>
                  <a:pt x="18405" y="9623"/>
                </a:lnTo>
                <a:lnTo>
                  <a:pt x="18772" y="9420"/>
                </a:lnTo>
                <a:close/>
                <a:moveTo>
                  <a:pt x="38127" y="9583"/>
                </a:moveTo>
                <a:cubicBezTo>
                  <a:pt x="38018" y="9583"/>
                  <a:pt x="37923" y="9664"/>
                  <a:pt x="37923" y="9787"/>
                </a:cubicBezTo>
                <a:cubicBezTo>
                  <a:pt x="37914" y="9908"/>
                  <a:pt x="38014" y="9991"/>
                  <a:pt x="38122" y="9991"/>
                </a:cubicBezTo>
                <a:cubicBezTo>
                  <a:pt x="38170" y="9991"/>
                  <a:pt x="38221" y="9974"/>
                  <a:pt x="38263" y="9936"/>
                </a:cubicBezTo>
                <a:cubicBezTo>
                  <a:pt x="38399" y="9800"/>
                  <a:pt x="38304" y="9583"/>
                  <a:pt x="38127" y="9583"/>
                </a:cubicBezTo>
                <a:close/>
                <a:moveTo>
                  <a:pt x="5537" y="9500"/>
                </a:moveTo>
                <a:cubicBezTo>
                  <a:pt x="5411" y="9500"/>
                  <a:pt x="5302" y="9604"/>
                  <a:pt x="5302" y="9732"/>
                </a:cubicBezTo>
                <a:cubicBezTo>
                  <a:pt x="5292" y="9893"/>
                  <a:pt x="5421" y="10008"/>
                  <a:pt x="5555" y="10008"/>
                </a:cubicBezTo>
                <a:cubicBezTo>
                  <a:pt x="5614" y="10008"/>
                  <a:pt x="5673" y="9986"/>
                  <a:pt x="5723" y="9936"/>
                </a:cubicBezTo>
                <a:cubicBezTo>
                  <a:pt x="5900" y="9787"/>
                  <a:pt x="5791" y="9501"/>
                  <a:pt x="5560" y="9501"/>
                </a:cubicBezTo>
                <a:cubicBezTo>
                  <a:pt x="5552" y="9500"/>
                  <a:pt x="5545" y="9500"/>
                  <a:pt x="5537" y="9500"/>
                </a:cubicBezTo>
                <a:close/>
                <a:moveTo>
                  <a:pt x="11024" y="9229"/>
                </a:moveTo>
                <a:cubicBezTo>
                  <a:pt x="10793" y="9229"/>
                  <a:pt x="10616" y="9406"/>
                  <a:pt x="10630" y="9637"/>
                </a:cubicBezTo>
                <a:lnTo>
                  <a:pt x="10616" y="9637"/>
                </a:lnTo>
                <a:cubicBezTo>
                  <a:pt x="10616" y="9877"/>
                  <a:pt x="10817" y="10036"/>
                  <a:pt x="11027" y="10036"/>
                </a:cubicBezTo>
                <a:cubicBezTo>
                  <a:pt x="11126" y="10036"/>
                  <a:pt x="11227" y="10001"/>
                  <a:pt x="11310" y="9922"/>
                </a:cubicBezTo>
                <a:cubicBezTo>
                  <a:pt x="11568" y="9664"/>
                  <a:pt x="11377" y="9229"/>
                  <a:pt x="11024" y="9229"/>
                </a:cubicBezTo>
                <a:close/>
                <a:moveTo>
                  <a:pt x="8265" y="9324"/>
                </a:moveTo>
                <a:cubicBezTo>
                  <a:pt x="7952" y="9338"/>
                  <a:pt x="7789" y="9732"/>
                  <a:pt x="8020" y="9950"/>
                </a:cubicBezTo>
                <a:cubicBezTo>
                  <a:pt x="8093" y="10023"/>
                  <a:pt x="8183" y="10055"/>
                  <a:pt x="8271" y="10055"/>
                </a:cubicBezTo>
                <a:cubicBezTo>
                  <a:pt x="8460" y="10055"/>
                  <a:pt x="8641" y="9905"/>
                  <a:pt x="8632" y="9691"/>
                </a:cubicBezTo>
                <a:cubicBezTo>
                  <a:pt x="8632" y="9487"/>
                  <a:pt x="8469" y="9338"/>
                  <a:pt x="8265" y="9324"/>
                </a:cubicBezTo>
                <a:close/>
                <a:moveTo>
                  <a:pt x="15971" y="9426"/>
                </a:moveTo>
                <a:cubicBezTo>
                  <a:pt x="15964" y="9595"/>
                  <a:pt x="16045" y="9750"/>
                  <a:pt x="16189" y="9854"/>
                </a:cubicBezTo>
                <a:lnTo>
                  <a:pt x="15795" y="10058"/>
                </a:lnTo>
                <a:lnTo>
                  <a:pt x="15577" y="9637"/>
                </a:lnTo>
                <a:cubicBezTo>
                  <a:pt x="15732" y="9637"/>
                  <a:pt x="15875" y="9551"/>
                  <a:pt x="15971" y="9426"/>
                </a:cubicBezTo>
                <a:close/>
                <a:moveTo>
                  <a:pt x="31844" y="9269"/>
                </a:moveTo>
                <a:cubicBezTo>
                  <a:pt x="31836" y="9269"/>
                  <a:pt x="31828" y="9270"/>
                  <a:pt x="31820" y="9270"/>
                </a:cubicBezTo>
                <a:cubicBezTo>
                  <a:pt x="31467" y="9270"/>
                  <a:pt x="31304" y="9705"/>
                  <a:pt x="31548" y="9950"/>
                </a:cubicBezTo>
                <a:cubicBezTo>
                  <a:pt x="31629" y="10026"/>
                  <a:pt x="31725" y="10060"/>
                  <a:pt x="31820" y="10060"/>
                </a:cubicBezTo>
                <a:cubicBezTo>
                  <a:pt x="32028" y="10060"/>
                  <a:pt x="32228" y="9894"/>
                  <a:pt x="32228" y="9651"/>
                </a:cubicBezTo>
                <a:cubicBezTo>
                  <a:pt x="32228" y="9441"/>
                  <a:pt x="32051" y="9269"/>
                  <a:pt x="31844" y="9269"/>
                </a:cubicBezTo>
                <a:close/>
                <a:moveTo>
                  <a:pt x="25065" y="9501"/>
                </a:moveTo>
                <a:lnTo>
                  <a:pt x="25269" y="9895"/>
                </a:lnTo>
                <a:lnTo>
                  <a:pt x="24875" y="10086"/>
                </a:lnTo>
                <a:lnTo>
                  <a:pt x="24657" y="9705"/>
                </a:lnTo>
                <a:lnTo>
                  <a:pt x="24657" y="9705"/>
                </a:lnTo>
                <a:cubicBezTo>
                  <a:pt x="24669" y="9706"/>
                  <a:pt x="24681" y="9706"/>
                  <a:pt x="24693" y="9706"/>
                </a:cubicBezTo>
                <a:cubicBezTo>
                  <a:pt x="24843" y="9706"/>
                  <a:pt x="24989" y="9627"/>
                  <a:pt x="25065" y="9501"/>
                </a:cubicBezTo>
                <a:close/>
                <a:moveTo>
                  <a:pt x="17032" y="10099"/>
                </a:moveTo>
                <a:cubicBezTo>
                  <a:pt x="17040" y="10107"/>
                  <a:pt x="17043" y="10115"/>
                  <a:pt x="17042" y="10115"/>
                </a:cubicBezTo>
                <a:cubicBezTo>
                  <a:pt x="17041" y="10115"/>
                  <a:pt x="17038" y="10111"/>
                  <a:pt x="17032" y="10099"/>
                </a:cubicBezTo>
                <a:close/>
                <a:moveTo>
                  <a:pt x="12274" y="9882"/>
                </a:moveTo>
                <a:cubicBezTo>
                  <a:pt x="12274" y="9886"/>
                  <a:pt x="12275" y="9891"/>
                  <a:pt x="12275" y="9895"/>
                </a:cubicBezTo>
                <a:cubicBezTo>
                  <a:pt x="12268" y="9985"/>
                  <a:pt x="12236" y="10062"/>
                  <a:pt x="12188" y="10124"/>
                </a:cubicBezTo>
                <a:lnTo>
                  <a:pt x="12188" y="10124"/>
                </a:lnTo>
                <a:cubicBezTo>
                  <a:pt x="12189" y="10107"/>
                  <a:pt x="12190" y="10089"/>
                  <a:pt x="12193" y="10072"/>
                </a:cubicBezTo>
                <a:cubicBezTo>
                  <a:pt x="12206" y="9996"/>
                  <a:pt x="12233" y="9933"/>
                  <a:pt x="12274" y="9882"/>
                </a:cubicBezTo>
                <a:close/>
                <a:moveTo>
                  <a:pt x="22333" y="9596"/>
                </a:moveTo>
                <a:lnTo>
                  <a:pt x="22523" y="9977"/>
                </a:lnTo>
                <a:lnTo>
                  <a:pt x="22156" y="10154"/>
                </a:lnTo>
                <a:lnTo>
                  <a:pt x="21966" y="9800"/>
                </a:lnTo>
                <a:lnTo>
                  <a:pt x="22333" y="9596"/>
                </a:lnTo>
                <a:close/>
                <a:moveTo>
                  <a:pt x="35371" y="9514"/>
                </a:moveTo>
                <a:cubicBezTo>
                  <a:pt x="35365" y="9514"/>
                  <a:pt x="35360" y="9514"/>
                  <a:pt x="35354" y="9515"/>
                </a:cubicBezTo>
                <a:cubicBezTo>
                  <a:pt x="35178" y="9528"/>
                  <a:pt x="35042" y="9678"/>
                  <a:pt x="35042" y="9854"/>
                </a:cubicBezTo>
                <a:cubicBezTo>
                  <a:pt x="35042" y="10046"/>
                  <a:pt x="35206" y="10170"/>
                  <a:pt x="35376" y="10170"/>
                </a:cubicBezTo>
                <a:cubicBezTo>
                  <a:pt x="35460" y="10170"/>
                  <a:pt x="35545" y="10139"/>
                  <a:pt x="35612" y="10072"/>
                </a:cubicBezTo>
                <a:cubicBezTo>
                  <a:pt x="35799" y="9859"/>
                  <a:pt x="35659" y="9514"/>
                  <a:pt x="35371" y="9514"/>
                </a:cubicBezTo>
                <a:close/>
                <a:moveTo>
                  <a:pt x="38933" y="9876"/>
                </a:moveTo>
                <a:cubicBezTo>
                  <a:pt x="38855" y="9876"/>
                  <a:pt x="38795" y="9949"/>
                  <a:pt x="38807" y="10031"/>
                </a:cubicBezTo>
                <a:cubicBezTo>
                  <a:pt x="38834" y="10099"/>
                  <a:pt x="38888" y="10154"/>
                  <a:pt x="38956" y="10181"/>
                </a:cubicBezTo>
                <a:cubicBezTo>
                  <a:pt x="39011" y="10181"/>
                  <a:pt x="39078" y="10113"/>
                  <a:pt x="39133" y="10072"/>
                </a:cubicBezTo>
                <a:lnTo>
                  <a:pt x="39133" y="10004"/>
                </a:lnTo>
                <a:cubicBezTo>
                  <a:pt x="39078" y="9963"/>
                  <a:pt x="39024" y="9895"/>
                  <a:pt x="38970" y="9882"/>
                </a:cubicBezTo>
                <a:cubicBezTo>
                  <a:pt x="38957" y="9878"/>
                  <a:pt x="38945" y="9876"/>
                  <a:pt x="38933" y="9876"/>
                </a:cubicBezTo>
                <a:close/>
                <a:moveTo>
                  <a:pt x="3630" y="9977"/>
                </a:moveTo>
                <a:cubicBezTo>
                  <a:pt x="3589" y="9977"/>
                  <a:pt x="3508" y="10058"/>
                  <a:pt x="3508" y="10086"/>
                </a:cubicBezTo>
                <a:cubicBezTo>
                  <a:pt x="3521" y="10140"/>
                  <a:pt x="3562" y="10181"/>
                  <a:pt x="3630" y="10208"/>
                </a:cubicBezTo>
                <a:cubicBezTo>
                  <a:pt x="3671" y="10208"/>
                  <a:pt x="3711" y="10154"/>
                  <a:pt x="3807" y="10099"/>
                </a:cubicBezTo>
                <a:cubicBezTo>
                  <a:pt x="3711" y="10031"/>
                  <a:pt x="3671" y="9977"/>
                  <a:pt x="3630" y="9977"/>
                </a:cubicBezTo>
                <a:close/>
                <a:moveTo>
                  <a:pt x="19601" y="9651"/>
                </a:moveTo>
                <a:lnTo>
                  <a:pt x="19805" y="10072"/>
                </a:lnTo>
                <a:cubicBezTo>
                  <a:pt x="19737" y="10086"/>
                  <a:pt x="19682" y="10099"/>
                  <a:pt x="19614" y="10126"/>
                </a:cubicBezTo>
                <a:cubicBezTo>
                  <a:pt x="19546" y="10167"/>
                  <a:pt x="19492" y="10221"/>
                  <a:pt x="19424" y="10276"/>
                </a:cubicBezTo>
                <a:cubicBezTo>
                  <a:pt x="19411" y="10194"/>
                  <a:pt x="19397" y="10126"/>
                  <a:pt x="19370" y="10045"/>
                </a:cubicBezTo>
                <a:cubicBezTo>
                  <a:pt x="19329" y="9977"/>
                  <a:pt x="19275" y="9922"/>
                  <a:pt x="19220" y="9854"/>
                </a:cubicBezTo>
                <a:lnTo>
                  <a:pt x="19601" y="9651"/>
                </a:lnTo>
                <a:close/>
                <a:moveTo>
                  <a:pt x="28640" y="9705"/>
                </a:moveTo>
                <a:lnTo>
                  <a:pt x="28830" y="10086"/>
                </a:lnTo>
                <a:lnTo>
                  <a:pt x="28463" y="10276"/>
                </a:lnTo>
                <a:lnTo>
                  <a:pt x="28259" y="9909"/>
                </a:lnTo>
                <a:lnTo>
                  <a:pt x="28640" y="9705"/>
                </a:lnTo>
                <a:close/>
                <a:moveTo>
                  <a:pt x="32649" y="9515"/>
                </a:moveTo>
                <a:cubicBezTo>
                  <a:pt x="32296" y="9515"/>
                  <a:pt x="32119" y="9936"/>
                  <a:pt x="32378" y="10181"/>
                </a:cubicBezTo>
                <a:cubicBezTo>
                  <a:pt x="32456" y="10259"/>
                  <a:pt x="32553" y="10295"/>
                  <a:pt x="32649" y="10295"/>
                </a:cubicBezTo>
                <a:cubicBezTo>
                  <a:pt x="32850" y="10295"/>
                  <a:pt x="33044" y="10139"/>
                  <a:pt x="33044" y="9909"/>
                </a:cubicBezTo>
                <a:cubicBezTo>
                  <a:pt x="33030" y="9691"/>
                  <a:pt x="32867" y="9515"/>
                  <a:pt x="32649" y="9515"/>
                </a:cubicBezTo>
                <a:close/>
                <a:moveTo>
                  <a:pt x="6376" y="9718"/>
                </a:moveTo>
                <a:cubicBezTo>
                  <a:pt x="5981" y="9718"/>
                  <a:pt x="5972" y="10317"/>
                  <a:pt x="6376" y="10330"/>
                </a:cubicBezTo>
                <a:cubicBezTo>
                  <a:pt x="6380" y="10330"/>
                  <a:pt x="6384" y="10330"/>
                  <a:pt x="6389" y="10330"/>
                </a:cubicBezTo>
                <a:cubicBezTo>
                  <a:pt x="6784" y="10330"/>
                  <a:pt x="6792" y="9732"/>
                  <a:pt x="6389" y="9719"/>
                </a:cubicBezTo>
                <a:cubicBezTo>
                  <a:pt x="6385" y="9718"/>
                  <a:pt x="6380" y="9718"/>
                  <a:pt x="6376" y="9718"/>
                </a:cubicBezTo>
                <a:close/>
                <a:moveTo>
                  <a:pt x="9108" y="9583"/>
                </a:moveTo>
                <a:cubicBezTo>
                  <a:pt x="8754" y="9583"/>
                  <a:pt x="8591" y="10004"/>
                  <a:pt x="8836" y="10235"/>
                </a:cubicBezTo>
                <a:cubicBezTo>
                  <a:pt x="8915" y="10314"/>
                  <a:pt x="9010" y="10349"/>
                  <a:pt x="9104" y="10349"/>
                </a:cubicBezTo>
                <a:cubicBezTo>
                  <a:pt x="9301" y="10349"/>
                  <a:pt x="9488" y="10194"/>
                  <a:pt x="9488" y="9963"/>
                </a:cubicBezTo>
                <a:cubicBezTo>
                  <a:pt x="9475" y="9746"/>
                  <a:pt x="9311" y="9583"/>
                  <a:pt x="9108" y="9583"/>
                </a:cubicBezTo>
                <a:close/>
                <a:moveTo>
                  <a:pt x="39772" y="10181"/>
                </a:moveTo>
                <a:cubicBezTo>
                  <a:pt x="39731" y="10194"/>
                  <a:pt x="39690" y="10221"/>
                  <a:pt x="39677" y="10276"/>
                </a:cubicBezTo>
                <a:cubicBezTo>
                  <a:pt x="39690" y="10317"/>
                  <a:pt x="39731" y="10344"/>
                  <a:pt x="39772" y="10357"/>
                </a:cubicBezTo>
                <a:cubicBezTo>
                  <a:pt x="39812" y="10357"/>
                  <a:pt x="39840" y="10317"/>
                  <a:pt x="39908" y="10262"/>
                </a:cubicBezTo>
                <a:cubicBezTo>
                  <a:pt x="39853" y="10221"/>
                  <a:pt x="39812" y="10181"/>
                  <a:pt x="39772" y="10181"/>
                </a:cubicBezTo>
                <a:close/>
                <a:moveTo>
                  <a:pt x="14110" y="9800"/>
                </a:moveTo>
                <a:lnTo>
                  <a:pt x="14313" y="10181"/>
                </a:lnTo>
                <a:lnTo>
                  <a:pt x="13946" y="10385"/>
                </a:lnTo>
                <a:lnTo>
                  <a:pt x="13743" y="10004"/>
                </a:lnTo>
                <a:cubicBezTo>
                  <a:pt x="13810" y="9977"/>
                  <a:pt x="13878" y="9963"/>
                  <a:pt x="13946" y="9936"/>
                </a:cubicBezTo>
                <a:cubicBezTo>
                  <a:pt x="14001" y="9895"/>
                  <a:pt x="14055" y="9841"/>
                  <a:pt x="14110" y="9800"/>
                </a:cubicBezTo>
                <a:close/>
                <a:moveTo>
                  <a:pt x="36199" y="9763"/>
                </a:moveTo>
                <a:cubicBezTo>
                  <a:pt x="36037" y="9763"/>
                  <a:pt x="35878" y="9875"/>
                  <a:pt x="35898" y="10099"/>
                </a:cubicBezTo>
                <a:cubicBezTo>
                  <a:pt x="35878" y="10317"/>
                  <a:pt x="36037" y="10425"/>
                  <a:pt x="36199" y="10425"/>
                </a:cubicBezTo>
                <a:cubicBezTo>
                  <a:pt x="36360" y="10425"/>
                  <a:pt x="36523" y="10317"/>
                  <a:pt x="36510" y="10099"/>
                </a:cubicBezTo>
                <a:cubicBezTo>
                  <a:pt x="36523" y="9875"/>
                  <a:pt x="36360" y="9763"/>
                  <a:pt x="36199" y="9763"/>
                </a:cubicBezTo>
                <a:close/>
                <a:moveTo>
                  <a:pt x="23135" y="9854"/>
                </a:moveTo>
                <a:lnTo>
                  <a:pt x="23339" y="10249"/>
                </a:lnTo>
                <a:lnTo>
                  <a:pt x="22985" y="10439"/>
                </a:lnTo>
                <a:lnTo>
                  <a:pt x="22781" y="10045"/>
                </a:lnTo>
                <a:lnTo>
                  <a:pt x="23135" y="9854"/>
                </a:lnTo>
                <a:close/>
                <a:moveTo>
                  <a:pt x="20430" y="9950"/>
                </a:moveTo>
                <a:lnTo>
                  <a:pt x="20620" y="10303"/>
                </a:lnTo>
                <a:lnTo>
                  <a:pt x="20267" y="10493"/>
                </a:lnTo>
                <a:lnTo>
                  <a:pt x="20063" y="10140"/>
                </a:lnTo>
                <a:lnTo>
                  <a:pt x="20430" y="9950"/>
                </a:lnTo>
                <a:close/>
                <a:moveTo>
                  <a:pt x="33478" y="9773"/>
                </a:moveTo>
                <a:cubicBezTo>
                  <a:pt x="33261" y="9773"/>
                  <a:pt x="33084" y="9936"/>
                  <a:pt x="33098" y="10154"/>
                </a:cubicBezTo>
                <a:cubicBezTo>
                  <a:pt x="33089" y="10377"/>
                  <a:pt x="33277" y="10530"/>
                  <a:pt x="33476" y="10530"/>
                </a:cubicBezTo>
                <a:cubicBezTo>
                  <a:pt x="33567" y="10530"/>
                  <a:pt x="33660" y="10498"/>
                  <a:pt x="33737" y="10425"/>
                </a:cubicBezTo>
                <a:cubicBezTo>
                  <a:pt x="33968" y="10181"/>
                  <a:pt x="33805" y="9773"/>
                  <a:pt x="33478" y="9773"/>
                </a:cubicBezTo>
                <a:close/>
                <a:moveTo>
                  <a:pt x="29442" y="9963"/>
                </a:moveTo>
                <a:lnTo>
                  <a:pt x="29659" y="10344"/>
                </a:lnTo>
                <a:lnTo>
                  <a:pt x="29278" y="10534"/>
                </a:lnTo>
                <a:lnTo>
                  <a:pt x="29075" y="10167"/>
                </a:lnTo>
                <a:lnTo>
                  <a:pt x="29442" y="9963"/>
                </a:lnTo>
                <a:close/>
                <a:moveTo>
                  <a:pt x="17711" y="10004"/>
                </a:moveTo>
                <a:lnTo>
                  <a:pt x="17902" y="10371"/>
                </a:lnTo>
                <a:lnTo>
                  <a:pt x="17508" y="10548"/>
                </a:lnTo>
                <a:lnTo>
                  <a:pt x="17317" y="10208"/>
                </a:lnTo>
                <a:lnTo>
                  <a:pt x="17711" y="10004"/>
                </a:lnTo>
                <a:close/>
                <a:moveTo>
                  <a:pt x="4436" y="10125"/>
                </a:moveTo>
                <a:cubicBezTo>
                  <a:pt x="4325" y="10125"/>
                  <a:pt x="4242" y="10216"/>
                  <a:pt x="4242" y="10330"/>
                </a:cubicBezTo>
                <a:cubicBezTo>
                  <a:pt x="4232" y="10462"/>
                  <a:pt x="4339" y="10554"/>
                  <a:pt x="4451" y="10554"/>
                </a:cubicBezTo>
                <a:cubicBezTo>
                  <a:pt x="4502" y="10554"/>
                  <a:pt x="4553" y="10535"/>
                  <a:pt x="4595" y="10493"/>
                </a:cubicBezTo>
                <a:cubicBezTo>
                  <a:pt x="4744" y="10357"/>
                  <a:pt x="4649" y="10126"/>
                  <a:pt x="4459" y="10126"/>
                </a:cubicBezTo>
                <a:cubicBezTo>
                  <a:pt x="4451" y="10125"/>
                  <a:pt x="4443" y="10125"/>
                  <a:pt x="4436" y="10125"/>
                </a:cubicBezTo>
                <a:close/>
                <a:moveTo>
                  <a:pt x="37026" y="10058"/>
                </a:moveTo>
                <a:cubicBezTo>
                  <a:pt x="36768" y="10058"/>
                  <a:pt x="36659" y="10357"/>
                  <a:pt x="36822" y="10534"/>
                </a:cubicBezTo>
                <a:cubicBezTo>
                  <a:pt x="36878" y="10585"/>
                  <a:pt x="36945" y="10608"/>
                  <a:pt x="37012" y="10608"/>
                </a:cubicBezTo>
                <a:cubicBezTo>
                  <a:pt x="37157" y="10608"/>
                  <a:pt x="37298" y="10498"/>
                  <a:pt x="37298" y="10330"/>
                </a:cubicBezTo>
                <a:cubicBezTo>
                  <a:pt x="37298" y="10181"/>
                  <a:pt x="37176" y="10058"/>
                  <a:pt x="37026" y="10058"/>
                </a:cubicBezTo>
                <a:close/>
                <a:moveTo>
                  <a:pt x="7205" y="9936"/>
                </a:moveTo>
                <a:cubicBezTo>
                  <a:pt x="6906" y="9936"/>
                  <a:pt x="6756" y="10303"/>
                  <a:pt x="6960" y="10507"/>
                </a:cubicBezTo>
                <a:cubicBezTo>
                  <a:pt x="7031" y="10578"/>
                  <a:pt x="7119" y="10610"/>
                  <a:pt x="7204" y="10610"/>
                </a:cubicBezTo>
                <a:cubicBezTo>
                  <a:pt x="7379" y="10610"/>
                  <a:pt x="7544" y="10477"/>
                  <a:pt x="7544" y="10276"/>
                </a:cubicBezTo>
                <a:cubicBezTo>
                  <a:pt x="7544" y="10086"/>
                  <a:pt x="7395" y="9936"/>
                  <a:pt x="7205" y="9936"/>
                </a:cubicBezTo>
                <a:close/>
                <a:moveTo>
                  <a:pt x="14952" y="10058"/>
                </a:moveTo>
                <a:lnTo>
                  <a:pt x="15143" y="10425"/>
                </a:lnTo>
                <a:lnTo>
                  <a:pt x="14789" y="10616"/>
                </a:lnTo>
                <a:lnTo>
                  <a:pt x="14599" y="10262"/>
                </a:lnTo>
                <a:lnTo>
                  <a:pt x="14952" y="10058"/>
                </a:lnTo>
                <a:close/>
                <a:moveTo>
                  <a:pt x="26723" y="10031"/>
                </a:moveTo>
                <a:lnTo>
                  <a:pt x="26913" y="10439"/>
                </a:lnTo>
                <a:lnTo>
                  <a:pt x="26560" y="10616"/>
                </a:lnTo>
                <a:lnTo>
                  <a:pt x="26370" y="10235"/>
                </a:lnTo>
                <a:lnTo>
                  <a:pt x="26723" y="10031"/>
                </a:lnTo>
                <a:close/>
                <a:moveTo>
                  <a:pt x="9911" y="9826"/>
                </a:moveTo>
                <a:cubicBezTo>
                  <a:pt x="9706" y="9826"/>
                  <a:pt x="9542" y="9985"/>
                  <a:pt x="9529" y="10194"/>
                </a:cubicBezTo>
                <a:lnTo>
                  <a:pt x="9529" y="10208"/>
                </a:lnTo>
                <a:cubicBezTo>
                  <a:pt x="9519" y="10454"/>
                  <a:pt x="9728" y="10628"/>
                  <a:pt x="9942" y="10628"/>
                </a:cubicBezTo>
                <a:cubicBezTo>
                  <a:pt x="10036" y="10628"/>
                  <a:pt x="10130" y="10595"/>
                  <a:pt x="10209" y="10520"/>
                </a:cubicBezTo>
                <a:cubicBezTo>
                  <a:pt x="10467" y="10262"/>
                  <a:pt x="10304" y="9827"/>
                  <a:pt x="9937" y="9827"/>
                </a:cubicBezTo>
                <a:cubicBezTo>
                  <a:pt x="9928" y="9827"/>
                  <a:pt x="9920" y="9826"/>
                  <a:pt x="9911" y="9826"/>
                </a:cubicBezTo>
                <a:close/>
                <a:moveTo>
                  <a:pt x="30721" y="9826"/>
                </a:moveTo>
                <a:cubicBezTo>
                  <a:pt x="30527" y="9826"/>
                  <a:pt x="30351" y="9972"/>
                  <a:pt x="30325" y="10167"/>
                </a:cubicBezTo>
                <a:cubicBezTo>
                  <a:pt x="30284" y="10357"/>
                  <a:pt x="30393" y="10561"/>
                  <a:pt x="30583" y="10629"/>
                </a:cubicBezTo>
                <a:lnTo>
                  <a:pt x="30651" y="10656"/>
                </a:lnTo>
                <a:cubicBezTo>
                  <a:pt x="30692" y="10656"/>
                  <a:pt x="30746" y="10656"/>
                  <a:pt x="30801" y="10643"/>
                </a:cubicBezTo>
                <a:cubicBezTo>
                  <a:pt x="31005" y="10602"/>
                  <a:pt x="31154" y="10425"/>
                  <a:pt x="31141" y="10208"/>
                </a:cubicBezTo>
                <a:cubicBezTo>
                  <a:pt x="31127" y="10004"/>
                  <a:pt x="30964" y="9827"/>
                  <a:pt x="30746" y="9827"/>
                </a:cubicBezTo>
                <a:cubicBezTo>
                  <a:pt x="30738" y="9827"/>
                  <a:pt x="30729" y="9826"/>
                  <a:pt x="30721" y="9826"/>
                </a:cubicBezTo>
                <a:close/>
                <a:moveTo>
                  <a:pt x="23964" y="10140"/>
                </a:moveTo>
                <a:lnTo>
                  <a:pt x="24168" y="10493"/>
                </a:lnTo>
                <a:lnTo>
                  <a:pt x="23801" y="10670"/>
                </a:lnTo>
                <a:lnTo>
                  <a:pt x="23611" y="10330"/>
                </a:lnTo>
                <a:lnTo>
                  <a:pt x="23964" y="10140"/>
                </a:lnTo>
                <a:close/>
                <a:moveTo>
                  <a:pt x="21245" y="10194"/>
                </a:moveTo>
                <a:lnTo>
                  <a:pt x="21436" y="10548"/>
                </a:lnTo>
                <a:lnTo>
                  <a:pt x="21082" y="10724"/>
                </a:lnTo>
                <a:lnTo>
                  <a:pt x="20892" y="10385"/>
                </a:lnTo>
                <a:lnTo>
                  <a:pt x="21245" y="10194"/>
                </a:lnTo>
                <a:close/>
                <a:moveTo>
                  <a:pt x="18527" y="10262"/>
                </a:moveTo>
                <a:lnTo>
                  <a:pt x="18717" y="10602"/>
                </a:lnTo>
                <a:lnTo>
                  <a:pt x="18337" y="10792"/>
                </a:lnTo>
                <a:lnTo>
                  <a:pt x="18146" y="10453"/>
                </a:lnTo>
                <a:lnTo>
                  <a:pt x="18527" y="10262"/>
                </a:lnTo>
                <a:close/>
                <a:moveTo>
                  <a:pt x="34294" y="10058"/>
                </a:moveTo>
                <a:lnTo>
                  <a:pt x="34294" y="10072"/>
                </a:lnTo>
                <a:cubicBezTo>
                  <a:pt x="33981" y="10072"/>
                  <a:pt x="33805" y="10466"/>
                  <a:pt x="34036" y="10697"/>
                </a:cubicBezTo>
                <a:cubicBezTo>
                  <a:pt x="34111" y="10772"/>
                  <a:pt x="34203" y="10806"/>
                  <a:pt x="34293" y="10806"/>
                </a:cubicBezTo>
                <a:cubicBezTo>
                  <a:pt x="34481" y="10806"/>
                  <a:pt x="34661" y="10660"/>
                  <a:pt x="34661" y="10439"/>
                </a:cubicBezTo>
                <a:cubicBezTo>
                  <a:pt x="34675" y="10235"/>
                  <a:pt x="34511" y="10058"/>
                  <a:pt x="34294" y="10058"/>
                </a:cubicBezTo>
                <a:close/>
                <a:moveTo>
                  <a:pt x="37855" y="10357"/>
                </a:moveTo>
                <a:cubicBezTo>
                  <a:pt x="37719" y="10357"/>
                  <a:pt x="37611" y="10466"/>
                  <a:pt x="37597" y="10602"/>
                </a:cubicBezTo>
                <a:cubicBezTo>
                  <a:pt x="37587" y="10753"/>
                  <a:pt x="37716" y="10858"/>
                  <a:pt x="37850" y="10858"/>
                </a:cubicBezTo>
                <a:cubicBezTo>
                  <a:pt x="37909" y="10858"/>
                  <a:pt x="37969" y="10838"/>
                  <a:pt x="38018" y="10792"/>
                </a:cubicBezTo>
                <a:cubicBezTo>
                  <a:pt x="38181" y="10643"/>
                  <a:pt x="38073" y="10371"/>
                  <a:pt x="37855" y="10357"/>
                </a:cubicBezTo>
                <a:close/>
                <a:moveTo>
                  <a:pt x="27552" y="10317"/>
                </a:moveTo>
                <a:lnTo>
                  <a:pt x="27743" y="10684"/>
                </a:lnTo>
                <a:lnTo>
                  <a:pt x="27389" y="10860"/>
                </a:lnTo>
                <a:lnTo>
                  <a:pt x="27199" y="10507"/>
                </a:lnTo>
                <a:lnTo>
                  <a:pt x="27552" y="10317"/>
                </a:lnTo>
                <a:close/>
                <a:moveTo>
                  <a:pt x="8033" y="10148"/>
                </a:moveTo>
                <a:cubicBezTo>
                  <a:pt x="7943" y="10148"/>
                  <a:pt x="7850" y="10183"/>
                  <a:pt x="7776" y="10262"/>
                </a:cubicBezTo>
                <a:cubicBezTo>
                  <a:pt x="7531" y="10493"/>
                  <a:pt x="7708" y="10887"/>
                  <a:pt x="8034" y="10887"/>
                </a:cubicBezTo>
                <a:cubicBezTo>
                  <a:pt x="8238" y="10887"/>
                  <a:pt x="8401" y="10724"/>
                  <a:pt x="8401" y="10520"/>
                </a:cubicBezTo>
                <a:cubicBezTo>
                  <a:pt x="8401" y="10300"/>
                  <a:pt x="8221" y="10148"/>
                  <a:pt x="8033" y="10148"/>
                </a:cubicBezTo>
                <a:close/>
                <a:moveTo>
                  <a:pt x="5309" y="10342"/>
                </a:moveTo>
                <a:cubicBezTo>
                  <a:pt x="5240" y="10342"/>
                  <a:pt x="5169" y="10368"/>
                  <a:pt x="5111" y="10425"/>
                </a:cubicBezTo>
                <a:cubicBezTo>
                  <a:pt x="4939" y="10598"/>
                  <a:pt x="5065" y="10888"/>
                  <a:pt x="5299" y="10888"/>
                </a:cubicBezTo>
                <a:cubicBezTo>
                  <a:pt x="5305" y="10888"/>
                  <a:pt x="5310" y="10888"/>
                  <a:pt x="5315" y="10887"/>
                </a:cubicBezTo>
                <a:cubicBezTo>
                  <a:pt x="5465" y="10887"/>
                  <a:pt x="5587" y="10765"/>
                  <a:pt x="5587" y="10616"/>
                </a:cubicBezTo>
                <a:cubicBezTo>
                  <a:pt x="5587" y="10451"/>
                  <a:pt x="5452" y="10342"/>
                  <a:pt x="5309" y="10342"/>
                </a:cubicBezTo>
                <a:close/>
                <a:moveTo>
                  <a:pt x="31527" y="10069"/>
                </a:moveTo>
                <a:cubicBezTo>
                  <a:pt x="31158" y="10069"/>
                  <a:pt x="30958" y="10592"/>
                  <a:pt x="31317" y="10820"/>
                </a:cubicBezTo>
                <a:lnTo>
                  <a:pt x="31399" y="10887"/>
                </a:lnTo>
                <a:lnTo>
                  <a:pt x="31494" y="10887"/>
                </a:lnTo>
                <a:cubicBezTo>
                  <a:pt x="31513" y="10890"/>
                  <a:pt x="31531" y="10891"/>
                  <a:pt x="31549" y="10891"/>
                </a:cubicBezTo>
                <a:cubicBezTo>
                  <a:pt x="31743" y="10891"/>
                  <a:pt x="31905" y="10761"/>
                  <a:pt x="31943" y="10575"/>
                </a:cubicBezTo>
                <a:cubicBezTo>
                  <a:pt x="31983" y="10371"/>
                  <a:pt x="31875" y="10167"/>
                  <a:pt x="31684" y="10099"/>
                </a:cubicBezTo>
                <a:cubicBezTo>
                  <a:pt x="31629" y="10078"/>
                  <a:pt x="31577" y="10069"/>
                  <a:pt x="31527" y="10069"/>
                </a:cubicBezTo>
                <a:close/>
                <a:moveTo>
                  <a:pt x="15754" y="10317"/>
                </a:moveTo>
                <a:lnTo>
                  <a:pt x="15944" y="10711"/>
                </a:lnTo>
                <a:lnTo>
                  <a:pt x="15605" y="10901"/>
                </a:lnTo>
                <a:lnTo>
                  <a:pt x="15401" y="10507"/>
                </a:lnTo>
                <a:lnTo>
                  <a:pt x="15754" y="10317"/>
                </a:lnTo>
                <a:close/>
                <a:moveTo>
                  <a:pt x="24793" y="10385"/>
                </a:moveTo>
                <a:lnTo>
                  <a:pt x="24983" y="10738"/>
                </a:lnTo>
                <a:lnTo>
                  <a:pt x="24630" y="10915"/>
                </a:lnTo>
                <a:lnTo>
                  <a:pt x="24440" y="10575"/>
                </a:lnTo>
                <a:lnTo>
                  <a:pt x="24793" y="10385"/>
                </a:lnTo>
                <a:close/>
                <a:moveTo>
                  <a:pt x="22075" y="10439"/>
                </a:moveTo>
                <a:lnTo>
                  <a:pt x="22265" y="10806"/>
                </a:lnTo>
                <a:lnTo>
                  <a:pt x="21911" y="10983"/>
                </a:lnTo>
                <a:lnTo>
                  <a:pt x="21721" y="10643"/>
                </a:lnTo>
                <a:lnTo>
                  <a:pt x="22075" y="10439"/>
                </a:lnTo>
                <a:close/>
                <a:moveTo>
                  <a:pt x="35137" y="10317"/>
                </a:moveTo>
                <a:cubicBezTo>
                  <a:pt x="34824" y="10317"/>
                  <a:pt x="34661" y="10684"/>
                  <a:pt x="34865" y="10915"/>
                </a:cubicBezTo>
                <a:cubicBezTo>
                  <a:pt x="34936" y="10986"/>
                  <a:pt x="35025" y="11018"/>
                  <a:pt x="35113" y="11018"/>
                </a:cubicBezTo>
                <a:cubicBezTo>
                  <a:pt x="35293" y="11018"/>
                  <a:pt x="35467" y="10884"/>
                  <a:pt x="35477" y="10684"/>
                </a:cubicBezTo>
                <a:cubicBezTo>
                  <a:pt x="35477" y="10480"/>
                  <a:pt x="35327" y="10317"/>
                  <a:pt x="35137" y="10317"/>
                </a:cubicBezTo>
                <a:close/>
                <a:moveTo>
                  <a:pt x="19356" y="10493"/>
                </a:moveTo>
                <a:lnTo>
                  <a:pt x="19533" y="10874"/>
                </a:lnTo>
                <a:lnTo>
                  <a:pt x="19152" y="11051"/>
                </a:lnTo>
                <a:lnTo>
                  <a:pt x="18989" y="10684"/>
                </a:lnTo>
                <a:lnTo>
                  <a:pt x="19356" y="10493"/>
                </a:lnTo>
                <a:close/>
                <a:moveTo>
                  <a:pt x="38650" y="10640"/>
                </a:moveTo>
                <a:cubicBezTo>
                  <a:pt x="38392" y="10640"/>
                  <a:pt x="38384" y="11065"/>
                  <a:pt x="38647" y="11065"/>
                </a:cubicBezTo>
                <a:cubicBezTo>
                  <a:pt x="38655" y="11065"/>
                  <a:pt x="38663" y="11065"/>
                  <a:pt x="38671" y="11064"/>
                </a:cubicBezTo>
                <a:cubicBezTo>
                  <a:pt x="38943" y="11051"/>
                  <a:pt x="38943" y="10670"/>
                  <a:pt x="38684" y="10643"/>
                </a:cubicBezTo>
                <a:cubicBezTo>
                  <a:pt x="38672" y="10641"/>
                  <a:pt x="38661" y="10640"/>
                  <a:pt x="38650" y="10640"/>
                </a:cubicBezTo>
                <a:close/>
                <a:moveTo>
                  <a:pt x="3385" y="10765"/>
                </a:moveTo>
                <a:cubicBezTo>
                  <a:pt x="3331" y="10765"/>
                  <a:pt x="3249" y="10860"/>
                  <a:pt x="3236" y="10915"/>
                </a:cubicBezTo>
                <a:cubicBezTo>
                  <a:pt x="3236" y="10969"/>
                  <a:pt x="3304" y="11023"/>
                  <a:pt x="3344" y="11078"/>
                </a:cubicBezTo>
                <a:lnTo>
                  <a:pt x="3412" y="11078"/>
                </a:lnTo>
                <a:cubicBezTo>
                  <a:pt x="3453" y="11023"/>
                  <a:pt x="3535" y="10955"/>
                  <a:pt x="3521" y="10915"/>
                </a:cubicBezTo>
                <a:cubicBezTo>
                  <a:pt x="3508" y="10847"/>
                  <a:pt x="3453" y="10792"/>
                  <a:pt x="3385" y="10765"/>
                </a:cubicBezTo>
                <a:close/>
                <a:moveTo>
                  <a:pt x="13063" y="10398"/>
                </a:moveTo>
                <a:lnTo>
                  <a:pt x="13267" y="10779"/>
                </a:lnTo>
                <a:cubicBezTo>
                  <a:pt x="13063" y="10779"/>
                  <a:pt x="12941" y="10915"/>
                  <a:pt x="12832" y="11091"/>
                </a:cubicBezTo>
                <a:cubicBezTo>
                  <a:pt x="12873" y="10901"/>
                  <a:pt x="12791" y="10711"/>
                  <a:pt x="12642" y="10602"/>
                </a:cubicBezTo>
                <a:lnTo>
                  <a:pt x="13063" y="10398"/>
                </a:lnTo>
                <a:close/>
                <a:moveTo>
                  <a:pt x="28368" y="10561"/>
                </a:moveTo>
                <a:lnTo>
                  <a:pt x="28558" y="10915"/>
                </a:lnTo>
                <a:lnTo>
                  <a:pt x="28205" y="11091"/>
                </a:lnTo>
                <a:lnTo>
                  <a:pt x="28014" y="10752"/>
                </a:lnTo>
                <a:lnTo>
                  <a:pt x="28368" y="10561"/>
                </a:lnTo>
                <a:close/>
                <a:moveTo>
                  <a:pt x="16597" y="10588"/>
                </a:moveTo>
                <a:lnTo>
                  <a:pt x="16787" y="10955"/>
                </a:lnTo>
                <a:lnTo>
                  <a:pt x="16434" y="11132"/>
                </a:lnTo>
                <a:lnTo>
                  <a:pt x="16244" y="10792"/>
                </a:lnTo>
                <a:lnTo>
                  <a:pt x="16597" y="10588"/>
                </a:lnTo>
                <a:close/>
                <a:moveTo>
                  <a:pt x="32374" y="10330"/>
                </a:moveTo>
                <a:cubicBezTo>
                  <a:pt x="32031" y="10330"/>
                  <a:pt x="31838" y="10742"/>
                  <a:pt x="32078" y="10996"/>
                </a:cubicBezTo>
                <a:cubicBezTo>
                  <a:pt x="32163" y="11090"/>
                  <a:pt x="32271" y="11132"/>
                  <a:pt x="32376" y="11132"/>
                </a:cubicBezTo>
                <a:cubicBezTo>
                  <a:pt x="32574" y="11132"/>
                  <a:pt x="32763" y="10983"/>
                  <a:pt x="32772" y="10752"/>
                </a:cubicBezTo>
                <a:cubicBezTo>
                  <a:pt x="32785" y="10520"/>
                  <a:pt x="32609" y="10344"/>
                  <a:pt x="32391" y="10330"/>
                </a:cubicBezTo>
                <a:cubicBezTo>
                  <a:pt x="32386" y="10330"/>
                  <a:pt x="32380" y="10330"/>
                  <a:pt x="32374" y="10330"/>
                </a:cubicBezTo>
                <a:close/>
                <a:moveTo>
                  <a:pt x="25908" y="9787"/>
                </a:moveTo>
                <a:lnTo>
                  <a:pt x="26111" y="10181"/>
                </a:lnTo>
                <a:cubicBezTo>
                  <a:pt x="26103" y="10180"/>
                  <a:pt x="26094" y="10180"/>
                  <a:pt x="26086" y="10180"/>
                </a:cubicBezTo>
                <a:cubicBezTo>
                  <a:pt x="25897" y="10180"/>
                  <a:pt x="25781" y="10324"/>
                  <a:pt x="25677" y="10480"/>
                </a:cubicBezTo>
                <a:cubicBezTo>
                  <a:pt x="25677" y="10684"/>
                  <a:pt x="25690" y="10874"/>
                  <a:pt x="25867" y="10969"/>
                </a:cubicBezTo>
                <a:lnTo>
                  <a:pt x="25459" y="11159"/>
                </a:lnTo>
                <a:lnTo>
                  <a:pt x="25269" y="10792"/>
                </a:lnTo>
                <a:cubicBezTo>
                  <a:pt x="25445" y="10779"/>
                  <a:pt x="25609" y="10656"/>
                  <a:pt x="25677" y="10480"/>
                </a:cubicBezTo>
                <a:cubicBezTo>
                  <a:pt x="25717" y="10303"/>
                  <a:pt x="25636" y="10113"/>
                  <a:pt x="25486" y="10004"/>
                </a:cubicBezTo>
                <a:lnTo>
                  <a:pt x="25908" y="9787"/>
                </a:lnTo>
                <a:close/>
                <a:moveTo>
                  <a:pt x="6131" y="10534"/>
                </a:moveTo>
                <a:cubicBezTo>
                  <a:pt x="5845" y="10534"/>
                  <a:pt x="5710" y="10887"/>
                  <a:pt x="5913" y="11091"/>
                </a:cubicBezTo>
                <a:cubicBezTo>
                  <a:pt x="5976" y="11150"/>
                  <a:pt x="6052" y="11176"/>
                  <a:pt x="6127" y="11176"/>
                </a:cubicBezTo>
                <a:cubicBezTo>
                  <a:pt x="6295" y="11176"/>
                  <a:pt x="6457" y="11044"/>
                  <a:pt x="6457" y="10847"/>
                </a:cubicBezTo>
                <a:cubicBezTo>
                  <a:pt x="6457" y="10670"/>
                  <a:pt x="6308" y="10534"/>
                  <a:pt x="6131" y="10534"/>
                </a:cubicBezTo>
                <a:close/>
                <a:moveTo>
                  <a:pt x="13878" y="10643"/>
                </a:moveTo>
                <a:lnTo>
                  <a:pt x="14069" y="11010"/>
                </a:lnTo>
                <a:lnTo>
                  <a:pt x="13715" y="11187"/>
                </a:lnTo>
                <a:lnTo>
                  <a:pt x="13525" y="10847"/>
                </a:lnTo>
                <a:lnTo>
                  <a:pt x="13878" y="10643"/>
                </a:lnTo>
                <a:close/>
                <a:moveTo>
                  <a:pt x="8849" y="10398"/>
                </a:moveTo>
                <a:cubicBezTo>
                  <a:pt x="8632" y="10398"/>
                  <a:pt x="8455" y="10575"/>
                  <a:pt x="8455" y="10792"/>
                </a:cubicBezTo>
                <a:cubicBezTo>
                  <a:pt x="8455" y="11033"/>
                  <a:pt x="8650" y="11191"/>
                  <a:pt x="8856" y="11191"/>
                </a:cubicBezTo>
                <a:cubicBezTo>
                  <a:pt x="8953" y="11191"/>
                  <a:pt x="9052" y="11156"/>
                  <a:pt x="9135" y="11078"/>
                </a:cubicBezTo>
                <a:cubicBezTo>
                  <a:pt x="9379" y="10820"/>
                  <a:pt x="9203" y="10398"/>
                  <a:pt x="8849" y="10398"/>
                </a:cubicBezTo>
                <a:close/>
                <a:moveTo>
                  <a:pt x="22904" y="10684"/>
                </a:moveTo>
                <a:lnTo>
                  <a:pt x="23094" y="11064"/>
                </a:lnTo>
                <a:lnTo>
                  <a:pt x="22754" y="11254"/>
                </a:lnTo>
                <a:lnTo>
                  <a:pt x="22564" y="10874"/>
                </a:lnTo>
                <a:lnTo>
                  <a:pt x="22904" y="10684"/>
                </a:lnTo>
                <a:close/>
                <a:moveTo>
                  <a:pt x="35944" y="10570"/>
                </a:moveTo>
                <a:cubicBezTo>
                  <a:pt x="35861" y="10570"/>
                  <a:pt x="35777" y="10601"/>
                  <a:pt x="35708" y="10670"/>
                </a:cubicBezTo>
                <a:cubicBezTo>
                  <a:pt x="35490" y="10874"/>
                  <a:pt x="35640" y="11254"/>
                  <a:pt x="35939" y="11254"/>
                </a:cubicBezTo>
                <a:cubicBezTo>
                  <a:pt x="36129" y="11254"/>
                  <a:pt x="36278" y="11105"/>
                  <a:pt x="36278" y="10915"/>
                </a:cubicBezTo>
                <a:cubicBezTo>
                  <a:pt x="36288" y="10711"/>
                  <a:pt x="36120" y="10570"/>
                  <a:pt x="35944" y="10570"/>
                </a:cubicBezTo>
                <a:close/>
                <a:moveTo>
                  <a:pt x="39468" y="10936"/>
                </a:moveTo>
                <a:cubicBezTo>
                  <a:pt x="39386" y="10936"/>
                  <a:pt x="39337" y="10999"/>
                  <a:pt x="39337" y="11091"/>
                </a:cubicBezTo>
                <a:cubicBezTo>
                  <a:pt x="39337" y="11187"/>
                  <a:pt x="39391" y="11254"/>
                  <a:pt x="39486" y="11254"/>
                </a:cubicBezTo>
                <a:cubicBezTo>
                  <a:pt x="39554" y="11254"/>
                  <a:pt x="39622" y="11187"/>
                  <a:pt x="39690" y="11146"/>
                </a:cubicBezTo>
                <a:lnTo>
                  <a:pt x="39690" y="11064"/>
                </a:lnTo>
                <a:cubicBezTo>
                  <a:pt x="39636" y="11023"/>
                  <a:pt x="39568" y="10955"/>
                  <a:pt x="39513" y="10942"/>
                </a:cubicBezTo>
                <a:cubicBezTo>
                  <a:pt x="39497" y="10938"/>
                  <a:pt x="39482" y="10936"/>
                  <a:pt x="39468" y="10936"/>
                </a:cubicBezTo>
                <a:close/>
                <a:moveTo>
                  <a:pt x="20185" y="10779"/>
                </a:moveTo>
                <a:lnTo>
                  <a:pt x="20362" y="11132"/>
                </a:lnTo>
                <a:lnTo>
                  <a:pt x="19981" y="11309"/>
                </a:lnTo>
                <a:lnTo>
                  <a:pt x="19805" y="10983"/>
                </a:lnTo>
                <a:lnTo>
                  <a:pt x="20185" y="10779"/>
                </a:lnTo>
                <a:close/>
                <a:moveTo>
                  <a:pt x="17426" y="10847"/>
                </a:moveTo>
                <a:lnTo>
                  <a:pt x="17603" y="11200"/>
                </a:lnTo>
                <a:lnTo>
                  <a:pt x="17263" y="11377"/>
                </a:lnTo>
                <a:lnTo>
                  <a:pt x="17073" y="11037"/>
                </a:lnTo>
                <a:lnTo>
                  <a:pt x="17426" y="10847"/>
                </a:lnTo>
                <a:close/>
                <a:moveTo>
                  <a:pt x="4204" y="10927"/>
                </a:moveTo>
                <a:cubicBezTo>
                  <a:pt x="4145" y="10927"/>
                  <a:pt x="4086" y="10948"/>
                  <a:pt x="4038" y="10996"/>
                </a:cubicBezTo>
                <a:cubicBezTo>
                  <a:pt x="3888" y="11132"/>
                  <a:pt x="3997" y="11390"/>
                  <a:pt x="4201" y="11390"/>
                </a:cubicBezTo>
                <a:cubicBezTo>
                  <a:pt x="4337" y="11390"/>
                  <a:pt x="4432" y="11295"/>
                  <a:pt x="4445" y="11159"/>
                </a:cubicBezTo>
                <a:cubicBezTo>
                  <a:pt x="4445" y="11021"/>
                  <a:pt x="4327" y="10927"/>
                  <a:pt x="4204" y="10927"/>
                </a:cubicBezTo>
                <a:close/>
                <a:moveTo>
                  <a:pt x="33199" y="10608"/>
                </a:moveTo>
                <a:cubicBezTo>
                  <a:pt x="33101" y="10608"/>
                  <a:pt x="33002" y="10644"/>
                  <a:pt x="32921" y="10724"/>
                </a:cubicBezTo>
                <a:cubicBezTo>
                  <a:pt x="32663" y="10983"/>
                  <a:pt x="32853" y="11404"/>
                  <a:pt x="33207" y="11404"/>
                </a:cubicBezTo>
                <a:cubicBezTo>
                  <a:pt x="33424" y="11404"/>
                  <a:pt x="33601" y="11227"/>
                  <a:pt x="33601" y="10996"/>
                </a:cubicBezTo>
                <a:cubicBezTo>
                  <a:pt x="33592" y="10759"/>
                  <a:pt x="33399" y="10608"/>
                  <a:pt x="33199" y="10608"/>
                </a:cubicBezTo>
                <a:close/>
                <a:moveTo>
                  <a:pt x="26465" y="10887"/>
                </a:moveTo>
                <a:lnTo>
                  <a:pt x="26655" y="11254"/>
                </a:lnTo>
                <a:lnTo>
                  <a:pt x="26275" y="11431"/>
                </a:lnTo>
                <a:lnTo>
                  <a:pt x="26111" y="11064"/>
                </a:lnTo>
                <a:lnTo>
                  <a:pt x="26465" y="10887"/>
                </a:lnTo>
                <a:close/>
                <a:moveTo>
                  <a:pt x="14708" y="10901"/>
                </a:moveTo>
                <a:lnTo>
                  <a:pt x="14884" y="11268"/>
                </a:lnTo>
                <a:lnTo>
                  <a:pt x="14544" y="11445"/>
                </a:lnTo>
                <a:lnTo>
                  <a:pt x="14354" y="11105"/>
                </a:lnTo>
                <a:lnTo>
                  <a:pt x="14708" y="10901"/>
                </a:lnTo>
                <a:close/>
                <a:moveTo>
                  <a:pt x="6957" y="10738"/>
                </a:moveTo>
                <a:cubicBezTo>
                  <a:pt x="6642" y="10738"/>
                  <a:pt x="6488" y="11109"/>
                  <a:pt x="6702" y="11336"/>
                </a:cubicBezTo>
                <a:cubicBezTo>
                  <a:pt x="6775" y="11414"/>
                  <a:pt x="6868" y="11448"/>
                  <a:pt x="6959" y="11448"/>
                </a:cubicBezTo>
                <a:cubicBezTo>
                  <a:pt x="7139" y="11448"/>
                  <a:pt x="7313" y="11313"/>
                  <a:pt x="7313" y="11105"/>
                </a:cubicBezTo>
                <a:cubicBezTo>
                  <a:pt x="7313" y="10915"/>
                  <a:pt x="7164" y="10752"/>
                  <a:pt x="6974" y="10738"/>
                </a:cubicBezTo>
                <a:cubicBezTo>
                  <a:pt x="6968" y="10738"/>
                  <a:pt x="6962" y="10738"/>
                  <a:pt x="6957" y="10738"/>
                </a:cubicBezTo>
                <a:close/>
                <a:moveTo>
                  <a:pt x="40315" y="11227"/>
                </a:moveTo>
                <a:cubicBezTo>
                  <a:pt x="40275" y="11295"/>
                  <a:pt x="40234" y="11336"/>
                  <a:pt x="40234" y="11377"/>
                </a:cubicBezTo>
                <a:cubicBezTo>
                  <a:pt x="40234" y="11418"/>
                  <a:pt x="40288" y="11445"/>
                  <a:pt x="40329" y="11472"/>
                </a:cubicBezTo>
                <a:cubicBezTo>
                  <a:pt x="40356" y="11445"/>
                  <a:pt x="40411" y="11404"/>
                  <a:pt x="40411" y="11377"/>
                </a:cubicBezTo>
                <a:cubicBezTo>
                  <a:pt x="40411" y="11350"/>
                  <a:pt x="40370" y="11295"/>
                  <a:pt x="40315" y="11227"/>
                </a:cubicBezTo>
                <a:close/>
                <a:moveTo>
                  <a:pt x="23719" y="10969"/>
                </a:moveTo>
                <a:lnTo>
                  <a:pt x="23910" y="11309"/>
                </a:lnTo>
                <a:lnTo>
                  <a:pt x="23570" y="11499"/>
                </a:lnTo>
                <a:lnTo>
                  <a:pt x="23379" y="11159"/>
                </a:lnTo>
                <a:lnTo>
                  <a:pt x="23719" y="10969"/>
                </a:lnTo>
                <a:close/>
                <a:moveTo>
                  <a:pt x="36768" y="10860"/>
                </a:moveTo>
                <a:cubicBezTo>
                  <a:pt x="36605" y="10860"/>
                  <a:pt x="36442" y="10969"/>
                  <a:pt x="36455" y="11187"/>
                </a:cubicBezTo>
                <a:cubicBezTo>
                  <a:pt x="36442" y="11411"/>
                  <a:pt x="36605" y="11523"/>
                  <a:pt x="36768" y="11523"/>
                </a:cubicBezTo>
                <a:cubicBezTo>
                  <a:pt x="36931" y="11523"/>
                  <a:pt x="37094" y="11411"/>
                  <a:pt x="37080" y="11187"/>
                </a:cubicBezTo>
                <a:cubicBezTo>
                  <a:pt x="37094" y="10969"/>
                  <a:pt x="36931" y="10860"/>
                  <a:pt x="36768" y="10860"/>
                </a:cubicBezTo>
                <a:close/>
                <a:moveTo>
                  <a:pt x="11948" y="10955"/>
                </a:moveTo>
                <a:lnTo>
                  <a:pt x="12125" y="11350"/>
                </a:lnTo>
                <a:lnTo>
                  <a:pt x="11785" y="11526"/>
                </a:lnTo>
                <a:lnTo>
                  <a:pt x="11595" y="11146"/>
                </a:lnTo>
                <a:lnTo>
                  <a:pt x="11948" y="10955"/>
                </a:lnTo>
                <a:close/>
                <a:moveTo>
                  <a:pt x="21001" y="11037"/>
                </a:moveTo>
                <a:lnTo>
                  <a:pt x="21177" y="11363"/>
                </a:lnTo>
                <a:lnTo>
                  <a:pt x="20811" y="11554"/>
                </a:lnTo>
                <a:lnTo>
                  <a:pt x="20620" y="11214"/>
                </a:lnTo>
                <a:lnTo>
                  <a:pt x="21001" y="11037"/>
                </a:lnTo>
                <a:close/>
                <a:moveTo>
                  <a:pt x="18269" y="11091"/>
                </a:moveTo>
                <a:lnTo>
                  <a:pt x="18445" y="11431"/>
                </a:lnTo>
                <a:lnTo>
                  <a:pt x="18106" y="11621"/>
                </a:lnTo>
                <a:lnTo>
                  <a:pt x="17915" y="11282"/>
                </a:lnTo>
                <a:lnTo>
                  <a:pt x="18269" y="11091"/>
                </a:lnTo>
                <a:close/>
                <a:moveTo>
                  <a:pt x="34049" y="10874"/>
                </a:moveTo>
                <a:cubicBezTo>
                  <a:pt x="33845" y="10887"/>
                  <a:pt x="33682" y="11051"/>
                  <a:pt x="33669" y="11254"/>
                </a:cubicBezTo>
                <a:cubicBezTo>
                  <a:pt x="33669" y="11485"/>
                  <a:pt x="33856" y="11640"/>
                  <a:pt x="34053" y="11640"/>
                </a:cubicBezTo>
                <a:cubicBezTo>
                  <a:pt x="34147" y="11640"/>
                  <a:pt x="34242" y="11605"/>
                  <a:pt x="34321" y="11526"/>
                </a:cubicBezTo>
                <a:cubicBezTo>
                  <a:pt x="34566" y="11295"/>
                  <a:pt x="34389" y="10874"/>
                  <a:pt x="34049" y="10874"/>
                </a:cubicBezTo>
                <a:close/>
                <a:moveTo>
                  <a:pt x="29238" y="10792"/>
                </a:moveTo>
                <a:cubicBezTo>
                  <a:pt x="29238" y="10983"/>
                  <a:pt x="29360" y="11146"/>
                  <a:pt x="29550" y="11200"/>
                </a:cubicBezTo>
                <a:cubicBezTo>
                  <a:pt x="29591" y="11213"/>
                  <a:pt x="29632" y="11219"/>
                  <a:pt x="29672" y="11219"/>
                </a:cubicBezTo>
                <a:cubicBezTo>
                  <a:pt x="29810" y="11219"/>
                  <a:pt x="29942" y="11149"/>
                  <a:pt x="30026" y="11023"/>
                </a:cubicBezTo>
                <a:lnTo>
                  <a:pt x="30244" y="11458"/>
                </a:lnTo>
                <a:cubicBezTo>
                  <a:pt x="30176" y="11472"/>
                  <a:pt x="30108" y="11486"/>
                  <a:pt x="30053" y="11513"/>
                </a:cubicBezTo>
                <a:cubicBezTo>
                  <a:pt x="29985" y="11554"/>
                  <a:pt x="29917" y="11608"/>
                  <a:pt x="29863" y="11662"/>
                </a:cubicBezTo>
                <a:cubicBezTo>
                  <a:pt x="29863" y="11472"/>
                  <a:pt x="29741" y="11309"/>
                  <a:pt x="29564" y="11241"/>
                </a:cubicBezTo>
                <a:cubicBezTo>
                  <a:pt x="29515" y="11222"/>
                  <a:pt x="29463" y="11213"/>
                  <a:pt x="29410" y="11213"/>
                </a:cubicBezTo>
                <a:cubicBezTo>
                  <a:pt x="29275" y="11213"/>
                  <a:pt x="29140" y="11276"/>
                  <a:pt x="29061" y="11404"/>
                </a:cubicBezTo>
                <a:lnTo>
                  <a:pt x="28871" y="10996"/>
                </a:lnTo>
                <a:lnTo>
                  <a:pt x="29238" y="10792"/>
                </a:lnTo>
                <a:close/>
                <a:moveTo>
                  <a:pt x="27308" y="11146"/>
                </a:moveTo>
                <a:lnTo>
                  <a:pt x="27484" y="11499"/>
                </a:lnTo>
                <a:lnTo>
                  <a:pt x="27104" y="11676"/>
                </a:lnTo>
                <a:lnTo>
                  <a:pt x="26927" y="11336"/>
                </a:lnTo>
                <a:lnTo>
                  <a:pt x="27308" y="11146"/>
                </a:lnTo>
                <a:close/>
                <a:moveTo>
                  <a:pt x="15537" y="11146"/>
                </a:moveTo>
                <a:lnTo>
                  <a:pt x="15700" y="11526"/>
                </a:lnTo>
                <a:lnTo>
                  <a:pt x="15374" y="11703"/>
                </a:lnTo>
                <a:lnTo>
                  <a:pt x="15197" y="11336"/>
                </a:lnTo>
                <a:lnTo>
                  <a:pt x="15537" y="11146"/>
                </a:lnTo>
                <a:close/>
                <a:moveTo>
                  <a:pt x="37631" y="11158"/>
                </a:moveTo>
                <a:cubicBezTo>
                  <a:pt x="37624" y="11158"/>
                  <a:pt x="37617" y="11159"/>
                  <a:pt x="37611" y="11159"/>
                </a:cubicBezTo>
                <a:cubicBezTo>
                  <a:pt x="37605" y="11159"/>
                  <a:pt x="37600" y="11159"/>
                  <a:pt x="37594" y="11159"/>
                </a:cubicBezTo>
                <a:cubicBezTo>
                  <a:pt x="37347" y="11159"/>
                  <a:pt x="37220" y="11462"/>
                  <a:pt x="37407" y="11635"/>
                </a:cubicBezTo>
                <a:cubicBezTo>
                  <a:pt x="37464" y="11692"/>
                  <a:pt x="37535" y="11718"/>
                  <a:pt x="37606" y="11718"/>
                </a:cubicBezTo>
                <a:cubicBezTo>
                  <a:pt x="37752" y="11718"/>
                  <a:pt x="37892" y="11606"/>
                  <a:pt x="37882" y="11431"/>
                </a:cubicBezTo>
                <a:cubicBezTo>
                  <a:pt x="37882" y="11289"/>
                  <a:pt x="37771" y="11158"/>
                  <a:pt x="37631" y="11158"/>
                </a:cubicBezTo>
                <a:close/>
                <a:moveTo>
                  <a:pt x="7773" y="10969"/>
                </a:moveTo>
                <a:cubicBezTo>
                  <a:pt x="7457" y="10969"/>
                  <a:pt x="7290" y="11367"/>
                  <a:pt x="7517" y="11608"/>
                </a:cubicBezTo>
                <a:cubicBezTo>
                  <a:pt x="7594" y="11684"/>
                  <a:pt x="7690" y="11719"/>
                  <a:pt x="7784" y="11719"/>
                </a:cubicBezTo>
                <a:cubicBezTo>
                  <a:pt x="7975" y="11719"/>
                  <a:pt x="8161" y="11577"/>
                  <a:pt x="8170" y="11350"/>
                </a:cubicBezTo>
                <a:cubicBezTo>
                  <a:pt x="8170" y="11132"/>
                  <a:pt x="8007" y="10969"/>
                  <a:pt x="7789" y="10969"/>
                </a:cubicBezTo>
                <a:cubicBezTo>
                  <a:pt x="7784" y="10969"/>
                  <a:pt x="7779" y="10969"/>
                  <a:pt x="7773" y="10969"/>
                </a:cubicBezTo>
                <a:close/>
                <a:moveTo>
                  <a:pt x="5052" y="11158"/>
                </a:moveTo>
                <a:cubicBezTo>
                  <a:pt x="5045" y="11158"/>
                  <a:pt x="5037" y="11159"/>
                  <a:pt x="5030" y="11159"/>
                </a:cubicBezTo>
                <a:cubicBezTo>
                  <a:pt x="4772" y="11159"/>
                  <a:pt x="4649" y="11472"/>
                  <a:pt x="4826" y="11649"/>
                </a:cubicBezTo>
                <a:cubicBezTo>
                  <a:pt x="4888" y="11706"/>
                  <a:pt x="4962" y="11732"/>
                  <a:pt x="5035" y="11732"/>
                </a:cubicBezTo>
                <a:cubicBezTo>
                  <a:pt x="5186" y="11732"/>
                  <a:pt x="5329" y="11619"/>
                  <a:pt x="5329" y="11445"/>
                </a:cubicBezTo>
                <a:cubicBezTo>
                  <a:pt x="5316" y="11289"/>
                  <a:pt x="5204" y="11158"/>
                  <a:pt x="5052" y="11158"/>
                </a:cubicBezTo>
                <a:close/>
                <a:moveTo>
                  <a:pt x="24562" y="11214"/>
                </a:moveTo>
                <a:lnTo>
                  <a:pt x="24739" y="11554"/>
                </a:lnTo>
                <a:lnTo>
                  <a:pt x="24412" y="11744"/>
                </a:lnTo>
                <a:lnTo>
                  <a:pt x="24222" y="11404"/>
                </a:lnTo>
                <a:lnTo>
                  <a:pt x="24562" y="11214"/>
                </a:lnTo>
                <a:close/>
                <a:moveTo>
                  <a:pt x="12832" y="11091"/>
                </a:moveTo>
                <a:cubicBezTo>
                  <a:pt x="12791" y="11268"/>
                  <a:pt x="12873" y="11458"/>
                  <a:pt x="13022" y="11567"/>
                </a:cubicBezTo>
                <a:lnTo>
                  <a:pt x="12614" y="11771"/>
                </a:lnTo>
                <a:lnTo>
                  <a:pt x="12410" y="11404"/>
                </a:lnTo>
                <a:cubicBezTo>
                  <a:pt x="12601" y="11390"/>
                  <a:pt x="12764" y="11268"/>
                  <a:pt x="12832" y="11091"/>
                </a:cubicBezTo>
                <a:close/>
                <a:moveTo>
                  <a:pt x="21844" y="11268"/>
                </a:moveTo>
                <a:lnTo>
                  <a:pt x="22007" y="11608"/>
                </a:lnTo>
                <a:lnTo>
                  <a:pt x="21653" y="11839"/>
                </a:lnTo>
                <a:lnTo>
                  <a:pt x="21477" y="11445"/>
                </a:lnTo>
                <a:lnTo>
                  <a:pt x="21844" y="11268"/>
                </a:lnTo>
                <a:close/>
                <a:moveTo>
                  <a:pt x="34876" y="11132"/>
                </a:moveTo>
                <a:cubicBezTo>
                  <a:pt x="34560" y="11132"/>
                  <a:pt x="34393" y="11517"/>
                  <a:pt x="34620" y="11757"/>
                </a:cubicBezTo>
                <a:cubicBezTo>
                  <a:pt x="34691" y="11832"/>
                  <a:pt x="34781" y="11866"/>
                  <a:pt x="34871" y="11866"/>
                </a:cubicBezTo>
                <a:cubicBezTo>
                  <a:pt x="35059" y="11866"/>
                  <a:pt x="35245" y="11720"/>
                  <a:pt x="35245" y="11499"/>
                </a:cubicBezTo>
                <a:cubicBezTo>
                  <a:pt x="35259" y="11295"/>
                  <a:pt x="35096" y="11132"/>
                  <a:pt x="34892" y="11132"/>
                </a:cubicBezTo>
                <a:cubicBezTo>
                  <a:pt x="34887" y="11132"/>
                  <a:pt x="34881" y="11132"/>
                  <a:pt x="34876" y="11132"/>
                </a:cubicBezTo>
                <a:close/>
                <a:moveTo>
                  <a:pt x="30855" y="11309"/>
                </a:moveTo>
                <a:lnTo>
                  <a:pt x="31059" y="11689"/>
                </a:lnTo>
                <a:lnTo>
                  <a:pt x="30692" y="11880"/>
                </a:lnTo>
                <a:lnTo>
                  <a:pt x="30488" y="11513"/>
                </a:lnTo>
                <a:lnTo>
                  <a:pt x="30855" y="11309"/>
                </a:lnTo>
                <a:close/>
                <a:moveTo>
                  <a:pt x="19084" y="11350"/>
                </a:moveTo>
                <a:lnTo>
                  <a:pt x="19261" y="11717"/>
                </a:lnTo>
                <a:lnTo>
                  <a:pt x="18921" y="11893"/>
                </a:lnTo>
                <a:lnTo>
                  <a:pt x="18744" y="11526"/>
                </a:lnTo>
                <a:lnTo>
                  <a:pt x="19084" y="11350"/>
                </a:lnTo>
                <a:close/>
                <a:moveTo>
                  <a:pt x="28123" y="11390"/>
                </a:moveTo>
                <a:lnTo>
                  <a:pt x="28313" y="11730"/>
                </a:lnTo>
                <a:lnTo>
                  <a:pt x="27933" y="11920"/>
                </a:lnTo>
                <a:lnTo>
                  <a:pt x="27756" y="11581"/>
                </a:lnTo>
                <a:lnTo>
                  <a:pt x="28123" y="11390"/>
                </a:lnTo>
                <a:close/>
                <a:moveTo>
                  <a:pt x="3100" y="11575"/>
                </a:moveTo>
                <a:cubicBezTo>
                  <a:pt x="3015" y="11575"/>
                  <a:pt x="2964" y="11649"/>
                  <a:pt x="2964" y="11744"/>
                </a:cubicBezTo>
                <a:cubicBezTo>
                  <a:pt x="2952" y="11840"/>
                  <a:pt x="3025" y="11925"/>
                  <a:pt x="3107" y="11925"/>
                </a:cubicBezTo>
                <a:cubicBezTo>
                  <a:pt x="3118" y="11925"/>
                  <a:pt x="3129" y="11924"/>
                  <a:pt x="3141" y="11920"/>
                </a:cubicBezTo>
                <a:cubicBezTo>
                  <a:pt x="3209" y="11893"/>
                  <a:pt x="3276" y="11839"/>
                  <a:pt x="3344" y="11785"/>
                </a:cubicBezTo>
                <a:lnTo>
                  <a:pt x="3344" y="11717"/>
                </a:lnTo>
                <a:cubicBezTo>
                  <a:pt x="3276" y="11662"/>
                  <a:pt x="3209" y="11594"/>
                  <a:pt x="3141" y="11581"/>
                </a:cubicBezTo>
                <a:cubicBezTo>
                  <a:pt x="3126" y="11577"/>
                  <a:pt x="3113" y="11575"/>
                  <a:pt x="3100" y="11575"/>
                </a:cubicBezTo>
                <a:close/>
                <a:moveTo>
                  <a:pt x="38426" y="11418"/>
                </a:moveTo>
                <a:cubicBezTo>
                  <a:pt x="38292" y="11418"/>
                  <a:pt x="38170" y="11524"/>
                  <a:pt x="38181" y="11671"/>
                </a:cubicBezTo>
                <a:lnTo>
                  <a:pt x="38181" y="11671"/>
                </a:lnTo>
                <a:cubicBezTo>
                  <a:pt x="38177" y="11824"/>
                  <a:pt x="38299" y="11927"/>
                  <a:pt x="38428" y="11927"/>
                </a:cubicBezTo>
                <a:cubicBezTo>
                  <a:pt x="38489" y="11927"/>
                  <a:pt x="38551" y="11904"/>
                  <a:pt x="38603" y="11853"/>
                </a:cubicBezTo>
                <a:cubicBezTo>
                  <a:pt x="38766" y="11703"/>
                  <a:pt x="38657" y="11418"/>
                  <a:pt x="38426" y="11418"/>
                </a:cubicBezTo>
                <a:close/>
                <a:moveTo>
                  <a:pt x="34607" y="11934"/>
                </a:moveTo>
                <a:cubicBezTo>
                  <a:pt x="34609" y="11934"/>
                  <a:pt x="34611" y="11934"/>
                  <a:pt x="34613" y="11934"/>
                </a:cubicBezTo>
                <a:lnTo>
                  <a:pt x="34613" y="11934"/>
                </a:lnTo>
                <a:cubicBezTo>
                  <a:pt x="34616" y="11934"/>
                  <a:pt x="34618" y="11934"/>
                  <a:pt x="34620" y="11934"/>
                </a:cubicBezTo>
                <a:close/>
                <a:moveTo>
                  <a:pt x="16352" y="11431"/>
                </a:moveTo>
                <a:lnTo>
                  <a:pt x="16529" y="11785"/>
                </a:lnTo>
                <a:lnTo>
                  <a:pt x="16189" y="11948"/>
                </a:lnTo>
                <a:lnTo>
                  <a:pt x="16012" y="11608"/>
                </a:lnTo>
                <a:lnTo>
                  <a:pt x="16352" y="11431"/>
                </a:lnTo>
                <a:close/>
                <a:moveTo>
                  <a:pt x="25378" y="11458"/>
                </a:moveTo>
                <a:lnTo>
                  <a:pt x="25622" y="11839"/>
                </a:lnTo>
                <a:lnTo>
                  <a:pt x="25228" y="11988"/>
                </a:lnTo>
                <a:lnTo>
                  <a:pt x="25038" y="11635"/>
                </a:lnTo>
                <a:lnTo>
                  <a:pt x="25378" y="11458"/>
                </a:lnTo>
                <a:close/>
                <a:moveTo>
                  <a:pt x="5867" y="11328"/>
                </a:moveTo>
                <a:cubicBezTo>
                  <a:pt x="5692" y="11328"/>
                  <a:pt x="5519" y="11465"/>
                  <a:pt x="5519" y="11676"/>
                </a:cubicBezTo>
                <a:cubicBezTo>
                  <a:pt x="5519" y="11853"/>
                  <a:pt x="5669" y="12002"/>
                  <a:pt x="5859" y="12016"/>
                </a:cubicBezTo>
                <a:cubicBezTo>
                  <a:pt x="6158" y="12016"/>
                  <a:pt x="6321" y="11649"/>
                  <a:pt x="6104" y="11431"/>
                </a:cubicBezTo>
                <a:cubicBezTo>
                  <a:pt x="6037" y="11360"/>
                  <a:pt x="5952" y="11328"/>
                  <a:pt x="5867" y="11328"/>
                </a:cubicBezTo>
                <a:close/>
                <a:moveTo>
                  <a:pt x="13634" y="11499"/>
                </a:moveTo>
                <a:lnTo>
                  <a:pt x="13810" y="11839"/>
                </a:lnTo>
                <a:lnTo>
                  <a:pt x="13443" y="12016"/>
                </a:lnTo>
                <a:lnTo>
                  <a:pt x="13267" y="11676"/>
                </a:lnTo>
                <a:lnTo>
                  <a:pt x="13634" y="11499"/>
                </a:lnTo>
                <a:close/>
                <a:moveTo>
                  <a:pt x="8601" y="11223"/>
                </a:moveTo>
                <a:cubicBezTo>
                  <a:pt x="8503" y="11223"/>
                  <a:pt x="8402" y="11258"/>
                  <a:pt x="8319" y="11336"/>
                </a:cubicBezTo>
                <a:cubicBezTo>
                  <a:pt x="8078" y="11590"/>
                  <a:pt x="8246" y="12016"/>
                  <a:pt x="8602" y="12016"/>
                </a:cubicBezTo>
                <a:cubicBezTo>
                  <a:pt x="8607" y="12016"/>
                  <a:pt x="8613" y="12016"/>
                  <a:pt x="8618" y="12016"/>
                </a:cubicBezTo>
                <a:cubicBezTo>
                  <a:pt x="8836" y="12016"/>
                  <a:pt x="9012" y="11839"/>
                  <a:pt x="9012" y="11621"/>
                </a:cubicBezTo>
                <a:cubicBezTo>
                  <a:pt x="9012" y="11381"/>
                  <a:pt x="8811" y="11223"/>
                  <a:pt x="8601" y="11223"/>
                </a:cubicBezTo>
                <a:close/>
                <a:moveTo>
                  <a:pt x="22645" y="11526"/>
                </a:moveTo>
                <a:lnTo>
                  <a:pt x="22822" y="11907"/>
                </a:lnTo>
                <a:lnTo>
                  <a:pt x="22482" y="12070"/>
                </a:lnTo>
                <a:lnTo>
                  <a:pt x="22306" y="11703"/>
                </a:lnTo>
                <a:lnTo>
                  <a:pt x="22645" y="11526"/>
                </a:lnTo>
                <a:close/>
                <a:moveTo>
                  <a:pt x="10888" y="11526"/>
                </a:moveTo>
                <a:lnTo>
                  <a:pt x="11078" y="11893"/>
                </a:lnTo>
                <a:lnTo>
                  <a:pt x="10711" y="12084"/>
                </a:lnTo>
                <a:lnTo>
                  <a:pt x="10521" y="11730"/>
                </a:lnTo>
                <a:lnTo>
                  <a:pt x="10888" y="11526"/>
                </a:lnTo>
                <a:close/>
                <a:moveTo>
                  <a:pt x="35708" y="11390"/>
                </a:moveTo>
                <a:cubicBezTo>
                  <a:pt x="35517" y="11390"/>
                  <a:pt x="35354" y="11540"/>
                  <a:pt x="35354" y="11730"/>
                </a:cubicBezTo>
                <a:cubicBezTo>
                  <a:pt x="35345" y="11947"/>
                  <a:pt x="35525" y="12098"/>
                  <a:pt x="35713" y="12098"/>
                </a:cubicBezTo>
                <a:cubicBezTo>
                  <a:pt x="35796" y="12098"/>
                  <a:pt x="35881" y="12069"/>
                  <a:pt x="35952" y="12002"/>
                </a:cubicBezTo>
                <a:cubicBezTo>
                  <a:pt x="36183" y="11785"/>
                  <a:pt x="36020" y="11390"/>
                  <a:pt x="35708" y="11390"/>
                </a:cubicBezTo>
                <a:close/>
                <a:moveTo>
                  <a:pt x="19900" y="11621"/>
                </a:moveTo>
                <a:lnTo>
                  <a:pt x="20077" y="11961"/>
                </a:lnTo>
                <a:lnTo>
                  <a:pt x="19737" y="12124"/>
                </a:lnTo>
                <a:lnTo>
                  <a:pt x="19560" y="11812"/>
                </a:lnTo>
                <a:lnTo>
                  <a:pt x="19900" y="11621"/>
                </a:lnTo>
                <a:close/>
                <a:moveTo>
                  <a:pt x="39255" y="11707"/>
                </a:moveTo>
                <a:cubicBezTo>
                  <a:pt x="39144" y="11707"/>
                  <a:pt x="39038" y="11796"/>
                  <a:pt x="39038" y="11934"/>
                </a:cubicBezTo>
                <a:cubicBezTo>
                  <a:pt x="39038" y="12043"/>
                  <a:pt x="39133" y="12138"/>
                  <a:pt x="39255" y="12138"/>
                </a:cubicBezTo>
                <a:cubicBezTo>
                  <a:pt x="39445" y="12138"/>
                  <a:pt x="39541" y="11907"/>
                  <a:pt x="39405" y="11771"/>
                </a:cubicBezTo>
                <a:cubicBezTo>
                  <a:pt x="39361" y="11727"/>
                  <a:pt x="39307" y="11707"/>
                  <a:pt x="39255" y="11707"/>
                </a:cubicBezTo>
                <a:close/>
                <a:moveTo>
                  <a:pt x="9841" y="11858"/>
                </a:moveTo>
                <a:cubicBezTo>
                  <a:pt x="9842" y="11861"/>
                  <a:pt x="9842" y="11863"/>
                  <a:pt x="9842" y="11866"/>
                </a:cubicBezTo>
                <a:cubicBezTo>
                  <a:pt x="9842" y="11920"/>
                  <a:pt x="9828" y="11961"/>
                  <a:pt x="9828" y="12016"/>
                </a:cubicBezTo>
                <a:cubicBezTo>
                  <a:pt x="9801" y="12043"/>
                  <a:pt x="9787" y="12084"/>
                  <a:pt x="9760" y="12124"/>
                </a:cubicBezTo>
                <a:cubicBezTo>
                  <a:pt x="9755" y="12130"/>
                  <a:pt x="9750" y="12136"/>
                  <a:pt x="9744" y="12141"/>
                </a:cubicBezTo>
                <a:lnTo>
                  <a:pt x="9744" y="12141"/>
                </a:lnTo>
                <a:cubicBezTo>
                  <a:pt x="9740" y="12104"/>
                  <a:pt x="9741" y="12066"/>
                  <a:pt x="9746" y="12029"/>
                </a:cubicBezTo>
                <a:cubicBezTo>
                  <a:pt x="9766" y="11965"/>
                  <a:pt x="9799" y="11907"/>
                  <a:pt x="9841" y="11858"/>
                </a:cubicBezTo>
                <a:close/>
                <a:moveTo>
                  <a:pt x="17181" y="11689"/>
                </a:moveTo>
                <a:lnTo>
                  <a:pt x="17358" y="12029"/>
                </a:lnTo>
                <a:lnTo>
                  <a:pt x="17018" y="12192"/>
                </a:lnTo>
                <a:lnTo>
                  <a:pt x="16828" y="11853"/>
                </a:lnTo>
                <a:lnTo>
                  <a:pt x="17181" y="11689"/>
                </a:lnTo>
                <a:close/>
                <a:moveTo>
                  <a:pt x="28952" y="11649"/>
                </a:moveTo>
                <a:lnTo>
                  <a:pt x="29129" y="12016"/>
                </a:lnTo>
                <a:lnTo>
                  <a:pt x="28762" y="12192"/>
                </a:lnTo>
                <a:lnTo>
                  <a:pt x="28585" y="11825"/>
                </a:lnTo>
                <a:lnTo>
                  <a:pt x="28952" y="11649"/>
                </a:lnTo>
                <a:close/>
                <a:moveTo>
                  <a:pt x="3979" y="11743"/>
                </a:moveTo>
                <a:cubicBezTo>
                  <a:pt x="3971" y="11743"/>
                  <a:pt x="3964" y="11743"/>
                  <a:pt x="3956" y="11744"/>
                </a:cubicBezTo>
                <a:lnTo>
                  <a:pt x="3943" y="11744"/>
                </a:lnTo>
                <a:cubicBezTo>
                  <a:pt x="3725" y="11744"/>
                  <a:pt x="3630" y="12016"/>
                  <a:pt x="3779" y="12165"/>
                </a:cubicBezTo>
                <a:cubicBezTo>
                  <a:pt x="3831" y="12213"/>
                  <a:pt x="3893" y="12234"/>
                  <a:pt x="3953" y="12234"/>
                </a:cubicBezTo>
                <a:cubicBezTo>
                  <a:pt x="4081" y="12234"/>
                  <a:pt x="4201" y="12137"/>
                  <a:pt x="4201" y="11988"/>
                </a:cubicBezTo>
                <a:cubicBezTo>
                  <a:pt x="4201" y="11847"/>
                  <a:pt x="4104" y="11743"/>
                  <a:pt x="3979" y="11743"/>
                </a:cubicBezTo>
                <a:close/>
                <a:moveTo>
                  <a:pt x="32939" y="11430"/>
                </a:moveTo>
                <a:cubicBezTo>
                  <a:pt x="32718" y="11430"/>
                  <a:pt x="32541" y="11616"/>
                  <a:pt x="32554" y="11839"/>
                </a:cubicBezTo>
                <a:cubicBezTo>
                  <a:pt x="32563" y="12083"/>
                  <a:pt x="32758" y="12237"/>
                  <a:pt x="32960" y="12237"/>
                </a:cubicBezTo>
                <a:cubicBezTo>
                  <a:pt x="33062" y="12237"/>
                  <a:pt x="33165" y="12197"/>
                  <a:pt x="33247" y="12111"/>
                </a:cubicBezTo>
                <a:cubicBezTo>
                  <a:pt x="33506" y="11853"/>
                  <a:pt x="33315" y="11431"/>
                  <a:pt x="32962" y="11431"/>
                </a:cubicBezTo>
                <a:cubicBezTo>
                  <a:pt x="32954" y="11431"/>
                  <a:pt x="32946" y="11430"/>
                  <a:pt x="32939" y="11430"/>
                </a:cubicBezTo>
                <a:close/>
                <a:moveTo>
                  <a:pt x="14463" y="11744"/>
                </a:moveTo>
                <a:lnTo>
                  <a:pt x="14640" y="12084"/>
                </a:lnTo>
                <a:lnTo>
                  <a:pt x="14273" y="12247"/>
                </a:lnTo>
                <a:lnTo>
                  <a:pt x="14082" y="11920"/>
                </a:lnTo>
                <a:lnTo>
                  <a:pt x="14463" y="11744"/>
                </a:lnTo>
                <a:close/>
                <a:moveTo>
                  <a:pt x="26220" y="11717"/>
                </a:moveTo>
                <a:lnTo>
                  <a:pt x="26383" y="12084"/>
                </a:lnTo>
                <a:lnTo>
                  <a:pt x="26057" y="12247"/>
                </a:lnTo>
                <a:lnTo>
                  <a:pt x="25826" y="11893"/>
                </a:lnTo>
                <a:lnTo>
                  <a:pt x="26220" y="11717"/>
                </a:lnTo>
                <a:close/>
                <a:moveTo>
                  <a:pt x="6688" y="11567"/>
                </a:moveTo>
                <a:cubicBezTo>
                  <a:pt x="6498" y="11567"/>
                  <a:pt x="6335" y="11717"/>
                  <a:pt x="6321" y="11920"/>
                </a:cubicBezTo>
                <a:cubicBezTo>
                  <a:pt x="6312" y="12144"/>
                  <a:pt x="6494" y="12291"/>
                  <a:pt x="6685" y="12291"/>
                </a:cubicBezTo>
                <a:cubicBezTo>
                  <a:pt x="6772" y="12291"/>
                  <a:pt x="6860" y="12261"/>
                  <a:pt x="6933" y="12192"/>
                </a:cubicBezTo>
                <a:cubicBezTo>
                  <a:pt x="7177" y="11961"/>
                  <a:pt x="7014" y="11567"/>
                  <a:pt x="6688" y="11567"/>
                </a:cubicBezTo>
                <a:close/>
                <a:moveTo>
                  <a:pt x="23475" y="11798"/>
                </a:moveTo>
                <a:lnTo>
                  <a:pt x="23651" y="12138"/>
                </a:lnTo>
                <a:lnTo>
                  <a:pt x="23311" y="12315"/>
                </a:lnTo>
                <a:lnTo>
                  <a:pt x="23135" y="11988"/>
                </a:lnTo>
                <a:lnTo>
                  <a:pt x="23475" y="11798"/>
                </a:lnTo>
                <a:close/>
                <a:moveTo>
                  <a:pt x="11704" y="11798"/>
                </a:moveTo>
                <a:lnTo>
                  <a:pt x="11894" y="12179"/>
                </a:lnTo>
                <a:lnTo>
                  <a:pt x="11554" y="12355"/>
                </a:lnTo>
                <a:lnTo>
                  <a:pt x="11364" y="11975"/>
                </a:lnTo>
                <a:lnTo>
                  <a:pt x="11704" y="11798"/>
                </a:lnTo>
                <a:close/>
                <a:moveTo>
                  <a:pt x="36534" y="11668"/>
                </a:moveTo>
                <a:cubicBezTo>
                  <a:pt x="36450" y="11668"/>
                  <a:pt x="36363" y="11700"/>
                  <a:pt x="36292" y="11771"/>
                </a:cubicBezTo>
                <a:cubicBezTo>
                  <a:pt x="36075" y="11988"/>
                  <a:pt x="36224" y="12355"/>
                  <a:pt x="36537" y="12355"/>
                </a:cubicBezTo>
                <a:cubicBezTo>
                  <a:pt x="36713" y="12355"/>
                  <a:pt x="36863" y="12192"/>
                  <a:pt x="36863" y="12016"/>
                </a:cubicBezTo>
                <a:lnTo>
                  <a:pt x="36877" y="12016"/>
                </a:lnTo>
                <a:cubicBezTo>
                  <a:pt x="36877" y="11805"/>
                  <a:pt x="36710" y="11668"/>
                  <a:pt x="36534" y="11668"/>
                </a:cubicBezTo>
                <a:close/>
                <a:moveTo>
                  <a:pt x="40057" y="12002"/>
                </a:moveTo>
                <a:cubicBezTo>
                  <a:pt x="40016" y="12070"/>
                  <a:pt x="39935" y="12111"/>
                  <a:pt x="39921" y="12179"/>
                </a:cubicBezTo>
                <a:cubicBezTo>
                  <a:pt x="39896" y="12268"/>
                  <a:pt x="39966" y="12357"/>
                  <a:pt x="40052" y="12357"/>
                </a:cubicBezTo>
                <a:cubicBezTo>
                  <a:pt x="40058" y="12357"/>
                  <a:pt x="40065" y="12356"/>
                  <a:pt x="40071" y="12355"/>
                </a:cubicBezTo>
                <a:cubicBezTo>
                  <a:pt x="40152" y="12342"/>
                  <a:pt x="40220" y="12274"/>
                  <a:pt x="40247" y="12206"/>
                </a:cubicBezTo>
                <a:cubicBezTo>
                  <a:pt x="40247" y="12138"/>
                  <a:pt x="40179" y="12070"/>
                  <a:pt x="40139" y="12002"/>
                </a:cubicBezTo>
                <a:close/>
                <a:moveTo>
                  <a:pt x="20715" y="11853"/>
                </a:moveTo>
                <a:lnTo>
                  <a:pt x="20892" y="12192"/>
                </a:lnTo>
                <a:lnTo>
                  <a:pt x="20552" y="12369"/>
                </a:lnTo>
                <a:lnTo>
                  <a:pt x="20376" y="12029"/>
                </a:lnTo>
                <a:lnTo>
                  <a:pt x="20715" y="11853"/>
                </a:lnTo>
                <a:close/>
                <a:moveTo>
                  <a:pt x="2080" y="12233"/>
                </a:moveTo>
                <a:cubicBezTo>
                  <a:pt x="2040" y="12233"/>
                  <a:pt x="2012" y="12287"/>
                  <a:pt x="1972" y="12315"/>
                </a:cubicBezTo>
                <a:cubicBezTo>
                  <a:pt x="2012" y="12342"/>
                  <a:pt x="2026" y="12396"/>
                  <a:pt x="2067" y="12410"/>
                </a:cubicBezTo>
                <a:cubicBezTo>
                  <a:pt x="2071" y="12411"/>
                  <a:pt x="2075" y="12412"/>
                  <a:pt x="2079" y="12412"/>
                </a:cubicBezTo>
                <a:cubicBezTo>
                  <a:pt x="2114" y="12412"/>
                  <a:pt x="2141" y="12365"/>
                  <a:pt x="2189" y="12328"/>
                </a:cubicBezTo>
                <a:cubicBezTo>
                  <a:pt x="2135" y="12287"/>
                  <a:pt x="2108" y="12233"/>
                  <a:pt x="2080" y="12233"/>
                </a:cubicBezTo>
                <a:close/>
                <a:moveTo>
                  <a:pt x="17983" y="11920"/>
                </a:moveTo>
                <a:lnTo>
                  <a:pt x="18214" y="12287"/>
                </a:lnTo>
                <a:lnTo>
                  <a:pt x="17834" y="12464"/>
                </a:lnTo>
                <a:lnTo>
                  <a:pt x="17671" y="12097"/>
                </a:lnTo>
                <a:lnTo>
                  <a:pt x="17983" y="11920"/>
                </a:lnTo>
                <a:close/>
                <a:moveTo>
                  <a:pt x="33785" y="11682"/>
                </a:moveTo>
                <a:cubicBezTo>
                  <a:pt x="33686" y="11682"/>
                  <a:pt x="33586" y="11718"/>
                  <a:pt x="33506" y="11798"/>
                </a:cubicBezTo>
                <a:cubicBezTo>
                  <a:pt x="33247" y="12056"/>
                  <a:pt x="33438" y="12478"/>
                  <a:pt x="33791" y="12478"/>
                </a:cubicBezTo>
                <a:cubicBezTo>
                  <a:pt x="34009" y="12478"/>
                  <a:pt x="34185" y="12287"/>
                  <a:pt x="34172" y="12070"/>
                </a:cubicBezTo>
                <a:lnTo>
                  <a:pt x="34172" y="12070"/>
                </a:lnTo>
                <a:lnTo>
                  <a:pt x="34185" y="12084"/>
                </a:lnTo>
                <a:cubicBezTo>
                  <a:pt x="34185" y="11836"/>
                  <a:pt x="33988" y="11682"/>
                  <a:pt x="33785" y="11682"/>
                </a:cubicBezTo>
                <a:close/>
                <a:moveTo>
                  <a:pt x="27022" y="11975"/>
                </a:moveTo>
                <a:lnTo>
                  <a:pt x="27199" y="12315"/>
                </a:lnTo>
                <a:lnTo>
                  <a:pt x="26859" y="12491"/>
                </a:lnTo>
                <a:lnTo>
                  <a:pt x="26682" y="12165"/>
                </a:lnTo>
                <a:lnTo>
                  <a:pt x="27022" y="11975"/>
                </a:lnTo>
                <a:close/>
                <a:moveTo>
                  <a:pt x="15265" y="12002"/>
                </a:moveTo>
                <a:lnTo>
                  <a:pt x="15442" y="12355"/>
                </a:lnTo>
                <a:lnTo>
                  <a:pt x="15088" y="12532"/>
                </a:lnTo>
                <a:lnTo>
                  <a:pt x="14911" y="12179"/>
                </a:lnTo>
                <a:lnTo>
                  <a:pt x="15265" y="12002"/>
                </a:lnTo>
                <a:close/>
                <a:moveTo>
                  <a:pt x="40923" y="12353"/>
                </a:moveTo>
                <a:cubicBezTo>
                  <a:pt x="40919" y="12353"/>
                  <a:pt x="40916" y="12354"/>
                  <a:pt x="40913" y="12355"/>
                </a:cubicBezTo>
                <a:cubicBezTo>
                  <a:pt x="40873" y="12369"/>
                  <a:pt x="40832" y="12396"/>
                  <a:pt x="40818" y="12451"/>
                </a:cubicBezTo>
                <a:cubicBezTo>
                  <a:pt x="40818" y="12464"/>
                  <a:pt x="40859" y="12532"/>
                  <a:pt x="40900" y="12532"/>
                </a:cubicBezTo>
                <a:cubicBezTo>
                  <a:pt x="40927" y="12532"/>
                  <a:pt x="40981" y="12491"/>
                  <a:pt x="41049" y="12451"/>
                </a:cubicBezTo>
                <a:cubicBezTo>
                  <a:pt x="40989" y="12402"/>
                  <a:pt x="40950" y="12353"/>
                  <a:pt x="40923" y="12353"/>
                </a:cubicBezTo>
                <a:close/>
                <a:moveTo>
                  <a:pt x="7509" y="11790"/>
                </a:moveTo>
                <a:cubicBezTo>
                  <a:pt x="7412" y="11790"/>
                  <a:pt x="7312" y="11826"/>
                  <a:pt x="7232" y="11907"/>
                </a:cubicBezTo>
                <a:cubicBezTo>
                  <a:pt x="6987" y="12152"/>
                  <a:pt x="7164" y="12559"/>
                  <a:pt x="7517" y="12559"/>
                </a:cubicBezTo>
                <a:cubicBezTo>
                  <a:pt x="7721" y="12559"/>
                  <a:pt x="7898" y="12383"/>
                  <a:pt x="7898" y="12179"/>
                </a:cubicBezTo>
                <a:cubicBezTo>
                  <a:pt x="7898" y="11942"/>
                  <a:pt x="7708" y="11790"/>
                  <a:pt x="7509" y="11790"/>
                </a:cubicBezTo>
                <a:close/>
                <a:moveTo>
                  <a:pt x="24304" y="12043"/>
                </a:moveTo>
                <a:lnTo>
                  <a:pt x="24494" y="12383"/>
                </a:lnTo>
                <a:lnTo>
                  <a:pt x="24154" y="12559"/>
                </a:lnTo>
                <a:lnTo>
                  <a:pt x="23964" y="12233"/>
                </a:lnTo>
                <a:lnTo>
                  <a:pt x="24304" y="12043"/>
                </a:lnTo>
                <a:close/>
                <a:moveTo>
                  <a:pt x="4782" y="11954"/>
                </a:moveTo>
                <a:cubicBezTo>
                  <a:pt x="4706" y="11954"/>
                  <a:pt x="4629" y="11982"/>
                  <a:pt x="4568" y="12043"/>
                </a:cubicBezTo>
                <a:cubicBezTo>
                  <a:pt x="4381" y="12229"/>
                  <a:pt x="4508" y="12560"/>
                  <a:pt x="4769" y="12560"/>
                </a:cubicBezTo>
                <a:cubicBezTo>
                  <a:pt x="4775" y="12560"/>
                  <a:pt x="4780" y="12560"/>
                  <a:pt x="4785" y="12559"/>
                </a:cubicBezTo>
                <a:cubicBezTo>
                  <a:pt x="4962" y="12559"/>
                  <a:pt x="5084" y="12423"/>
                  <a:pt x="5098" y="12260"/>
                </a:cubicBezTo>
                <a:cubicBezTo>
                  <a:pt x="5098" y="12076"/>
                  <a:pt x="4942" y="11954"/>
                  <a:pt x="4782" y="11954"/>
                </a:cubicBezTo>
                <a:close/>
                <a:moveTo>
                  <a:pt x="37352" y="11948"/>
                </a:moveTo>
                <a:lnTo>
                  <a:pt x="37352" y="11961"/>
                </a:lnTo>
                <a:cubicBezTo>
                  <a:pt x="37080" y="11961"/>
                  <a:pt x="36945" y="12287"/>
                  <a:pt x="37135" y="12491"/>
                </a:cubicBezTo>
                <a:cubicBezTo>
                  <a:pt x="37198" y="12551"/>
                  <a:pt x="37273" y="12577"/>
                  <a:pt x="37347" y="12577"/>
                </a:cubicBezTo>
                <a:cubicBezTo>
                  <a:pt x="37510" y="12577"/>
                  <a:pt x="37665" y="12448"/>
                  <a:pt x="37665" y="12260"/>
                </a:cubicBezTo>
                <a:cubicBezTo>
                  <a:pt x="37665" y="12084"/>
                  <a:pt x="37529" y="11948"/>
                  <a:pt x="37352" y="11948"/>
                </a:cubicBezTo>
                <a:close/>
                <a:moveTo>
                  <a:pt x="12519" y="12070"/>
                </a:moveTo>
                <a:lnTo>
                  <a:pt x="12710" y="12423"/>
                </a:lnTo>
                <a:lnTo>
                  <a:pt x="12370" y="12600"/>
                </a:lnTo>
                <a:lnTo>
                  <a:pt x="12179" y="12260"/>
                </a:lnTo>
                <a:lnTo>
                  <a:pt x="12519" y="12070"/>
                </a:lnTo>
                <a:close/>
                <a:moveTo>
                  <a:pt x="21612" y="12056"/>
                </a:moveTo>
                <a:lnTo>
                  <a:pt x="21612" y="12056"/>
                </a:lnTo>
                <a:cubicBezTo>
                  <a:pt x="21599" y="12220"/>
                  <a:pt x="21694" y="12383"/>
                  <a:pt x="21844" y="12464"/>
                </a:cubicBezTo>
                <a:lnTo>
                  <a:pt x="21409" y="12627"/>
                </a:lnTo>
                <a:lnTo>
                  <a:pt x="21232" y="12287"/>
                </a:lnTo>
                <a:lnTo>
                  <a:pt x="21612" y="12056"/>
                </a:lnTo>
                <a:close/>
                <a:moveTo>
                  <a:pt x="30611" y="12152"/>
                </a:moveTo>
                <a:lnTo>
                  <a:pt x="30801" y="12505"/>
                </a:lnTo>
                <a:lnTo>
                  <a:pt x="30447" y="12682"/>
                </a:lnTo>
                <a:lnTo>
                  <a:pt x="30257" y="12342"/>
                </a:lnTo>
                <a:lnTo>
                  <a:pt x="30611" y="12152"/>
                </a:lnTo>
                <a:close/>
                <a:moveTo>
                  <a:pt x="34613" y="11934"/>
                </a:moveTo>
                <a:lnTo>
                  <a:pt x="34613" y="11934"/>
                </a:lnTo>
                <a:cubicBezTo>
                  <a:pt x="34265" y="11939"/>
                  <a:pt x="34105" y="12343"/>
                  <a:pt x="34335" y="12587"/>
                </a:cubicBezTo>
                <a:cubicBezTo>
                  <a:pt x="34416" y="12668"/>
                  <a:pt x="34515" y="12704"/>
                  <a:pt x="34611" y="12704"/>
                </a:cubicBezTo>
                <a:cubicBezTo>
                  <a:pt x="34806" y="12704"/>
                  <a:pt x="34992" y="12556"/>
                  <a:pt x="35001" y="12328"/>
                </a:cubicBezTo>
                <a:cubicBezTo>
                  <a:pt x="35001" y="12113"/>
                  <a:pt x="34828" y="11938"/>
                  <a:pt x="34613" y="11934"/>
                </a:cubicBezTo>
                <a:close/>
                <a:moveTo>
                  <a:pt x="18826" y="12179"/>
                </a:moveTo>
                <a:lnTo>
                  <a:pt x="19003" y="12546"/>
                </a:lnTo>
                <a:lnTo>
                  <a:pt x="18677" y="12709"/>
                </a:lnTo>
                <a:lnTo>
                  <a:pt x="18445" y="12355"/>
                </a:lnTo>
                <a:lnTo>
                  <a:pt x="18826" y="12179"/>
                </a:lnTo>
                <a:close/>
                <a:moveTo>
                  <a:pt x="27865" y="12247"/>
                </a:moveTo>
                <a:lnTo>
                  <a:pt x="28028" y="12587"/>
                </a:lnTo>
                <a:lnTo>
                  <a:pt x="27688" y="12750"/>
                </a:lnTo>
                <a:lnTo>
                  <a:pt x="27511" y="12410"/>
                </a:lnTo>
                <a:lnTo>
                  <a:pt x="27865" y="12247"/>
                </a:lnTo>
                <a:close/>
                <a:moveTo>
                  <a:pt x="2896" y="12383"/>
                </a:moveTo>
                <a:cubicBezTo>
                  <a:pt x="2638" y="12383"/>
                  <a:pt x="2638" y="12763"/>
                  <a:pt x="2896" y="12763"/>
                </a:cubicBezTo>
                <a:cubicBezTo>
                  <a:pt x="3154" y="12763"/>
                  <a:pt x="3154" y="12383"/>
                  <a:pt x="2896" y="12383"/>
                </a:cubicBezTo>
                <a:close/>
                <a:moveTo>
                  <a:pt x="16108" y="12260"/>
                </a:moveTo>
                <a:lnTo>
                  <a:pt x="16271" y="12600"/>
                </a:lnTo>
                <a:lnTo>
                  <a:pt x="15904" y="12777"/>
                </a:lnTo>
                <a:lnTo>
                  <a:pt x="15727" y="12451"/>
                </a:lnTo>
                <a:lnTo>
                  <a:pt x="16108" y="12260"/>
                </a:lnTo>
                <a:close/>
                <a:moveTo>
                  <a:pt x="38195" y="12220"/>
                </a:moveTo>
                <a:cubicBezTo>
                  <a:pt x="37937" y="12220"/>
                  <a:pt x="37801" y="12519"/>
                  <a:pt x="37978" y="12709"/>
                </a:cubicBezTo>
                <a:cubicBezTo>
                  <a:pt x="38035" y="12766"/>
                  <a:pt x="38106" y="12792"/>
                  <a:pt x="38177" y="12792"/>
                </a:cubicBezTo>
                <a:cubicBezTo>
                  <a:pt x="38324" y="12792"/>
                  <a:pt x="38467" y="12680"/>
                  <a:pt x="38467" y="12505"/>
                </a:cubicBezTo>
                <a:cubicBezTo>
                  <a:pt x="38467" y="12355"/>
                  <a:pt x="38345" y="12220"/>
                  <a:pt x="38195" y="12220"/>
                </a:cubicBezTo>
                <a:close/>
                <a:moveTo>
                  <a:pt x="13362" y="12328"/>
                </a:moveTo>
                <a:lnTo>
                  <a:pt x="13539" y="12668"/>
                </a:lnTo>
                <a:lnTo>
                  <a:pt x="13199" y="12831"/>
                </a:lnTo>
                <a:lnTo>
                  <a:pt x="13022" y="12491"/>
                </a:lnTo>
                <a:lnTo>
                  <a:pt x="13362" y="12328"/>
                </a:lnTo>
                <a:close/>
                <a:moveTo>
                  <a:pt x="25133" y="12287"/>
                </a:moveTo>
                <a:lnTo>
                  <a:pt x="25296" y="12668"/>
                </a:lnTo>
                <a:lnTo>
                  <a:pt x="24983" y="12831"/>
                </a:lnTo>
                <a:lnTo>
                  <a:pt x="24807" y="12464"/>
                </a:lnTo>
                <a:lnTo>
                  <a:pt x="25133" y="12287"/>
                </a:lnTo>
                <a:close/>
                <a:moveTo>
                  <a:pt x="5598" y="12158"/>
                </a:moveTo>
                <a:cubicBezTo>
                  <a:pt x="5514" y="12158"/>
                  <a:pt x="5427" y="12189"/>
                  <a:pt x="5356" y="12260"/>
                </a:cubicBezTo>
                <a:cubicBezTo>
                  <a:pt x="5152" y="12478"/>
                  <a:pt x="5315" y="12845"/>
                  <a:pt x="5614" y="12845"/>
                </a:cubicBezTo>
                <a:cubicBezTo>
                  <a:pt x="5805" y="12831"/>
                  <a:pt x="5954" y="12682"/>
                  <a:pt x="5954" y="12505"/>
                </a:cubicBezTo>
                <a:lnTo>
                  <a:pt x="5941" y="12505"/>
                </a:lnTo>
                <a:cubicBezTo>
                  <a:pt x="5941" y="12294"/>
                  <a:pt x="5774" y="12158"/>
                  <a:pt x="5598" y="12158"/>
                </a:cubicBezTo>
                <a:close/>
                <a:moveTo>
                  <a:pt x="8346" y="12043"/>
                </a:moveTo>
                <a:cubicBezTo>
                  <a:pt x="8115" y="12043"/>
                  <a:pt x="7939" y="12206"/>
                  <a:pt x="7939" y="12437"/>
                </a:cubicBezTo>
                <a:cubicBezTo>
                  <a:pt x="7929" y="12680"/>
                  <a:pt x="8126" y="12846"/>
                  <a:pt x="8338" y="12846"/>
                </a:cubicBezTo>
                <a:cubicBezTo>
                  <a:pt x="8434" y="12846"/>
                  <a:pt x="8534" y="12812"/>
                  <a:pt x="8618" y="12736"/>
                </a:cubicBezTo>
                <a:cubicBezTo>
                  <a:pt x="8877" y="12491"/>
                  <a:pt x="8700" y="12043"/>
                  <a:pt x="8346" y="12043"/>
                </a:cubicBezTo>
                <a:close/>
                <a:moveTo>
                  <a:pt x="22414" y="12355"/>
                </a:moveTo>
                <a:lnTo>
                  <a:pt x="22577" y="12709"/>
                </a:lnTo>
                <a:lnTo>
                  <a:pt x="22238" y="12886"/>
                </a:lnTo>
                <a:lnTo>
                  <a:pt x="22007" y="12532"/>
                </a:lnTo>
                <a:lnTo>
                  <a:pt x="22414" y="12355"/>
                </a:lnTo>
                <a:close/>
                <a:moveTo>
                  <a:pt x="10643" y="12355"/>
                </a:moveTo>
                <a:lnTo>
                  <a:pt x="10834" y="12722"/>
                </a:lnTo>
                <a:lnTo>
                  <a:pt x="10480" y="12913"/>
                </a:lnTo>
                <a:lnTo>
                  <a:pt x="10277" y="12559"/>
                </a:lnTo>
                <a:lnTo>
                  <a:pt x="10643" y="12355"/>
                </a:lnTo>
                <a:close/>
                <a:moveTo>
                  <a:pt x="35434" y="12206"/>
                </a:moveTo>
                <a:cubicBezTo>
                  <a:pt x="35344" y="12206"/>
                  <a:pt x="35252" y="12240"/>
                  <a:pt x="35178" y="12315"/>
                </a:cubicBezTo>
                <a:cubicBezTo>
                  <a:pt x="34946" y="12546"/>
                  <a:pt x="35110" y="12940"/>
                  <a:pt x="35436" y="12940"/>
                </a:cubicBezTo>
                <a:cubicBezTo>
                  <a:pt x="35640" y="12940"/>
                  <a:pt x="35803" y="12763"/>
                  <a:pt x="35803" y="12573"/>
                </a:cubicBezTo>
                <a:cubicBezTo>
                  <a:pt x="35803" y="12352"/>
                  <a:pt x="35623" y="12206"/>
                  <a:pt x="35434" y="12206"/>
                </a:cubicBezTo>
                <a:close/>
                <a:moveTo>
                  <a:pt x="19669" y="12451"/>
                </a:moveTo>
                <a:lnTo>
                  <a:pt x="19845" y="12790"/>
                </a:lnTo>
                <a:lnTo>
                  <a:pt x="19506" y="12954"/>
                </a:lnTo>
                <a:lnTo>
                  <a:pt x="19329" y="12627"/>
                </a:lnTo>
                <a:lnTo>
                  <a:pt x="19669" y="12451"/>
                </a:lnTo>
                <a:close/>
                <a:moveTo>
                  <a:pt x="31440" y="12396"/>
                </a:moveTo>
                <a:cubicBezTo>
                  <a:pt x="31508" y="12505"/>
                  <a:pt x="31576" y="12641"/>
                  <a:pt x="31644" y="12763"/>
                </a:cubicBezTo>
                <a:lnTo>
                  <a:pt x="31277" y="12954"/>
                </a:lnTo>
                <a:lnTo>
                  <a:pt x="31086" y="12587"/>
                </a:lnTo>
                <a:lnTo>
                  <a:pt x="31440" y="12396"/>
                </a:lnTo>
                <a:close/>
                <a:moveTo>
                  <a:pt x="9608" y="12678"/>
                </a:moveTo>
                <a:cubicBezTo>
                  <a:pt x="9613" y="12711"/>
                  <a:pt x="9616" y="12744"/>
                  <a:pt x="9624" y="12777"/>
                </a:cubicBezTo>
                <a:lnTo>
                  <a:pt x="9597" y="12845"/>
                </a:lnTo>
                <a:cubicBezTo>
                  <a:pt x="9575" y="12897"/>
                  <a:pt x="9543" y="12943"/>
                  <a:pt x="9502" y="12982"/>
                </a:cubicBezTo>
                <a:lnTo>
                  <a:pt x="9502" y="12982"/>
                </a:lnTo>
                <a:cubicBezTo>
                  <a:pt x="9496" y="12941"/>
                  <a:pt x="9496" y="12899"/>
                  <a:pt x="9502" y="12858"/>
                </a:cubicBezTo>
                <a:lnTo>
                  <a:pt x="9529" y="12790"/>
                </a:lnTo>
                <a:cubicBezTo>
                  <a:pt x="9551" y="12749"/>
                  <a:pt x="9578" y="12711"/>
                  <a:pt x="9608" y="12678"/>
                </a:cubicBezTo>
                <a:close/>
                <a:moveTo>
                  <a:pt x="39011" y="12491"/>
                </a:moveTo>
                <a:cubicBezTo>
                  <a:pt x="38877" y="12491"/>
                  <a:pt x="38756" y="12597"/>
                  <a:pt x="38752" y="12743"/>
                </a:cubicBezTo>
                <a:lnTo>
                  <a:pt x="38752" y="12743"/>
                </a:lnTo>
                <a:cubicBezTo>
                  <a:pt x="38752" y="12741"/>
                  <a:pt x="38752" y="12738"/>
                  <a:pt x="38752" y="12736"/>
                </a:cubicBezTo>
                <a:lnTo>
                  <a:pt x="38752" y="12750"/>
                </a:lnTo>
                <a:cubicBezTo>
                  <a:pt x="38752" y="12747"/>
                  <a:pt x="38752" y="12745"/>
                  <a:pt x="38752" y="12743"/>
                </a:cubicBezTo>
                <a:lnTo>
                  <a:pt x="38752" y="12743"/>
                </a:lnTo>
                <a:cubicBezTo>
                  <a:pt x="38756" y="12897"/>
                  <a:pt x="38881" y="13001"/>
                  <a:pt x="39012" y="13001"/>
                </a:cubicBezTo>
                <a:cubicBezTo>
                  <a:pt x="39073" y="13001"/>
                  <a:pt x="39136" y="12978"/>
                  <a:pt x="39187" y="12926"/>
                </a:cubicBezTo>
                <a:cubicBezTo>
                  <a:pt x="39350" y="12777"/>
                  <a:pt x="39242" y="12491"/>
                  <a:pt x="39011" y="12491"/>
                </a:cubicBezTo>
                <a:close/>
                <a:moveTo>
                  <a:pt x="16910" y="12519"/>
                </a:moveTo>
                <a:lnTo>
                  <a:pt x="17086" y="12845"/>
                </a:lnTo>
                <a:lnTo>
                  <a:pt x="16719" y="13008"/>
                </a:lnTo>
                <a:lnTo>
                  <a:pt x="16556" y="12695"/>
                </a:lnTo>
                <a:lnTo>
                  <a:pt x="16910" y="12519"/>
                </a:lnTo>
                <a:close/>
                <a:moveTo>
                  <a:pt x="28680" y="12478"/>
                </a:moveTo>
                <a:lnTo>
                  <a:pt x="28857" y="12858"/>
                </a:lnTo>
                <a:lnTo>
                  <a:pt x="28517" y="13021"/>
                </a:lnTo>
                <a:lnTo>
                  <a:pt x="28354" y="12654"/>
                </a:lnTo>
                <a:lnTo>
                  <a:pt x="28680" y="12478"/>
                </a:lnTo>
                <a:close/>
                <a:moveTo>
                  <a:pt x="3706" y="12542"/>
                </a:moveTo>
                <a:cubicBezTo>
                  <a:pt x="3645" y="12542"/>
                  <a:pt x="3584" y="12564"/>
                  <a:pt x="3535" y="12614"/>
                </a:cubicBezTo>
                <a:cubicBezTo>
                  <a:pt x="3358" y="12790"/>
                  <a:pt x="3480" y="13076"/>
                  <a:pt x="3711" y="13076"/>
                </a:cubicBezTo>
                <a:cubicBezTo>
                  <a:pt x="3861" y="13076"/>
                  <a:pt x="3970" y="12967"/>
                  <a:pt x="3983" y="12818"/>
                </a:cubicBezTo>
                <a:cubicBezTo>
                  <a:pt x="3983" y="12657"/>
                  <a:pt x="3845" y="12542"/>
                  <a:pt x="3706" y="12542"/>
                </a:cubicBezTo>
                <a:close/>
                <a:moveTo>
                  <a:pt x="25962" y="12559"/>
                </a:moveTo>
                <a:lnTo>
                  <a:pt x="26125" y="12899"/>
                </a:lnTo>
                <a:lnTo>
                  <a:pt x="25799" y="13076"/>
                </a:lnTo>
                <a:lnTo>
                  <a:pt x="25622" y="12736"/>
                </a:lnTo>
                <a:lnTo>
                  <a:pt x="25962" y="12559"/>
                </a:lnTo>
                <a:close/>
                <a:moveTo>
                  <a:pt x="14177" y="12573"/>
                </a:moveTo>
                <a:lnTo>
                  <a:pt x="14409" y="12926"/>
                </a:lnTo>
                <a:lnTo>
                  <a:pt x="14028" y="13103"/>
                </a:lnTo>
                <a:lnTo>
                  <a:pt x="13851" y="12750"/>
                </a:lnTo>
                <a:lnTo>
                  <a:pt x="14177" y="12573"/>
                </a:lnTo>
                <a:close/>
                <a:moveTo>
                  <a:pt x="6443" y="12383"/>
                </a:moveTo>
                <a:cubicBezTo>
                  <a:pt x="6240" y="12383"/>
                  <a:pt x="6076" y="12546"/>
                  <a:pt x="6076" y="12750"/>
                </a:cubicBezTo>
                <a:cubicBezTo>
                  <a:pt x="6067" y="12970"/>
                  <a:pt x="6245" y="13116"/>
                  <a:pt x="6432" y="13116"/>
                </a:cubicBezTo>
                <a:cubicBezTo>
                  <a:pt x="6521" y="13116"/>
                  <a:pt x="6613" y="13083"/>
                  <a:pt x="6688" y="13008"/>
                </a:cubicBezTo>
                <a:cubicBezTo>
                  <a:pt x="6933" y="12790"/>
                  <a:pt x="6770" y="12383"/>
                  <a:pt x="6443" y="12383"/>
                </a:cubicBezTo>
                <a:close/>
                <a:moveTo>
                  <a:pt x="23230" y="12627"/>
                </a:moveTo>
                <a:lnTo>
                  <a:pt x="23407" y="12967"/>
                </a:lnTo>
                <a:lnTo>
                  <a:pt x="23040" y="13144"/>
                </a:lnTo>
                <a:lnTo>
                  <a:pt x="22863" y="12818"/>
                </a:lnTo>
                <a:lnTo>
                  <a:pt x="23230" y="12627"/>
                </a:lnTo>
                <a:close/>
                <a:moveTo>
                  <a:pt x="11459" y="12627"/>
                </a:moveTo>
                <a:lnTo>
                  <a:pt x="11622" y="13008"/>
                </a:lnTo>
                <a:lnTo>
                  <a:pt x="11296" y="13185"/>
                </a:lnTo>
                <a:lnTo>
                  <a:pt x="11119" y="12818"/>
                </a:lnTo>
                <a:lnTo>
                  <a:pt x="11459" y="12627"/>
                </a:lnTo>
                <a:close/>
                <a:moveTo>
                  <a:pt x="36251" y="12478"/>
                </a:moveTo>
                <a:cubicBezTo>
                  <a:pt x="36063" y="12478"/>
                  <a:pt x="35902" y="12637"/>
                  <a:pt x="35898" y="12838"/>
                </a:cubicBezTo>
                <a:lnTo>
                  <a:pt x="35898" y="12838"/>
                </a:lnTo>
                <a:cubicBezTo>
                  <a:pt x="35898" y="12836"/>
                  <a:pt x="35898" y="12833"/>
                  <a:pt x="35898" y="12831"/>
                </a:cubicBezTo>
                <a:lnTo>
                  <a:pt x="35898" y="12845"/>
                </a:lnTo>
                <a:cubicBezTo>
                  <a:pt x="35898" y="12842"/>
                  <a:pt x="35898" y="12840"/>
                  <a:pt x="35898" y="12838"/>
                </a:cubicBezTo>
                <a:lnTo>
                  <a:pt x="35898" y="12838"/>
                </a:lnTo>
                <a:cubicBezTo>
                  <a:pt x="35902" y="13045"/>
                  <a:pt x="36073" y="13185"/>
                  <a:pt x="36254" y="13185"/>
                </a:cubicBezTo>
                <a:cubicBezTo>
                  <a:pt x="36343" y="13185"/>
                  <a:pt x="36434" y="13151"/>
                  <a:pt x="36510" y="13076"/>
                </a:cubicBezTo>
                <a:cubicBezTo>
                  <a:pt x="36727" y="12858"/>
                  <a:pt x="36564" y="12478"/>
                  <a:pt x="36251" y="12478"/>
                </a:cubicBezTo>
                <a:close/>
                <a:moveTo>
                  <a:pt x="20484" y="12695"/>
                </a:moveTo>
                <a:lnTo>
                  <a:pt x="20647" y="13035"/>
                </a:lnTo>
                <a:lnTo>
                  <a:pt x="20321" y="13198"/>
                </a:lnTo>
                <a:lnTo>
                  <a:pt x="20144" y="12872"/>
                </a:lnTo>
                <a:lnTo>
                  <a:pt x="20484" y="12695"/>
                </a:lnTo>
                <a:close/>
                <a:moveTo>
                  <a:pt x="39817" y="12816"/>
                </a:moveTo>
                <a:cubicBezTo>
                  <a:pt x="39706" y="12816"/>
                  <a:pt x="39622" y="12907"/>
                  <a:pt x="39622" y="13021"/>
                </a:cubicBezTo>
                <a:cubicBezTo>
                  <a:pt x="39629" y="13154"/>
                  <a:pt x="39733" y="13222"/>
                  <a:pt x="39838" y="13222"/>
                </a:cubicBezTo>
                <a:cubicBezTo>
                  <a:pt x="39937" y="13222"/>
                  <a:pt x="40037" y="13161"/>
                  <a:pt x="40057" y="13035"/>
                </a:cubicBezTo>
                <a:cubicBezTo>
                  <a:pt x="40057" y="12920"/>
                  <a:pt x="39973" y="12816"/>
                  <a:pt x="39860" y="12816"/>
                </a:cubicBezTo>
                <a:cubicBezTo>
                  <a:pt x="39854" y="12816"/>
                  <a:pt x="39847" y="12817"/>
                  <a:pt x="39840" y="12818"/>
                </a:cubicBezTo>
                <a:cubicBezTo>
                  <a:pt x="39832" y="12817"/>
                  <a:pt x="39824" y="12816"/>
                  <a:pt x="39817" y="12816"/>
                </a:cubicBezTo>
                <a:close/>
                <a:moveTo>
                  <a:pt x="1795" y="13008"/>
                </a:moveTo>
                <a:cubicBezTo>
                  <a:pt x="1741" y="13076"/>
                  <a:pt x="1686" y="13117"/>
                  <a:pt x="1700" y="13144"/>
                </a:cubicBezTo>
                <a:cubicBezTo>
                  <a:pt x="1713" y="13185"/>
                  <a:pt x="1768" y="13212"/>
                  <a:pt x="1795" y="13253"/>
                </a:cubicBezTo>
                <a:cubicBezTo>
                  <a:pt x="1822" y="13212"/>
                  <a:pt x="1890" y="13185"/>
                  <a:pt x="1890" y="13144"/>
                </a:cubicBezTo>
                <a:cubicBezTo>
                  <a:pt x="1890" y="13117"/>
                  <a:pt x="1836" y="13076"/>
                  <a:pt x="1795" y="13008"/>
                </a:cubicBezTo>
                <a:close/>
                <a:moveTo>
                  <a:pt x="29795" y="11920"/>
                </a:moveTo>
                <a:lnTo>
                  <a:pt x="29985" y="12287"/>
                </a:lnTo>
                <a:cubicBezTo>
                  <a:pt x="29977" y="12287"/>
                  <a:pt x="29969" y="12287"/>
                  <a:pt x="29962" y="12287"/>
                </a:cubicBezTo>
                <a:cubicBezTo>
                  <a:pt x="29773" y="12287"/>
                  <a:pt x="29668" y="12442"/>
                  <a:pt x="29550" y="12573"/>
                </a:cubicBezTo>
                <a:cubicBezTo>
                  <a:pt x="29550" y="12763"/>
                  <a:pt x="29564" y="12967"/>
                  <a:pt x="29741" y="13062"/>
                </a:cubicBezTo>
                <a:lnTo>
                  <a:pt x="29346" y="13253"/>
                </a:lnTo>
                <a:lnTo>
                  <a:pt x="29170" y="12913"/>
                </a:lnTo>
                <a:cubicBezTo>
                  <a:pt x="29360" y="12899"/>
                  <a:pt x="29510" y="12763"/>
                  <a:pt x="29550" y="12573"/>
                </a:cubicBezTo>
                <a:cubicBezTo>
                  <a:pt x="29605" y="12396"/>
                  <a:pt x="29537" y="12220"/>
                  <a:pt x="29401" y="12124"/>
                </a:cubicBezTo>
                <a:lnTo>
                  <a:pt x="29795" y="11920"/>
                </a:lnTo>
                <a:close/>
                <a:moveTo>
                  <a:pt x="33544" y="12504"/>
                </a:moveTo>
                <a:cubicBezTo>
                  <a:pt x="33536" y="12504"/>
                  <a:pt x="33528" y="12504"/>
                  <a:pt x="33519" y="12505"/>
                </a:cubicBezTo>
                <a:cubicBezTo>
                  <a:pt x="33166" y="12505"/>
                  <a:pt x="33003" y="12940"/>
                  <a:pt x="33261" y="13198"/>
                </a:cubicBezTo>
                <a:cubicBezTo>
                  <a:pt x="33341" y="13274"/>
                  <a:pt x="33438" y="13308"/>
                  <a:pt x="33532" y="13308"/>
                </a:cubicBezTo>
                <a:cubicBezTo>
                  <a:pt x="33741" y="13308"/>
                  <a:pt x="33941" y="13142"/>
                  <a:pt x="33941" y="12899"/>
                </a:cubicBezTo>
                <a:cubicBezTo>
                  <a:pt x="33941" y="12676"/>
                  <a:pt x="33764" y="12504"/>
                  <a:pt x="33544" y="12504"/>
                </a:cubicBezTo>
                <a:close/>
                <a:moveTo>
                  <a:pt x="17766" y="12763"/>
                </a:moveTo>
                <a:lnTo>
                  <a:pt x="17929" y="13103"/>
                </a:lnTo>
                <a:lnTo>
                  <a:pt x="17589" y="13334"/>
                </a:lnTo>
                <a:lnTo>
                  <a:pt x="17426" y="12926"/>
                </a:lnTo>
                <a:lnTo>
                  <a:pt x="17766" y="12763"/>
                </a:lnTo>
                <a:close/>
                <a:moveTo>
                  <a:pt x="26791" y="12818"/>
                </a:moveTo>
                <a:lnTo>
                  <a:pt x="26954" y="13157"/>
                </a:lnTo>
                <a:lnTo>
                  <a:pt x="26614" y="13334"/>
                </a:lnTo>
                <a:lnTo>
                  <a:pt x="26451" y="12994"/>
                </a:lnTo>
                <a:lnTo>
                  <a:pt x="26791" y="12818"/>
                </a:lnTo>
                <a:close/>
                <a:moveTo>
                  <a:pt x="15020" y="12818"/>
                </a:moveTo>
                <a:cubicBezTo>
                  <a:pt x="15034" y="12886"/>
                  <a:pt x="15047" y="12940"/>
                  <a:pt x="15075" y="13008"/>
                </a:cubicBezTo>
                <a:cubicBezTo>
                  <a:pt x="15102" y="13062"/>
                  <a:pt x="15143" y="13117"/>
                  <a:pt x="15197" y="13171"/>
                </a:cubicBezTo>
                <a:lnTo>
                  <a:pt x="14857" y="13348"/>
                </a:lnTo>
                <a:lnTo>
                  <a:pt x="14626" y="12994"/>
                </a:lnTo>
                <a:lnTo>
                  <a:pt x="15020" y="12818"/>
                </a:lnTo>
                <a:close/>
                <a:moveTo>
                  <a:pt x="24045" y="12886"/>
                </a:moveTo>
                <a:lnTo>
                  <a:pt x="24222" y="13198"/>
                </a:lnTo>
                <a:lnTo>
                  <a:pt x="23855" y="13375"/>
                </a:lnTo>
                <a:lnTo>
                  <a:pt x="23678" y="13049"/>
                </a:lnTo>
                <a:lnTo>
                  <a:pt x="24045" y="12886"/>
                </a:lnTo>
                <a:close/>
                <a:moveTo>
                  <a:pt x="7259" y="12600"/>
                </a:moveTo>
                <a:cubicBezTo>
                  <a:pt x="7055" y="12614"/>
                  <a:pt x="6878" y="12777"/>
                  <a:pt x="6878" y="12994"/>
                </a:cubicBezTo>
                <a:cubicBezTo>
                  <a:pt x="6878" y="13231"/>
                  <a:pt x="7068" y="13383"/>
                  <a:pt x="7267" y="13383"/>
                </a:cubicBezTo>
                <a:cubicBezTo>
                  <a:pt x="7364" y="13383"/>
                  <a:pt x="7464" y="13347"/>
                  <a:pt x="7544" y="13266"/>
                </a:cubicBezTo>
                <a:cubicBezTo>
                  <a:pt x="7789" y="13021"/>
                  <a:pt x="7612" y="12600"/>
                  <a:pt x="7259" y="12600"/>
                </a:cubicBezTo>
                <a:close/>
                <a:moveTo>
                  <a:pt x="4541" y="12790"/>
                </a:moveTo>
                <a:cubicBezTo>
                  <a:pt x="4133" y="12790"/>
                  <a:pt x="4133" y="13402"/>
                  <a:pt x="4541" y="13402"/>
                </a:cubicBezTo>
                <a:cubicBezTo>
                  <a:pt x="4717" y="13402"/>
                  <a:pt x="4853" y="13266"/>
                  <a:pt x="4853" y="13089"/>
                </a:cubicBezTo>
                <a:lnTo>
                  <a:pt x="4853" y="13089"/>
                </a:lnTo>
                <a:lnTo>
                  <a:pt x="4840" y="13103"/>
                </a:lnTo>
                <a:cubicBezTo>
                  <a:pt x="4853" y="12926"/>
                  <a:pt x="4717" y="12790"/>
                  <a:pt x="4541" y="12790"/>
                </a:cubicBezTo>
                <a:close/>
                <a:moveTo>
                  <a:pt x="12302" y="12899"/>
                </a:moveTo>
                <a:lnTo>
                  <a:pt x="12478" y="13239"/>
                </a:lnTo>
                <a:lnTo>
                  <a:pt x="12139" y="13416"/>
                </a:lnTo>
                <a:lnTo>
                  <a:pt x="11962" y="13089"/>
                </a:lnTo>
                <a:lnTo>
                  <a:pt x="12302" y="12899"/>
                </a:lnTo>
                <a:close/>
                <a:moveTo>
                  <a:pt x="37076" y="12743"/>
                </a:moveTo>
                <a:cubicBezTo>
                  <a:pt x="36998" y="12743"/>
                  <a:pt x="36918" y="12770"/>
                  <a:pt x="36849" y="12831"/>
                </a:cubicBezTo>
                <a:cubicBezTo>
                  <a:pt x="36618" y="13035"/>
                  <a:pt x="36768" y="13416"/>
                  <a:pt x="37080" y="13416"/>
                </a:cubicBezTo>
                <a:cubicBezTo>
                  <a:pt x="37257" y="13416"/>
                  <a:pt x="37407" y="13280"/>
                  <a:pt x="37420" y="13103"/>
                </a:cubicBezTo>
                <a:cubicBezTo>
                  <a:pt x="37430" y="12893"/>
                  <a:pt x="37258" y="12743"/>
                  <a:pt x="37076" y="12743"/>
                </a:cubicBezTo>
                <a:close/>
                <a:moveTo>
                  <a:pt x="40669" y="13117"/>
                </a:moveTo>
                <a:cubicBezTo>
                  <a:pt x="40587" y="13144"/>
                  <a:pt x="40533" y="13185"/>
                  <a:pt x="40506" y="13253"/>
                </a:cubicBezTo>
                <a:cubicBezTo>
                  <a:pt x="40480" y="13342"/>
                  <a:pt x="40550" y="13431"/>
                  <a:pt x="40637" y="13431"/>
                </a:cubicBezTo>
                <a:cubicBezTo>
                  <a:pt x="40643" y="13431"/>
                  <a:pt x="40649" y="13430"/>
                  <a:pt x="40655" y="13429"/>
                </a:cubicBezTo>
                <a:cubicBezTo>
                  <a:pt x="40723" y="13416"/>
                  <a:pt x="40778" y="13361"/>
                  <a:pt x="40845" y="13320"/>
                </a:cubicBezTo>
                <a:lnTo>
                  <a:pt x="40845" y="13239"/>
                </a:lnTo>
                <a:cubicBezTo>
                  <a:pt x="40791" y="13198"/>
                  <a:pt x="40723" y="13117"/>
                  <a:pt x="40669" y="13117"/>
                </a:cubicBezTo>
                <a:close/>
                <a:moveTo>
                  <a:pt x="32305" y="12568"/>
                </a:moveTo>
                <a:cubicBezTo>
                  <a:pt x="32300" y="12592"/>
                  <a:pt x="32297" y="12616"/>
                  <a:pt x="32296" y="12641"/>
                </a:cubicBezTo>
                <a:cubicBezTo>
                  <a:pt x="32296" y="12804"/>
                  <a:pt x="32389" y="12968"/>
                  <a:pt x="32532" y="13045"/>
                </a:cubicBezTo>
                <a:lnTo>
                  <a:pt x="32532" y="13045"/>
                </a:lnTo>
                <a:cubicBezTo>
                  <a:pt x="32523" y="13045"/>
                  <a:pt x="32514" y="13045"/>
                  <a:pt x="32505" y="13045"/>
                </a:cubicBezTo>
                <a:cubicBezTo>
                  <a:pt x="32349" y="13045"/>
                  <a:pt x="32198" y="13121"/>
                  <a:pt x="32097" y="13244"/>
                </a:cubicBezTo>
                <a:lnTo>
                  <a:pt x="32097" y="13244"/>
                </a:lnTo>
                <a:cubicBezTo>
                  <a:pt x="32098" y="13278"/>
                  <a:pt x="32097" y="13313"/>
                  <a:pt x="32092" y="13348"/>
                </a:cubicBezTo>
                <a:lnTo>
                  <a:pt x="32078" y="13416"/>
                </a:lnTo>
                <a:cubicBezTo>
                  <a:pt x="32064" y="13434"/>
                  <a:pt x="32049" y="13451"/>
                  <a:pt x="32034" y="13468"/>
                </a:cubicBezTo>
                <a:lnTo>
                  <a:pt x="32034" y="13468"/>
                </a:lnTo>
                <a:cubicBezTo>
                  <a:pt x="32032" y="13438"/>
                  <a:pt x="32034" y="13406"/>
                  <a:pt x="32038" y="13375"/>
                </a:cubicBezTo>
                <a:lnTo>
                  <a:pt x="32051" y="13307"/>
                </a:lnTo>
                <a:cubicBezTo>
                  <a:pt x="32065" y="13285"/>
                  <a:pt x="32080" y="13264"/>
                  <a:pt x="32097" y="13244"/>
                </a:cubicBezTo>
                <a:lnTo>
                  <a:pt x="32097" y="13244"/>
                </a:lnTo>
                <a:cubicBezTo>
                  <a:pt x="32088" y="13081"/>
                  <a:pt x="32007" y="12935"/>
                  <a:pt x="31861" y="12845"/>
                </a:cubicBezTo>
                <a:cubicBezTo>
                  <a:pt x="32106" y="12811"/>
                  <a:pt x="32241" y="12714"/>
                  <a:pt x="32305" y="12568"/>
                </a:cubicBezTo>
                <a:close/>
                <a:moveTo>
                  <a:pt x="21300" y="12940"/>
                </a:moveTo>
                <a:lnTo>
                  <a:pt x="21477" y="13307"/>
                </a:lnTo>
                <a:lnTo>
                  <a:pt x="21150" y="13470"/>
                </a:lnTo>
                <a:lnTo>
                  <a:pt x="20987" y="13117"/>
                </a:lnTo>
                <a:lnTo>
                  <a:pt x="21300" y="12940"/>
                </a:lnTo>
                <a:close/>
                <a:moveTo>
                  <a:pt x="30366" y="12994"/>
                </a:moveTo>
                <a:lnTo>
                  <a:pt x="30543" y="13334"/>
                </a:lnTo>
                <a:lnTo>
                  <a:pt x="30162" y="13511"/>
                </a:lnTo>
                <a:lnTo>
                  <a:pt x="29985" y="13171"/>
                </a:lnTo>
                <a:lnTo>
                  <a:pt x="30366" y="12994"/>
                </a:lnTo>
                <a:close/>
                <a:moveTo>
                  <a:pt x="18581" y="13021"/>
                </a:moveTo>
                <a:lnTo>
                  <a:pt x="18758" y="13361"/>
                </a:lnTo>
                <a:lnTo>
                  <a:pt x="18418" y="13538"/>
                </a:lnTo>
                <a:lnTo>
                  <a:pt x="18242" y="13198"/>
                </a:lnTo>
                <a:lnTo>
                  <a:pt x="18581" y="13021"/>
                </a:lnTo>
                <a:close/>
                <a:moveTo>
                  <a:pt x="34358" y="12749"/>
                </a:moveTo>
                <a:cubicBezTo>
                  <a:pt x="34258" y="12749"/>
                  <a:pt x="34157" y="12787"/>
                  <a:pt x="34077" y="12872"/>
                </a:cubicBezTo>
                <a:cubicBezTo>
                  <a:pt x="33832" y="13117"/>
                  <a:pt x="34009" y="13538"/>
                  <a:pt x="34362" y="13538"/>
                </a:cubicBezTo>
                <a:cubicBezTo>
                  <a:pt x="34579" y="13538"/>
                  <a:pt x="34756" y="13361"/>
                  <a:pt x="34756" y="13144"/>
                </a:cubicBezTo>
                <a:cubicBezTo>
                  <a:pt x="34756" y="12907"/>
                  <a:pt x="34560" y="12749"/>
                  <a:pt x="34358" y="12749"/>
                </a:cubicBezTo>
                <a:close/>
                <a:moveTo>
                  <a:pt x="27620" y="13049"/>
                </a:moveTo>
                <a:lnTo>
                  <a:pt x="27783" y="13388"/>
                </a:lnTo>
                <a:lnTo>
                  <a:pt x="27444" y="13565"/>
                </a:lnTo>
                <a:lnTo>
                  <a:pt x="27280" y="13225"/>
                </a:lnTo>
                <a:lnTo>
                  <a:pt x="27620" y="13049"/>
                </a:lnTo>
                <a:close/>
                <a:moveTo>
                  <a:pt x="2624" y="13185"/>
                </a:moveTo>
                <a:cubicBezTo>
                  <a:pt x="2515" y="13185"/>
                  <a:pt x="2420" y="13266"/>
                  <a:pt x="2407" y="13388"/>
                </a:cubicBezTo>
                <a:cubicBezTo>
                  <a:pt x="2397" y="13513"/>
                  <a:pt x="2509" y="13604"/>
                  <a:pt x="2623" y="13604"/>
                </a:cubicBezTo>
                <a:cubicBezTo>
                  <a:pt x="2671" y="13604"/>
                  <a:pt x="2720" y="13588"/>
                  <a:pt x="2760" y="13552"/>
                </a:cubicBezTo>
                <a:cubicBezTo>
                  <a:pt x="2896" y="13416"/>
                  <a:pt x="2814" y="13185"/>
                  <a:pt x="2624" y="13185"/>
                </a:cubicBezTo>
                <a:close/>
                <a:moveTo>
                  <a:pt x="15822" y="13103"/>
                </a:moveTo>
                <a:lnTo>
                  <a:pt x="15999" y="13443"/>
                </a:lnTo>
                <a:lnTo>
                  <a:pt x="15673" y="13606"/>
                </a:lnTo>
                <a:lnTo>
                  <a:pt x="15496" y="13266"/>
                </a:lnTo>
                <a:lnTo>
                  <a:pt x="15822" y="13103"/>
                </a:lnTo>
                <a:close/>
                <a:moveTo>
                  <a:pt x="41484" y="13429"/>
                </a:moveTo>
                <a:cubicBezTo>
                  <a:pt x="41444" y="13443"/>
                  <a:pt x="41403" y="13484"/>
                  <a:pt x="41403" y="13524"/>
                </a:cubicBezTo>
                <a:cubicBezTo>
                  <a:pt x="41403" y="13552"/>
                  <a:pt x="41457" y="13606"/>
                  <a:pt x="41484" y="13606"/>
                </a:cubicBezTo>
                <a:cubicBezTo>
                  <a:pt x="41512" y="13592"/>
                  <a:pt x="41552" y="13552"/>
                  <a:pt x="41620" y="13511"/>
                </a:cubicBezTo>
                <a:cubicBezTo>
                  <a:pt x="41552" y="13470"/>
                  <a:pt x="41512" y="13429"/>
                  <a:pt x="41484" y="13429"/>
                </a:cubicBezTo>
                <a:close/>
                <a:moveTo>
                  <a:pt x="37910" y="13021"/>
                </a:moveTo>
                <a:cubicBezTo>
                  <a:pt x="37624" y="13021"/>
                  <a:pt x="37488" y="13348"/>
                  <a:pt x="37678" y="13552"/>
                </a:cubicBezTo>
                <a:cubicBezTo>
                  <a:pt x="37740" y="13613"/>
                  <a:pt x="37816" y="13640"/>
                  <a:pt x="37892" y="13640"/>
                </a:cubicBezTo>
                <a:cubicBezTo>
                  <a:pt x="38052" y="13640"/>
                  <a:pt x="38209" y="13518"/>
                  <a:pt x="38209" y="13334"/>
                </a:cubicBezTo>
                <a:cubicBezTo>
                  <a:pt x="38209" y="13157"/>
                  <a:pt x="38073" y="13021"/>
                  <a:pt x="37910" y="13021"/>
                </a:cubicBezTo>
                <a:close/>
                <a:moveTo>
                  <a:pt x="13104" y="13157"/>
                </a:moveTo>
                <a:lnTo>
                  <a:pt x="13267" y="13497"/>
                </a:lnTo>
                <a:lnTo>
                  <a:pt x="12941" y="13660"/>
                </a:lnTo>
                <a:lnTo>
                  <a:pt x="12764" y="13334"/>
                </a:lnTo>
                <a:lnTo>
                  <a:pt x="13104" y="13157"/>
                </a:lnTo>
                <a:close/>
                <a:moveTo>
                  <a:pt x="24888" y="13130"/>
                </a:moveTo>
                <a:lnTo>
                  <a:pt x="25051" y="13484"/>
                </a:lnTo>
                <a:lnTo>
                  <a:pt x="24698" y="13660"/>
                </a:lnTo>
                <a:lnTo>
                  <a:pt x="24535" y="13307"/>
                </a:lnTo>
                <a:lnTo>
                  <a:pt x="24888" y="13130"/>
                </a:lnTo>
                <a:close/>
                <a:moveTo>
                  <a:pt x="5369" y="13000"/>
                </a:moveTo>
                <a:cubicBezTo>
                  <a:pt x="5284" y="13000"/>
                  <a:pt x="5196" y="13032"/>
                  <a:pt x="5125" y="13103"/>
                </a:cubicBezTo>
                <a:cubicBezTo>
                  <a:pt x="4908" y="13307"/>
                  <a:pt x="5057" y="13674"/>
                  <a:pt x="5370" y="13674"/>
                </a:cubicBezTo>
                <a:cubicBezTo>
                  <a:pt x="5560" y="13674"/>
                  <a:pt x="5710" y="13524"/>
                  <a:pt x="5710" y="13334"/>
                </a:cubicBezTo>
                <a:cubicBezTo>
                  <a:pt x="5710" y="13133"/>
                  <a:pt x="5544" y="13000"/>
                  <a:pt x="5369" y="13000"/>
                </a:cubicBezTo>
                <a:close/>
                <a:moveTo>
                  <a:pt x="8091" y="12864"/>
                </a:moveTo>
                <a:cubicBezTo>
                  <a:pt x="7995" y="12864"/>
                  <a:pt x="7897" y="12900"/>
                  <a:pt x="7816" y="12981"/>
                </a:cubicBezTo>
                <a:cubicBezTo>
                  <a:pt x="7544" y="13225"/>
                  <a:pt x="7721" y="13674"/>
                  <a:pt x="8088" y="13674"/>
                </a:cubicBezTo>
                <a:cubicBezTo>
                  <a:pt x="8306" y="13674"/>
                  <a:pt x="8482" y="13497"/>
                  <a:pt x="8496" y="13280"/>
                </a:cubicBezTo>
                <a:cubicBezTo>
                  <a:pt x="8505" y="13037"/>
                  <a:pt x="8303" y="12864"/>
                  <a:pt x="8091" y="12864"/>
                </a:cubicBezTo>
                <a:close/>
                <a:moveTo>
                  <a:pt x="22143" y="13212"/>
                </a:moveTo>
                <a:lnTo>
                  <a:pt x="22319" y="13552"/>
                </a:lnTo>
                <a:lnTo>
                  <a:pt x="21979" y="13715"/>
                </a:lnTo>
                <a:lnTo>
                  <a:pt x="21803" y="13375"/>
                </a:lnTo>
                <a:lnTo>
                  <a:pt x="22143" y="13212"/>
                </a:lnTo>
                <a:close/>
                <a:moveTo>
                  <a:pt x="31181" y="13239"/>
                </a:moveTo>
                <a:lnTo>
                  <a:pt x="31372" y="13579"/>
                </a:lnTo>
                <a:lnTo>
                  <a:pt x="30978" y="13769"/>
                </a:lnTo>
                <a:lnTo>
                  <a:pt x="30814" y="13429"/>
                </a:lnTo>
                <a:lnTo>
                  <a:pt x="31181" y="13239"/>
                </a:lnTo>
                <a:close/>
                <a:moveTo>
                  <a:pt x="35178" y="13008"/>
                </a:moveTo>
                <a:cubicBezTo>
                  <a:pt x="34974" y="13008"/>
                  <a:pt x="34797" y="13185"/>
                  <a:pt x="34811" y="13388"/>
                </a:cubicBezTo>
                <a:cubicBezTo>
                  <a:pt x="34811" y="13619"/>
                  <a:pt x="34998" y="13774"/>
                  <a:pt x="35195" y="13774"/>
                </a:cubicBezTo>
                <a:cubicBezTo>
                  <a:pt x="35288" y="13774"/>
                  <a:pt x="35384" y="13739"/>
                  <a:pt x="35463" y="13660"/>
                </a:cubicBezTo>
                <a:cubicBezTo>
                  <a:pt x="35694" y="13416"/>
                  <a:pt x="35517" y="13008"/>
                  <a:pt x="35178" y="13008"/>
                </a:cubicBezTo>
                <a:close/>
                <a:moveTo>
                  <a:pt x="19424" y="13266"/>
                </a:moveTo>
                <a:lnTo>
                  <a:pt x="19601" y="13606"/>
                </a:lnTo>
                <a:lnTo>
                  <a:pt x="19261" y="13783"/>
                </a:lnTo>
                <a:lnTo>
                  <a:pt x="19084" y="13456"/>
                </a:lnTo>
                <a:lnTo>
                  <a:pt x="19424" y="13266"/>
                </a:lnTo>
                <a:close/>
                <a:moveTo>
                  <a:pt x="9330" y="13497"/>
                </a:moveTo>
                <a:cubicBezTo>
                  <a:pt x="9334" y="13529"/>
                  <a:pt x="9339" y="13561"/>
                  <a:pt x="9339" y="13592"/>
                </a:cubicBezTo>
                <a:lnTo>
                  <a:pt x="9298" y="13674"/>
                </a:lnTo>
                <a:cubicBezTo>
                  <a:pt x="9280" y="13722"/>
                  <a:pt x="9253" y="13763"/>
                  <a:pt x="9221" y="13799"/>
                </a:cubicBezTo>
                <a:lnTo>
                  <a:pt x="9221" y="13799"/>
                </a:lnTo>
                <a:cubicBezTo>
                  <a:pt x="9215" y="13762"/>
                  <a:pt x="9214" y="13725"/>
                  <a:pt x="9216" y="13687"/>
                </a:cubicBezTo>
                <a:lnTo>
                  <a:pt x="9257" y="13606"/>
                </a:lnTo>
                <a:cubicBezTo>
                  <a:pt x="9276" y="13566"/>
                  <a:pt x="9300" y="13529"/>
                  <a:pt x="9330" y="13497"/>
                </a:cubicBezTo>
                <a:close/>
                <a:moveTo>
                  <a:pt x="28409" y="13307"/>
                </a:moveTo>
                <a:lnTo>
                  <a:pt x="28585" y="13674"/>
                </a:lnTo>
                <a:lnTo>
                  <a:pt x="28259" y="13837"/>
                </a:lnTo>
                <a:lnTo>
                  <a:pt x="28082" y="13484"/>
                </a:lnTo>
                <a:lnTo>
                  <a:pt x="28409" y="13307"/>
                </a:lnTo>
                <a:close/>
                <a:moveTo>
                  <a:pt x="16665" y="13334"/>
                </a:moveTo>
                <a:lnTo>
                  <a:pt x="16828" y="13674"/>
                </a:lnTo>
                <a:lnTo>
                  <a:pt x="16488" y="13851"/>
                </a:lnTo>
                <a:lnTo>
                  <a:pt x="16325" y="13511"/>
                </a:lnTo>
                <a:lnTo>
                  <a:pt x="16665" y="13334"/>
                </a:lnTo>
                <a:close/>
                <a:moveTo>
                  <a:pt x="38766" y="13293"/>
                </a:moveTo>
                <a:cubicBezTo>
                  <a:pt x="38616" y="13293"/>
                  <a:pt x="38480" y="13416"/>
                  <a:pt x="38480" y="13579"/>
                </a:cubicBezTo>
                <a:cubicBezTo>
                  <a:pt x="38480" y="13746"/>
                  <a:pt x="38621" y="13863"/>
                  <a:pt x="38766" y="13863"/>
                </a:cubicBezTo>
                <a:cubicBezTo>
                  <a:pt x="38833" y="13863"/>
                  <a:pt x="38901" y="13838"/>
                  <a:pt x="38956" y="13783"/>
                </a:cubicBezTo>
                <a:cubicBezTo>
                  <a:pt x="39146" y="13606"/>
                  <a:pt x="39024" y="13293"/>
                  <a:pt x="38766" y="13293"/>
                </a:cubicBezTo>
                <a:close/>
                <a:moveTo>
                  <a:pt x="25717" y="13402"/>
                </a:moveTo>
                <a:lnTo>
                  <a:pt x="25880" y="13728"/>
                </a:lnTo>
                <a:lnTo>
                  <a:pt x="25527" y="13891"/>
                </a:lnTo>
                <a:lnTo>
                  <a:pt x="25350" y="13579"/>
                </a:lnTo>
                <a:lnTo>
                  <a:pt x="25717" y="13402"/>
                </a:lnTo>
                <a:close/>
                <a:moveTo>
                  <a:pt x="3440" y="13361"/>
                </a:moveTo>
                <a:cubicBezTo>
                  <a:pt x="3290" y="13375"/>
                  <a:pt x="3181" y="13484"/>
                  <a:pt x="3168" y="13633"/>
                </a:cubicBezTo>
                <a:cubicBezTo>
                  <a:pt x="3168" y="13801"/>
                  <a:pt x="3309" y="13911"/>
                  <a:pt x="3450" y="13911"/>
                </a:cubicBezTo>
                <a:cubicBezTo>
                  <a:pt x="3514" y="13911"/>
                  <a:pt x="3579" y="13888"/>
                  <a:pt x="3630" y="13837"/>
                </a:cubicBezTo>
                <a:cubicBezTo>
                  <a:pt x="3807" y="13660"/>
                  <a:pt x="3684" y="13361"/>
                  <a:pt x="3440" y="13361"/>
                </a:cubicBezTo>
                <a:close/>
                <a:moveTo>
                  <a:pt x="13919" y="13388"/>
                </a:moveTo>
                <a:lnTo>
                  <a:pt x="14096" y="13755"/>
                </a:lnTo>
                <a:lnTo>
                  <a:pt x="13770" y="13932"/>
                </a:lnTo>
                <a:lnTo>
                  <a:pt x="13607" y="13565"/>
                </a:lnTo>
                <a:lnTo>
                  <a:pt x="13919" y="13388"/>
                </a:lnTo>
                <a:close/>
                <a:moveTo>
                  <a:pt x="6183" y="13211"/>
                </a:moveTo>
                <a:cubicBezTo>
                  <a:pt x="5867" y="13211"/>
                  <a:pt x="5700" y="13610"/>
                  <a:pt x="5927" y="13837"/>
                </a:cubicBezTo>
                <a:cubicBezTo>
                  <a:pt x="6002" y="13912"/>
                  <a:pt x="6095" y="13945"/>
                  <a:pt x="6187" y="13945"/>
                </a:cubicBezTo>
                <a:cubicBezTo>
                  <a:pt x="6379" y="13945"/>
                  <a:pt x="6566" y="13799"/>
                  <a:pt x="6566" y="13579"/>
                </a:cubicBezTo>
                <a:cubicBezTo>
                  <a:pt x="6566" y="13375"/>
                  <a:pt x="6403" y="13212"/>
                  <a:pt x="6199" y="13212"/>
                </a:cubicBezTo>
                <a:cubicBezTo>
                  <a:pt x="6194" y="13212"/>
                  <a:pt x="6188" y="13211"/>
                  <a:pt x="6183" y="13211"/>
                </a:cubicBezTo>
                <a:close/>
                <a:moveTo>
                  <a:pt x="22958" y="13456"/>
                </a:moveTo>
                <a:lnTo>
                  <a:pt x="23148" y="13796"/>
                </a:lnTo>
                <a:lnTo>
                  <a:pt x="22809" y="13973"/>
                </a:lnTo>
                <a:lnTo>
                  <a:pt x="22632" y="13633"/>
                </a:lnTo>
                <a:lnTo>
                  <a:pt x="22958" y="13456"/>
                </a:lnTo>
                <a:close/>
                <a:moveTo>
                  <a:pt x="10412" y="13185"/>
                </a:moveTo>
                <a:cubicBezTo>
                  <a:pt x="10421" y="13443"/>
                  <a:pt x="10637" y="13603"/>
                  <a:pt x="10856" y="13603"/>
                </a:cubicBezTo>
                <a:cubicBezTo>
                  <a:pt x="10983" y="13603"/>
                  <a:pt x="11111" y="13549"/>
                  <a:pt x="11201" y="13429"/>
                </a:cubicBezTo>
                <a:lnTo>
                  <a:pt x="11391" y="13823"/>
                </a:lnTo>
                <a:lnTo>
                  <a:pt x="11010" y="14000"/>
                </a:lnTo>
                <a:cubicBezTo>
                  <a:pt x="10997" y="13823"/>
                  <a:pt x="10875" y="13660"/>
                  <a:pt x="10698" y="13620"/>
                </a:cubicBezTo>
                <a:cubicBezTo>
                  <a:pt x="10654" y="13607"/>
                  <a:pt x="10610" y="13601"/>
                  <a:pt x="10567" y="13601"/>
                </a:cubicBezTo>
                <a:cubicBezTo>
                  <a:pt x="10425" y="13601"/>
                  <a:pt x="10295" y="13668"/>
                  <a:pt x="10222" y="13783"/>
                </a:cubicBezTo>
                <a:lnTo>
                  <a:pt x="10005" y="13388"/>
                </a:lnTo>
                <a:lnTo>
                  <a:pt x="10412" y="13185"/>
                </a:lnTo>
                <a:close/>
                <a:moveTo>
                  <a:pt x="20226" y="13524"/>
                </a:moveTo>
                <a:lnTo>
                  <a:pt x="20403" y="13864"/>
                </a:lnTo>
                <a:lnTo>
                  <a:pt x="20063" y="14027"/>
                </a:lnTo>
                <a:lnTo>
                  <a:pt x="19900" y="13687"/>
                </a:lnTo>
                <a:lnTo>
                  <a:pt x="20226" y="13524"/>
                </a:lnTo>
                <a:close/>
                <a:moveTo>
                  <a:pt x="36022" y="13307"/>
                </a:moveTo>
                <a:cubicBezTo>
                  <a:pt x="35833" y="13307"/>
                  <a:pt x="35653" y="13453"/>
                  <a:pt x="35653" y="13674"/>
                </a:cubicBezTo>
                <a:cubicBezTo>
                  <a:pt x="35640" y="13864"/>
                  <a:pt x="35803" y="14041"/>
                  <a:pt x="36007" y="14041"/>
                </a:cubicBezTo>
                <a:cubicBezTo>
                  <a:pt x="36333" y="14041"/>
                  <a:pt x="36510" y="13647"/>
                  <a:pt x="36278" y="13416"/>
                </a:cubicBezTo>
                <a:cubicBezTo>
                  <a:pt x="36204" y="13341"/>
                  <a:pt x="36112" y="13307"/>
                  <a:pt x="36022" y="13307"/>
                </a:cubicBezTo>
                <a:close/>
                <a:moveTo>
                  <a:pt x="1537" y="13810"/>
                </a:moveTo>
                <a:cubicBezTo>
                  <a:pt x="1496" y="13891"/>
                  <a:pt x="1428" y="13932"/>
                  <a:pt x="1442" y="13973"/>
                </a:cubicBezTo>
                <a:lnTo>
                  <a:pt x="1442" y="13987"/>
                </a:lnTo>
                <a:cubicBezTo>
                  <a:pt x="1455" y="14027"/>
                  <a:pt x="1496" y="14068"/>
                  <a:pt x="1550" y="14082"/>
                </a:cubicBezTo>
                <a:cubicBezTo>
                  <a:pt x="1591" y="14082"/>
                  <a:pt x="1659" y="14014"/>
                  <a:pt x="1659" y="13973"/>
                </a:cubicBezTo>
                <a:cubicBezTo>
                  <a:pt x="1659" y="13932"/>
                  <a:pt x="1605" y="13891"/>
                  <a:pt x="1537" y="13810"/>
                </a:cubicBezTo>
                <a:close/>
                <a:moveTo>
                  <a:pt x="29278" y="13579"/>
                </a:moveTo>
                <a:lnTo>
                  <a:pt x="29442" y="13919"/>
                </a:lnTo>
                <a:lnTo>
                  <a:pt x="29102" y="14095"/>
                </a:lnTo>
                <a:lnTo>
                  <a:pt x="28939" y="13769"/>
                </a:lnTo>
                <a:lnTo>
                  <a:pt x="29278" y="13579"/>
                </a:lnTo>
                <a:close/>
                <a:moveTo>
                  <a:pt x="39620" y="13605"/>
                </a:moveTo>
                <a:cubicBezTo>
                  <a:pt x="39612" y="13605"/>
                  <a:pt x="39604" y="13605"/>
                  <a:pt x="39595" y="13606"/>
                </a:cubicBezTo>
                <a:cubicBezTo>
                  <a:pt x="39282" y="13633"/>
                  <a:pt x="39282" y="14068"/>
                  <a:pt x="39595" y="14095"/>
                </a:cubicBezTo>
                <a:cubicBezTo>
                  <a:pt x="39604" y="14096"/>
                  <a:pt x="39612" y="14096"/>
                  <a:pt x="39620" y="14096"/>
                </a:cubicBezTo>
                <a:cubicBezTo>
                  <a:pt x="39940" y="14096"/>
                  <a:pt x="39940" y="13605"/>
                  <a:pt x="39620" y="13605"/>
                </a:cubicBezTo>
                <a:close/>
                <a:moveTo>
                  <a:pt x="17508" y="13538"/>
                </a:moveTo>
                <a:lnTo>
                  <a:pt x="17671" y="13946"/>
                </a:lnTo>
                <a:lnTo>
                  <a:pt x="17331" y="14109"/>
                </a:lnTo>
                <a:lnTo>
                  <a:pt x="17154" y="13755"/>
                </a:lnTo>
                <a:lnTo>
                  <a:pt x="17508" y="13538"/>
                </a:lnTo>
                <a:close/>
                <a:moveTo>
                  <a:pt x="33296" y="13319"/>
                </a:moveTo>
                <a:cubicBezTo>
                  <a:pt x="33166" y="13319"/>
                  <a:pt x="33035" y="13381"/>
                  <a:pt x="32948" y="13511"/>
                </a:cubicBezTo>
                <a:lnTo>
                  <a:pt x="32894" y="13592"/>
                </a:lnTo>
                <a:lnTo>
                  <a:pt x="32894" y="13687"/>
                </a:lnTo>
                <a:cubicBezTo>
                  <a:pt x="32867" y="13891"/>
                  <a:pt x="33003" y="14082"/>
                  <a:pt x="33207" y="14136"/>
                </a:cubicBezTo>
                <a:cubicBezTo>
                  <a:pt x="33236" y="14142"/>
                  <a:pt x="33265" y="14145"/>
                  <a:pt x="33293" y="14145"/>
                </a:cubicBezTo>
                <a:cubicBezTo>
                  <a:pt x="33567" y="14145"/>
                  <a:pt x="33780" y="13862"/>
                  <a:pt x="33669" y="13579"/>
                </a:cubicBezTo>
                <a:cubicBezTo>
                  <a:pt x="33602" y="13408"/>
                  <a:pt x="33451" y="13319"/>
                  <a:pt x="33296" y="13319"/>
                </a:cubicBezTo>
                <a:close/>
                <a:moveTo>
                  <a:pt x="14762" y="13660"/>
                </a:moveTo>
                <a:lnTo>
                  <a:pt x="14939" y="14000"/>
                </a:lnTo>
                <a:lnTo>
                  <a:pt x="14599" y="14177"/>
                </a:lnTo>
                <a:lnTo>
                  <a:pt x="14422" y="13837"/>
                </a:lnTo>
                <a:lnTo>
                  <a:pt x="14762" y="13660"/>
                </a:lnTo>
                <a:close/>
                <a:moveTo>
                  <a:pt x="7024" y="13429"/>
                </a:moveTo>
                <a:cubicBezTo>
                  <a:pt x="6924" y="13429"/>
                  <a:pt x="6823" y="13467"/>
                  <a:pt x="6743" y="13552"/>
                </a:cubicBezTo>
                <a:cubicBezTo>
                  <a:pt x="6498" y="13796"/>
                  <a:pt x="6675" y="14218"/>
                  <a:pt x="7028" y="14218"/>
                </a:cubicBezTo>
                <a:cubicBezTo>
                  <a:pt x="7245" y="14204"/>
                  <a:pt x="7409" y="14027"/>
                  <a:pt x="7409" y="13823"/>
                </a:cubicBezTo>
                <a:lnTo>
                  <a:pt x="7422" y="13823"/>
                </a:lnTo>
                <a:cubicBezTo>
                  <a:pt x="7422" y="13586"/>
                  <a:pt x="7226" y="13429"/>
                  <a:pt x="7024" y="13429"/>
                </a:cubicBezTo>
                <a:close/>
                <a:moveTo>
                  <a:pt x="23774" y="13701"/>
                </a:moveTo>
                <a:lnTo>
                  <a:pt x="23950" y="14027"/>
                </a:lnTo>
                <a:lnTo>
                  <a:pt x="23624" y="14218"/>
                </a:lnTo>
                <a:lnTo>
                  <a:pt x="23447" y="13878"/>
                </a:lnTo>
                <a:lnTo>
                  <a:pt x="23774" y="13701"/>
                </a:lnTo>
                <a:close/>
                <a:moveTo>
                  <a:pt x="26546" y="13674"/>
                </a:moveTo>
                <a:lnTo>
                  <a:pt x="26710" y="13987"/>
                </a:lnTo>
                <a:lnTo>
                  <a:pt x="26356" y="14218"/>
                </a:lnTo>
                <a:lnTo>
                  <a:pt x="26193" y="13837"/>
                </a:lnTo>
                <a:lnTo>
                  <a:pt x="26546" y="13674"/>
                </a:lnTo>
                <a:close/>
                <a:moveTo>
                  <a:pt x="4266" y="13606"/>
                </a:moveTo>
                <a:cubicBezTo>
                  <a:pt x="4190" y="13606"/>
                  <a:pt x="4113" y="13635"/>
                  <a:pt x="4051" y="13701"/>
                </a:cubicBezTo>
                <a:cubicBezTo>
                  <a:pt x="3847" y="13891"/>
                  <a:pt x="3997" y="14231"/>
                  <a:pt x="4269" y="14231"/>
                </a:cubicBezTo>
                <a:cubicBezTo>
                  <a:pt x="4445" y="14231"/>
                  <a:pt x="4581" y="14082"/>
                  <a:pt x="4581" y="13919"/>
                </a:cubicBezTo>
                <a:cubicBezTo>
                  <a:pt x="4581" y="13734"/>
                  <a:pt x="4425" y="13606"/>
                  <a:pt x="4266" y="13606"/>
                </a:cubicBezTo>
                <a:close/>
                <a:moveTo>
                  <a:pt x="12030" y="13742"/>
                </a:moveTo>
                <a:lnTo>
                  <a:pt x="12193" y="14068"/>
                </a:lnTo>
                <a:lnTo>
                  <a:pt x="11840" y="14231"/>
                </a:lnTo>
                <a:lnTo>
                  <a:pt x="11663" y="13905"/>
                </a:lnTo>
                <a:lnTo>
                  <a:pt x="12030" y="13742"/>
                </a:lnTo>
                <a:close/>
                <a:moveTo>
                  <a:pt x="36822" y="13565"/>
                </a:moveTo>
                <a:cubicBezTo>
                  <a:pt x="36523" y="13579"/>
                  <a:pt x="36387" y="13946"/>
                  <a:pt x="36605" y="14163"/>
                </a:cubicBezTo>
                <a:cubicBezTo>
                  <a:pt x="36672" y="14226"/>
                  <a:pt x="36751" y="14254"/>
                  <a:pt x="36830" y="14254"/>
                </a:cubicBezTo>
                <a:cubicBezTo>
                  <a:pt x="37007" y="14254"/>
                  <a:pt x="37180" y="14112"/>
                  <a:pt x="37189" y="13905"/>
                </a:cubicBezTo>
                <a:cubicBezTo>
                  <a:pt x="37189" y="13715"/>
                  <a:pt x="37026" y="13565"/>
                  <a:pt x="36836" y="13565"/>
                </a:cubicBezTo>
                <a:close/>
                <a:moveTo>
                  <a:pt x="21055" y="13769"/>
                </a:moveTo>
                <a:lnTo>
                  <a:pt x="21232" y="14136"/>
                </a:lnTo>
                <a:lnTo>
                  <a:pt x="20906" y="14299"/>
                </a:lnTo>
                <a:lnTo>
                  <a:pt x="20729" y="13946"/>
                </a:lnTo>
                <a:lnTo>
                  <a:pt x="21055" y="13769"/>
                </a:lnTo>
                <a:close/>
                <a:moveTo>
                  <a:pt x="40411" y="13891"/>
                </a:moveTo>
                <a:cubicBezTo>
                  <a:pt x="40234" y="13891"/>
                  <a:pt x="40139" y="14109"/>
                  <a:pt x="40261" y="14245"/>
                </a:cubicBezTo>
                <a:cubicBezTo>
                  <a:pt x="40305" y="14289"/>
                  <a:pt x="40359" y="14309"/>
                  <a:pt x="40413" y="14309"/>
                </a:cubicBezTo>
                <a:cubicBezTo>
                  <a:pt x="40523" y="14309"/>
                  <a:pt x="40628" y="14224"/>
                  <a:pt x="40628" y="14095"/>
                </a:cubicBezTo>
                <a:cubicBezTo>
                  <a:pt x="40614" y="13987"/>
                  <a:pt x="40533" y="13891"/>
                  <a:pt x="40424" y="13891"/>
                </a:cubicBezTo>
                <a:close/>
                <a:moveTo>
                  <a:pt x="30080" y="13810"/>
                </a:moveTo>
                <a:lnTo>
                  <a:pt x="30257" y="14150"/>
                </a:lnTo>
                <a:lnTo>
                  <a:pt x="29917" y="14340"/>
                </a:lnTo>
                <a:lnTo>
                  <a:pt x="29741" y="13987"/>
                </a:lnTo>
                <a:lnTo>
                  <a:pt x="30080" y="13810"/>
                </a:lnTo>
                <a:close/>
                <a:moveTo>
                  <a:pt x="18323" y="13878"/>
                </a:moveTo>
                <a:lnTo>
                  <a:pt x="18500" y="14190"/>
                </a:lnTo>
                <a:lnTo>
                  <a:pt x="18146" y="14367"/>
                </a:lnTo>
                <a:lnTo>
                  <a:pt x="17970" y="14041"/>
                </a:lnTo>
                <a:lnTo>
                  <a:pt x="18323" y="13878"/>
                </a:lnTo>
                <a:close/>
                <a:moveTo>
                  <a:pt x="34131" y="13579"/>
                </a:moveTo>
                <a:lnTo>
                  <a:pt x="34131" y="13592"/>
                </a:lnTo>
                <a:cubicBezTo>
                  <a:pt x="34125" y="13592"/>
                  <a:pt x="34120" y="13592"/>
                  <a:pt x="34114" y="13592"/>
                </a:cubicBezTo>
                <a:cubicBezTo>
                  <a:pt x="33772" y="13592"/>
                  <a:pt x="33591" y="14004"/>
                  <a:pt x="33832" y="14258"/>
                </a:cubicBezTo>
                <a:cubicBezTo>
                  <a:pt x="33917" y="14343"/>
                  <a:pt x="34021" y="14381"/>
                  <a:pt x="34122" y="14381"/>
                </a:cubicBezTo>
                <a:cubicBezTo>
                  <a:pt x="34329" y="14381"/>
                  <a:pt x="34525" y="14224"/>
                  <a:pt x="34525" y="13987"/>
                </a:cubicBezTo>
                <a:cubicBezTo>
                  <a:pt x="34539" y="13755"/>
                  <a:pt x="34348" y="13579"/>
                  <a:pt x="34131" y="13579"/>
                </a:cubicBezTo>
                <a:close/>
                <a:moveTo>
                  <a:pt x="27376" y="13891"/>
                </a:moveTo>
                <a:lnTo>
                  <a:pt x="27539" y="14231"/>
                </a:lnTo>
                <a:lnTo>
                  <a:pt x="27212" y="14394"/>
                </a:lnTo>
                <a:lnTo>
                  <a:pt x="27036" y="14054"/>
                </a:lnTo>
                <a:lnTo>
                  <a:pt x="27376" y="13891"/>
                </a:lnTo>
                <a:close/>
                <a:moveTo>
                  <a:pt x="15591" y="13919"/>
                </a:moveTo>
                <a:lnTo>
                  <a:pt x="15768" y="14258"/>
                </a:lnTo>
                <a:lnTo>
                  <a:pt x="15428" y="14421"/>
                </a:lnTo>
                <a:lnTo>
                  <a:pt x="15265" y="14095"/>
                </a:lnTo>
                <a:lnTo>
                  <a:pt x="15591" y="13919"/>
                </a:lnTo>
                <a:close/>
                <a:moveTo>
                  <a:pt x="2379" y="14014"/>
                </a:moveTo>
                <a:cubicBezTo>
                  <a:pt x="2271" y="14014"/>
                  <a:pt x="2162" y="14095"/>
                  <a:pt x="2162" y="14218"/>
                </a:cubicBezTo>
                <a:cubicBezTo>
                  <a:pt x="2153" y="14349"/>
                  <a:pt x="2253" y="14441"/>
                  <a:pt x="2366" y="14441"/>
                </a:cubicBezTo>
                <a:cubicBezTo>
                  <a:pt x="2416" y="14441"/>
                  <a:pt x="2469" y="14423"/>
                  <a:pt x="2515" y="14381"/>
                </a:cubicBezTo>
                <a:cubicBezTo>
                  <a:pt x="2651" y="14258"/>
                  <a:pt x="2570" y="14014"/>
                  <a:pt x="2379" y="14014"/>
                </a:cubicBezTo>
                <a:close/>
                <a:moveTo>
                  <a:pt x="12873" y="13987"/>
                </a:moveTo>
                <a:lnTo>
                  <a:pt x="13049" y="14313"/>
                </a:lnTo>
                <a:lnTo>
                  <a:pt x="12682" y="14476"/>
                </a:lnTo>
                <a:lnTo>
                  <a:pt x="12506" y="14150"/>
                </a:lnTo>
                <a:lnTo>
                  <a:pt x="12873" y="13987"/>
                </a:lnTo>
                <a:close/>
                <a:moveTo>
                  <a:pt x="41253" y="14204"/>
                </a:moveTo>
                <a:cubicBezTo>
                  <a:pt x="41199" y="14204"/>
                  <a:pt x="41145" y="14286"/>
                  <a:pt x="41090" y="14326"/>
                </a:cubicBezTo>
                <a:cubicBezTo>
                  <a:pt x="41145" y="14381"/>
                  <a:pt x="41185" y="14462"/>
                  <a:pt x="41240" y="14476"/>
                </a:cubicBezTo>
                <a:cubicBezTo>
                  <a:pt x="41245" y="14477"/>
                  <a:pt x="41250" y="14477"/>
                  <a:pt x="41255" y="14477"/>
                </a:cubicBezTo>
                <a:cubicBezTo>
                  <a:pt x="41316" y="14477"/>
                  <a:pt x="41369" y="14403"/>
                  <a:pt x="41457" y="14340"/>
                </a:cubicBezTo>
                <a:cubicBezTo>
                  <a:pt x="41362" y="14272"/>
                  <a:pt x="41294" y="14204"/>
                  <a:pt x="41253" y="14204"/>
                </a:cubicBezTo>
                <a:close/>
                <a:moveTo>
                  <a:pt x="37665" y="13823"/>
                </a:moveTo>
                <a:cubicBezTo>
                  <a:pt x="37379" y="13823"/>
                  <a:pt x="37230" y="14177"/>
                  <a:pt x="37420" y="14381"/>
                </a:cubicBezTo>
                <a:cubicBezTo>
                  <a:pt x="37489" y="14454"/>
                  <a:pt x="37575" y="14487"/>
                  <a:pt x="37660" y="14487"/>
                </a:cubicBezTo>
                <a:cubicBezTo>
                  <a:pt x="37824" y="14487"/>
                  <a:pt x="37982" y="14361"/>
                  <a:pt x="37991" y="14163"/>
                </a:cubicBezTo>
                <a:cubicBezTo>
                  <a:pt x="37991" y="13987"/>
                  <a:pt x="37842" y="13837"/>
                  <a:pt x="37665" y="13823"/>
                </a:cubicBezTo>
                <a:close/>
                <a:moveTo>
                  <a:pt x="24603" y="13959"/>
                </a:moveTo>
                <a:lnTo>
                  <a:pt x="24766" y="14313"/>
                </a:lnTo>
                <a:lnTo>
                  <a:pt x="24440" y="14489"/>
                </a:lnTo>
                <a:lnTo>
                  <a:pt x="24277" y="14122"/>
                </a:lnTo>
                <a:lnTo>
                  <a:pt x="24603" y="13959"/>
                </a:lnTo>
                <a:close/>
                <a:moveTo>
                  <a:pt x="7840" y="13701"/>
                </a:moveTo>
                <a:cubicBezTo>
                  <a:pt x="7485" y="13701"/>
                  <a:pt x="7317" y="14126"/>
                  <a:pt x="7558" y="14381"/>
                </a:cubicBezTo>
                <a:cubicBezTo>
                  <a:pt x="7641" y="14459"/>
                  <a:pt x="7741" y="14494"/>
                  <a:pt x="7840" y="14494"/>
                </a:cubicBezTo>
                <a:cubicBezTo>
                  <a:pt x="8050" y="14494"/>
                  <a:pt x="8251" y="14336"/>
                  <a:pt x="8251" y="14095"/>
                </a:cubicBezTo>
                <a:cubicBezTo>
                  <a:pt x="8251" y="13878"/>
                  <a:pt x="8075" y="13701"/>
                  <a:pt x="7857" y="13701"/>
                </a:cubicBezTo>
                <a:cubicBezTo>
                  <a:pt x="7851" y="13701"/>
                  <a:pt x="7846" y="13701"/>
                  <a:pt x="7840" y="13701"/>
                </a:cubicBezTo>
                <a:close/>
                <a:moveTo>
                  <a:pt x="5139" y="13810"/>
                </a:moveTo>
                <a:cubicBezTo>
                  <a:pt x="4826" y="13810"/>
                  <a:pt x="4676" y="14177"/>
                  <a:pt x="4894" y="14394"/>
                </a:cubicBezTo>
                <a:cubicBezTo>
                  <a:pt x="4965" y="14465"/>
                  <a:pt x="5052" y="14497"/>
                  <a:pt x="5136" y="14497"/>
                </a:cubicBezTo>
                <a:cubicBezTo>
                  <a:pt x="5312" y="14497"/>
                  <a:pt x="5478" y="14360"/>
                  <a:pt x="5478" y="14150"/>
                </a:cubicBezTo>
                <a:cubicBezTo>
                  <a:pt x="5478" y="13973"/>
                  <a:pt x="5329" y="13810"/>
                  <a:pt x="5139" y="13810"/>
                </a:cubicBezTo>
                <a:close/>
                <a:moveTo>
                  <a:pt x="21884" y="14041"/>
                </a:moveTo>
                <a:lnTo>
                  <a:pt x="22061" y="14381"/>
                </a:lnTo>
                <a:lnTo>
                  <a:pt x="21721" y="14544"/>
                </a:lnTo>
                <a:lnTo>
                  <a:pt x="21544" y="14218"/>
                </a:lnTo>
                <a:lnTo>
                  <a:pt x="21884" y="14041"/>
                </a:lnTo>
                <a:close/>
                <a:moveTo>
                  <a:pt x="32649" y="14351"/>
                </a:moveTo>
                <a:lnTo>
                  <a:pt x="32649" y="14351"/>
                </a:lnTo>
                <a:cubicBezTo>
                  <a:pt x="32651" y="14379"/>
                  <a:pt x="32651" y="14407"/>
                  <a:pt x="32649" y="14435"/>
                </a:cubicBezTo>
                <a:lnTo>
                  <a:pt x="32622" y="14503"/>
                </a:lnTo>
                <a:cubicBezTo>
                  <a:pt x="32614" y="14518"/>
                  <a:pt x="32605" y="14533"/>
                  <a:pt x="32595" y="14547"/>
                </a:cubicBezTo>
                <a:lnTo>
                  <a:pt x="32595" y="14547"/>
                </a:lnTo>
                <a:cubicBezTo>
                  <a:pt x="32593" y="14524"/>
                  <a:pt x="32593" y="14500"/>
                  <a:pt x="32595" y="14476"/>
                </a:cubicBezTo>
                <a:lnTo>
                  <a:pt x="32622" y="14408"/>
                </a:lnTo>
                <a:cubicBezTo>
                  <a:pt x="32630" y="14388"/>
                  <a:pt x="32639" y="14369"/>
                  <a:pt x="32649" y="14351"/>
                </a:cubicBezTo>
                <a:close/>
                <a:moveTo>
                  <a:pt x="30910" y="14054"/>
                </a:moveTo>
                <a:lnTo>
                  <a:pt x="31100" y="14408"/>
                </a:lnTo>
                <a:lnTo>
                  <a:pt x="30746" y="14585"/>
                </a:lnTo>
                <a:lnTo>
                  <a:pt x="30570" y="14245"/>
                </a:lnTo>
                <a:lnTo>
                  <a:pt x="30910" y="14054"/>
                </a:lnTo>
                <a:close/>
                <a:moveTo>
                  <a:pt x="10113" y="14014"/>
                </a:moveTo>
                <a:lnTo>
                  <a:pt x="10304" y="14408"/>
                </a:lnTo>
                <a:lnTo>
                  <a:pt x="9950" y="14598"/>
                </a:lnTo>
                <a:lnTo>
                  <a:pt x="9760" y="14204"/>
                </a:lnTo>
                <a:lnTo>
                  <a:pt x="10113" y="14014"/>
                </a:lnTo>
                <a:close/>
                <a:moveTo>
                  <a:pt x="19166" y="14109"/>
                </a:moveTo>
                <a:lnTo>
                  <a:pt x="19343" y="14435"/>
                </a:lnTo>
                <a:lnTo>
                  <a:pt x="18976" y="14612"/>
                </a:lnTo>
                <a:lnTo>
                  <a:pt x="18799" y="14286"/>
                </a:lnTo>
                <a:lnTo>
                  <a:pt x="19166" y="14109"/>
                </a:lnTo>
                <a:close/>
                <a:moveTo>
                  <a:pt x="34946" y="13823"/>
                </a:moveTo>
                <a:cubicBezTo>
                  <a:pt x="34593" y="13823"/>
                  <a:pt x="34416" y="14258"/>
                  <a:pt x="34661" y="14503"/>
                </a:cubicBezTo>
                <a:cubicBezTo>
                  <a:pt x="34744" y="14581"/>
                  <a:pt x="34843" y="14616"/>
                  <a:pt x="34940" y="14616"/>
                </a:cubicBezTo>
                <a:cubicBezTo>
                  <a:pt x="35146" y="14616"/>
                  <a:pt x="35341" y="14458"/>
                  <a:pt x="35341" y="14218"/>
                </a:cubicBezTo>
                <a:cubicBezTo>
                  <a:pt x="35327" y="14000"/>
                  <a:pt x="35150" y="13823"/>
                  <a:pt x="34946" y="13823"/>
                </a:cubicBezTo>
                <a:close/>
                <a:moveTo>
                  <a:pt x="37420" y="14639"/>
                </a:moveTo>
                <a:cubicBezTo>
                  <a:pt x="37422" y="14639"/>
                  <a:pt x="37425" y="14639"/>
                  <a:pt x="37427" y="14639"/>
                </a:cubicBezTo>
                <a:lnTo>
                  <a:pt x="37427" y="14639"/>
                </a:lnTo>
                <a:cubicBezTo>
                  <a:pt x="37429" y="14639"/>
                  <a:pt x="37432" y="14639"/>
                  <a:pt x="37434" y="14639"/>
                </a:cubicBezTo>
                <a:close/>
                <a:moveTo>
                  <a:pt x="28178" y="14136"/>
                </a:moveTo>
                <a:lnTo>
                  <a:pt x="28354" y="14503"/>
                </a:lnTo>
                <a:lnTo>
                  <a:pt x="28028" y="14666"/>
                </a:lnTo>
                <a:lnTo>
                  <a:pt x="27851" y="14313"/>
                </a:lnTo>
                <a:lnTo>
                  <a:pt x="28178" y="14136"/>
                </a:lnTo>
                <a:close/>
                <a:moveTo>
                  <a:pt x="16420" y="14163"/>
                </a:moveTo>
                <a:lnTo>
                  <a:pt x="16583" y="14503"/>
                </a:lnTo>
                <a:lnTo>
                  <a:pt x="16244" y="14680"/>
                </a:lnTo>
                <a:lnTo>
                  <a:pt x="16080" y="14354"/>
                </a:lnTo>
                <a:lnTo>
                  <a:pt x="16420" y="14163"/>
                </a:lnTo>
                <a:close/>
                <a:moveTo>
                  <a:pt x="38505" y="14095"/>
                </a:moveTo>
                <a:cubicBezTo>
                  <a:pt x="38243" y="14095"/>
                  <a:pt x="38090" y="14412"/>
                  <a:pt x="38277" y="14598"/>
                </a:cubicBezTo>
                <a:cubicBezTo>
                  <a:pt x="38337" y="14668"/>
                  <a:pt x="38418" y="14700"/>
                  <a:pt x="38497" y="14700"/>
                </a:cubicBezTo>
                <a:cubicBezTo>
                  <a:pt x="38649" y="14700"/>
                  <a:pt x="38798" y="14586"/>
                  <a:pt x="38807" y="14408"/>
                </a:cubicBezTo>
                <a:cubicBezTo>
                  <a:pt x="38807" y="14245"/>
                  <a:pt x="38671" y="14109"/>
                  <a:pt x="38508" y="14095"/>
                </a:cubicBezTo>
                <a:lnTo>
                  <a:pt x="38521" y="14095"/>
                </a:lnTo>
                <a:cubicBezTo>
                  <a:pt x="38516" y="14095"/>
                  <a:pt x="38510" y="14095"/>
                  <a:pt x="38505" y="14095"/>
                </a:cubicBezTo>
                <a:close/>
                <a:moveTo>
                  <a:pt x="25432" y="14218"/>
                </a:moveTo>
                <a:lnTo>
                  <a:pt x="25622" y="14557"/>
                </a:lnTo>
                <a:lnTo>
                  <a:pt x="25269" y="14748"/>
                </a:lnTo>
                <a:lnTo>
                  <a:pt x="25092" y="14408"/>
                </a:lnTo>
                <a:lnTo>
                  <a:pt x="25432" y="14218"/>
                </a:lnTo>
                <a:close/>
                <a:moveTo>
                  <a:pt x="3194" y="14216"/>
                </a:moveTo>
                <a:cubicBezTo>
                  <a:pt x="3126" y="14216"/>
                  <a:pt x="3058" y="14241"/>
                  <a:pt x="3005" y="14299"/>
                </a:cubicBezTo>
                <a:cubicBezTo>
                  <a:pt x="2845" y="14472"/>
                  <a:pt x="2959" y="14762"/>
                  <a:pt x="3193" y="14762"/>
                </a:cubicBezTo>
                <a:cubicBezTo>
                  <a:pt x="3198" y="14762"/>
                  <a:pt x="3203" y="14762"/>
                  <a:pt x="3209" y="14761"/>
                </a:cubicBezTo>
                <a:cubicBezTo>
                  <a:pt x="3358" y="14761"/>
                  <a:pt x="3467" y="14639"/>
                  <a:pt x="3467" y="14489"/>
                </a:cubicBezTo>
                <a:lnTo>
                  <a:pt x="3480" y="14489"/>
                </a:lnTo>
                <a:cubicBezTo>
                  <a:pt x="3471" y="14325"/>
                  <a:pt x="3333" y="14216"/>
                  <a:pt x="3194" y="14216"/>
                </a:cubicBezTo>
                <a:close/>
                <a:moveTo>
                  <a:pt x="5951" y="14032"/>
                </a:moveTo>
                <a:cubicBezTo>
                  <a:pt x="5856" y="14032"/>
                  <a:pt x="5759" y="14068"/>
                  <a:pt x="5682" y="14150"/>
                </a:cubicBezTo>
                <a:cubicBezTo>
                  <a:pt x="5451" y="14381"/>
                  <a:pt x="5628" y="14775"/>
                  <a:pt x="5954" y="14775"/>
                </a:cubicBezTo>
                <a:cubicBezTo>
                  <a:pt x="6158" y="14775"/>
                  <a:pt x="6321" y="14598"/>
                  <a:pt x="6321" y="14394"/>
                </a:cubicBezTo>
                <a:cubicBezTo>
                  <a:pt x="6321" y="14177"/>
                  <a:pt x="6140" y="14032"/>
                  <a:pt x="5951" y="14032"/>
                </a:cubicBezTo>
                <a:close/>
                <a:moveTo>
                  <a:pt x="22713" y="14286"/>
                </a:moveTo>
                <a:lnTo>
                  <a:pt x="22890" y="14612"/>
                </a:lnTo>
                <a:lnTo>
                  <a:pt x="22564" y="14788"/>
                </a:lnTo>
                <a:cubicBezTo>
                  <a:pt x="22510" y="14680"/>
                  <a:pt x="22442" y="14571"/>
                  <a:pt x="22387" y="14462"/>
                </a:cubicBezTo>
                <a:lnTo>
                  <a:pt x="22713" y="14286"/>
                </a:lnTo>
                <a:close/>
                <a:moveTo>
                  <a:pt x="10929" y="14313"/>
                </a:moveTo>
                <a:lnTo>
                  <a:pt x="11119" y="14639"/>
                </a:lnTo>
                <a:lnTo>
                  <a:pt x="10779" y="14816"/>
                </a:lnTo>
                <a:lnTo>
                  <a:pt x="10589" y="14476"/>
                </a:lnTo>
                <a:lnTo>
                  <a:pt x="10929" y="14313"/>
                </a:lnTo>
                <a:close/>
                <a:moveTo>
                  <a:pt x="13675" y="14245"/>
                </a:moveTo>
                <a:lnTo>
                  <a:pt x="13851" y="14585"/>
                </a:lnTo>
                <a:lnTo>
                  <a:pt x="13511" y="14816"/>
                </a:lnTo>
                <a:lnTo>
                  <a:pt x="13335" y="14421"/>
                </a:lnTo>
                <a:lnTo>
                  <a:pt x="13675" y="14245"/>
                </a:lnTo>
                <a:close/>
                <a:moveTo>
                  <a:pt x="19995" y="14354"/>
                </a:moveTo>
                <a:lnTo>
                  <a:pt x="20158" y="14666"/>
                </a:lnTo>
                <a:lnTo>
                  <a:pt x="19805" y="14843"/>
                </a:lnTo>
                <a:lnTo>
                  <a:pt x="19628" y="14517"/>
                </a:lnTo>
                <a:lnTo>
                  <a:pt x="19995" y="14354"/>
                </a:lnTo>
                <a:close/>
                <a:moveTo>
                  <a:pt x="35752" y="14122"/>
                </a:moveTo>
                <a:cubicBezTo>
                  <a:pt x="35546" y="14122"/>
                  <a:pt x="35395" y="14293"/>
                  <a:pt x="35395" y="14489"/>
                </a:cubicBezTo>
                <a:cubicBezTo>
                  <a:pt x="35395" y="14720"/>
                  <a:pt x="35583" y="14869"/>
                  <a:pt x="35775" y="14869"/>
                </a:cubicBezTo>
                <a:cubicBezTo>
                  <a:pt x="35867" y="14869"/>
                  <a:pt x="35960" y="14836"/>
                  <a:pt x="36034" y="14761"/>
                </a:cubicBezTo>
                <a:cubicBezTo>
                  <a:pt x="36265" y="14517"/>
                  <a:pt x="36102" y="14122"/>
                  <a:pt x="35776" y="14122"/>
                </a:cubicBezTo>
                <a:cubicBezTo>
                  <a:pt x="35768" y="14122"/>
                  <a:pt x="35760" y="14122"/>
                  <a:pt x="35752" y="14122"/>
                </a:cubicBezTo>
                <a:close/>
                <a:moveTo>
                  <a:pt x="31739" y="14299"/>
                </a:moveTo>
                <a:lnTo>
                  <a:pt x="31943" y="14680"/>
                </a:lnTo>
                <a:lnTo>
                  <a:pt x="31576" y="14870"/>
                </a:lnTo>
                <a:lnTo>
                  <a:pt x="31399" y="14489"/>
                </a:lnTo>
                <a:lnTo>
                  <a:pt x="31739" y="14299"/>
                </a:lnTo>
                <a:close/>
                <a:moveTo>
                  <a:pt x="1319" y="14625"/>
                </a:moveTo>
                <a:cubicBezTo>
                  <a:pt x="1251" y="14707"/>
                  <a:pt x="1183" y="14748"/>
                  <a:pt x="1183" y="14788"/>
                </a:cubicBezTo>
                <a:cubicBezTo>
                  <a:pt x="1197" y="14843"/>
                  <a:pt x="1238" y="14884"/>
                  <a:pt x="1306" y="14911"/>
                </a:cubicBezTo>
                <a:cubicBezTo>
                  <a:pt x="1333" y="14911"/>
                  <a:pt x="1414" y="14856"/>
                  <a:pt x="1414" y="14816"/>
                </a:cubicBezTo>
                <a:cubicBezTo>
                  <a:pt x="1414" y="14775"/>
                  <a:pt x="1360" y="14707"/>
                  <a:pt x="1319" y="14625"/>
                </a:cubicBezTo>
                <a:close/>
                <a:moveTo>
                  <a:pt x="29007" y="14408"/>
                </a:moveTo>
                <a:lnTo>
                  <a:pt x="29183" y="14748"/>
                </a:lnTo>
                <a:lnTo>
                  <a:pt x="28844" y="14911"/>
                </a:lnTo>
                <a:lnTo>
                  <a:pt x="28680" y="14585"/>
                </a:lnTo>
                <a:lnTo>
                  <a:pt x="29007" y="14408"/>
                </a:lnTo>
                <a:close/>
                <a:moveTo>
                  <a:pt x="17236" y="14408"/>
                </a:moveTo>
                <a:lnTo>
                  <a:pt x="17412" y="14775"/>
                </a:lnTo>
                <a:lnTo>
                  <a:pt x="17086" y="14938"/>
                </a:lnTo>
                <a:lnTo>
                  <a:pt x="16923" y="14585"/>
                </a:lnTo>
                <a:lnTo>
                  <a:pt x="17236" y="14408"/>
                </a:lnTo>
                <a:close/>
                <a:moveTo>
                  <a:pt x="39320" y="14407"/>
                </a:moveTo>
                <a:cubicBezTo>
                  <a:pt x="39085" y="14407"/>
                  <a:pt x="38947" y="14684"/>
                  <a:pt x="39119" y="14856"/>
                </a:cubicBezTo>
                <a:cubicBezTo>
                  <a:pt x="39177" y="14923"/>
                  <a:pt x="39251" y="14953"/>
                  <a:pt x="39324" y="14953"/>
                </a:cubicBezTo>
                <a:cubicBezTo>
                  <a:pt x="39458" y="14953"/>
                  <a:pt x="39586" y="14852"/>
                  <a:pt x="39595" y="14693"/>
                </a:cubicBezTo>
                <a:cubicBezTo>
                  <a:pt x="39595" y="14544"/>
                  <a:pt x="39486" y="14408"/>
                  <a:pt x="39337" y="14408"/>
                </a:cubicBezTo>
                <a:cubicBezTo>
                  <a:pt x="39331" y="14408"/>
                  <a:pt x="39325" y="14407"/>
                  <a:pt x="39320" y="14407"/>
                </a:cubicBezTo>
                <a:close/>
                <a:moveTo>
                  <a:pt x="26275" y="14435"/>
                </a:moveTo>
                <a:lnTo>
                  <a:pt x="26451" y="14802"/>
                </a:lnTo>
                <a:lnTo>
                  <a:pt x="26084" y="14979"/>
                </a:lnTo>
                <a:lnTo>
                  <a:pt x="25921" y="14666"/>
                </a:lnTo>
                <a:lnTo>
                  <a:pt x="26275" y="14435"/>
                </a:lnTo>
                <a:close/>
                <a:moveTo>
                  <a:pt x="14517" y="14503"/>
                </a:moveTo>
                <a:lnTo>
                  <a:pt x="14708" y="14829"/>
                </a:lnTo>
                <a:lnTo>
                  <a:pt x="14368" y="15006"/>
                </a:lnTo>
                <a:lnTo>
                  <a:pt x="14191" y="14666"/>
                </a:lnTo>
                <a:lnTo>
                  <a:pt x="14517" y="14503"/>
                </a:lnTo>
                <a:close/>
                <a:moveTo>
                  <a:pt x="23543" y="14530"/>
                </a:moveTo>
                <a:lnTo>
                  <a:pt x="23719" y="14870"/>
                </a:lnTo>
                <a:lnTo>
                  <a:pt x="23379" y="15033"/>
                </a:lnTo>
                <a:lnTo>
                  <a:pt x="23203" y="14693"/>
                </a:lnTo>
                <a:lnTo>
                  <a:pt x="23543" y="14530"/>
                </a:lnTo>
                <a:close/>
                <a:moveTo>
                  <a:pt x="4024" y="14421"/>
                </a:moveTo>
                <a:cubicBezTo>
                  <a:pt x="3847" y="14421"/>
                  <a:pt x="3711" y="14557"/>
                  <a:pt x="3711" y="14734"/>
                </a:cubicBezTo>
                <a:cubicBezTo>
                  <a:pt x="3711" y="14918"/>
                  <a:pt x="3861" y="15046"/>
                  <a:pt x="4021" y="15046"/>
                </a:cubicBezTo>
                <a:cubicBezTo>
                  <a:pt x="4097" y="15046"/>
                  <a:pt x="4176" y="15017"/>
                  <a:pt x="4242" y="14952"/>
                </a:cubicBezTo>
                <a:cubicBezTo>
                  <a:pt x="4432" y="14761"/>
                  <a:pt x="4296" y="14421"/>
                  <a:pt x="4024" y="14421"/>
                </a:cubicBezTo>
                <a:close/>
                <a:moveTo>
                  <a:pt x="11772" y="14557"/>
                </a:moveTo>
                <a:lnTo>
                  <a:pt x="11935" y="14884"/>
                </a:lnTo>
                <a:lnTo>
                  <a:pt x="11595" y="15060"/>
                </a:lnTo>
                <a:lnTo>
                  <a:pt x="11432" y="14720"/>
                </a:lnTo>
                <a:lnTo>
                  <a:pt x="11772" y="14557"/>
                </a:lnTo>
                <a:close/>
                <a:moveTo>
                  <a:pt x="6777" y="14285"/>
                </a:moveTo>
                <a:cubicBezTo>
                  <a:pt x="6679" y="14285"/>
                  <a:pt x="6579" y="14322"/>
                  <a:pt x="6498" y="14408"/>
                </a:cubicBezTo>
                <a:cubicBezTo>
                  <a:pt x="6253" y="14653"/>
                  <a:pt x="6430" y="15074"/>
                  <a:pt x="6783" y="15074"/>
                </a:cubicBezTo>
                <a:cubicBezTo>
                  <a:pt x="6987" y="15060"/>
                  <a:pt x="7164" y="14884"/>
                  <a:pt x="7164" y="14666"/>
                </a:cubicBezTo>
                <a:cubicBezTo>
                  <a:pt x="7164" y="14439"/>
                  <a:pt x="6975" y="14285"/>
                  <a:pt x="6777" y="14285"/>
                </a:cubicBezTo>
                <a:close/>
                <a:moveTo>
                  <a:pt x="36588" y="14380"/>
                </a:moveTo>
                <a:cubicBezTo>
                  <a:pt x="36273" y="14380"/>
                  <a:pt x="36119" y="14765"/>
                  <a:pt x="36333" y="14992"/>
                </a:cubicBezTo>
                <a:cubicBezTo>
                  <a:pt x="36404" y="15068"/>
                  <a:pt x="36493" y="15101"/>
                  <a:pt x="36583" y="15101"/>
                </a:cubicBezTo>
                <a:cubicBezTo>
                  <a:pt x="36767" y="15101"/>
                  <a:pt x="36949" y="14958"/>
                  <a:pt x="36958" y="14748"/>
                </a:cubicBezTo>
                <a:cubicBezTo>
                  <a:pt x="36945" y="14544"/>
                  <a:pt x="36795" y="14394"/>
                  <a:pt x="36605" y="14381"/>
                </a:cubicBezTo>
                <a:cubicBezTo>
                  <a:pt x="36599" y="14380"/>
                  <a:pt x="36594" y="14380"/>
                  <a:pt x="36588" y="14380"/>
                </a:cubicBezTo>
                <a:close/>
                <a:moveTo>
                  <a:pt x="20838" y="14598"/>
                </a:moveTo>
                <a:lnTo>
                  <a:pt x="21001" y="14952"/>
                </a:lnTo>
                <a:lnTo>
                  <a:pt x="20647" y="15128"/>
                </a:lnTo>
                <a:lnTo>
                  <a:pt x="20484" y="14775"/>
                </a:lnTo>
                <a:lnTo>
                  <a:pt x="20838" y="14598"/>
                </a:lnTo>
                <a:close/>
                <a:moveTo>
                  <a:pt x="40139" y="14680"/>
                </a:moveTo>
                <a:cubicBezTo>
                  <a:pt x="40003" y="14680"/>
                  <a:pt x="39894" y="14788"/>
                  <a:pt x="39894" y="14924"/>
                </a:cubicBezTo>
                <a:cubicBezTo>
                  <a:pt x="39903" y="15069"/>
                  <a:pt x="40021" y="15160"/>
                  <a:pt x="40143" y="15160"/>
                </a:cubicBezTo>
                <a:cubicBezTo>
                  <a:pt x="40204" y="15160"/>
                  <a:pt x="40266" y="15137"/>
                  <a:pt x="40315" y="15087"/>
                </a:cubicBezTo>
                <a:cubicBezTo>
                  <a:pt x="40465" y="14938"/>
                  <a:pt x="40356" y="14680"/>
                  <a:pt x="40139" y="14680"/>
                </a:cubicBezTo>
                <a:close/>
                <a:moveTo>
                  <a:pt x="29836" y="14653"/>
                </a:moveTo>
                <a:lnTo>
                  <a:pt x="30012" y="15006"/>
                </a:lnTo>
                <a:lnTo>
                  <a:pt x="29673" y="15169"/>
                </a:lnTo>
                <a:lnTo>
                  <a:pt x="29496" y="14829"/>
                </a:lnTo>
                <a:lnTo>
                  <a:pt x="29836" y="14653"/>
                </a:lnTo>
                <a:close/>
                <a:moveTo>
                  <a:pt x="18065" y="14680"/>
                </a:moveTo>
                <a:lnTo>
                  <a:pt x="18228" y="15020"/>
                </a:lnTo>
                <a:lnTo>
                  <a:pt x="17902" y="15183"/>
                </a:lnTo>
                <a:lnTo>
                  <a:pt x="17725" y="14856"/>
                </a:lnTo>
                <a:lnTo>
                  <a:pt x="18065" y="14680"/>
                </a:lnTo>
                <a:close/>
                <a:moveTo>
                  <a:pt x="27131" y="14720"/>
                </a:moveTo>
                <a:lnTo>
                  <a:pt x="27294" y="15047"/>
                </a:lnTo>
                <a:lnTo>
                  <a:pt x="26941" y="15210"/>
                </a:lnTo>
                <a:lnTo>
                  <a:pt x="26764" y="14897"/>
                </a:lnTo>
                <a:lnTo>
                  <a:pt x="27131" y="14720"/>
                </a:lnTo>
                <a:close/>
                <a:moveTo>
                  <a:pt x="33845" y="14394"/>
                </a:moveTo>
                <a:lnTo>
                  <a:pt x="33845" y="14408"/>
                </a:lnTo>
                <a:cubicBezTo>
                  <a:pt x="33478" y="14408"/>
                  <a:pt x="33302" y="14843"/>
                  <a:pt x="33546" y="15101"/>
                </a:cubicBezTo>
                <a:cubicBezTo>
                  <a:pt x="33631" y="15186"/>
                  <a:pt x="33734" y="15223"/>
                  <a:pt x="33835" y="15223"/>
                </a:cubicBezTo>
                <a:cubicBezTo>
                  <a:pt x="34043" y="15223"/>
                  <a:pt x="34240" y="15063"/>
                  <a:pt x="34240" y="14816"/>
                </a:cubicBezTo>
                <a:cubicBezTo>
                  <a:pt x="34253" y="14585"/>
                  <a:pt x="34077" y="14394"/>
                  <a:pt x="33845" y="14394"/>
                </a:cubicBezTo>
                <a:close/>
                <a:moveTo>
                  <a:pt x="15346" y="14748"/>
                </a:moveTo>
                <a:lnTo>
                  <a:pt x="15523" y="15087"/>
                </a:lnTo>
                <a:lnTo>
                  <a:pt x="15183" y="15251"/>
                </a:lnTo>
                <a:lnTo>
                  <a:pt x="15007" y="14911"/>
                </a:lnTo>
                <a:lnTo>
                  <a:pt x="15346" y="14748"/>
                </a:lnTo>
                <a:close/>
                <a:moveTo>
                  <a:pt x="2124" y="14823"/>
                </a:moveTo>
                <a:cubicBezTo>
                  <a:pt x="2072" y="14823"/>
                  <a:pt x="2018" y="14841"/>
                  <a:pt x="1972" y="14884"/>
                </a:cubicBezTo>
                <a:cubicBezTo>
                  <a:pt x="1836" y="15020"/>
                  <a:pt x="1931" y="15251"/>
                  <a:pt x="2121" y="15264"/>
                </a:cubicBezTo>
                <a:cubicBezTo>
                  <a:pt x="2243" y="15264"/>
                  <a:pt x="2339" y="15169"/>
                  <a:pt x="2339" y="15047"/>
                </a:cubicBezTo>
                <a:cubicBezTo>
                  <a:pt x="2348" y="14915"/>
                  <a:pt x="2241" y="14823"/>
                  <a:pt x="2124" y="14823"/>
                </a:cubicBezTo>
                <a:close/>
                <a:moveTo>
                  <a:pt x="12601" y="14802"/>
                </a:moveTo>
                <a:lnTo>
                  <a:pt x="12764" y="15128"/>
                </a:lnTo>
                <a:lnTo>
                  <a:pt x="12438" y="15319"/>
                </a:lnTo>
                <a:lnTo>
                  <a:pt x="12261" y="14979"/>
                </a:lnTo>
                <a:lnTo>
                  <a:pt x="12601" y="14802"/>
                </a:lnTo>
                <a:close/>
                <a:moveTo>
                  <a:pt x="24358" y="14788"/>
                </a:moveTo>
                <a:lnTo>
                  <a:pt x="24535" y="15142"/>
                </a:lnTo>
                <a:lnTo>
                  <a:pt x="24209" y="15319"/>
                </a:lnTo>
                <a:lnTo>
                  <a:pt x="24032" y="14952"/>
                </a:lnTo>
                <a:lnTo>
                  <a:pt x="24358" y="14788"/>
                </a:lnTo>
                <a:close/>
                <a:moveTo>
                  <a:pt x="4851" y="14639"/>
                </a:moveTo>
                <a:cubicBezTo>
                  <a:pt x="4562" y="14639"/>
                  <a:pt x="4408" y="14997"/>
                  <a:pt x="4609" y="15223"/>
                </a:cubicBezTo>
                <a:cubicBezTo>
                  <a:pt x="4679" y="15294"/>
                  <a:pt x="4766" y="15326"/>
                  <a:pt x="4851" y="15326"/>
                </a:cubicBezTo>
                <a:cubicBezTo>
                  <a:pt x="5026" y="15326"/>
                  <a:pt x="5193" y="15190"/>
                  <a:pt x="5193" y="14979"/>
                </a:cubicBezTo>
                <a:cubicBezTo>
                  <a:pt x="5193" y="14802"/>
                  <a:pt x="5043" y="14653"/>
                  <a:pt x="4867" y="14639"/>
                </a:cubicBezTo>
                <a:cubicBezTo>
                  <a:pt x="4861" y="14639"/>
                  <a:pt x="4856" y="14639"/>
                  <a:pt x="4851" y="14639"/>
                </a:cubicBezTo>
                <a:close/>
                <a:moveTo>
                  <a:pt x="37427" y="14639"/>
                </a:moveTo>
                <a:cubicBezTo>
                  <a:pt x="37119" y="14644"/>
                  <a:pt x="36973" y="15008"/>
                  <a:pt x="37189" y="15223"/>
                </a:cubicBezTo>
                <a:cubicBezTo>
                  <a:pt x="37260" y="15294"/>
                  <a:pt x="37347" y="15326"/>
                  <a:pt x="37431" y="15326"/>
                </a:cubicBezTo>
                <a:cubicBezTo>
                  <a:pt x="37607" y="15326"/>
                  <a:pt x="37774" y="15190"/>
                  <a:pt x="37774" y="14979"/>
                </a:cubicBezTo>
                <a:cubicBezTo>
                  <a:pt x="37774" y="14791"/>
                  <a:pt x="37614" y="14642"/>
                  <a:pt x="37427" y="14639"/>
                </a:cubicBezTo>
                <a:close/>
                <a:moveTo>
                  <a:pt x="7575" y="14529"/>
                </a:moveTo>
                <a:cubicBezTo>
                  <a:pt x="7369" y="14529"/>
                  <a:pt x="7205" y="14702"/>
                  <a:pt x="7205" y="14924"/>
                </a:cubicBezTo>
                <a:cubicBezTo>
                  <a:pt x="7205" y="15164"/>
                  <a:pt x="7405" y="15329"/>
                  <a:pt x="7615" y="15329"/>
                </a:cubicBezTo>
                <a:cubicBezTo>
                  <a:pt x="7714" y="15329"/>
                  <a:pt x="7815" y="15293"/>
                  <a:pt x="7898" y="15210"/>
                </a:cubicBezTo>
                <a:cubicBezTo>
                  <a:pt x="8139" y="14956"/>
                  <a:pt x="7971" y="14530"/>
                  <a:pt x="7616" y="14530"/>
                </a:cubicBezTo>
                <a:cubicBezTo>
                  <a:pt x="7610" y="14530"/>
                  <a:pt x="7604" y="14530"/>
                  <a:pt x="7599" y="14530"/>
                </a:cubicBezTo>
                <a:cubicBezTo>
                  <a:pt x="7591" y="14530"/>
                  <a:pt x="7583" y="14529"/>
                  <a:pt x="7575" y="14529"/>
                </a:cubicBezTo>
                <a:close/>
                <a:moveTo>
                  <a:pt x="40989" y="14977"/>
                </a:moveTo>
                <a:cubicBezTo>
                  <a:pt x="40982" y="14977"/>
                  <a:pt x="40975" y="14978"/>
                  <a:pt x="40968" y="14979"/>
                </a:cubicBezTo>
                <a:cubicBezTo>
                  <a:pt x="40710" y="14979"/>
                  <a:pt x="40710" y="15359"/>
                  <a:pt x="40968" y="15359"/>
                </a:cubicBezTo>
                <a:cubicBezTo>
                  <a:pt x="40975" y="15360"/>
                  <a:pt x="40982" y="15361"/>
                  <a:pt x="40989" y="15361"/>
                </a:cubicBezTo>
                <a:cubicBezTo>
                  <a:pt x="41088" y="15361"/>
                  <a:pt x="41171" y="15271"/>
                  <a:pt x="41158" y="15169"/>
                </a:cubicBezTo>
                <a:cubicBezTo>
                  <a:pt x="41171" y="15067"/>
                  <a:pt x="41088" y="14977"/>
                  <a:pt x="40989" y="14977"/>
                </a:cubicBezTo>
                <a:close/>
                <a:moveTo>
                  <a:pt x="21640" y="14884"/>
                </a:moveTo>
                <a:lnTo>
                  <a:pt x="21816" y="15210"/>
                </a:lnTo>
                <a:lnTo>
                  <a:pt x="21463" y="15373"/>
                </a:lnTo>
                <a:lnTo>
                  <a:pt x="21286" y="15047"/>
                </a:lnTo>
                <a:lnTo>
                  <a:pt x="21640" y="14884"/>
                </a:lnTo>
                <a:close/>
                <a:moveTo>
                  <a:pt x="9869" y="14843"/>
                </a:moveTo>
                <a:lnTo>
                  <a:pt x="10059" y="15237"/>
                </a:lnTo>
                <a:lnTo>
                  <a:pt x="9706" y="15427"/>
                </a:lnTo>
                <a:lnTo>
                  <a:pt x="9502" y="15033"/>
                </a:lnTo>
                <a:lnTo>
                  <a:pt x="9869" y="14843"/>
                </a:lnTo>
                <a:close/>
                <a:moveTo>
                  <a:pt x="18894" y="14924"/>
                </a:moveTo>
                <a:lnTo>
                  <a:pt x="19057" y="15251"/>
                </a:lnTo>
                <a:lnTo>
                  <a:pt x="18731" y="15427"/>
                </a:lnTo>
                <a:lnTo>
                  <a:pt x="18568" y="15101"/>
                </a:lnTo>
                <a:lnTo>
                  <a:pt x="18894" y="14924"/>
                </a:lnTo>
                <a:close/>
                <a:moveTo>
                  <a:pt x="30678" y="14884"/>
                </a:moveTo>
                <a:cubicBezTo>
                  <a:pt x="30692" y="15074"/>
                  <a:pt x="30828" y="15237"/>
                  <a:pt x="31018" y="15278"/>
                </a:cubicBezTo>
                <a:cubicBezTo>
                  <a:pt x="30828" y="15291"/>
                  <a:pt x="30624" y="15278"/>
                  <a:pt x="30529" y="15468"/>
                </a:cubicBezTo>
                <a:lnTo>
                  <a:pt x="30325" y="15074"/>
                </a:lnTo>
                <a:lnTo>
                  <a:pt x="30678" y="14884"/>
                </a:lnTo>
                <a:close/>
                <a:moveTo>
                  <a:pt x="34702" y="14680"/>
                </a:moveTo>
                <a:cubicBezTo>
                  <a:pt x="34484" y="14680"/>
                  <a:pt x="34308" y="14856"/>
                  <a:pt x="34294" y="15074"/>
                </a:cubicBezTo>
                <a:cubicBezTo>
                  <a:pt x="34294" y="15314"/>
                  <a:pt x="34495" y="15473"/>
                  <a:pt x="34701" y="15473"/>
                </a:cubicBezTo>
                <a:cubicBezTo>
                  <a:pt x="34798" y="15473"/>
                  <a:pt x="34895" y="15438"/>
                  <a:pt x="34974" y="15359"/>
                </a:cubicBezTo>
                <a:cubicBezTo>
                  <a:pt x="35232" y="15115"/>
                  <a:pt x="35055" y="14680"/>
                  <a:pt x="34702" y="14680"/>
                </a:cubicBezTo>
                <a:close/>
                <a:moveTo>
                  <a:pt x="16176" y="14992"/>
                </a:moveTo>
                <a:cubicBezTo>
                  <a:pt x="16230" y="15101"/>
                  <a:pt x="16298" y="15223"/>
                  <a:pt x="16352" y="15319"/>
                </a:cubicBezTo>
                <a:lnTo>
                  <a:pt x="16026" y="15495"/>
                </a:lnTo>
                <a:lnTo>
                  <a:pt x="15836" y="15169"/>
                </a:lnTo>
                <a:lnTo>
                  <a:pt x="16176" y="14992"/>
                </a:lnTo>
                <a:close/>
                <a:moveTo>
                  <a:pt x="27960" y="14965"/>
                </a:moveTo>
                <a:lnTo>
                  <a:pt x="28123" y="15319"/>
                </a:lnTo>
                <a:lnTo>
                  <a:pt x="27770" y="15495"/>
                </a:lnTo>
                <a:lnTo>
                  <a:pt x="27607" y="15142"/>
                </a:lnTo>
                <a:lnTo>
                  <a:pt x="27960" y="14965"/>
                </a:lnTo>
                <a:close/>
                <a:moveTo>
                  <a:pt x="1034" y="15509"/>
                </a:moveTo>
                <a:cubicBezTo>
                  <a:pt x="1037" y="15509"/>
                  <a:pt x="1040" y="15509"/>
                  <a:pt x="1043" y="15510"/>
                </a:cubicBezTo>
                <a:lnTo>
                  <a:pt x="1043" y="15510"/>
                </a:lnTo>
                <a:cubicBezTo>
                  <a:pt x="1044" y="15510"/>
                  <a:pt x="1046" y="15509"/>
                  <a:pt x="1047" y="15509"/>
                </a:cubicBezTo>
                <a:close/>
                <a:moveTo>
                  <a:pt x="25201" y="15047"/>
                </a:moveTo>
                <a:lnTo>
                  <a:pt x="25378" y="15387"/>
                </a:lnTo>
                <a:lnTo>
                  <a:pt x="25038" y="15550"/>
                </a:lnTo>
                <a:lnTo>
                  <a:pt x="24875" y="15223"/>
                </a:lnTo>
                <a:lnTo>
                  <a:pt x="25201" y="15047"/>
                </a:lnTo>
                <a:close/>
                <a:moveTo>
                  <a:pt x="33210" y="15462"/>
                </a:moveTo>
                <a:lnTo>
                  <a:pt x="33210" y="15462"/>
                </a:lnTo>
                <a:cubicBezTo>
                  <a:pt x="33213" y="15477"/>
                  <a:pt x="33217" y="15493"/>
                  <a:pt x="33220" y="15509"/>
                </a:cubicBezTo>
                <a:cubicBezTo>
                  <a:pt x="33212" y="15529"/>
                  <a:pt x="33203" y="15548"/>
                  <a:pt x="33193" y="15566"/>
                </a:cubicBezTo>
                <a:lnTo>
                  <a:pt x="33193" y="15566"/>
                </a:lnTo>
                <a:lnTo>
                  <a:pt x="33193" y="15482"/>
                </a:lnTo>
                <a:lnTo>
                  <a:pt x="33210" y="15462"/>
                </a:lnTo>
                <a:close/>
                <a:moveTo>
                  <a:pt x="13430" y="14992"/>
                </a:moveTo>
                <a:lnTo>
                  <a:pt x="13607" y="15400"/>
                </a:lnTo>
                <a:lnTo>
                  <a:pt x="13267" y="15577"/>
                </a:lnTo>
                <a:lnTo>
                  <a:pt x="13090" y="15237"/>
                </a:lnTo>
                <a:lnTo>
                  <a:pt x="13430" y="14992"/>
                </a:lnTo>
                <a:close/>
                <a:moveTo>
                  <a:pt x="38249" y="14938"/>
                </a:moveTo>
                <a:lnTo>
                  <a:pt x="38236" y="14952"/>
                </a:lnTo>
                <a:cubicBezTo>
                  <a:pt x="37950" y="14952"/>
                  <a:pt x="37814" y="15291"/>
                  <a:pt x="38018" y="15482"/>
                </a:cubicBezTo>
                <a:cubicBezTo>
                  <a:pt x="38081" y="15549"/>
                  <a:pt x="38160" y="15579"/>
                  <a:pt x="38238" y="15579"/>
                </a:cubicBezTo>
                <a:cubicBezTo>
                  <a:pt x="38396" y="15579"/>
                  <a:pt x="38548" y="15455"/>
                  <a:pt x="38548" y="15264"/>
                </a:cubicBezTo>
                <a:cubicBezTo>
                  <a:pt x="38562" y="15087"/>
                  <a:pt x="38412" y="14938"/>
                  <a:pt x="38249" y="14938"/>
                </a:cubicBezTo>
                <a:close/>
                <a:moveTo>
                  <a:pt x="2964" y="15047"/>
                </a:moveTo>
                <a:cubicBezTo>
                  <a:pt x="2597" y="15047"/>
                  <a:pt x="2583" y="15590"/>
                  <a:pt x="2950" y="15590"/>
                </a:cubicBezTo>
                <a:cubicBezTo>
                  <a:pt x="2955" y="15591"/>
                  <a:pt x="2959" y="15591"/>
                  <a:pt x="2964" y="15591"/>
                </a:cubicBezTo>
                <a:cubicBezTo>
                  <a:pt x="3318" y="15591"/>
                  <a:pt x="3326" y="15060"/>
                  <a:pt x="2964" y="15047"/>
                </a:cubicBezTo>
                <a:close/>
                <a:moveTo>
                  <a:pt x="5669" y="14856"/>
                </a:moveTo>
                <a:cubicBezTo>
                  <a:pt x="5343" y="14870"/>
                  <a:pt x="5179" y="15264"/>
                  <a:pt x="5424" y="15495"/>
                </a:cubicBezTo>
                <a:cubicBezTo>
                  <a:pt x="5497" y="15564"/>
                  <a:pt x="5585" y="15594"/>
                  <a:pt x="5672" y="15594"/>
                </a:cubicBezTo>
                <a:cubicBezTo>
                  <a:pt x="5862" y="15594"/>
                  <a:pt x="6045" y="15447"/>
                  <a:pt x="6036" y="15223"/>
                </a:cubicBezTo>
                <a:cubicBezTo>
                  <a:pt x="6036" y="15020"/>
                  <a:pt x="5873" y="14856"/>
                  <a:pt x="5669" y="14856"/>
                </a:cubicBezTo>
                <a:close/>
                <a:moveTo>
                  <a:pt x="41797" y="15319"/>
                </a:moveTo>
                <a:cubicBezTo>
                  <a:pt x="41756" y="15359"/>
                  <a:pt x="41688" y="15387"/>
                  <a:pt x="41675" y="15441"/>
                </a:cubicBezTo>
                <a:cubicBezTo>
                  <a:pt x="41661" y="15495"/>
                  <a:pt x="41729" y="15536"/>
                  <a:pt x="41783" y="15631"/>
                </a:cubicBezTo>
                <a:cubicBezTo>
                  <a:pt x="41851" y="15550"/>
                  <a:pt x="41933" y="15495"/>
                  <a:pt x="41919" y="15454"/>
                </a:cubicBezTo>
                <a:lnTo>
                  <a:pt x="41906" y="15454"/>
                </a:lnTo>
                <a:cubicBezTo>
                  <a:pt x="41906" y="15400"/>
                  <a:pt x="41838" y="15359"/>
                  <a:pt x="41797" y="15319"/>
                </a:cubicBezTo>
                <a:close/>
                <a:moveTo>
                  <a:pt x="22455" y="15128"/>
                </a:moveTo>
                <a:lnTo>
                  <a:pt x="22632" y="15441"/>
                </a:lnTo>
                <a:lnTo>
                  <a:pt x="22278" y="15658"/>
                </a:lnTo>
                <a:lnTo>
                  <a:pt x="22115" y="15291"/>
                </a:lnTo>
                <a:lnTo>
                  <a:pt x="22455" y="15128"/>
                </a:lnTo>
                <a:close/>
                <a:moveTo>
                  <a:pt x="10711" y="15128"/>
                </a:moveTo>
                <a:lnTo>
                  <a:pt x="10875" y="15468"/>
                </a:lnTo>
                <a:lnTo>
                  <a:pt x="10548" y="15672"/>
                </a:lnTo>
                <a:lnTo>
                  <a:pt x="10344" y="15319"/>
                </a:lnTo>
                <a:lnTo>
                  <a:pt x="10711" y="15128"/>
                </a:lnTo>
                <a:close/>
                <a:moveTo>
                  <a:pt x="19723" y="15169"/>
                </a:moveTo>
                <a:lnTo>
                  <a:pt x="19886" y="15509"/>
                </a:lnTo>
                <a:lnTo>
                  <a:pt x="19546" y="15686"/>
                </a:lnTo>
                <a:lnTo>
                  <a:pt x="19383" y="15346"/>
                </a:lnTo>
                <a:lnTo>
                  <a:pt x="19723" y="15169"/>
                </a:lnTo>
                <a:close/>
                <a:moveTo>
                  <a:pt x="35517" y="14938"/>
                </a:moveTo>
                <a:cubicBezTo>
                  <a:pt x="35178" y="14938"/>
                  <a:pt x="35014" y="15359"/>
                  <a:pt x="35259" y="15590"/>
                </a:cubicBezTo>
                <a:cubicBezTo>
                  <a:pt x="35338" y="15669"/>
                  <a:pt x="35434" y="15704"/>
                  <a:pt x="35527" y="15704"/>
                </a:cubicBezTo>
                <a:cubicBezTo>
                  <a:pt x="35724" y="15704"/>
                  <a:pt x="35911" y="15549"/>
                  <a:pt x="35911" y="15319"/>
                </a:cubicBezTo>
                <a:cubicBezTo>
                  <a:pt x="35898" y="15101"/>
                  <a:pt x="35735" y="14938"/>
                  <a:pt x="35517" y="14938"/>
                </a:cubicBezTo>
                <a:close/>
                <a:moveTo>
                  <a:pt x="31480" y="15101"/>
                </a:moveTo>
                <a:lnTo>
                  <a:pt x="31698" y="15509"/>
                </a:lnTo>
                <a:lnTo>
                  <a:pt x="31317" y="15713"/>
                </a:lnTo>
                <a:cubicBezTo>
                  <a:pt x="31331" y="15509"/>
                  <a:pt x="31154" y="15400"/>
                  <a:pt x="31018" y="15278"/>
                </a:cubicBezTo>
                <a:lnTo>
                  <a:pt x="31018" y="15278"/>
                </a:lnTo>
                <a:cubicBezTo>
                  <a:pt x="31052" y="15286"/>
                  <a:pt x="31087" y="15289"/>
                  <a:pt x="31121" y="15289"/>
                </a:cubicBezTo>
                <a:cubicBezTo>
                  <a:pt x="31265" y="15289"/>
                  <a:pt x="31404" y="15222"/>
                  <a:pt x="31480" y="15101"/>
                </a:cubicBezTo>
                <a:close/>
                <a:moveTo>
                  <a:pt x="1043" y="15510"/>
                </a:moveTo>
                <a:cubicBezTo>
                  <a:pt x="977" y="15524"/>
                  <a:pt x="938" y="15565"/>
                  <a:pt x="911" y="15618"/>
                </a:cubicBezTo>
                <a:cubicBezTo>
                  <a:pt x="911" y="15645"/>
                  <a:pt x="979" y="15740"/>
                  <a:pt x="1020" y="15740"/>
                </a:cubicBezTo>
                <a:cubicBezTo>
                  <a:pt x="1061" y="15740"/>
                  <a:pt x="1115" y="15686"/>
                  <a:pt x="1210" y="15631"/>
                </a:cubicBezTo>
                <a:cubicBezTo>
                  <a:pt x="1122" y="15581"/>
                  <a:pt x="1081" y="15519"/>
                  <a:pt x="1043" y="15510"/>
                </a:cubicBezTo>
                <a:close/>
                <a:moveTo>
                  <a:pt x="28776" y="15237"/>
                </a:moveTo>
                <a:lnTo>
                  <a:pt x="28939" y="15563"/>
                </a:lnTo>
                <a:lnTo>
                  <a:pt x="28585" y="15740"/>
                </a:lnTo>
                <a:lnTo>
                  <a:pt x="28409" y="15414"/>
                </a:lnTo>
                <a:lnTo>
                  <a:pt x="28776" y="15237"/>
                </a:lnTo>
                <a:close/>
                <a:moveTo>
                  <a:pt x="16991" y="15237"/>
                </a:moveTo>
                <a:lnTo>
                  <a:pt x="17168" y="15604"/>
                </a:lnTo>
                <a:lnTo>
                  <a:pt x="16842" y="15781"/>
                </a:lnTo>
                <a:lnTo>
                  <a:pt x="16678" y="15414"/>
                </a:lnTo>
                <a:lnTo>
                  <a:pt x="16991" y="15237"/>
                </a:lnTo>
                <a:close/>
                <a:moveTo>
                  <a:pt x="26003" y="15305"/>
                </a:moveTo>
                <a:lnTo>
                  <a:pt x="26193" y="15631"/>
                </a:lnTo>
                <a:lnTo>
                  <a:pt x="25853" y="15808"/>
                </a:lnTo>
                <a:lnTo>
                  <a:pt x="25677" y="15482"/>
                </a:lnTo>
                <a:lnTo>
                  <a:pt x="26003" y="15305"/>
                </a:lnTo>
                <a:close/>
                <a:moveTo>
                  <a:pt x="39068" y="15216"/>
                </a:moveTo>
                <a:cubicBezTo>
                  <a:pt x="38996" y="15216"/>
                  <a:pt x="38922" y="15244"/>
                  <a:pt x="38861" y="15305"/>
                </a:cubicBezTo>
                <a:cubicBezTo>
                  <a:pt x="38671" y="15482"/>
                  <a:pt x="38807" y="15808"/>
                  <a:pt x="39065" y="15808"/>
                </a:cubicBezTo>
                <a:cubicBezTo>
                  <a:pt x="39226" y="15808"/>
                  <a:pt x="39360" y="15676"/>
                  <a:pt x="39364" y="15515"/>
                </a:cubicBezTo>
                <a:lnTo>
                  <a:pt x="39364" y="15515"/>
                </a:lnTo>
                <a:cubicBezTo>
                  <a:pt x="39364" y="15518"/>
                  <a:pt x="39364" y="15520"/>
                  <a:pt x="39364" y="15522"/>
                </a:cubicBezTo>
                <a:lnTo>
                  <a:pt x="39364" y="15509"/>
                </a:lnTo>
                <a:cubicBezTo>
                  <a:pt x="39364" y="15511"/>
                  <a:pt x="39364" y="15513"/>
                  <a:pt x="39364" y="15515"/>
                </a:cubicBezTo>
                <a:lnTo>
                  <a:pt x="39364" y="15515"/>
                </a:lnTo>
                <a:cubicBezTo>
                  <a:pt x="39360" y="15335"/>
                  <a:pt x="39218" y="15216"/>
                  <a:pt x="39068" y="15216"/>
                </a:cubicBezTo>
                <a:close/>
                <a:moveTo>
                  <a:pt x="14273" y="15332"/>
                </a:moveTo>
                <a:lnTo>
                  <a:pt x="14449" y="15658"/>
                </a:lnTo>
                <a:lnTo>
                  <a:pt x="14082" y="15835"/>
                </a:lnTo>
                <a:lnTo>
                  <a:pt x="13919" y="15509"/>
                </a:lnTo>
                <a:lnTo>
                  <a:pt x="14273" y="15332"/>
                </a:lnTo>
                <a:close/>
                <a:moveTo>
                  <a:pt x="3780" y="15257"/>
                </a:moveTo>
                <a:cubicBezTo>
                  <a:pt x="3705" y="15257"/>
                  <a:pt x="3627" y="15285"/>
                  <a:pt x="3562" y="15346"/>
                </a:cubicBezTo>
                <a:cubicBezTo>
                  <a:pt x="3358" y="15536"/>
                  <a:pt x="3494" y="15876"/>
                  <a:pt x="3779" y="15876"/>
                </a:cubicBezTo>
                <a:cubicBezTo>
                  <a:pt x="3943" y="15876"/>
                  <a:pt x="4092" y="15740"/>
                  <a:pt x="4092" y="15577"/>
                </a:cubicBezTo>
                <a:cubicBezTo>
                  <a:pt x="4092" y="15383"/>
                  <a:pt x="3941" y="15257"/>
                  <a:pt x="3780" y="15257"/>
                </a:cubicBezTo>
                <a:close/>
                <a:moveTo>
                  <a:pt x="23284" y="15359"/>
                </a:moveTo>
                <a:lnTo>
                  <a:pt x="23461" y="15699"/>
                </a:lnTo>
                <a:lnTo>
                  <a:pt x="23121" y="15876"/>
                </a:lnTo>
                <a:lnTo>
                  <a:pt x="22958" y="15536"/>
                </a:lnTo>
                <a:lnTo>
                  <a:pt x="23284" y="15359"/>
                </a:lnTo>
                <a:close/>
                <a:moveTo>
                  <a:pt x="6484" y="15115"/>
                </a:moveTo>
                <a:cubicBezTo>
                  <a:pt x="6144" y="15128"/>
                  <a:pt x="5981" y="15536"/>
                  <a:pt x="6226" y="15781"/>
                </a:cubicBezTo>
                <a:cubicBezTo>
                  <a:pt x="6303" y="15853"/>
                  <a:pt x="6395" y="15885"/>
                  <a:pt x="6486" y="15885"/>
                </a:cubicBezTo>
                <a:cubicBezTo>
                  <a:pt x="6686" y="15885"/>
                  <a:pt x="6878" y="15729"/>
                  <a:pt x="6878" y="15495"/>
                </a:cubicBezTo>
                <a:cubicBezTo>
                  <a:pt x="6878" y="15291"/>
                  <a:pt x="6702" y="15115"/>
                  <a:pt x="6498" y="15115"/>
                </a:cubicBezTo>
                <a:close/>
                <a:moveTo>
                  <a:pt x="11513" y="15373"/>
                </a:moveTo>
                <a:lnTo>
                  <a:pt x="11690" y="15713"/>
                </a:lnTo>
                <a:lnTo>
                  <a:pt x="11364" y="15889"/>
                </a:lnTo>
                <a:lnTo>
                  <a:pt x="11174" y="15550"/>
                </a:lnTo>
                <a:lnTo>
                  <a:pt x="11513" y="15373"/>
                </a:lnTo>
                <a:close/>
                <a:moveTo>
                  <a:pt x="36349" y="15197"/>
                </a:moveTo>
                <a:cubicBezTo>
                  <a:pt x="36260" y="15197"/>
                  <a:pt x="36167" y="15231"/>
                  <a:pt x="36088" y="15305"/>
                </a:cubicBezTo>
                <a:cubicBezTo>
                  <a:pt x="35857" y="15536"/>
                  <a:pt x="36020" y="15930"/>
                  <a:pt x="36346" y="15930"/>
                </a:cubicBezTo>
                <a:cubicBezTo>
                  <a:pt x="36550" y="15930"/>
                  <a:pt x="36713" y="15767"/>
                  <a:pt x="36713" y="15577"/>
                </a:cubicBezTo>
                <a:cubicBezTo>
                  <a:pt x="36713" y="15346"/>
                  <a:pt x="36538" y="15197"/>
                  <a:pt x="36349" y="15197"/>
                </a:cubicBezTo>
                <a:close/>
                <a:moveTo>
                  <a:pt x="20552" y="15427"/>
                </a:moveTo>
                <a:lnTo>
                  <a:pt x="20715" y="15794"/>
                </a:lnTo>
                <a:lnTo>
                  <a:pt x="20389" y="15957"/>
                </a:lnTo>
                <a:lnTo>
                  <a:pt x="20226" y="15590"/>
                </a:lnTo>
                <a:lnTo>
                  <a:pt x="20552" y="15427"/>
                </a:lnTo>
                <a:close/>
                <a:moveTo>
                  <a:pt x="32323" y="15387"/>
                </a:moveTo>
                <a:lnTo>
                  <a:pt x="32527" y="15754"/>
                </a:lnTo>
                <a:lnTo>
                  <a:pt x="32160" y="15957"/>
                </a:lnTo>
                <a:lnTo>
                  <a:pt x="31970" y="15590"/>
                </a:lnTo>
                <a:lnTo>
                  <a:pt x="32323" y="15387"/>
                </a:lnTo>
                <a:close/>
                <a:moveTo>
                  <a:pt x="29591" y="15468"/>
                </a:moveTo>
                <a:lnTo>
                  <a:pt x="29768" y="15808"/>
                </a:lnTo>
                <a:lnTo>
                  <a:pt x="29401" y="15985"/>
                </a:lnTo>
                <a:lnTo>
                  <a:pt x="29238" y="15658"/>
                </a:lnTo>
                <a:lnTo>
                  <a:pt x="29591" y="15468"/>
                </a:lnTo>
                <a:close/>
                <a:moveTo>
                  <a:pt x="39918" y="15481"/>
                </a:moveTo>
                <a:cubicBezTo>
                  <a:pt x="39911" y="15481"/>
                  <a:pt x="39902" y="15481"/>
                  <a:pt x="39894" y="15482"/>
                </a:cubicBezTo>
                <a:cubicBezTo>
                  <a:pt x="39568" y="15509"/>
                  <a:pt x="39568" y="15985"/>
                  <a:pt x="39894" y="16012"/>
                </a:cubicBezTo>
                <a:cubicBezTo>
                  <a:pt x="39902" y="16012"/>
                  <a:pt x="39911" y="16013"/>
                  <a:pt x="39918" y="16013"/>
                </a:cubicBezTo>
                <a:cubicBezTo>
                  <a:pt x="40253" y="16013"/>
                  <a:pt x="40253" y="15481"/>
                  <a:pt x="39918" y="15481"/>
                </a:cubicBezTo>
                <a:close/>
                <a:moveTo>
                  <a:pt x="17807" y="15522"/>
                </a:moveTo>
                <a:lnTo>
                  <a:pt x="17983" y="15849"/>
                </a:lnTo>
                <a:lnTo>
                  <a:pt x="17657" y="16025"/>
                </a:lnTo>
                <a:lnTo>
                  <a:pt x="17480" y="15686"/>
                </a:lnTo>
                <a:lnTo>
                  <a:pt x="17807" y="15522"/>
                </a:lnTo>
                <a:close/>
                <a:moveTo>
                  <a:pt x="1880" y="15652"/>
                </a:moveTo>
                <a:cubicBezTo>
                  <a:pt x="1827" y="15652"/>
                  <a:pt x="1773" y="15671"/>
                  <a:pt x="1727" y="15713"/>
                </a:cubicBezTo>
                <a:cubicBezTo>
                  <a:pt x="1591" y="15849"/>
                  <a:pt x="1686" y="16080"/>
                  <a:pt x="1876" y="16080"/>
                </a:cubicBezTo>
                <a:cubicBezTo>
                  <a:pt x="1999" y="16080"/>
                  <a:pt x="2094" y="15998"/>
                  <a:pt x="2094" y="15876"/>
                </a:cubicBezTo>
                <a:cubicBezTo>
                  <a:pt x="2103" y="15744"/>
                  <a:pt x="1996" y="15652"/>
                  <a:pt x="1880" y="15652"/>
                </a:cubicBezTo>
                <a:close/>
                <a:moveTo>
                  <a:pt x="15102" y="15590"/>
                </a:moveTo>
                <a:lnTo>
                  <a:pt x="15278" y="15917"/>
                </a:lnTo>
                <a:lnTo>
                  <a:pt x="14911" y="16080"/>
                </a:lnTo>
                <a:lnTo>
                  <a:pt x="14748" y="15754"/>
                </a:lnTo>
                <a:lnTo>
                  <a:pt x="15102" y="15590"/>
                </a:lnTo>
                <a:close/>
                <a:moveTo>
                  <a:pt x="26832" y="15563"/>
                </a:moveTo>
                <a:lnTo>
                  <a:pt x="27063" y="15930"/>
                </a:lnTo>
                <a:lnTo>
                  <a:pt x="26682" y="16080"/>
                </a:lnTo>
                <a:lnTo>
                  <a:pt x="26519" y="15740"/>
                </a:lnTo>
                <a:lnTo>
                  <a:pt x="26832" y="15563"/>
                </a:lnTo>
                <a:close/>
                <a:moveTo>
                  <a:pt x="12356" y="15631"/>
                </a:moveTo>
                <a:lnTo>
                  <a:pt x="12519" y="15971"/>
                </a:lnTo>
                <a:lnTo>
                  <a:pt x="12193" y="16134"/>
                </a:lnTo>
                <a:lnTo>
                  <a:pt x="12016" y="15808"/>
                </a:lnTo>
                <a:lnTo>
                  <a:pt x="12356" y="15631"/>
                </a:lnTo>
                <a:close/>
                <a:moveTo>
                  <a:pt x="24113" y="15604"/>
                </a:moveTo>
                <a:lnTo>
                  <a:pt x="24290" y="15957"/>
                </a:lnTo>
                <a:lnTo>
                  <a:pt x="23964" y="16134"/>
                </a:lnTo>
                <a:cubicBezTo>
                  <a:pt x="23923" y="16025"/>
                  <a:pt x="23855" y="15889"/>
                  <a:pt x="23801" y="15767"/>
                </a:cubicBezTo>
                <a:lnTo>
                  <a:pt x="24113" y="15604"/>
                </a:lnTo>
                <a:close/>
                <a:moveTo>
                  <a:pt x="37175" y="15450"/>
                </a:moveTo>
                <a:cubicBezTo>
                  <a:pt x="37091" y="15450"/>
                  <a:pt x="37004" y="15481"/>
                  <a:pt x="36931" y="15550"/>
                </a:cubicBezTo>
                <a:cubicBezTo>
                  <a:pt x="36700" y="15767"/>
                  <a:pt x="36863" y="16148"/>
                  <a:pt x="37176" y="16148"/>
                </a:cubicBezTo>
                <a:cubicBezTo>
                  <a:pt x="37183" y="16148"/>
                  <a:pt x="37190" y="16148"/>
                  <a:pt x="37198" y="16148"/>
                </a:cubicBezTo>
                <a:cubicBezTo>
                  <a:pt x="37378" y="16148"/>
                  <a:pt x="37529" y="15991"/>
                  <a:pt x="37529" y="15808"/>
                </a:cubicBezTo>
                <a:cubicBezTo>
                  <a:pt x="37529" y="15594"/>
                  <a:pt x="37357" y="15450"/>
                  <a:pt x="37175" y="15450"/>
                </a:cubicBezTo>
                <a:close/>
                <a:moveTo>
                  <a:pt x="7327" y="15346"/>
                </a:moveTo>
                <a:cubicBezTo>
                  <a:pt x="7110" y="15346"/>
                  <a:pt x="6933" y="15522"/>
                  <a:pt x="6933" y="15740"/>
                </a:cubicBezTo>
                <a:cubicBezTo>
                  <a:pt x="6923" y="15983"/>
                  <a:pt x="7120" y="16149"/>
                  <a:pt x="7328" y="16149"/>
                </a:cubicBezTo>
                <a:cubicBezTo>
                  <a:pt x="7422" y="16149"/>
                  <a:pt x="7518" y="16115"/>
                  <a:pt x="7599" y="16039"/>
                </a:cubicBezTo>
                <a:cubicBezTo>
                  <a:pt x="7857" y="15794"/>
                  <a:pt x="7694" y="15359"/>
                  <a:pt x="7327" y="15346"/>
                </a:cubicBezTo>
                <a:close/>
                <a:moveTo>
                  <a:pt x="4609" y="15468"/>
                </a:moveTo>
                <a:cubicBezTo>
                  <a:pt x="4310" y="15468"/>
                  <a:pt x="4160" y="15835"/>
                  <a:pt x="4364" y="16053"/>
                </a:cubicBezTo>
                <a:cubicBezTo>
                  <a:pt x="4433" y="16122"/>
                  <a:pt x="4517" y="16152"/>
                  <a:pt x="4600" y="16152"/>
                </a:cubicBezTo>
                <a:cubicBezTo>
                  <a:pt x="4778" y="16152"/>
                  <a:pt x="4948" y="16012"/>
                  <a:pt x="4948" y="15808"/>
                </a:cubicBezTo>
                <a:cubicBezTo>
                  <a:pt x="4948" y="15618"/>
                  <a:pt x="4799" y="15468"/>
                  <a:pt x="4609" y="15468"/>
                </a:cubicBezTo>
                <a:close/>
                <a:moveTo>
                  <a:pt x="21368" y="15699"/>
                </a:moveTo>
                <a:lnTo>
                  <a:pt x="21544" y="16039"/>
                </a:lnTo>
                <a:lnTo>
                  <a:pt x="21205" y="16202"/>
                </a:lnTo>
                <a:lnTo>
                  <a:pt x="21028" y="15862"/>
                </a:lnTo>
                <a:lnTo>
                  <a:pt x="21368" y="15699"/>
                </a:lnTo>
                <a:close/>
                <a:moveTo>
                  <a:pt x="40723" y="15767"/>
                </a:moveTo>
                <a:cubicBezTo>
                  <a:pt x="40533" y="15767"/>
                  <a:pt x="40424" y="15998"/>
                  <a:pt x="40560" y="16148"/>
                </a:cubicBezTo>
                <a:cubicBezTo>
                  <a:pt x="40604" y="16192"/>
                  <a:pt x="40660" y="16212"/>
                  <a:pt x="40715" y="16212"/>
                </a:cubicBezTo>
                <a:cubicBezTo>
                  <a:pt x="40829" y="16212"/>
                  <a:pt x="40941" y="16127"/>
                  <a:pt x="40941" y="15998"/>
                </a:cubicBezTo>
                <a:cubicBezTo>
                  <a:pt x="40954" y="15876"/>
                  <a:pt x="40845" y="15767"/>
                  <a:pt x="40723" y="15767"/>
                </a:cubicBezTo>
                <a:close/>
                <a:moveTo>
                  <a:pt x="18649" y="15754"/>
                </a:moveTo>
                <a:lnTo>
                  <a:pt x="18826" y="16080"/>
                </a:lnTo>
                <a:lnTo>
                  <a:pt x="18486" y="16256"/>
                </a:lnTo>
                <a:lnTo>
                  <a:pt x="18310" y="15930"/>
                </a:lnTo>
                <a:lnTo>
                  <a:pt x="18649" y="15754"/>
                </a:lnTo>
                <a:close/>
                <a:moveTo>
                  <a:pt x="34422" y="15499"/>
                </a:moveTo>
                <a:cubicBezTo>
                  <a:pt x="34326" y="15499"/>
                  <a:pt x="34227" y="15535"/>
                  <a:pt x="34145" y="15618"/>
                </a:cubicBezTo>
                <a:cubicBezTo>
                  <a:pt x="33886" y="15862"/>
                  <a:pt x="34063" y="16297"/>
                  <a:pt x="34430" y="16297"/>
                </a:cubicBezTo>
                <a:cubicBezTo>
                  <a:pt x="34438" y="16298"/>
                  <a:pt x="34446" y="16298"/>
                  <a:pt x="34453" y="16298"/>
                </a:cubicBezTo>
                <a:cubicBezTo>
                  <a:pt x="34660" y="16298"/>
                  <a:pt x="34824" y="16126"/>
                  <a:pt x="34824" y="15917"/>
                </a:cubicBezTo>
                <a:cubicBezTo>
                  <a:pt x="34824" y="15667"/>
                  <a:pt x="34629" y="15499"/>
                  <a:pt x="34422" y="15499"/>
                </a:cubicBezTo>
                <a:close/>
                <a:moveTo>
                  <a:pt x="15931" y="15821"/>
                </a:moveTo>
                <a:lnTo>
                  <a:pt x="16108" y="16148"/>
                </a:lnTo>
                <a:lnTo>
                  <a:pt x="15741" y="16311"/>
                </a:lnTo>
                <a:lnTo>
                  <a:pt x="15564" y="15998"/>
                </a:lnTo>
                <a:lnTo>
                  <a:pt x="15931" y="15821"/>
                </a:lnTo>
                <a:close/>
                <a:moveTo>
                  <a:pt x="27675" y="15808"/>
                </a:moveTo>
                <a:lnTo>
                  <a:pt x="27838" y="16161"/>
                </a:lnTo>
                <a:lnTo>
                  <a:pt x="27525" y="16338"/>
                </a:lnTo>
                <a:lnTo>
                  <a:pt x="27294" y="15985"/>
                </a:lnTo>
                <a:lnTo>
                  <a:pt x="27675" y="15808"/>
                </a:lnTo>
                <a:close/>
                <a:moveTo>
                  <a:pt x="24956" y="15876"/>
                </a:moveTo>
                <a:lnTo>
                  <a:pt x="25119" y="16216"/>
                </a:lnTo>
                <a:lnTo>
                  <a:pt x="24793" y="16379"/>
                </a:lnTo>
                <a:lnTo>
                  <a:pt x="24616" y="16053"/>
                </a:lnTo>
                <a:lnTo>
                  <a:pt x="24956" y="15876"/>
                </a:lnTo>
                <a:close/>
                <a:moveTo>
                  <a:pt x="13172" y="15876"/>
                </a:moveTo>
                <a:lnTo>
                  <a:pt x="13348" y="16243"/>
                </a:lnTo>
                <a:lnTo>
                  <a:pt x="13022" y="16406"/>
                </a:lnTo>
                <a:lnTo>
                  <a:pt x="12859" y="16053"/>
                </a:lnTo>
                <a:lnTo>
                  <a:pt x="13172" y="15876"/>
                </a:lnTo>
                <a:close/>
                <a:moveTo>
                  <a:pt x="2706" y="15862"/>
                </a:moveTo>
                <a:cubicBezTo>
                  <a:pt x="2461" y="15876"/>
                  <a:pt x="2352" y="16161"/>
                  <a:pt x="2515" y="16338"/>
                </a:cubicBezTo>
                <a:cubicBezTo>
                  <a:pt x="2571" y="16389"/>
                  <a:pt x="2637" y="16412"/>
                  <a:pt x="2702" y="16412"/>
                </a:cubicBezTo>
                <a:cubicBezTo>
                  <a:pt x="2843" y="16412"/>
                  <a:pt x="2977" y="16302"/>
                  <a:pt x="2977" y="16134"/>
                </a:cubicBezTo>
                <a:cubicBezTo>
                  <a:pt x="2977" y="15985"/>
                  <a:pt x="2855" y="15876"/>
                  <a:pt x="2706" y="15876"/>
                </a:cubicBezTo>
                <a:lnTo>
                  <a:pt x="2706" y="15862"/>
                </a:lnTo>
                <a:close/>
                <a:moveTo>
                  <a:pt x="30420" y="15726"/>
                </a:moveTo>
                <a:lnTo>
                  <a:pt x="30611" y="16107"/>
                </a:lnTo>
                <a:cubicBezTo>
                  <a:pt x="30420" y="16120"/>
                  <a:pt x="30271" y="16243"/>
                  <a:pt x="30203" y="16420"/>
                </a:cubicBezTo>
                <a:cubicBezTo>
                  <a:pt x="30203" y="16093"/>
                  <a:pt x="30189" y="16080"/>
                  <a:pt x="30040" y="15917"/>
                </a:cubicBezTo>
                <a:lnTo>
                  <a:pt x="30420" y="15726"/>
                </a:lnTo>
                <a:close/>
                <a:moveTo>
                  <a:pt x="5415" y="15689"/>
                </a:moveTo>
                <a:cubicBezTo>
                  <a:pt x="5327" y="15689"/>
                  <a:pt x="5239" y="15722"/>
                  <a:pt x="5166" y="15794"/>
                </a:cubicBezTo>
                <a:cubicBezTo>
                  <a:pt x="4939" y="16022"/>
                  <a:pt x="5093" y="16420"/>
                  <a:pt x="5408" y="16420"/>
                </a:cubicBezTo>
                <a:cubicBezTo>
                  <a:pt x="5413" y="16420"/>
                  <a:pt x="5419" y="16420"/>
                  <a:pt x="5424" y="16420"/>
                </a:cubicBezTo>
                <a:cubicBezTo>
                  <a:pt x="5626" y="16420"/>
                  <a:pt x="5787" y="16260"/>
                  <a:pt x="5791" y="16059"/>
                </a:cubicBezTo>
                <a:lnTo>
                  <a:pt x="5791" y="16059"/>
                </a:lnTo>
                <a:cubicBezTo>
                  <a:pt x="5791" y="16062"/>
                  <a:pt x="5791" y="16064"/>
                  <a:pt x="5791" y="16066"/>
                </a:cubicBezTo>
                <a:lnTo>
                  <a:pt x="5791" y="16053"/>
                </a:lnTo>
                <a:cubicBezTo>
                  <a:pt x="5791" y="16055"/>
                  <a:pt x="5791" y="16057"/>
                  <a:pt x="5791" y="16059"/>
                </a:cubicBezTo>
                <a:lnTo>
                  <a:pt x="5791" y="16059"/>
                </a:lnTo>
                <a:cubicBezTo>
                  <a:pt x="5787" y="15839"/>
                  <a:pt x="5604" y="15689"/>
                  <a:pt x="5415" y="15689"/>
                </a:cubicBezTo>
                <a:close/>
                <a:moveTo>
                  <a:pt x="37997" y="15736"/>
                </a:moveTo>
                <a:cubicBezTo>
                  <a:pt x="37909" y="15736"/>
                  <a:pt x="37819" y="15771"/>
                  <a:pt x="37746" y="15849"/>
                </a:cubicBezTo>
                <a:cubicBezTo>
                  <a:pt x="37533" y="16062"/>
                  <a:pt x="37699" y="16420"/>
                  <a:pt x="37989" y="16420"/>
                </a:cubicBezTo>
                <a:cubicBezTo>
                  <a:pt x="37994" y="16420"/>
                  <a:pt x="37999" y="16420"/>
                  <a:pt x="38005" y="16420"/>
                </a:cubicBezTo>
                <a:cubicBezTo>
                  <a:pt x="38195" y="16406"/>
                  <a:pt x="38331" y="16256"/>
                  <a:pt x="38331" y="16080"/>
                </a:cubicBezTo>
                <a:cubicBezTo>
                  <a:pt x="38331" y="15872"/>
                  <a:pt x="38169" y="15736"/>
                  <a:pt x="37997" y="15736"/>
                </a:cubicBezTo>
                <a:close/>
                <a:moveTo>
                  <a:pt x="41552" y="16093"/>
                </a:moveTo>
                <a:cubicBezTo>
                  <a:pt x="41457" y="16093"/>
                  <a:pt x="41376" y="16175"/>
                  <a:pt x="41389" y="16270"/>
                </a:cubicBezTo>
                <a:cubicBezTo>
                  <a:pt x="41377" y="16358"/>
                  <a:pt x="41446" y="16435"/>
                  <a:pt x="41531" y="16435"/>
                </a:cubicBezTo>
                <a:cubicBezTo>
                  <a:pt x="41538" y="16435"/>
                  <a:pt x="41545" y="16434"/>
                  <a:pt x="41552" y="16433"/>
                </a:cubicBezTo>
                <a:cubicBezTo>
                  <a:pt x="41620" y="16420"/>
                  <a:pt x="41688" y="16352"/>
                  <a:pt x="41756" y="16297"/>
                </a:cubicBezTo>
                <a:lnTo>
                  <a:pt x="41756" y="16229"/>
                </a:lnTo>
                <a:cubicBezTo>
                  <a:pt x="41688" y="16188"/>
                  <a:pt x="41620" y="16107"/>
                  <a:pt x="41552" y="16093"/>
                </a:cubicBezTo>
                <a:close/>
                <a:moveTo>
                  <a:pt x="22224" y="15917"/>
                </a:moveTo>
                <a:lnTo>
                  <a:pt x="22387" y="16284"/>
                </a:lnTo>
                <a:lnTo>
                  <a:pt x="22047" y="16460"/>
                </a:lnTo>
                <a:lnTo>
                  <a:pt x="21871" y="16148"/>
                </a:lnTo>
                <a:lnTo>
                  <a:pt x="22224" y="15917"/>
                </a:lnTo>
                <a:close/>
                <a:moveTo>
                  <a:pt x="10453" y="15957"/>
                </a:moveTo>
                <a:lnTo>
                  <a:pt x="10630" y="16297"/>
                </a:lnTo>
                <a:lnTo>
                  <a:pt x="10290" y="16487"/>
                </a:lnTo>
                <a:lnTo>
                  <a:pt x="10086" y="16148"/>
                </a:lnTo>
                <a:lnTo>
                  <a:pt x="10453" y="15957"/>
                </a:lnTo>
                <a:close/>
                <a:moveTo>
                  <a:pt x="19465" y="15998"/>
                </a:moveTo>
                <a:lnTo>
                  <a:pt x="19696" y="16365"/>
                </a:lnTo>
                <a:lnTo>
                  <a:pt x="19329" y="16528"/>
                </a:lnTo>
                <a:lnTo>
                  <a:pt x="19152" y="16175"/>
                </a:lnTo>
                <a:lnTo>
                  <a:pt x="19465" y="15998"/>
                </a:lnTo>
                <a:close/>
                <a:moveTo>
                  <a:pt x="31249" y="15985"/>
                </a:moveTo>
                <a:lnTo>
                  <a:pt x="31453" y="16338"/>
                </a:lnTo>
                <a:lnTo>
                  <a:pt x="31086" y="16528"/>
                </a:lnTo>
                <a:lnTo>
                  <a:pt x="30910" y="16188"/>
                </a:lnTo>
                <a:lnTo>
                  <a:pt x="31249" y="15985"/>
                </a:lnTo>
                <a:close/>
                <a:moveTo>
                  <a:pt x="35241" y="15759"/>
                </a:moveTo>
                <a:cubicBezTo>
                  <a:pt x="35142" y="15759"/>
                  <a:pt x="35040" y="15795"/>
                  <a:pt x="34960" y="15876"/>
                </a:cubicBezTo>
                <a:cubicBezTo>
                  <a:pt x="34715" y="16120"/>
                  <a:pt x="34906" y="16542"/>
                  <a:pt x="35259" y="16542"/>
                </a:cubicBezTo>
                <a:cubicBezTo>
                  <a:pt x="35463" y="16528"/>
                  <a:pt x="35640" y="16352"/>
                  <a:pt x="35640" y="16148"/>
                </a:cubicBezTo>
                <a:cubicBezTo>
                  <a:pt x="35640" y="15910"/>
                  <a:pt x="35444" y="15759"/>
                  <a:pt x="35241" y="15759"/>
                </a:cubicBezTo>
                <a:close/>
                <a:moveTo>
                  <a:pt x="776" y="16270"/>
                </a:moveTo>
                <a:cubicBezTo>
                  <a:pt x="721" y="16365"/>
                  <a:pt x="667" y="16420"/>
                  <a:pt x="667" y="16460"/>
                </a:cubicBezTo>
                <a:lnTo>
                  <a:pt x="680" y="16447"/>
                </a:lnTo>
                <a:cubicBezTo>
                  <a:pt x="694" y="16501"/>
                  <a:pt x="735" y="16542"/>
                  <a:pt x="789" y="16555"/>
                </a:cubicBezTo>
                <a:cubicBezTo>
                  <a:pt x="830" y="16555"/>
                  <a:pt x="898" y="16487"/>
                  <a:pt x="898" y="16447"/>
                </a:cubicBezTo>
                <a:cubicBezTo>
                  <a:pt x="898" y="16406"/>
                  <a:pt x="843" y="16365"/>
                  <a:pt x="776" y="16270"/>
                </a:cubicBezTo>
                <a:close/>
                <a:moveTo>
                  <a:pt x="28504" y="16066"/>
                </a:moveTo>
                <a:lnTo>
                  <a:pt x="28680" y="16406"/>
                </a:lnTo>
                <a:lnTo>
                  <a:pt x="28341" y="16569"/>
                </a:lnTo>
                <a:lnTo>
                  <a:pt x="28164" y="16229"/>
                </a:lnTo>
                <a:lnTo>
                  <a:pt x="28504" y="16066"/>
                </a:lnTo>
                <a:close/>
                <a:moveTo>
                  <a:pt x="16746" y="16066"/>
                </a:moveTo>
                <a:lnTo>
                  <a:pt x="16910" y="16420"/>
                </a:lnTo>
                <a:lnTo>
                  <a:pt x="16570" y="16596"/>
                </a:lnTo>
                <a:lnTo>
                  <a:pt x="16393" y="16243"/>
                </a:lnTo>
                <a:lnTo>
                  <a:pt x="16746" y="16066"/>
                </a:lnTo>
                <a:close/>
                <a:moveTo>
                  <a:pt x="25785" y="16120"/>
                </a:moveTo>
                <a:lnTo>
                  <a:pt x="25948" y="16460"/>
                </a:lnTo>
                <a:lnTo>
                  <a:pt x="25622" y="16623"/>
                </a:lnTo>
                <a:lnTo>
                  <a:pt x="25445" y="16284"/>
                </a:lnTo>
                <a:lnTo>
                  <a:pt x="25785" y="16120"/>
                </a:lnTo>
                <a:close/>
                <a:moveTo>
                  <a:pt x="38825" y="16024"/>
                </a:moveTo>
                <a:cubicBezTo>
                  <a:pt x="38671" y="16024"/>
                  <a:pt x="38535" y="16155"/>
                  <a:pt x="38535" y="16311"/>
                </a:cubicBezTo>
                <a:cubicBezTo>
                  <a:pt x="38516" y="16501"/>
                  <a:pt x="38670" y="16632"/>
                  <a:pt x="38835" y="16632"/>
                </a:cubicBezTo>
                <a:cubicBezTo>
                  <a:pt x="38905" y="16632"/>
                  <a:pt x="38977" y="16608"/>
                  <a:pt x="39038" y="16555"/>
                </a:cubicBezTo>
                <a:cubicBezTo>
                  <a:pt x="39242" y="16365"/>
                  <a:pt x="39119" y="16039"/>
                  <a:pt x="38847" y="16025"/>
                </a:cubicBezTo>
                <a:cubicBezTo>
                  <a:pt x="38840" y="16025"/>
                  <a:pt x="38832" y="16024"/>
                  <a:pt x="38825" y="16024"/>
                </a:cubicBezTo>
                <a:close/>
                <a:moveTo>
                  <a:pt x="14001" y="16148"/>
                </a:moveTo>
                <a:lnTo>
                  <a:pt x="14164" y="16487"/>
                </a:lnTo>
                <a:lnTo>
                  <a:pt x="13838" y="16651"/>
                </a:lnTo>
                <a:lnTo>
                  <a:pt x="13675" y="16324"/>
                </a:lnTo>
                <a:lnTo>
                  <a:pt x="14001" y="16148"/>
                </a:lnTo>
                <a:close/>
                <a:moveTo>
                  <a:pt x="42368" y="16420"/>
                </a:moveTo>
                <a:cubicBezTo>
                  <a:pt x="42341" y="16447"/>
                  <a:pt x="42286" y="16487"/>
                  <a:pt x="42286" y="16515"/>
                </a:cubicBezTo>
                <a:cubicBezTo>
                  <a:pt x="42286" y="16555"/>
                  <a:pt x="42341" y="16583"/>
                  <a:pt x="42381" y="16651"/>
                </a:cubicBezTo>
                <a:cubicBezTo>
                  <a:pt x="42422" y="16596"/>
                  <a:pt x="42477" y="16542"/>
                  <a:pt x="42463" y="16501"/>
                </a:cubicBezTo>
                <a:cubicBezTo>
                  <a:pt x="42463" y="16474"/>
                  <a:pt x="42395" y="16447"/>
                  <a:pt x="42368" y="16420"/>
                </a:cubicBezTo>
                <a:close/>
                <a:moveTo>
                  <a:pt x="3528" y="16082"/>
                </a:moveTo>
                <a:cubicBezTo>
                  <a:pt x="3455" y="16082"/>
                  <a:pt x="3380" y="16107"/>
                  <a:pt x="3317" y="16161"/>
                </a:cubicBezTo>
                <a:cubicBezTo>
                  <a:pt x="3127" y="16352"/>
                  <a:pt x="3249" y="16691"/>
                  <a:pt x="3521" y="16691"/>
                </a:cubicBezTo>
                <a:cubicBezTo>
                  <a:pt x="3529" y="16692"/>
                  <a:pt x="3537" y="16692"/>
                  <a:pt x="3545" y="16692"/>
                </a:cubicBezTo>
                <a:cubicBezTo>
                  <a:pt x="3711" y="16692"/>
                  <a:pt x="3847" y="16561"/>
                  <a:pt x="3834" y="16392"/>
                </a:cubicBezTo>
                <a:cubicBezTo>
                  <a:pt x="3843" y="16205"/>
                  <a:pt x="3691" y="16082"/>
                  <a:pt x="3528" y="16082"/>
                </a:cubicBezTo>
                <a:close/>
                <a:moveTo>
                  <a:pt x="23026" y="16202"/>
                </a:moveTo>
                <a:lnTo>
                  <a:pt x="23271" y="16542"/>
                </a:lnTo>
                <a:lnTo>
                  <a:pt x="22863" y="16705"/>
                </a:lnTo>
                <a:lnTo>
                  <a:pt x="22686" y="16365"/>
                </a:lnTo>
                <a:lnTo>
                  <a:pt x="23026" y="16202"/>
                </a:lnTo>
                <a:close/>
                <a:moveTo>
                  <a:pt x="6257" y="15949"/>
                </a:moveTo>
                <a:cubicBezTo>
                  <a:pt x="6161" y="15949"/>
                  <a:pt x="6062" y="15985"/>
                  <a:pt x="5981" y="16066"/>
                </a:cubicBezTo>
                <a:cubicBezTo>
                  <a:pt x="5741" y="16307"/>
                  <a:pt x="5908" y="16705"/>
                  <a:pt x="6250" y="16705"/>
                </a:cubicBezTo>
                <a:cubicBezTo>
                  <a:pt x="6255" y="16705"/>
                  <a:pt x="6261" y="16705"/>
                  <a:pt x="6267" y="16705"/>
                </a:cubicBezTo>
                <a:cubicBezTo>
                  <a:pt x="6471" y="16705"/>
                  <a:pt x="6634" y="16542"/>
                  <a:pt x="6634" y="16324"/>
                </a:cubicBezTo>
                <a:cubicBezTo>
                  <a:pt x="6634" y="16097"/>
                  <a:pt x="6451" y="15949"/>
                  <a:pt x="6257" y="15949"/>
                </a:cubicBezTo>
                <a:close/>
                <a:moveTo>
                  <a:pt x="11282" y="16202"/>
                </a:moveTo>
                <a:lnTo>
                  <a:pt x="11445" y="16542"/>
                </a:lnTo>
                <a:lnTo>
                  <a:pt x="11133" y="16719"/>
                </a:lnTo>
                <a:lnTo>
                  <a:pt x="10943" y="16379"/>
                </a:lnTo>
                <a:lnTo>
                  <a:pt x="11282" y="16202"/>
                </a:lnTo>
                <a:close/>
                <a:moveTo>
                  <a:pt x="36075" y="16012"/>
                </a:moveTo>
                <a:cubicBezTo>
                  <a:pt x="35857" y="16012"/>
                  <a:pt x="35694" y="16188"/>
                  <a:pt x="35694" y="16392"/>
                </a:cubicBezTo>
                <a:cubicBezTo>
                  <a:pt x="35703" y="16620"/>
                  <a:pt x="35883" y="16762"/>
                  <a:pt x="36074" y="16762"/>
                </a:cubicBezTo>
                <a:cubicBezTo>
                  <a:pt x="36168" y="16762"/>
                  <a:pt x="36265" y="16727"/>
                  <a:pt x="36346" y="16651"/>
                </a:cubicBezTo>
                <a:cubicBezTo>
                  <a:pt x="36578" y="16420"/>
                  <a:pt x="36401" y="16012"/>
                  <a:pt x="36075" y="16012"/>
                </a:cubicBezTo>
                <a:close/>
                <a:moveTo>
                  <a:pt x="32078" y="16202"/>
                </a:moveTo>
                <a:lnTo>
                  <a:pt x="32282" y="16583"/>
                </a:lnTo>
                <a:lnTo>
                  <a:pt x="31915" y="16773"/>
                </a:lnTo>
                <a:cubicBezTo>
                  <a:pt x="31847" y="16664"/>
                  <a:pt x="31779" y="16528"/>
                  <a:pt x="31711" y="16392"/>
                </a:cubicBezTo>
                <a:cubicBezTo>
                  <a:pt x="31779" y="16379"/>
                  <a:pt x="31847" y="16365"/>
                  <a:pt x="31902" y="16338"/>
                </a:cubicBezTo>
                <a:cubicBezTo>
                  <a:pt x="31956" y="16297"/>
                  <a:pt x="32024" y="16243"/>
                  <a:pt x="32078" y="16202"/>
                </a:cubicBezTo>
                <a:close/>
                <a:moveTo>
                  <a:pt x="20294" y="16256"/>
                </a:moveTo>
                <a:lnTo>
                  <a:pt x="20457" y="16610"/>
                </a:lnTo>
                <a:lnTo>
                  <a:pt x="20144" y="16787"/>
                </a:lnTo>
                <a:lnTo>
                  <a:pt x="19913" y="16433"/>
                </a:lnTo>
                <a:lnTo>
                  <a:pt x="20294" y="16256"/>
                </a:lnTo>
                <a:close/>
                <a:moveTo>
                  <a:pt x="29306" y="16297"/>
                </a:moveTo>
                <a:lnTo>
                  <a:pt x="29496" y="16637"/>
                </a:lnTo>
                <a:lnTo>
                  <a:pt x="29156" y="16800"/>
                </a:lnTo>
                <a:lnTo>
                  <a:pt x="28979" y="16460"/>
                </a:lnTo>
                <a:lnTo>
                  <a:pt x="29306" y="16297"/>
                </a:lnTo>
                <a:close/>
                <a:moveTo>
                  <a:pt x="17576" y="16338"/>
                </a:moveTo>
                <a:lnTo>
                  <a:pt x="17752" y="16664"/>
                </a:lnTo>
                <a:lnTo>
                  <a:pt x="17385" y="16841"/>
                </a:lnTo>
                <a:lnTo>
                  <a:pt x="17222" y="16515"/>
                </a:lnTo>
                <a:lnTo>
                  <a:pt x="17576" y="16338"/>
                </a:lnTo>
                <a:close/>
                <a:moveTo>
                  <a:pt x="33355" y="16028"/>
                </a:moveTo>
                <a:cubicBezTo>
                  <a:pt x="33238" y="16028"/>
                  <a:pt x="33118" y="16080"/>
                  <a:pt x="33030" y="16202"/>
                </a:cubicBezTo>
                <a:lnTo>
                  <a:pt x="32969" y="16287"/>
                </a:lnTo>
                <a:lnTo>
                  <a:pt x="32969" y="16287"/>
                </a:lnTo>
                <a:cubicBezTo>
                  <a:pt x="32969" y="16291"/>
                  <a:pt x="32969" y="16294"/>
                  <a:pt x="32968" y="16297"/>
                </a:cubicBezTo>
                <a:lnTo>
                  <a:pt x="32976" y="16297"/>
                </a:lnTo>
                <a:cubicBezTo>
                  <a:pt x="32976" y="16338"/>
                  <a:pt x="32962" y="16379"/>
                  <a:pt x="32962" y="16420"/>
                </a:cubicBezTo>
                <a:cubicBezTo>
                  <a:pt x="32946" y="16691"/>
                  <a:pt x="33159" y="16849"/>
                  <a:pt x="33374" y="16849"/>
                </a:cubicBezTo>
                <a:cubicBezTo>
                  <a:pt x="33525" y="16849"/>
                  <a:pt x="33677" y="16770"/>
                  <a:pt x="33750" y="16596"/>
                </a:cubicBezTo>
                <a:cubicBezTo>
                  <a:pt x="33872" y="16286"/>
                  <a:pt x="33618" y="16028"/>
                  <a:pt x="33355" y="16028"/>
                </a:cubicBezTo>
                <a:close/>
                <a:moveTo>
                  <a:pt x="39649" y="16297"/>
                </a:moveTo>
                <a:cubicBezTo>
                  <a:pt x="39405" y="16297"/>
                  <a:pt x="39282" y="16596"/>
                  <a:pt x="39459" y="16773"/>
                </a:cubicBezTo>
                <a:cubicBezTo>
                  <a:pt x="39512" y="16826"/>
                  <a:pt x="39580" y="16850"/>
                  <a:pt x="39647" y="16850"/>
                </a:cubicBezTo>
                <a:cubicBezTo>
                  <a:pt x="39786" y="16850"/>
                  <a:pt x="39921" y="16747"/>
                  <a:pt x="39921" y="16583"/>
                </a:cubicBezTo>
                <a:cubicBezTo>
                  <a:pt x="39935" y="16420"/>
                  <a:pt x="39799" y="16297"/>
                  <a:pt x="39649" y="16297"/>
                </a:cubicBezTo>
                <a:close/>
                <a:moveTo>
                  <a:pt x="14844" y="16406"/>
                </a:moveTo>
                <a:lnTo>
                  <a:pt x="15007" y="16732"/>
                </a:lnTo>
                <a:lnTo>
                  <a:pt x="14667" y="16895"/>
                </a:lnTo>
                <a:lnTo>
                  <a:pt x="14504" y="16569"/>
                </a:lnTo>
                <a:lnTo>
                  <a:pt x="14844" y="16406"/>
                </a:lnTo>
                <a:close/>
                <a:moveTo>
                  <a:pt x="26587" y="16365"/>
                </a:moveTo>
                <a:lnTo>
                  <a:pt x="26764" y="16732"/>
                </a:lnTo>
                <a:lnTo>
                  <a:pt x="26438" y="16895"/>
                </a:lnTo>
                <a:lnTo>
                  <a:pt x="26275" y="16542"/>
                </a:lnTo>
                <a:lnTo>
                  <a:pt x="26587" y="16365"/>
                </a:lnTo>
                <a:close/>
                <a:moveTo>
                  <a:pt x="1612" y="16481"/>
                </a:moveTo>
                <a:cubicBezTo>
                  <a:pt x="1562" y="16481"/>
                  <a:pt x="1511" y="16500"/>
                  <a:pt x="1469" y="16542"/>
                </a:cubicBezTo>
                <a:cubicBezTo>
                  <a:pt x="1319" y="16664"/>
                  <a:pt x="1414" y="16895"/>
                  <a:pt x="1605" y="16909"/>
                </a:cubicBezTo>
                <a:cubicBezTo>
                  <a:pt x="1713" y="16909"/>
                  <a:pt x="1809" y="16814"/>
                  <a:pt x="1822" y="16705"/>
                </a:cubicBezTo>
                <a:cubicBezTo>
                  <a:pt x="1832" y="16574"/>
                  <a:pt x="1724" y="16481"/>
                  <a:pt x="1612" y="16481"/>
                </a:cubicBezTo>
                <a:close/>
                <a:moveTo>
                  <a:pt x="7076" y="16178"/>
                </a:moveTo>
                <a:cubicBezTo>
                  <a:pt x="6979" y="16178"/>
                  <a:pt x="6880" y="16214"/>
                  <a:pt x="6797" y="16297"/>
                </a:cubicBezTo>
                <a:cubicBezTo>
                  <a:pt x="6552" y="16542"/>
                  <a:pt x="6729" y="16977"/>
                  <a:pt x="7082" y="16977"/>
                </a:cubicBezTo>
                <a:cubicBezTo>
                  <a:pt x="7298" y="16977"/>
                  <a:pt x="7473" y="16804"/>
                  <a:pt x="7476" y="16576"/>
                </a:cubicBezTo>
                <a:lnTo>
                  <a:pt x="7476" y="16576"/>
                </a:lnTo>
                <a:cubicBezTo>
                  <a:pt x="7476" y="16578"/>
                  <a:pt x="7476" y="16580"/>
                  <a:pt x="7476" y="16583"/>
                </a:cubicBezTo>
                <a:lnTo>
                  <a:pt x="7476" y="16569"/>
                </a:lnTo>
                <a:cubicBezTo>
                  <a:pt x="7476" y="16571"/>
                  <a:pt x="7476" y="16574"/>
                  <a:pt x="7476" y="16576"/>
                </a:cubicBezTo>
                <a:lnTo>
                  <a:pt x="7476" y="16576"/>
                </a:lnTo>
                <a:cubicBezTo>
                  <a:pt x="7473" y="16339"/>
                  <a:pt x="7280" y="16178"/>
                  <a:pt x="7076" y="16178"/>
                </a:cubicBezTo>
                <a:close/>
                <a:moveTo>
                  <a:pt x="12098" y="16460"/>
                </a:moveTo>
                <a:lnTo>
                  <a:pt x="12275" y="16787"/>
                </a:lnTo>
                <a:lnTo>
                  <a:pt x="11935" y="16977"/>
                </a:lnTo>
                <a:lnTo>
                  <a:pt x="11758" y="16637"/>
                </a:lnTo>
                <a:lnTo>
                  <a:pt x="12098" y="16460"/>
                </a:lnTo>
                <a:close/>
                <a:moveTo>
                  <a:pt x="23869" y="16447"/>
                </a:moveTo>
                <a:lnTo>
                  <a:pt x="24032" y="16787"/>
                </a:lnTo>
                <a:lnTo>
                  <a:pt x="23678" y="16977"/>
                </a:lnTo>
                <a:lnTo>
                  <a:pt x="23461" y="16623"/>
                </a:lnTo>
                <a:lnTo>
                  <a:pt x="23869" y="16447"/>
                </a:lnTo>
                <a:close/>
                <a:moveTo>
                  <a:pt x="4350" y="16297"/>
                </a:moveTo>
                <a:cubicBezTo>
                  <a:pt x="4051" y="16297"/>
                  <a:pt x="3888" y="16664"/>
                  <a:pt x="4119" y="16882"/>
                </a:cubicBezTo>
                <a:cubicBezTo>
                  <a:pt x="4188" y="16950"/>
                  <a:pt x="4272" y="16981"/>
                  <a:pt x="4353" y="16981"/>
                </a:cubicBezTo>
                <a:cubicBezTo>
                  <a:pt x="4531" y="16981"/>
                  <a:pt x="4699" y="16837"/>
                  <a:pt x="4690" y="16623"/>
                </a:cubicBezTo>
                <a:cubicBezTo>
                  <a:pt x="4690" y="16447"/>
                  <a:pt x="4541" y="16297"/>
                  <a:pt x="4350" y="16297"/>
                </a:cubicBezTo>
                <a:close/>
                <a:moveTo>
                  <a:pt x="36904" y="16270"/>
                </a:moveTo>
                <a:cubicBezTo>
                  <a:pt x="36428" y="16270"/>
                  <a:pt x="36428" y="16990"/>
                  <a:pt x="36904" y="16990"/>
                </a:cubicBezTo>
                <a:cubicBezTo>
                  <a:pt x="37379" y="16990"/>
                  <a:pt x="37379" y="16270"/>
                  <a:pt x="36904" y="16270"/>
                </a:cubicBezTo>
                <a:close/>
                <a:moveTo>
                  <a:pt x="21123" y="16528"/>
                </a:moveTo>
                <a:lnTo>
                  <a:pt x="21286" y="16868"/>
                </a:lnTo>
                <a:lnTo>
                  <a:pt x="20960" y="17031"/>
                </a:lnTo>
                <a:lnTo>
                  <a:pt x="20783" y="16705"/>
                </a:lnTo>
                <a:lnTo>
                  <a:pt x="21123" y="16528"/>
                </a:lnTo>
                <a:close/>
                <a:moveTo>
                  <a:pt x="40478" y="16569"/>
                </a:moveTo>
                <a:cubicBezTo>
                  <a:pt x="40152" y="16569"/>
                  <a:pt x="40152" y="17058"/>
                  <a:pt x="40478" y="17058"/>
                </a:cubicBezTo>
                <a:cubicBezTo>
                  <a:pt x="40614" y="17058"/>
                  <a:pt x="40723" y="16950"/>
                  <a:pt x="40723" y="16814"/>
                </a:cubicBezTo>
                <a:cubicBezTo>
                  <a:pt x="40723" y="16691"/>
                  <a:pt x="40614" y="16569"/>
                  <a:pt x="40478" y="16569"/>
                </a:cubicBezTo>
                <a:close/>
                <a:moveTo>
                  <a:pt x="30203" y="16420"/>
                </a:moveTo>
                <a:cubicBezTo>
                  <a:pt x="30162" y="16596"/>
                  <a:pt x="30230" y="16787"/>
                  <a:pt x="30366" y="16895"/>
                </a:cubicBezTo>
                <a:lnTo>
                  <a:pt x="29985" y="17086"/>
                </a:lnTo>
                <a:lnTo>
                  <a:pt x="29795" y="16705"/>
                </a:lnTo>
                <a:cubicBezTo>
                  <a:pt x="29985" y="16705"/>
                  <a:pt x="30094" y="16569"/>
                  <a:pt x="30203" y="16420"/>
                </a:cubicBezTo>
                <a:close/>
                <a:moveTo>
                  <a:pt x="9624" y="15672"/>
                </a:moveTo>
                <a:lnTo>
                  <a:pt x="9814" y="16080"/>
                </a:lnTo>
                <a:cubicBezTo>
                  <a:pt x="9624" y="16093"/>
                  <a:pt x="9461" y="16229"/>
                  <a:pt x="9420" y="16420"/>
                </a:cubicBezTo>
                <a:cubicBezTo>
                  <a:pt x="9379" y="16583"/>
                  <a:pt x="9447" y="16719"/>
                  <a:pt x="9610" y="16895"/>
                </a:cubicBezTo>
                <a:cubicBezTo>
                  <a:pt x="9529" y="16909"/>
                  <a:pt x="9447" y="16922"/>
                  <a:pt x="9366" y="16963"/>
                </a:cubicBezTo>
                <a:cubicBezTo>
                  <a:pt x="9298" y="17004"/>
                  <a:pt x="9243" y="17045"/>
                  <a:pt x="9189" y="17099"/>
                </a:cubicBezTo>
                <a:lnTo>
                  <a:pt x="8972" y="16664"/>
                </a:lnTo>
                <a:cubicBezTo>
                  <a:pt x="9162" y="16664"/>
                  <a:pt x="9325" y="16542"/>
                  <a:pt x="9379" y="16365"/>
                </a:cubicBezTo>
                <a:cubicBezTo>
                  <a:pt x="9434" y="16175"/>
                  <a:pt x="9366" y="15985"/>
                  <a:pt x="9216" y="15876"/>
                </a:cubicBezTo>
                <a:lnTo>
                  <a:pt x="9624" y="15672"/>
                </a:lnTo>
                <a:close/>
                <a:moveTo>
                  <a:pt x="18405" y="16583"/>
                </a:moveTo>
                <a:lnTo>
                  <a:pt x="18568" y="16895"/>
                </a:lnTo>
                <a:lnTo>
                  <a:pt x="18214" y="17126"/>
                </a:lnTo>
                <a:lnTo>
                  <a:pt x="18051" y="16746"/>
                </a:lnTo>
                <a:lnTo>
                  <a:pt x="18405" y="16583"/>
                </a:lnTo>
                <a:close/>
                <a:moveTo>
                  <a:pt x="34195" y="16324"/>
                </a:moveTo>
                <a:cubicBezTo>
                  <a:pt x="34187" y="16324"/>
                  <a:pt x="34180" y="16324"/>
                  <a:pt x="34172" y="16324"/>
                </a:cubicBezTo>
                <a:cubicBezTo>
                  <a:pt x="33818" y="16338"/>
                  <a:pt x="33642" y="16773"/>
                  <a:pt x="33900" y="17018"/>
                </a:cubicBezTo>
                <a:cubicBezTo>
                  <a:pt x="33980" y="17094"/>
                  <a:pt x="34078" y="17128"/>
                  <a:pt x="34174" y="17128"/>
                </a:cubicBezTo>
                <a:cubicBezTo>
                  <a:pt x="34387" y="17128"/>
                  <a:pt x="34593" y="16962"/>
                  <a:pt x="34593" y="16719"/>
                </a:cubicBezTo>
                <a:cubicBezTo>
                  <a:pt x="34593" y="16496"/>
                  <a:pt x="34404" y="16324"/>
                  <a:pt x="34195" y="16324"/>
                </a:cubicBezTo>
                <a:close/>
                <a:moveTo>
                  <a:pt x="15645" y="16637"/>
                </a:moveTo>
                <a:lnTo>
                  <a:pt x="15863" y="17004"/>
                </a:lnTo>
                <a:lnTo>
                  <a:pt x="15496" y="17167"/>
                </a:lnTo>
                <a:lnTo>
                  <a:pt x="15319" y="16814"/>
                </a:lnTo>
                <a:lnTo>
                  <a:pt x="15645" y="16637"/>
                </a:lnTo>
                <a:close/>
                <a:moveTo>
                  <a:pt x="27416" y="16651"/>
                </a:moveTo>
                <a:lnTo>
                  <a:pt x="27593" y="16990"/>
                </a:lnTo>
                <a:lnTo>
                  <a:pt x="27253" y="17167"/>
                </a:lnTo>
                <a:lnTo>
                  <a:pt x="27090" y="16827"/>
                </a:lnTo>
                <a:lnTo>
                  <a:pt x="27416" y="16651"/>
                </a:lnTo>
                <a:close/>
                <a:moveTo>
                  <a:pt x="24698" y="16705"/>
                </a:moveTo>
                <a:lnTo>
                  <a:pt x="24875" y="17031"/>
                </a:lnTo>
                <a:lnTo>
                  <a:pt x="24508" y="17194"/>
                </a:lnTo>
                <a:lnTo>
                  <a:pt x="24344" y="16882"/>
                </a:lnTo>
                <a:lnTo>
                  <a:pt x="24698" y="16705"/>
                </a:lnTo>
                <a:close/>
                <a:moveTo>
                  <a:pt x="2434" y="16705"/>
                </a:moveTo>
                <a:cubicBezTo>
                  <a:pt x="2094" y="16705"/>
                  <a:pt x="2085" y="17222"/>
                  <a:pt x="2434" y="17235"/>
                </a:cubicBezTo>
                <a:cubicBezTo>
                  <a:pt x="2787" y="17235"/>
                  <a:pt x="2801" y="16705"/>
                  <a:pt x="2447" y="16705"/>
                </a:cubicBezTo>
                <a:cubicBezTo>
                  <a:pt x="2443" y="16705"/>
                  <a:pt x="2438" y="16705"/>
                  <a:pt x="2434" y="16705"/>
                </a:cubicBezTo>
                <a:close/>
                <a:moveTo>
                  <a:pt x="12927" y="16705"/>
                </a:moveTo>
                <a:lnTo>
                  <a:pt x="13090" y="17072"/>
                </a:lnTo>
                <a:lnTo>
                  <a:pt x="12777" y="17235"/>
                </a:lnTo>
                <a:lnTo>
                  <a:pt x="12601" y="16868"/>
                </a:lnTo>
                <a:lnTo>
                  <a:pt x="12927" y="16705"/>
                </a:lnTo>
                <a:close/>
                <a:moveTo>
                  <a:pt x="5178" y="16515"/>
                </a:moveTo>
                <a:cubicBezTo>
                  <a:pt x="5088" y="16515"/>
                  <a:pt x="4996" y="16549"/>
                  <a:pt x="4921" y="16623"/>
                </a:cubicBezTo>
                <a:cubicBezTo>
                  <a:pt x="4704" y="16854"/>
                  <a:pt x="4867" y="17249"/>
                  <a:pt x="5193" y="17249"/>
                </a:cubicBezTo>
                <a:cubicBezTo>
                  <a:pt x="5383" y="17235"/>
                  <a:pt x="5546" y="17072"/>
                  <a:pt x="5546" y="16882"/>
                </a:cubicBezTo>
                <a:cubicBezTo>
                  <a:pt x="5546" y="16661"/>
                  <a:pt x="5366" y="16515"/>
                  <a:pt x="5178" y="16515"/>
                </a:cubicBezTo>
                <a:close/>
                <a:moveTo>
                  <a:pt x="37722" y="16565"/>
                </a:moveTo>
                <a:cubicBezTo>
                  <a:pt x="37641" y="16565"/>
                  <a:pt x="37557" y="16595"/>
                  <a:pt x="37488" y="16664"/>
                </a:cubicBezTo>
                <a:cubicBezTo>
                  <a:pt x="37271" y="16882"/>
                  <a:pt x="37420" y="17249"/>
                  <a:pt x="37719" y="17249"/>
                </a:cubicBezTo>
                <a:cubicBezTo>
                  <a:pt x="37910" y="17249"/>
                  <a:pt x="38059" y="17099"/>
                  <a:pt x="38059" y="16922"/>
                </a:cubicBezTo>
                <a:cubicBezTo>
                  <a:pt x="38068" y="16709"/>
                  <a:pt x="37900" y="16565"/>
                  <a:pt x="37722" y="16565"/>
                </a:cubicBezTo>
                <a:close/>
                <a:moveTo>
                  <a:pt x="21952" y="16773"/>
                </a:moveTo>
                <a:lnTo>
                  <a:pt x="22115" y="17099"/>
                </a:lnTo>
                <a:lnTo>
                  <a:pt x="21789" y="17276"/>
                </a:lnTo>
                <a:lnTo>
                  <a:pt x="21612" y="16936"/>
                </a:lnTo>
                <a:lnTo>
                  <a:pt x="21952" y="16773"/>
                </a:lnTo>
                <a:close/>
                <a:moveTo>
                  <a:pt x="10222" y="16773"/>
                </a:moveTo>
                <a:lnTo>
                  <a:pt x="10399" y="17113"/>
                </a:lnTo>
                <a:lnTo>
                  <a:pt x="10018" y="17303"/>
                </a:lnTo>
                <a:lnTo>
                  <a:pt x="9828" y="16963"/>
                </a:lnTo>
                <a:lnTo>
                  <a:pt x="10222" y="16773"/>
                </a:lnTo>
                <a:close/>
                <a:moveTo>
                  <a:pt x="41308" y="16882"/>
                </a:moveTo>
                <a:cubicBezTo>
                  <a:pt x="41036" y="16882"/>
                  <a:pt x="41036" y="17303"/>
                  <a:pt x="41308" y="17303"/>
                </a:cubicBezTo>
                <a:cubicBezTo>
                  <a:pt x="41579" y="17303"/>
                  <a:pt x="41579" y="16882"/>
                  <a:pt x="41308" y="16882"/>
                </a:cubicBezTo>
                <a:close/>
                <a:moveTo>
                  <a:pt x="30991" y="16814"/>
                </a:moveTo>
                <a:lnTo>
                  <a:pt x="31181" y="17154"/>
                </a:lnTo>
                <a:lnTo>
                  <a:pt x="30801" y="17344"/>
                </a:lnTo>
                <a:lnTo>
                  <a:pt x="30624" y="17004"/>
                </a:lnTo>
                <a:lnTo>
                  <a:pt x="30991" y="16814"/>
                </a:lnTo>
                <a:close/>
                <a:moveTo>
                  <a:pt x="4908" y="17344"/>
                </a:moveTo>
                <a:cubicBezTo>
                  <a:pt x="4910" y="17344"/>
                  <a:pt x="4912" y="17344"/>
                  <a:pt x="4914" y="17344"/>
                </a:cubicBezTo>
                <a:lnTo>
                  <a:pt x="4914" y="17344"/>
                </a:lnTo>
                <a:cubicBezTo>
                  <a:pt x="4917" y="17344"/>
                  <a:pt x="4919" y="17344"/>
                  <a:pt x="4921" y="17344"/>
                </a:cubicBezTo>
                <a:close/>
                <a:moveTo>
                  <a:pt x="19220" y="16827"/>
                </a:moveTo>
                <a:lnTo>
                  <a:pt x="19397" y="17181"/>
                </a:lnTo>
                <a:lnTo>
                  <a:pt x="19071" y="17357"/>
                </a:lnTo>
                <a:lnTo>
                  <a:pt x="18908" y="16990"/>
                </a:lnTo>
                <a:lnTo>
                  <a:pt x="19220" y="16827"/>
                </a:lnTo>
                <a:close/>
                <a:moveTo>
                  <a:pt x="35001" y="16569"/>
                </a:moveTo>
                <a:cubicBezTo>
                  <a:pt x="34647" y="16583"/>
                  <a:pt x="34471" y="17004"/>
                  <a:pt x="34729" y="17249"/>
                </a:cubicBezTo>
                <a:cubicBezTo>
                  <a:pt x="34808" y="17327"/>
                  <a:pt x="34905" y="17363"/>
                  <a:pt x="35000" y="17363"/>
                </a:cubicBezTo>
                <a:cubicBezTo>
                  <a:pt x="35201" y="17363"/>
                  <a:pt x="35395" y="17207"/>
                  <a:pt x="35395" y="16977"/>
                </a:cubicBezTo>
                <a:cubicBezTo>
                  <a:pt x="35395" y="16746"/>
                  <a:pt x="35218" y="16569"/>
                  <a:pt x="35001" y="16569"/>
                </a:cubicBezTo>
                <a:close/>
                <a:moveTo>
                  <a:pt x="557" y="17179"/>
                </a:moveTo>
                <a:cubicBezTo>
                  <a:pt x="553" y="17179"/>
                  <a:pt x="549" y="17179"/>
                  <a:pt x="544" y="17181"/>
                </a:cubicBezTo>
                <a:cubicBezTo>
                  <a:pt x="504" y="17181"/>
                  <a:pt x="476" y="17235"/>
                  <a:pt x="436" y="17262"/>
                </a:cubicBezTo>
                <a:cubicBezTo>
                  <a:pt x="476" y="17303"/>
                  <a:pt x="504" y="17371"/>
                  <a:pt x="544" y="17371"/>
                </a:cubicBezTo>
                <a:cubicBezTo>
                  <a:pt x="550" y="17372"/>
                  <a:pt x="556" y="17373"/>
                  <a:pt x="561" y="17373"/>
                </a:cubicBezTo>
                <a:cubicBezTo>
                  <a:pt x="605" y="17373"/>
                  <a:pt x="633" y="17324"/>
                  <a:pt x="694" y="17276"/>
                </a:cubicBezTo>
                <a:cubicBezTo>
                  <a:pt x="633" y="17227"/>
                  <a:pt x="594" y="17179"/>
                  <a:pt x="557" y="17179"/>
                </a:cubicBezTo>
                <a:close/>
                <a:moveTo>
                  <a:pt x="28259" y="16895"/>
                </a:moveTo>
                <a:lnTo>
                  <a:pt x="28422" y="17235"/>
                </a:lnTo>
                <a:lnTo>
                  <a:pt x="28082" y="17398"/>
                </a:lnTo>
                <a:lnTo>
                  <a:pt x="27919" y="17072"/>
                </a:lnTo>
                <a:lnTo>
                  <a:pt x="28259" y="16895"/>
                </a:lnTo>
                <a:close/>
                <a:moveTo>
                  <a:pt x="16475" y="16895"/>
                </a:moveTo>
                <a:lnTo>
                  <a:pt x="16651" y="17249"/>
                </a:lnTo>
                <a:lnTo>
                  <a:pt x="16325" y="17412"/>
                </a:lnTo>
                <a:lnTo>
                  <a:pt x="16108" y="17058"/>
                </a:lnTo>
                <a:lnTo>
                  <a:pt x="16475" y="16895"/>
                </a:lnTo>
                <a:close/>
                <a:moveTo>
                  <a:pt x="25541" y="16950"/>
                </a:moveTo>
                <a:lnTo>
                  <a:pt x="25704" y="17276"/>
                </a:lnTo>
                <a:lnTo>
                  <a:pt x="25337" y="17453"/>
                </a:lnTo>
                <a:lnTo>
                  <a:pt x="25174" y="17126"/>
                </a:lnTo>
                <a:lnTo>
                  <a:pt x="25541" y="16950"/>
                </a:lnTo>
                <a:close/>
                <a:moveTo>
                  <a:pt x="38548" y="16841"/>
                </a:moveTo>
                <a:cubicBezTo>
                  <a:pt x="38263" y="16841"/>
                  <a:pt x="38127" y="17181"/>
                  <a:pt x="38331" y="17385"/>
                </a:cubicBezTo>
                <a:cubicBezTo>
                  <a:pt x="38396" y="17445"/>
                  <a:pt x="38475" y="17473"/>
                  <a:pt x="38552" y="17473"/>
                </a:cubicBezTo>
                <a:cubicBezTo>
                  <a:pt x="38716" y="17473"/>
                  <a:pt x="38870" y="17348"/>
                  <a:pt x="38861" y="17154"/>
                </a:cubicBezTo>
                <a:cubicBezTo>
                  <a:pt x="38861" y="16977"/>
                  <a:pt x="38725" y="16841"/>
                  <a:pt x="38548" y="16841"/>
                </a:cubicBezTo>
                <a:close/>
                <a:moveTo>
                  <a:pt x="13743" y="16990"/>
                </a:moveTo>
                <a:lnTo>
                  <a:pt x="13919" y="17317"/>
                </a:lnTo>
                <a:lnTo>
                  <a:pt x="13579" y="17493"/>
                </a:lnTo>
                <a:lnTo>
                  <a:pt x="13416" y="17167"/>
                </a:lnTo>
                <a:lnTo>
                  <a:pt x="13743" y="16990"/>
                </a:lnTo>
                <a:close/>
                <a:moveTo>
                  <a:pt x="3267" y="16909"/>
                </a:moveTo>
                <a:cubicBezTo>
                  <a:pt x="3119" y="16909"/>
                  <a:pt x="2971" y="17007"/>
                  <a:pt x="2964" y="17208"/>
                </a:cubicBezTo>
                <a:cubicBezTo>
                  <a:pt x="2957" y="17408"/>
                  <a:pt x="3112" y="17510"/>
                  <a:pt x="3267" y="17510"/>
                </a:cubicBezTo>
                <a:cubicBezTo>
                  <a:pt x="3418" y="17510"/>
                  <a:pt x="3569" y="17415"/>
                  <a:pt x="3576" y="17221"/>
                </a:cubicBezTo>
                <a:cubicBezTo>
                  <a:pt x="3576" y="17014"/>
                  <a:pt x="3421" y="16909"/>
                  <a:pt x="3267" y="16909"/>
                </a:cubicBezTo>
                <a:close/>
                <a:moveTo>
                  <a:pt x="6009" y="16773"/>
                </a:moveTo>
                <a:cubicBezTo>
                  <a:pt x="5669" y="16773"/>
                  <a:pt x="5506" y="17167"/>
                  <a:pt x="5737" y="17412"/>
                </a:cubicBezTo>
                <a:cubicBezTo>
                  <a:pt x="5813" y="17493"/>
                  <a:pt x="5909" y="17529"/>
                  <a:pt x="6004" y="17529"/>
                </a:cubicBezTo>
                <a:cubicBezTo>
                  <a:pt x="6195" y="17529"/>
                  <a:pt x="6380" y="17381"/>
                  <a:pt x="6389" y="17154"/>
                </a:cubicBezTo>
                <a:cubicBezTo>
                  <a:pt x="6389" y="16950"/>
                  <a:pt x="6226" y="16787"/>
                  <a:pt x="6022" y="16773"/>
                </a:cubicBezTo>
                <a:close/>
                <a:moveTo>
                  <a:pt x="22781" y="17018"/>
                </a:moveTo>
                <a:lnTo>
                  <a:pt x="22944" y="17371"/>
                </a:lnTo>
                <a:lnTo>
                  <a:pt x="22618" y="17548"/>
                </a:lnTo>
                <a:lnTo>
                  <a:pt x="22455" y="17181"/>
                </a:lnTo>
                <a:lnTo>
                  <a:pt x="22781" y="17018"/>
                </a:lnTo>
                <a:close/>
                <a:moveTo>
                  <a:pt x="11038" y="17031"/>
                </a:moveTo>
                <a:lnTo>
                  <a:pt x="11214" y="17371"/>
                </a:lnTo>
                <a:lnTo>
                  <a:pt x="10847" y="17561"/>
                </a:lnTo>
                <a:lnTo>
                  <a:pt x="10671" y="17221"/>
                </a:lnTo>
                <a:lnTo>
                  <a:pt x="11038" y="17031"/>
                </a:lnTo>
                <a:close/>
                <a:moveTo>
                  <a:pt x="42137" y="17194"/>
                </a:moveTo>
                <a:cubicBezTo>
                  <a:pt x="42082" y="17249"/>
                  <a:pt x="42001" y="17289"/>
                  <a:pt x="42001" y="17344"/>
                </a:cubicBezTo>
                <a:cubicBezTo>
                  <a:pt x="41987" y="17398"/>
                  <a:pt x="42055" y="17453"/>
                  <a:pt x="42123" y="17561"/>
                </a:cubicBezTo>
                <a:cubicBezTo>
                  <a:pt x="42191" y="17453"/>
                  <a:pt x="42273" y="17398"/>
                  <a:pt x="42273" y="17344"/>
                </a:cubicBezTo>
                <a:cubicBezTo>
                  <a:pt x="42273" y="17289"/>
                  <a:pt x="42178" y="17249"/>
                  <a:pt x="42137" y="17194"/>
                </a:cubicBezTo>
                <a:close/>
                <a:moveTo>
                  <a:pt x="31834" y="17045"/>
                </a:moveTo>
                <a:lnTo>
                  <a:pt x="32024" y="17398"/>
                </a:lnTo>
                <a:lnTo>
                  <a:pt x="31630" y="17588"/>
                </a:lnTo>
                <a:lnTo>
                  <a:pt x="31453" y="17249"/>
                </a:lnTo>
                <a:lnTo>
                  <a:pt x="31834" y="17045"/>
                </a:lnTo>
                <a:close/>
                <a:moveTo>
                  <a:pt x="35818" y="16831"/>
                </a:moveTo>
                <a:cubicBezTo>
                  <a:pt x="35727" y="16831"/>
                  <a:pt x="35635" y="16864"/>
                  <a:pt x="35558" y="16936"/>
                </a:cubicBezTo>
                <a:cubicBezTo>
                  <a:pt x="35313" y="17181"/>
                  <a:pt x="35490" y="17602"/>
                  <a:pt x="35830" y="17602"/>
                </a:cubicBezTo>
                <a:cubicBezTo>
                  <a:pt x="36034" y="17602"/>
                  <a:pt x="36211" y="17425"/>
                  <a:pt x="36211" y="17221"/>
                </a:cubicBezTo>
                <a:cubicBezTo>
                  <a:pt x="36211" y="16988"/>
                  <a:pt x="36018" y="16831"/>
                  <a:pt x="35818" y="16831"/>
                </a:cubicBezTo>
                <a:close/>
                <a:moveTo>
                  <a:pt x="20049" y="17113"/>
                </a:moveTo>
                <a:lnTo>
                  <a:pt x="20212" y="17439"/>
                </a:lnTo>
                <a:lnTo>
                  <a:pt x="19873" y="17616"/>
                </a:lnTo>
                <a:lnTo>
                  <a:pt x="19710" y="17276"/>
                </a:lnTo>
                <a:lnTo>
                  <a:pt x="20049" y="17113"/>
                </a:lnTo>
                <a:close/>
                <a:moveTo>
                  <a:pt x="29075" y="17126"/>
                </a:moveTo>
                <a:lnTo>
                  <a:pt x="29251" y="17466"/>
                </a:lnTo>
                <a:lnTo>
                  <a:pt x="28911" y="17643"/>
                </a:lnTo>
                <a:lnTo>
                  <a:pt x="28735" y="17303"/>
                </a:lnTo>
                <a:lnTo>
                  <a:pt x="29075" y="17126"/>
                </a:lnTo>
                <a:close/>
                <a:moveTo>
                  <a:pt x="17304" y="17181"/>
                </a:moveTo>
                <a:lnTo>
                  <a:pt x="17467" y="17507"/>
                </a:lnTo>
                <a:lnTo>
                  <a:pt x="17141" y="17684"/>
                </a:lnTo>
                <a:lnTo>
                  <a:pt x="16964" y="17344"/>
                </a:lnTo>
                <a:lnTo>
                  <a:pt x="17304" y="17181"/>
                </a:lnTo>
                <a:close/>
                <a:moveTo>
                  <a:pt x="39405" y="17099"/>
                </a:moveTo>
                <a:cubicBezTo>
                  <a:pt x="39146" y="17099"/>
                  <a:pt x="38997" y="17412"/>
                  <a:pt x="39187" y="17602"/>
                </a:cubicBezTo>
                <a:cubicBezTo>
                  <a:pt x="39247" y="17666"/>
                  <a:pt x="39323" y="17695"/>
                  <a:pt x="39398" y="17695"/>
                </a:cubicBezTo>
                <a:cubicBezTo>
                  <a:pt x="39546" y="17695"/>
                  <a:pt x="39690" y="17583"/>
                  <a:pt x="39690" y="17412"/>
                </a:cubicBezTo>
                <a:cubicBezTo>
                  <a:pt x="39690" y="17249"/>
                  <a:pt x="39568" y="17113"/>
                  <a:pt x="39405" y="17099"/>
                </a:cubicBezTo>
                <a:close/>
                <a:moveTo>
                  <a:pt x="1347" y="17330"/>
                </a:moveTo>
                <a:cubicBezTo>
                  <a:pt x="1102" y="17330"/>
                  <a:pt x="1106" y="17711"/>
                  <a:pt x="1360" y="17724"/>
                </a:cubicBezTo>
                <a:cubicBezTo>
                  <a:pt x="1469" y="17711"/>
                  <a:pt x="1564" y="17629"/>
                  <a:pt x="1550" y="17520"/>
                </a:cubicBezTo>
                <a:cubicBezTo>
                  <a:pt x="1550" y="17412"/>
                  <a:pt x="1469" y="17330"/>
                  <a:pt x="1374" y="17330"/>
                </a:cubicBezTo>
                <a:lnTo>
                  <a:pt x="1360" y="17330"/>
                </a:lnTo>
                <a:cubicBezTo>
                  <a:pt x="1356" y="17330"/>
                  <a:pt x="1351" y="17330"/>
                  <a:pt x="1347" y="17330"/>
                </a:cubicBezTo>
                <a:close/>
                <a:moveTo>
                  <a:pt x="14572" y="17235"/>
                </a:moveTo>
                <a:lnTo>
                  <a:pt x="14748" y="17561"/>
                </a:lnTo>
                <a:lnTo>
                  <a:pt x="14422" y="17738"/>
                </a:lnTo>
                <a:lnTo>
                  <a:pt x="14245" y="17412"/>
                </a:lnTo>
                <a:lnTo>
                  <a:pt x="14572" y="17235"/>
                </a:lnTo>
                <a:close/>
                <a:moveTo>
                  <a:pt x="26343" y="17194"/>
                </a:moveTo>
                <a:lnTo>
                  <a:pt x="26519" y="17548"/>
                </a:lnTo>
                <a:lnTo>
                  <a:pt x="26166" y="17765"/>
                </a:lnTo>
                <a:lnTo>
                  <a:pt x="26003" y="17371"/>
                </a:lnTo>
                <a:lnTo>
                  <a:pt x="26343" y="17194"/>
                </a:lnTo>
                <a:close/>
                <a:moveTo>
                  <a:pt x="23597" y="17303"/>
                </a:moveTo>
                <a:lnTo>
                  <a:pt x="23774" y="17629"/>
                </a:lnTo>
                <a:lnTo>
                  <a:pt x="23434" y="17792"/>
                </a:lnTo>
                <a:lnTo>
                  <a:pt x="23257" y="17466"/>
                </a:lnTo>
                <a:lnTo>
                  <a:pt x="23597" y="17303"/>
                </a:lnTo>
                <a:close/>
                <a:moveTo>
                  <a:pt x="6838" y="17004"/>
                </a:moveTo>
                <a:cubicBezTo>
                  <a:pt x="6484" y="17004"/>
                  <a:pt x="6308" y="17425"/>
                  <a:pt x="6552" y="17670"/>
                </a:cubicBezTo>
                <a:cubicBezTo>
                  <a:pt x="6633" y="17755"/>
                  <a:pt x="6734" y="17793"/>
                  <a:pt x="6833" y="17793"/>
                </a:cubicBezTo>
                <a:cubicBezTo>
                  <a:pt x="7036" y="17793"/>
                  <a:pt x="7232" y="17635"/>
                  <a:pt x="7232" y="17398"/>
                </a:cubicBezTo>
                <a:cubicBezTo>
                  <a:pt x="7232" y="17181"/>
                  <a:pt x="7055" y="17004"/>
                  <a:pt x="6838" y="17004"/>
                </a:cubicBezTo>
                <a:close/>
                <a:moveTo>
                  <a:pt x="4092" y="17113"/>
                </a:moveTo>
                <a:cubicBezTo>
                  <a:pt x="3902" y="17113"/>
                  <a:pt x="3752" y="17276"/>
                  <a:pt x="3752" y="17453"/>
                </a:cubicBezTo>
                <a:cubicBezTo>
                  <a:pt x="3752" y="17663"/>
                  <a:pt x="3919" y="17800"/>
                  <a:pt x="4094" y="17800"/>
                </a:cubicBezTo>
                <a:cubicBezTo>
                  <a:pt x="4179" y="17800"/>
                  <a:pt x="4266" y="17768"/>
                  <a:pt x="4337" y="17697"/>
                </a:cubicBezTo>
                <a:cubicBezTo>
                  <a:pt x="4541" y="17480"/>
                  <a:pt x="4391" y="17113"/>
                  <a:pt x="4092" y="17113"/>
                </a:cubicBezTo>
                <a:close/>
                <a:moveTo>
                  <a:pt x="11853" y="17289"/>
                </a:moveTo>
                <a:lnTo>
                  <a:pt x="12084" y="17643"/>
                </a:lnTo>
                <a:lnTo>
                  <a:pt x="11677" y="17806"/>
                </a:lnTo>
                <a:lnTo>
                  <a:pt x="11500" y="17453"/>
                </a:lnTo>
                <a:lnTo>
                  <a:pt x="11853" y="17289"/>
                </a:lnTo>
                <a:close/>
                <a:moveTo>
                  <a:pt x="36659" y="17099"/>
                </a:moveTo>
                <a:cubicBezTo>
                  <a:pt x="36455" y="17099"/>
                  <a:pt x="36292" y="17249"/>
                  <a:pt x="36292" y="17453"/>
                </a:cubicBezTo>
                <a:cubicBezTo>
                  <a:pt x="36283" y="17679"/>
                  <a:pt x="36470" y="17834"/>
                  <a:pt x="36663" y="17834"/>
                </a:cubicBezTo>
                <a:cubicBezTo>
                  <a:pt x="36748" y="17834"/>
                  <a:pt x="36833" y="17804"/>
                  <a:pt x="36904" y="17738"/>
                </a:cubicBezTo>
                <a:cubicBezTo>
                  <a:pt x="37148" y="17507"/>
                  <a:pt x="36985" y="17099"/>
                  <a:pt x="36659" y="17099"/>
                </a:cubicBezTo>
                <a:close/>
                <a:moveTo>
                  <a:pt x="20865" y="17357"/>
                </a:moveTo>
                <a:lnTo>
                  <a:pt x="21042" y="17684"/>
                </a:lnTo>
                <a:lnTo>
                  <a:pt x="20702" y="17860"/>
                </a:lnTo>
                <a:lnTo>
                  <a:pt x="20539" y="17534"/>
                </a:lnTo>
                <a:lnTo>
                  <a:pt x="20865" y="17357"/>
                </a:lnTo>
                <a:close/>
                <a:moveTo>
                  <a:pt x="29890" y="17371"/>
                </a:moveTo>
                <a:lnTo>
                  <a:pt x="30080" y="17738"/>
                </a:lnTo>
                <a:lnTo>
                  <a:pt x="29741" y="17901"/>
                </a:lnTo>
                <a:lnTo>
                  <a:pt x="29578" y="17548"/>
                </a:lnTo>
                <a:lnTo>
                  <a:pt x="29890" y="17371"/>
                </a:lnTo>
                <a:close/>
                <a:moveTo>
                  <a:pt x="18146" y="17371"/>
                </a:moveTo>
                <a:lnTo>
                  <a:pt x="18323" y="17738"/>
                </a:lnTo>
                <a:lnTo>
                  <a:pt x="17970" y="17915"/>
                </a:lnTo>
                <a:lnTo>
                  <a:pt x="17793" y="17588"/>
                </a:lnTo>
                <a:lnTo>
                  <a:pt x="18146" y="17371"/>
                </a:lnTo>
                <a:close/>
                <a:moveTo>
                  <a:pt x="32704" y="17317"/>
                </a:moveTo>
                <a:cubicBezTo>
                  <a:pt x="32704" y="17480"/>
                  <a:pt x="32799" y="17629"/>
                  <a:pt x="32935" y="17711"/>
                </a:cubicBezTo>
                <a:cubicBezTo>
                  <a:pt x="32920" y="17710"/>
                  <a:pt x="32905" y="17709"/>
                  <a:pt x="32891" y="17709"/>
                </a:cubicBezTo>
                <a:cubicBezTo>
                  <a:pt x="32731" y="17709"/>
                  <a:pt x="32586" y="17778"/>
                  <a:pt x="32486" y="17915"/>
                </a:cubicBezTo>
                <a:lnTo>
                  <a:pt x="32282" y="17520"/>
                </a:lnTo>
                <a:lnTo>
                  <a:pt x="32704" y="17317"/>
                </a:lnTo>
                <a:close/>
                <a:moveTo>
                  <a:pt x="40220" y="17385"/>
                </a:moveTo>
                <a:cubicBezTo>
                  <a:pt x="40084" y="17385"/>
                  <a:pt x="39976" y="17507"/>
                  <a:pt x="39962" y="17643"/>
                </a:cubicBezTo>
                <a:cubicBezTo>
                  <a:pt x="39962" y="17779"/>
                  <a:pt x="40071" y="17901"/>
                  <a:pt x="40220" y="17915"/>
                </a:cubicBezTo>
                <a:cubicBezTo>
                  <a:pt x="40574" y="17915"/>
                  <a:pt x="40574" y="17385"/>
                  <a:pt x="40220" y="17385"/>
                </a:cubicBezTo>
                <a:close/>
                <a:moveTo>
                  <a:pt x="33941" y="17140"/>
                </a:moveTo>
                <a:cubicBezTo>
                  <a:pt x="33574" y="17140"/>
                  <a:pt x="33397" y="17588"/>
                  <a:pt x="33642" y="17847"/>
                </a:cubicBezTo>
                <a:cubicBezTo>
                  <a:pt x="33724" y="17929"/>
                  <a:pt x="33825" y="17966"/>
                  <a:pt x="33926" y="17966"/>
                </a:cubicBezTo>
                <a:cubicBezTo>
                  <a:pt x="34140" y="17966"/>
                  <a:pt x="34348" y="17798"/>
                  <a:pt x="34348" y="17548"/>
                </a:cubicBezTo>
                <a:cubicBezTo>
                  <a:pt x="34348" y="17330"/>
                  <a:pt x="34172" y="17140"/>
                  <a:pt x="33941" y="17140"/>
                </a:cubicBezTo>
                <a:close/>
                <a:moveTo>
                  <a:pt x="27185" y="17466"/>
                </a:moveTo>
                <a:lnTo>
                  <a:pt x="27348" y="17806"/>
                </a:lnTo>
                <a:lnTo>
                  <a:pt x="27009" y="17983"/>
                </a:lnTo>
                <a:lnTo>
                  <a:pt x="26845" y="17643"/>
                </a:lnTo>
                <a:lnTo>
                  <a:pt x="27185" y="17466"/>
                </a:lnTo>
                <a:close/>
                <a:moveTo>
                  <a:pt x="15401" y="17480"/>
                </a:moveTo>
                <a:lnTo>
                  <a:pt x="15577" y="17833"/>
                </a:lnTo>
                <a:lnTo>
                  <a:pt x="15251" y="18010"/>
                </a:lnTo>
                <a:lnTo>
                  <a:pt x="15088" y="17643"/>
                </a:lnTo>
                <a:lnTo>
                  <a:pt x="15401" y="17480"/>
                </a:lnTo>
                <a:close/>
                <a:moveTo>
                  <a:pt x="24426" y="17534"/>
                </a:moveTo>
                <a:lnTo>
                  <a:pt x="24603" y="17874"/>
                </a:lnTo>
                <a:lnTo>
                  <a:pt x="24263" y="18037"/>
                </a:lnTo>
                <a:lnTo>
                  <a:pt x="24086" y="17711"/>
                </a:lnTo>
                <a:lnTo>
                  <a:pt x="24426" y="17534"/>
                </a:lnTo>
                <a:close/>
                <a:moveTo>
                  <a:pt x="2182" y="17536"/>
                </a:moveTo>
                <a:cubicBezTo>
                  <a:pt x="2122" y="17536"/>
                  <a:pt x="2062" y="17557"/>
                  <a:pt x="2012" y="17602"/>
                </a:cubicBezTo>
                <a:cubicBezTo>
                  <a:pt x="1849" y="17765"/>
                  <a:pt x="1958" y="18051"/>
                  <a:pt x="2189" y="18051"/>
                </a:cubicBezTo>
                <a:cubicBezTo>
                  <a:pt x="2325" y="18051"/>
                  <a:pt x="2434" y="17942"/>
                  <a:pt x="2447" y="17806"/>
                </a:cubicBezTo>
                <a:cubicBezTo>
                  <a:pt x="2457" y="17645"/>
                  <a:pt x="2321" y="17536"/>
                  <a:pt x="2182" y="17536"/>
                </a:cubicBezTo>
                <a:close/>
                <a:moveTo>
                  <a:pt x="12682" y="17534"/>
                </a:moveTo>
                <a:lnTo>
                  <a:pt x="12845" y="17887"/>
                </a:lnTo>
                <a:lnTo>
                  <a:pt x="12506" y="18064"/>
                </a:lnTo>
                <a:lnTo>
                  <a:pt x="12275" y="17711"/>
                </a:lnTo>
                <a:lnTo>
                  <a:pt x="12682" y="17534"/>
                </a:lnTo>
                <a:close/>
                <a:moveTo>
                  <a:pt x="4914" y="17344"/>
                </a:moveTo>
                <a:cubicBezTo>
                  <a:pt x="4593" y="17349"/>
                  <a:pt x="4447" y="17726"/>
                  <a:pt x="4663" y="17955"/>
                </a:cubicBezTo>
                <a:cubicBezTo>
                  <a:pt x="4734" y="18031"/>
                  <a:pt x="4824" y="18064"/>
                  <a:pt x="4912" y="18064"/>
                </a:cubicBezTo>
                <a:cubicBezTo>
                  <a:pt x="5096" y="18064"/>
                  <a:pt x="5275" y="17921"/>
                  <a:pt x="5275" y="17711"/>
                </a:cubicBezTo>
                <a:cubicBezTo>
                  <a:pt x="5275" y="17509"/>
                  <a:pt x="5115" y="17347"/>
                  <a:pt x="4914" y="17344"/>
                </a:cubicBezTo>
                <a:close/>
                <a:moveTo>
                  <a:pt x="37488" y="17385"/>
                </a:moveTo>
                <a:cubicBezTo>
                  <a:pt x="37176" y="17385"/>
                  <a:pt x="37012" y="17752"/>
                  <a:pt x="37230" y="17969"/>
                </a:cubicBezTo>
                <a:cubicBezTo>
                  <a:pt x="37303" y="18047"/>
                  <a:pt x="37393" y="18081"/>
                  <a:pt x="37481" y="18081"/>
                </a:cubicBezTo>
                <a:cubicBezTo>
                  <a:pt x="37654" y="18081"/>
                  <a:pt x="37819" y="17946"/>
                  <a:pt x="37828" y="17738"/>
                </a:cubicBezTo>
                <a:cubicBezTo>
                  <a:pt x="37842" y="17548"/>
                  <a:pt x="37678" y="17385"/>
                  <a:pt x="37488" y="17385"/>
                </a:cubicBezTo>
                <a:close/>
                <a:moveTo>
                  <a:pt x="21708" y="17588"/>
                </a:moveTo>
                <a:cubicBezTo>
                  <a:pt x="21762" y="17684"/>
                  <a:pt x="21816" y="17806"/>
                  <a:pt x="21884" y="17915"/>
                </a:cubicBezTo>
                <a:lnTo>
                  <a:pt x="21544" y="18105"/>
                </a:lnTo>
                <a:lnTo>
                  <a:pt x="21368" y="17765"/>
                </a:lnTo>
                <a:lnTo>
                  <a:pt x="21708" y="17588"/>
                </a:lnTo>
                <a:close/>
                <a:moveTo>
                  <a:pt x="41063" y="17697"/>
                </a:moveTo>
                <a:cubicBezTo>
                  <a:pt x="41058" y="17697"/>
                  <a:pt x="41054" y="17697"/>
                  <a:pt x="41049" y="17697"/>
                </a:cubicBezTo>
                <a:cubicBezTo>
                  <a:pt x="40755" y="17697"/>
                  <a:pt x="40764" y="18132"/>
                  <a:pt x="41050" y="18132"/>
                </a:cubicBezTo>
                <a:cubicBezTo>
                  <a:pt x="41054" y="18132"/>
                  <a:pt x="41059" y="18132"/>
                  <a:pt x="41063" y="18132"/>
                </a:cubicBezTo>
                <a:cubicBezTo>
                  <a:pt x="41358" y="18132"/>
                  <a:pt x="41349" y="17697"/>
                  <a:pt x="41063" y="17697"/>
                </a:cubicBezTo>
                <a:close/>
                <a:moveTo>
                  <a:pt x="9923" y="17602"/>
                </a:moveTo>
                <a:lnTo>
                  <a:pt x="10100" y="17955"/>
                </a:lnTo>
                <a:lnTo>
                  <a:pt x="9760" y="18146"/>
                </a:lnTo>
                <a:lnTo>
                  <a:pt x="9570" y="17792"/>
                </a:lnTo>
                <a:lnTo>
                  <a:pt x="9923" y="17602"/>
                </a:lnTo>
                <a:close/>
                <a:moveTo>
                  <a:pt x="30719" y="17643"/>
                </a:moveTo>
                <a:lnTo>
                  <a:pt x="30896" y="17983"/>
                </a:lnTo>
                <a:lnTo>
                  <a:pt x="30556" y="18159"/>
                </a:lnTo>
                <a:lnTo>
                  <a:pt x="30379" y="17820"/>
                </a:lnTo>
                <a:lnTo>
                  <a:pt x="30719" y="17643"/>
                </a:lnTo>
                <a:close/>
                <a:moveTo>
                  <a:pt x="300" y="17969"/>
                </a:moveTo>
                <a:cubicBezTo>
                  <a:pt x="259" y="18037"/>
                  <a:pt x="205" y="18064"/>
                  <a:pt x="205" y="18105"/>
                </a:cubicBezTo>
                <a:cubicBezTo>
                  <a:pt x="205" y="18132"/>
                  <a:pt x="259" y="18187"/>
                  <a:pt x="286" y="18187"/>
                </a:cubicBezTo>
                <a:cubicBezTo>
                  <a:pt x="327" y="18173"/>
                  <a:pt x="368" y="18146"/>
                  <a:pt x="381" y="18105"/>
                </a:cubicBezTo>
                <a:cubicBezTo>
                  <a:pt x="381" y="18078"/>
                  <a:pt x="341" y="18037"/>
                  <a:pt x="300" y="17969"/>
                </a:cubicBezTo>
                <a:close/>
                <a:moveTo>
                  <a:pt x="18976" y="17656"/>
                </a:moveTo>
                <a:lnTo>
                  <a:pt x="19152" y="18010"/>
                </a:lnTo>
                <a:lnTo>
                  <a:pt x="18799" y="18187"/>
                </a:lnTo>
                <a:lnTo>
                  <a:pt x="18622" y="17833"/>
                </a:lnTo>
                <a:lnTo>
                  <a:pt x="18976" y="17656"/>
                </a:lnTo>
                <a:close/>
                <a:moveTo>
                  <a:pt x="34753" y="17398"/>
                </a:moveTo>
                <a:cubicBezTo>
                  <a:pt x="34397" y="17398"/>
                  <a:pt x="34230" y="17823"/>
                  <a:pt x="34471" y="18078"/>
                </a:cubicBezTo>
                <a:cubicBezTo>
                  <a:pt x="34551" y="18163"/>
                  <a:pt x="34652" y="18201"/>
                  <a:pt x="34752" y="18201"/>
                </a:cubicBezTo>
                <a:cubicBezTo>
                  <a:pt x="34956" y="18201"/>
                  <a:pt x="35155" y="18043"/>
                  <a:pt x="35164" y="17806"/>
                </a:cubicBezTo>
                <a:cubicBezTo>
                  <a:pt x="35164" y="17575"/>
                  <a:pt x="34987" y="17398"/>
                  <a:pt x="34770" y="17398"/>
                </a:cubicBezTo>
                <a:cubicBezTo>
                  <a:pt x="34764" y="17398"/>
                  <a:pt x="34759" y="17398"/>
                  <a:pt x="34753" y="17398"/>
                </a:cubicBezTo>
                <a:close/>
                <a:moveTo>
                  <a:pt x="28014" y="17711"/>
                </a:moveTo>
                <a:lnTo>
                  <a:pt x="28191" y="18051"/>
                </a:lnTo>
                <a:lnTo>
                  <a:pt x="27851" y="18214"/>
                </a:lnTo>
                <a:lnTo>
                  <a:pt x="27675" y="17874"/>
                </a:lnTo>
                <a:lnTo>
                  <a:pt x="28014" y="17711"/>
                </a:lnTo>
                <a:close/>
                <a:moveTo>
                  <a:pt x="16230" y="17738"/>
                </a:moveTo>
                <a:lnTo>
                  <a:pt x="16407" y="18078"/>
                </a:lnTo>
                <a:lnTo>
                  <a:pt x="16067" y="18254"/>
                </a:lnTo>
                <a:lnTo>
                  <a:pt x="15904" y="17915"/>
                </a:lnTo>
                <a:lnTo>
                  <a:pt x="16230" y="17738"/>
                </a:lnTo>
                <a:close/>
                <a:moveTo>
                  <a:pt x="25255" y="17765"/>
                </a:moveTo>
                <a:lnTo>
                  <a:pt x="25432" y="18105"/>
                </a:lnTo>
                <a:lnTo>
                  <a:pt x="25092" y="18282"/>
                </a:lnTo>
                <a:lnTo>
                  <a:pt x="24929" y="17942"/>
                </a:lnTo>
                <a:lnTo>
                  <a:pt x="25255" y="17765"/>
                </a:lnTo>
                <a:close/>
                <a:moveTo>
                  <a:pt x="13511" y="17806"/>
                </a:moveTo>
                <a:lnTo>
                  <a:pt x="13688" y="18132"/>
                </a:lnTo>
                <a:lnTo>
                  <a:pt x="13321" y="18309"/>
                </a:lnTo>
                <a:lnTo>
                  <a:pt x="13144" y="17983"/>
                </a:lnTo>
                <a:lnTo>
                  <a:pt x="13511" y="17806"/>
                </a:lnTo>
                <a:close/>
                <a:moveTo>
                  <a:pt x="38317" y="17643"/>
                </a:moveTo>
                <a:cubicBezTo>
                  <a:pt x="38141" y="17643"/>
                  <a:pt x="37991" y="17792"/>
                  <a:pt x="37978" y="17969"/>
                </a:cubicBezTo>
                <a:cubicBezTo>
                  <a:pt x="37958" y="18179"/>
                  <a:pt x="38134" y="18329"/>
                  <a:pt x="38320" y="18329"/>
                </a:cubicBezTo>
                <a:cubicBezTo>
                  <a:pt x="38399" y="18329"/>
                  <a:pt x="38480" y="18302"/>
                  <a:pt x="38548" y="18241"/>
                </a:cubicBezTo>
                <a:cubicBezTo>
                  <a:pt x="38766" y="18023"/>
                  <a:pt x="38616" y="17643"/>
                  <a:pt x="38317" y="17643"/>
                </a:cubicBezTo>
                <a:close/>
                <a:moveTo>
                  <a:pt x="3018" y="17738"/>
                </a:moveTo>
                <a:lnTo>
                  <a:pt x="3005" y="17752"/>
                </a:lnTo>
                <a:cubicBezTo>
                  <a:pt x="2746" y="17752"/>
                  <a:pt x="2610" y="18064"/>
                  <a:pt x="2801" y="18254"/>
                </a:cubicBezTo>
                <a:cubicBezTo>
                  <a:pt x="2863" y="18316"/>
                  <a:pt x="2939" y="18344"/>
                  <a:pt x="3013" y="18344"/>
                </a:cubicBezTo>
                <a:cubicBezTo>
                  <a:pt x="3168" y="18344"/>
                  <a:pt x="3317" y="18225"/>
                  <a:pt x="3317" y="18051"/>
                </a:cubicBezTo>
                <a:cubicBezTo>
                  <a:pt x="3317" y="17887"/>
                  <a:pt x="3181" y="17752"/>
                  <a:pt x="3018" y="17738"/>
                </a:cubicBezTo>
                <a:close/>
                <a:moveTo>
                  <a:pt x="41851" y="17969"/>
                </a:moveTo>
                <a:cubicBezTo>
                  <a:pt x="41811" y="18037"/>
                  <a:pt x="41729" y="18105"/>
                  <a:pt x="41715" y="18173"/>
                </a:cubicBezTo>
                <a:cubicBezTo>
                  <a:pt x="41688" y="18268"/>
                  <a:pt x="41770" y="18336"/>
                  <a:pt x="41878" y="18350"/>
                </a:cubicBezTo>
                <a:cubicBezTo>
                  <a:pt x="41892" y="18353"/>
                  <a:pt x="41904" y="18354"/>
                  <a:pt x="41917" y="18354"/>
                </a:cubicBezTo>
                <a:cubicBezTo>
                  <a:pt x="42020" y="18354"/>
                  <a:pt x="42093" y="18259"/>
                  <a:pt x="42069" y="18187"/>
                </a:cubicBezTo>
                <a:cubicBezTo>
                  <a:pt x="42028" y="18105"/>
                  <a:pt x="41987" y="18037"/>
                  <a:pt x="41933" y="17983"/>
                </a:cubicBezTo>
                <a:lnTo>
                  <a:pt x="41851" y="17969"/>
                </a:lnTo>
                <a:close/>
                <a:moveTo>
                  <a:pt x="5769" y="17613"/>
                </a:moveTo>
                <a:cubicBezTo>
                  <a:pt x="5676" y="17613"/>
                  <a:pt x="5582" y="17648"/>
                  <a:pt x="5506" y="17724"/>
                </a:cubicBezTo>
                <a:cubicBezTo>
                  <a:pt x="5275" y="17969"/>
                  <a:pt x="5451" y="18363"/>
                  <a:pt x="5777" y="18363"/>
                </a:cubicBezTo>
                <a:cubicBezTo>
                  <a:pt x="5981" y="18350"/>
                  <a:pt x="6158" y="18173"/>
                  <a:pt x="6144" y="17969"/>
                </a:cubicBezTo>
                <a:lnTo>
                  <a:pt x="6144" y="17969"/>
                </a:lnTo>
                <a:lnTo>
                  <a:pt x="6144" y="17983"/>
                </a:lnTo>
                <a:cubicBezTo>
                  <a:pt x="6135" y="17755"/>
                  <a:pt x="5956" y="17613"/>
                  <a:pt x="5769" y="17613"/>
                </a:cubicBezTo>
                <a:close/>
                <a:moveTo>
                  <a:pt x="22537" y="17833"/>
                </a:moveTo>
                <a:lnTo>
                  <a:pt x="22700" y="18200"/>
                </a:lnTo>
                <a:lnTo>
                  <a:pt x="22387" y="18363"/>
                </a:lnTo>
                <a:lnTo>
                  <a:pt x="22211" y="18010"/>
                </a:lnTo>
                <a:lnTo>
                  <a:pt x="22537" y="17833"/>
                </a:lnTo>
                <a:close/>
                <a:moveTo>
                  <a:pt x="10752" y="17860"/>
                </a:moveTo>
                <a:lnTo>
                  <a:pt x="10929" y="18200"/>
                </a:lnTo>
                <a:lnTo>
                  <a:pt x="10603" y="18377"/>
                </a:lnTo>
                <a:lnTo>
                  <a:pt x="10412" y="18037"/>
                </a:lnTo>
                <a:lnTo>
                  <a:pt x="10752" y="17860"/>
                </a:lnTo>
                <a:close/>
                <a:moveTo>
                  <a:pt x="31548" y="17874"/>
                </a:moveTo>
                <a:lnTo>
                  <a:pt x="31752" y="18227"/>
                </a:lnTo>
                <a:lnTo>
                  <a:pt x="31399" y="18418"/>
                </a:lnTo>
                <a:lnTo>
                  <a:pt x="31209" y="18064"/>
                </a:lnTo>
                <a:lnTo>
                  <a:pt x="31548" y="17874"/>
                </a:lnTo>
                <a:close/>
                <a:moveTo>
                  <a:pt x="19818" y="17928"/>
                </a:moveTo>
                <a:lnTo>
                  <a:pt x="19981" y="18254"/>
                </a:lnTo>
                <a:lnTo>
                  <a:pt x="19628" y="18431"/>
                </a:lnTo>
                <a:lnTo>
                  <a:pt x="19451" y="18105"/>
                </a:lnTo>
                <a:lnTo>
                  <a:pt x="19818" y="17928"/>
                </a:lnTo>
                <a:close/>
                <a:moveTo>
                  <a:pt x="35591" y="17648"/>
                </a:moveTo>
                <a:cubicBezTo>
                  <a:pt x="35493" y="17648"/>
                  <a:pt x="35394" y="17685"/>
                  <a:pt x="35313" y="17765"/>
                </a:cubicBezTo>
                <a:cubicBezTo>
                  <a:pt x="35069" y="18023"/>
                  <a:pt x="35245" y="18431"/>
                  <a:pt x="35599" y="18431"/>
                </a:cubicBezTo>
                <a:cubicBezTo>
                  <a:pt x="35803" y="18418"/>
                  <a:pt x="35979" y="18254"/>
                  <a:pt x="35979" y="18037"/>
                </a:cubicBezTo>
                <a:cubicBezTo>
                  <a:pt x="35979" y="17800"/>
                  <a:pt x="35790" y="17648"/>
                  <a:pt x="35591" y="17648"/>
                </a:cubicBezTo>
                <a:close/>
                <a:moveTo>
                  <a:pt x="28830" y="17942"/>
                </a:moveTo>
                <a:cubicBezTo>
                  <a:pt x="28884" y="18064"/>
                  <a:pt x="28952" y="18187"/>
                  <a:pt x="29007" y="18282"/>
                </a:cubicBezTo>
                <a:lnTo>
                  <a:pt x="28667" y="18458"/>
                </a:lnTo>
                <a:cubicBezTo>
                  <a:pt x="28612" y="18350"/>
                  <a:pt x="28558" y="18227"/>
                  <a:pt x="28490" y="18119"/>
                </a:cubicBezTo>
                <a:lnTo>
                  <a:pt x="28830" y="17942"/>
                </a:lnTo>
                <a:close/>
                <a:moveTo>
                  <a:pt x="17059" y="17983"/>
                </a:moveTo>
                <a:lnTo>
                  <a:pt x="17236" y="18309"/>
                </a:lnTo>
                <a:lnTo>
                  <a:pt x="16896" y="18499"/>
                </a:lnTo>
                <a:lnTo>
                  <a:pt x="16733" y="18159"/>
                </a:lnTo>
                <a:lnTo>
                  <a:pt x="17059" y="17983"/>
                </a:lnTo>
                <a:close/>
                <a:moveTo>
                  <a:pt x="39135" y="17921"/>
                </a:moveTo>
                <a:cubicBezTo>
                  <a:pt x="39059" y="17921"/>
                  <a:pt x="38981" y="17949"/>
                  <a:pt x="38915" y="18010"/>
                </a:cubicBezTo>
                <a:cubicBezTo>
                  <a:pt x="38725" y="18200"/>
                  <a:pt x="38861" y="18526"/>
                  <a:pt x="39133" y="18526"/>
                </a:cubicBezTo>
                <a:cubicBezTo>
                  <a:pt x="39296" y="18526"/>
                  <a:pt x="39432" y="18390"/>
                  <a:pt x="39432" y="18227"/>
                </a:cubicBezTo>
                <a:cubicBezTo>
                  <a:pt x="39441" y="18043"/>
                  <a:pt x="39294" y="17921"/>
                  <a:pt x="39135" y="17921"/>
                </a:cubicBezTo>
                <a:close/>
                <a:moveTo>
                  <a:pt x="1113" y="18159"/>
                </a:moveTo>
                <a:cubicBezTo>
                  <a:pt x="959" y="18159"/>
                  <a:pt x="861" y="18354"/>
                  <a:pt x="979" y="18472"/>
                </a:cubicBezTo>
                <a:cubicBezTo>
                  <a:pt x="1017" y="18514"/>
                  <a:pt x="1066" y="18534"/>
                  <a:pt x="1115" y="18534"/>
                </a:cubicBezTo>
                <a:cubicBezTo>
                  <a:pt x="1207" y="18534"/>
                  <a:pt x="1297" y="18465"/>
                  <a:pt x="1306" y="18350"/>
                </a:cubicBezTo>
                <a:cubicBezTo>
                  <a:pt x="1319" y="18254"/>
                  <a:pt x="1238" y="18159"/>
                  <a:pt x="1129" y="18159"/>
                </a:cubicBezTo>
                <a:cubicBezTo>
                  <a:pt x="1124" y="18159"/>
                  <a:pt x="1119" y="18159"/>
                  <a:pt x="1113" y="18159"/>
                </a:cubicBezTo>
                <a:close/>
                <a:moveTo>
                  <a:pt x="26098" y="17969"/>
                </a:moveTo>
                <a:lnTo>
                  <a:pt x="26261" y="18377"/>
                </a:lnTo>
                <a:lnTo>
                  <a:pt x="25921" y="18540"/>
                </a:lnTo>
                <a:lnTo>
                  <a:pt x="25758" y="18200"/>
                </a:lnTo>
                <a:lnTo>
                  <a:pt x="26098" y="17969"/>
                </a:lnTo>
                <a:close/>
                <a:moveTo>
                  <a:pt x="42721" y="18309"/>
                </a:moveTo>
                <a:cubicBezTo>
                  <a:pt x="42694" y="18309"/>
                  <a:pt x="42626" y="18363"/>
                  <a:pt x="42626" y="18390"/>
                </a:cubicBezTo>
                <a:cubicBezTo>
                  <a:pt x="42612" y="18431"/>
                  <a:pt x="42653" y="18472"/>
                  <a:pt x="42694" y="18554"/>
                </a:cubicBezTo>
                <a:cubicBezTo>
                  <a:pt x="42748" y="18486"/>
                  <a:pt x="42803" y="18458"/>
                  <a:pt x="42803" y="18418"/>
                </a:cubicBezTo>
                <a:cubicBezTo>
                  <a:pt x="42789" y="18377"/>
                  <a:pt x="42762" y="18336"/>
                  <a:pt x="42721" y="18309"/>
                </a:cubicBezTo>
                <a:close/>
                <a:moveTo>
                  <a:pt x="14341" y="18064"/>
                </a:moveTo>
                <a:lnTo>
                  <a:pt x="14504" y="18390"/>
                </a:lnTo>
                <a:lnTo>
                  <a:pt x="14150" y="18608"/>
                </a:lnTo>
                <a:lnTo>
                  <a:pt x="13987" y="18241"/>
                </a:lnTo>
                <a:lnTo>
                  <a:pt x="14341" y="18064"/>
                </a:lnTo>
                <a:close/>
                <a:moveTo>
                  <a:pt x="23366" y="18105"/>
                </a:moveTo>
                <a:lnTo>
                  <a:pt x="23543" y="18445"/>
                </a:lnTo>
                <a:lnTo>
                  <a:pt x="23203" y="18608"/>
                </a:lnTo>
                <a:lnTo>
                  <a:pt x="23026" y="18268"/>
                </a:lnTo>
                <a:lnTo>
                  <a:pt x="23366" y="18105"/>
                </a:lnTo>
                <a:close/>
                <a:moveTo>
                  <a:pt x="3834" y="17955"/>
                </a:moveTo>
                <a:cubicBezTo>
                  <a:pt x="3535" y="17955"/>
                  <a:pt x="3399" y="18322"/>
                  <a:pt x="3603" y="18526"/>
                </a:cubicBezTo>
                <a:cubicBezTo>
                  <a:pt x="3672" y="18591"/>
                  <a:pt x="3755" y="18620"/>
                  <a:pt x="3835" y="18620"/>
                </a:cubicBezTo>
                <a:cubicBezTo>
                  <a:pt x="4009" y="18620"/>
                  <a:pt x="4174" y="18486"/>
                  <a:pt x="4174" y="18282"/>
                </a:cubicBezTo>
                <a:cubicBezTo>
                  <a:pt x="4160" y="18105"/>
                  <a:pt x="4024" y="17955"/>
                  <a:pt x="3834" y="17955"/>
                </a:cubicBezTo>
                <a:close/>
                <a:moveTo>
                  <a:pt x="6590" y="17833"/>
                </a:moveTo>
                <a:cubicBezTo>
                  <a:pt x="6247" y="17833"/>
                  <a:pt x="6067" y="18245"/>
                  <a:pt x="6308" y="18499"/>
                </a:cubicBezTo>
                <a:cubicBezTo>
                  <a:pt x="6388" y="18584"/>
                  <a:pt x="6489" y="18622"/>
                  <a:pt x="6589" y="18622"/>
                </a:cubicBezTo>
                <a:cubicBezTo>
                  <a:pt x="6791" y="18622"/>
                  <a:pt x="6987" y="18464"/>
                  <a:pt x="6987" y="18227"/>
                </a:cubicBezTo>
                <a:cubicBezTo>
                  <a:pt x="6987" y="18010"/>
                  <a:pt x="6810" y="17833"/>
                  <a:pt x="6607" y="17833"/>
                </a:cubicBezTo>
                <a:cubicBezTo>
                  <a:pt x="6601" y="17833"/>
                  <a:pt x="6595" y="17833"/>
                  <a:pt x="6590" y="17833"/>
                </a:cubicBezTo>
                <a:close/>
                <a:moveTo>
                  <a:pt x="11568" y="18105"/>
                </a:moveTo>
                <a:lnTo>
                  <a:pt x="11744" y="18472"/>
                </a:lnTo>
                <a:lnTo>
                  <a:pt x="11418" y="18649"/>
                </a:lnTo>
                <a:lnTo>
                  <a:pt x="11242" y="18282"/>
                </a:lnTo>
                <a:lnTo>
                  <a:pt x="11568" y="18105"/>
                </a:lnTo>
                <a:close/>
                <a:moveTo>
                  <a:pt x="36411" y="17914"/>
                </a:moveTo>
                <a:cubicBezTo>
                  <a:pt x="36082" y="17914"/>
                  <a:pt x="35915" y="18299"/>
                  <a:pt x="36143" y="18540"/>
                </a:cubicBezTo>
                <a:cubicBezTo>
                  <a:pt x="36220" y="18621"/>
                  <a:pt x="36316" y="18658"/>
                  <a:pt x="36411" y="18658"/>
                </a:cubicBezTo>
                <a:cubicBezTo>
                  <a:pt x="36600" y="18658"/>
                  <a:pt x="36781" y="18513"/>
                  <a:pt x="36781" y="18295"/>
                </a:cubicBezTo>
                <a:cubicBezTo>
                  <a:pt x="36795" y="18091"/>
                  <a:pt x="36632" y="17915"/>
                  <a:pt x="36428" y="17915"/>
                </a:cubicBezTo>
                <a:cubicBezTo>
                  <a:pt x="36422" y="17914"/>
                  <a:pt x="36417" y="17914"/>
                  <a:pt x="36411" y="17914"/>
                </a:cubicBezTo>
                <a:close/>
                <a:moveTo>
                  <a:pt x="20634" y="18173"/>
                </a:moveTo>
                <a:lnTo>
                  <a:pt x="20811" y="18499"/>
                </a:lnTo>
                <a:lnTo>
                  <a:pt x="20444" y="18676"/>
                </a:lnTo>
                <a:lnTo>
                  <a:pt x="20280" y="18350"/>
                </a:lnTo>
                <a:lnTo>
                  <a:pt x="20634" y="18173"/>
                </a:lnTo>
                <a:close/>
                <a:moveTo>
                  <a:pt x="32391" y="18119"/>
                </a:moveTo>
                <a:lnTo>
                  <a:pt x="32581" y="18472"/>
                </a:lnTo>
                <a:lnTo>
                  <a:pt x="32214" y="18676"/>
                </a:lnTo>
                <a:lnTo>
                  <a:pt x="32024" y="18309"/>
                </a:lnTo>
                <a:lnTo>
                  <a:pt x="32391" y="18119"/>
                </a:lnTo>
                <a:close/>
                <a:moveTo>
                  <a:pt x="29632" y="18200"/>
                </a:moveTo>
                <a:lnTo>
                  <a:pt x="29809" y="18567"/>
                </a:lnTo>
                <a:lnTo>
                  <a:pt x="29482" y="18730"/>
                </a:lnTo>
                <a:cubicBezTo>
                  <a:pt x="29428" y="18621"/>
                  <a:pt x="29374" y="18486"/>
                  <a:pt x="29306" y="18377"/>
                </a:cubicBezTo>
                <a:lnTo>
                  <a:pt x="29632" y="18200"/>
                </a:lnTo>
                <a:close/>
                <a:moveTo>
                  <a:pt x="17888" y="18227"/>
                </a:moveTo>
                <a:lnTo>
                  <a:pt x="18051" y="18567"/>
                </a:lnTo>
                <a:lnTo>
                  <a:pt x="17711" y="18744"/>
                </a:lnTo>
                <a:lnTo>
                  <a:pt x="17548" y="18404"/>
                </a:lnTo>
                <a:lnTo>
                  <a:pt x="17888" y="18227"/>
                </a:lnTo>
                <a:close/>
                <a:moveTo>
                  <a:pt x="39962" y="18187"/>
                </a:moveTo>
                <a:lnTo>
                  <a:pt x="39962" y="18200"/>
                </a:lnTo>
                <a:cubicBezTo>
                  <a:pt x="39717" y="18200"/>
                  <a:pt x="39595" y="18486"/>
                  <a:pt x="39758" y="18662"/>
                </a:cubicBezTo>
                <a:cubicBezTo>
                  <a:pt x="39818" y="18722"/>
                  <a:pt x="39891" y="18749"/>
                  <a:pt x="39962" y="18749"/>
                </a:cubicBezTo>
                <a:cubicBezTo>
                  <a:pt x="40102" y="18749"/>
                  <a:pt x="40234" y="18643"/>
                  <a:pt x="40234" y="18472"/>
                </a:cubicBezTo>
                <a:cubicBezTo>
                  <a:pt x="40247" y="18322"/>
                  <a:pt x="40112" y="18187"/>
                  <a:pt x="39962" y="18187"/>
                </a:cubicBezTo>
                <a:close/>
                <a:moveTo>
                  <a:pt x="26941" y="18295"/>
                </a:moveTo>
                <a:lnTo>
                  <a:pt x="27104" y="18621"/>
                </a:lnTo>
                <a:lnTo>
                  <a:pt x="26750" y="18785"/>
                </a:lnTo>
                <a:lnTo>
                  <a:pt x="26574" y="18472"/>
                </a:lnTo>
                <a:lnTo>
                  <a:pt x="26941" y="18295"/>
                </a:lnTo>
                <a:close/>
                <a:moveTo>
                  <a:pt x="41607" y="18785"/>
                </a:moveTo>
                <a:cubicBezTo>
                  <a:pt x="41609" y="18785"/>
                  <a:pt x="41611" y="18785"/>
                  <a:pt x="41614" y="18785"/>
                </a:cubicBezTo>
                <a:lnTo>
                  <a:pt x="41614" y="18785"/>
                </a:lnTo>
                <a:cubicBezTo>
                  <a:pt x="41616" y="18785"/>
                  <a:pt x="41618" y="18785"/>
                  <a:pt x="41620" y="18785"/>
                </a:cubicBezTo>
                <a:close/>
                <a:moveTo>
                  <a:pt x="33644" y="17968"/>
                </a:moveTo>
                <a:cubicBezTo>
                  <a:pt x="33424" y="17968"/>
                  <a:pt x="33247" y="18141"/>
                  <a:pt x="33247" y="18377"/>
                </a:cubicBezTo>
                <a:lnTo>
                  <a:pt x="33261" y="18377"/>
                </a:lnTo>
                <a:cubicBezTo>
                  <a:pt x="33261" y="18627"/>
                  <a:pt x="33463" y="18795"/>
                  <a:pt x="33678" y="18795"/>
                </a:cubicBezTo>
                <a:cubicBezTo>
                  <a:pt x="33778" y="18795"/>
                  <a:pt x="33881" y="18758"/>
                  <a:pt x="33968" y="18676"/>
                </a:cubicBezTo>
                <a:cubicBezTo>
                  <a:pt x="34226" y="18404"/>
                  <a:pt x="34036" y="17969"/>
                  <a:pt x="33669" y="17969"/>
                </a:cubicBezTo>
                <a:cubicBezTo>
                  <a:pt x="33660" y="17969"/>
                  <a:pt x="33652" y="17968"/>
                  <a:pt x="33644" y="17968"/>
                </a:cubicBezTo>
                <a:close/>
                <a:moveTo>
                  <a:pt x="15156" y="18295"/>
                </a:moveTo>
                <a:lnTo>
                  <a:pt x="15333" y="18649"/>
                </a:lnTo>
                <a:lnTo>
                  <a:pt x="15007" y="18825"/>
                </a:lnTo>
                <a:lnTo>
                  <a:pt x="14844" y="18458"/>
                </a:lnTo>
                <a:lnTo>
                  <a:pt x="15156" y="18295"/>
                </a:lnTo>
                <a:close/>
                <a:moveTo>
                  <a:pt x="24195" y="18350"/>
                </a:moveTo>
                <a:lnTo>
                  <a:pt x="24372" y="18689"/>
                </a:lnTo>
                <a:lnTo>
                  <a:pt x="24032" y="18853"/>
                </a:lnTo>
                <a:lnTo>
                  <a:pt x="23855" y="18513"/>
                </a:lnTo>
                <a:lnTo>
                  <a:pt x="24195" y="18350"/>
                </a:lnTo>
                <a:close/>
                <a:moveTo>
                  <a:pt x="1944" y="18363"/>
                </a:moveTo>
                <a:cubicBezTo>
                  <a:pt x="1713" y="18363"/>
                  <a:pt x="1618" y="18635"/>
                  <a:pt x="1768" y="18785"/>
                </a:cubicBezTo>
                <a:cubicBezTo>
                  <a:pt x="1820" y="18837"/>
                  <a:pt x="1882" y="18860"/>
                  <a:pt x="1942" y="18860"/>
                </a:cubicBezTo>
                <a:cubicBezTo>
                  <a:pt x="2070" y="18860"/>
                  <a:pt x="2189" y="18756"/>
                  <a:pt x="2189" y="18608"/>
                </a:cubicBezTo>
                <a:cubicBezTo>
                  <a:pt x="2189" y="18480"/>
                  <a:pt x="2080" y="18376"/>
                  <a:pt x="1965" y="18376"/>
                </a:cubicBezTo>
                <a:cubicBezTo>
                  <a:pt x="1958" y="18376"/>
                  <a:pt x="1951" y="18376"/>
                  <a:pt x="1944" y="18377"/>
                </a:cubicBezTo>
                <a:lnTo>
                  <a:pt x="1944" y="18363"/>
                </a:lnTo>
                <a:close/>
                <a:moveTo>
                  <a:pt x="7422" y="18064"/>
                </a:moveTo>
                <a:cubicBezTo>
                  <a:pt x="7191" y="18064"/>
                  <a:pt x="7014" y="18241"/>
                  <a:pt x="7014" y="18472"/>
                </a:cubicBezTo>
                <a:cubicBezTo>
                  <a:pt x="7014" y="18712"/>
                  <a:pt x="7215" y="18871"/>
                  <a:pt x="7425" y="18871"/>
                </a:cubicBezTo>
                <a:cubicBezTo>
                  <a:pt x="7524" y="18871"/>
                  <a:pt x="7625" y="18836"/>
                  <a:pt x="7708" y="18757"/>
                </a:cubicBezTo>
                <a:cubicBezTo>
                  <a:pt x="7952" y="18499"/>
                  <a:pt x="7776" y="18064"/>
                  <a:pt x="7422" y="18064"/>
                </a:cubicBezTo>
                <a:close/>
                <a:moveTo>
                  <a:pt x="12410" y="18377"/>
                </a:moveTo>
                <a:lnTo>
                  <a:pt x="12574" y="18717"/>
                </a:lnTo>
                <a:lnTo>
                  <a:pt x="12234" y="18893"/>
                </a:lnTo>
                <a:lnTo>
                  <a:pt x="12071" y="18554"/>
                </a:lnTo>
                <a:lnTo>
                  <a:pt x="12410" y="18377"/>
                </a:lnTo>
                <a:close/>
                <a:moveTo>
                  <a:pt x="7150" y="18893"/>
                </a:moveTo>
                <a:cubicBezTo>
                  <a:pt x="7152" y="18893"/>
                  <a:pt x="7155" y="18893"/>
                  <a:pt x="7157" y="18893"/>
                </a:cubicBezTo>
                <a:lnTo>
                  <a:pt x="7157" y="18893"/>
                </a:lnTo>
                <a:cubicBezTo>
                  <a:pt x="7159" y="18893"/>
                  <a:pt x="7162" y="18893"/>
                  <a:pt x="7164" y="18893"/>
                </a:cubicBezTo>
                <a:close/>
                <a:moveTo>
                  <a:pt x="21463" y="18418"/>
                </a:moveTo>
                <a:lnTo>
                  <a:pt x="21640" y="18744"/>
                </a:lnTo>
                <a:lnTo>
                  <a:pt x="21273" y="18907"/>
                </a:lnTo>
                <a:lnTo>
                  <a:pt x="21096" y="18594"/>
                </a:lnTo>
                <a:lnTo>
                  <a:pt x="21463" y="18418"/>
                </a:lnTo>
                <a:close/>
                <a:moveTo>
                  <a:pt x="4664" y="18213"/>
                </a:moveTo>
                <a:cubicBezTo>
                  <a:pt x="4473" y="18213"/>
                  <a:pt x="4323" y="18358"/>
                  <a:pt x="4310" y="18540"/>
                </a:cubicBezTo>
                <a:cubicBezTo>
                  <a:pt x="4300" y="18760"/>
                  <a:pt x="4479" y="18913"/>
                  <a:pt x="4666" y="18913"/>
                </a:cubicBezTo>
                <a:cubicBezTo>
                  <a:pt x="4745" y="18913"/>
                  <a:pt x="4826" y="18886"/>
                  <a:pt x="4894" y="18825"/>
                </a:cubicBezTo>
                <a:cubicBezTo>
                  <a:pt x="5139" y="18608"/>
                  <a:pt x="5003" y="18227"/>
                  <a:pt x="4690" y="18214"/>
                </a:cubicBezTo>
                <a:cubicBezTo>
                  <a:pt x="4681" y="18213"/>
                  <a:pt x="4673" y="18213"/>
                  <a:pt x="4664" y="18213"/>
                </a:cubicBezTo>
                <a:close/>
                <a:moveTo>
                  <a:pt x="37230" y="18200"/>
                </a:moveTo>
                <a:cubicBezTo>
                  <a:pt x="36917" y="18200"/>
                  <a:pt x="36754" y="18594"/>
                  <a:pt x="36985" y="18812"/>
                </a:cubicBezTo>
                <a:cubicBezTo>
                  <a:pt x="37060" y="18887"/>
                  <a:pt x="37151" y="18920"/>
                  <a:pt x="37239" y="18920"/>
                </a:cubicBezTo>
                <a:cubicBezTo>
                  <a:pt x="37423" y="18920"/>
                  <a:pt x="37597" y="18774"/>
                  <a:pt x="37597" y="18554"/>
                </a:cubicBezTo>
                <a:cubicBezTo>
                  <a:pt x="37597" y="18363"/>
                  <a:pt x="37434" y="18200"/>
                  <a:pt x="37230" y="18200"/>
                </a:cubicBezTo>
                <a:close/>
                <a:moveTo>
                  <a:pt x="9692" y="18431"/>
                </a:moveTo>
                <a:lnTo>
                  <a:pt x="9882" y="18785"/>
                </a:lnTo>
                <a:lnTo>
                  <a:pt x="9529" y="18975"/>
                </a:lnTo>
                <a:lnTo>
                  <a:pt x="9325" y="18621"/>
                </a:lnTo>
                <a:lnTo>
                  <a:pt x="9692" y="18431"/>
                </a:lnTo>
                <a:close/>
                <a:moveTo>
                  <a:pt x="40778" y="18486"/>
                </a:moveTo>
                <a:cubicBezTo>
                  <a:pt x="40560" y="18486"/>
                  <a:pt x="40451" y="18757"/>
                  <a:pt x="40614" y="18907"/>
                </a:cubicBezTo>
                <a:cubicBezTo>
                  <a:pt x="40662" y="18955"/>
                  <a:pt x="40722" y="18976"/>
                  <a:pt x="40782" y="18976"/>
                </a:cubicBezTo>
                <a:cubicBezTo>
                  <a:pt x="40908" y="18976"/>
                  <a:pt x="41031" y="18878"/>
                  <a:pt x="41022" y="18730"/>
                </a:cubicBezTo>
                <a:cubicBezTo>
                  <a:pt x="41022" y="18594"/>
                  <a:pt x="40913" y="18499"/>
                  <a:pt x="40778" y="18499"/>
                </a:cubicBezTo>
                <a:lnTo>
                  <a:pt x="40778" y="18486"/>
                </a:lnTo>
                <a:close/>
                <a:moveTo>
                  <a:pt x="30475" y="18458"/>
                </a:moveTo>
                <a:lnTo>
                  <a:pt x="30651" y="18798"/>
                </a:lnTo>
                <a:lnTo>
                  <a:pt x="30311" y="18988"/>
                </a:lnTo>
                <a:cubicBezTo>
                  <a:pt x="30271" y="18880"/>
                  <a:pt x="30203" y="18757"/>
                  <a:pt x="30135" y="18649"/>
                </a:cubicBezTo>
                <a:lnTo>
                  <a:pt x="30475" y="18458"/>
                </a:lnTo>
                <a:close/>
                <a:moveTo>
                  <a:pt x="18704" y="18472"/>
                </a:moveTo>
                <a:lnTo>
                  <a:pt x="18880" y="18839"/>
                </a:lnTo>
                <a:lnTo>
                  <a:pt x="18554" y="19002"/>
                </a:lnTo>
                <a:lnTo>
                  <a:pt x="18391" y="18649"/>
                </a:lnTo>
                <a:lnTo>
                  <a:pt x="18704" y="18472"/>
                </a:lnTo>
                <a:close/>
                <a:moveTo>
                  <a:pt x="27770" y="18540"/>
                </a:moveTo>
                <a:lnTo>
                  <a:pt x="27946" y="18866"/>
                </a:lnTo>
                <a:lnTo>
                  <a:pt x="27579" y="19029"/>
                </a:lnTo>
                <a:lnTo>
                  <a:pt x="27416" y="18703"/>
                </a:lnTo>
                <a:lnTo>
                  <a:pt x="27770" y="18540"/>
                </a:lnTo>
                <a:close/>
                <a:moveTo>
                  <a:pt x="34484" y="18214"/>
                </a:moveTo>
                <a:cubicBezTo>
                  <a:pt x="34253" y="18214"/>
                  <a:pt x="34077" y="18404"/>
                  <a:pt x="34077" y="18635"/>
                </a:cubicBezTo>
                <a:cubicBezTo>
                  <a:pt x="34086" y="18872"/>
                  <a:pt x="34284" y="19030"/>
                  <a:pt x="34488" y="19030"/>
                </a:cubicBezTo>
                <a:cubicBezTo>
                  <a:pt x="34588" y="19030"/>
                  <a:pt x="34689" y="18992"/>
                  <a:pt x="34770" y="18907"/>
                </a:cubicBezTo>
                <a:cubicBezTo>
                  <a:pt x="35028" y="18649"/>
                  <a:pt x="34838" y="18214"/>
                  <a:pt x="34484" y="18214"/>
                </a:cubicBezTo>
                <a:close/>
                <a:moveTo>
                  <a:pt x="8999" y="17357"/>
                </a:moveTo>
                <a:lnTo>
                  <a:pt x="9203" y="17765"/>
                </a:lnTo>
                <a:cubicBezTo>
                  <a:pt x="8985" y="17779"/>
                  <a:pt x="8822" y="17928"/>
                  <a:pt x="8795" y="18132"/>
                </a:cubicBezTo>
                <a:cubicBezTo>
                  <a:pt x="8741" y="18336"/>
                  <a:pt x="8863" y="18472"/>
                  <a:pt x="9012" y="18594"/>
                </a:cubicBezTo>
                <a:cubicBezTo>
                  <a:pt x="8877" y="18594"/>
                  <a:pt x="8749" y="18649"/>
                  <a:pt x="8657" y="18739"/>
                </a:cubicBezTo>
                <a:lnTo>
                  <a:pt x="8657" y="18739"/>
                </a:lnTo>
                <a:cubicBezTo>
                  <a:pt x="8661" y="18768"/>
                  <a:pt x="8665" y="18799"/>
                  <a:pt x="8673" y="18839"/>
                </a:cubicBezTo>
                <a:lnTo>
                  <a:pt x="8645" y="18907"/>
                </a:lnTo>
                <a:cubicBezTo>
                  <a:pt x="8618" y="18962"/>
                  <a:pt x="8580" y="19012"/>
                  <a:pt x="8536" y="19052"/>
                </a:cubicBezTo>
                <a:lnTo>
                  <a:pt x="8536" y="19052"/>
                </a:lnTo>
                <a:cubicBezTo>
                  <a:pt x="8531" y="19013"/>
                  <a:pt x="8531" y="18974"/>
                  <a:pt x="8537" y="18934"/>
                </a:cubicBezTo>
                <a:lnTo>
                  <a:pt x="8564" y="18866"/>
                </a:lnTo>
                <a:cubicBezTo>
                  <a:pt x="8588" y="18819"/>
                  <a:pt x="8619" y="18776"/>
                  <a:pt x="8657" y="18739"/>
                </a:cubicBezTo>
                <a:lnTo>
                  <a:pt x="8657" y="18739"/>
                </a:lnTo>
                <a:cubicBezTo>
                  <a:pt x="8654" y="18718"/>
                  <a:pt x="8651" y="18698"/>
                  <a:pt x="8645" y="18676"/>
                </a:cubicBezTo>
                <a:lnTo>
                  <a:pt x="8659" y="18676"/>
                </a:lnTo>
                <a:cubicBezTo>
                  <a:pt x="8627" y="18515"/>
                  <a:pt x="8502" y="18388"/>
                  <a:pt x="8350" y="18348"/>
                </a:cubicBezTo>
                <a:lnTo>
                  <a:pt x="8350" y="18348"/>
                </a:lnTo>
                <a:cubicBezTo>
                  <a:pt x="8361" y="18349"/>
                  <a:pt x="8372" y="18350"/>
                  <a:pt x="8384" y="18350"/>
                </a:cubicBezTo>
                <a:cubicBezTo>
                  <a:pt x="8510" y="18350"/>
                  <a:pt x="8639" y="18291"/>
                  <a:pt x="8727" y="18159"/>
                </a:cubicBezTo>
                <a:cubicBezTo>
                  <a:pt x="8741" y="18132"/>
                  <a:pt x="8768" y="18132"/>
                  <a:pt x="8795" y="18132"/>
                </a:cubicBezTo>
                <a:cubicBezTo>
                  <a:pt x="8795" y="18105"/>
                  <a:pt x="8781" y="18078"/>
                  <a:pt x="8781" y="18051"/>
                </a:cubicBezTo>
                <a:cubicBezTo>
                  <a:pt x="8836" y="17860"/>
                  <a:pt x="8754" y="17670"/>
                  <a:pt x="8591" y="17561"/>
                </a:cubicBezTo>
                <a:lnTo>
                  <a:pt x="8999" y="17357"/>
                </a:lnTo>
                <a:close/>
                <a:moveTo>
                  <a:pt x="15999" y="18581"/>
                </a:moveTo>
                <a:lnTo>
                  <a:pt x="16162" y="18907"/>
                </a:lnTo>
                <a:lnTo>
                  <a:pt x="15836" y="19070"/>
                </a:lnTo>
                <a:lnTo>
                  <a:pt x="15659" y="18757"/>
                </a:lnTo>
                <a:lnTo>
                  <a:pt x="15999" y="18581"/>
                </a:lnTo>
                <a:close/>
                <a:moveTo>
                  <a:pt x="25011" y="18594"/>
                </a:moveTo>
                <a:lnTo>
                  <a:pt x="25174" y="18934"/>
                </a:lnTo>
                <a:lnTo>
                  <a:pt x="24834" y="19097"/>
                </a:lnTo>
                <a:lnTo>
                  <a:pt x="24671" y="18757"/>
                </a:lnTo>
                <a:lnTo>
                  <a:pt x="25011" y="18594"/>
                </a:lnTo>
                <a:close/>
                <a:moveTo>
                  <a:pt x="13226" y="18635"/>
                </a:moveTo>
                <a:lnTo>
                  <a:pt x="13403" y="18961"/>
                </a:lnTo>
                <a:lnTo>
                  <a:pt x="13063" y="19124"/>
                </a:lnTo>
                <a:lnTo>
                  <a:pt x="12900" y="18798"/>
                </a:lnTo>
                <a:lnTo>
                  <a:pt x="13226" y="18635"/>
                </a:lnTo>
                <a:close/>
                <a:moveTo>
                  <a:pt x="38059" y="18472"/>
                </a:moveTo>
                <a:cubicBezTo>
                  <a:pt x="37760" y="18472"/>
                  <a:pt x="37597" y="18839"/>
                  <a:pt x="37814" y="19043"/>
                </a:cubicBezTo>
                <a:cubicBezTo>
                  <a:pt x="37886" y="19114"/>
                  <a:pt x="37973" y="19146"/>
                  <a:pt x="38059" y="19146"/>
                </a:cubicBezTo>
                <a:cubicBezTo>
                  <a:pt x="38233" y="19146"/>
                  <a:pt x="38399" y="19013"/>
                  <a:pt x="38399" y="18812"/>
                </a:cubicBezTo>
                <a:cubicBezTo>
                  <a:pt x="38399" y="18621"/>
                  <a:pt x="38249" y="18472"/>
                  <a:pt x="38059" y="18472"/>
                </a:cubicBezTo>
                <a:close/>
                <a:moveTo>
                  <a:pt x="2757" y="18580"/>
                </a:moveTo>
                <a:cubicBezTo>
                  <a:pt x="2510" y="18580"/>
                  <a:pt x="2383" y="18884"/>
                  <a:pt x="2556" y="19070"/>
                </a:cubicBezTo>
                <a:cubicBezTo>
                  <a:pt x="2618" y="19132"/>
                  <a:pt x="2693" y="19159"/>
                  <a:pt x="2765" y="19159"/>
                </a:cubicBezTo>
                <a:cubicBezTo>
                  <a:pt x="2916" y="19159"/>
                  <a:pt x="3059" y="19041"/>
                  <a:pt x="3059" y="18866"/>
                </a:cubicBezTo>
                <a:cubicBezTo>
                  <a:pt x="3059" y="18703"/>
                  <a:pt x="2937" y="18581"/>
                  <a:pt x="2774" y="18581"/>
                </a:cubicBezTo>
                <a:cubicBezTo>
                  <a:pt x="2768" y="18580"/>
                  <a:pt x="2763" y="18580"/>
                  <a:pt x="2757" y="18580"/>
                </a:cubicBezTo>
                <a:close/>
                <a:moveTo>
                  <a:pt x="5492" y="18431"/>
                </a:moveTo>
                <a:cubicBezTo>
                  <a:pt x="5166" y="18431"/>
                  <a:pt x="4989" y="18839"/>
                  <a:pt x="5234" y="19070"/>
                </a:cubicBezTo>
                <a:cubicBezTo>
                  <a:pt x="5306" y="19143"/>
                  <a:pt x="5397" y="19175"/>
                  <a:pt x="5486" y="19175"/>
                </a:cubicBezTo>
                <a:cubicBezTo>
                  <a:pt x="5680" y="19175"/>
                  <a:pt x="5868" y="19022"/>
                  <a:pt x="5859" y="18798"/>
                </a:cubicBezTo>
                <a:cubicBezTo>
                  <a:pt x="5859" y="18594"/>
                  <a:pt x="5696" y="18431"/>
                  <a:pt x="5492" y="18431"/>
                </a:cubicBezTo>
                <a:close/>
                <a:moveTo>
                  <a:pt x="41614" y="18785"/>
                </a:moveTo>
                <a:lnTo>
                  <a:pt x="41614" y="18785"/>
                </a:lnTo>
                <a:cubicBezTo>
                  <a:pt x="41508" y="18788"/>
                  <a:pt x="41416" y="18868"/>
                  <a:pt x="41416" y="18975"/>
                </a:cubicBezTo>
                <a:cubicBezTo>
                  <a:pt x="41403" y="19097"/>
                  <a:pt x="41498" y="19192"/>
                  <a:pt x="41607" y="19192"/>
                </a:cubicBezTo>
                <a:cubicBezTo>
                  <a:pt x="41729" y="19192"/>
                  <a:pt x="41811" y="19097"/>
                  <a:pt x="41824" y="18988"/>
                </a:cubicBezTo>
                <a:cubicBezTo>
                  <a:pt x="41824" y="18882"/>
                  <a:pt x="41733" y="18788"/>
                  <a:pt x="41614" y="18785"/>
                </a:cubicBezTo>
                <a:close/>
                <a:moveTo>
                  <a:pt x="10508" y="18676"/>
                </a:moveTo>
                <a:lnTo>
                  <a:pt x="10684" y="19016"/>
                </a:lnTo>
                <a:lnTo>
                  <a:pt x="10344" y="19206"/>
                </a:lnTo>
                <a:lnTo>
                  <a:pt x="10154" y="18866"/>
                </a:lnTo>
                <a:lnTo>
                  <a:pt x="10508" y="18676"/>
                </a:lnTo>
                <a:close/>
                <a:moveTo>
                  <a:pt x="31304" y="18703"/>
                </a:moveTo>
                <a:cubicBezTo>
                  <a:pt x="31372" y="18812"/>
                  <a:pt x="31440" y="18948"/>
                  <a:pt x="31508" y="19056"/>
                </a:cubicBezTo>
                <a:lnTo>
                  <a:pt x="31141" y="19233"/>
                </a:lnTo>
                <a:lnTo>
                  <a:pt x="30964" y="18893"/>
                </a:lnTo>
                <a:lnTo>
                  <a:pt x="31304" y="18703"/>
                </a:lnTo>
                <a:close/>
                <a:moveTo>
                  <a:pt x="22278" y="18662"/>
                </a:moveTo>
                <a:lnTo>
                  <a:pt x="22455" y="19016"/>
                </a:lnTo>
                <a:lnTo>
                  <a:pt x="22102" y="19247"/>
                </a:lnTo>
                <a:lnTo>
                  <a:pt x="21939" y="18839"/>
                </a:lnTo>
                <a:lnTo>
                  <a:pt x="22278" y="18662"/>
                </a:lnTo>
                <a:close/>
                <a:moveTo>
                  <a:pt x="19546" y="18757"/>
                </a:moveTo>
                <a:lnTo>
                  <a:pt x="19723" y="19084"/>
                </a:lnTo>
                <a:lnTo>
                  <a:pt x="19383" y="19260"/>
                </a:lnTo>
                <a:lnTo>
                  <a:pt x="19220" y="18920"/>
                </a:lnTo>
                <a:lnTo>
                  <a:pt x="19546" y="18757"/>
                </a:lnTo>
                <a:close/>
                <a:moveTo>
                  <a:pt x="35341" y="18472"/>
                </a:moveTo>
                <a:cubicBezTo>
                  <a:pt x="35123" y="18472"/>
                  <a:pt x="34946" y="18649"/>
                  <a:pt x="34946" y="18866"/>
                </a:cubicBezTo>
                <a:cubicBezTo>
                  <a:pt x="34937" y="19106"/>
                  <a:pt x="35135" y="19265"/>
                  <a:pt x="35340" y="19265"/>
                </a:cubicBezTo>
                <a:cubicBezTo>
                  <a:pt x="35436" y="19265"/>
                  <a:pt x="35534" y="19230"/>
                  <a:pt x="35612" y="19152"/>
                </a:cubicBezTo>
                <a:cubicBezTo>
                  <a:pt x="35871" y="18907"/>
                  <a:pt x="35694" y="18472"/>
                  <a:pt x="35341" y="18472"/>
                </a:cubicBezTo>
                <a:close/>
                <a:moveTo>
                  <a:pt x="28599" y="18785"/>
                </a:moveTo>
                <a:lnTo>
                  <a:pt x="28762" y="19097"/>
                </a:lnTo>
                <a:lnTo>
                  <a:pt x="28409" y="19274"/>
                </a:lnTo>
                <a:lnTo>
                  <a:pt x="28232" y="18948"/>
                </a:lnTo>
                <a:lnTo>
                  <a:pt x="28599" y="18785"/>
                </a:lnTo>
                <a:close/>
                <a:moveTo>
                  <a:pt x="16828" y="18812"/>
                </a:moveTo>
                <a:lnTo>
                  <a:pt x="17005" y="19152"/>
                </a:lnTo>
                <a:lnTo>
                  <a:pt x="16665" y="19315"/>
                </a:lnTo>
                <a:lnTo>
                  <a:pt x="16488" y="18988"/>
                </a:lnTo>
                <a:lnTo>
                  <a:pt x="16828" y="18812"/>
                </a:lnTo>
                <a:close/>
                <a:moveTo>
                  <a:pt x="38888" y="18730"/>
                </a:moveTo>
                <a:cubicBezTo>
                  <a:pt x="38712" y="18730"/>
                  <a:pt x="38576" y="18866"/>
                  <a:pt x="38576" y="19043"/>
                </a:cubicBezTo>
                <a:lnTo>
                  <a:pt x="38562" y="19043"/>
                </a:lnTo>
                <a:cubicBezTo>
                  <a:pt x="38562" y="19230"/>
                  <a:pt x="38716" y="19365"/>
                  <a:pt x="38879" y="19365"/>
                </a:cubicBezTo>
                <a:cubicBezTo>
                  <a:pt x="38953" y="19365"/>
                  <a:pt x="39028" y="19338"/>
                  <a:pt x="39092" y="19274"/>
                </a:cubicBezTo>
                <a:cubicBezTo>
                  <a:pt x="39296" y="19084"/>
                  <a:pt x="39160" y="18744"/>
                  <a:pt x="38888" y="18730"/>
                </a:cubicBezTo>
                <a:close/>
                <a:moveTo>
                  <a:pt x="14082" y="18825"/>
                </a:moveTo>
                <a:lnTo>
                  <a:pt x="14259" y="19206"/>
                </a:lnTo>
                <a:lnTo>
                  <a:pt x="13906" y="19369"/>
                </a:lnTo>
                <a:lnTo>
                  <a:pt x="13729" y="19056"/>
                </a:lnTo>
                <a:lnTo>
                  <a:pt x="14082" y="18825"/>
                </a:lnTo>
                <a:close/>
                <a:moveTo>
                  <a:pt x="25840" y="18839"/>
                </a:moveTo>
                <a:lnTo>
                  <a:pt x="26003" y="19206"/>
                </a:lnTo>
                <a:lnTo>
                  <a:pt x="25677" y="19369"/>
                </a:lnTo>
                <a:lnTo>
                  <a:pt x="25513" y="19016"/>
                </a:lnTo>
                <a:lnTo>
                  <a:pt x="25840" y="18839"/>
                </a:lnTo>
                <a:close/>
                <a:moveTo>
                  <a:pt x="42436" y="19097"/>
                </a:moveTo>
                <a:cubicBezTo>
                  <a:pt x="42381" y="19097"/>
                  <a:pt x="42300" y="19179"/>
                  <a:pt x="42300" y="19220"/>
                </a:cubicBezTo>
                <a:cubicBezTo>
                  <a:pt x="42313" y="19287"/>
                  <a:pt x="42368" y="19342"/>
                  <a:pt x="42422" y="19369"/>
                </a:cubicBezTo>
                <a:cubicBezTo>
                  <a:pt x="42426" y="19370"/>
                  <a:pt x="42431" y="19371"/>
                  <a:pt x="42435" y="19371"/>
                </a:cubicBezTo>
                <a:cubicBezTo>
                  <a:pt x="42487" y="19371"/>
                  <a:pt x="42549" y="19299"/>
                  <a:pt x="42599" y="19274"/>
                </a:cubicBezTo>
                <a:lnTo>
                  <a:pt x="42612" y="19206"/>
                </a:lnTo>
                <a:cubicBezTo>
                  <a:pt x="42558" y="19165"/>
                  <a:pt x="42490" y="19097"/>
                  <a:pt x="42436" y="19097"/>
                </a:cubicBezTo>
                <a:close/>
                <a:moveTo>
                  <a:pt x="843" y="19043"/>
                </a:moveTo>
                <a:cubicBezTo>
                  <a:pt x="735" y="19043"/>
                  <a:pt x="653" y="19124"/>
                  <a:pt x="667" y="19220"/>
                </a:cubicBezTo>
                <a:cubicBezTo>
                  <a:pt x="654" y="19308"/>
                  <a:pt x="723" y="19384"/>
                  <a:pt x="820" y="19384"/>
                </a:cubicBezTo>
                <a:cubicBezTo>
                  <a:pt x="828" y="19384"/>
                  <a:pt x="835" y="19384"/>
                  <a:pt x="843" y="19383"/>
                </a:cubicBezTo>
                <a:cubicBezTo>
                  <a:pt x="911" y="19369"/>
                  <a:pt x="966" y="19301"/>
                  <a:pt x="1034" y="19247"/>
                </a:cubicBezTo>
                <a:lnTo>
                  <a:pt x="1047" y="19179"/>
                </a:lnTo>
                <a:cubicBezTo>
                  <a:pt x="979" y="19124"/>
                  <a:pt x="911" y="19056"/>
                  <a:pt x="843" y="19043"/>
                </a:cubicBezTo>
                <a:close/>
                <a:moveTo>
                  <a:pt x="23121" y="18934"/>
                </a:moveTo>
                <a:lnTo>
                  <a:pt x="23298" y="19260"/>
                </a:lnTo>
                <a:lnTo>
                  <a:pt x="22958" y="19437"/>
                </a:lnTo>
                <a:lnTo>
                  <a:pt x="22795" y="19111"/>
                </a:lnTo>
                <a:lnTo>
                  <a:pt x="23121" y="18934"/>
                </a:lnTo>
                <a:close/>
                <a:moveTo>
                  <a:pt x="6308" y="18662"/>
                </a:moveTo>
                <a:cubicBezTo>
                  <a:pt x="5954" y="18662"/>
                  <a:pt x="5791" y="19084"/>
                  <a:pt x="6036" y="19328"/>
                </a:cubicBezTo>
                <a:cubicBezTo>
                  <a:pt x="6118" y="19407"/>
                  <a:pt x="6216" y="19442"/>
                  <a:pt x="6311" y="19442"/>
                </a:cubicBezTo>
                <a:cubicBezTo>
                  <a:pt x="6513" y="19442"/>
                  <a:pt x="6702" y="19283"/>
                  <a:pt x="6702" y="19043"/>
                </a:cubicBezTo>
                <a:cubicBezTo>
                  <a:pt x="6688" y="18825"/>
                  <a:pt x="6525" y="18662"/>
                  <a:pt x="6308" y="18662"/>
                </a:cubicBezTo>
                <a:close/>
                <a:moveTo>
                  <a:pt x="3589" y="18798"/>
                </a:moveTo>
                <a:cubicBezTo>
                  <a:pt x="3426" y="18798"/>
                  <a:pt x="3276" y="18934"/>
                  <a:pt x="3276" y="19111"/>
                </a:cubicBezTo>
                <a:cubicBezTo>
                  <a:pt x="3267" y="19315"/>
                  <a:pt x="3429" y="19449"/>
                  <a:pt x="3597" y="19449"/>
                </a:cubicBezTo>
                <a:cubicBezTo>
                  <a:pt x="3676" y="19449"/>
                  <a:pt x="3755" y="19420"/>
                  <a:pt x="3820" y="19355"/>
                </a:cubicBezTo>
                <a:cubicBezTo>
                  <a:pt x="4024" y="19138"/>
                  <a:pt x="3888" y="18798"/>
                  <a:pt x="3589" y="18798"/>
                </a:cubicBezTo>
                <a:close/>
                <a:moveTo>
                  <a:pt x="11337" y="18934"/>
                </a:moveTo>
                <a:lnTo>
                  <a:pt x="11513" y="19301"/>
                </a:lnTo>
                <a:lnTo>
                  <a:pt x="11187" y="19478"/>
                </a:lnTo>
                <a:lnTo>
                  <a:pt x="10997" y="19111"/>
                </a:lnTo>
                <a:lnTo>
                  <a:pt x="11337" y="18934"/>
                </a:lnTo>
                <a:close/>
                <a:moveTo>
                  <a:pt x="20362" y="19002"/>
                </a:moveTo>
                <a:lnTo>
                  <a:pt x="20539" y="19342"/>
                </a:lnTo>
                <a:lnTo>
                  <a:pt x="20199" y="19505"/>
                </a:lnTo>
                <a:lnTo>
                  <a:pt x="20022" y="19165"/>
                </a:lnTo>
                <a:lnTo>
                  <a:pt x="20362" y="19002"/>
                </a:lnTo>
                <a:close/>
                <a:moveTo>
                  <a:pt x="36146" y="18770"/>
                </a:moveTo>
                <a:cubicBezTo>
                  <a:pt x="35940" y="18770"/>
                  <a:pt x="35776" y="18942"/>
                  <a:pt x="35789" y="19152"/>
                </a:cubicBezTo>
                <a:cubicBezTo>
                  <a:pt x="35798" y="19379"/>
                  <a:pt x="35984" y="19527"/>
                  <a:pt x="36175" y="19527"/>
                </a:cubicBezTo>
                <a:cubicBezTo>
                  <a:pt x="36269" y="19527"/>
                  <a:pt x="36365" y="19491"/>
                  <a:pt x="36442" y="19410"/>
                </a:cubicBezTo>
                <a:cubicBezTo>
                  <a:pt x="36682" y="19169"/>
                  <a:pt x="36515" y="18771"/>
                  <a:pt x="36186" y="18771"/>
                </a:cubicBezTo>
                <a:cubicBezTo>
                  <a:pt x="36181" y="18771"/>
                  <a:pt x="36175" y="18771"/>
                  <a:pt x="36170" y="18771"/>
                </a:cubicBezTo>
                <a:cubicBezTo>
                  <a:pt x="36162" y="18770"/>
                  <a:pt x="36154" y="18770"/>
                  <a:pt x="36146" y="18770"/>
                </a:cubicBezTo>
                <a:close/>
                <a:moveTo>
                  <a:pt x="17644" y="19056"/>
                </a:moveTo>
                <a:lnTo>
                  <a:pt x="17820" y="19396"/>
                </a:lnTo>
                <a:lnTo>
                  <a:pt x="17480" y="19559"/>
                </a:lnTo>
                <a:lnTo>
                  <a:pt x="17304" y="19233"/>
                </a:lnTo>
                <a:lnTo>
                  <a:pt x="17644" y="19056"/>
                </a:lnTo>
                <a:close/>
                <a:moveTo>
                  <a:pt x="29414" y="19043"/>
                </a:moveTo>
                <a:lnTo>
                  <a:pt x="29591" y="19396"/>
                </a:lnTo>
                <a:lnTo>
                  <a:pt x="29238" y="19573"/>
                </a:lnTo>
                <a:lnTo>
                  <a:pt x="29061" y="19206"/>
                </a:lnTo>
                <a:lnTo>
                  <a:pt x="29414" y="19043"/>
                </a:lnTo>
                <a:close/>
                <a:moveTo>
                  <a:pt x="26682" y="19111"/>
                </a:moveTo>
                <a:lnTo>
                  <a:pt x="26845" y="19451"/>
                </a:lnTo>
                <a:lnTo>
                  <a:pt x="26506" y="19614"/>
                </a:lnTo>
                <a:lnTo>
                  <a:pt x="26343" y="19274"/>
                </a:lnTo>
                <a:lnTo>
                  <a:pt x="26682" y="19111"/>
                </a:lnTo>
                <a:close/>
                <a:moveTo>
                  <a:pt x="39717" y="19029"/>
                </a:moveTo>
                <a:cubicBezTo>
                  <a:pt x="39459" y="19029"/>
                  <a:pt x="39323" y="19328"/>
                  <a:pt x="39486" y="19519"/>
                </a:cubicBezTo>
                <a:cubicBezTo>
                  <a:pt x="39548" y="19585"/>
                  <a:pt x="39628" y="19615"/>
                  <a:pt x="39706" y="19615"/>
                </a:cubicBezTo>
                <a:cubicBezTo>
                  <a:pt x="39852" y="19615"/>
                  <a:pt x="39994" y="19510"/>
                  <a:pt x="40003" y="19342"/>
                </a:cubicBezTo>
                <a:cubicBezTo>
                  <a:pt x="40003" y="19179"/>
                  <a:pt x="39880" y="19043"/>
                  <a:pt x="39717" y="19029"/>
                </a:cubicBezTo>
                <a:close/>
                <a:moveTo>
                  <a:pt x="33414" y="18773"/>
                </a:moveTo>
                <a:cubicBezTo>
                  <a:pt x="33267" y="18773"/>
                  <a:pt x="33120" y="18850"/>
                  <a:pt x="33044" y="19029"/>
                </a:cubicBezTo>
                <a:cubicBezTo>
                  <a:pt x="32948" y="19233"/>
                  <a:pt x="33030" y="19437"/>
                  <a:pt x="33261" y="19600"/>
                </a:cubicBezTo>
                <a:lnTo>
                  <a:pt x="33343" y="19614"/>
                </a:lnTo>
                <a:cubicBezTo>
                  <a:pt x="33361" y="19616"/>
                  <a:pt x="33380" y="19617"/>
                  <a:pt x="33398" y="19617"/>
                </a:cubicBezTo>
                <a:cubicBezTo>
                  <a:pt x="33596" y="19617"/>
                  <a:pt x="33781" y="19486"/>
                  <a:pt x="33818" y="19287"/>
                </a:cubicBezTo>
                <a:lnTo>
                  <a:pt x="33832" y="19287"/>
                </a:lnTo>
                <a:cubicBezTo>
                  <a:pt x="33900" y="18983"/>
                  <a:pt x="33656" y="18773"/>
                  <a:pt x="33414" y="18773"/>
                </a:cubicBezTo>
                <a:close/>
                <a:moveTo>
                  <a:pt x="14911" y="19124"/>
                </a:moveTo>
                <a:lnTo>
                  <a:pt x="15088" y="19478"/>
                </a:lnTo>
                <a:lnTo>
                  <a:pt x="14721" y="19654"/>
                </a:lnTo>
                <a:lnTo>
                  <a:pt x="14558" y="19301"/>
                </a:lnTo>
                <a:lnTo>
                  <a:pt x="14911" y="19124"/>
                </a:lnTo>
                <a:close/>
                <a:moveTo>
                  <a:pt x="23937" y="19165"/>
                </a:moveTo>
                <a:lnTo>
                  <a:pt x="24113" y="19505"/>
                </a:lnTo>
                <a:lnTo>
                  <a:pt x="23787" y="19682"/>
                </a:lnTo>
                <a:lnTo>
                  <a:pt x="23611" y="19355"/>
                </a:lnTo>
                <a:lnTo>
                  <a:pt x="23937" y="19165"/>
                </a:lnTo>
                <a:close/>
                <a:moveTo>
                  <a:pt x="1700" y="19206"/>
                </a:moveTo>
                <a:cubicBezTo>
                  <a:pt x="1374" y="19206"/>
                  <a:pt x="1374" y="19695"/>
                  <a:pt x="1700" y="19695"/>
                </a:cubicBezTo>
                <a:cubicBezTo>
                  <a:pt x="2012" y="19695"/>
                  <a:pt x="2012" y="19206"/>
                  <a:pt x="1700" y="19206"/>
                </a:cubicBezTo>
                <a:close/>
                <a:moveTo>
                  <a:pt x="7157" y="18893"/>
                </a:moveTo>
                <a:cubicBezTo>
                  <a:pt x="6794" y="18899"/>
                  <a:pt x="6608" y="19316"/>
                  <a:pt x="6865" y="19573"/>
                </a:cubicBezTo>
                <a:cubicBezTo>
                  <a:pt x="6945" y="19658"/>
                  <a:pt x="7046" y="19696"/>
                  <a:pt x="7146" y="19696"/>
                </a:cubicBezTo>
                <a:cubicBezTo>
                  <a:pt x="7349" y="19696"/>
                  <a:pt x="7544" y="19538"/>
                  <a:pt x="7544" y="19301"/>
                </a:cubicBezTo>
                <a:cubicBezTo>
                  <a:pt x="7558" y="19086"/>
                  <a:pt x="7385" y="18897"/>
                  <a:pt x="7157" y="18893"/>
                </a:cubicBezTo>
                <a:close/>
                <a:moveTo>
                  <a:pt x="12166" y="19206"/>
                </a:moveTo>
                <a:lnTo>
                  <a:pt x="12343" y="19546"/>
                </a:lnTo>
                <a:lnTo>
                  <a:pt x="12003" y="19709"/>
                </a:lnTo>
                <a:lnTo>
                  <a:pt x="11826" y="19369"/>
                </a:lnTo>
                <a:lnTo>
                  <a:pt x="12166" y="19206"/>
                </a:lnTo>
                <a:close/>
                <a:moveTo>
                  <a:pt x="4418" y="19043"/>
                </a:moveTo>
                <a:cubicBezTo>
                  <a:pt x="4119" y="19043"/>
                  <a:pt x="3970" y="19410"/>
                  <a:pt x="4174" y="19627"/>
                </a:cubicBezTo>
                <a:cubicBezTo>
                  <a:pt x="4243" y="19697"/>
                  <a:pt x="4327" y="19727"/>
                  <a:pt x="4410" y="19727"/>
                </a:cubicBezTo>
                <a:cubicBezTo>
                  <a:pt x="4587" y="19727"/>
                  <a:pt x="4758" y="19586"/>
                  <a:pt x="4758" y="19383"/>
                </a:cubicBezTo>
                <a:cubicBezTo>
                  <a:pt x="4758" y="19192"/>
                  <a:pt x="4609" y="19043"/>
                  <a:pt x="4418" y="19043"/>
                </a:cubicBezTo>
                <a:close/>
                <a:moveTo>
                  <a:pt x="21191" y="19247"/>
                </a:moveTo>
                <a:lnTo>
                  <a:pt x="21368" y="19573"/>
                </a:lnTo>
                <a:lnTo>
                  <a:pt x="21042" y="19736"/>
                </a:lnTo>
                <a:lnTo>
                  <a:pt x="20851" y="19410"/>
                </a:lnTo>
                <a:lnTo>
                  <a:pt x="21191" y="19247"/>
                </a:lnTo>
                <a:close/>
                <a:moveTo>
                  <a:pt x="36985" y="19029"/>
                </a:moveTo>
                <a:cubicBezTo>
                  <a:pt x="36781" y="19029"/>
                  <a:pt x="36632" y="19192"/>
                  <a:pt x="36632" y="19396"/>
                </a:cubicBezTo>
                <a:cubicBezTo>
                  <a:pt x="36632" y="19617"/>
                  <a:pt x="36812" y="19763"/>
                  <a:pt x="37000" y="19763"/>
                </a:cubicBezTo>
                <a:cubicBezTo>
                  <a:pt x="37090" y="19763"/>
                  <a:pt x="37182" y="19729"/>
                  <a:pt x="37257" y="19654"/>
                </a:cubicBezTo>
                <a:cubicBezTo>
                  <a:pt x="37488" y="19410"/>
                  <a:pt x="37312" y="19029"/>
                  <a:pt x="36985" y="19029"/>
                </a:cubicBezTo>
                <a:close/>
                <a:moveTo>
                  <a:pt x="9447" y="19233"/>
                </a:moveTo>
                <a:lnTo>
                  <a:pt x="9624" y="19587"/>
                </a:lnTo>
                <a:lnTo>
                  <a:pt x="9243" y="19790"/>
                </a:lnTo>
                <a:lnTo>
                  <a:pt x="9053" y="19423"/>
                </a:lnTo>
                <a:lnTo>
                  <a:pt x="9447" y="19233"/>
                </a:lnTo>
                <a:close/>
                <a:moveTo>
                  <a:pt x="30244" y="19287"/>
                </a:moveTo>
                <a:cubicBezTo>
                  <a:pt x="30298" y="19396"/>
                  <a:pt x="30366" y="19519"/>
                  <a:pt x="30420" y="19627"/>
                </a:cubicBezTo>
                <a:lnTo>
                  <a:pt x="30053" y="19804"/>
                </a:lnTo>
                <a:lnTo>
                  <a:pt x="29877" y="19478"/>
                </a:lnTo>
                <a:lnTo>
                  <a:pt x="30244" y="19287"/>
                </a:lnTo>
                <a:close/>
                <a:moveTo>
                  <a:pt x="40531" y="19314"/>
                </a:moveTo>
                <a:cubicBezTo>
                  <a:pt x="40310" y="19314"/>
                  <a:pt x="40197" y="19590"/>
                  <a:pt x="40356" y="19750"/>
                </a:cubicBezTo>
                <a:cubicBezTo>
                  <a:pt x="40405" y="19803"/>
                  <a:pt x="40470" y="19828"/>
                  <a:pt x="40533" y="19828"/>
                </a:cubicBezTo>
                <a:cubicBezTo>
                  <a:pt x="40663" y="19828"/>
                  <a:pt x="40791" y="19728"/>
                  <a:pt x="40791" y="19573"/>
                </a:cubicBezTo>
                <a:cubicBezTo>
                  <a:pt x="40805" y="19423"/>
                  <a:pt x="40682" y="19315"/>
                  <a:pt x="40546" y="19315"/>
                </a:cubicBezTo>
                <a:cubicBezTo>
                  <a:pt x="40541" y="19314"/>
                  <a:pt x="40536" y="19314"/>
                  <a:pt x="40531" y="19314"/>
                </a:cubicBezTo>
                <a:close/>
                <a:moveTo>
                  <a:pt x="18459" y="19301"/>
                </a:moveTo>
                <a:lnTo>
                  <a:pt x="18636" y="19668"/>
                </a:lnTo>
                <a:lnTo>
                  <a:pt x="18310" y="19831"/>
                </a:lnTo>
                <a:lnTo>
                  <a:pt x="18133" y="19478"/>
                </a:lnTo>
                <a:lnTo>
                  <a:pt x="18459" y="19301"/>
                </a:lnTo>
                <a:close/>
                <a:moveTo>
                  <a:pt x="27498" y="19355"/>
                </a:moveTo>
                <a:lnTo>
                  <a:pt x="27661" y="19682"/>
                </a:lnTo>
                <a:lnTo>
                  <a:pt x="27335" y="19858"/>
                </a:lnTo>
                <a:lnTo>
                  <a:pt x="27158" y="19532"/>
                </a:lnTo>
                <a:lnTo>
                  <a:pt x="27498" y="19355"/>
                </a:lnTo>
                <a:close/>
                <a:moveTo>
                  <a:pt x="34245" y="19042"/>
                </a:moveTo>
                <a:cubicBezTo>
                  <a:pt x="34143" y="19042"/>
                  <a:pt x="34039" y="19080"/>
                  <a:pt x="33954" y="19165"/>
                </a:cubicBezTo>
                <a:cubicBezTo>
                  <a:pt x="33710" y="19423"/>
                  <a:pt x="33886" y="19858"/>
                  <a:pt x="34253" y="19858"/>
                </a:cubicBezTo>
                <a:cubicBezTo>
                  <a:pt x="34471" y="19845"/>
                  <a:pt x="34647" y="19668"/>
                  <a:pt x="34647" y="19437"/>
                </a:cubicBezTo>
                <a:cubicBezTo>
                  <a:pt x="34647" y="19200"/>
                  <a:pt x="34452" y="19042"/>
                  <a:pt x="34245" y="19042"/>
                </a:cubicBezTo>
                <a:close/>
                <a:moveTo>
                  <a:pt x="15741" y="19396"/>
                </a:moveTo>
                <a:lnTo>
                  <a:pt x="15917" y="19722"/>
                </a:lnTo>
                <a:lnTo>
                  <a:pt x="15550" y="19886"/>
                </a:lnTo>
                <a:lnTo>
                  <a:pt x="15387" y="19573"/>
                </a:lnTo>
                <a:lnTo>
                  <a:pt x="15741" y="19396"/>
                </a:lnTo>
                <a:close/>
                <a:moveTo>
                  <a:pt x="13009" y="19451"/>
                </a:moveTo>
                <a:lnTo>
                  <a:pt x="13172" y="19777"/>
                </a:lnTo>
                <a:lnTo>
                  <a:pt x="12832" y="19954"/>
                </a:lnTo>
                <a:lnTo>
                  <a:pt x="12669" y="19614"/>
                </a:lnTo>
                <a:lnTo>
                  <a:pt x="13009" y="19451"/>
                </a:lnTo>
                <a:close/>
                <a:moveTo>
                  <a:pt x="24766" y="19451"/>
                </a:moveTo>
                <a:lnTo>
                  <a:pt x="24983" y="19804"/>
                </a:lnTo>
                <a:lnTo>
                  <a:pt x="24603" y="19967"/>
                </a:lnTo>
                <a:lnTo>
                  <a:pt x="24440" y="19614"/>
                </a:lnTo>
                <a:lnTo>
                  <a:pt x="24766" y="19451"/>
                </a:lnTo>
                <a:close/>
                <a:moveTo>
                  <a:pt x="37819" y="19289"/>
                </a:moveTo>
                <a:cubicBezTo>
                  <a:pt x="37737" y="19289"/>
                  <a:pt x="37652" y="19318"/>
                  <a:pt x="37583" y="19383"/>
                </a:cubicBezTo>
                <a:cubicBezTo>
                  <a:pt x="37366" y="19600"/>
                  <a:pt x="37515" y="19967"/>
                  <a:pt x="37828" y="19967"/>
                </a:cubicBezTo>
                <a:cubicBezTo>
                  <a:pt x="38005" y="19967"/>
                  <a:pt x="38168" y="19818"/>
                  <a:pt x="38154" y="19627"/>
                </a:cubicBezTo>
                <a:lnTo>
                  <a:pt x="38168" y="19627"/>
                </a:lnTo>
                <a:cubicBezTo>
                  <a:pt x="38168" y="19423"/>
                  <a:pt x="37997" y="19289"/>
                  <a:pt x="37819" y="19289"/>
                </a:cubicBezTo>
                <a:close/>
                <a:moveTo>
                  <a:pt x="2529" y="19410"/>
                </a:moveTo>
                <a:cubicBezTo>
                  <a:pt x="2284" y="19410"/>
                  <a:pt x="2148" y="19709"/>
                  <a:pt x="2325" y="19886"/>
                </a:cubicBezTo>
                <a:cubicBezTo>
                  <a:pt x="2380" y="19946"/>
                  <a:pt x="2453" y="19973"/>
                  <a:pt x="2525" y="19973"/>
                </a:cubicBezTo>
                <a:cubicBezTo>
                  <a:pt x="2664" y="19973"/>
                  <a:pt x="2801" y="19870"/>
                  <a:pt x="2801" y="19709"/>
                </a:cubicBezTo>
                <a:cubicBezTo>
                  <a:pt x="2814" y="19546"/>
                  <a:pt x="2692" y="19410"/>
                  <a:pt x="2529" y="19410"/>
                </a:cubicBezTo>
                <a:close/>
                <a:moveTo>
                  <a:pt x="5244" y="19261"/>
                </a:moveTo>
                <a:cubicBezTo>
                  <a:pt x="5155" y="19261"/>
                  <a:pt x="5063" y="19295"/>
                  <a:pt x="4989" y="19369"/>
                </a:cubicBezTo>
                <a:cubicBezTo>
                  <a:pt x="4758" y="19600"/>
                  <a:pt x="4908" y="19994"/>
                  <a:pt x="5247" y="19994"/>
                </a:cubicBezTo>
                <a:cubicBezTo>
                  <a:pt x="5255" y="19995"/>
                  <a:pt x="5263" y="19995"/>
                  <a:pt x="5271" y="19995"/>
                </a:cubicBezTo>
                <a:cubicBezTo>
                  <a:pt x="5464" y="19995"/>
                  <a:pt x="5614" y="19837"/>
                  <a:pt x="5614" y="19641"/>
                </a:cubicBezTo>
                <a:cubicBezTo>
                  <a:pt x="5614" y="19410"/>
                  <a:pt x="5433" y="19261"/>
                  <a:pt x="5244" y="19261"/>
                </a:cubicBezTo>
                <a:close/>
                <a:moveTo>
                  <a:pt x="22034" y="19451"/>
                </a:moveTo>
                <a:lnTo>
                  <a:pt x="22183" y="19845"/>
                </a:lnTo>
                <a:lnTo>
                  <a:pt x="21844" y="20008"/>
                </a:lnTo>
                <a:lnTo>
                  <a:pt x="21680" y="19668"/>
                </a:lnTo>
                <a:lnTo>
                  <a:pt x="22034" y="19451"/>
                </a:lnTo>
                <a:close/>
                <a:moveTo>
                  <a:pt x="41383" y="19599"/>
                </a:moveTo>
                <a:cubicBezTo>
                  <a:pt x="41376" y="19599"/>
                  <a:pt x="41369" y="19599"/>
                  <a:pt x="41362" y="19600"/>
                </a:cubicBezTo>
                <a:lnTo>
                  <a:pt x="41362" y="19614"/>
                </a:lnTo>
                <a:cubicBezTo>
                  <a:pt x="41172" y="19614"/>
                  <a:pt x="41077" y="19858"/>
                  <a:pt x="41212" y="19994"/>
                </a:cubicBezTo>
                <a:cubicBezTo>
                  <a:pt x="41257" y="20034"/>
                  <a:pt x="41308" y="20052"/>
                  <a:pt x="41358" y="20052"/>
                </a:cubicBezTo>
                <a:cubicBezTo>
                  <a:pt x="41478" y="20052"/>
                  <a:pt x="41593" y="19952"/>
                  <a:pt x="41593" y="19818"/>
                </a:cubicBezTo>
                <a:cubicBezTo>
                  <a:pt x="41593" y="19702"/>
                  <a:pt x="41496" y="19599"/>
                  <a:pt x="41383" y="19599"/>
                </a:cubicBezTo>
                <a:close/>
                <a:moveTo>
                  <a:pt x="19288" y="19573"/>
                </a:moveTo>
                <a:lnTo>
                  <a:pt x="19465" y="19899"/>
                </a:lnTo>
                <a:lnTo>
                  <a:pt x="19125" y="20076"/>
                </a:lnTo>
                <a:lnTo>
                  <a:pt x="18962" y="19736"/>
                </a:lnTo>
                <a:lnTo>
                  <a:pt x="19288" y="19573"/>
                </a:lnTo>
                <a:close/>
                <a:moveTo>
                  <a:pt x="35052" y="19286"/>
                </a:moveTo>
                <a:cubicBezTo>
                  <a:pt x="34959" y="19286"/>
                  <a:pt x="34863" y="19320"/>
                  <a:pt x="34783" y="19396"/>
                </a:cubicBezTo>
                <a:cubicBezTo>
                  <a:pt x="34525" y="19641"/>
                  <a:pt x="34688" y="20076"/>
                  <a:pt x="35042" y="20089"/>
                </a:cubicBezTo>
                <a:cubicBezTo>
                  <a:pt x="35050" y="20090"/>
                  <a:pt x="35058" y="20090"/>
                  <a:pt x="35067" y="20090"/>
                </a:cubicBezTo>
                <a:cubicBezTo>
                  <a:pt x="35286" y="20090"/>
                  <a:pt x="35463" y="19918"/>
                  <a:pt x="35477" y="19709"/>
                </a:cubicBezTo>
                <a:lnTo>
                  <a:pt x="35449" y="19709"/>
                </a:lnTo>
                <a:cubicBezTo>
                  <a:pt x="35459" y="19456"/>
                  <a:pt x="35261" y="19286"/>
                  <a:pt x="35052" y="19286"/>
                </a:cubicBezTo>
                <a:close/>
                <a:moveTo>
                  <a:pt x="16570" y="19641"/>
                </a:moveTo>
                <a:lnTo>
                  <a:pt x="16746" y="19967"/>
                </a:lnTo>
                <a:lnTo>
                  <a:pt x="16379" y="20144"/>
                </a:lnTo>
                <a:lnTo>
                  <a:pt x="16203" y="19818"/>
                </a:lnTo>
                <a:lnTo>
                  <a:pt x="16570" y="19641"/>
                </a:lnTo>
                <a:close/>
                <a:moveTo>
                  <a:pt x="28313" y="19614"/>
                </a:moveTo>
                <a:lnTo>
                  <a:pt x="28531" y="19981"/>
                </a:lnTo>
                <a:lnTo>
                  <a:pt x="28164" y="20144"/>
                </a:lnTo>
                <a:lnTo>
                  <a:pt x="27987" y="19790"/>
                </a:lnTo>
                <a:lnTo>
                  <a:pt x="28313" y="19614"/>
                </a:lnTo>
                <a:close/>
                <a:moveTo>
                  <a:pt x="31073" y="19546"/>
                </a:moveTo>
                <a:lnTo>
                  <a:pt x="31263" y="19899"/>
                </a:lnTo>
                <a:cubicBezTo>
                  <a:pt x="31100" y="19899"/>
                  <a:pt x="30964" y="19994"/>
                  <a:pt x="30882" y="20144"/>
                </a:cubicBezTo>
                <a:lnTo>
                  <a:pt x="30706" y="19722"/>
                </a:lnTo>
                <a:lnTo>
                  <a:pt x="31073" y="19546"/>
                </a:lnTo>
                <a:close/>
                <a:moveTo>
                  <a:pt x="38630" y="19546"/>
                </a:moveTo>
                <a:cubicBezTo>
                  <a:pt x="38453" y="19559"/>
                  <a:pt x="38317" y="19695"/>
                  <a:pt x="38317" y="19872"/>
                </a:cubicBezTo>
                <a:lnTo>
                  <a:pt x="38304" y="19872"/>
                </a:lnTo>
                <a:cubicBezTo>
                  <a:pt x="38304" y="20066"/>
                  <a:pt x="38467" y="20197"/>
                  <a:pt x="38640" y="20197"/>
                </a:cubicBezTo>
                <a:cubicBezTo>
                  <a:pt x="38722" y="20197"/>
                  <a:pt x="38805" y="20168"/>
                  <a:pt x="38875" y="20103"/>
                </a:cubicBezTo>
                <a:cubicBezTo>
                  <a:pt x="39078" y="19899"/>
                  <a:pt x="38929" y="19546"/>
                  <a:pt x="38630" y="19546"/>
                </a:cubicBezTo>
                <a:close/>
                <a:moveTo>
                  <a:pt x="13824" y="19695"/>
                </a:moveTo>
                <a:lnTo>
                  <a:pt x="13987" y="20021"/>
                </a:lnTo>
                <a:lnTo>
                  <a:pt x="13661" y="20198"/>
                </a:lnTo>
                <a:lnTo>
                  <a:pt x="13498" y="19858"/>
                </a:lnTo>
                <a:lnTo>
                  <a:pt x="13824" y="19695"/>
                </a:lnTo>
                <a:close/>
                <a:moveTo>
                  <a:pt x="25595" y="19668"/>
                </a:moveTo>
                <a:lnTo>
                  <a:pt x="25772" y="20035"/>
                </a:lnTo>
                <a:lnTo>
                  <a:pt x="25445" y="20198"/>
                </a:lnTo>
                <a:lnTo>
                  <a:pt x="25228" y="19845"/>
                </a:lnTo>
                <a:lnTo>
                  <a:pt x="25595" y="19668"/>
                </a:lnTo>
                <a:close/>
                <a:moveTo>
                  <a:pt x="42191" y="19818"/>
                </a:moveTo>
                <a:cubicBezTo>
                  <a:pt x="42110" y="19926"/>
                  <a:pt x="42042" y="19994"/>
                  <a:pt x="42028" y="20062"/>
                </a:cubicBezTo>
                <a:lnTo>
                  <a:pt x="42042" y="20062"/>
                </a:lnTo>
                <a:cubicBezTo>
                  <a:pt x="42009" y="20161"/>
                  <a:pt x="42100" y="20209"/>
                  <a:pt x="42195" y="20209"/>
                </a:cubicBezTo>
                <a:cubicBezTo>
                  <a:pt x="42297" y="20209"/>
                  <a:pt x="42403" y="20154"/>
                  <a:pt x="42368" y="20049"/>
                </a:cubicBezTo>
                <a:cubicBezTo>
                  <a:pt x="42341" y="19981"/>
                  <a:pt x="42273" y="19926"/>
                  <a:pt x="42191" y="19818"/>
                </a:cubicBezTo>
                <a:close/>
                <a:moveTo>
                  <a:pt x="566" y="19881"/>
                </a:moveTo>
                <a:cubicBezTo>
                  <a:pt x="486" y="19881"/>
                  <a:pt x="425" y="19965"/>
                  <a:pt x="449" y="20049"/>
                </a:cubicBezTo>
                <a:cubicBezTo>
                  <a:pt x="463" y="20103"/>
                  <a:pt x="531" y="20157"/>
                  <a:pt x="572" y="20212"/>
                </a:cubicBezTo>
                <a:lnTo>
                  <a:pt x="653" y="20198"/>
                </a:lnTo>
                <a:cubicBezTo>
                  <a:pt x="680" y="20144"/>
                  <a:pt x="762" y="20076"/>
                  <a:pt x="748" y="20035"/>
                </a:cubicBezTo>
                <a:cubicBezTo>
                  <a:pt x="721" y="19967"/>
                  <a:pt x="667" y="19913"/>
                  <a:pt x="599" y="19886"/>
                </a:cubicBezTo>
                <a:cubicBezTo>
                  <a:pt x="588" y="19882"/>
                  <a:pt x="577" y="19881"/>
                  <a:pt x="566" y="19881"/>
                </a:cubicBezTo>
                <a:close/>
                <a:moveTo>
                  <a:pt x="3336" y="19626"/>
                </a:moveTo>
                <a:cubicBezTo>
                  <a:pt x="3169" y="19626"/>
                  <a:pt x="3032" y="19771"/>
                  <a:pt x="3032" y="19940"/>
                </a:cubicBezTo>
                <a:cubicBezTo>
                  <a:pt x="3032" y="20124"/>
                  <a:pt x="3188" y="20246"/>
                  <a:pt x="3348" y="20246"/>
                </a:cubicBezTo>
                <a:cubicBezTo>
                  <a:pt x="3424" y="20246"/>
                  <a:pt x="3501" y="20219"/>
                  <a:pt x="3562" y="20157"/>
                </a:cubicBezTo>
                <a:cubicBezTo>
                  <a:pt x="3766" y="19967"/>
                  <a:pt x="3630" y="19627"/>
                  <a:pt x="3358" y="19627"/>
                </a:cubicBezTo>
                <a:cubicBezTo>
                  <a:pt x="3351" y="19627"/>
                  <a:pt x="3343" y="19626"/>
                  <a:pt x="3336" y="19626"/>
                </a:cubicBezTo>
                <a:close/>
                <a:moveTo>
                  <a:pt x="6049" y="19491"/>
                </a:moveTo>
                <a:cubicBezTo>
                  <a:pt x="5710" y="19505"/>
                  <a:pt x="5560" y="19913"/>
                  <a:pt x="5805" y="20157"/>
                </a:cubicBezTo>
                <a:cubicBezTo>
                  <a:pt x="5881" y="20230"/>
                  <a:pt x="5974" y="20262"/>
                  <a:pt x="6065" y="20262"/>
                </a:cubicBezTo>
                <a:cubicBezTo>
                  <a:pt x="6264" y="20262"/>
                  <a:pt x="6457" y="20106"/>
                  <a:pt x="6457" y="19872"/>
                </a:cubicBezTo>
                <a:cubicBezTo>
                  <a:pt x="6443" y="19654"/>
                  <a:pt x="6267" y="19491"/>
                  <a:pt x="6063" y="19491"/>
                </a:cubicBezTo>
                <a:close/>
                <a:moveTo>
                  <a:pt x="22863" y="19763"/>
                </a:moveTo>
                <a:lnTo>
                  <a:pt x="23040" y="20089"/>
                </a:lnTo>
                <a:lnTo>
                  <a:pt x="22686" y="20266"/>
                </a:lnTo>
                <a:lnTo>
                  <a:pt x="22510" y="19940"/>
                </a:lnTo>
                <a:lnTo>
                  <a:pt x="22863" y="19763"/>
                </a:lnTo>
                <a:close/>
                <a:moveTo>
                  <a:pt x="11078" y="19763"/>
                </a:moveTo>
                <a:lnTo>
                  <a:pt x="11255" y="20130"/>
                </a:lnTo>
                <a:lnTo>
                  <a:pt x="10915" y="20307"/>
                </a:lnTo>
                <a:lnTo>
                  <a:pt x="10739" y="19940"/>
                </a:lnTo>
                <a:lnTo>
                  <a:pt x="11078" y="19763"/>
                </a:lnTo>
                <a:close/>
                <a:moveTo>
                  <a:pt x="20104" y="19818"/>
                </a:moveTo>
                <a:lnTo>
                  <a:pt x="20294" y="20157"/>
                </a:lnTo>
                <a:lnTo>
                  <a:pt x="19954" y="20320"/>
                </a:lnTo>
                <a:lnTo>
                  <a:pt x="19777" y="19981"/>
                </a:lnTo>
                <a:lnTo>
                  <a:pt x="20104" y="19818"/>
                </a:lnTo>
                <a:close/>
                <a:moveTo>
                  <a:pt x="31888" y="19777"/>
                </a:moveTo>
                <a:lnTo>
                  <a:pt x="32092" y="20157"/>
                </a:lnTo>
                <a:lnTo>
                  <a:pt x="31725" y="20348"/>
                </a:lnTo>
                <a:cubicBezTo>
                  <a:pt x="31671" y="20225"/>
                  <a:pt x="31603" y="20089"/>
                  <a:pt x="31548" y="19967"/>
                </a:cubicBezTo>
                <a:lnTo>
                  <a:pt x="31888" y="19777"/>
                </a:lnTo>
                <a:close/>
                <a:moveTo>
                  <a:pt x="35890" y="19578"/>
                </a:moveTo>
                <a:cubicBezTo>
                  <a:pt x="35792" y="19578"/>
                  <a:pt x="35693" y="19615"/>
                  <a:pt x="35612" y="19695"/>
                </a:cubicBezTo>
                <a:cubicBezTo>
                  <a:pt x="35368" y="19940"/>
                  <a:pt x="35545" y="20361"/>
                  <a:pt x="35884" y="20361"/>
                </a:cubicBezTo>
                <a:cubicBezTo>
                  <a:pt x="36102" y="20348"/>
                  <a:pt x="36278" y="20185"/>
                  <a:pt x="36278" y="19967"/>
                </a:cubicBezTo>
                <a:cubicBezTo>
                  <a:pt x="36278" y="19730"/>
                  <a:pt x="36089" y="19578"/>
                  <a:pt x="35890" y="19578"/>
                </a:cubicBezTo>
                <a:close/>
                <a:moveTo>
                  <a:pt x="17399" y="19886"/>
                </a:moveTo>
                <a:lnTo>
                  <a:pt x="17576" y="20198"/>
                </a:lnTo>
                <a:lnTo>
                  <a:pt x="17209" y="20375"/>
                </a:lnTo>
                <a:lnTo>
                  <a:pt x="17032" y="20049"/>
                </a:lnTo>
                <a:lnTo>
                  <a:pt x="17399" y="19886"/>
                </a:lnTo>
                <a:close/>
                <a:moveTo>
                  <a:pt x="29143" y="19858"/>
                </a:moveTo>
                <a:lnTo>
                  <a:pt x="29306" y="20212"/>
                </a:lnTo>
                <a:lnTo>
                  <a:pt x="28979" y="20388"/>
                </a:lnTo>
                <a:lnTo>
                  <a:pt x="28762" y="20035"/>
                </a:lnTo>
                <a:lnTo>
                  <a:pt x="29143" y="19858"/>
                </a:lnTo>
                <a:close/>
                <a:moveTo>
                  <a:pt x="43007" y="20198"/>
                </a:moveTo>
                <a:cubicBezTo>
                  <a:pt x="42966" y="20266"/>
                  <a:pt x="42925" y="20307"/>
                  <a:pt x="42925" y="20348"/>
                </a:cubicBezTo>
                <a:lnTo>
                  <a:pt x="42939" y="20348"/>
                </a:lnTo>
                <a:cubicBezTo>
                  <a:pt x="42939" y="20372"/>
                  <a:pt x="42982" y="20418"/>
                  <a:pt x="43011" y="20418"/>
                </a:cubicBezTo>
                <a:cubicBezTo>
                  <a:pt x="43014" y="20418"/>
                  <a:pt x="43017" y="20417"/>
                  <a:pt x="43020" y="20416"/>
                </a:cubicBezTo>
                <a:cubicBezTo>
                  <a:pt x="43061" y="20402"/>
                  <a:pt x="43088" y="20375"/>
                  <a:pt x="43102" y="20334"/>
                </a:cubicBezTo>
                <a:cubicBezTo>
                  <a:pt x="43102" y="20293"/>
                  <a:pt x="43061" y="20266"/>
                  <a:pt x="43007" y="20198"/>
                </a:cubicBezTo>
                <a:close/>
                <a:moveTo>
                  <a:pt x="26411" y="19954"/>
                </a:moveTo>
                <a:lnTo>
                  <a:pt x="26574" y="20280"/>
                </a:lnTo>
                <a:lnTo>
                  <a:pt x="26247" y="20456"/>
                </a:lnTo>
                <a:lnTo>
                  <a:pt x="26084" y="20117"/>
                </a:lnTo>
                <a:lnTo>
                  <a:pt x="26411" y="19954"/>
                </a:lnTo>
                <a:close/>
                <a:moveTo>
                  <a:pt x="39473" y="19845"/>
                </a:moveTo>
                <a:cubicBezTo>
                  <a:pt x="39310" y="19845"/>
                  <a:pt x="39174" y="19981"/>
                  <a:pt x="39160" y="20144"/>
                </a:cubicBezTo>
                <a:cubicBezTo>
                  <a:pt x="39160" y="20331"/>
                  <a:pt x="39315" y="20460"/>
                  <a:pt x="39474" y="20460"/>
                </a:cubicBezTo>
                <a:cubicBezTo>
                  <a:pt x="39545" y="20460"/>
                  <a:pt x="39617" y="20434"/>
                  <a:pt x="39677" y="20375"/>
                </a:cubicBezTo>
                <a:cubicBezTo>
                  <a:pt x="39880" y="20185"/>
                  <a:pt x="39745" y="19858"/>
                  <a:pt x="39473" y="19845"/>
                </a:cubicBezTo>
                <a:close/>
                <a:moveTo>
                  <a:pt x="14640" y="19954"/>
                </a:moveTo>
                <a:lnTo>
                  <a:pt x="14816" y="20307"/>
                </a:lnTo>
                <a:lnTo>
                  <a:pt x="14490" y="20484"/>
                </a:lnTo>
                <a:lnTo>
                  <a:pt x="14313" y="20117"/>
                </a:lnTo>
                <a:lnTo>
                  <a:pt x="14640" y="19954"/>
                </a:lnTo>
                <a:close/>
                <a:moveTo>
                  <a:pt x="1421" y="20052"/>
                </a:moveTo>
                <a:cubicBezTo>
                  <a:pt x="1372" y="20052"/>
                  <a:pt x="1322" y="20068"/>
                  <a:pt x="1278" y="20103"/>
                </a:cubicBezTo>
                <a:cubicBezTo>
                  <a:pt x="1129" y="20239"/>
                  <a:pt x="1210" y="20484"/>
                  <a:pt x="1414" y="20497"/>
                </a:cubicBezTo>
                <a:cubicBezTo>
                  <a:pt x="1422" y="20498"/>
                  <a:pt x="1430" y="20498"/>
                  <a:pt x="1438" y="20498"/>
                </a:cubicBezTo>
                <a:cubicBezTo>
                  <a:pt x="1550" y="20498"/>
                  <a:pt x="1645" y="20408"/>
                  <a:pt x="1645" y="20293"/>
                </a:cubicBezTo>
                <a:cubicBezTo>
                  <a:pt x="1655" y="20148"/>
                  <a:pt x="1541" y="20052"/>
                  <a:pt x="1421" y="20052"/>
                </a:cubicBezTo>
                <a:close/>
                <a:moveTo>
                  <a:pt x="23692" y="20008"/>
                </a:moveTo>
                <a:lnTo>
                  <a:pt x="23855" y="20334"/>
                </a:lnTo>
                <a:lnTo>
                  <a:pt x="23502" y="20511"/>
                </a:lnTo>
                <a:lnTo>
                  <a:pt x="23325" y="20185"/>
                </a:lnTo>
                <a:lnTo>
                  <a:pt x="23692" y="20008"/>
                </a:lnTo>
                <a:close/>
                <a:moveTo>
                  <a:pt x="6892" y="19722"/>
                </a:moveTo>
                <a:cubicBezTo>
                  <a:pt x="6675" y="19722"/>
                  <a:pt x="6498" y="19899"/>
                  <a:pt x="6498" y="20117"/>
                </a:cubicBezTo>
                <a:lnTo>
                  <a:pt x="6511" y="20130"/>
                </a:lnTo>
                <a:cubicBezTo>
                  <a:pt x="6502" y="20367"/>
                  <a:pt x="6695" y="20525"/>
                  <a:pt x="6901" y="20525"/>
                </a:cubicBezTo>
                <a:cubicBezTo>
                  <a:pt x="7002" y="20525"/>
                  <a:pt x="7106" y="20487"/>
                  <a:pt x="7191" y="20402"/>
                </a:cubicBezTo>
                <a:cubicBezTo>
                  <a:pt x="7436" y="20157"/>
                  <a:pt x="7259" y="19722"/>
                  <a:pt x="6892" y="19722"/>
                </a:cubicBezTo>
                <a:close/>
                <a:moveTo>
                  <a:pt x="11921" y="20035"/>
                </a:moveTo>
                <a:lnTo>
                  <a:pt x="12098" y="20361"/>
                </a:lnTo>
                <a:lnTo>
                  <a:pt x="11744" y="20538"/>
                </a:lnTo>
                <a:lnTo>
                  <a:pt x="11581" y="20198"/>
                </a:lnTo>
                <a:lnTo>
                  <a:pt x="11921" y="20035"/>
                </a:lnTo>
                <a:close/>
                <a:moveTo>
                  <a:pt x="4171" y="19864"/>
                </a:moveTo>
                <a:cubicBezTo>
                  <a:pt x="4086" y="19864"/>
                  <a:pt x="4000" y="19896"/>
                  <a:pt x="3929" y="19967"/>
                </a:cubicBezTo>
                <a:cubicBezTo>
                  <a:pt x="3725" y="20185"/>
                  <a:pt x="3875" y="20552"/>
                  <a:pt x="4174" y="20552"/>
                </a:cubicBezTo>
                <a:cubicBezTo>
                  <a:pt x="4364" y="20552"/>
                  <a:pt x="4513" y="20402"/>
                  <a:pt x="4513" y="20212"/>
                </a:cubicBezTo>
                <a:cubicBezTo>
                  <a:pt x="4513" y="20001"/>
                  <a:pt x="4347" y="19864"/>
                  <a:pt x="4171" y="19864"/>
                </a:cubicBezTo>
                <a:close/>
                <a:moveTo>
                  <a:pt x="36713" y="19835"/>
                </a:moveTo>
                <a:cubicBezTo>
                  <a:pt x="36624" y="19835"/>
                  <a:pt x="36532" y="19867"/>
                  <a:pt x="36455" y="19940"/>
                </a:cubicBezTo>
                <a:cubicBezTo>
                  <a:pt x="36224" y="20171"/>
                  <a:pt x="36387" y="20579"/>
                  <a:pt x="36713" y="20579"/>
                </a:cubicBezTo>
                <a:cubicBezTo>
                  <a:pt x="36917" y="20579"/>
                  <a:pt x="37080" y="20416"/>
                  <a:pt x="37080" y="20212"/>
                </a:cubicBezTo>
                <a:cubicBezTo>
                  <a:pt x="37090" y="19988"/>
                  <a:pt x="36908" y="19835"/>
                  <a:pt x="36713" y="19835"/>
                </a:cubicBezTo>
                <a:close/>
                <a:moveTo>
                  <a:pt x="20933" y="20076"/>
                </a:moveTo>
                <a:lnTo>
                  <a:pt x="21164" y="20443"/>
                </a:lnTo>
                <a:lnTo>
                  <a:pt x="20783" y="20606"/>
                </a:lnTo>
                <a:lnTo>
                  <a:pt x="20620" y="20266"/>
                </a:lnTo>
                <a:lnTo>
                  <a:pt x="20933" y="20076"/>
                </a:lnTo>
                <a:close/>
                <a:moveTo>
                  <a:pt x="32731" y="20035"/>
                </a:moveTo>
                <a:lnTo>
                  <a:pt x="32935" y="20402"/>
                </a:lnTo>
                <a:lnTo>
                  <a:pt x="32554" y="20606"/>
                </a:lnTo>
                <a:lnTo>
                  <a:pt x="32364" y="20239"/>
                </a:lnTo>
                <a:lnTo>
                  <a:pt x="32731" y="20035"/>
                </a:lnTo>
                <a:close/>
                <a:moveTo>
                  <a:pt x="9176" y="20062"/>
                </a:moveTo>
                <a:lnTo>
                  <a:pt x="9366" y="20429"/>
                </a:lnTo>
                <a:lnTo>
                  <a:pt x="8999" y="20633"/>
                </a:lnTo>
                <a:lnTo>
                  <a:pt x="8795" y="20266"/>
                </a:lnTo>
                <a:lnTo>
                  <a:pt x="9176" y="20062"/>
                </a:lnTo>
                <a:close/>
                <a:moveTo>
                  <a:pt x="29972" y="20130"/>
                </a:moveTo>
                <a:lnTo>
                  <a:pt x="30148" y="20470"/>
                </a:lnTo>
                <a:lnTo>
                  <a:pt x="29809" y="20647"/>
                </a:lnTo>
                <a:lnTo>
                  <a:pt x="29632" y="20307"/>
                </a:lnTo>
                <a:lnTo>
                  <a:pt x="29972" y="20130"/>
                </a:lnTo>
                <a:close/>
                <a:moveTo>
                  <a:pt x="40315" y="20130"/>
                </a:moveTo>
                <a:cubicBezTo>
                  <a:pt x="39948" y="20130"/>
                  <a:pt x="39948" y="20674"/>
                  <a:pt x="40315" y="20674"/>
                </a:cubicBezTo>
                <a:cubicBezTo>
                  <a:pt x="40669" y="20674"/>
                  <a:pt x="40669" y="20130"/>
                  <a:pt x="40315" y="20130"/>
                </a:cubicBezTo>
                <a:close/>
                <a:moveTo>
                  <a:pt x="34033" y="19867"/>
                </a:moveTo>
                <a:cubicBezTo>
                  <a:pt x="33994" y="19867"/>
                  <a:pt x="33954" y="19873"/>
                  <a:pt x="33913" y="19886"/>
                </a:cubicBezTo>
                <a:cubicBezTo>
                  <a:pt x="33805" y="19954"/>
                  <a:pt x="33696" y="20035"/>
                  <a:pt x="33601" y="20144"/>
                </a:cubicBezTo>
                <a:lnTo>
                  <a:pt x="33601" y="20253"/>
                </a:lnTo>
                <a:cubicBezTo>
                  <a:pt x="33587" y="20429"/>
                  <a:pt x="33696" y="20592"/>
                  <a:pt x="33859" y="20660"/>
                </a:cubicBezTo>
                <a:cubicBezTo>
                  <a:pt x="33909" y="20679"/>
                  <a:pt x="33958" y="20687"/>
                  <a:pt x="34006" y="20687"/>
                </a:cubicBezTo>
                <a:cubicBezTo>
                  <a:pt x="34308" y="20687"/>
                  <a:pt x="34538" y="20344"/>
                  <a:pt x="34362" y="20062"/>
                </a:cubicBezTo>
                <a:cubicBezTo>
                  <a:pt x="34289" y="19936"/>
                  <a:pt x="34166" y="19867"/>
                  <a:pt x="34033" y="19867"/>
                </a:cubicBezTo>
                <a:close/>
                <a:moveTo>
                  <a:pt x="18214" y="20130"/>
                </a:moveTo>
                <a:lnTo>
                  <a:pt x="18377" y="20470"/>
                </a:lnTo>
                <a:lnTo>
                  <a:pt x="18038" y="20701"/>
                </a:lnTo>
                <a:lnTo>
                  <a:pt x="17875" y="20293"/>
                </a:lnTo>
                <a:lnTo>
                  <a:pt x="18214" y="20130"/>
                </a:lnTo>
                <a:close/>
                <a:moveTo>
                  <a:pt x="27240" y="20185"/>
                </a:moveTo>
                <a:lnTo>
                  <a:pt x="27416" y="20524"/>
                </a:lnTo>
                <a:lnTo>
                  <a:pt x="27077" y="20701"/>
                </a:lnTo>
                <a:lnTo>
                  <a:pt x="26900" y="20361"/>
                </a:lnTo>
                <a:lnTo>
                  <a:pt x="27240" y="20185"/>
                </a:lnTo>
                <a:close/>
                <a:moveTo>
                  <a:pt x="15469" y="20225"/>
                </a:moveTo>
                <a:lnTo>
                  <a:pt x="15632" y="20552"/>
                </a:lnTo>
                <a:lnTo>
                  <a:pt x="15292" y="20728"/>
                </a:lnTo>
                <a:lnTo>
                  <a:pt x="15129" y="20388"/>
                </a:lnTo>
                <a:lnTo>
                  <a:pt x="15469" y="20225"/>
                </a:lnTo>
                <a:close/>
                <a:moveTo>
                  <a:pt x="24521" y="20253"/>
                </a:moveTo>
                <a:lnTo>
                  <a:pt x="24698" y="20606"/>
                </a:lnTo>
                <a:lnTo>
                  <a:pt x="24344" y="20769"/>
                </a:lnTo>
                <a:lnTo>
                  <a:pt x="24168" y="20429"/>
                </a:lnTo>
                <a:lnTo>
                  <a:pt x="24521" y="20253"/>
                </a:lnTo>
                <a:close/>
                <a:moveTo>
                  <a:pt x="12750" y="20280"/>
                </a:moveTo>
                <a:lnTo>
                  <a:pt x="12927" y="20606"/>
                </a:lnTo>
                <a:lnTo>
                  <a:pt x="12587" y="20783"/>
                </a:lnTo>
                <a:lnTo>
                  <a:pt x="12424" y="20443"/>
                </a:lnTo>
                <a:lnTo>
                  <a:pt x="12750" y="20280"/>
                </a:lnTo>
                <a:close/>
                <a:moveTo>
                  <a:pt x="2257" y="20239"/>
                </a:moveTo>
                <a:lnTo>
                  <a:pt x="2257" y="20253"/>
                </a:lnTo>
                <a:cubicBezTo>
                  <a:pt x="1999" y="20253"/>
                  <a:pt x="1876" y="20552"/>
                  <a:pt x="2053" y="20715"/>
                </a:cubicBezTo>
                <a:cubicBezTo>
                  <a:pt x="2111" y="20772"/>
                  <a:pt x="2182" y="20798"/>
                  <a:pt x="2251" y="20798"/>
                </a:cubicBezTo>
                <a:cubicBezTo>
                  <a:pt x="2394" y="20798"/>
                  <a:pt x="2529" y="20689"/>
                  <a:pt x="2529" y="20524"/>
                </a:cubicBezTo>
                <a:cubicBezTo>
                  <a:pt x="2515" y="20375"/>
                  <a:pt x="2407" y="20253"/>
                  <a:pt x="2257" y="20239"/>
                </a:cubicBezTo>
                <a:close/>
                <a:moveTo>
                  <a:pt x="37543" y="20103"/>
                </a:moveTo>
                <a:cubicBezTo>
                  <a:pt x="37352" y="20103"/>
                  <a:pt x="37189" y="20253"/>
                  <a:pt x="37189" y="20456"/>
                </a:cubicBezTo>
                <a:cubicBezTo>
                  <a:pt x="37180" y="20670"/>
                  <a:pt x="37361" y="20814"/>
                  <a:pt x="37547" y="20814"/>
                </a:cubicBezTo>
                <a:cubicBezTo>
                  <a:pt x="37632" y="20814"/>
                  <a:pt x="37719" y="20783"/>
                  <a:pt x="37787" y="20715"/>
                </a:cubicBezTo>
                <a:cubicBezTo>
                  <a:pt x="38018" y="20484"/>
                  <a:pt x="37855" y="20103"/>
                  <a:pt x="37543" y="20103"/>
                </a:cubicBezTo>
                <a:close/>
                <a:moveTo>
                  <a:pt x="4994" y="20093"/>
                </a:moveTo>
                <a:cubicBezTo>
                  <a:pt x="4906" y="20093"/>
                  <a:pt x="4817" y="20125"/>
                  <a:pt x="4744" y="20198"/>
                </a:cubicBezTo>
                <a:cubicBezTo>
                  <a:pt x="4513" y="20429"/>
                  <a:pt x="4676" y="20823"/>
                  <a:pt x="5003" y="20823"/>
                </a:cubicBezTo>
                <a:cubicBezTo>
                  <a:pt x="5207" y="20823"/>
                  <a:pt x="5356" y="20660"/>
                  <a:pt x="5370" y="20470"/>
                </a:cubicBezTo>
                <a:cubicBezTo>
                  <a:pt x="5370" y="20246"/>
                  <a:pt x="5185" y="20093"/>
                  <a:pt x="4994" y="20093"/>
                </a:cubicBezTo>
                <a:close/>
                <a:moveTo>
                  <a:pt x="10277" y="19505"/>
                </a:moveTo>
                <a:lnTo>
                  <a:pt x="10453" y="19858"/>
                </a:lnTo>
                <a:cubicBezTo>
                  <a:pt x="10277" y="19899"/>
                  <a:pt x="10113" y="19967"/>
                  <a:pt x="10073" y="20198"/>
                </a:cubicBezTo>
                <a:cubicBezTo>
                  <a:pt x="10018" y="20375"/>
                  <a:pt x="10086" y="20552"/>
                  <a:pt x="10222" y="20660"/>
                </a:cubicBezTo>
                <a:lnTo>
                  <a:pt x="9828" y="20851"/>
                </a:lnTo>
                <a:lnTo>
                  <a:pt x="9624" y="20484"/>
                </a:lnTo>
                <a:cubicBezTo>
                  <a:pt x="9801" y="20484"/>
                  <a:pt x="9964" y="20375"/>
                  <a:pt x="10032" y="20198"/>
                </a:cubicBezTo>
                <a:lnTo>
                  <a:pt x="10073" y="20198"/>
                </a:lnTo>
                <a:cubicBezTo>
                  <a:pt x="10073" y="20130"/>
                  <a:pt x="10059" y="20049"/>
                  <a:pt x="10045" y="19967"/>
                </a:cubicBezTo>
                <a:cubicBezTo>
                  <a:pt x="9991" y="19872"/>
                  <a:pt x="9937" y="19777"/>
                  <a:pt x="9882" y="19682"/>
                </a:cubicBezTo>
                <a:lnTo>
                  <a:pt x="10277" y="19505"/>
                </a:lnTo>
                <a:close/>
                <a:moveTo>
                  <a:pt x="21776" y="20334"/>
                </a:moveTo>
                <a:lnTo>
                  <a:pt x="21939" y="20687"/>
                </a:lnTo>
                <a:lnTo>
                  <a:pt x="21626" y="20851"/>
                </a:lnTo>
                <a:lnTo>
                  <a:pt x="21395" y="20497"/>
                </a:lnTo>
                <a:lnTo>
                  <a:pt x="21776" y="20334"/>
                </a:lnTo>
                <a:close/>
                <a:moveTo>
                  <a:pt x="30828" y="20320"/>
                </a:moveTo>
                <a:lnTo>
                  <a:pt x="31005" y="20701"/>
                </a:lnTo>
                <a:lnTo>
                  <a:pt x="30638" y="20878"/>
                </a:lnTo>
                <a:lnTo>
                  <a:pt x="30461" y="20552"/>
                </a:lnTo>
                <a:lnTo>
                  <a:pt x="30828" y="20320"/>
                </a:lnTo>
                <a:close/>
                <a:moveTo>
                  <a:pt x="41131" y="20402"/>
                </a:moveTo>
                <a:cubicBezTo>
                  <a:pt x="40913" y="20402"/>
                  <a:pt x="40805" y="20660"/>
                  <a:pt x="40954" y="20810"/>
                </a:cubicBezTo>
                <a:cubicBezTo>
                  <a:pt x="41000" y="20860"/>
                  <a:pt x="41060" y="20882"/>
                  <a:pt x="41120" y="20882"/>
                </a:cubicBezTo>
                <a:cubicBezTo>
                  <a:pt x="41241" y="20882"/>
                  <a:pt x="41362" y="20792"/>
                  <a:pt x="41362" y="20647"/>
                </a:cubicBezTo>
                <a:cubicBezTo>
                  <a:pt x="41362" y="20511"/>
                  <a:pt x="41253" y="20416"/>
                  <a:pt x="41131" y="20402"/>
                </a:cubicBezTo>
                <a:close/>
                <a:moveTo>
                  <a:pt x="19044" y="20402"/>
                </a:moveTo>
                <a:lnTo>
                  <a:pt x="19220" y="20728"/>
                </a:lnTo>
                <a:lnTo>
                  <a:pt x="18894" y="20905"/>
                </a:lnTo>
                <a:lnTo>
                  <a:pt x="18717" y="20579"/>
                </a:lnTo>
                <a:lnTo>
                  <a:pt x="19044" y="20402"/>
                </a:lnTo>
                <a:close/>
                <a:moveTo>
                  <a:pt x="34824" y="20117"/>
                </a:moveTo>
                <a:lnTo>
                  <a:pt x="34838" y="20130"/>
                </a:lnTo>
                <a:cubicBezTo>
                  <a:pt x="34832" y="20130"/>
                  <a:pt x="34827" y="20130"/>
                  <a:pt x="34821" y="20130"/>
                </a:cubicBezTo>
                <a:cubicBezTo>
                  <a:pt x="34465" y="20130"/>
                  <a:pt x="34298" y="20556"/>
                  <a:pt x="34539" y="20810"/>
                </a:cubicBezTo>
                <a:cubicBezTo>
                  <a:pt x="34623" y="20894"/>
                  <a:pt x="34726" y="20932"/>
                  <a:pt x="34827" y="20932"/>
                </a:cubicBezTo>
                <a:cubicBezTo>
                  <a:pt x="35035" y="20932"/>
                  <a:pt x="35232" y="20771"/>
                  <a:pt x="35232" y="20524"/>
                </a:cubicBezTo>
                <a:cubicBezTo>
                  <a:pt x="35232" y="20307"/>
                  <a:pt x="35055" y="20117"/>
                  <a:pt x="34824" y="20117"/>
                </a:cubicBezTo>
                <a:close/>
                <a:moveTo>
                  <a:pt x="16284" y="20470"/>
                </a:moveTo>
                <a:lnTo>
                  <a:pt x="16461" y="20810"/>
                </a:lnTo>
                <a:lnTo>
                  <a:pt x="16121" y="20973"/>
                </a:lnTo>
                <a:lnTo>
                  <a:pt x="15944" y="20647"/>
                </a:lnTo>
                <a:lnTo>
                  <a:pt x="16284" y="20470"/>
                </a:lnTo>
                <a:close/>
                <a:moveTo>
                  <a:pt x="28055" y="20443"/>
                </a:moveTo>
                <a:lnTo>
                  <a:pt x="28232" y="20796"/>
                </a:lnTo>
                <a:lnTo>
                  <a:pt x="27906" y="20973"/>
                </a:lnTo>
                <a:lnTo>
                  <a:pt x="27743" y="20606"/>
                </a:lnTo>
                <a:lnTo>
                  <a:pt x="28055" y="20443"/>
                </a:lnTo>
                <a:close/>
                <a:moveTo>
                  <a:pt x="13566" y="20524"/>
                </a:moveTo>
                <a:lnTo>
                  <a:pt x="13729" y="20864"/>
                </a:lnTo>
                <a:lnTo>
                  <a:pt x="13389" y="21027"/>
                </a:lnTo>
                <a:lnTo>
                  <a:pt x="13226" y="20687"/>
                </a:lnTo>
                <a:lnTo>
                  <a:pt x="13566" y="20524"/>
                </a:lnTo>
                <a:close/>
                <a:moveTo>
                  <a:pt x="25337" y="20524"/>
                </a:moveTo>
                <a:lnTo>
                  <a:pt x="25513" y="20851"/>
                </a:lnTo>
                <a:lnTo>
                  <a:pt x="25146" y="21027"/>
                </a:lnTo>
                <a:lnTo>
                  <a:pt x="24983" y="20701"/>
                </a:lnTo>
                <a:lnTo>
                  <a:pt x="25337" y="20524"/>
                </a:lnTo>
                <a:close/>
                <a:moveTo>
                  <a:pt x="38356" y="20354"/>
                </a:moveTo>
                <a:cubicBezTo>
                  <a:pt x="38271" y="20354"/>
                  <a:pt x="38184" y="20386"/>
                  <a:pt x="38113" y="20456"/>
                </a:cubicBezTo>
                <a:cubicBezTo>
                  <a:pt x="37910" y="20674"/>
                  <a:pt x="38059" y="21041"/>
                  <a:pt x="38358" y="21041"/>
                </a:cubicBezTo>
                <a:cubicBezTo>
                  <a:pt x="38548" y="21041"/>
                  <a:pt x="38698" y="20891"/>
                  <a:pt x="38698" y="20701"/>
                </a:cubicBezTo>
                <a:cubicBezTo>
                  <a:pt x="38698" y="20490"/>
                  <a:pt x="38531" y="20354"/>
                  <a:pt x="38356" y="20354"/>
                </a:cubicBezTo>
                <a:close/>
                <a:moveTo>
                  <a:pt x="354" y="20728"/>
                </a:moveTo>
                <a:cubicBezTo>
                  <a:pt x="300" y="20742"/>
                  <a:pt x="245" y="20796"/>
                  <a:pt x="218" y="20851"/>
                </a:cubicBezTo>
                <a:cubicBezTo>
                  <a:pt x="218" y="20891"/>
                  <a:pt x="286" y="20946"/>
                  <a:pt x="341" y="21054"/>
                </a:cubicBezTo>
                <a:cubicBezTo>
                  <a:pt x="422" y="20959"/>
                  <a:pt x="476" y="20905"/>
                  <a:pt x="476" y="20851"/>
                </a:cubicBezTo>
                <a:cubicBezTo>
                  <a:pt x="476" y="20810"/>
                  <a:pt x="395" y="20728"/>
                  <a:pt x="354" y="20728"/>
                </a:cubicBezTo>
                <a:close/>
                <a:moveTo>
                  <a:pt x="41936" y="20700"/>
                </a:moveTo>
                <a:cubicBezTo>
                  <a:pt x="41838" y="20700"/>
                  <a:pt x="41756" y="20777"/>
                  <a:pt x="41756" y="20878"/>
                </a:cubicBezTo>
                <a:cubicBezTo>
                  <a:pt x="41743" y="20987"/>
                  <a:pt x="41824" y="21068"/>
                  <a:pt x="41933" y="21068"/>
                </a:cubicBezTo>
                <a:cubicBezTo>
                  <a:pt x="41940" y="21069"/>
                  <a:pt x="41947" y="21069"/>
                  <a:pt x="41954" y="21069"/>
                </a:cubicBezTo>
                <a:cubicBezTo>
                  <a:pt x="42053" y="21069"/>
                  <a:pt x="42136" y="20979"/>
                  <a:pt x="42123" y="20864"/>
                </a:cubicBezTo>
                <a:cubicBezTo>
                  <a:pt x="42123" y="20769"/>
                  <a:pt x="42055" y="20701"/>
                  <a:pt x="41960" y="20701"/>
                </a:cubicBezTo>
                <a:cubicBezTo>
                  <a:pt x="41952" y="20700"/>
                  <a:pt x="41944" y="20700"/>
                  <a:pt x="41936" y="20700"/>
                </a:cubicBezTo>
                <a:close/>
                <a:moveTo>
                  <a:pt x="3073" y="20456"/>
                </a:moveTo>
                <a:cubicBezTo>
                  <a:pt x="2801" y="20456"/>
                  <a:pt x="2665" y="20783"/>
                  <a:pt x="2855" y="20987"/>
                </a:cubicBezTo>
                <a:cubicBezTo>
                  <a:pt x="2919" y="21046"/>
                  <a:pt x="2994" y="21072"/>
                  <a:pt x="3067" y="21072"/>
                </a:cubicBezTo>
                <a:cubicBezTo>
                  <a:pt x="3229" y="21072"/>
                  <a:pt x="3381" y="20943"/>
                  <a:pt x="3372" y="20755"/>
                </a:cubicBezTo>
                <a:cubicBezTo>
                  <a:pt x="3372" y="20592"/>
                  <a:pt x="3236" y="20456"/>
                  <a:pt x="3073" y="20456"/>
                </a:cubicBezTo>
                <a:close/>
                <a:moveTo>
                  <a:pt x="5832" y="20320"/>
                </a:moveTo>
                <a:cubicBezTo>
                  <a:pt x="5628" y="20320"/>
                  <a:pt x="5451" y="20484"/>
                  <a:pt x="5451" y="20687"/>
                </a:cubicBezTo>
                <a:cubicBezTo>
                  <a:pt x="5442" y="20921"/>
                  <a:pt x="5631" y="21084"/>
                  <a:pt x="5830" y="21084"/>
                </a:cubicBezTo>
                <a:cubicBezTo>
                  <a:pt x="5921" y="21084"/>
                  <a:pt x="6013" y="21050"/>
                  <a:pt x="6090" y="20973"/>
                </a:cubicBezTo>
                <a:cubicBezTo>
                  <a:pt x="6335" y="20742"/>
                  <a:pt x="6172" y="20334"/>
                  <a:pt x="5832" y="20320"/>
                </a:cubicBezTo>
                <a:close/>
                <a:moveTo>
                  <a:pt x="22591" y="20592"/>
                </a:moveTo>
                <a:lnTo>
                  <a:pt x="22754" y="20932"/>
                </a:lnTo>
                <a:lnTo>
                  <a:pt x="22414" y="21095"/>
                </a:lnTo>
                <a:lnTo>
                  <a:pt x="22251" y="20769"/>
                </a:lnTo>
                <a:lnTo>
                  <a:pt x="22591" y="20592"/>
                </a:lnTo>
                <a:close/>
                <a:moveTo>
                  <a:pt x="10847" y="20579"/>
                </a:moveTo>
                <a:lnTo>
                  <a:pt x="11024" y="20946"/>
                </a:lnTo>
                <a:lnTo>
                  <a:pt x="10671" y="21122"/>
                </a:lnTo>
                <a:lnTo>
                  <a:pt x="10480" y="20769"/>
                </a:lnTo>
                <a:lnTo>
                  <a:pt x="10847" y="20579"/>
                </a:lnTo>
                <a:close/>
                <a:moveTo>
                  <a:pt x="19873" y="20660"/>
                </a:moveTo>
                <a:lnTo>
                  <a:pt x="20036" y="21000"/>
                </a:lnTo>
                <a:lnTo>
                  <a:pt x="19696" y="21163"/>
                </a:lnTo>
                <a:lnTo>
                  <a:pt x="19533" y="20823"/>
                </a:lnTo>
                <a:lnTo>
                  <a:pt x="19873" y="20660"/>
                </a:lnTo>
                <a:close/>
                <a:moveTo>
                  <a:pt x="31644" y="20606"/>
                </a:moveTo>
                <a:lnTo>
                  <a:pt x="31834" y="20987"/>
                </a:lnTo>
                <a:lnTo>
                  <a:pt x="31440" y="21177"/>
                </a:lnTo>
                <a:cubicBezTo>
                  <a:pt x="31426" y="21109"/>
                  <a:pt x="31412" y="21041"/>
                  <a:pt x="31385" y="20973"/>
                </a:cubicBezTo>
                <a:cubicBezTo>
                  <a:pt x="31358" y="20905"/>
                  <a:pt x="31317" y="20851"/>
                  <a:pt x="31263" y="20796"/>
                </a:cubicBezTo>
                <a:lnTo>
                  <a:pt x="31644" y="20606"/>
                </a:lnTo>
                <a:close/>
                <a:moveTo>
                  <a:pt x="35640" y="20397"/>
                </a:moveTo>
                <a:cubicBezTo>
                  <a:pt x="35544" y="20397"/>
                  <a:pt x="35446" y="20432"/>
                  <a:pt x="35368" y="20511"/>
                </a:cubicBezTo>
                <a:cubicBezTo>
                  <a:pt x="35123" y="20755"/>
                  <a:pt x="35300" y="21190"/>
                  <a:pt x="35640" y="21190"/>
                </a:cubicBezTo>
                <a:cubicBezTo>
                  <a:pt x="35857" y="21177"/>
                  <a:pt x="36034" y="21014"/>
                  <a:pt x="36034" y="20796"/>
                </a:cubicBezTo>
                <a:cubicBezTo>
                  <a:pt x="36043" y="20556"/>
                  <a:pt x="35845" y="20397"/>
                  <a:pt x="35640" y="20397"/>
                </a:cubicBezTo>
                <a:close/>
                <a:moveTo>
                  <a:pt x="28898" y="20715"/>
                </a:moveTo>
                <a:lnTo>
                  <a:pt x="29061" y="21054"/>
                </a:lnTo>
                <a:lnTo>
                  <a:pt x="28721" y="21218"/>
                </a:lnTo>
                <a:lnTo>
                  <a:pt x="28558" y="20891"/>
                </a:lnTo>
                <a:lnTo>
                  <a:pt x="28898" y="20715"/>
                </a:lnTo>
                <a:close/>
                <a:moveTo>
                  <a:pt x="17113" y="20715"/>
                </a:moveTo>
                <a:lnTo>
                  <a:pt x="17331" y="21068"/>
                </a:lnTo>
                <a:lnTo>
                  <a:pt x="16964" y="21245"/>
                </a:lnTo>
                <a:lnTo>
                  <a:pt x="16787" y="20878"/>
                </a:lnTo>
                <a:lnTo>
                  <a:pt x="17113" y="20715"/>
                </a:lnTo>
                <a:close/>
                <a:moveTo>
                  <a:pt x="26179" y="20769"/>
                </a:moveTo>
                <a:lnTo>
                  <a:pt x="26343" y="21095"/>
                </a:lnTo>
                <a:lnTo>
                  <a:pt x="25989" y="21272"/>
                </a:lnTo>
                <a:lnTo>
                  <a:pt x="25812" y="20946"/>
                </a:lnTo>
                <a:lnTo>
                  <a:pt x="26179" y="20769"/>
                </a:lnTo>
                <a:close/>
                <a:moveTo>
                  <a:pt x="42787" y="21053"/>
                </a:moveTo>
                <a:cubicBezTo>
                  <a:pt x="42783" y="21053"/>
                  <a:pt x="42779" y="21053"/>
                  <a:pt x="42776" y="21054"/>
                </a:cubicBezTo>
                <a:cubicBezTo>
                  <a:pt x="42721" y="21068"/>
                  <a:pt x="42680" y="21109"/>
                  <a:pt x="42653" y="21163"/>
                </a:cubicBezTo>
                <a:cubicBezTo>
                  <a:pt x="42653" y="21190"/>
                  <a:pt x="42721" y="21272"/>
                  <a:pt x="42762" y="21272"/>
                </a:cubicBezTo>
                <a:cubicBezTo>
                  <a:pt x="42803" y="21272"/>
                  <a:pt x="42857" y="21218"/>
                  <a:pt x="42939" y="21163"/>
                </a:cubicBezTo>
                <a:cubicBezTo>
                  <a:pt x="42877" y="21114"/>
                  <a:pt x="42826" y="21053"/>
                  <a:pt x="42787" y="21053"/>
                </a:cubicBezTo>
                <a:close/>
                <a:moveTo>
                  <a:pt x="39196" y="20671"/>
                </a:moveTo>
                <a:cubicBezTo>
                  <a:pt x="39039" y="20671"/>
                  <a:pt x="38888" y="20792"/>
                  <a:pt x="38888" y="20973"/>
                </a:cubicBezTo>
                <a:cubicBezTo>
                  <a:pt x="38888" y="21150"/>
                  <a:pt x="39024" y="21286"/>
                  <a:pt x="39187" y="21286"/>
                </a:cubicBezTo>
                <a:cubicBezTo>
                  <a:pt x="39193" y="21286"/>
                  <a:pt x="39198" y="21286"/>
                  <a:pt x="39204" y="21286"/>
                </a:cubicBezTo>
                <a:cubicBezTo>
                  <a:pt x="39478" y="21286"/>
                  <a:pt x="39605" y="20956"/>
                  <a:pt x="39418" y="20769"/>
                </a:cubicBezTo>
                <a:cubicBezTo>
                  <a:pt x="39355" y="20701"/>
                  <a:pt x="39275" y="20671"/>
                  <a:pt x="39196" y="20671"/>
                </a:cubicBezTo>
                <a:close/>
                <a:moveTo>
                  <a:pt x="1170" y="20878"/>
                </a:moveTo>
                <a:cubicBezTo>
                  <a:pt x="1061" y="20878"/>
                  <a:pt x="966" y="20973"/>
                  <a:pt x="966" y="21082"/>
                </a:cubicBezTo>
                <a:cubicBezTo>
                  <a:pt x="966" y="21204"/>
                  <a:pt x="1075" y="21299"/>
                  <a:pt x="1183" y="21299"/>
                </a:cubicBezTo>
                <a:cubicBezTo>
                  <a:pt x="1306" y="21299"/>
                  <a:pt x="1401" y="21204"/>
                  <a:pt x="1401" y="21082"/>
                </a:cubicBezTo>
                <a:cubicBezTo>
                  <a:pt x="1388" y="20980"/>
                  <a:pt x="1304" y="20890"/>
                  <a:pt x="1193" y="20890"/>
                </a:cubicBezTo>
                <a:cubicBezTo>
                  <a:pt x="1185" y="20890"/>
                  <a:pt x="1178" y="20890"/>
                  <a:pt x="1170" y="20891"/>
                </a:cubicBezTo>
                <a:lnTo>
                  <a:pt x="1170" y="20878"/>
                </a:lnTo>
                <a:close/>
                <a:moveTo>
                  <a:pt x="14409" y="20769"/>
                </a:moveTo>
                <a:lnTo>
                  <a:pt x="14572" y="21136"/>
                </a:lnTo>
                <a:lnTo>
                  <a:pt x="14245" y="21299"/>
                </a:lnTo>
                <a:lnTo>
                  <a:pt x="14082" y="20946"/>
                </a:lnTo>
                <a:lnTo>
                  <a:pt x="14409" y="20769"/>
                </a:lnTo>
                <a:close/>
                <a:moveTo>
                  <a:pt x="6647" y="20552"/>
                </a:moveTo>
                <a:cubicBezTo>
                  <a:pt x="6294" y="20565"/>
                  <a:pt x="6131" y="20987"/>
                  <a:pt x="6376" y="21231"/>
                </a:cubicBezTo>
                <a:cubicBezTo>
                  <a:pt x="6456" y="21308"/>
                  <a:pt x="6553" y="21342"/>
                  <a:pt x="6648" y="21342"/>
                </a:cubicBezTo>
                <a:cubicBezTo>
                  <a:pt x="6857" y="21342"/>
                  <a:pt x="7055" y="21179"/>
                  <a:pt x="7055" y="20946"/>
                </a:cubicBezTo>
                <a:cubicBezTo>
                  <a:pt x="7042" y="20715"/>
                  <a:pt x="6865" y="20552"/>
                  <a:pt x="6647" y="20552"/>
                </a:cubicBezTo>
                <a:close/>
                <a:moveTo>
                  <a:pt x="23407" y="20837"/>
                </a:moveTo>
                <a:lnTo>
                  <a:pt x="23583" y="21163"/>
                </a:lnTo>
                <a:lnTo>
                  <a:pt x="23257" y="21354"/>
                </a:lnTo>
                <a:lnTo>
                  <a:pt x="23080" y="21014"/>
                </a:lnTo>
                <a:lnTo>
                  <a:pt x="23407" y="20837"/>
                </a:lnTo>
                <a:close/>
                <a:moveTo>
                  <a:pt x="11663" y="20864"/>
                </a:moveTo>
                <a:lnTo>
                  <a:pt x="11840" y="21204"/>
                </a:lnTo>
                <a:lnTo>
                  <a:pt x="11473" y="21367"/>
                </a:lnTo>
                <a:lnTo>
                  <a:pt x="11296" y="21041"/>
                </a:lnTo>
                <a:lnTo>
                  <a:pt x="11663" y="20864"/>
                </a:lnTo>
                <a:close/>
                <a:moveTo>
                  <a:pt x="3899" y="20701"/>
                </a:moveTo>
                <a:cubicBezTo>
                  <a:pt x="3597" y="20701"/>
                  <a:pt x="3443" y="21058"/>
                  <a:pt x="3643" y="21272"/>
                </a:cubicBezTo>
                <a:cubicBezTo>
                  <a:pt x="3717" y="21350"/>
                  <a:pt x="3808" y="21384"/>
                  <a:pt x="3897" y="21384"/>
                </a:cubicBezTo>
                <a:cubicBezTo>
                  <a:pt x="4074" y="21384"/>
                  <a:pt x="4242" y="21249"/>
                  <a:pt x="4242" y="21041"/>
                </a:cubicBezTo>
                <a:cubicBezTo>
                  <a:pt x="4242" y="20864"/>
                  <a:pt x="4092" y="20715"/>
                  <a:pt x="3915" y="20701"/>
                </a:cubicBezTo>
                <a:cubicBezTo>
                  <a:pt x="3910" y="20701"/>
                  <a:pt x="3904" y="20701"/>
                  <a:pt x="3899" y="20701"/>
                </a:cubicBezTo>
                <a:close/>
                <a:moveTo>
                  <a:pt x="20702" y="20891"/>
                </a:moveTo>
                <a:lnTo>
                  <a:pt x="20878" y="21258"/>
                </a:lnTo>
                <a:lnTo>
                  <a:pt x="20552" y="21421"/>
                </a:lnTo>
                <a:lnTo>
                  <a:pt x="20376" y="21068"/>
                </a:lnTo>
                <a:lnTo>
                  <a:pt x="20702" y="20891"/>
                </a:lnTo>
                <a:close/>
                <a:moveTo>
                  <a:pt x="32486" y="20864"/>
                </a:moveTo>
                <a:lnTo>
                  <a:pt x="32677" y="21231"/>
                </a:lnTo>
                <a:lnTo>
                  <a:pt x="32282" y="21421"/>
                </a:lnTo>
                <a:lnTo>
                  <a:pt x="32092" y="21068"/>
                </a:lnTo>
                <a:lnTo>
                  <a:pt x="32486" y="20864"/>
                </a:lnTo>
                <a:close/>
                <a:moveTo>
                  <a:pt x="36481" y="20672"/>
                </a:moveTo>
                <a:cubicBezTo>
                  <a:pt x="36298" y="20672"/>
                  <a:pt x="36119" y="20806"/>
                  <a:pt x="36102" y="21027"/>
                </a:cubicBezTo>
                <a:cubicBezTo>
                  <a:pt x="36088" y="21231"/>
                  <a:pt x="36251" y="21408"/>
                  <a:pt x="36455" y="21408"/>
                </a:cubicBezTo>
                <a:lnTo>
                  <a:pt x="36455" y="21421"/>
                </a:lnTo>
                <a:cubicBezTo>
                  <a:pt x="36461" y="21422"/>
                  <a:pt x="36467" y="21422"/>
                  <a:pt x="36472" y="21422"/>
                </a:cubicBezTo>
                <a:cubicBezTo>
                  <a:pt x="36801" y="21422"/>
                  <a:pt x="36968" y="21037"/>
                  <a:pt x="36754" y="20796"/>
                </a:cubicBezTo>
                <a:cubicBezTo>
                  <a:pt x="36678" y="20711"/>
                  <a:pt x="36579" y="20672"/>
                  <a:pt x="36481" y="20672"/>
                </a:cubicBezTo>
                <a:close/>
                <a:moveTo>
                  <a:pt x="29713" y="20946"/>
                </a:moveTo>
                <a:lnTo>
                  <a:pt x="29890" y="21286"/>
                </a:lnTo>
                <a:lnTo>
                  <a:pt x="29550" y="21449"/>
                </a:lnTo>
                <a:lnTo>
                  <a:pt x="29374" y="21122"/>
                </a:lnTo>
                <a:lnTo>
                  <a:pt x="29713" y="20946"/>
                </a:lnTo>
                <a:close/>
                <a:moveTo>
                  <a:pt x="8917" y="20891"/>
                </a:moveTo>
                <a:lnTo>
                  <a:pt x="9121" y="21258"/>
                </a:lnTo>
                <a:lnTo>
                  <a:pt x="8754" y="21462"/>
                </a:lnTo>
                <a:lnTo>
                  <a:pt x="8550" y="21082"/>
                </a:lnTo>
                <a:lnTo>
                  <a:pt x="8917" y="20891"/>
                </a:lnTo>
                <a:close/>
                <a:moveTo>
                  <a:pt x="17956" y="20878"/>
                </a:moveTo>
                <a:lnTo>
                  <a:pt x="18133" y="21313"/>
                </a:lnTo>
                <a:lnTo>
                  <a:pt x="17793" y="21476"/>
                </a:lnTo>
                <a:lnTo>
                  <a:pt x="17562" y="21109"/>
                </a:lnTo>
                <a:lnTo>
                  <a:pt x="17562" y="21109"/>
                </a:lnTo>
                <a:cubicBezTo>
                  <a:pt x="17572" y="21110"/>
                  <a:pt x="17583" y="21110"/>
                  <a:pt x="17593" y="21110"/>
                </a:cubicBezTo>
                <a:cubicBezTo>
                  <a:pt x="17745" y="21110"/>
                  <a:pt x="17892" y="21018"/>
                  <a:pt x="17956" y="20878"/>
                </a:cubicBezTo>
                <a:close/>
                <a:moveTo>
                  <a:pt x="40041" y="20945"/>
                </a:moveTo>
                <a:cubicBezTo>
                  <a:pt x="39807" y="20945"/>
                  <a:pt x="39680" y="21235"/>
                  <a:pt x="39840" y="21421"/>
                </a:cubicBezTo>
                <a:cubicBezTo>
                  <a:pt x="39897" y="21479"/>
                  <a:pt x="39970" y="21505"/>
                  <a:pt x="40041" y="21505"/>
                </a:cubicBezTo>
                <a:cubicBezTo>
                  <a:pt x="40187" y="21505"/>
                  <a:pt x="40329" y="21396"/>
                  <a:pt x="40329" y="21231"/>
                </a:cubicBezTo>
                <a:cubicBezTo>
                  <a:pt x="40343" y="21068"/>
                  <a:pt x="40220" y="20946"/>
                  <a:pt x="40057" y="20946"/>
                </a:cubicBezTo>
                <a:cubicBezTo>
                  <a:pt x="40052" y="20945"/>
                  <a:pt x="40046" y="20945"/>
                  <a:pt x="40041" y="20945"/>
                </a:cubicBezTo>
                <a:close/>
                <a:moveTo>
                  <a:pt x="33746" y="20683"/>
                </a:moveTo>
                <a:cubicBezTo>
                  <a:pt x="33630" y="20683"/>
                  <a:pt x="33512" y="20733"/>
                  <a:pt x="33424" y="20851"/>
                </a:cubicBezTo>
                <a:cubicBezTo>
                  <a:pt x="33397" y="20891"/>
                  <a:pt x="33383" y="20919"/>
                  <a:pt x="33356" y="20959"/>
                </a:cubicBezTo>
                <a:lnTo>
                  <a:pt x="33356" y="20946"/>
                </a:lnTo>
                <a:cubicBezTo>
                  <a:pt x="33356" y="20987"/>
                  <a:pt x="33343" y="21027"/>
                  <a:pt x="33343" y="21068"/>
                </a:cubicBezTo>
                <a:cubicBezTo>
                  <a:pt x="33315" y="21286"/>
                  <a:pt x="33465" y="21476"/>
                  <a:pt x="33682" y="21503"/>
                </a:cubicBezTo>
                <a:cubicBezTo>
                  <a:pt x="33709" y="21509"/>
                  <a:pt x="33736" y="21512"/>
                  <a:pt x="33763" y="21512"/>
                </a:cubicBezTo>
                <a:cubicBezTo>
                  <a:pt x="33927" y="21512"/>
                  <a:pt x="34086" y="21408"/>
                  <a:pt x="34145" y="21245"/>
                </a:cubicBezTo>
                <a:cubicBezTo>
                  <a:pt x="34257" y="20935"/>
                  <a:pt x="34006" y="20683"/>
                  <a:pt x="33746" y="20683"/>
                </a:cubicBezTo>
                <a:close/>
                <a:moveTo>
                  <a:pt x="15210" y="21041"/>
                </a:moveTo>
                <a:lnTo>
                  <a:pt x="15387" y="21381"/>
                </a:lnTo>
                <a:lnTo>
                  <a:pt x="15047" y="21544"/>
                </a:lnTo>
                <a:lnTo>
                  <a:pt x="14871" y="21218"/>
                </a:lnTo>
                <a:lnTo>
                  <a:pt x="15210" y="21041"/>
                </a:lnTo>
                <a:close/>
                <a:moveTo>
                  <a:pt x="26995" y="21041"/>
                </a:moveTo>
                <a:lnTo>
                  <a:pt x="27185" y="21354"/>
                </a:lnTo>
                <a:lnTo>
                  <a:pt x="26818" y="21585"/>
                </a:lnTo>
                <a:lnTo>
                  <a:pt x="26655" y="21204"/>
                </a:lnTo>
                <a:lnTo>
                  <a:pt x="26995" y="21041"/>
                </a:lnTo>
                <a:close/>
                <a:moveTo>
                  <a:pt x="2015" y="21081"/>
                </a:moveTo>
                <a:cubicBezTo>
                  <a:pt x="2010" y="21081"/>
                  <a:pt x="2004" y="21081"/>
                  <a:pt x="1999" y="21082"/>
                </a:cubicBezTo>
                <a:cubicBezTo>
                  <a:pt x="1849" y="21082"/>
                  <a:pt x="1741" y="21204"/>
                  <a:pt x="1741" y="21354"/>
                </a:cubicBezTo>
                <a:cubicBezTo>
                  <a:pt x="1750" y="21498"/>
                  <a:pt x="1880" y="21595"/>
                  <a:pt x="2009" y="21595"/>
                </a:cubicBezTo>
                <a:cubicBezTo>
                  <a:pt x="2074" y="21595"/>
                  <a:pt x="2139" y="21571"/>
                  <a:pt x="2189" y="21517"/>
                </a:cubicBezTo>
                <a:cubicBezTo>
                  <a:pt x="2348" y="21344"/>
                  <a:pt x="2236" y="21081"/>
                  <a:pt x="2015" y="21081"/>
                </a:cubicBezTo>
                <a:close/>
                <a:moveTo>
                  <a:pt x="12492" y="21109"/>
                </a:moveTo>
                <a:lnTo>
                  <a:pt x="12655" y="21435"/>
                </a:lnTo>
                <a:lnTo>
                  <a:pt x="12302" y="21598"/>
                </a:lnTo>
                <a:lnTo>
                  <a:pt x="12125" y="21272"/>
                </a:lnTo>
                <a:lnTo>
                  <a:pt x="12492" y="21109"/>
                </a:lnTo>
                <a:close/>
                <a:moveTo>
                  <a:pt x="24249" y="21082"/>
                </a:moveTo>
                <a:lnTo>
                  <a:pt x="24426" y="21435"/>
                </a:lnTo>
                <a:lnTo>
                  <a:pt x="24100" y="21612"/>
                </a:lnTo>
                <a:lnTo>
                  <a:pt x="23923" y="21245"/>
                </a:lnTo>
                <a:lnTo>
                  <a:pt x="24249" y="21082"/>
                </a:lnTo>
                <a:close/>
                <a:moveTo>
                  <a:pt x="37298" y="20919"/>
                </a:moveTo>
                <a:cubicBezTo>
                  <a:pt x="36985" y="20919"/>
                  <a:pt x="36809" y="21299"/>
                  <a:pt x="37040" y="21530"/>
                </a:cubicBezTo>
                <a:cubicBezTo>
                  <a:pt x="37112" y="21607"/>
                  <a:pt x="37204" y="21642"/>
                  <a:pt x="37295" y="21642"/>
                </a:cubicBezTo>
                <a:cubicBezTo>
                  <a:pt x="37476" y="21642"/>
                  <a:pt x="37651" y="21503"/>
                  <a:pt x="37651" y="21286"/>
                </a:cubicBezTo>
                <a:cubicBezTo>
                  <a:pt x="37651" y="21095"/>
                  <a:pt x="37502" y="20932"/>
                  <a:pt x="37298" y="20919"/>
                </a:cubicBezTo>
                <a:close/>
                <a:moveTo>
                  <a:pt x="4731" y="20919"/>
                </a:moveTo>
                <a:cubicBezTo>
                  <a:pt x="4527" y="20919"/>
                  <a:pt x="4377" y="21082"/>
                  <a:pt x="4364" y="21286"/>
                </a:cubicBezTo>
                <a:cubicBezTo>
                  <a:pt x="4364" y="21499"/>
                  <a:pt x="4542" y="21643"/>
                  <a:pt x="4728" y="21643"/>
                </a:cubicBezTo>
                <a:cubicBezTo>
                  <a:pt x="4815" y="21643"/>
                  <a:pt x="4902" y="21613"/>
                  <a:pt x="4976" y="21544"/>
                </a:cubicBezTo>
                <a:cubicBezTo>
                  <a:pt x="5207" y="21313"/>
                  <a:pt x="5057" y="20932"/>
                  <a:pt x="4731" y="20919"/>
                </a:cubicBezTo>
                <a:close/>
                <a:moveTo>
                  <a:pt x="21504" y="21163"/>
                </a:moveTo>
                <a:lnTo>
                  <a:pt x="21680" y="21503"/>
                </a:lnTo>
                <a:lnTo>
                  <a:pt x="21341" y="21666"/>
                </a:lnTo>
                <a:lnTo>
                  <a:pt x="21177" y="21340"/>
                </a:lnTo>
                <a:lnTo>
                  <a:pt x="21504" y="21163"/>
                </a:lnTo>
                <a:close/>
                <a:moveTo>
                  <a:pt x="30543" y="21177"/>
                </a:moveTo>
                <a:lnTo>
                  <a:pt x="30719" y="21517"/>
                </a:lnTo>
                <a:lnTo>
                  <a:pt x="30366" y="21707"/>
                </a:lnTo>
                <a:lnTo>
                  <a:pt x="30203" y="21367"/>
                </a:lnTo>
                <a:lnTo>
                  <a:pt x="30543" y="21177"/>
                </a:lnTo>
                <a:close/>
                <a:moveTo>
                  <a:pt x="40859" y="21218"/>
                </a:moveTo>
                <a:cubicBezTo>
                  <a:pt x="40723" y="21218"/>
                  <a:pt x="40614" y="21326"/>
                  <a:pt x="40614" y="21462"/>
                </a:cubicBezTo>
                <a:cubicBezTo>
                  <a:pt x="40614" y="21610"/>
                  <a:pt x="40734" y="21714"/>
                  <a:pt x="40862" y="21714"/>
                </a:cubicBezTo>
                <a:cubicBezTo>
                  <a:pt x="40922" y="21714"/>
                  <a:pt x="40984" y="21691"/>
                  <a:pt x="41036" y="21639"/>
                </a:cubicBezTo>
                <a:cubicBezTo>
                  <a:pt x="41199" y="21489"/>
                  <a:pt x="41090" y="21218"/>
                  <a:pt x="40859" y="21218"/>
                </a:cubicBezTo>
                <a:close/>
                <a:moveTo>
                  <a:pt x="18799" y="21245"/>
                </a:moveTo>
                <a:lnTo>
                  <a:pt x="18976" y="21557"/>
                </a:lnTo>
                <a:lnTo>
                  <a:pt x="18609" y="21734"/>
                </a:lnTo>
                <a:lnTo>
                  <a:pt x="18432" y="21408"/>
                </a:lnTo>
                <a:lnTo>
                  <a:pt x="18799" y="21245"/>
                </a:lnTo>
                <a:close/>
                <a:moveTo>
                  <a:pt x="34589" y="20945"/>
                </a:moveTo>
                <a:cubicBezTo>
                  <a:pt x="34581" y="20945"/>
                  <a:pt x="34574" y="20945"/>
                  <a:pt x="34566" y="20946"/>
                </a:cubicBezTo>
                <a:cubicBezTo>
                  <a:pt x="34199" y="20946"/>
                  <a:pt x="34036" y="21381"/>
                  <a:pt x="34294" y="21625"/>
                </a:cubicBezTo>
                <a:cubicBezTo>
                  <a:pt x="34372" y="21708"/>
                  <a:pt x="34470" y="21745"/>
                  <a:pt x="34567" y="21745"/>
                </a:cubicBezTo>
                <a:cubicBezTo>
                  <a:pt x="34773" y="21745"/>
                  <a:pt x="34974" y="21580"/>
                  <a:pt x="34974" y="21340"/>
                </a:cubicBezTo>
                <a:cubicBezTo>
                  <a:pt x="34974" y="21130"/>
                  <a:pt x="34809" y="20945"/>
                  <a:pt x="34589" y="20945"/>
                </a:cubicBezTo>
                <a:close/>
                <a:moveTo>
                  <a:pt x="119" y="21582"/>
                </a:moveTo>
                <a:cubicBezTo>
                  <a:pt x="116" y="21582"/>
                  <a:pt x="112" y="21583"/>
                  <a:pt x="109" y="21585"/>
                </a:cubicBezTo>
                <a:cubicBezTo>
                  <a:pt x="69" y="21598"/>
                  <a:pt x="42" y="21653"/>
                  <a:pt x="1" y="21693"/>
                </a:cubicBezTo>
                <a:cubicBezTo>
                  <a:pt x="42" y="21720"/>
                  <a:pt x="82" y="21775"/>
                  <a:pt x="123" y="21775"/>
                </a:cubicBezTo>
                <a:cubicBezTo>
                  <a:pt x="150" y="21775"/>
                  <a:pt x="191" y="21720"/>
                  <a:pt x="259" y="21666"/>
                </a:cubicBezTo>
                <a:cubicBezTo>
                  <a:pt x="198" y="21630"/>
                  <a:pt x="148" y="21582"/>
                  <a:pt x="119" y="21582"/>
                </a:cubicBezTo>
                <a:close/>
                <a:moveTo>
                  <a:pt x="16040" y="21299"/>
                </a:moveTo>
                <a:lnTo>
                  <a:pt x="16203" y="21625"/>
                </a:lnTo>
                <a:lnTo>
                  <a:pt x="15877" y="21802"/>
                </a:lnTo>
                <a:lnTo>
                  <a:pt x="15713" y="21462"/>
                </a:lnTo>
                <a:lnTo>
                  <a:pt x="16040" y="21299"/>
                </a:lnTo>
                <a:close/>
                <a:moveTo>
                  <a:pt x="27824" y="21258"/>
                </a:moveTo>
                <a:lnTo>
                  <a:pt x="27987" y="21625"/>
                </a:lnTo>
                <a:lnTo>
                  <a:pt x="27661" y="21802"/>
                </a:lnTo>
                <a:cubicBezTo>
                  <a:pt x="27620" y="21693"/>
                  <a:pt x="27552" y="21557"/>
                  <a:pt x="27498" y="21435"/>
                </a:cubicBezTo>
                <a:lnTo>
                  <a:pt x="27824" y="21258"/>
                </a:lnTo>
                <a:close/>
                <a:moveTo>
                  <a:pt x="25051" y="21354"/>
                </a:moveTo>
                <a:lnTo>
                  <a:pt x="25228" y="21680"/>
                </a:lnTo>
                <a:lnTo>
                  <a:pt x="24902" y="21856"/>
                </a:lnTo>
                <a:lnTo>
                  <a:pt x="24725" y="21530"/>
                </a:lnTo>
                <a:lnTo>
                  <a:pt x="25051" y="21354"/>
                </a:lnTo>
                <a:close/>
                <a:moveTo>
                  <a:pt x="13308" y="21367"/>
                </a:moveTo>
                <a:lnTo>
                  <a:pt x="13539" y="21720"/>
                </a:lnTo>
                <a:lnTo>
                  <a:pt x="13131" y="21870"/>
                </a:lnTo>
                <a:lnTo>
                  <a:pt x="12954" y="21530"/>
                </a:lnTo>
                <a:lnTo>
                  <a:pt x="13308" y="21367"/>
                </a:lnTo>
                <a:close/>
                <a:moveTo>
                  <a:pt x="38121" y="21183"/>
                </a:moveTo>
                <a:cubicBezTo>
                  <a:pt x="38038" y="21183"/>
                  <a:pt x="37953" y="21215"/>
                  <a:pt x="37882" y="21286"/>
                </a:cubicBezTo>
                <a:cubicBezTo>
                  <a:pt x="37665" y="21503"/>
                  <a:pt x="37814" y="21870"/>
                  <a:pt x="38113" y="21870"/>
                </a:cubicBezTo>
                <a:cubicBezTo>
                  <a:pt x="38304" y="21870"/>
                  <a:pt x="38467" y="21720"/>
                  <a:pt x="38467" y="21530"/>
                </a:cubicBezTo>
                <a:lnTo>
                  <a:pt x="38453" y="21530"/>
                </a:lnTo>
                <a:cubicBezTo>
                  <a:pt x="38453" y="21319"/>
                  <a:pt x="38293" y="21183"/>
                  <a:pt x="38121" y="21183"/>
                </a:cubicBezTo>
                <a:close/>
                <a:moveTo>
                  <a:pt x="2823" y="21278"/>
                </a:moveTo>
                <a:cubicBezTo>
                  <a:pt x="2748" y="21278"/>
                  <a:pt x="2672" y="21305"/>
                  <a:pt x="2610" y="21367"/>
                </a:cubicBezTo>
                <a:cubicBezTo>
                  <a:pt x="2420" y="21557"/>
                  <a:pt x="2556" y="21884"/>
                  <a:pt x="2814" y="21884"/>
                </a:cubicBezTo>
                <a:cubicBezTo>
                  <a:pt x="2991" y="21884"/>
                  <a:pt x="3127" y="21748"/>
                  <a:pt x="3127" y="21585"/>
                </a:cubicBezTo>
                <a:lnTo>
                  <a:pt x="3127" y="21571"/>
                </a:lnTo>
                <a:cubicBezTo>
                  <a:pt x="3127" y="21397"/>
                  <a:pt x="2978" y="21278"/>
                  <a:pt x="2823" y="21278"/>
                </a:cubicBezTo>
                <a:close/>
                <a:moveTo>
                  <a:pt x="5553" y="21154"/>
                </a:moveTo>
                <a:cubicBezTo>
                  <a:pt x="5460" y="21154"/>
                  <a:pt x="5365" y="21190"/>
                  <a:pt x="5288" y="21272"/>
                </a:cubicBezTo>
                <a:cubicBezTo>
                  <a:pt x="5061" y="21499"/>
                  <a:pt x="5215" y="21898"/>
                  <a:pt x="5543" y="21898"/>
                </a:cubicBezTo>
                <a:cubicBezTo>
                  <a:pt x="5549" y="21898"/>
                  <a:pt x="5554" y="21897"/>
                  <a:pt x="5560" y="21897"/>
                </a:cubicBezTo>
                <a:cubicBezTo>
                  <a:pt x="5764" y="21897"/>
                  <a:pt x="5941" y="21720"/>
                  <a:pt x="5927" y="21517"/>
                </a:cubicBezTo>
                <a:cubicBezTo>
                  <a:pt x="5918" y="21299"/>
                  <a:pt x="5740" y="21154"/>
                  <a:pt x="5553" y="21154"/>
                </a:cubicBezTo>
                <a:close/>
                <a:moveTo>
                  <a:pt x="22346" y="21408"/>
                </a:moveTo>
                <a:lnTo>
                  <a:pt x="22523" y="21748"/>
                </a:lnTo>
                <a:lnTo>
                  <a:pt x="22183" y="21911"/>
                </a:lnTo>
                <a:lnTo>
                  <a:pt x="22007" y="21585"/>
                </a:lnTo>
                <a:lnTo>
                  <a:pt x="22346" y="21408"/>
                </a:lnTo>
                <a:close/>
                <a:moveTo>
                  <a:pt x="41702" y="21503"/>
                </a:moveTo>
                <a:cubicBezTo>
                  <a:pt x="41512" y="21503"/>
                  <a:pt x="41416" y="21734"/>
                  <a:pt x="41552" y="21856"/>
                </a:cubicBezTo>
                <a:cubicBezTo>
                  <a:pt x="41596" y="21901"/>
                  <a:pt x="41649" y="21920"/>
                  <a:pt x="41700" y="21920"/>
                </a:cubicBezTo>
                <a:cubicBezTo>
                  <a:pt x="41807" y="21920"/>
                  <a:pt x="41906" y="21835"/>
                  <a:pt x="41906" y="21707"/>
                </a:cubicBezTo>
                <a:cubicBezTo>
                  <a:pt x="41906" y="21598"/>
                  <a:pt x="41811" y="21503"/>
                  <a:pt x="41702" y="21503"/>
                </a:cubicBezTo>
                <a:close/>
                <a:moveTo>
                  <a:pt x="9774" y="21122"/>
                </a:moveTo>
                <a:lnTo>
                  <a:pt x="9774" y="21122"/>
                </a:lnTo>
                <a:cubicBezTo>
                  <a:pt x="9760" y="21326"/>
                  <a:pt x="9910" y="21449"/>
                  <a:pt x="10073" y="21557"/>
                </a:cubicBezTo>
                <a:cubicBezTo>
                  <a:pt x="10263" y="21557"/>
                  <a:pt x="10453" y="21544"/>
                  <a:pt x="10562" y="21367"/>
                </a:cubicBezTo>
                <a:lnTo>
                  <a:pt x="10752" y="21775"/>
                </a:lnTo>
                <a:lnTo>
                  <a:pt x="10399" y="21965"/>
                </a:lnTo>
                <a:cubicBezTo>
                  <a:pt x="10385" y="21775"/>
                  <a:pt x="10249" y="21612"/>
                  <a:pt x="10073" y="21557"/>
                </a:cubicBezTo>
                <a:lnTo>
                  <a:pt x="10073" y="21571"/>
                </a:lnTo>
                <a:cubicBezTo>
                  <a:pt x="10035" y="21559"/>
                  <a:pt x="9996" y="21554"/>
                  <a:pt x="9958" y="21554"/>
                </a:cubicBezTo>
                <a:cubicBezTo>
                  <a:pt x="9818" y="21554"/>
                  <a:pt x="9682" y="21627"/>
                  <a:pt x="9597" y="21734"/>
                </a:cubicBezTo>
                <a:lnTo>
                  <a:pt x="9393" y="21326"/>
                </a:lnTo>
                <a:lnTo>
                  <a:pt x="9774" y="21122"/>
                </a:lnTo>
                <a:close/>
                <a:moveTo>
                  <a:pt x="19628" y="21476"/>
                </a:moveTo>
                <a:lnTo>
                  <a:pt x="19805" y="21802"/>
                </a:lnTo>
                <a:lnTo>
                  <a:pt x="19438" y="21965"/>
                </a:lnTo>
                <a:lnTo>
                  <a:pt x="19275" y="21653"/>
                </a:lnTo>
                <a:lnTo>
                  <a:pt x="19628" y="21476"/>
                </a:lnTo>
                <a:close/>
                <a:moveTo>
                  <a:pt x="31358" y="21435"/>
                </a:moveTo>
                <a:lnTo>
                  <a:pt x="31548" y="21802"/>
                </a:lnTo>
                <a:lnTo>
                  <a:pt x="31195" y="21992"/>
                </a:lnTo>
                <a:lnTo>
                  <a:pt x="31018" y="21612"/>
                </a:lnTo>
                <a:lnTo>
                  <a:pt x="31358" y="21435"/>
                </a:lnTo>
                <a:close/>
                <a:moveTo>
                  <a:pt x="35401" y="21223"/>
                </a:moveTo>
                <a:cubicBezTo>
                  <a:pt x="35303" y="21223"/>
                  <a:pt x="35204" y="21259"/>
                  <a:pt x="35123" y="21340"/>
                </a:cubicBezTo>
                <a:cubicBezTo>
                  <a:pt x="34865" y="21585"/>
                  <a:pt x="35042" y="22020"/>
                  <a:pt x="35395" y="22020"/>
                </a:cubicBezTo>
                <a:cubicBezTo>
                  <a:pt x="35612" y="22006"/>
                  <a:pt x="35789" y="21829"/>
                  <a:pt x="35789" y="21612"/>
                </a:cubicBezTo>
                <a:cubicBezTo>
                  <a:pt x="35789" y="21375"/>
                  <a:pt x="35599" y="21223"/>
                  <a:pt x="35401" y="21223"/>
                </a:cubicBezTo>
                <a:close/>
                <a:moveTo>
                  <a:pt x="28640" y="21530"/>
                </a:moveTo>
                <a:lnTo>
                  <a:pt x="28816" y="21856"/>
                </a:lnTo>
                <a:lnTo>
                  <a:pt x="28477" y="22047"/>
                </a:lnTo>
                <a:lnTo>
                  <a:pt x="28313" y="21707"/>
                </a:lnTo>
                <a:lnTo>
                  <a:pt x="28640" y="21530"/>
                </a:lnTo>
                <a:close/>
                <a:moveTo>
                  <a:pt x="16882" y="21544"/>
                </a:moveTo>
                <a:lnTo>
                  <a:pt x="17045" y="21897"/>
                </a:lnTo>
                <a:lnTo>
                  <a:pt x="16733" y="22074"/>
                </a:lnTo>
                <a:lnTo>
                  <a:pt x="16556" y="21707"/>
                </a:lnTo>
                <a:lnTo>
                  <a:pt x="16882" y="21544"/>
                </a:lnTo>
                <a:close/>
                <a:moveTo>
                  <a:pt x="25894" y="21585"/>
                </a:moveTo>
                <a:lnTo>
                  <a:pt x="26057" y="21924"/>
                </a:lnTo>
                <a:lnTo>
                  <a:pt x="25731" y="22101"/>
                </a:lnTo>
                <a:lnTo>
                  <a:pt x="25554" y="21761"/>
                </a:lnTo>
                <a:lnTo>
                  <a:pt x="25894" y="21585"/>
                </a:lnTo>
                <a:close/>
                <a:moveTo>
                  <a:pt x="38941" y="21479"/>
                </a:moveTo>
                <a:cubicBezTo>
                  <a:pt x="38773" y="21479"/>
                  <a:pt x="38603" y="21591"/>
                  <a:pt x="38616" y="21816"/>
                </a:cubicBezTo>
                <a:cubicBezTo>
                  <a:pt x="38637" y="22013"/>
                  <a:pt x="38790" y="22111"/>
                  <a:pt x="38941" y="22111"/>
                </a:cubicBezTo>
                <a:cubicBezTo>
                  <a:pt x="39092" y="22111"/>
                  <a:pt x="39242" y="22013"/>
                  <a:pt x="39255" y="21816"/>
                </a:cubicBezTo>
                <a:cubicBezTo>
                  <a:pt x="39276" y="21591"/>
                  <a:pt x="39109" y="21479"/>
                  <a:pt x="38941" y="21479"/>
                </a:cubicBezTo>
                <a:close/>
                <a:moveTo>
                  <a:pt x="948" y="21730"/>
                </a:moveTo>
                <a:cubicBezTo>
                  <a:pt x="846" y="21730"/>
                  <a:pt x="748" y="21806"/>
                  <a:pt x="748" y="21924"/>
                </a:cubicBezTo>
                <a:cubicBezTo>
                  <a:pt x="735" y="22020"/>
                  <a:pt x="816" y="22115"/>
                  <a:pt x="925" y="22115"/>
                </a:cubicBezTo>
                <a:cubicBezTo>
                  <a:pt x="930" y="22115"/>
                  <a:pt x="935" y="22115"/>
                  <a:pt x="940" y="22115"/>
                </a:cubicBezTo>
                <a:cubicBezTo>
                  <a:pt x="1095" y="22115"/>
                  <a:pt x="1193" y="21920"/>
                  <a:pt x="1088" y="21788"/>
                </a:cubicBezTo>
                <a:cubicBezTo>
                  <a:pt x="1048" y="21748"/>
                  <a:pt x="997" y="21730"/>
                  <a:pt x="948" y="21730"/>
                </a:cubicBezTo>
                <a:close/>
                <a:moveTo>
                  <a:pt x="14150" y="21612"/>
                </a:moveTo>
                <a:lnTo>
                  <a:pt x="14300" y="21965"/>
                </a:lnTo>
                <a:lnTo>
                  <a:pt x="13960" y="22128"/>
                </a:lnTo>
                <a:lnTo>
                  <a:pt x="13743" y="21775"/>
                </a:lnTo>
                <a:lnTo>
                  <a:pt x="14150" y="21612"/>
                </a:lnTo>
                <a:close/>
                <a:moveTo>
                  <a:pt x="42517" y="21775"/>
                </a:moveTo>
                <a:cubicBezTo>
                  <a:pt x="42449" y="21870"/>
                  <a:pt x="42381" y="21938"/>
                  <a:pt x="42395" y="21992"/>
                </a:cubicBezTo>
                <a:lnTo>
                  <a:pt x="42381" y="21992"/>
                </a:lnTo>
                <a:cubicBezTo>
                  <a:pt x="42381" y="22047"/>
                  <a:pt x="42477" y="22087"/>
                  <a:pt x="42531" y="22128"/>
                </a:cubicBezTo>
                <a:cubicBezTo>
                  <a:pt x="42572" y="22087"/>
                  <a:pt x="42653" y="22033"/>
                  <a:pt x="42653" y="21979"/>
                </a:cubicBezTo>
                <a:cubicBezTo>
                  <a:pt x="42667" y="21924"/>
                  <a:pt x="42585" y="21870"/>
                  <a:pt x="42517" y="21775"/>
                </a:cubicBezTo>
                <a:close/>
                <a:moveTo>
                  <a:pt x="23176" y="21653"/>
                </a:moveTo>
                <a:lnTo>
                  <a:pt x="23352" y="21992"/>
                </a:lnTo>
                <a:lnTo>
                  <a:pt x="23012" y="22155"/>
                </a:lnTo>
                <a:lnTo>
                  <a:pt x="22836" y="21829"/>
                </a:lnTo>
                <a:lnTo>
                  <a:pt x="23176" y="21653"/>
                </a:lnTo>
                <a:close/>
                <a:moveTo>
                  <a:pt x="6403" y="21367"/>
                </a:moveTo>
                <a:cubicBezTo>
                  <a:pt x="6185" y="21381"/>
                  <a:pt x="6009" y="21557"/>
                  <a:pt x="6022" y="21775"/>
                </a:cubicBezTo>
                <a:lnTo>
                  <a:pt x="6009" y="21775"/>
                </a:lnTo>
                <a:cubicBezTo>
                  <a:pt x="6018" y="22005"/>
                  <a:pt x="6214" y="22161"/>
                  <a:pt x="6416" y="22161"/>
                </a:cubicBezTo>
                <a:cubicBezTo>
                  <a:pt x="6512" y="22161"/>
                  <a:pt x="6609" y="22126"/>
                  <a:pt x="6688" y="22047"/>
                </a:cubicBezTo>
                <a:cubicBezTo>
                  <a:pt x="6933" y="21788"/>
                  <a:pt x="6756" y="21367"/>
                  <a:pt x="6403" y="21367"/>
                </a:cubicBezTo>
                <a:close/>
                <a:moveTo>
                  <a:pt x="3657" y="21517"/>
                </a:moveTo>
                <a:cubicBezTo>
                  <a:pt x="3467" y="21530"/>
                  <a:pt x="3331" y="21680"/>
                  <a:pt x="3331" y="21870"/>
                </a:cubicBezTo>
                <a:lnTo>
                  <a:pt x="3317" y="21856"/>
                </a:lnTo>
                <a:lnTo>
                  <a:pt x="3317" y="21856"/>
                </a:lnTo>
                <a:cubicBezTo>
                  <a:pt x="3327" y="22051"/>
                  <a:pt x="3493" y="22182"/>
                  <a:pt x="3663" y="22182"/>
                </a:cubicBezTo>
                <a:cubicBezTo>
                  <a:pt x="3742" y="22182"/>
                  <a:pt x="3823" y="22153"/>
                  <a:pt x="3888" y="22087"/>
                </a:cubicBezTo>
                <a:cubicBezTo>
                  <a:pt x="4092" y="21884"/>
                  <a:pt x="3943" y="21530"/>
                  <a:pt x="3657" y="21517"/>
                </a:cubicBezTo>
                <a:close/>
                <a:moveTo>
                  <a:pt x="11405" y="21680"/>
                </a:moveTo>
                <a:lnTo>
                  <a:pt x="11568" y="22020"/>
                </a:lnTo>
                <a:lnTo>
                  <a:pt x="11242" y="22183"/>
                </a:lnTo>
                <a:lnTo>
                  <a:pt x="11065" y="21843"/>
                </a:lnTo>
                <a:lnTo>
                  <a:pt x="11405" y="21680"/>
                </a:lnTo>
                <a:close/>
                <a:moveTo>
                  <a:pt x="32201" y="21693"/>
                </a:moveTo>
                <a:lnTo>
                  <a:pt x="32405" y="22060"/>
                </a:lnTo>
                <a:lnTo>
                  <a:pt x="32038" y="22237"/>
                </a:lnTo>
                <a:lnTo>
                  <a:pt x="32024" y="22237"/>
                </a:lnTo>
                <a:cubicBezTo>
                  <a:pt x="31970" y="22142"/>
                  <a:pt x="31902" y="22006"/>
                  <a:pt x="31847" y="21884"/>
                </a:cubicBezTo>
                <a:lnTo>
                  <a:pt x="32201" y="21693"/>
                </a:lnTo>
                <a:close/>
                <a:moveTo>
                  <a:pt x="36214" y="21475"/>
                </a:moveTo>
                <a:cubicBezTo>
                  <a:pt x="36008" y="21475"/>
                  <a:pt x="35844" y="21647"/>
                  <a:pt x="35844" y="21856"/>
                </a:cubicBezTo>
                <a:lnTo>
                  <a:pt x="35857" y="21843"/>
                </a:lnTo>
                <a:lnTo>
                  <a:pt x="35857" y="21843"/>
                </a:lnTo>
                <a:cubicBezTo>
                  <a:pt x="35848" y="22083"/>
                  <a:pt x="36033" y="22242"/>
                  <a:pt x="36230" y="22242"/>
                </a:cubicBezTo>
                <a:cubicBezTo>
                  <a:pt x="36323" y="22242"/>
                  <a:pt x="36418" y="22207"/>
                  <a:pt x="36496" y="22128"/>
                </a:cubicBezTo>
                <a:cubicBezTo>
                  <a:pt x="36741" y="21897"/>
                  <a:pt x="36578" y="21476"/>
                  <a:pt x="36238" y="21476"/>
                </a:cubicBezTo>
                <a:cubicBezTo>
                  <a:pt x="36230" y="21475"/>
                  <a:pt x="36222" y="21475"/>
                  <a:pt x="36214" y="21475"/>
                </a:cubicBezTo>
                <a:close/>
                <a:moveTo>
                  <a:pt x="20444" y="21720"/>
                </a:moveTo>
                <a:lnTo>
                  <a:pt x="20620" y="22074"/>
                </a:lnTo>
                <a:lnTo>
                  <a:pt x="20267" y="22251"/>
                </a:lnTo>
                <a:lnTo>
                  <a:pt x="20090" y="21884"/>
                </a:lnTo>
                <a:lnTo>
                  <a:pt x="20444" y="21720"/>
                </a:lnTo>
                <a:close/>
                <a:moveTo>
                  <a:pt x="29482" y="21788"/>
                </a:moveTo>
                <a:lnTo>
                  <a:pt x="29659" y="22115"/>
                </a:lnTo>
                <a:lnTo>
                  <a:pt x="29319" y="22291"/>
                </a:lnTo>
                <a:cubicBezTo>
                  <a:pt x="29265" y="22183"/>
                  <a:pt x="29197" y="22060"/>
                  <a:pt x="29143" y="21952"/>
                </a:cubicBezTo>
                <a:lnTo>
                  <a:pt x="29482" y="21788"/>
                </a:lnTo>
                <a:close/>
                <a:moveTo>
                  <a:pt x="17711" y="21816"/>
                </a:moveTo>
                <a:lnTo>
                  <a:pt x="17875" y="22142"/>
                </a:lnTo>
                <a:lnTo>
                  <a:pt x="17535" y="22319"/>
                </a:lnTo>
                <a:lnTo>
                  <a:pt x="17372" y="21979"/>
                </a:lnTo>
                <a:lnTo>
                  <a:pt x="17711" y="21816"/>
                </a:lnTo>
                <a:close/>
                <a:moveTo>
                  <a:pt x="39756" y="21747"/>
                </a:moveTo>
                <a:cubicBezTo>
                  <a:pt x="39508" y="21747"/>
                  <a:pt x="39368" y="22064"/>
                  <a:pt x="39554" y="22251"/>
                </a:cubicBezTo>
                <a:cubicBezTo>
                  <a:pt x="39612" y="22312"/>
                  <a:pt x="39685" y="22340"/>
                  <a:pt x="39757" y="22340"/>
                </a:cubicBezTo>
                <a:cubicBezTo>
                  <a:pt x="39908" y="22340"/>
                  <a:pt x="40057" y="22221"/>
                  <a:pt x="40057" y="22047"/>
                </a:cubicBezTo>
                <a:cubicBezTo>
                  <a:pt x="40057" y="21884"/>
                  <a:pt x="39935" y="21761"/>
                  <a:pt x="39785" y="21748"/>
                </a:cubicBezTo>
                <a:lnTo>
                  <a:pt x="39772" y="21748"/>
                </a:lnTo>
                <a:cubicBezTo>
                  <a:pt x="39766" y="21747"/>
                  <a:pt x="39761" y="21747"/>
                  <a:pt x="39756" y="21747"/>
                </a:cubicBezTo>
                <a:close/>
                <a:moveTo>
                  <a:pt x="26750" y="21816"/>
                </a:moveTo>
                <a:lnTo>
                  <a:pt x="26913" y="22183"/>
                </a:lnTo>
                <a:lnTo>
                  <a:pt x="26574" y="22359"/>
                </a:lnTo>
                <a:lnTo>
                  <a:pt x="26397" y="22033"/>
                </a:lnTo>
                <a:lnTo>
                  <a:pt x="26750" y="21816"/>
                </a:lnTo>
                <a:close/>
                <a:moveTo>
                  <a:pt x="14979" y="21870"/>
                </a:moveTo>
                <a:lnTo>
                  <a:pt x="15143" y="22196"/>
                </a:lnTo>
                <a:lnTo>
                  <a:pt x="14789" y="22414"/>
                </a:lnTo>
                <a:lnTo>
                  <a:pt x="14626" y="22047"/>
                </a:lnTo>
                <a:lnTo>
                  <a:pt x="14979" y="21870"/>
                </a:lnTo>
                <a:close/>
                <a:moveTo>
                  <a:pt x="1754" y="21924"/>
                </a:moveTo>
                <a:cubicBezTo>
                  <a:pt x="1618" y="21924"/>
                  <a:pt x="1523" y="22033"/>
                  <a:pt x="1509" y="22169"/>
                </a:cubicBezTo>
                <a:cubicBezTo>
                  <a:pt x="1500" y="22317"/>
                  <a:pt x="1623" y="22415"/>
                  <a:pt x="1754" y="22415"/>
                </a:cubicBezTo>
                <a:cubicBezTo>
                  <a:pt x="1816" y="22415"/>
                  <a:pt x="1879" y="22393"/>
                  <a:pt x="1931" y="22346"/>
                </a:cubicBezTo>
                <a:cubicBezTo>
                  <a:pt x="2080" y="22196"/>
                  <a:pt x="1972" y="21924"/>
                  <a:pt x="1754" y="21924"/>
                </a:cubicBezTo>
                <a:close/>
                <a:moveTo>
                  <a:pt x="12220" y="21924"/>
                </a:moveTo>
                <a:lnTo>
                  <a:pt x="12397" y="22264"/>
                </a:lnTo>
                <a:lnTo>
                  <a:pt x="12057" y="22441"/>
                </a:lnTo>
                <a:lnTo>
                  <a:pt x="11880" y="22101"/>
                </a:lnTo>
                <a:lnTo>
                  <a:pt x="12220" y="21924"/>
                </a:lnTo>
                <a:close/>
                <a:moveTo>
                  <a:pt x="23991" y="21897"/>
                </a:moveTo>
                <a:lnTo>
                  <a:pt x="24154" y="22264"/>
                </a:lnTo>
                <a:lnTo>
                  <a:pt x="23842" y="22441"/>
                </a:lnTo>
                <a:lnTo>
                  <a:pt x="23665" y="22074"/>
                </a:lnTo>
                <a:lnTo>
                  <a:pt x="23991" y="21897"/>
                </a:lnTo>
                <a:close/>
                <a:moveTo>
                  <a:pt x="7248" y="21652"/>
                </a:moveTo>
                <a:cubicBezTo>
                  <a:pt x="7243" y="21652"/>
                  <a:pt x="7237" y="21652"/>
                  <a:pt x="7232" y="21653"/>
                </a:cubicBezTo>
                <a:cubicBezTo>
                  <a:pt x="7001" y="21653"/>
                  <a:pt x="6824" y="21829"/>
                  <a:pt x="6838" y="22047"/>
                </a:cubicBezTo>
                <a:lnTo>
                  <a:pt x="6824" y="22047"/>
                </a:lnTo>
                <a:cubicBezTo>
                  <a:pt x="6824" y="22287"/>
                  <a:pt x="7025" y="22452"/>
                  <a:pt x="7235" y="22452"/>
                </a:cubicBezTo>
                <a:cubicBezTo>
                  <a:pt x="7334" y="22452"/>
                  <a:pt x="7434" y="22415"/>
                  <a:pt x="7517" y="22332"/>
                </a:cubicBezTo>
                <a:cubicBezTo>
                  <a:pt x="7772" y="22078"/>
                  <a:pt x="7591" y="21652"/>
                  <a:pt x="7248" y="21652"/>
                </a:cubicBezTo>
                <a:close/>
                <a:moveTo>
                  <a:pt x="4486" y="21761"/>
                </a:moveTo>
                <a:cubicBezTo>
                  <a:pt x="4174" y="21761"/>
                  <a:pt x="4024" y="22142"/>
                  <a:pt x="4242" y="22359"/>
                </a:cubicBezTo>
                <a:cubicBezTo>
                  <a:pt x="4312" y="22430"/>
                  <a:pt x="4399" y="22462"/>
                  <a:pt x="4484" y="22462"/>
                </a:cubicBezTo>
                <a:cubicBezTo>
                  <a:pt x="4659" y="22462"/>
                  <a:pt x="4826" y="22325"/>
                  <a:pt x="4826" y="22115"/>
                </a:cubicBezTo>
                <a:cubicBezTo>
                  <a:pt x="4840" y="21911"/>
                  <a:pt x="4676" y="21761"/>
                  <a:pt x="4486" y="21761"/>
                </a:cubicBezTo>
                <a:close/>
                <a:moveTo>
                  <a:pt x="37053" y="21748"/>
                </a:moveTo>
                <a:cubicBezTo>
                  <a:pt x="36727" y="21748"/>
                  <a:pt x="36564" y="22142"/>
                  <a:pt x="36795" y="22373"/>
                </a:cubicBezTo>
                <a:cubicBezTo>
                  <a:pt x="36870" y="22448"/>
                  <a:pt x="36962" y="22481"/>
                  <a:pt x="37052" y="22481"/>
                </a:cubicBezTo>
                <a:cubicBezTo>
                  <a:pt x="37240" y="22481"/>
                  <a:pt x="37420" y="22335"/>
                  <a:pt x="37420" y="22115"/>
                </a:cubicBezTo>
                <a:cubicBezTo>
                  <a:pt x="37420" y="21911"/>
                  <a:pt x="37257" y="21748"/>
                  <a:pt x="37053" y="21748"/>
                </a:cubicBezTo>
                <a:close/>
                <a:moveTo>
                  <a:pt x="21273" y="21992"/>
                </a:moveTo>
                <a:lnTo>
                  <a:pt x="21436" y="22319"/>
                </a:lnTo>
                <a:lnTo>
                  <a:pt x="21082" y="22495"/>
                </a:lnTo>
                <a:lnTo>
                  <a:pt x="20906" y="22169"/>
                </a:lnTo>
                <a:lnTo>
                  <a:pt x="21273" y="21992"/>
                </a:lnTo>
                <a:close/>
                <a:moveTo>
                  <a:pt x="33030" y="21924"/>
                </a:moveTo>
                <a:lnTo>
                  <a:pt x="33234" y="22305"/>
                </a:lnTo>
                <a:lnTo>
                  <a:pt x="32853" y="22495"/>
                </a:lnTo>
                <a:cubicBezTo>
                  <a:pt x="32799" y="22387"/>
                  <a:pt x="32717" y="22251"/>
                  <a:pt x="32663" y="22128"/>
                </a:cubicBezTo>
                <a:lnTo>
                  <a:pt x="33030" y="21924"/>
                </a:lnTo>
                <a:close/>
                <a:moveTo>
                  <a:pt x="30298" y="22020"/>
                </a:moveTo>
                <a:lnTo>
                  <a:pt x="30475" y="22359"/>
                </a:lnTo>
                <a:lnTo>
                  <a:pt x="30135" y="22536"/>
                </a:lnTo>
                <a:lnTo>
                  <a:pt x="29958" y="22196"/>
                </a:lnTo>
                <a:lnTo>
                  <a:pt x="30298" y="22020"/>
                </a:lnTo>
                <a:close/>
                <a:moveTo>
                  <a:pt x="40622" y="22032"/>
                </a:moveTo>
                <a:cubicBezTo>
                  <a:pt x="40615" y="22032"/>
                  <a:pt x="40608" y="22032"/>
                  <a:pt x="40601" y="22033"/>
                </a:cubicBezTo>
                <a:lnTo>
                  <a:pt x="40587" y="22033"/>
                </a:lnTo>
                <a:cubicBezTo>
                  <a:pt x="40370" y="22033"/>
                  <a:pt x="40247" y="22319"/>
                  <a:pt x="40424" y="22482"/>
                </a:cubicBezTo>
                <a:cubicBezTo>
                  <a:pt x="40476" y="22533"/>
                  <a:pt x="40538" y="22556"/>
                  <a:pt x="40600" y="22556"/>
                </a:cubicBezTo>
                <a:cubicBezTo>
                  <a:pt x="40732" y="22556"/>
                  <a:pt x="40859" y="22449"/>
                  <a:pt x="40859" y="22291"/>
                </a:cubicBezTo>
                <a:cubicBezTo>
                  <a:pt x="40859" y="22149"/>
                  <a:pt x="40749" y="22032"/>
                  <a:pt x="40622" y="22032"/>
                </a:cubicBezTo>
                <a:close/>
                <a:moveTo>
                  <a:pt x="9488" y="21952"/>
                </a:moveTo>
                <a:lnTo>
                  <a:pt x="9692" y="22373"/>
                </a:lnTo>
                <a:lnTo>
                  <a:pt x="9339" y="22563"/>
                </a:lnTo>
                <a:lnTo>
                  <a:pt x="9135" y="22155"/>
                </a:lnTo>
                <a:cubicBezTo>
                  <a:pt x="9203" y="22142"/>
                  <a:pt x="9271" y="22115"/>
                  <a:pt x="9325" y="22087"/>
                </a:cubicBezTo>
                <a:cubicBezTo>
                  <a:pt x="9393" y="22047"/>
                  <a:pt x="9447" y="22006"/>
                  <a:pt x="9488" y="21952"/>
                </a:cubicBezTo>
                <a:close/>
                <a:moveTo>
                  <a:pt x="18527" y="22047"/>
                </a:moveTo>
                <a:lnTo>
                  <a:pt x="18704" y="22387"/>
                </a:lnTo>
                <a:lnTo>
                  <a:pt x="18364" y="22563"/>
                </a:lnTo>
                <a:lnTo>
                  <a:pt x="18187" y="22223"/>
                </a:lnTo>
                <a:lnTo>
                  <a:pt x="18527" y="22047"/>
                </a:lnTo>
                <a:close/>
                <a:moveTo>
                  <a:pt x="34317" y="21761"/>
                </a:moveTo>
                <a:cubicBezTo>
                  <a:pt x="34310" y="21761"/>
                  <a:pt x="34302" y="21761"/>
                  <a:pt x="34294" y="21761"/>
                </a:cubicBezTo>
                <a:cubicBezTo>
                  <a:pt x="33941" y="21775"/>
                  <a:pt x="33764" y="22210"/>
                  <a:pt x="34022" y="22454"/>
                </a:cubicBezTo>
                <a:cubicBezTo>
                  <a:pt x="34104" y="22537"/>
                  <a:pt x="34205" y="22574"/>
                  <a:pt x="34303" y="22574"/>
                </a:cubicBezTo>
                <a:cubicBezTo>
                  <a:pt x="34513" y="22574"/>
                  <a:pt x="34715" y="22405"/>
                  <a:pt x="34715" y="22155"/>
                </a:cubicBezTo>
                <a:cubicBezTo>
                  <a:pt x="34715" y="21945"/>
                  <a:pt x="34538" y="21761"/>
                  <a:pt x="34317" y="21761"/>
                </a:cubicBezTo>
                <a:close/>
                <a:moveTo>
                  <a:pt x="27579" y="22087"/>
                </a:moveTo>
                <a:lnTo>
                  <a:pt x="27756" y="22441"/>
                </a:lnTo>
                <a:lnTo>
                  <a:pt x="27403" y="22618"/>
                </a:lnTo>
                <a:lnTo>
                  <a:pt x="27226" y="22251"/>
                </a:lnTo>
                <a:lnTo>
                  <a:pt x="27579" y="22087"/>
                </a:lnTo>
                <a:close/>
                <a:moveTo>
                  <a:pt x="15795" y="22115"/>
                </a:moveTo>
                <a:lnTo>
                  <a:pt x="15972" y="22454"/>
                </a:lnTo>
                <a:lnTo>
                  <a:pt x="15632" y="22631"/>
                </a:lnTo>
                <a:lnTo>
                  <a:pt x="15469" y="22291"/>
                </a:lnTo>
                <a:lnTo>
                  <a:pt x="15795" y="22115"/>
                </a:lnTo>
                <a:close/>
                <a:moveTo>
                  <a:pt x="24820" y="22183"/>
                </a:moveTo>
                <a:lnTo>
                  <a:pt x="24997" y="22509"/>
                </a:lnTo>
                <a:lnTo>
                  <a:pt x="24671" y="22686"/>
                </a:lnTo>
                <a:lnTo>
                  <a:pt x="24494" y="22346"/>
                </a:lnTo>
                <a:lnTo>
                  <a:pt x="24820" y="22183"/>
                </a:lnTo>
                <a:close/>
                <a:moveTo>
                  <a:pt x="37878" y="22007"/>
                </a:moveTo>
                <a:cubicBezTo>
                  <a:pt x="37797" y="22007"/>
                  <a:pt x="37716" y="22036"/>
                  <a:pt x="37651" y="22101"/>
                </a:cubicBezTo>
                <a:cubicBezTo>
                  <a:pt x="37434" y="22319"/>
                  <a:pt x="37583" y="22686"/>
                  <a:pt x="37882" y="22686"/>
                </a:cubicBezTo>
                <a:cubicBezTo>
                  <a:pt x="38073" y="22686"/>
                  <a:pt x="38222" y="22536"/>
                  <a:pt x="38222" y="22346"/>
                </a:cubicBezTo>
                <a:cubicBezTo>
                  <a:pt x="38222" y="22142"/>
                  <a:pt x="38051" y="22007"/>
                  <a:pt x="37878" y="22007"/>
                </a:cubicBezTo>
                <a:close/>
                <a:moveTo>
                  <a:pt x="2583" y="22128"/>
                </a:moveTo>
                <a:cubicBezTo>
                  <a:pt x="2325" y="22128"/>
                  <a:pt x="2203" y="22441"/>
                  <a:pt x="2379" y="22618"/>
                </a:cubicBezTo>
                <a:cubicBezTo>
                  <a:pt x="2439" y="22673"/>
                  <a:pt x="2510" y="22697"/>
                  <a:pt x="2580" y="22697"/>
                </a:cubicBezTo>
                <a:cubicBezTo>
                  <a:pt x="2733" y="22697"/>
                  <a:pt x="2878" y="22578"/>
                  <a:pt x="2869" y="22400"/>
                </a:cubicBezTo>
                <a:cubicBezTo>
                  <a:pt x="2869" y="22251"/>
                  <a:pt x="2746" y="22128"/>
                  <a:pt x="2583" y="22128"/>
                </a:cubicBezTo>
                <a:close/>
                <a:moveTo>
                  <a:pt x="13049" y="22183"/>
                </a:moveTo>
                <a:lnTo>
                  <a:pt x="13212" y="22536"/>
                </a:lnTo>
                <a:lnTo>
                  <a:pt x="12886" y="22713"/>
                </a:lnTo>
                <a:lnTo>
                  <a:pt x="12723" y="22346"/>
                </a:lnTo>
                <a:lnTo>
                  <a:pt x="13049" y="22183"/>
                </a:lnTo>
                <a:close/>
                <a:moveTo>
                  <a:pt x="5302" y="21979"/>
                </a:moveTo>
                <a:cubicBezTo>
                  <a:pt x="4976" y="21979"/>
                  <a:pt x="4812" y="22373"/>
                  <a:pt x="5043" y="22618"/>
                </a:cubicBezTo>
                <a:cubicBezTo>
                  <a:pt x="5116" y="22690"/>
                  <a:pt x="5205" y="22723"/>
                  <a:pt x="5293" y="22723"/>
                </a:cubicBezTo>
                <a:cubicBezTo>
                  <a:pt x="5484" y="22723"/>
                  <a:pt x="5669" y="22569"/>
                  <a:pt x="5669" y="22346"/>
                </a:cubicBezTo>
                <a:cubicBezTo>
                  <a:pt x="5669" y="22142"/>
                  <a:pt x="5506" y="21992"/>
                  <a:pt x="5302" y="21979"/>
                </a:cubicBezTo>
                <a:close/>
                <a:moveTo>
                  <a:pt x="22102" y="22237"/>
                </a:moveTo>
                <a:lnTo>
                  <a:pt x="22265" y="22563"/>
                </a:lnTo>
                <a:lnTo>
                  <a:pt x="21911" y="22740"/>
                </a:lnTo>
                <a:lnTo>
                  <a:pt x="21735" y="22414"/>
                </a:lnTo>
                <a:lnTo>
                  <a:pt x="22102" y="22237"/>
                </a:lnTo>
                <a:close/>
                <a:moveTo>
                  <a:pt x="41417" y="22345"/>
                </a:moveTo>
                <a:cubicBezTo>
                  <a:pt x="41144" y="22345"/>
                  <a:pt x="41122" y="22767"/>
                  <a:pt x="41403" y="22781"/>
                </a:cubicBezTo>
                <a:cubicBezTo>
                  <a:pt x="41411" y="22782"/>
                  <a:pt x="41420" y="22782"/>
                  <a:pt x="41428" y="22782"/>
                </a:cubicBezTo>
                <a:cubicBezTo>
                  <a:pt x="41551" y="22782"/>
                  <a:pt x="41635" y="22691"/>
                  <a:pt x="41647" y="22577"/>
                </a:cubicBezTo>
                <a:cubicBezTo>
                  <a:pt x="41647" y="22454"/>
                  <a:pt x="41552" y="22346"/>
                  <a:pt x="41430" y="22346"/>
                </a:cubicBezTo>
                <a:cubicBezTo>
                  <a:pt x="41426" y="22346"/>
                  <a:pt x="41421" y="22345"/>
                  <a:pt x="41417" y="22345"/>
                </a:cubicBezTo>
                <a:close/>
                <a:moveTo>
                  <a:pt x="10331" y="22264"/>
                </a:moveTo>
                <a:lnTo>
                  <a:pt x="10494" y="22604"/>
                </a:lnTo>
                <a:lnTo>
                  <a:pt x="10154" y="22794"/>
                </a:lnTo>
                <a:lnTo>
                  <a:pt x="9964" y="22441"/>
                </a:lnTo>
                <a:lnTo>
                  <a:pt x="10331" y="22264"/>
                </a:lnTo>
                <a:close/>
                <a:moveTo>
                  <a:pt x="19356" y="22291"/>
                </a:moveTo>
                <a:lnTo>
                  <a:pt x="19533" y="22631"/>
                </a:lnTo>
                <a:lnTo>
                  <a:pt x="19193" y="22808"/>
                </a:lnTo>
                <a:lnTo>
                  <a:pt x="19016" y="22468"/>
                </a:lnTo>
                <a:lnTo>
                  <a:pt x="19356" y="22291"/>
                </a:lnTo>
                <a:close/>
                <a:moveTo>
                  <a:pt x="31113" y="22264"/>
                </a:moveTo>
                <a:lnTo>
                  <a:pt x="31304" y="22645"/>
                </a:lnTo>
                <a:lnTo>
                  <a:pt x="30964" y="22808"/>
                </a:lnTo>
                <a:lnTo>
                  <a:pt x="30774" y="22441"/>
                </a:lnTo>
                <a:lnTo>
                  <a:pt x="31113" y="22264"/>
                </a:lnTo>
                <a:close/>
                <a:moveTo>
                  <a:pt x="35137" y="22047"/>
                </a:moveTo>
                <a:cubicBezTo>
                  <a:pt x="34770" y="22047"/>
                  <a:pt x="34593" y="22468"/>
                  <a:pt x="34838" y="22726"/>
                </a:cubicBezTo>
                <a:cubicBezTo>
                  <a:pt x="34918" y="22807"/>
                  <a:pt x="35019" y="22843"/>
                  <a:pt x="35119" y="22843"/>
                </a:cubicBezTo>
                <a:cubicBezTo>
                  <a:pt x="35321" y="22843"/>
                  <a:pt x="35517" y="22692"/>
                  <a:pt x="35517" y="22454"/>
                </a:cubicBezTo>
                <a:cubicBezTo>
                  <a:pt x="35531" y="22223"/>
                  <a:pt x="35354" y="22047"/>
                  <a:pt x="35137" y="22047"/>
                </a:cubicBezTo>
                <a:close/>
                <a:moveTo>
                  <a:pt x="28409" y="22373"/>
                </a:moveTo>
                <a:lnTo>
                  <a:pt x="28572" y="22686"/>
                </a:lnTo>
                <a:lnTo>
                  <a:pt x="28218" y="22862"/>
                </a:lnTo>
                <a:lnTo>
                  <a:pt x="28042" y="22536"/>
                </a:lnTo>
                <a:lnTo>
                  <a:pt x="28409" y="22373"/>
                </a:lnTo>
                <a:close/>
                <a:moveTo>
                  <a:pt x="16624" y="22359"/>
                </a:moveTo>
                <a:lnTo>
                  <a:pt x="16787" y="22726"/>
                </a:lnTo>
                <a:lnTo>
                  <a:pt x="16475" y="22903"/>
                </a:lnTo>
                <a:lnTo>
                  <a:pt x="16298" y="22536"/>
                </a:lnTo>
                <a:lnTo>
                  <a:pt x="16624" y="22359"/>
                </a:lnTo>
                <a:close/>
                <a:moveTo>
                  <a:pt x="633" y="22589"/>
                </a:moveTo>
                <a:cubicBezTo>
                  <a:pt x="548" y="22589"/>
                  <a:pt x="490" y="22666"/>
                  <a:pt x="490" y="22767"/>
                </a:cubicBezTo>
                <a:cubicBezTo>
                  <a:pt x="502" y="22865"/>
                  <a:pt x="558" y="22919"/>
                  <a:pt x="639" y="22919"/>
                </a:cubicBezTo>
                <a:cubicBezTo>
                  <a:pt x="648" y="22919"/>
                  <a:pt x="657" y="22918"/>
                  <a:pt x="667" y="22917"/>
                </a:cubicBezTo>
                <a:cubicBezTo>
                  <a:pt x="735" y="22903"/>
                  <a:pt x="789" y="22835"/>
                  <a:pt x="843" y="22781"/>
                </a:cubicBezTo>
                <a:lnTo>
                  <a:pt x="843" y="22713"/>
                </a:lnTo>
                <a:cubicBezTo>
                  <a:pt x="776" y="22672"/>
                  <a:pt x="721" y="22604"/>
                  <a:pt x="653" y="22590"/>
                </a:cubicBezTo>
                <a:cubicBezTo>
                  <a:pt x="646" y="22589"/>
                  <a:pt x="639" y="22589"/>
                  <a:pt x="633" y="22589"/>
                </a:cubicBezTo>
                <a:close/>
                <a:moveTo>
                  <a:pt x="25649" y="22414"/>
                </a:moveTo>
                <a:lnTo>
                  <a:pt x="25826" y="22754"/>
                </a:lnTo>
                <a:lnTo>
                  <a:pt x="25486" y="22930"/>
                </a:lnTo>
                <a:lnTo>
                  <a:pt x="25310" y="22590"/>
                </a:lnTo>
                <a:lnTo>
                  <a:pt x="25649" y="22414"/>
                </a:lnTo>
                <a:close/>
                <a:moveTo>
                  <a:pt x="38720" y="22304"/>
                </a:moveTo>
                <a:cubicBezTo>
                  <a:pt x="38713" y="22304"/>
                  <a:pt x="38705" y="22304"/>
                  <a:pt x="38698" y="22305"/>
                </a:cubicBezTo>
                <a:cubicBezTo>
                  <a:pt x="38412" y="22305"/>
                  <a:pt x="38263" y="22658"/>
                  <a:pt x="38480" y="22862"/>
                </a:cubicBezTo>
                <a:cubicBezTo>
                  <a:pt x="38546" y="22927"/>
                  <a:pt x="38626" y="22957"/>
                  <a:pt x="38706" y="22957"/>
                </a:cubicBezTo>
                <a:cubicBezTo>
                  <a:pt x="38874" y="22957"/>
                  <a:pt x="39038" y="22825"/>
                  <a:pt x="39038" y="22631"/>
                </a:cubicBezTo>
                <a:cubicBezTo>
                  <a:pt x="39038" y="22449"/>
                  <a:pt x="38888" y="22304"/>
                  <a:pt x="38720" y="22304"/>
                </a:cubicBezTo>
                <a:close/>
                <a:moveTo>
                  <a:pt x="13865" y="22454"/>
                </a:moveTo>
                <a:lnTo>
                  <a:pt x="14042" y="22781"/>
                </a:lnTo>
                <a:lnTo>
                  <a:pt x="13702" y="22957"/>
                </a:lnTo>
                <a:lnTo>
                  <a:pt x="13539" y="22618"/>
                </a:lnTo>
                <a:lnTo>
                  <a:pt x="13865" y="22454"/>
                </a:lnTo>
                <a:close/>
                <a:moveTo>
                  <a:pt x="3390" y="22372"/>
                </a:moveTo>
                <a:cubicBezTo>
                  <a:pt x="3223" y="22372"/>
                  <a:pt x="3087" y="22516"/>
                  <a:pt x="3100" y="22686"/>
                </a:cubicBezTo>
                <a:cubicBezTo>
                  <a:pt x="3100" y="22870"/>
                  <a:pt x="3250" y="22998"/>
                  <a:pt x="3410" y="22998"/>
                </a:cubicBezTo>
                <a:cubicBezTo>
                  <a:pt x="3486" y="22998"/>
                  <a:pt x="3564" y="22969"/>
                  <a:pt x="3630" y="22903"/>
                </a:cubicBezTo>
                <a:cubicBezTo>
                  <a:pt x="3834" y="22713"/>
                  <a:pt x="3698" y="22373"/>
                  <a:pt x="3412" y="22373"/>
                </a:cubicBezTo>
                <a:cubicBezTo>
                  <a:pt x="3405" y="22372"/>
                  <a:pt x="3397" y="22372"/>
                  <a:pt x="3390" y="22372"/>
                </a:cubicBezTo>
                <a:close/>
                <a:moveTo>
                  <a:pt x="42245" y="22645"/>
                </a:moveTo>
                <a:cubicBezTo>
                  <a:pt x="42137" y="22645"/>
                  <a:pt x="42069" y="22726"/>
                  <a:pt x="42096" y="22821"/>
                </a:cubicBezTo>
                <a:cubicBezTo>
                  <a:pt x="42110" y="22889"/>
                  <a:pt x="42178" y="22944"/>
                  <a:pt x="42218" y="22998"/>
                </a:cubicBezTo>
                <a:lnTo>
                  <a:pt x="42300" y="22998"/>
                </a:lnTo>
                <a:cubicBezTo>
                  <a:pt x="42341" y="22930"/>
                  <a:pt x="42409" y="22876"/>
                  <a:pt x="42409" y="22808"/>
                </a:cubicBezTo>
                <a:cubicBezTo>
                  <a:pt x="42422" y="22699"/>
                  <a:pt x="42354" y="22645"/>
                  <a:pt x="42245" y="22645"/>
                </a:cubicBezTo>
                <a:close/>
                <a:moveTo>
                  <a:pt x="6117" y="22237"/>
                </a:moveTo>
                <a:cubicBezTo>
                  <a:pt x="5777" y="22251"/>
                  <a:pt x="5614" y="22658"/>
                  <a:pt x="5859" y="22903"/>
                </a:cubicBezTo>
                <a:cubicBezTo>
                  <a:pt x="5938" y="22982"/>
                  <a:pt x="6034" y="23017"/>
                  <a:pt x="6127" y="23017"/>
                </a:cubicBezTo>
                <a:cubicBezTo>
                  <a:pt x="6324" y="23017"/>
                  <a:pt x="6511" y="22862"/>
                  <a:pt x="6511" y="22631"/>
                </a:cubicBezTo>
                <a:cubicBezTo>
                  <a:pt x="6511" y="22414"/>
                  <a:pt x="6335" y="22237"/>
                  <a:pt x="6131" y="22237"/>
                </a:cubicBezTo>
                <a:close/>
                <a:moveTo>
                  <a:pt x="11146" y="22495"/>
                </a:moveTo>
                <a:lnTo>
                  <a:pt x="11323" y="22835"/>
                </a:lnTo>
                <a:lnTo>
                  <a:pt x="10983" y="23025"/>
                </a:lnTo>
                <a:lnTo>
                  <a:pt x="10807" y="22686"/>
                </a:lnTo>
                <a:lnTo>
                  <a:pt x="11146" y="22495"/>
                </a:lnTo>
                <a:close/>
                <a:moveTo>
                  <a:pt x="22931" y="22509"/>
                </a:moveTo>
                <a:lnTo>
                  <a:pt x="23108" y="22821"/>
                </a:lnTo>
                <a:lnTo>
                  <a:pt x="22754" y="23053"/>
                </a:lnTo>
                <a:cubicBezTo>
                  <a:pt x="22700" y="22930"/>
                  <a:pt x="22632" y="22794"/>
                  <a:pt x="22577" y="22672"/>
                </a:cubicBezTo>
                <a:lnTo>
                  <a:pt x="22931" y="22509"/>
                </a:lnTo>
                <a:close/>
                <a:moveTo>
                  <a:pt x="31956" y="22522"/>
                </a:moveTo>
                <a:lnTo>
                  <a:pt x="32146" y="22876"/>
                </a:lnTo>
                <a:lnTo>
                  <a:pt x="31793" y="23066"/>
                </a:lnTo>
                <a:lnTo>
                  <a:pt x="31616" y="22713"/>
                </a:lnTo>
                <a:lnTo>
                  <a:pt x="31956" y="22522"/>
                </a:lnTo>
                <a:close/>
                <a:moveTo>
                  <a:pt x="35979" y="22305"/>
                </a:moveTo>
                <a:cubicBezTo>
                  <a:pt x="35640" y="22305"/>
                  <a:pt x="35463" y="22713"/>
                  <a:pt x="35708" y="22957"/>
                </a:cubicBezTo>
                <a:cubicBezTo>
                  <a:pt x="35784" y="23038"/>
                  <a:pt x="35881" y="23075"/>
                  <a:pt x="35977" y="23075"/>
                </a:cubicBezTo>
                <a:cubicBezTo>
                  <a:pt x="36171" y="23075"/>
                  <a:pt x="36360" y="22926"/>
                  <a:pt x="36360" y="22699"/>
                </a:cubicBezTo>
                <a:cubicBezTo>
                  <a:pt x="36360" y="22482"/>
                  <a:pt x="36197" y="22305"/>
                  <a:pt x="35979" y="22305"/>
                </a:cubicBezTo>
                <a:close/>
                <a:moveTo>
                  <a:pt x="20158" y="22550"/>
                </a:moveTo>
                <a:lnTo>
                  <a:pt x="20335" y="22903"/>
                </a:lnTo>
                <a:lnTo>
                  <a:pt x="20009" y="23080"/>
                </a:lnTo>
                <a:lnTo>
                  <a:pt x="19845" y="22713"/>
                </a:lnTo>
                <a:lnTo>
                  <a:pt x="20158" y="22550"/>
                </a:lnTo>
                <a:close/>
                <a:moveTo>
                  <a:pt x="29224" y="22604"/>
                </a:moveTo>
                <a:lnTo>
                  <a:pt x="29401" y="22944"/>
                </a:lnTo>
                <a:lnTo>
                  <a:pt x="29034" y="23107"/>
                </a:lnTo>
                <a:lnTo>
                  <a:pt x="28871" y="22781"/>
                </a:lnTo>
                <a:lnTo>
                  <a:pt x="29224" y="22604"/>
                </a:lnTo>
                <a:close/>
                <a:moveTo>
                  <a:pt x="17467" y="22645"/>
                </a:moveTo>
                <a:lnTo>
                  <a:pt x="17630" y="22971"/>
                </a:lnTo>
                <a:lnTo>
                  <a:pt x="17290" y="23134"/>
                </a:lnTo>
                <a:lnTo>
                  <a:pt x="17127" y="22808"/>
                </a:lnTo>
                <a:lnTo>
                  <a:pt x="17467" y="22645"/>
                </a:lnTo>
                <a:close/>
                <a:moveTo>
                  <a:pt x="43088" y="22971"/>
                </a:moveTo>
                <a:cubicBezTo>
                  <a:pt x="43061" y="22971"/>
                  <a:pt x="43020" y="23012"/>
                  <a:pt x="42993" y="23039"/>
                </a:cubicBezTo>
                <a:cubicBezTo>
                  <a:pt x="43020" y="23080"/>
                  <a:pt x="43047" y="23120"/>
                  <a:pt x="43088" y="23134"/>
                </a:cubicBezTo>
                <a:cubicBezTo>
                  <a:pt x="43091" y="23136"/>
                  <a:pt x="43094" y="23136"/>
                  <a:pt x="43097" y="23136"/>
                </a:cubicBezTo>
                <a:cubicBezTo>
                  <a:pt x="43122" y="23136"/>
                  <a:pt x="43150" y="23090"/>
                  <a:pt x="43211" y="23066"/>
                </a:cubicBezTo>
                <a:cubicBezTo>
                  <a:pt x="43143" y="23025"/>
                  <a:pt x="43115" y="22971"/>
                  <a:pt x="43088" y="22971"/>
                </a:cubicBezTo>
                <a:close/>
                <a:moveTo>
                  <a:pt x="26478" y="22658"/>
                </a:moveTo>
                <a:lnTo>
                  <a:pt x="26655" y="22985"/>
                </a:lnTo>
                <a:lnTo>
                  <a:pt x="26329" y="23161"/>
                </a:lnTo>
                <a:lnTo>
                  <a:pt x="26152" y="22835"/>
                </a:lnTo>
                <a:lnTo>
                  <a:pt x="26478" y="22658"/>
                </a:lnTo>
                <a:close/>
                <a:moveTo>
                  <a:pt x="39523" y="22570"/>
                </a:moveTo>
                <a:cubicBezTo>
                  <a:pt x="39448" y="22570"/>
                  <a:pt x="39371" y="22597"/>
                  <a:pt x="39310" y="22658"/>
                </a:cubicBezTo>
                <a:cubicBezTo>
                  <a:pt x="39119" y="22849"/>
                  <a:pt x="39269" y="23175"/>
                  <a:pt x="39541" y="23175"/>
                </a:cubicBezTo>
                <a:cubicBezTo>
                  <a:pt x="39704" y="23175"/>
                  <a:pt x="39826" y="23039"/>
                  <a:pt x="39840" y="22876"/>
                </a:cubicBezTo>
                <a:cubicBezTo>
                  <a:pt x="39840" y="22691"/>
                  <a:pt x="39683" y="22570"/>
                  <a:pt x="39523" y="22570"/>
                </a:cubicBezTo>
                <a:close/>
                <a:moveTo>
                  <a:pt x="1496" y="22767"/>
                </a:moveTo>
                <a:cubicBezTo>
                  <a:pt x="1292" y="22767"/>
                  <a:pt x="1183" y="23012"/>
                  <a:pt x="1319" y="23148"/>
                </a:cubicBezTo>
                <a:cubicBezTo>
                  <a:pt x="1365" y="23198"/>
                  <a:pt x="1425" y="23221"/>
                  <a:pt x="1484" y="23221"/>
                </a:cubicBezTo>
                <a:cubicBezTo>
                  <a:pt x="1600" y="23221"/>
                  <a:pt x="1713" y="23133"/>
                  <a:pt x="1713" y="22998"/>
                </a:cubicBezTo>
                <a:cubicBezTo>
                  <a:pt x="1713" y="22876"/>
                  <a:pt x="1618" y="22767"/>
                  <a:pt x="1496" y="22767"/>
                </a:cubicBezTo>
                <a:close/>
                <a:moveTo>
                  <a:pt x="14735" y="22686"/>
                </a:moveTo>
                <a:lnTo>
                  <a:pt x="14911" y="23053"/>
                </a:lnTo>
                <a:lnTo>
                  <a:pt x="14544" y="23229"/>
                </a:lnTo>
                <a:lnTo>
                  <a:pt x="14381" y="22903"/>
                </a:lnTo>
                <a:lnTo>
                  <a:pt x="14735" y="22686"/>
                </a:lnTo>
                <a:close/>
                <a:moveTo>
                  <a:pt x="23746" y="22713"/>
                </a:moveTo>
                <a:lnTo>
                  <a:pt x="23910" y="23080"/>
                </a:lnTo>
                <a:lnTo>
                  <a:pt x="23583" y="23243"/>
                </a:lnTo>
                <a:lnTo>
                  <a:pt x="23420" y="22876"/>
                </a:lnTo>
                <a:lnTo>
                  <a:pt x="23746" y="22713"/>
                </a:lnTo>
                <a:close/>
                <a:moveTo>
                  <a:pt x="4228" y="22596"/>
                </a:moveTo>
                <a:cubicBezTo>
                  <a:pt x="4054" y="22596"/>
                  <a:pt x="3888" y="22729"/>
                  <a:pt x="3888" y="22930"/>
                </a:cubicBezTo>
                <a:cubicBezTo>
                  <a:pt x="3888" y="23118"/>
                  <a:pt x="4047" y="23267"/>
                  <a:pt x="4235" y="23270"/>
                </a:cubicBezTo>
                <a:lnTo>
                  <a:pt x="4235" y="23270"/>
                </a:lnTo>
                <a:cubicBezTo>
                  <a:pt x="4543" y="23265"/>
                  <a:pt x="4688" y="22902"/>
                  <a:pt x="4473" y="22699"/>
                </a:cubicBezTo>
                <a:cubicBezTo>
                  <a:pt x="4401" y="22628"/>
                  <a:pt x="4314" y="22596"/>
                  <a:pt x="4228" y="22596"/>
                </a:cubicBezTo>
                <a:close/>
                <a:moveTo>
                  <a:pt x="4235" y="23270"/>
                </a:moveTo>
                <a:cubicBezTo>
                  <a:pt x="4233" y="23270"/>
                  <a:pt x="4230" y="23270"/>
                  <a:pt x="4228" y="23270"/>
                </a:cubicBezTo>
                <a:lnTo>
                  <a:pt x="4242" y="23270"/>
                </a:lnTo>
                <a:cubicBezTo>
                  <a:pt x="4239" y="23270"/>
                  <a:pt x="4237" y="23270"/>
                  <a:pt x="4235" y="23270"/>
                </a:cubicBezTo>
                <a:close/>
                <a:moveTo>
                  <a:pt x="11976" y="22754"/>
                </a:moveTo>
                <a:lnTo>
                  <a:pt x="12139" y="23093"/>
                </a:lnTo>
                <a:lnTo>
                  <a:pt x="11812" y="23270"/>
                </a:lnTo>
                <a:lnTo>
                  <a:pt x="11636" y="22930"/>
                </a:lnTo>
                <a:lnTo>
                  <a:pt x="11976" y="22754"/>
                </a:lnTo>
                <a:close/>
                <a:moveTo>
                  <a:pt x="6974" y="22468"/>
                </a:moveTo>
                <a:cubicBezTo>
                  <a:pt x="6607" y="22468"/>
                  <a:pt x="6430" y="22889"/>
                  <a:pt x="6675" y="23148"/>
                </a:cubicBezTo>
                <a:cubicBezTo>
                  <a:pt x="6755" y="23233"/>
                  <a:pt x="6856" y="23271"/>
                  <a:pt x="6956" y="23271"/>
                </a:cubicBezTo>
                <a:cubicBezTo>
                  <a:pt x="7158" y="23271"/>
                  <a:pt x="7354" y="23113"/>
                  <a:pt x="7354" y="22876"/>
                </a:cubicBezTo>
                <a:cubicBezTo>
                  <a:pt x="7368" y="22658"/>
                  <a:pt x="7191" y="22482"/>
                  <a:pt x="6974" y="22468"/>
                </a:cubicBezTo>
                <a:close/>
                <a:moveTo>
                  <a:pt x="36809" y="22563"/>
                </a:moveTo>
                <a:cubicBezTo>
                  <a:pt x="36482" y="22563"/>
                  <a:pt x="36319" y="22971"/>
                  <a:pt x="36550" y="23202"/>
                </a:cubicBezTo>
                <a:cubicBezTo>
                  <a:pt x="36623" y="23275"/>
                  <a:pt x="36712" y="23307"/>
                  <a:pt x="36800" y="23307"/>
                </a:cubicBezTo>
                <a:cubicBezTo>
                  <a:pt x="36990" y="23307"/>
                  <a:pt x="37176" y="23154"/>
                  <a:pt x="37176" y="22930"/>
                </a:cubicBezTo>
                <a:cubicBezTo>
                  <a:pt x="37176" y="22726"/>
                  <a:pt x="37012" y="22563"/>
                  <a:pt x="36809" y="22563"/>
                </a:cubicBezTo>
                <a:close/>
                <a:moveTo>
                  <a:pt x="21001" y="22808"/>
                </a:moveTo>
                <a:lnTo>
                  <a:pt x="21177" y="23148"/>
                </a:lnTo>
                <a:lnTo>
                  <a:pt x="20838" y="23311"/>
                </a:lnTo>
                <a:lnTo>
                  <a:pt x="20661" y="22985"/>
                </a:lnTo>
                <a:lnTo>
                  <a:pt x="21001" y="22808"/>
                </a:lnTo>
                <a:close/>
                <a:moveTo>
                  <a:pt x="32785" y="22767"/>
                </a:moveTo>
                <a:lnTo>
                  <a:pt x="32989" y="23134"/>
                </a:lnTo>
                <a:lnTo>
                  <a:pt x="32622" y="23324"/>
                </a:lnTo>
                <a:cubicBezTo>
                  <a:pt x="32554" y="23229"/>
                  <a:pt x="32486" y="23080"/>
                  <a:pt x="32418" y="22971"/>
                </a:cubicBezTo>
                <a:lnTo>
                  <a:pt x="32785" y="22767"/>
                </a:lnTo>
                <a:close/>
                <a:moveTo>
                  <a:pt x="30053" y="22849"/>
                </a:moveTo>
                <a:lnTo>
                  <a:pt x="30230" y="23188"/>
                </a:lnTo>
                <a:lnTo>
                  <a:pt x="29863" y="23352"/>
                </a:lnTo>
                <a:lnTo>
                  <a:pt x="29700" y="23025"/>
                </a:lnTo>
                <a:lnTo>
                  <a:pt x="30053" y="22849"/>
                </a:lnTo>
                <a:close/>
                <a:moveTo>
                  <a:pt x="9257" y="22767"/>
                </a:moveTo>
                <a:lnTo>
                  <a:pt x="9461" y="23188"/>
                </a:lnTo>
                <a:lnTo>
                  <a:pt x="9067" y="23379"/>
                </a:lnTo>
                <a:lnTo>
                  <a:pt x="8863" y="22971"/>
                </a:lnTo>
                <a:cubicBezTo>
                  <a:pt x="9012" y="22971"/>
                  <a:pt x="9162" y="22903"/>
                  <a:pt x="9257" y="22767"/>
                </a:cubicBezTo>
                <a:close/>
                <a:moveTo>
                  <a:pt x="18282" y="22876"/>
                </a:moveTo>
                <a:lnTo>
                  <a:pt x="18445" y="23202"/>
                </a:lnTo>
                <a:lnTo>
                  <a:pt x="18119" y="23379"/>
                </a:lnTo>
                <a:lnTo>
                  <a:pt x="17943" y="23039"/>
                </a:lnTo>
                <a:lnTo>
                  <a:pt x="18282" y="22876"/>
                </a:lnTo>
                <a:close/>
                <a:moveTo>
                  <a:pt x="40364" y="22847"/>
                </a:moveTo>
                <a:cubicBezTo>
                  <a:pt x="40295" y="22847"/>
                  <a:pt x="40224" y="22872"/>
                  <a:pt x="40166" y="22930"/>
                </a:cubicBezTo>
                <a:cubicBezTo>
                  <a:pt x="40003" y="23107"/>
                  <a:pt x="40125" y="23392"/>
                  <a:pt x="40370" y="23392"/>
                </a:cubicBezTo>
                <a:cubicBezTo>
                  <a:pt x="40519" y="23379"/>
                  <a:pt x="40628" y="23256"/>
                  <a:pt x="40628" y="23120"/>
                </a:cubicBezTo>
                <a:lnTo>
                  <a:pt x="40642" y="23120"/>
                </a:lnTo>
                <a:cubicBezTo>
                  <a:pt x="40642" y="22956"/>
                  <a:pt x="40506" y="22847"/>
                  <a:pt x="40364" y="22847"/>
                </a:cubicBezTo>
                <a:close/>
                <a:moveTo>
                  <a:pt x="34063" y="22585"/>
                </a:moveTo>
                <a:cubicBezTo>
                  <a:pt x="33933" y="22585"/>
                  <a:pt x="33803" y="22644"/>
                  <a:pt x="33723" y="22767"/>
                </a:cubicBezTo>
                <a:lnTo>
                  <a:pt x="33655" y="22849"/>
                </a:lnTo>
                <a:lnTo>
                  <a:pt x="33655" y="22957"/>
                </a:lnTo>
                <a:cubicBezTo>
                  <a:pt x="33628" y="23161"/>
                  <a:pt x="33778" y="23352"/>
                  <a:pt x="33968" y="23392"/>
                </a:cubicBezTo>
                <a:cubicBezTo>
                  <a:pt x="33998" y="23399"/>
                  <a:pt x="34028" y="23402"/>
                  <a:pt x="34058" y="23402"/>
                </a:cubicBezTo>
                <a:cubicBezTo>
                  <a:pt x="34341" y="23402"/>
                  <a:pt x="34554" y="23118"/>
                  <a:pt x="34444" y="22835"/>
                </a:cubicBezTo>
                <a:cubicBezTo>
                  <a:pt x="34377" y="22671"/>
                  <a:pt x="34220" y="22585"/>
                  <a:pt x="34063" y="22585"/>
                </a:cubicBezTo>
                <a:close/>
                <a:moveTo>
                  <a:pt x="15564" y="22944"/>
                </a:moveTo>
                <a:lnTo>
                  <a:pt x="15727" y="23256"/>
                </a:lnTo>
                <a:lnTo>
                  <a:pt x="15374" y="23433"/>
                </a:lnTo>
                <a:lnTo>
                  <a:pt x="15197" y="23107"/>
                </a:lnTo>
                <a:lnTo>
                  <a:pt x="15564" y="22944"/>
                </a:lnTo>
                <a:close/>
                <a:moveTo>
                  <a:pt x="27294" y="22903"/>
                </a:moveTo>
                <a:lnTo>
                  <a:pt x="27471" y="23270"/>
                </a:lnTo>
                <a:lnTo>
                  <a:pt x="27144" y="23433"/>
                </a:lnTo>
                <a:lnTo>
                  <a:pt x="26968" y="23080"/>
                </a:lnTo>
                <a:lnTo>
                  <a:pt x="27294" y="22903"/>
                </a:lnTo>
                <a:close/>
                <a:moveTo>
                  <a:pt x="24589" y="22985"/>
                </a:moveTo>
                <a:lnTo>
                  <a:pt x="24752" y="23324"/>
                </a:lnTo>
                <a:lnTo>
                  <a:pt x="24412" y="23501"/>
                </a:lnTo>
                <a:lnTo>
                  <a:pt x="24249" y="23161"/>
                </a:lnTo>
                <a:lnTo>
                  <a:pt x="24589" y="22985"/>
                </a:lnTo>
                <a:close/>
                <a:moveTo>
                  <a:pt x="12805" y="22998"/>
                </a:moveTo>
                <a:lnTo>
                  <a:pt x="12968" y="23352"/>
                </a:lnTo>
                <a:lnTo>
                  <a:pt x="12655" y="23528"/>
                </a:lnTo>
                <a:lnTo>
                  <a:pt x="12478" y="23161"/>
                </a:lnTo>
                <a:lnTo>
                  <a:pt x="12805" y="22998"/>
                </a:lnTo>
                <a:close/>
                <a:moveTo>
                  <a:pt x="2339" y="22998"/>
                </a:moveTo>
                <a:cubicBezTo>
                  <a:pt x="1985" y="22998"/>
                  <a:pt x="1963" y="23528"/>
                  <a:pt x="2325" y="23542"/>
                </a:cubicBezTo>
                <a:cubicBezTo>
                  <a:pt x="2330" y="23542"/>
                  <a:pt x="2334" y="23542"/>
                  <a:pt x="2338" y="23542"/>
                </a:cubicBezTo>
                <a:cubicBezTo>
                  <a:pt x="2693" y="23542"/>
                  <a:pt x="2715" y="23012"/>
                  <a:pt x="2352" y="22998"/>
                </a:cubicBezTo>
                <a:cubicBezTo>
                  <a:pt x="2348" y="22998"/>
                  <a:pt x="2343" y="22998"/>
                  <a:pt x="2339" y="22998"/>
                </a:cubicBezTo>
                <a:close/>
                <a:moveTo>
                  <a:pt x="5071" y="22808"/>
                </a:moveTo>
                <a:lnTo>
                  <a:pt x="5071" y="22821"/>
                </a:lnTo>
                <a:cubicBezTo>
                  <a:pt x="4744" y="22821"/>
                  <a:pt x="4581" y="23216"/>
                  <a:pt x="4799" y="23447"/>
                </a:cubicBezTo>
                <a:cubicBezTo>
                  <a:pt x="4874" y="23522"/>
                  <a:pt x="4966" y="23555"/>
                  <a:pt x="5056" y="23555"/>
                </a:cubicBezTo>
                <a:cubicBezTo>
                  <a:pt x="5244" y="23555"/>
                  <a:pt x="5424" y="23409"/>
                  <a:pt x="5424" y="23188"/>
                </a:cubicBezTo>
                <a:cubicBezTo>
                  <a:pt x="5438" y="22985"/>
                  <a:pt x="5275" y="22821"/>
                  <a:pt x="5071" y="22808"/>
                </a:cubicBezTo>
                <a:close/>
                <a:moveTo>
                  <a:pt x="37638" y="22849"/>
                </a:moveTo>
                <a:cubicBezTo>
                  <a:pt x="37312" y="22849"/>
                  <a:pt x="37162" y="23229"/>
                  <a:pt x="37379" y="23460"/>
                </a:cubicBezTo>
                <a:cubicBezTo>
                  <a:pt x="37452" y="23529"/>
                  <a:pt x="37540" y="23560"/>
                  <a:pt x="37626" y="23560"/>
                </a:cubicBezTo>
                <a:cubicBezTo>
                  <a:pt x="37812" y="23560"/>
                  <a:pt x="37987" y="23416"/>
                  <a:pt x="37978" y="23202"/>
                </a:cubicBezTo>
                <a:cubicBezTo>
                  <a:pt x="37978" y="23012"/>
                  <a:pt x="37828" y="22862"/>
                  <a:pt x="37638" y="22862"/>
                </a:cubicBezTo>
                <a:lnTo>
                  <a:pt x="37638" y="22849"/>
                </a:lnTo>
                <a:close/>
                <a:moveTo>
                  <a:pt x="21816" y="23053"/>
                </a:moveTo>
                <a:lnTo>
                  <a:pt x="21993" y="23392"/>
                </a:lnTo>
                <a:lnTo>
                  <a:pt x="21653" y="23569"/>
                </a:lnTo>
                <a:lnTo>
                  <a:pt x="21477" y="23229"/>
                </a:lnTo>
                <a:lnTo>
                  <a:pt x="21816" y="23053"/>
                </a:lnTo>
                <a:close/>
                <a:moveTo>
                  <a:pt x="10086" y="23080"/>
                </a:moveTo>
                <a:lnTo>
                  <a:pt x="10263" y="23420"/>
                </a:lnTo>
                <a:lnTo>
                  <a:pt x="9882" y="23610"/>
                </a:lnTo>
                <a:lnTo>
                  <a:pt x="9692" y="23270"/>
                </a:lnTo>
                <a:lnTo>
                  <a:pt x="10086" y="23080"/>
                </a:lnTo>
                <a:close/>
                <a:moveTo>
                  <a:pt x="19098" y="23120"/>
                </a:moveTo>
                <a:lnTo>
                  <a:pt x="19275" y="23460"/>
                </a:lnTo>
                <a:lnTo>
                  <a:pt x="18948" y="23623"/>
                </a:lnTo>
                <a:lnTo>
                  <a:pt x="18772" y="23297"/>
                </a:lnTo>
                <a:lnTo>
                  <a:pt x="19098" y="23120"/>
                </a:lnTo>
                <a:close/>
                <a:moveTo>
                  <a:pt x="41185" y="23160"/>
                </a:moveTo>
                <a:cubicBezTo>
                  <a:pt x="41128" y="23160"/>
                  <a:pt x="41070" y="23181"/>
                  <a:pt x="41022" y="23229"/>
                </a:cubicBezTo>
                <a:cubicBezTo>
                  <a:pt x="40859" y="23365"/>
                  <a:pt x="40968" y="23623"/>
                  <a:pt x="41172" y="23623"/>
                </a:cubicBezTo>
                <a:cubicBezTo>
                  <a:pt x="41308" y="23623"/>
                  <a:pt x="41403" y="23528"/>
                  <a:pt x="41416" y="23392"/>
                </a:cubicBezTo>
                <a:cubicBezTo>
                  <a:pt x="41416" y="23254"/>
                  <a:pt x="41304" y="23160"/>
                  <a:pt x="41185" y="23160"/>
                </a:cubicBezTo>
                <a:close/>
                <a:moveTo>
                  <a:pt x="30882" y="23093"/>
                </a:moveTo>
                <a:cubicBezTo>
                  <a:pt x="30937" y="23202"/>
                  <a:pt x="31005" y="23338"/>
                  <a:pt x="31059" y="23460"/>
                </a:cubicBezTo>
                <a:lnTo>
                  <a:pt x="30692" y="23637"/>
                </a:lnTo>
                <a:lnTo>
                  <a:pt x="30529" y="23270"/>
                </a:lnTo>
                <a:lnTo>
                  <a:pt x="30882" y="23093"/>
                </a:lnTo>
                <a:close/>
                <a:moveTo>
                  <a:pt x="28137" y="23175"/>
                </a:moveTo>
                <a:lnTo>
                  <a:pt x="28300" y="23515"/>
                </a:lnTo>
                <a:lnTo>
                  <a:pt x="27960" y="23678"/>
                </a:lnTo>
                <a:lnTo>
                  <a:pt x="27797" y="23352"/>
                </a:lnTo>
                <a:lnTo>
                  <a:pt x="28137" y="23175"/>
                </a:lnTo>
                <a:close/>
                <a:moveTo>
                  <a:pt x="34888" y="22872"/>
                </a:moveTo>
                <a:cubicBezTo>
                  <a:pt x="34687" y="22872"/>
                  <a:pt x="34493" y="23022"/>
                  <a:pt x="34484" y="23256"/>
                </a:cubicBezTo>
                <a:cubicBezTo>
                  <a:pt x="34471" y="23474"/>
                  <a:pt x="34647" y="23664"/>
                  <a:pt x="34865" y="23664"/>
                </a:cubicBezTo>
                <a:lnTo>
                  <a:pt x="34865" y="23678"/>
                </a:lnTo>
                <a:cubicBezTo>
                  <a:pt x="34870" y="23678"/>
                  <a:pt x="34876" y="23678"/>
                  <a:pt x="34882" y="23678"/>
                </a:cubicBezTo>
                <a:cubicBezTo>
                  <a:pt x="35225" y="23678"/>
                  <a:pt x="35418" y="23266"/>
                  <a:pt x="35178" y="22998"/>
                </a:cubicBezTo>
                <a:cubicBezTo>
                  <a:pt x="35095" y="22911"/>
                  <a:pt x="34991" y="22872"/>
                  <a:pt x="34888" y="22872"/>
                </a:cubicBezTo>
                <a:close/>
                <a:moveTo>
                  <a:pt x="409" y="23447"/>
                </a:moveTo>
                <a:cubicBezTo>
                  <a:pt x="354" y="23447"/>
                  <a:pt x="273" y="23528"/>
                  <a:pt x="286" y="23569"/>
                </a:cubicBezTo>
                <a:cubicBezTo>
                  <a:pt x="300" y="23623"/>
                  <a:pt x="341" y="23678"/>
                  <a:pt x="409" y="23705"/>
                </a:cubicBezTo>
                <a:cubicBezTo>
                  <a:pt x="449" y="23705"/>
                  <a:pt x="504" y="23637"/>
                  <a:pt x="599" y="23583"/>
                </a:cubicBezTo>
                <a:cubicBezTo>
                  <a:pt x="517" y="23515"/>
                  <a:pt x="476" y="23447"/>
                  <a:pt x="409" y="23447"/>
                </a:cubicBezTo>
                <a:close/>
                <a:moveTo>
                  <a:pt x="16393" y="23188"/>
                </a:moveTo>
                <a:lnTo>
                  <a:pt x="16570" y="23542"/>
                </a:lnTo>
                <a:lnTo>
                  <a:pt x="16203" y="23719"/>
                </a:lnTo>
                <a:lnTo>
                  <a:pt x="16040" y="23365"/>
                </a:lnTo>
                <a:lnTo>
                  <a:pt x="16393" y="23188"/>
                </a:lnTo>
                <a:close/>
                <a:moveTo>
                  <a:pt x="25405" y="23243"/>
                </a:moveTo>
                <a:lnTo>
                  <a:pt x="25568" y="23569"/>
                </a:lnTo>
                <a:lnTo>
                  <a:pt x="25242" y="23732"/>
                </a:lnTo>
                <a:lnTo>
                  <a:pt x="25078" y="23406"/>
                </a:lnTo>
                <a:lnTo>
                  <a:pt x="25405" y="23243"/>
                </a:lnTo>
                <a:close/>
                <a:moveTo>
                  <a:pt x="13620" y="23270"/>
                </a:moveTo>
                <a:lnTo>
                  <a:pt x="13797" y="23596"/>
                </a:lnTo>
                <a:lnTo>
                  <a:pt x="13457" y="23787"/>
                </a:lnTo>
                <a:lnTo>
                  <a:pt x="13280" y="23447"/>
                </a:lnTo>
                <a:lnTo>
                  <a:pt x="13620" y="23270"/>
                </a:lnTo>
                <a:close/>
                <a:moveTo>
                  <a:pt x="38450" y="23111"/>
                </a:moveTo>
                <a:cubicBezTo>
                  <a:pt x="38370" y="23111"/>
                  <a:pt x="38289" y="23139"/>
                  <a:pt x="38222" y="23202"/>
                </a:cubicBezTo>
                <a:cubicBezTo>
                  <a:pt x="37991" y="23420"/>
                  <a:pt x="38141" y="23787"/>
                  <a:pt x="38453" y="23787"/>
                </a:cubicBezTo>
                <a:cubicBezTo>
                  <a:pt x="38630" y="23787"/>
                  <a:pt x="38779" y="23651"/>
                  <a:pt x="38793" y="23460"/>
                </a:cubicBezTo>
                <a:cubicBezTo>
                  <a:pt x="38802" y="23253"/>
                  <a:pt x="38629" y="23111"/>
                  <a:pt x="38450" y="23111"/>
                </a:cubicBezTo>
                <a:close/>
                <a:moveTo>
                  <a:pt x="42830" y="23787"/>
                </a:moveTo>
                <a:cubicBezTo>
                  <a:pt x="42834" y="23787"/>
                  <a:pt x="42837" y="23787"/>
                  <a:pt x="42841" y="23787"/>
                </a:cubicBezTo>
                <a:lnTo>
                  <a:pt x="42841" y="23787"/>
                </a:lnTo>
                <a:cubicBezTo>
                  <a:pt x="42842" y="23787"/>
                  <a:pt x="42843" y="23787"/>
                  <a:pt x="42844" y="23787"/>
                </a:cubicBezTo>
                <a:close/>
                <a:moveTo>
                  <a:pt x="42016" y="23462"/>
                </a:moveTo>
                <a:cubicBezTo>
                  <a:pt x="41934" y="23462"/>
                  <a:pt x="41851" y="23516"/>
                  <a:pt x="41838" y="23623"/>
                </a:cubicBezTo>
                <a:cubicBezTo>
                  <a:pt x="41824" y="23719"/>
                  <a:pt x="41892" y="23814"/>
                  <a:pt x="42001" y="23814"/>
                </a:cubicBezTo>
                <a:cubicBezTo>
                  <a:pt x="42110" y="23814"/>
                  <a:pt x="42191" y="23759"/>
                  <a:pt x="42191" y="23637"/>
                </a:cubicBezTo>
                <a:cubicBezTo>
                  <a:pt x="42184" y="23520"/>
                  <a:pt x="42100" y="23462"/>
                  <a:pt x="42016" y="23462"/>
                </a:cubicBezTo>
                <a:close/>
                <a:moveTo>
                  <a:pt x="3162" y="23212"/>
                </a:moveTo>
                <a:cubicBezTo>
                  <a:pt x="3089" y="23212"/>
                  <a:pt x="3014" y="23238"/>
                  <a:pt x="2950" y="23297"/>
                </a:cubicBezTo>
                <a:cubicBezTo>
                  <a:pt x="2760" y="23487"/>
                  <a:pt x="2882" y="23814"/>
                  <a:pt x="3154" y="23827"/>
                </a:cubicBezTo>
                <a:cubicBezTo>
                  <a:pt x="3331" y="23827"/>
                  <a:pt x="3467" y="23691"/>
                  <a:pt x="3480" y="23528"/>
                </a:cubicBezTo>
                <a:cubicBezTo>
                  <a:pt x="3480" y="23341"/>
                  <a:pt x="3325" y="23212"/>
                  <a:pt x="3162" y="23212"/>
                </a:cubicBezTo>
                <a:close/>
                <a:moveTo>
                  <a:pt x="22686" y="23284"/>
                </a:moveTo>
                <a:lnTo>
                  <a:pt x="22849" y="23651"/>
                </a:lnTo>
                <a:lnTo>
                  <a:pt x="22496" y="23827"/>
                </a:lnTo>
                <a:lnTo>
                  <a:pt x="22319" y="23515"/>
                </a:lnTo>
                <a:lnTo>
                  <a:pt x="22686" y="23284"/>
                </a:lnTo>
                <a:close/>
                <a:moveTo>
                  <a:pt x="5864" y="23079"/>
                </a:moveTo>
                <a:cubicBezTo>
                  <a:pt x="5670" y="23079"/>
                  <a:pt x="5506" y="23250"/>
                  <a:pt x="5506" y="23447"/>
                </a:cubicBezTo>
                <a:lnTo>
                  <a:pt x="5519" y="23447"/>
                </a:lnTo>
                <a:cubicBezTo>
                  <a:pt x="5519" y="23677"/>
                  <a:pt x="5707" y="23832"/>
                  <a:pt x="5904" y="23832"/>
                </a:cubicBezTo>
                <a:cubicBezTo>
                  <a:pt x="5997" y="23832"/>
                  <a:pt x="6093" y="23797"/>
                  <a:pt x="6172" y="23719"/>
                </a:cubicBezTo>
                <a:cubicBezTo>
                  <a:pt x="6399" y="23478"/>
                  <a:pt x="6232" y="23079"/>
                  <a:pt x="5903" y="23079"/>
                </a:cubicBezTo>
                <a:cubicBezTo>
                  <a:pt x="5897" y="23079"/>
                  <a:pt x="5892" y="23080"/>
                  <a:pt x="5886" y="23080"/>
                </a:cubicBezTo>
                <a:cubicBezTo>
                  <a:pt x="5879" y="23079"/>
                  <a:pt x="5871" y="23079"/>
                  <a:pt x="5864" y="23079"/>
                </a:cubicBezTo>
                <a:close/>
                <a:moveTo>
                  <a:pt x="10915" y="23324"/>
                </a:moveTo>
                <a:lnTo>
                  <a:pt x="11092" y="23651"/>
                </a:lnTo>
                <a:lnTo>
                  <a:pt x="10711" y="23882"/>
                </a:lnTo>
                <a:lnTo>
                  <a:pt x="10548" y="23501"/>
                </a:lnTo>
                <a:lnTo>
                  <a:pt x="10915" y="23324"/>
                </a:lnTo>
                <a:close/>
                <a:moveTo>
                  <a:pt x="19927" y="23365"/>
                </a:moveTo>
                <a:lnTo>
                  <a:pt x="20104" y="23732"/>
                </a:lnTo>
                <a:lnTo>
                  <a:pt x="19777" y="23895"/>
                </a:lnTo>
                <a:lnTo>
                  <a:pt x="19601" y="23542"/>
                </a:lnTo>
                <a:lnTo>
                  <a:pt x="19927" y="23365"/>
                </a:lnTo>
                <a:close/>
                <a:moveTo>
                  <a:pt x="35698" y="23119"/>
                </a:moveTo>
                <a:cubicBezTo>
                  <a:pt x="35605" y="23119"/>
                  <a:pt x="35512" y="23153"/>
                  <a:pt x="35436" y="23229"/>
                </a:cubicBezTo>
                <a:cubicBezTo>
                  <a:pt x="35178" y="23474"/>
                  <a:pt x="35354" y="23909"/>
                  <a:pt x="35708" y="23909"/>
                </a:cubicBezTo>
                <a:cubicBezTo>
                  <a:pt x="35911" y="23909"/>
                  <a:pt x="36088" y="23732"/>
                  <a:pt x="36102" y="23528"/>
                </a:cubicBezTo>
                <a:cubicBezTo>
                  <a:pt x="36102" y="23285"/>
                  <a:pt x="35902" y="23119"/>
                  <a:pt x="35698" y="23119"/>
                </a:cubicBezTo>
                <a:close/>
                <a:moveTo>
                  <a:pt x="28952" y="23433"/>
                </a:moveTo>
                <a:lnTo>
                  <a:pt x="29129" y="23759"/>
                </a:lnTo>
                <a:lnTo>
                  <a:pt x="28803" y="23936"/>
                </a:lnTo>
                <a:lnTo>
                  <a:pt x="28626" y="23610"/>
                </a:lnTo>
                <a:lnTo>
                  <a:pt x="28952" y="23433"/>
                </a:lnTo>
                <a:close/>
                <a:moveTo>
                  <a:pt x="17209" y="23460"/>
                </a:moveTo>
                <a:lnTo>
                  <a:pt x="17385" y="23787"/>
                </a:lnTo>
                <a:lnTo>
                  <a:pt x="17018" y="23963"/>
                </a:lnTo>
                <a:lnTo>
                  <a:pt x="16855" y="23637"/>
                </a:lnTo>
                <a:lnTo>
                  <a:pt x="17209" y="23460"/>
                </a:lnTo>
                <a:close/>
                <a:moveTo>
                  <a:pt x="42841" y="23787"/>
                </a:moveTo>
                <a:lnTo>
                  <a:pt x="42841" y="23787"/>
                </a:lnTo>
                <a:cubicBezTo>
                  <a:pt x="42802" y="23802"/>
                  <a:pt x="42775" y="23855"/>
                  <a:pt x="42735" y="23882"/>
                </a:cubicBezTo>
                <a:cubicBezTo>
                  <a:pt x="42776" y="23922"/>
                  <a:pt x="42803" y="23977"/>
                  <a:pt x="42830" y="23977"/>
                </a:cubicBezTo>
                <a:cubicBezTo>
                  <a:pt x="42871" y="23977"/>
                  <a:pt x="42912" y="23922"/>
                  <a:pt x="42979" y="23882"/>
                </a:cubicBezTo>
                <a:cubicBezTo>
                  <a:pt x="42918" y="23832"/>
                  <a:pt x="42878" y="23794"/>
                  <a:pt x="42841" y="23787"/>
                </a:cubicBezTo>
                <a:close/>
                <a:moveTo>
                  <a:pt x="14463" y="23515"/>
                </a:moveTo>
                <a:lnTo>
                  <a:pt x="14626" y="23854"/>
                </a:lnTo>
                <a:lnTo>
                  <a:pt x="14300" y="24018"/>
                </a:lnTo>
                <a:lnTo>
                  <a:pt x="14137" y="23691"/>
                </a:lnTo>
                <a:lnTo>
                  <a:pt x="14463" y="23515"/>
                </a:lnTo>
                <a:close/>
                <a:moveTo>
                  <a:pt x="39270" y="23409"/>
                </a:moveTo>
                <a:cubicBezTo>
                  <a:pt x="39193" y="23409"/>
                  <a:pt x="39115" y="23438"/>
                  <a:pt x="39051" y="23501"/>
                </a:cubicBezTo>
                <a:cubicBezTo>
                  <a:pt x="38865" y="23701"/>
                  <a:pt x="39005" y="24018"/>
                  <a:pt x="39266" y="24018"/>
                </a:cubicBezTo>
                <a:cubicBezTo>
                  <a:pt x="39271" y="24018"/>
                  <a:pt x="39277" y="24018"/>
                  <a:pt x="39282" y="24018"/>
                </a:cubicBezTo>
                <a:cubicBezTo>
                  <a:pt x="39289" y="24018"/>
                  <a:pt x="39296" y="24018"/>
                  <a:pt x="39303" y="24018"/>
                </a:cubicBezTo>
                <a:cubicBezTo>
                  <a:pt x="39471" y="24018"/>
                  <a:pt x="39608" y="23861"/>
                  <a:pt x="39595" y="23691"/>
                </a:cubicBezTo>
                <a:lnTo>
                  <a:pt x="39595" y="23691"/>
                </a:lnTo>
                <a:lnTo>
                  <a:pt x="39581" y="23705"/>
                </a:lnTo>
                <a:cubicBezTo>
                  <a:pt x="39572" y="23524"/>
                  <a:pt x="39424" y="23409"/>
                  <a:pt x="39270" y="23409"/>
                </a:cubicBezTo>
                <a:close/>
                <a:moveTo>
                  <a:pt x="1230" y="23609"/>
                </a:moveTo>
                <a:cubicBezTo>
                  <a:pt x="1129" y="23609"/>
                  <a:pt x="1034" y="23699"/>
                  <a:pt x="1034" y="23814"/>
                </a:cubicBezTo>
                <a:cubicBezTo>
                  <a:pt x="1034" y="23922"/>
                  <a:pt x="1129" y="24018"/>
                  <a:pt x="1238" y="24031"/>
                </a:cubicBezTo>
                <a:cubicBezTo>
                  <a:pt x="1360" y="24031"/>
                  <a:pt x="1442" y="23936"/>
                  <a:pt x="1455" y="23827"/>
                </a:cubicBezTo>
                <a:lnTo>
                  <a:pt x="1455" y="23814"/>
                </a:lnTo>
                <a:cubicBezTo>
                  <a:pt x="1455" y="23705"/>
                  <a:pt x="1374" y="23610"/>
                  <a:pt x="1251" y="23610"/>
                </a:cubicBezTo>
                <a:cubicBezTo>
                  <a:pt x="1244" y="23609"/>
                  <a:pt x="1237" y="23609"/>
                  <a:pt x="1230" y="23609"/>
                </a:cubicBezTo>
                <a:close/>
                <a:moveTo>
                  <a:pt x="26234" y="23501"/>
                </a:moveTo>
                <a:lnTo>
                  <a:pt x="26451" y="23854"/>
                </a:lnTo>
                <a:lnTo>
                  <a:pt x="26084" y="24031"/>
                </a:lnTo>
                <a:lnTo>
                  <a:pt x="25908" y="23664"/>
                </a:lnTo>
                <a:lnTo>
                  <a:pt x="26234" y="23501"/>
                </a:lnTo>
                <a:close/>
                <a:moveTo>
                  <a:pt x="23529" y="23555"/>
                </a:moveTo>
                <a:lnTo>
                  <a:pt x="23692" y="23909"/>
                </a:lnTo>
                <a:lnTo>
                  <a:pt x="23339" y="24086"/>
                </a:lnTo>
                <a:lnTo>
                  <a:pt x="23176" y="23732"/>
                </a:lnTo>
                <a:lnTo>
                  <a:pt x="23529" y="23555"/>
                </a:lnTo>
                <a:close/>
                <a:moveTo>
                  <a:pt x="11731" y="23583"/>
                </a:moveTo>
                <a:lnTo>
                  <a:pt x="11921" y="23922"/>
                </a:lnTo>
                <a:lnTo>
                  <a:pt x="11581" y="24099"/>
                </a:lnTo>
                <a:lnTo>
                  <a:pt x="11391" y="23759"/>
                </a:lnTo>
                <a:lnTo>
                  <a:pt x="11731" y="23583"/>
                </a:lnTo>
                <a:close/>
                <a:moveTo>
                  <a:pt x="6715" y="23297"/>
                </a:moveTo>
                <a:cubicBezTo>
                  <a:pt x="6498" y="23297"/>
                  <a:pt x="6321" y="23474"/>
                  <a:pt x="6321" y="23705"/>
                </a:cubicBezTo>
                <a:cubicBezTo>
                  <a:pt x="6321" y="23942"/>
                  <a:pt x="6511" y="24100"/>
                  <a:pt x="6714" y="24100"/>
                </a:cubicBezTo>
                <a:cubicBezTo>
                  <a:pt x="6813" y="24100"/>
                  <a:pt x="6916" y="24062"/>
                  <a:pt x="7001" y="23977"/>
                </a:cubicBezTo>
                <a:cubicBezTo>
                  <a:pt x="7245" y="23732"/>
                  <a:pt x="7069" y="23297"/>
                  <a:pt x="6715" y="23297"/>
                </a:cubicBezTo>
                <a:close/>
                <a:moveTo>
                  <a:pt x="3997" y="23420"/>
                </a:moveTo>
                <a:lnTo>
                  <a:pt x="4010" y="23433"/>
                </a:lnTo>
                <a:cubicBezTo>
                  <a:pt x="3698" y="23433"/>
                  <a:pt x="3548" y="23800"/>
                  <a:pt x="3766" y="24004"/>
                </a:cubicBezTo>
                <a:cubicBezTo>
                  <a:pt x="3837" y="24075"/>
                  <a:pt x="3925" y="24107"/>
                  <a:pt x="4010" y="24107"/>
                </a:cubicBezTo>
                <a:cubicBezTo>
                  <a:pt x="4185" y="24107"/>
                  <a:pt x="4350" y="23974"/>
                  <a:pt x="4350" y="23773"/>
                </a:cubicBezTo>
                <a:cubicBezTo>
                  <a:pt x="4350" y="23569"/>
                  <a:pt x="4187" y="23420"/>
                  <a:pt x="3997" y="23420"/>
                </a:cubicBezTo>
                <a:close/>
                <a:moveTo>
                  <a:pt x="36539" y="23387"/>
                </a:moveTo>
                <a:cubicBezTo>
                  <a:pt x="36447" y="23387"/>
                  <a:pt x="36353" y="23422"/>
                  <a:pt x="36278" y="23501"/>
                </a:cubicBezTo>
                <a:cubicBezTo>
                  <a:pt x="36047" y="23732"/>
                  <a:pt x="36211" y="24126"/>
                  <a:pt x="36537" y="24126"/>
                </a:cubicBezTo>
                <a:cubicBezTo>
                  <a:pt x="36741" y="24126"/>
                  <a:pt x="36904" y="23963"/>
                  <a:pt x="36904" y="23759"/>
                </a:cubicBezTo>
                <a:lnTo>
                  <a:pt x="36917" y="23759"/>
                </a:lnTo>
                <a:cubicBezTo>
                  <a:pt x="36917" y="23539"/>
                  <a:pt x="36731" y="23387"/>
                  <a:pt x="36539" y="23387"/>
                </a:cubicBezTo>
                <a:close/>
                <a:moveTo>
                  <a:pt x="20770" y="23637"/>
                </a:moveTo>
                <a:lnTo>
                  <a:pt x="20933" y="23977"/>
                </a:lnTo>
                <a:lnTo>
                  <a:pt x="20593" y="24140"/>
                </a:lnTo>
                <a:lnTo>
                  <a:pt x="20430" y="23814"/>
                </a:lnTo>
                <a:lnTo>
                  <a:pt x="20770" y="23637"/>
                </a:lnTo>
                <a:close/>
                <a:moveTo>
                  <a:pt x="32541" y="23596"/>
                </a:moveTo>
                <a:lnTo>
                  <a:pt x="32745" y="23963"/>
                </a:lnTo>
                <a:lnTo>
                  <a:pt x="32378" y="24154"/>
                </a:lnTo>
                <a:lnTo>
                  <a:pt x="32187" y="23787"/>
                </a:lnTo>
                <a:lnTo>
                  <a:pt x="32541" y="23596"/>
                </a:lnTo>
                <a:close/>
                <a:moveTo>
                  <a:pt x="18038" y="23705"/>
                </a:moveTo>
                <a:lnTo>
                  <a:pt x="18214" y="24031"/>
                </a:lnTo>
                <a:lnTo>
                  <a:pt x="17847" y="24208"/>
                </a:lnTo>
                <a:lnTo>
                  <a:pt x="17671" y="23882"/>
                </a:lnTo>
                <a:lnTo>
                  <a:pt x="18038" y="23705"/>
                </a:lnTo>
                <a:close/>
                <a:moveTo>
                  <a:pt x="29768" y="23678"/>
                </a:moveTo>
                <a:lnTo>
                  <a:pt x="29999" y="24031"/>
                </a:lnTo>
                <a:lnTo>
                  <a:pt x="29618" y="24208"/>
                </a:lnTo>
                <a:cubicBezTo>
                  <a:pt x="29564" y="24099"/>
                  <a:pt x="29510" y="23963"/>
                  <a:pt x="29455" y="23841"/>
                </a:cubicBezTo>
                <a:lnTo>
                  <a:pt x="29768" y="23678"/>
                </a:lnTo>
                <a:close/>
                <a:moveTo>
                  <a:pt x="40112" y="23664"/>
                </a:moveTo>
                <a:cubicBezTo>
                  <a:pt x="39853" y="23678"/>
                  <a:pt x="39745" y="23977"/>
                  <a:pt x="39921" y="24140"/>
                </a:cubicBezTo>
                <a:cubicBezTo>
                  <a:pt x="39979" y="24198"/>
                  <a:pt x="40048" y="24224"/>
                  <a:pt x="40116" y="24224"/>
                </a:cubicBezTo>
                <a:cubicBezTo>
                  <a:pt x="40254" y="24224"/>
                  <a:pt x="40383" y="24114"/>
                  <a:pt x="40383" y="23950"/>
                </a:cubicBezTo>
                <a:cubicBezTo>
                  <a:pt x="40397" y="23787"/>
                  <a:pt x="40261" y="23664"/>
                  <a:pt x="40112" y="23664"/>
                </a:cubicBezTo>
                <a:close/>
                <a:moveTo>
                  <a:pt x="15278" y="23759"/>
                </a:moveTo>
                <a:lnTo>
                  <a:pt x="15455" y="24086"/>
                </a:lnTo>
                <a:lnTo>
                  <a:pt x="15115" y="24262"/>
                </a:lnTo>
                <a:lnTo>
                  <a:pt x="14939" y="23936"/>
                </a:lnTo>
                <a:lnTo>
                  <a:pt x="15278" y="23759"/>
                </a:lnTo>
                <a:close/>
                <a:moveTo>
                  <a:pt x="27063" y="23746"/>
                </a:moveTo>
                <a:lnTo>
                  <a:pt x="27226" y="24099"/>
                </a:lnTo>
                <a:lnTo>
                  <a:pt x="26900" y="24262"/>
                </a:lnTo>
                <a:lnTo>
                  <a:pt x="26682" y="23909"/>
                </a:lnTo>
                <a:lnTo>
                  <a:pt x="27063" y="23746"/>
                </a:lnTo>
                <a:close/>
                <a:moveTo>
                  <a:pt x="33798" y="23433"/>
                </a:moveTo>
                <a:cubicBezTo>
                  <a:pt x="33695" y="23433"/>
                  <a:pt x="33590" y="23471"/>
                  <a:pt x="33506" y="23555"/>
                </a:cubicBezTo>
                <a:cubicBezTo>
                  <a:pt x="33261" y="23827"/>
                  <a:pt x="33451" y="24262"/>
                  <a:pt x="33818" y="24262"/>
                </a:cubicBezTo>
                <a:cubicBezTo>
                  <a:pt x="34049" y="24249"/>
                  <a:pt x="34226" y="24072"/>
                  <a:pt x="34226" y="23841"/>
                </a:cubicBezTo>
                <a:cubicBezTo>
                  <a:pt x="34217" y="23594"/>
                  <a:pt x="34011" y="23433"/>
                  <a:pt x="33798" y="23433"/>
                </a:cubicBezTo>
                <a:close/>
                <a:moveTo>
                  <a:pt x="24331" y="23827"/>
                </a:moveTo>
                <a:lnTo>
                  <a:pt x="24508" y="24154"/>
                </a:lnTo>
                <a:lnTo>
                  <a:pt x="24141" y="24330"/>
                </a:lnTo>
                <a:lnTo>
                  <a:pt x="23977" y="24004"/>
                </a:lnTo>
                <a:lnTo>
                  <a:pt x="24331" y="23827"/>
                </a:lnTo>
                <a:close/>
                <a:moveTo>
                  <a:pt x="7539" y="23541"/>
                </a:moveTo>
                <a:cubicBezTo>
                  <a:pt x="7333" y="23541"/>
                  <a:pt x="7137" y="23699"/>
                  <a:pt x="7137" y="23936"/>
                </a:cubicBezTo>
                <a:cubicBezTo>
                  <a:pt x="7124" y="24159"/>
                  <a:pt x="7301" y="24344"/>
                  <a:pt x="7509" y="24344"/>
                </a:cubicBezTo>
                <a:cubicBezTo>
                  <a:pt x="7516" y="24344"/>
                  <a:pt x="7524" y="24344"/>
                  <a:pt x="7531" y="24344"/>
                </a:cubicBezTo>
                <a:cubicBezTo>
                  <a:pt x="7898" y="24344"/>
                  <a:pt x="8075" y="23909"/>
                  <a:pt x="7830" y="23664"/>
                </a:cubicBezTo>
                <a:cubicBezTo>
                  <a:pt x="7745" y="23579"/>
                  <a:pt x="7641" y="23541"/>
                  <a:pt x="7539" y="23541"/>
                </a:cubicBezTo>
                <a:close/>
                <a:moveTo>
                  <a:pt x="2067" y="23841"/>
                </a:moveTo>
                <a:cubicBezTo>
                  <a:pt x="1836" y="23841"/>
                  <a:pt x="1727" y="24113"/>
                  <a:pt x="1876" y="24276"/>
                </a:cubicBezTo>
                <a:cubicBezTo>
                  <a:pt x="1928" y="24328"/>
                  <a:pt x="1992" y="24351"/>
                  <a:pt x="2055" y="24351"/>
                </a:cubicBezTo>
                <a:cubicBezTo>
                  <a:pt x="2192" y="24351"/>
                  <a:pt x="2325" y="24243"/>
                  <a:pt x="2325" y="24086"/>
                </a:cubicBezTo>
                <a:cubicBezTo>
                  <a:pt x="2325" y="23950"/>
                  <a:pt x="2203" y="23841"/>
                  <a:pt x="2067" y="23841"/>
                </a:cubicBezTo>
                <a:close/>
                <a:moveTo>
                  <a:pt x="12560" y="23827"/>
                </a:moveTo>
                <a:lnTo>
                  <a:pt x="12737" y="24194"/>
                </a:lnTo>
                <a:lnTo>
                  <a:pt x="12410" y="24357"/>
                </a:lnTo>
                <a:lnTo>
                  <a:pt x="12234" y="24004"/>
                </a:lnTo>
                <a:lnTo>
                  <a:pt x="12560" y="23827"/>
                </a:lnTo>
                <a:close/>
                <a:moveTo>
                  <a:pt x="4816" y="23650"/>
                </a:moveTo>
                <a:cubicBezTo>
                  <a:pt x="4622" y="23650"/>
                  <a:pt x="4459" y="23808"/>
                  <a:pt x="4459" y="24004"/>
                </a:cubicBezTo>
                <a:lnTo>
                  <a:pt x="4473" y="24004"/>
                </a:lnTo>
                <a:cubicBezTo>
                  <a:pt x="4463" y="24218"/>
                  <a:pt x="4638" y="24368"/>
                  <a:pt x="4823" y="24368"/>
                </a:cubicBezTo>
                <a:cubicBezTo>
                  <a:pt x="4909" y="24368"/>
                  <a:pt x="4997" y="24335"/>
                  <a:pt x="5071" y="24262"/>
                </a:cubicBezTo>
                <a:cubicBezTo>
                  <a:pt x="5302" y="24045"/>
                  <a:pt x="5152" y="23651"/>
                  <a:pt x="4840" y="23651"/>
                </a:cubicBezTo>
                <a:cubicBezTo>
                  <a:pt x="4832" y="23650"/>
                  <a:pt x="4824" y="23650"/>
                  <a:pt x="4816" y="23650"/>
                </a:cubicBezTo>
                <a:close/>
                <a:moveTo>
                  <a:pt x="37349" y="23677"/>
                </a:moveTo>
                <a:cubicBezTo>
                  <a:pt x="37034" y="23677"/>
                  <a:pt x="36880" y="24049"/>
                  <a:pt x="37094" y="24276"/>
                </a:cubicBezTo>
                <a:cubicBezTo>
                  <a:pt x="37172" y="24353"/>
                  <a:pt x="37268" y="24388"/>
                  <a:pt x="37361" y="24388"/>
                </a:cubicBezTo>
                <a:cubicBezTo>
                  <a:pt x="37545" y="24388"/>
                  <a:pt x="37719" y="24252"/>
                  <a:pt x="37719" y="24045"/>
                </a:cubicBezTo>
                <a:cubicBezTo>
                  <a:pt x="37719" y="23841"/>
                  <a:pt x="37556" y="23678"/>
                  <a:pt x="37366" y="23678"/>
                </a:cubicBezTo>
                <a:cubicBezTo>
                  <a:pt x="37360" y="23678"/>
                  <a:pt x="37355" y="23677"/>
                  <a:pt x="37349" y="23677"/>
                </a:cubicBezTo>
                <a:close/>
                <a:moveTo>
                  <a:pt x="21585" y="23895"/>
                </a:moveTo>
                <a:lnTo>
                  <a:pt x="21762" y="24221"/>
                </a:lnTo>
                <a:lnTo>
                  <a:pt x="21422" y="24398"/>
                </a:lnTo>
                <a:lnTo>
                  <a:pt x="21245" y="24058"/>
                </a:lnTo>
                <a:lnTo>
                  <a:pt x="21585" y="23895"/>
                </a:lnTo>
                <a:close/>
                <a:moveTo>
                  <a:pt x="9814" y="23895"/>
                </a:moveTo>
                <a:lnTo>
                  <a:pt x="9991" y="24249"/>
                </a:lnTo>
                <a:lnTo>
                  <a:pt x="9651" y="24453"/>
                </a:lnTo>
                <a:lnTo>
                  <a:pt x="9447" y="24086"/>
                </a:lnTo>
                <a:lnTo>
                  <a:pt x="9814" y="23895"/>
                </a:lnTo>
                <a:close/>
                <a:moveTo>
                  <a:pt x="40927" y="23977"/>
                </a:moveTo>
                <a:cubicBezTo>
                  <a:pt x="40710" y="23977"/>
                  <a:pt x="40614" y="24249"/>
                  <a:pt x="40764" y="24398"/>
                </a:cubicBezTo>
                <a:cubicBezTo>
                  <a:pt x="40814" y="24444"/>
                  <a:pt x="40872" y="24464"/>
                  <a:pt x="40929" y="24464"/>
                </a:cubicBezTo>
                <a:cubicBezTo>
                  <a:pt x="41059" y="24464"/>
                  <a:pt x="41181" y="24359"/>
                  <a:pt x="41172" y="24208"/>
                </a:cubicBezTo>
                <a:cubicBezTo>
                  <a:pt x="41172" y="24086"/>
                  <a:pt x="41063" y="23977"/>
                  <a:pt x="40927" y="23977"/>
                </a:cubicBezTo>
                <a:close/>
                <a:moveTo>
                  <a:pt x="30624" y="23922"/>
                </a:moveTo>
                <a:cubicBezTo>
                  <a:pt x="30638" y="23977"/>
                  <a:pt x="30651" y="24045"/>
                  <a:pt x="30678" y="24113"/>
                </a:cubicBezTo>
                <a:cubicBezTo>
                  <a:pt x="30719" y="24167"/>
                  <a:pt x="30760" y="24235"/>
                  <a:pt x="30801" y="24276"/>
                </a:cubicBezTo>
                <a:lnTo>
                  <a:pt x="30461" y="24466"/>
                </a:lnTo>
                <a:lnTo>
                  <a:pt x="30230" y="24099"/>
                </a:lnTo>
                <a:lnTo>
                  <a:pt x="30624" y="23922"/>
                </a:lnTo>
                <a:close/>
                <a:moveTo>
                  <a:pt x="34643" y="23691"/>
                </a:moveTo>
                <a:cubicBezTo>
                  <a:pt x="34636" y="23691"/>
                  <a:pt x="34628" y="23691"/>
                  <a:pt x="34620" y="23691"/>
                </a:cubicBezTo>
                <a:cubicBezTo>
                  <a:pt x="34267" y="23705"/>
                  <a:pt x="34090" y="24140"/>
                  <a:pt x="34348" y="24385"/>
                </a:cubicBezTo>
                <a:cubicBezTo>
                  <a:pt x="34431" y="24462"/>
                  <a:pt x="34531" y="24498"/>
                  <a:pt x="34628" y="24498"/>
                </a:cubicBezTo>
                <a:cubicBezTo>
                  <a:pt x="34838" y="24498"/>
                  <a:pt x="35037" y="24336"/>
                  <a:pt x="35028" y="24086"/>
                </a:cubicBezTo>
                <a:cubicBezTo>
                  <a:pt x="35028" y="23875"/>
                  <a:pt x="34863" y="23691"/>
                  <a:pt x="34643" y="23691"/>
                </a:cubicBezTo>
                <a:close/>
                <a:moveTo>
                  <a:pt x="18867" y="23977"/>
                </a:moveTo>
                <a:lnTo>
                  <a:pt x="19044" y="24289"/>
                </a:lnTo>
                <a:lnTo>
                  <a:pt x="18677" y="24520"/>
                </a:lnTo>
                <a:lnTo>
                  <a:pt x="18513" y="24154"/>
                </a:lnTo>
                <a:lnTo>
                  <a:pt x="18867" y="23977"/>
                </a:lnTo>
                <a:close/>
                <a:moveTo>
                  <a:pt x="27892" y="24018"/>
                </a:moveTo>
                <a:lnTo>
                  <a:pt x="28055" y="24344"/>
                </a:lnTo>
                <a:lnTo>
                  <a:pt x="27715" y="24520"/>
                </a:lnTo>
                <a:lnTo>
                  <a:pt x="27552" y="24181"/>
                </a:lnTo>
                <a:lnTo>
                  <a:pt x="27892" y="24018"/>
                </a:lnTo>
                <a:close/>
                <a:moveTo>
                  <a:pt x="187" y="24328"/>
                </a:moveTo>
                <a:cubicBezTo>
                  <a:pt x="184" y="24328"/>
                  <a:pt x="180" y="24329"/>
                  <a:pt x="177" y="24330"/>
                </a:cubicBezTo>
                <a:cubicBezTo>
                  <a:pt x="137" y="24330"/>
                  <a:pt x="96" y="24371"/>
                  <a:pt x="82" y="24412"/>
                </a:cubicBezTo>
                <a:cubicBezTo>
                  <a:pt x="82" y="24439"/>
                  <a:pt x="123" y="24480"/>
                  <a:pt x="177" y="24548"/>
                </a:cubicBezTo>
                <a:cubicBezTo>
                  <a:pt x="218" y="24466"/>
                  <a:pt x="259" y="24439"/>
                  <a:pt x="259" y="24412"/>
                </a:cubicBezTo>
                <a:cubicBezTo>
                  <a:pt x="259" y="24375"/>
                  <a:pt x="216" y="24328"/>
                  <a:pt x="187" y="24328"/>
                </a:cubicBezTo>
                <a:close/>
                <a:moveTo>
                  <a:pt x="16108" y="24018"/>
                </a:moveTo>
                <a:lnTo>
                  <a:pt x="16271" y="24371"/>
                </a:lnTo>
                <a:lnTo>
                  <a:pt x="15944" y="24548"/>
                </a:lnTo>
                <a:lnTo>
                  <a:pt x="15781" y="24181"/>
                </a:lnTo>
                <a:lnTo>
                  <a:pt x="16108" y="24018"/>
                </a:lnTo>
                <a:close/>
                <a:moveTo>
                  <a:pt x="25160" y="24072"/>
                </a:moveTo>
                <a:lnTo>
                  <a:pt x="25337" y="24398"/>
                </a:lnTo>
                <a:lnTo>
                  <a:pt x="24970" y="24561"/>
                </a:lnTo>
                <a:lnTo>
                  <a:pt x="24793" y="24249"/>
                </a:lnTo>
                <a:lnTo>
                  <a:pt x="25160" y="24072"/>
                </a:lnTo>
                <a:close/>
                <a:moveTo>
                  <a:pt x="13403" y="24099"/>
                </a:moveTo>
                <a:lnTo>
                  <a:pt x="13566" y="24439"/>
                </a:lnTo>
                <a:lnTo>
                  <a:pt x="13226" y="24602"/>
                </a:lnTo>
                <a:lnTo>
                  <a:pt x="13063" y="24262"/>
                </a:lnTo>
                <a:lnTo>
                  <a:pt x="13403" y="24099"/>
                </a:lnTo>
                <a:close/>
                <a:moveTo>
                  <a:pt x="38195" y="23936"/>
                </a:moveTo>
                <a:cubicBezTo>
                  <a:pt x="37882" y="23936"/>
                  <a:pt x="37733" y="24303"/>
                  <a:pt x="37950" y="24520"/>
                </a:cubicBezTo>
                <a:cubicBezTo>
                  <a:pt x="38021" y="24591"/>
                  <a:pt x="38108" y="24623"/>
                  <a:pt x="38193" y="24623"/>
                </a:cubicBezTo>
                <a:cubicBezTo>
                  <a:pt x="38368" y="24623"/>
                  <a:pt x="38535" y="24487"/>
                  <a:pt x="38535" y="24276"/>
                </a:cubicBezTo>
                <a:cubicBezTo>
                  <a:pt x="38535" y="24099"/>
                  <a:pt x="38372" y="23936"/>
                  <a:pt x="38195" y="23936"/>
                </a:cubicBezTo>
                <a:close/>
                <a:moveTo>
                  <a:pt x="2882" y="24031"/>
                </a:moveTo>
                <a:cubicBezTo>
                  <a:pt x="2721" y="24045"/>
                  <a:pt x="2600" y="24177"/>
                  <a:pt x="2597" y="24337"/>
                </a:cubicBezTo>
                <a:lnTo>
                  <a:pt x="2597" y="24337"/>
                </a:lnTo>
                <a:cubicBezTo>
                  <a:pt x="2597" y="24335"/>
                  <a:pt x="2597" y="24333"/>
                  <a:pt x="2597" y="24330"/>
                </a:cubicBezTo>
                <a:lnTo>
                  <a:pt x="2597" y="24344"/>
                </a:lnTo>
                <a:cubicBezTo>
                  <a:pt x="2597" y="24342"/>
                  <a:pt x="2597" y="24339"/>
                  <a:pt x="2597" y="24337"/>
                </a:cubicBezTo>
                <a:lnTo>
                  <a:pt x="2597" y="24337"/>
                </a:lnTo>
                <a:cubicBezTo>
                  <a:pt x="2601" y="24518"/>
                  <a:pt x="2749" y="24636"/>
                  <a:pt x="2899" y="24636"/>
                </a:cubicBezTo>
                <a:cubicBezTo>
                  <a:pt x="2971" y="24636"/>
                  <a:pt x="3043" y="24609"/>
                  <a:pt x="3100" y="24548"/>
                </a:cubicBezTo>
                <a:cubicBezTo>
                  <a:pt x="3290" y="24357"/>
                  <a:pt x="3154" y="24031"/>
                  <a:pt x="2882" y="24031"/>
                </a:cubicBezTo>
                <a:close/>
                <a:moveTo>
                  <a:pt x="5665" y="23908"/>
                </a:moveTo>
                <a:cubicBezTo>
                  <a:pt x="5657" y="23908"/>
                  <a:pt x="5649" y="23908"/>
                  <a:pt x="5642" y="23909"/>
                </a:cubicBezTo>
                <a:lnTo>
                  <a:pt x="5655" y="23909"/>
                </a:lnTo>
                <a:cubicBezTo>
                  <a:pt x="5315" y="23909"/>
                  <a:pt x="5152" y="24317"/>
                  <a:pt x="5383" y="24548"/>
                </a:cubicBezTo>
                <a:cubicBezTo>
                  <a:pt x="5458" y="24623"/>
                  <a:pt x="5551" y="24656"/>
                  <a:pt x="5644" y="24656"/>
                </a:cubicBezTo>
                <a:cubicBezTo>
                  <a:pt x="5836" y="24656"/>
                  <a:pt x="6022" y="24510"/>
                  <a:pt x="6022" y="24289"/>
                </a:cubicBezTo>
                <a:cubicBezTo>
                  <a:pt x="6035" y="24080"/>
                  <a:pt x="5872" y="23908"/>
                  <a:pt x="5665" y="23908"/>
                </a:cubicBezTo>
                <a:close/>
                <a:moveTo>
                  <a:pt x="41757" y="24264"/>
                </a:moveTo>
                <a:cubicBezTo>
                  <a:pt x="41661" y="24264"/>
                  <a:pt x="41566" y="24329"/>
                  <a:pt x="41579" y="24466"/>
                </a:cubicBezTo>
                <a:cubicBezTo>
                  <a:pt x="41559" y="24605"/>
                  <a:pt x="41659" y="24677"/>
                  <a:pt x="41760" y="24677"/>
                </a:cubicBezTo>
                <a:cubicBezTo>
                  <a:pt x="41856" y="24677"/>
                  <a:pt x="41953" y="24612"/>
                  <a:pt x="41946" y="24480"/>
                </a:cubicBezTo>
                <a:cubicBezTo>
                  <a:pt x="41968" y="24339"/>
                  <a:pt x="41861" y="24264"/>
                  <a:pt x="41757" y="24264"/>
                </a:cubicBezTo>
                <a:close/>
                <a:moveTo>
                  <a:pt x="10657" y="24045"/>
                </a:moveTo>
                <a:cubicBezTo>
                  <a:pt x="10671" y="24126"/>
                  <a:pt x="10684" y="24208"/>
                  <a:pt x="10711" y="24303"/>
                </a:cubicBezTo>
                <a:cubicBezTo>
                  <a:pt x="10752" y="24371"/>
                  <a:pt x="10793" y="24439"/>
                  <a:pt x="10847" y="24493"/>
                </a:cubicBezTo>
                <a:lnTo>
                  <a:pt x="10467" y="24684"/>
                </a:lnTo>
                <a:lnTo>
                  <a:pt x="10263" y="24330"/>
                </a:lnTo>
                <a:cubicBezTo>
                  <a:pt x="10440" y="24317"/>
                  <a:pt x="10603" y="24208"/>
                  <a:pt x="10657" y="24045"/>
                </a:cubicBezTo>
                <a:close/>
                <a:moveTo>
                  <a:pt x="22401" y="24154"/>
                </a:moveTo>
                <a:lnTo>
                  <a:pt x="22632" y="24507"/>
                </a:lnTo>
                <a:lnTo>
                  <a:pt x="22251" y="24684"/>
                </a:lnTo>
                <a:lnTo>
                  <a:pt x="22088" y="24330"/>
                </a:lnTo>
                <a:lnTo>
                  <a:pt x="22401" y="24154"/>
                </a:lnTo>
                <a:close/>
                <a:moveTo>
                  <a:pt x="19682" y="24181"/>
                </a:moveTo>
                <a:lnTo>
                  <a:pt x="19859" y="24548"/>
                </a:lnTo>
                <a:lnTo>
                  <a:pt x="19533" y="24711"/>
                </a:lnTo>
                <a:lnTo>
                  <a:pt x="19356" y="24357"/>
                </a:lnTo>
                <a:lnTo>
                  <a:pt x="19682" y="24181"/>
                </a:lnTo>
                <a:close/>
                <a:moveTo>
                  <a:pt x="31711" y="23352"/>
                </a:moveTo>
                <a:lnTo>
                  <a:pt x="31915" y="23732"/>
                </a:lnTo>
                <a:cubicBezTo>
                  <a:pt x="31896" y="23728"/>
                  <a:pt x="31878" y="23727"/>
                  <a:pt x="31861" y="23727"/>
                </a:cubicBezTo>
                <a:cubicBezTo>
                  <a:pt x="31693" y="23727"/>
                  <a:pt x="31602" y="23894"/>
                  <a:pt x="31467" y="24018"/>
                </a:cubicBezTo>
                <a:cubicBezTo>
                  <a:pt x="31494" y="24208"/>
                  <a:pt x="31494" y="24412"/>
                  <a:pt x="31684" y="24520"/>
                </a:cubicBezTo>
                <a:lnTo>
                  <a:pt x="31277" y="24711"/>
                </a:lnTo>
                <a:lnTo>
                  <a:pt x="31086" y="24357"/>
                </a:lnTo>
                <a:cubicBezTo>
                  <a:pt x="31263" y="24317"/>
                  <a:pt x="31440" y="24249"/>
                  <a:pt x="31467" y="24018"/>
                </a:cubicBezTo>
                <a:cubicBezTo>
                  <a:pt x="31521" y="23841"/>
                  <a:pt x="31467" y="23651"/>
                  <a:pt x="31317" y="23555"/>
                </a:cubicBezTo>
                <a:cubicBezTo>
                  <a:pt x="31453" y="23487"/>
                  <a:pt x="31589" y="23420"/>
                  <a:pt x="31711" y="23352"/>
                </a:cubicBezTo>
                <a:close/>
                <a:moveTo>
                  <a:pt x="35460" y="23949"/>
                </a:moveTo>
                <a:cubicBezTo>
                  <a:pt x="35117" y="23949"/>
                  <a:pt x="34937" y="24375"/>
                  <a:pt x="35178" y="24616"/>
                </a:cubicBezTo>
                <a:cubicBezTo>
                  <a:pt x="35262" y="24701"/>
                  <a:pt x="35365" y="24738"/>
                  <a:pt x="35465" y="24738"/>
                </a:cubicBezTo>
                <a:cubicBezTo>
                  <a:pt x="35667" y="24738"/>
                  <a:pt x="35857" y="24581"/>
                  <a:pt x="35857" y="24344"/>
                </a:cubicBezTo>
                <a:cubicBezTo>
                  <a:pt x="35857" y="24126"/>
                  <a:pt x="35680" y="23950"/>
                  <a:pt x="35477" y="23950"/>
                </a:cubicBezTo>
                <a:cubicBezTo>
                  <a:pt x="35471" y="23949"/>
                  <a:pt x="35466" y="23949"/>
                  <a:pt x="35460" y="23949"/>
                </a:cubicBezTo>
                <a:close/>
                <a:moveTo>
                  <a:pt x="28721" y="24249"/>
                </a:moveTo>
                <a:lnTo>
                  <a:pt x="28884" y="24588"/>
                </a:lnTo>
                <a:lnTo>
                  <a:pt x="28558" y="24765"/>
                </a:lnTo>
                <a:cubicBezTo>
                  <a:pt x="28490" y="24656"/>
                  <a:pt x="28422" y="24534"/>
                  <a:pt x="28381" y="24439"/>
                </a:cubicBezTo>
                <a:lnTo>
                  <a:pt x="28721" y="24249"/>
                </a:lnTo>
                <a:close/>
                <a:moveTo>
                  <a:pt x="16937" y="24289"/>
                </a:moveTo>
                <a:cubicBezTo>
                  <a:pt x="16991" y="24398"/>
                  <a:pt x="17059" y="24520"/>
                  <a:pt x="17113" y="24616"/>
                </a:cubicBezTo>
                <a:lnTo>
                  <a:pt x="16787" y="24792"/>
                </a:lnTo>
                <a:lnTo>
                  <a:pt x="16597" y="24466"/>
                </a:lnTo>
                <a:lnTo>
                  <a:pt x="16937" y="24289"/>
                </a:lnTo>
                <a:close/>
                <a:moveTo>
                  <a:pt x="993" y="24453"/>
                </a:moveTo>
                <a:cubicBezTo>
                  <a:pt x="884" y="24453"/>
                  <a:pt x="803" y="24534"/>
                  <a:pt x="816" y="24643"/>
                </a:cubicBezTo>
                <a:cubicBezTo>
                  <a:pt x="816" y="24765"/>
                  <a:pt x="905" y="24826"/>
                  <a:pt x="993" y="24826"/>
                </a:cubicBezTo>
                <a:cubicBezTo>
                  <a:pt x="1081" y="24826"/>
                  <a:pt x="1170" y="24765"/>
                  <a:pt x="1170" y="24643"/>
                </a:cubicBezTo>
                <a:cubicBezTo>
                  <a:pt x="1170" y="24534"/>
                  <a:pt x="1102" y="24466"/>
                  <a:pt x="993" y="24453"/>
                </a:cubicBezTo>
                <a:close/>
                <a:moveTo>
                  <a:pt x="39011" y="24208"/>
                </a:moveTo>
                <a:cubicBezTo>
                  <a:pt x="38589" y="24208"/>
                  <a:pt x="38589" y="24833"/>
                  <a:pt x="39011" y="24833"/>
                </a:cubicBezTo>
                <a:cubicBezTo>
                  <a:pt x="39432" y="24833"/>
                  <a:pt x="39432" y="24208"/>
                  <a:pt x="39011" y="24208"/>
                </a:cubicBezTo>
                <a:close/>
                <a:moveTo>
                  <a:pt x="26003" y="24317"/>
                </a:moveTo>
                <a:lnTo>
                  <a:pt x="26166" y="24684"/>
                </a:lnTo>
                <a:lnTo>
                  <a:pt x="25826" y="24847"/>
                </a:lnTo>
                <a:lnTo>
                  <a:pt x="25649" y="24493"/>
                </a:lnTo>
                <a:lnTo>
                  <a:pt x="26003" y="24317"/>
                </a:lnTo>
                <a:close/>
                <a:moveTo>
                  <a:pt x="14218" y="24357"/>
                </a:moveTo>
                <a:lnTo>
                  <a:pt x="14395" y="24684"/>
                </a:lnTo>
                <a:lnTo>
                  <a:pt x="14069" y="24860"/>
                </a:lnTo>
                <a:lnTo>
                  <a:pt x="13892" y="24520"/>
                </a:lnTo>
                <a:lnTo>
                  <a:pt x="14218" y="24357"/>
                </a:lnTo>
                <a:close/>
                <a:moveTo>
                  <a:pt x="42585" y="24602"/>
                </a:moveTo>
                <a:cubicBezTo>
                  <a:pt x="42558" y="24602"/>
                  <a:pt x="42477" y="24670"/>
                  <a:pt x="42477" y="24697"/>
                </a:cubicBezTo>
                <a:cubicBezTo>
                  <a:pt x="42477" y="24738"/>
                  <a:pt x="42531" y="24806"/>
                  <a:pt x="42585" y="24887"/>
                </a:cubicBezTo>
                <a:cubicBezTo>
                  <a:pt x="42640" y="24806"/>
                  <a:pt x="42708" y="24752"/>
                  <a:pt x="42708" y="24711"/>
                </a:cubicBezTo>
                <a:cubicBezTo>
                  <a:pt x="42680" y="24656"/>
                  <a:pt x="42640" y="24616"/>
                  <a:pt x="42585" y="24602"/>
                </a:cubicBezTo>
                <a:close/>
                <a:moveTo>
                  <a:pt x="3708" y="24262"/>
                </a:moveTo>
                <a:cubicBezTo>
                  <a:pt x="3421" y="24262"/>
                  <a:pt x="3280" y="24606"/>
                  <a:pt x="3480" y="24820"/>
                </a:cubicBezTo>
                <a:cubicBezTo>
                  <a:pt x="3546" y="24885"/>
                  <a:pt x="3628" y="24914"/>
                  <a:pt x="3709" y="24914"/>
                </a:cubicBezTo>
                <a:cubicBezTo>
                  <a:pt x="3882" y="24914"/>
                  <a:pt x="4051" y="24783"/>
                  <a:pt x="4051" y="24588"/>
                </a:cubicBezTo>
                <a:cubicBezTo>
                  <a:pt x="4038" y="24412"/>
                  <a:pt x="3902" y="24262"/>
                  <a:pt x="3725" y="24262"/>
                </a:cubicBezTo>
                <a:cubicBezTo>
                  <a:pt x="3719" y="24262"/>
                  <a:pt x="3714" y="24262"/>
                  <a:pt x="3708" y="24262"/>
                </a:cubicBezTo>
                <a:close/>
                <a:moveTo>
                  <a:pt x="6470" y="24125"/>
                </a:moveTo>
                <a:cubicBezTo>
                  <a:pt x="6376" y="24125"/>
                  <a:pt x="6279" y="24159"/>
                  <a:pt x="6199" y="24235"/>
                </a:cubicBezTo>
                <a:cubicBezTo>
                  <a:pt x="5941" y="24480"/>
                  <a:pt x="6117" y="24915"/>
                  <a:pt x="6471" y="24915"/>
                </a:cubicBezTo>
                <a:cubicBezTo>
                  <a:pt x="6675" y="24915"/>
                  <a:pt x="6851" y="24752"/>
                  <a:pt x="6865" y="24534"/>
                </a:cubicBezTo>
                <a:cubicBezTo>
                  <a:pt x="6874" y="24291"/>
                  <a:pt x="6677" y="24125"/>
                  <a:pt x="6470" y="24125"/>
                </a:cubicBezTo>
                <a:close/>
                <a:moveTo>
                  <a:pt x="11486" y="24412"/>
                </a:moveTo>
                <a:lnTo>
                  <a:pt x="11649" y="24738"/>
                </a:lnTo>
                <a:lnTo>
                  <a:pt x="11282" y="24915"/>
                </a:lnTo>
                <a:lnTo>
                  <a:pt x="11119" y="24575"/>
                </a:lnTo>
                <a:lnTo>
                  <a:pt x="11486" y="24412"/>
                </a:lnTo>
                <a:close/>
                <a:moveTo>
                  <a:pt x="23230" y="24398"/>
                </a:moveTo>
                <a:lnTo>
                  <a:pt x="23407" y="24752"/>
                </a:lnTo>
                <a:lnTo>
                  <a:pt x="23080" y="24915"/>
                </a:lnTo>
                <a:lnTo>
                  <a:pt x="22863" y="24561"/>
                </a:lnTo>
                <a:lnTo>
                  <a:pt x="23230" y="24398"/>
                </a:lnTo>
                <a:close/>
                <a:moveTo>
                  <a:pt x="32296" y="24412"/>
                </a:moveTo>
                <a:lnTo>
                  <a:pt x="32486" y="24765"/>
                </a:lnTo>
                <a:lnTo>
                  <a:pt x="32092" y="24955"/>
                </a:lnTo>
                <a:cubicBezTo>
                  <a:pt x="32038" y="24860"/>
                  <a:pt x="31970" y="24724"/>
                  <a:pt x="31915" y="24616"/>
                </a:cubicBezTo>
                <a:lnTo>
                  <a:pt x="32296" y="24412"/>
                </a:lnTo>
                <a:close/>
                <a:moveTo>
                  <a:pt x="36279" y="24203"/>
                </a:moveTo>
                <a:cubicBezTo>
                  <a:pt x="36187" y="24203"/>
                  <a:pt x="36095" y="24238"/>
                  <a:pt x="36020" y="24317"/>
                </a:cubicBezTo>
                <a:cubicBezTo>
                  <a:pt x="35780" y="24557"/>
                  <a:pt x="35947" y="24956"/>
                  <a:pt x="36276" y="24956"/>
                </a:cubicBezTo>
                <a:cubicBezTo>
                  <a:pt x="36281" y="24956"/>
                  <a:pt x="36287" y="24956"/>
                  <a:pt x="36292" y="24955"/>
                </a:cubicBezTo>
                <a:cubicBezTo>
                  <a:pt x="36496" y="24955"/>
                  <a:pt x="36659" y="24792"/>
                  <a:pt x="36659" y="24588"/>
                </a:cubicBezTo>
                <a:lnTo>
                  <a:pt x="36673" y="24588"/>
                </a:lnTo>
                <a:cubicBezTo>
                  <a:pt x="36663" y="24358"/>
                  <a:pt x="36473" y="24203"/>
                  <a:pt x="36279" y="24203"/>
                </a:cubicBezTo>
                <a:close/>
                <a:moveTo>
                  <a:pt x="20525" y="24466"/>
                </a:moveTo>
                <a:lnTo>
                  <a:pt x="20688" y="24806"/>
                </a:lnTo>
                <a:lnTo>
                  <a:pt x="20362" y="24983"/>
                </a:lnTo>
                <a:lnTo>
                  <a:pt x="20185" y="24643"/>
                </a:lnTo>
                <a:lnTo>
                  <a:pt x="20525" y="24466"/>
                </a:lnTo>
                <a:close/>
                <a:moveTo>
                  <a:pt x="17766" y="24534"/>
                </a:moveTo>
                <a:lnTo>
                  <a:pt x="17943" y="24874"/>
                </a:lnTo>
                <a:lnTo>
                  <a:pt x="17603" y="25037"/>
                </a:lnTo>
                <a:lnTo>
                  <a:pt x="17440" y="24711"/>
                </a:lnTo>
                <a:lnTo>
                  <a:pt x="17766" y="24534"/>
                </a:lnTo>
                <a:close/>
                <a:moveTo>
                  <a:pt x="29510" y="24507"/>
                </a:moveTo>
                <a:lnTo>
                  <a:pt x="29686" y="24860"/>
                </a:lnTo>
                <a:lnTo>
                  <a:pt x="29374" y="25037"/>
                </a:lnTo>
                <a:lnTo>
                  <a:pt x="29183" y="24670"/>
                </a:lnTo>
                <a:lnTo>
                  <a:pt x="29510" y="24507"/>
                </a:lnTo>
                <a:close/>
                <a:moveTo>
                  <a:pt x="39877" y="24493"/>
                </a:moveTo>
                <a:cubicBezTo>
                  <a:pt x="39629" y="24493"/>
                  <a:pt x="39490" y="24783"/>
                  <a:pt x="39663" y="24969"/>
                </a:cubicBezTo>
                <a:cubicBezTo>
                  <a:pt x="39721" y="25027"/>
                  <a:pt x="39793" y="25053"/>
                  <a:pt x="39864" y="25053"/>
                </a:cubicBezTo>
                <a:cubicBezTo>
                  <a:pt x="40011" y="25053"/>
                  <a:pt x="40152" y="24943"/>
                  <a:pt x="40152" y="24779"/>
                </a:cubicBezTo>
                <a:cubicBezTo>
                  <a:pt x="40166" y="24616"/>
                  <a:pt x="40044" y="24493"/>
                  <a:pt x="39894" y="24493"/>
                </a:cubicBezTo>
                <a:cubicBezTo>
                  <a:pt x="39888" y="24493"/>
                  <a:pt x="39883" y="24493"/>
                  <a:pt x="39877" y="24493"/>
                </a:cubicBezTo>
                <a:close/>
                <a:moveTo>
                  <a:pt x="26805" y="24602"/>
                </a:moveTo>
                <a:lnTo>
                  <a:pt x="26981" y="24928"/>
                </a:lnTo>
                <a:lnTo>
                  <a:pt x="26614" y="25091"/>
                </a:lnTo>
                <a:lnTo>
                  <a:pt x="26451" y="24765"/>
                </a:lnTo>
                <a:lnTo>
                  <a:pt x="26805" y="24602"/>
                </a:lnTo>
                <a:close/>
                <a:moveTo>
                  <a:pt x="33563" y="24253"/>
                </a:moveTo>
                <a:cubicBezTo>
                  <a:pt x="33456" y="24253"/>
                  <a:pt x="33347" y="24294"/>
                  <a:pt x="33261" y="24385"/>
                </a:cubicBezTo>
                <a:cubicBezTo>
                  <a:pt x="33007" y="24652"/>
                  <a:pt x="33201" y="25092"/>
                  <a:pt x="33557" y="25092"/>
                </a:cubicBezTo>
                <a:cubicBezTo>
                  <a:pt x="33563" y="25092"/>
                  <a:pt x="33568" y="25092"/>
                  <a:pt x="33574" y="25091"/>
                </a:cubicBezTo>
                <a:cubicBezTo>
                  <a:pt x="33805" y="25078"/>
                  <a:pt x="33981" y="24901"/>
                  <a:pt x="33981" y="24670"/>
                </a:cubicBezTo>
                <a:cubicBezTo>
                  <a:pt x="33981" y="24416"/>
                  <a:pt x="33776" y="24253"/>
                  <a:pt x="33563" y="24253"/>
                </a:cubicBezTo>
                <a:close/>
                <a:moveTo>
                  <a:pt x="15061" y="24602"/>
                </a:moveTo>
                <a:lnTo>
                  <a:pt x="15224" y="24928"/>
                </a:lnTo>
                <a:lnTo>
                  <a:pt x="14884" y="25105"/>
                </a:lnTo>
                <a:lnTo>
                  <a:pt x="14721" y="24765"/>
                </a:lnTo>
                <a:lnTo>
                  <a:pt x="15061" y="24602"/>
                </a:lnTo>
                <a:close/>
                <a:moveTo>
                  <a:pt x="24073" y="24656"/>
                </a:moveTo>
                <a:lnTo>
                  <a:pt x="24249" y="24996"/>
                </a:lnTo>
                <a:lnTo>
                  <a:pt x="23910" y="25159"/>
                </a:lnTo>
                <a:lnTo>
                  <a:pt x="23733" y="24833"/>
                </a:lnTo>
                <a:lnTo>
                  <a:pt x="24073" y="24656"/>
                </a:lnTo>
                <a:close/>
                <a:moveTo>
                  <a:pt x="1818" y="24679"/>
                </a:moveTo>
                <a:cubicBezTo>
                  <a:pt x="1757" y="24679"/>
                  <a:pt x="1695" y="24702"/>
                  <a:pt x="1645" y="24752"/>
                </a:cubicBezTo>
                <a:cubicBezTo>
                  <a:pt x="1500" y="24911"/>
                  <a:pt x="1599" y="25160"/>
                  <a:pt x="1806" y="25160"/>
                </a:cubicBezTo>
                <a:cubicBezTo>
                  <a:pt x="1811" y="25160"/>
                  <a:pt x="1817" y="25160"/>
                  <a:pt x="1822" y="25159"/>
                </a:cubicBezTo>
                <a:cubicBezTo>
                  <a:pt x="1958" y="25159"/>
                  <a:pt x="2067" y="25051"/>
                  <a:pt x="2067" y="24915"/>
                </a:cubicBezTo>
                <a:cubicBezTo>
                  <a:pt x="2058" y="24770"/>
                  <a:pt x="1940" y="24679"/>
                  <a:pt x="1818" y="24679"/>
                </a:cubicBezTo>
                <a:close/>
                <a:moveTo>
                  <a:pt x="4554" y="24480"/>
                </a:moveTo>
                <a:cubicBezTo>
                  <a:pt x="4242" y="24480"/>
                  <a:pt x="4092" y="24847"/>
                  <a:pt x="4310" y="25064"/>
                </a:cubicBezTo>
                <a:cubicBezTo>
                  <a:pt x="4376" y="25136"/>
                  <a:pt x="4461" y="25167"/>
                  <a:pt x="4545" y="25167"/>
                </a:cubicBezTo>
                <a:cubicBezTo>
                  <a:pt x="4716" y="25167"/>
                  <a:pt x="4885" y="25034"/>
                  <a:pt x="4894" y="24833"/>
                </a:cubicBezTo>
                <a:cubicBezTo>
                  <a:pt x="4894" y="24643"/>
                  <a:pt x="4744" y="24480"/>
                  <a:pt x="4554" y="24480"/>
                </a:cubicBezTo>
                <a:close/>
                <a:moveTo>
                  <a:pt x="7294" y="24367"/>
                </a:moveTo>
                <a:cubicBezTo>
                  <a:pt x="7197" y="24367"/>
                  <a:pt x="7097" y="24402"/>
                  <a:pt x="7014" y="24480"/>
                </a:cubicBezTo>
                <a:cubicBezTo>
                  <a:pt x="6756" y="24738"/>
                  <a:pt x="6933" y="25173"/>
                  <a:pt x="7300" y="25173"/>
                </a:cubicBezTo>
                <a:cubicBezTo>
                  <a:pt x="7517" y="25173"/>
                  <a:pt x="7694" y="24996"/>
                  <a:pt x="7694" y="24779"/>
                </a:cubicBezTo>
                <a:cubicBezTo>
                  <a:pt x="7703" y="24528"/>
                  <a:pt x="7504" y="24367"/>
                  <a:pt x="7294" y="24367"/>
                </a:cubicBezTo>
                <a:close/>
                <a:moveTo>
                  <a:pt x="12315" y="24656"/>
                </a:moveTo>
                <a:lnTo>
                  <a:pt x="12478" y="25010"/>
                </a:lnTo>
                <a:lnTo>
                  <a:pt x="12125" y="25187"/>
                </a:lnTo>
                <a:lnTo>
                  <a:pt x="11962" y="24833"/>
                </a:lnTo>
                <a:lnTo>
                  <a:pt x="12315" y="24656"/>
                </a:lnTo>
                <a:close/>
                <a:moveTo>
                  <a:pt x="21354" y="24711"/>
                </a:moveTo>
                <a:lnTo>
                  <a:pt x="21517" y="25051"/>
                </a:lnTo>
                <a:lnTo>
                  <a:pt x="21205" y="25227"/>
                </a:lnTo>
                <a:lnTo>
                  <a:pt x="21014" y="24901"/>
                </a:lnTo>
                <a:lnTo>
                  <a:pt x="21354" y="24711"/>
                </a:lnTo>
                <a:close/>
                <a:moveTo>
                  <a:pt x="37108" y="24507"/>
                </a:moveTo>
                <a:cubicBezTo>
                  <a:pt x="36917" y="24507"/>
                  <a:pt x="36754" y="24656"/>
                  <a:pt x="36754" y="24860"/>
                </a:cubicBezTo>
                <a:cubicBezTo>
                  <a:pt x="36745" y="25084"/>
                  <a:pt x="36927" y="25237"/>
                  <a:pt x="37117" y="25237"/>
                </a:cubicBezTo>
                <a:cubicBezTo>
                  <a:pt x="37204" y="25237"/>
                  <a:pt x="37293" y="25205"/>
                  <a:pt x="37366" y="25132"/>
                </a:cubicBezTo>
                <a:cubicBezTo>
                  <a:pt x="37611" y="24901"/>
                  <a:pt x="37434" y="24507"/>
                  <a:pt x="37108" y="24507"/>
                </a:cubicBezTo>
                <a:close/>
                <a:moveTo>
                  <a:pt x="9570" y="24711"/>
                </a:moveTo>
                <a:lnTo>
                  <a:pt x="9760" y="25078"/>
                </a:lnTo>
                <a:lnTo>
                  <a:pt x="9407" y="25268"/>
                </a:lnTo>
                <a:lnTo>
                  <a:pt x="9203" y="24901"/>
                </a:lnTo>
                <a:lnTo>
                  <a:pt x="9570" y="24711"/>
                </a:lnTo>
                <a:close/>
                <a:moveTo>
                  <a:pt x="30366" y="24765"/>
                </a:moveTo>
                <a:cubicBezTo>
                  <a:pt x="30420" y="24874"/>
                  <a:pt x="30488" y="24996"/>
                  <a:pt x="30543" y="25105"/>
                </a:cubicBezTo>
                <a:lnTo>
                  <a:pt x="30203" y="25282"/>
                </a:lnTo>
                <a:lnTo>
                  <a:pt x="30026" y="24955"/>
                </a:lnTo>
                <a:lnTo>
                  <a:pt x="30366" y="24765"/>
                </a:lnTo>
                <a:close/>
                <a:moveTo>
                  <a:pt x="18622" y="24724"/>
                </a:moveTo>
                <a:cubicBezTo>
                  <a:pt x="18622" y="24887"/>
                  <a:pt x="18704" y="25037"/>
                  <a:pt x="18853" y="25119"/>
                </a:cubicBezTo>
                <a:lnTo>
                  <a:pt x="18432" y="25295"/>
                </a:lnTo>
                <a:lnTo>
                  <a:pt x="18255" y="24955"/>
                </a:lnTo>
                <a:lnTo>
                  <a:pt x="18622" y="24724"/>
                </a:lnTo>
                <a:close/>
                <a:moveTo>
                  <a:pt x="40682" y="24792"/>
                </a:moveTo>
                <a:cubicBezTo>
                  <a:pt x="40546" y="24792"/>
                  <a:pt x="40438" y="24915"/>
                  <a:pt x="40438" y="25051"/>
                </a:cubicBezTo>
                <a:cubicBezTo>
                  <a:pt x="40447" y="25202"/>
                  <a:pt x="40567" y="25295"/>
                  <a:pt x="40691" y="25295"/>
                </a:cubicBezTo>
                <a:cubicBezTo>
                  <a:pt x="40755" y="25295"/>
                  <a:pt x="40821" y="25270"/>
                  <a:pt x="40873" y="25214"/>
                </a:cubicBezTo>
                <a:cubicBezTo>
                  <a:pt x="41022" y="25051"/>
                  <a:pt x="40913" y="24792"/>
                  <a:pt x="40682" y="24792"/>
                </a:cubicBezTo>
                <a:close/>
                <a:moveTo>
                  <a:pt x="34384" y="24522"/>
                </a:moveTo>
                <a:cubicBezTo>
                  <a:pt x="34290" y="24522"/>
                  <a:pt x="34196" y="24555"/>
                  <a:pt x="34117" y="24629"/>
                </a:cubicBezTo>
                <a:cubicBezTo>
                  <a:pt x="33845" y="24887"/>
                  <a:pt x="34022" y="25322"/>
                  <a:pt x="34376" y="25336"/>
                </a:cubicBezTo>
                <a:cubicBezTo>
                  <a:pt x="34607" y="25336"/>
                  <a:pt x="34797" y="25159"/>
                  <a:pt x="34797" y="24942"/>
                </a:cubicBezTo>
                <a:cubicBezTo>
                  <a:pt x="34806" y="24696"/>
                  <a:pt x="34598" y="24522"/>
                  <a:pt x="34384" y="24522"/>
                </a:cubicBezTo>
                <a:close/>
                <a:moveTo>
                  <a:pt x="34117" y="25336"/>
                </a:moveTo>
                <a:cubicBezTo>
                  <a:pt x="34120" y="25336"/>
                  <a:pt x="34122" y="25336"/>
                  <a:pt x="34124" y="25336"/>
                </a:cubicBezTo>
                <a:lnTo>
                  <a:pt x="34124" y="25336"/>
                </a:lnTo>
                <a:cubicBezTo>
                  <a:pt x="34126" y="25336"/>
                  <a:pt x="34129" y="25336"/>
                  <a:pt x="34131" y="25336"/>
                </a:cubicBezTo>
                <a:close/>
                <a:moveTo>
                  <a:pt x="15849" y="24833"/>
                </a:moveTo>
                <a:lnTo>
                  <a:pt x="16026" y="25200"/>
                </a:lnTo>
                <a:lnTo>
                  <a:pt x="15700" y="25363"/>
                </a:lnTo>
                <a:lnTo>
                  <a:pt x="15537" y="25010"/>
                </a:lnTo>
                <a:lnTo>
                  <a:pt x="15849" y="24833"/>
                </a:lnTo>
                <a:close/>
                <a:moveTo>
                  <a:pt x="27634" y="24833"/>
                </a:moveTo>
                <a:lnTo>
                  <a:pt x="27811" y="25159"/>
                </a:lnTo>
                <a:lnTo>
                  <a:pt x="27457" y="25377"/>
                </a:lnTo>
                <a:lnTo>
                  <a:pt x="27280" y="25010"/>
                </a:lnTo>
                <a:lnTo>
                  <a:pt x="27634" y="24833"/>
                </a:lnTo>
                <a:close/>
                <a:moveTo>
                  <a:pt x="24888" y="24901"/>
                </a:moveTo>
                <a:lnTo>
                  <a:pt x="25065" y="25227"/>
                </a:lnTo>
                <a:lnTo>
                  <a:pt x="24725" y="25404"/>
                </a:lnTo>
                <a:lnTo>
                  <a:pt x="24548" y="25064"/>
                </a:lnTo>
                <a:lnTo>
                  <a:pt x="24888" y="24901"/>
                </a:lnTo>
                <a:close/>
                <a:moveTo>
                  <a:pt x="13131" y="24928"/>
                </a:moveTo>
                <a:lnTo>
                  <a:pt x="13308" y="25254"/>
                </a:lnTo>
                <a:lnTo>
                  <a:pt x="12941" y="25418"/>
                </a:lnTo>
                <a:lnTo>
                  <a:pt x="12777" y="25105"/>
                </a:lnTo>
                <a:lnTo>
                  <a:pt x="13131" y="24928"/>
                </a:lnTo>
                <a:close/>
                <a:moveTo>
                  <a:pt x="2655" y="24882"/>
                </a:moveTo>
                <a:cubicBezTo>
                  <a:pt x="2514" y="24882"/>
                  <a:pt x="2375" y="24984"/>
                  <a:pt x="2366" y="25146"/>
                </a:cubicBezTo>
                <a:cubicBezTo>
                  <a:pt x="2352" y="25309"/>
                  <a:pt x="2475" y="25445"/>
                  <a:pt x="2638" y="25445"/>
                </a:cubicBezTo>
                <a:cubicBezTo>
                  <a:pt x="2882" y="25445"/>
                  <a:pt x="3018" y="25159"/>
                  <a:pt x="2855" y="24969"/>
                </a:cubicBezTo>
                <a:cubicBezTo>
                  <a:pt x="2800" y="24909"/>
                  <a:pt x="2727" y="24882"/>
                  <a:pt x="2655" y="24882"/>
                </a:cubicBezTo>
                <a:close/>
                <a:moveTo>
                  <a:pt x="37937" y="24765"/>
                </a:moveTo>
                <a:cubicBezTo>
                  <a:pt x="37746" y="24765"/>
                  <a:pt x="37597" y="24915"/>
                  <a:pt x="37597" y="25105"/>
                </a:cubicBezTo>
                <a:cubicBezTo>
                  <a:pt x="37597" y="25316"/>
                  <a:pt x="37764" y="25452"/>
                  <a:pt x="37939" y="25452"/>
                </a:cubicBezTo>
                <a:cubicBezTo>
                  <a:pt x="38024" y="25452"/>
                  <a:pt x="38111" y="25420"/>
                  <a:pt x="38181" y="25350"/>
                </a:cubicBezTo>
                <a:cubicBezTo>
                  <a:pt x="38385" y="25132"/>
                  <a:pt x="38236" y="24765"/>
                  <a:pt x="37937" y="24765"/>
                </a:cubicBezTo>
                <a:close/>
                <a:moveTo>
                  <a:pt x="5370" y="24738"/>
                </a:moveTo>
                <a:cubicBezTo>
                  <a:pt x="5166" y="24738"/>
                  <a:pt x="5003" y="24901"/>
                  <a:pt x="5003" y="25105"/>
                </a:cubicBezTo>
                <a:cubicBezTo>
                  <a:pt x="5003" y="25326"/>
                  <a:pt x="5183" y="25472"/>
                  <a:pt x="5371" y="25472"/>
                </a:cubicBezTo>
                <a:cubicBezTo>
                  <a:pt x="5461" y="25472"/>
                  <a:pt x="5553" y="25438"/>
                  <a:pt x="5628" y="25363"/>
                </a:cubicBezTo>
                <a:cubicBezTo>
                  <a:pt x="5859" y="25146"/>
                  <a:pt x="5696" y="24738"/>
                  <a:pt x="5370" y="24738"/>
                </a:cubicBezTo>
                <a:close/>
                <a:moveTo>
                  <a:pt x="22156" y="24955"/>
                </a:moveTo>
                <a:lnTo>
                  <a:pt x="22333" y="25322"/>
                </a:lnTo>
                <a:lnTo>
                  <a:pt x="22007" y="25486"/>
                </a:lnTo>
                <a:lnTo>
                  <a:pt x="21830" y="25132"/>
                </a:lnTo>
                <a:lnTo>
                  <a:pt x="22156" y="24955"/>
                </a:lnTo>
                <a:close/>
                <a:moveTo>
                  <a:pt x="41508" y="25091"/>
                </a:moveTo>
                <a:cubicBezTo>
                  <a:pt x="41329" y="25091"/>
                  <a:pt x="41243" y="25299"/>
                  <a:pt x="41362" y="25431"/>
                </a:cubicBezTo>
                <a:cubicBezTo>
                  <a:pt x="41407" y="25476"/>
                  <a:pt x="41460" y="25496"/>
                  <a:pt x="41513" y="25496"/>
                </a:cubicBezTo>
                <a:cubicBezTo>
                  <a:pt x="41619" y="25496"/>
                  <a:pt x="41720" y="25414"/>
                  <a:pt x="41729" y="25295"/>
                </a:cubicBezTo>
                <a:cubicBezTo>
                  <a:pt x="41715" y="25187"/>
                  <a:pt x="41634" y="25091"/>
                  <a:pt x="41525" y="25091"/>
                </a:cubicBezTo>
                <a:cubicBezTo>
                  <a:pt x="41519" y="25091"/>
                  <a:pt x="41514" y="25091"/>
                  <a:pt x="41508" y="25091"/>
                </a:cubicBezTo>
                <a:close/>
                <a:moveTo>
                  <a:pt x="10385" y="24983"/>
                </a:moveTo>
                <a:lnTo>
                  <a:pt x="10562" y="25322"/>
                </a:lnTo>
                <a:lnTo>
                  <a:pt x="10222" y="25513"/>
                </a:lnTo>
                <a:lnTo>
                  <a:pt x="10032" y="25159"/>
                </a:lnTo>
                <a:lnTo>
                  <a:pt x="10385" y="24983"/>
                </a:lnTo>
                <a:close/>
                <a:moveTo>
                  <a:pt x="19438" y="25037"/>
                </a:moveTo>
                <a:lnTo>
                  <a:pt x="19601" y="25377"/>
                </a:lnTo>
                <a:lnTo>
                  <a:pt x="19261" y="25540"/>
                </a:lnTo>
                <a:lnTo>
                  <a:pt x="19030" y="25200"/>
                </a:lnTo>
                <a:lnTo>
                  <a:pt x="19438" y="25037"/>
                </a:lnTo>
                <a:close/>
                <a:moveTo>
                  <a:pt x="31209" y="25023"/>
                </a:moveTo>
                <a:lnTo>
                  <a:pt x="31385" y="25363"/>
                </a:lnTo>
                <a:lnTo>
                  <a:pt x="31032" y="25540"/>
                </a:lnTo>
                <a:lnTo>
                  <a:pt x="30869" y="25200"/>
                </a:lnTo>
                <a:lnTo>
                  <a:pt x="31209" y="25023"/>
                </a:lnTo>
                <a:close/>
                <a:moveTo>
                  <a:pt x="35218" y="24765"/>
                </a:moveTo>
                <a:cubicBezTo>
                  <a:pt x="35001" y="24765"/>
                  <a:pt x="34824" y="24942"/>
                  <a:pt x="34824" y="25159"/>
                </a:cubicBezTo>
                <a:cubicBezTo>
                  <a:pt x="34824" y="25399"/>
                  <a:pt x="35019" y="25564"/>
                  <a:pt x="35224" y="25564"/>
                </a:cubicBezTo>
                <a:cubicBezTo>
                  <a:pt x="35321" y="25564"/>
                  <a:pt x="35421" y="25528"/>
                  <a:pt x="35504" y="25445"/>
                </a:cubicBezTo>
                <a:cubicBezTo>
                  <a:pt x="35748" y="25200"/>
                  <a:pt x="35572" y="24779"/>
                  <a:pt x="35218" y="24765"/>
                </a:cubicBezTo>
                <a:close/>
                <a:moveTo>
                  <a:pt x="28477" y="25078"/>
                </a:moveTo>
                <a:lnTo>
                  <a:pt x="28640" y="25404"/>
                </a:lnTo>
                <a:lnTo>
                  <a:pt x="28300" y="25594"/>
                </a:lnTo>
                <a:lnTo>
                  <a:pt x="28137" y="25254"/>
                </a:lnTo>
                <a:lnTo>
                  <a:pt x="28477" y="25078"/>
                </a:lnTo>
                <a:close/>
                <a:moveTo>
                  <a:pt x="16706" y="25105"/>
                </a:moveTo>
                <a:lnTo>
                  <a:pt x="16869" y="25445"/>
                </a:lnTo>
                <a:lnTo>
                  <a:pt x="16529" y="25608"/>
                </a:lnTo>
                <a:lnTo>
                  <a:pt x="16366" y="25282"/>
                </a:lnTo>
                <a:lnTo>
                  <a:pt x="16706" y="25105"/>
                </a:lnTo>
                <a:close/>
                <a:moveTo>
                  <a:pt x="762" y="25336"/>
                </a:moveTo>
                <a:cubicBezTo>
                  <a:pt x="708" y="25336"/>
                  <a:pt x="653" y="25418"/>
                  <a:pt x="612" y="25472"/>
                </a:cubicBezTo>
                <a:cubicBezTo>
                  <a:pt x="653" y="25513"/>
                  <a:pt x="694" y="25608"/>
                  <a:pt x="748" y="25608"/>
                </a:cubicBezTo>
                <a:cubicBezTo>
                  <a:pt x="752" y="25609"/>
                  <a:pt x="756" y="25609"/>
                  <a:pt x="761" y="25609"/>
                </a:cubicBezTo>
                <a:cubicBezTo>
                  <a:pt x="811" y="25609"/>
                  <a:pt x="865" y="25535"/>
                  <a:pt x="966" y="25472"/>
                </a:cubicBezTo>
                <a:cubicBezTo>
                  <a:pt x="871" y="25404"/>
                  <a:pt x="816" y="25336"/>
                  <a:pt x="762" y="25336"/>
                </a:cubicBezTo>
                <a:close/>
                <a:moveTo>
                  <a:pt x="42341" y="25336"/>
                </a:moveTo>
                <a:cubicBezTo>
                  <a:pt x="42286" y="25431"/>
                  <a:pt x="42218" y="25486"/>
                  <a:pt x="42218" y="25540"/>
                </a:cubicBezTo>
                <a:cubicBezTo>
                  <a:pt x="42218" y="25578"/>
                  <a:pt x="42288" y="25650"/>
                  <a:pt x="42320" y="25650"/>
                </a:cubicBezTo>
                <a:cubicBezTo>
                  <a:pt x="42323" y="25650"/>
                  <a:pt x="42325" y="25650"/>
                  <a:pt x="42327" y="25649"/>
                </a:cubicBezTo>
                <a:cubicBezTo>
                  <a:pt x="42395" y="25635"/>
                  <a:pt x="42436" y="25594"/>
                  <a:pt x="42463" y="25540"/>
                </a:cubicBezTo>
                <a:cubicBezTo>
                  <a:pt x="42463" y="25486"/>
                  <a:pt x="42409" y="25431"/>
                  <a:pt x="42341" y="25336"/>
                </a:cubicBezTo>
                <a:close/>
                <a:moveTo>
                  <a:pt x="13974" y="25187"/>
                </a:moveTo>
                <a:lnTo>
                  <a:pt x="14137" y="25499"/>
                </a:lnTo>
                <a:lnTo>
                  <a:pt x="13783" y="25676"/>
                </a:lnTo>
                <a:lnTo>
                  <a:pt x="13607" y="25350"/>
                </a:lnTo>
                <a:lnTo>
                  <a:pt x="13974" y="25187"/>
                </a:lnTo>
                <a:close/>
                <a:moveTo>
                  <a:pt x="25704" y="25146"/>
                </a:moveTo>
                <a:lnTo>
                  <a:pt x="25880" y="25499"/>
                </a:lnTo>
                <a:lnTo>
                  <a:pt x="25554" y="25676"/>
                </a:lnTo>
                <a:lnTo>
                  <a:pt x="25378" y="25309"/>
                </a:lnTo>
                <a:lnTo>
                  <a:pt x="25704" y="25146"/>
                </a:lnTo>
                <a:close/>
                <a:moveTo>
                  <a:pt x="38766" y="25023"/>
                </a:moveTo>
                <a:lnTo>
                  <a:pt x="38766" y="25037"/>
                </a:lnTo>
                <a:cubicBezTo>
                  <a:pt x="38480" y="25037"/>
                  <a:pt x="38331" y="25377"/>
                  <a:pt x="38535" y="25581"/>
                </a:cubicBezTo>
                <a:cubicBezTo>
                  <a:pt x="38602" y="25648"/>
                  <a:pt x="38684" y="25678"/>
                  <a:pt x="38765" y="25678"/>
                </a:cubicBezTo>
                <a:cubicBezTo>
                  <a:pt x="38928" y="25678"/>
                  <a:pt x="39083" y="25554"/>
                  <a:pt x="39092" y="25363"/>
                </a:cubicBezTo>
                <a:cubicBezTo>
                  <a:pt x="39092" y="25187"/>
                  <a:pt x="38943" y="25037"/>
                  <a:pt x="38766" y="25023"/>
                </a:cubicBezTo>
                <a:close/>
                <a:moveTo>
                  <a:pt x="22985" y="25227"/>
                </a:moveTo>
                <a:lnTo>
                  <a:pt x="23162" y="25567"/>
                </a:lnTo>
                <a:lnTo>
                  <a:pt x="22822" y="25730"/>
                </a:lnTo>
                <a:lnTo>
                  <a:pt x="22645" y="25404"/>
                </a:lnTo>
                <a:lnTo>
                  <a:pt x="22985" y="25227"/>
                </a:lnTo>
                <a:close/>
                <a:moveTo>
                  <a:pt x="3489" y="25104"/>
                </a:moveTo>
                <a:cubicBezTo>
                  <a:pt x="3482" y="25104"/>
                  <a:pt x="3474" y="25104"/>
                  <a:pt x="3467" y="25105"/>
                </a:cubicBezTo>
                <a:lnTo>
                  <a:pt x="3467" y="25119"/>
                </a:lnTo>
                <a:cubicBezTo>
                  <a:pt x="3181" y="25119"/>
                  <a:pt x="3045" y="25458"/>
                  <a:pt x="3249" y="25649"/>
                </a:cubicBezTo>
                <a:cubicBezTo>
                  <a:pt x="3314" y="25709"/>
                  <a:pt x="3392" y="25737"/>
                  <a:pt x="3467" y="25737"/>
                </a:cubicBezTo>
                <a:cubicBezTo>
                  <a:pt x="3628" y="25737"/>
                  <a:pt x="3779" y="25612"/>
                  <a:pt x="3779" y="25418"/>
                </a:cubicBezTo>
                <a:cubicBezTo>
                  <a:pt x="3792" y="25248"/>
                  <a:pt x="3656" y="25104"/>
                  <a:pt x="3489" y="25104"/>
                </a:cubicBezTo>
                <a:close/>
                <a:moveTo>
                  <a:pt x="6199" y="24969"/>
                </a:moveTo>
                <a:cubicBezTo>
                  <a:pt x="5859" y="24969"/>
                  <a:pt x="5682" y="25377"/>
                  <a:pt x="5927" y="25621"/>
                </a:cubicBezTo>
                <a:cubicBezTo>
                  <a:pt x="6003" y="25702"/>
                  <a:pt x="6101" y="25739"/>
                  <a:pt x="6197" y="25739"/>
                </a:cubicBezTo>
                <a:cubicBezTo>
                  <a:pt x="6391" y="25739"/>
                  <a:pt x="6579" y="25591"/>
                  <a:pt x="6579" y="25363"/>
                </a:cubicBezTo>
                <a:cubicBezTo>
                  <a:pt x="6579" y="25146"/>
                  <a:pt x="6416" y="24969"/>
                  <a:pt x="6199" y="24969"/>
                </a:cubicBezTo>
                <a:close/>
                <a:moveTo>
                  <a:pt x="11214" y="25227"/>
                </a:moveTo>
                <a:lnTo>
                  <a:pt x="11445" y="25594"/>
                </a:lnTo>
                <a:lnTo>
                  <a:pt x="11065" y="25771"/>
                </a:lnTo>
                <a:lnTo>
                  <a:pt x="10888" y="25404"/>
                </a:lnTo>
                <a:lnTo>
                  <a:pt x="11214" y="25227"/>
                </a:lnTo>
                <a:close/>
                <a:moveTo>
                  <a:pt x="20267" y="25295"/>
                </a:moveTo>
                <a:lnTo>
                  <a:pt x="20444" y="25621"/>
                </a:lnTo>
                <a:lnTo>
                  <a:pt x="20077" y="25785"/>
                </a:lnTo>
                <a:lnTo>
                  <a:pt x="19900" y="25472"/>
                </a:lnTo>
                <a:lnTo>
                  <a:pt x="20267" y="25295"/>
                </a:lnTo>
                <a:close/>
                <a:moveTo>
                  <a:pt x="32011" y="25254"/>
                </a:moveTo>
                <a:lnTo>
                  <a:pt x="32214" y="25608"/>
                </a:lnTo>
                <a:lnTo>
                  <a:pt x="31861" y="25798"/>
                </a:lnTo>
                <a:lnTo>
                  <a:pt x="31671" y="25445"/>
                </a:lnTo>
                <a:lnTo>
                  <a:pt x="32011" y="25254"/>
                </a:lnTo>
                <a:close/>
                <a:moveTo>
                  <a:pt x="36042" y="25035"/>
                </a:moveTo>
                <a:cubicBezTo>
                  <a:pt x="35951" y="25035"/>
                  <a:pt x="35857" y="25069"/>
                  <a:pt x="35776" y="25146"/>
                </a:cubicBezTo>
                <a:cubicBezTo>
                  <a:pt x="35531" y="25377"/>
                  <a:pt x="35680" y="25785"/>
                  <a:pt x="36034" y="25798"/>
                </a:cubicBezTo>
                <a:cubicBezTo>
                  <a:pt x="36041" y="25799"/>
                  <a:pt x="36049" y="25799"/>
                  <a:pt x="36056" y="25799"/>
                </a:cubicBezTo>
                <a:cubicBezTo>
                  <a:pt x="36251" y="25799"/>
                  <a:pt x="36428" y="25628"/>
                  <a:pt x="36428" y="25431"/>
                </a:cubicBezTo>
                <a:cubicBezTo>
                  <a:pt x="36428" y="25198"/>
                  <a:pt x="36242" y="25035"/>
                  <a:pt x="36042" y="25035"/>
                </a:cubicBezTo>
                <a:close/>
                <a:moveTo>
                  <a:pt x="17508" y="25350"/>
                </a:moveTo>
                <a:lnTo>
                  <a:pt x="17684" y="25689"/>
                </a:lnTo>
                <a:lnTo>
                  <a:pt x="17344" y="25866"/>
                </a:lnTo>
                <a:lnTo>
                  <a:pt x="17181" y="25526"/>
                </a:lnTo>
                <a:lnTo>
                  <a:pt x="17508" y="25350"/>
                </a:lnTo>
                <a:close/>
                <a:moveTo>
                  <a:pt x="29292" y="25336"/>
                </a:moveTo>
                <a:lnTo>
                  <a:pt x="29455" y="25689"/>
                </a:lnTo>
                <a:lnTo>
                  <a:pt x="29143" y="25866"/>
                </a:lnTo>
                <a:lnTo>
                  <a:pt x="28966" y="25513"/>
                </a:lnTo>
                <a:lnTo>
                  <a:pt x="29292" y="25336"/>
                </a:lnTo>
                <a:close/>
                <a:moveTo>
                  <a:pt x="39587" y="25291"/>
                </a:moveTo>
                <a:cubicBezTo>
                  <a:pt x="39517" y="25291"/>
                  <a:pt x="39446" y="25317"/>
                  <a:pt x="39391" y="25377"/>
                </a:cubicBezTo>
                <a:cubicBezTo>
                  <a:pt x="39201" y="25567"/>
                  <a:pt x="39323" y="25880"/>
                  <a:pt x="39595" y="25880"/>
                </a:cubicBezTo>
                <a:cubicBezTo>
                  <a:pt x="39758" y="25880"/>
                  <a:pt x="39880" y="25757"/>
                  <a:pt x="39894" y="25594"/>
                </a:cubicBezTo>
                <a:cubicBezTo>
                  <a:pt x="39894" y="25417"/>
                  <a:pt x="39740" y="25291"/>
                  <a:pt x="39587" y="25291"/>
                </a:cubicBezTo>
                <a:close/>
                <a:moveTo>
                  <a:pt x="26533" y="25404"/>
                </a:moveTo>
                <a:lnTo>
                  <a:pt x="26696" y="25744"/>
                </a:lnTo>
                <a:lnTo>
                  <a:pt x="26356" y="25907"/>
                </a:lnTo>
                <a:lnTo>
                  <a:pt x="26193" y="25581"/>
                </a:lnTo>
                <a:lnTo>
                  <a:pt x="26533" y="25404"/>
                </a:lnTo>
                <a:close/>
                <a:moveTo>
                  <a:pt x="1591" y="25526"/>
                </a:moveTo>
                <a:cubicBezTo>
                  <a:pt x="1387" y="25526"/>
                  <a:pt x="1292" y="25757"/>
                  <a:pt x="1414" y="25893"/>
                </a:cubicBezTo>
                <a:cubicBezTo>
                  <a:pt x="1460" y="25944"/>
                  <a:pt x="1518" y="25966"/>
                  <a:pt x="1575" y="25966"/>
                </a:cubicBezTo>
                <a:cubicBezTo>
                  <a:pt x="1687" y="25966"/>
                  <a:pt x="1795" y="25879"/>
                  <a:pt x="1795" y="25744"/>
                </a:cubicBezTo>
                <a:cubicBezTo>
                  <a:pt x="1795" y="25635"/>
                  <a:pt x="1700" y="25540"/>
                  <a:pt x="1591" y="25526"/>
                </a:cubicBezTo>
                <a:close/>
                <a:moveTo>
                  <a:pt x="23814" y="25486"/>
                </a:moveTo>
                <a:lnTo>
                  <a:pt x="23991" y="25812"/>
                </a:lnTo>
                <a:lnTo>
                  <a:pt x="23665" y="25988"/>
                </a:lnTo>
                <a:lnTo>
                  <a:pt x="23488" y="25662"/>
                </a:lnTo>
                <a:lnTo>
                  <a:pt x="23814" y="25486"/>
                </a:lnTo>
                <a:close/>
                <a:moveTo>
                  <a:pt x="7055" y="25187"/>
                </a:moveTo>
                <a:cubicBezTo>
                  <a:pt x="6702" y="25187"/>
                  <a:pt x="6511" y="25621"/>
                  <a:pt x="6770" y="25866"/>
                </a:cubicBezTo>
                <a:cubicBezTo>
                  <a:pt x="6850" y="25951"/>
                  <a:pt x="6951" y="25989"/>
                  <a:pt x="7051" y="25989"/>
                </a:cubicBezTo>
                <a:cubicBezTo>
                  <a:pt x="7253" y="25989"/>
                  <a:pt x="7449" y="25831"/>
                  <a:pt x="7449" y="25594"/>
                </a:cubicBezTo>
                <a:cubicBezTo>
                  <a:pt x="7449" y="25377"/>
                  <a:pt x="7273" y="25200"/>
                  <a:pt x="7055" y="25200"/>
                </a:cubicBezTo>
                <a:lnTo>
                  <a:pt x="7055" y="25187"/>
                </a:lnTo>
                <a:close/>
                <a:moveTo>
                  <a:pt x="4296" y="25322"/>
                </a:moveTo>
                <a:cubicBezTo>
                  <a:pt x="3997" y="25322"/>
                  <a:pt x="3847" y="25689"/>
                  <a:pt x="4051" y="25907"/>
                </a:cubicBezTo>
                <a:cubicBezTo>
                  <a:pt x="4122" y="25978"/>
                  <a:pt x="4209" y="26010"/>
                  <a:pt x="4294" y="26010"/>
                </a:cubicBezTo>
                <a:cubicBezTo>
                  <a:pt x="4469" y="26010"/>
                  <a:pt x="4636" y="25873"/>
                  <a:pt x="4636" y="25662"/>
                </a:cubicBezTo>
                <a:cubicBezTo>
                  <a:pt x="4636" y="25472"/>
                  <a:pt x="4486" y="25322"/>
                  <a:pt x="4296" y="25322"/>
                </a:cubicBezTo>
                <a:close/>
                <a:moveTo>
                  <a:pt x="12043" y="25486"/>
                </a:moveTo>
                <a:lnTo>
                  <a:pt x="12207" y="25839"/>
                </a:lnTo>
                <a:lnTo>
                  <a:pt x="11880" y="26016"/>
                </a:lnTo>
                <a:lnTo>
                  <a:pt x="11663" y="25662"/>
                </a:lnTo>
                <a:lnTo>
                  <a:pt x="12043" y="25486"/>
                </a:lnTo>
                <a:close/>
                <a:moveTo>
                  <a:pt x="21096" y="25540"/>
                </a:moveTo>
                <a:lnTo>
                  <a:pt x="21259" y="25866"/>
                </a:lnTo>
                <a:lnTo>
                  <a:pt x="20906" y="26043"/>
                </a:lnTo>
                <a:lnTo>
                  <a:pt x="20729" y="25717"/>
                </a:lnTo>
                <a:lnTo>
                  <a:pt x="21096" y="25540"/>
                </a:lnTo>
                <a:close/>
                <a:moveTo>
                  <a:pt x="14776" y="25431"/>
                </a:moveTo>
                <a:lnTo>
                  <a:pt x="15020" y="25798"/>
                </a:lnTo>
                <a:cubicBezTo>
                  <a:pt x="15010" y="25797"/>
                  <a:pt x="15000" y="25797"/>
                  <a:pt x="14990" y="25797"/>
                </a:cubicBezTo>
                <a:cubicBezTo>
                  <a:pt x="14824" y="25797"/>
                  <a:pt x="14663" y="25903"/>
                  <a:pt x="14599" y="26056"/>
                </a:cubicBezTo>
                <a:cubicBezTo>
                  <a:pt x="14585" y="25961"/>
                  <a:pt x="14572" y="25880"/>
                  <a:pt x="14544" y="25798"/>
                </a:cubicBezTo>
                <a:cubicBezTo>
                  <a:pt x="14517" y="25730"/>
                  <a:pt x="14463" y="25662"/>
                  <a:pt x="14422" y="25594"/>
                </a:cubicBezTo>
                <a:lnTo>
                  <a:pt x="14776" y="25431"/>
                </a:lnTo>
                <a:close/>
                <a:moveTo>
                  <a:pt x="36870" y="25319"/>
                </a:moveTo>
                <a:cubicBezTo>
                  <a:pt x="36777" y="25319"/>
                  <a:pt x="36682" y="25354"/>
                  <a:pt x="36605" y="25431"/>
                </a:cubicBezTo>
                <a:cubicBezTo>
                  <a:pt x="36374" y="25662"/>
                  <a:pt x="36550" y="26056"/>
                  <a:pt x="36877" y="26056"/>
                </a:cubicBezTo>
                <a:cubicBezTo>
                  <a:pt x="37080" y="26043"/>
                  <a:pt x="37244" y="25880"/>
                  <a:pt x="37230" y="25676"/>
                </a:cubicBezTo>
                <a:lnTo>
                  <a:pt x="37244" y="25676"/>
                </a:lnTo>
                <a:cubicBezTo>
                  <a:pt x="37234" y="25458"/>
                  <a:pt x="37056" y="25319"/>
                  <a:pt x="36870" y="25319"/>
                </a:cubicBezTo>
                <a:close/>
                <a:moveTo>
                  <a:pt x="9325" y="25540"/>
                </a:moveTo>
                <a:lnTo>
                  <a:pt x="9515" y="25907"/>
                </a:lnTo>
                <a:lnTo>
                  <a:pt x="9148" y="26111"/>
                </a:lnTo>
                <a:lnTo>
                  <a:pt x="8944" y="25730"/>
                </a:lnTo>
                <a:lnTo>
                  <a:pt x="9325" y="25540"/>
                </a:lnTo>
                <a:close/>
                <a:moveTo>
                  <a:pt x="30121" y="25594"/>
                </a:moveTo>
                <a:lnTo>
                  <a:pt x="30298" y="25934"/>
                </a:lnTo>
                <a:lnTo>
                  <a:pt x="29958" y="26111"/>
                </a:lnTo>
                <a:lnTo>
                  <a:pt x="29781" y="25771"/>
                </a:lnTo>
                <a:lnTo>
                  <a:pt x="30121" y="25594"/>
                </a:lnTo>
                <a:close/>
                <a:moveTo>
                  <a:pt x="18337" y="25608"/>
                </a:moveTo>
                <a:lnTo>
                  <a:pt x="18513" y="25961"/>
                </a:lnTo>
                <a:lnTo>
                  <a:pt x="18187" y="26138"/>
                </a:lnTo>
                <a:lnTo>
                  <a:pt x="18024" y="25771"/>
                </a:lnTo>
                <a:lnTo>
                  <a:pt x="18337" y="25608"/>
                </a:lnTo>
                <a:close/>
                <a:moveTo>
                  <a:pt x="40427" y="25635"/>
                </a:moveTo>
                <a:cubicBezTo>
                  <a:pt x="40304" y="25635"/>
                  <a:pt x="40180" y="25713"/>
                  <a:pt x="40166" y="25866"/>
                </a:cubicBezTo>
                <a:cubicBezTo>
                  <a:pt x="40146" y="26053"/>
                  <a:pt x="40280" y="26145"/>
                  <a:pt x="40417" y="26145"/>
                </a:cubicBezTo>
                <a:cubicBezTo>
                  <a:pt x="40558" y="26145"/>
                  <a:pt x="40703" y="26046"/>
                  <a:pt x="40682" y="25853"/>
                </a:cubicBezTo>
                <a:cubicBezTo>
                  <a:pt x="40662" y="25706"/>
                  <a:pt x="40545" y="25635"/>
                  <a:pt x="40427" y="25635"/>
                </a:cubicBezTo>
                <a:close/>
                <a:moveTo>
                  <a:pt x="34124" y="25336"/>
                </a:moveTo>
                <a:lnTo>
                  <a:pt x="34124" y="25336"/>
                </a:lnTo>
                <a:cubicBezTo>
                  <a:pt x="33762" y="25342"/>
                  <a:pt x="33575" y="25786"/>
                  <a:pt x="33832" y="26043"/>
                </a:cubicBezTo>
                <a:cubicBezTo>
                  <a:pt x="33914" y="26125"/>
                  <a:pt x="34016" y="26162"/>
                  <a:pt x="34116" y="26162"/>
                </a:cubicBezTo>
                <a:cubicBezTo>
                  <a:pt x="34330" y="26162"/>
                  <a:pt x="34539" y="25994"/>
                  <a:pt x="34539" y="25744"/>
                </a:cubicBezTo>
                <a:cubicBezTo>
                  <a:pt x="34539" y="25515"/>
                  <a:pt x="34352" y="25340"/>
                  <a:pt x="34124" y="25336"/>
                </a:cubicBezTo>
                <a:close/>
                <a:moveTo>
                  <a:pt x="27389" y="25635"/>
                </a:moveTo>
                <a:lnTo>
                  <a:pt x="27566" y="26016"/>
                </a:lnTo>
                <a:lnTo>
                  <a:pt x="27212" y="26179"/>
                </a:lnTo>
                <a:lnTo>
                  <a:pt x="27036" y="25866"/>
                </a:lnTo>
                <a:lnTo>
                  <a:pt x="27389" y="25635"/>
                </a:lnTo>
                <a:close/>
                <a:moveTo>
                  <a:pt x="15618" y="25689"/>
                </a:moveTo>
                <a:lnTo>
                  <a:pt x="15795" y="26056"/>
                </a:lnTo>
                <a:lnTo>
                  <a:pt x="15482" y="26220"/>
                </a:lnTo>
                <a:lnTo>
                  <a:pt x="15251" y="25866"/>
                </a:lnTo>
                <a:lnTo>
                  <a:pt x="15618" y="25689"/>
                </a:lnTo>
                <a:close/>
                <a:moveTo>
                  <a:pt x="24657" y="25730"/>
                </a:moveTo>
                <a:lnTo>
                  <a:pt x="24820" y="26056"/>
                </a:lnTo>
                <a:lnTo>
                  <a:pt x="24494" y="26233"/>
                </a:lnTo>
                <a:lnTo>
                  <a:pt x="24317" y="25907"/>
                </a:lnTo>
                <a:lnTo>
                  <a:pt x="24657" y="25730"/>
                </a:lnTo>
                <a:close/>
                <a:moveTo>
                  <a:pt x="2393" y="25724"/>
                </a:moveTo>
                <a:cubicBezTo>
                  <a:pt x="2331" y="25724"/>
                  <a:pt x="2267" y="25747"/>
                  <a:pt x="2216" y="25798"/>
                </a:cubicBezTo>
                <a:cubicBezTo>
                  <a:pt x="2053" y="25975"/>
                  <a:pt x="2162" y="26260"/>
                  <a:pt x="2407" y="26260"/>
                </a:cubicBezTo>
                <a:cubicBezTo>
                  <a:pt x="2543" y="26247"/>
                  <a:pt x="2665" y="26138"/>
                  <a:pt x="2665" y="26002"/>
                </a:cubicBezTo>
                <a:cubicBezTo>
                  <a:pt x="2665" y="25834"/>
                  <a:pt x="2530" y="25724"/>
                  <a:pt x="2393" y="25724"/>
                </a:cubicBezTo>
                <a:close/>
                <a:moveTo>
                  <a:pt x="12873" y="25757"/>
                </a:moveTo>
                <a:lnTo>
                  <a:pt x="13049" y="26084"/>
                </a:lnTo>
                <a:lnTo>
                  <a:pt x="12710" y="26260"/>
                </a:lnTo>
                <a:lnTo>
                  <a:pt x="12533" y="25934"/>
                </a:lnTo>
                <a:lnTo>
                  <a:pt x="12873" y="25757"/>
                </a:lnTo>
                <a:close/>
                <a:moveTo>
                  <a:pt x="37706" y="25581"/>
                </a:moveTo>
                <a:cubicBezTo>
                  <a:pt x="37407" y="25581"/>
                  <a:pt x="37244" y="25948"/>
                  <a:pt x="37461" y="26165"/>
                </a:cubicBezTo>
                <a:cubicBezTo>
                  <a:pt x="37528" y="26237"/>
                  <a:pt x="37612" y="26268"/>
                  <a:pt x="37696" y="26268"/>
                </a:cubicBezTo>
                <a:cubicBezTo>
                  <a:pt x="37868" y="26268"/>
                  <a:pt x="38036" y="26135"/>
                  <a:pt x="38045" y="25934"/>
                </a:cubicBezTo>
                <a:cubicBezTo>
                  <a:pt x="38045" y="25744"/>
                  <a:pt x="37882" y="25594"/>
                  <a:pt x="37692" y="25594"/>
                </a:cubicBezTo>
                <a:lnTo>
                  <a:pt x="37706" y="25581"/>
                </a:lnTo>
                <a:close/>
                <a:moveTo>
                  <a:pt x="5125" y="25567"/>
                </a:moveTo>
                <a:cubicBezTo>
                  <a:pt x="4799" y="25567"/>
                  <a:pt x="4636" y="25948"/>
                  <a:pt x="4867" y="26192"/>
                </a:cubicBezTo>
                <a:cubicBezTo>
                  <a:pt x="4937" y="26267"/>
                  <a:pt x="5028" y="26301"/>
                  <a:pt x="5118" y="26301"/>
                </a:cubicBezTo>
                <a:cubicBezTo>
                  <a:pt x="5306" y="26301"/>
                  <a:pt x="5492" y="26155"/>
                  <a:pt x="5492" y="25934"/>
                </a:cubicBezTo>
                <a:cubicBezTo>
                  <a:pt x="5478" y="25730"/>
                  <a:pt x="5329" y="25581"/>
                  <a:pt x="5125" y="25567"/>
                </a:cubicBezTo>
                <a:close/>
                <a:moveTo>
                  <a:pt x="21925" y="25798"/>
                </a:moveTo>
                <a:lnTo>
                  <a:pt x="22102" y="26138"/>
                </a:lnTo>
                <a:lnTo>
                  <a:pt x="21748" y="26315"/>
                </a:lnTo>
                <a:lnTo>
                  <a:pt x="21572" y="25961"/>
                </a:lnTo>
                <a:lnTo>
                  <a:pt x="21925" y="25798"/>
                </a:lnTo>
                <a:close/>
                <a:moveTo>
                  <a:pt x="41253" y="25898"/>
                </a:moveTo>
                <a:cubicBezTo>
                  <a:pt x="41201" y="25898"/>
                  <a:pt x="41147" y="25918"/>
                  <a:pt x="41104" y="25961"/>
                </a:cubicBezTo>
                <a:cubicBezTo>
                  <a:pt x="40968" y="26097"/>
                  <a:pt x="41063" y="26328"/>
                  <a:pt x="41253" y="26328"/>
                </a:cubicBezTo>
                <a:cubicBezTo>
                  <a:pt x="41362" y="26328"/>
                  <a:pt x="41457" y="26233"/>
                  <a:pt x="41457" y="26111"/>
                </a:cubicBezTo>
                <a:lnTo>
                  <a:pt x="41471" y="26124"/>
                </a:lnTo>
                <a:cubicBezTo>
                  <a:pt x="41471" y="25986"/>
                  <a:pt x="41364" y="25898"/>
                  <a:pt x="41253" y="25898"/>
                </a:cubicBezTo>
                <a:close/>
                <a:moveTo>
                  <a:pt x="10141" y="25798"/>
                </a:moveTo>
                <a:lnTo>
                  <a:pt x="10317" y="26152"/>
                </a:lnTo>
                <a:lnTo>
                  <a:pt x="9977" y="26342"/>
                </a:lnTo>
                <a:lnTo>
                  <a:pt x="9787" y="25988"/>
                </a:lnTo>
                <a:lnTo>
                  <a:pt x="10141" y="25798"/>
                </a:lnTo>
                <a:close/>
                <a:moveTo>
                  <a:pt x="30923" y="25839"/>
                </a:moveTo>
                <a:lnTo>
                  <a:pt x="31113" y="26179"/>
                </a:lnTo>
                <a:lnTo>
                  <a:pt x="30774" y="26369"/>
                </a:lnTo>
                <a:lnTo>
                  <a:pt x="30597" y="26029"/>
                </a:lnTo>
                <a:lnTo>
                  <a:pt x="30923" y="25839"/>
                </a:lnTo>
                <a:close/>
                <a:moveTo>
                  <a:pt x="476" y="26206"/>
                </a:moveTo>
                <a:cubicBezTo>
                  <a:pt x="436" y="26206"/>
                  <a:pt x="381" y="26274"/>
                  <a:pt x="395" y="26301"/>
                </a:cubicBezTo>
                <a:cubicBezTo>
                  <a:pt x="409" y="26342"/>
                  <a:pt x="436" y="26369"/>
                  <a:pt x="476" y="26383"/>
                </a:cubicBezTo>
                <a:cubicBezTo>
                  <a:pt x="517" y="26383"/>
                  <a:pt x="558" y="26342"/>
                  <a:pt x="612" y="26287"/>
                </a:cubicBezTo>
                <a:cubicBezTo>
                  <a:pt x="544" y="26247"/>
                  <a:pt x="504" y="26206"/>
                  <a:pt x="476" y="26206"/>
                </a:cubicBezTo>
                <a:close/>
                <a:moveTo>
                  <a:pt x="19166" y="25880"/>
                </a:moveTo>
                <a:lnTo>
                  <a:pt x="19343" y="26220"/>
                </a:lnTo>
                <a:lnTo>
                  <a:pt x="19003" y="26383"/>
                </a:lnTo>
                <a:lnTo>
                  <a:pt x="18826" y="26043"/>
                </a:lnTo>
                <a:lnTo>
                  <a:pt x="19166" y="25880"/>
                </a:lnTo>
                <a:close/>
                <a:moveTo>
                  <a:pt x="34941" y="25590"/>
                </a:moveTo>
                <a:cubicBezTo>
                  <a:pt x="34843" y="25590"/>
                  <a:pt x="34743" y="25625"/>
                  <a:pt x="34661" y="25703"/>
                </a:cubicBezTo>
                <a:cubicBezTo>
                  <a:pt x="34403" y="25948"/>
                  <a:pt x="34579" y="26383"/>
                  <a:pt x="34933" y="26383"/>
                </a:cubicBezTo>
                <a:cubicBezTo>
                  <a:pt x="35150" y="26383"/>
                  <a:pt x="35341" y="26220"/>
                  <a:pt x="35341" y="26002"/>
                </a:cubicBezTo>
                <a:cubicBezTo>
                  <a:pt x="35350" y="25752"/>
                  <a:pt x="35151" y="25590"/>
                  <a:pt x="34941" y="25590"/>
                </a:cubicBezTo>
                <a:close/>
                <a:moveTo>
                  <a:pt x="28218" y="25907"/>
                </a:moveTo>
                <a:lnTo>
                  <a:pt x="28381" y="26233"/>
                </a:lnTo>
                <a:lnTo>
                  <a:pt x="28028" y="26396"/>
                </a:lnTo>
                <a:lnTo>
                  <a:pt x="27851" y="26084"/>
                </a:lnTo>
                <a:lnTo>
                  <a:pt x="28218" y="25907"/>
                </a:lnTo>
                <a:close/>
                <a:moveTo>
                  <a:pt x="16447" y="25934"/>
                </a:moveTo>
                <a:lnTo>
                  <a:pt x="16624" y="26274"/>
                </a:lnTo>
                <a:lnTo>
                  <a:pt x="16284" y="26451"/>
                </a:lnTo>
                <a:lnTo>
                  <a:pt x="16108" y="26111"/>
                </a:lnTo>
                <a:lnTo>
                  <a:pt x="16447" y="25934"/>
                </a:lnTo>
                <a:close/>
                <a:moveTo>
                  <a:pt x="25459" y="25961"/>
                </a:moveTo>
                <a:lnTo>
                  <a:pt x="25636" y="26328"/>
                </a:lnTo>
                <a:lnTo>
                  <a:pt x="25310" y="26491"/>
                </a:lnTo>
                <a:lnTo>
                  <a:pt x="25133" y="26138"/>
                </a:lnTo>
                <a:lnTo>
                  <a:pt x="25459" y="25961"/>
                </a:lnTo>
                <a:close/>
                <a:moveTo>
                  <a:pt x="38518" y="25852"/>
                </a:moveTo>
                <a:cubicBezTo>
                  <a:pt x="38230" y="25852"/>
                  <a:pt x="38090" y="26196"/>
                  <a:pt x="38290" y="26410"/>
                </a:cubicBezTo>
                <a:cubicBezTo>
                  <a:pt x="38355" y="26475"/>
                  <a:pt x="38435" y="26504"/>
                  <a:pt x="38514" y="26504"/>
                </a:cubicBezTo>
                <a:cubicBezTo>
                  <a:pt x="38683" y="26504"/>
                  <a:pt x="38847" y="26369"/>
                  <a:pt x="38847" y="26165"/>
                </a:cubicBezTo>
                <a:cubicBezTo>
                  <a:pt x="38847" y="26002"/>
                  <a:pt x="38698" y="25853"/>
                  <a:pt x="38535" y="25853"/>
                </a:cubicBezTo>
                <a:cubicBezTo>
                  <a:pt x="38529" y="25852"/>
                  <a:pt x="38524" y="25852"/>
                  <a:pt x="38518" y="25852"/>
                </a:cubicBezTo>
                <a:close/>
                <a:moveTo>
                  <a:pt x="13702" y="26002"/>
                </a:moveTo>
                <a:lnTo>
                  <a:pt x="13878" y="26342"/>
                </a:lnTo>
                <a:lnTo>
                  <a:pt x="13539" y="26505"/>
                </a:lnTo>
                <a:lnTo>
                  <a:pt x="13362" y="26165"/>
                </a:lnTo>
                <a:lnTo>
                  <a:pt x="13702" y="26002"/>
                </a:lnTo>
                <a:close/>
                <a:moveTo>
                  <a:pt x="42069" y="26220"/>
                </a:moveTo>
                <a:cubicBezTo>
                  <a:pt x="41892" y="26220"/>
                  <a:pt x="41892" y="26505"/>
                  <a:pt x="42069" y="26505"/>
                </a:cubicBezTo>
                <a:cubicBezTo>
                  <a:pt x="42123" y="26505"/>
                  <a:pt x="42191" y="26437"/>
                  <a:pt x="42286" y="26369"/>
                </a:cubicBezTo>
                <a:cubicBezTo>
                  <a:pt x="42178" y="26287"/>
                  <a:pt x="42123" y="26220"/>
                  <a:pt x="42069" y="26220"/>
                </a:cubicBezTo>
                <a:close/>
                <a:moveTo>
                  <a:pt x="3222" y="25934"/>
                </a:moveTo>
                <a:cubicBezTo>
                  <a:pt x="3059" y="25934"/>
                  <a:pt x="2923" y="26070"/>
                  <a:pt x="2923" y="26233"/>
                </a:cubicBezTo>
                <a:cubicBezTo>
                  <a:pt x="2923" y="26417"/>
                  <a:pt x="3073" y="26539"/>
                  <a:pt x="3229" y="26539"/>
                </a:cubicBezTo>
                <a:cubicBezTo>
                  <a:pt x="3303" y="26539"/>
                  <a:pt x="3378" y="26512"/>
                  <a:pt x="3440" y="26451"/>
                </a:cubicBezTo>
                <a:cubicBezTo>
                  <a:pt x="3630" y="26260"/>
                  <a:pt x="3494" y="25934"/>
                  <a:pt x="3222" y="25934"/>
                </a:cubicBezTo>
                <a:close/>
                <a:moveTo>
                  <a:pt x="5945" y="25792"/>
                </a:moveTo>
                <a:cubicBezTo>
                  <a:pt x="5858" y="25792"/>
                  <a:pt x="5770" y="25823"/>
                  <a:pt x="5696" y="25893"/>
                </a:cubicBezTo>
                <a:cubicBezTo>
                  <a:pt x="5451" y="26124"/>
                  <a:pt x="5601" y="26546"/>
                  <a:pt x="5941" y="26546"/>
                </a:cubicBezTo>
                <a:cubicBezTo>
                  <a:pt x="5949" y="26546"/>
                  <a:pt x="5956" y="26547"/>
                  <a:pt x="5964" y="26547"/>
                </a:cubicBezTo>
                <a:cubicBezTo>
                  <a:pt x="6158" y="26547"/>
                  <a:pt x="6321" y="26388"/>
                  <a:pt x="6321" y="26192"/>
                </a:cubicBezTo>
                <a:cubicBezTo>
                  <a:pt x="6331" y="25956"/>
                  <a:pt x="6143" y="25792"/>
                  <a:pt x="5945" y="25792"/>
                </a:cubicBezTo>
                <a:close/>
                <a:moveTo>
                  <a:pt x="22754" y="26070"/>
                </a:moveTo>
                <a:lnTo>
                  <a:pt x="22917" y="26396"/>
                </a:lnTo>
                <a:lnTo>
                  <a:pt x="22564" y="26559"/>
                </a:lnTo>
                <a:lnTo>
                  <a:pt x="22387" y="26247"/>
                </a:lnTo>
                <a:lnTo>
                  <a:pt x="22754" y="26070"/>
                </a:lnTo>
                <a:close/>
                <a:moveTo>
                  <a:pt x="10970" y="26056"/>
                </a:moveTo>
                <a:lnTo>
                  <a:pt x="11146" y="26423"/>
                </a:lnTo>
                <a:lnTo>
                  <a:pt x="10807" y="26600"/>
                </a:lnTo>
                <a:lnTo>
                  <a:pt x="10630" y="26220"/>
                </a:lnTo>
                <a:lnTo>
                  <a:pt x="10970" y="26056"/>
                </a:lnTo>
                <a:close/>
                <a:moveTo>
                  <a:pt x="31766" y="26070"/>
                </a:moveTo>
                <a:lnTo>
                  <a:pt x="31970" y="26423"/>
                </a:lnTo>
                <a:lnTo>
                  <a:pt x="31603" y="26614"/>
                </a:lnTo>
                <a:cubicBezTo>
                  <a:pt x="31562" y="26505"/>
                  <a:pt x="31494" y="26383"/>
                  <a:pt x="31426" y="26260"/>
                </a:cubicBezTo>
                <a:lnTo>
                  <a:pt x="31766" y="26070"/>
                </a:lnTo>
                <a:close/>
                <a:moveTo>
                  <a:pt x="20009" y="26111"/>
                </a:moveTo>
                <a:lnTo>
                  <a:pt x="20185" y="26451"/>
                </a:lnTo>
                <a:lnTo>
                  <a:pt x="19845" y="26627"/>
                </a:lnTo>
                <a:lnTo>
                  <a:pt x="19669" y="26301"/>
                </a:lnTo>
                <a:lnTo>
                  <a:pt x="20009" y="26111"/>
                </a:lnTo>
                <a:close/>
                <a:moveTo>
                  <a:pt x="35803" y="25853"/>
                </a:moveTo>
                <a:cubicBezTo>
                  <a:pt x="35585" y="25853"/>
                  <a:pt x="35409" y="26029"/>
                  <a:pt x="35409" y="26233"/>
                </a:cubicBezTo>
                <a:cubicBezTo>
                  <a:pt x="35409" y="26473"/>
                  <a:pt x="35603" y="26632"/>
                  <a:pt x="35805" y="26632"/>
                </a:cubicBezTo>
                <a:cubicBezTo>
                  <a:pt x="35900" y="26632"/>
                  <a:pt x="35996" y="26597"/>
                  <a:pt x="36075" y="26519"/>
                </a:cubicBezTo>
                <a:cubicBezTo>
                  <a:pt x="36319" y="26274"/>
                  <a:pt x="36143" y="25853"/>
                  <a:pt x="35803" y="25853"/>
                </a:cubicBezTo>
                <a:close/>
                <a:moveTo>
                  <a:pt x="29061" y="26152"/>
                </a:moveTo>
                <a:lnTo>
                  <a:pt x="29224" y="26505"/>
                </a:lnTo>
                <a:lnTo>
                  <a:pt x="28871" y="26668"/>
                </a:lnTo>
                <a:lnTo>
                  <a:pt x="28708" y="26328"/>
                </a:lnTo>
                <a:lnTo>
                  <a:pt x="29061" y="26152"/>
                </a:lnTo>
                <a:close/>
                <a:moveTo>
                  <a:pt x="17249" y="26179"/>
                </a:moveTo>
                <a:lnTo>
                  <a:pt x="17426" y="26519"/>
                </a:lnTo>
                <a:lnTo>
                  <a:pt x="17100" y="26682"/>
                </a:lnTo>
                <a:lnTo>
                  <a:pt x="16937" y="26355"/>
                </a:lnTo>
                <a:lnTo>
                  <a:pt x="17249" y="26179"/>
                </a:lnTo>
                <a:close/>
                <a:moveTo>
                  <a:pt x="39350" y="26124"/>
                </a:moveTo>
                <a:cubicBezTo>
                  <a:pt x="39078" y="26124"/>
                  <a:pt x="38943" y="26437"/>
                  <a:pt x="39133" y="26627"/>
                </a:cubicBezTo>
                <a:cubicBezTo>
                  <a:pt x="39195" y="26689"/>
                  <a:pt x="39269" y="26716"/>
                  <a:pt x="39342" y="26716"/>
                </a:cubicBezTo>
                <a:cubicBezTo>
                  <a:pt x="39495" y="26716"/>
                  <a:pt x="39640" y="26598"/>
                  <a:pt x="39649" y="26423"/>
                </a:cubicBezTo>
                <a:cubicBezTo>
                  <a:pt x="39636" y="26260"/>
                  <a:pt x="39513" y="26124"/>
                  <a:pt x="39350" y="26124"/>
                </a:cubicBezTo>
                <a:close/>
                <a:moveTo>
                  <a:pt x="26302" y="26233"/>
                </a:moveTo>
                <a:lnTo>
                  <a:pt x="26465" y="26573"/>
                </a:lnTo>
                <a:lnTo>
                  <a:pt x="26125" y="26736"/>
                </a:lnTo>
                <a:lnTo>
                  <a:pt x="25962" y="26410"/>
                </a:lnTo>
                <a:lnTo>
                  <a:pt x="26302" y="26233"/>
                </a:lnTo>
                <a:close/>
                <a:moveTo>
                  <a:pt x="1310" y="26403"/>
                </a:moveTo>
                <a:cubicBezTo>
                  <a:pt x="1222" y="26403"/>
                  <a:pt x="1136" y="26461"/>
                  <a:pt x="1129" y="26573"/>
                </a:cubicBezTo>
                <a:cubicBezTo>
                  <a:pt x="1129" y="26695"/>
                  <a:pt x="1197" y="26750"/>
                  <a:pt x="1319" y="26763"/>
                </a:cubicBezTo>
                <a:cubicBezTo>
                  <a:pt x="1414" y="26736"/>
                  <a:pt x="1496" y="26682"/>
                  <a:pt x="1496" y="26559"/>
                </a:cubicBezTo>
                <a:cubicBezTo>
                  <a:pt x="1476" y="26454"/>
                  <a:pt x="1393" y="26403"/>
                  <a:pt x="1310" y="26403"/>
                </a:cubicBezTo>
                <a:close/>
                <a:moveTo>
                  <a:pt x="14531" y="26206"/>
                </a:moveTo>
                <a:lnTo>
                  <a:pt x="14708" y="26614"/>
                </a:lnTo>
                <a:lnTo>
                  <a:pt x="14354" y="26777"/>
                </a:lnTo>
                <a:lnTo>
                  <a:pt x="14177" y="26437"/>
                </a:lnTo>
                <a:lnTo>
                  <a:pt x="14531" y="26206"/>
                </a:lnTo>
                <a:close/>
                <a:moveTo>
                  <a:pt x="4065" y="26152"/>
                </a:moveTo>
                <a:cubicBezTo>
                  <a:pt x="3766" y="26152"/>
                  <a:pt x="3616" y="26505"/>
                  <a:pt x="3820" y="26709"/>
                </a:cubicBezTo>
                <a:cubicBezTo>
                  <a:pt x="3885" y="26782"/>
                  <a:pt x="3969" y="26816"/>
                  <a:pt x="4054" y="26816"/>
                </a:cubicBezTo>
                <a:cubicBezTo>
                  <a:pt x="4218" y="26816"/>
                  <a:pt x="4382" y="26689"/>
                  <a:pt x="4391" y="26491"/>
                </a:cubicBezTo>
                <a:cubicBezTo>
                  <a:pt x="4391" y="26315"/>
                  <a:pt x="4242" y="26165"/>
                  <a:pt x="4065" y="26152"/>
                </a:cubicBezTo>
                <a:close/>
                <a:moveTo>
                  <a:pt x="6772" y="26028"/>
                </a:moveTo>
                <a:cubicBezTo>
                  <a:pt x="6566" y="26028"/>
                  <a:pt x="6402" y="26187"/>
                  <a:pt x="6376" y="26396"/>
                </a:cubicBezTo>
                <a:cubicBezTo>
                  <a:pt x="6366" y="26642"/>
                  <a:pt x="6561" y="26816"/>
                  <a:pt x="6772" y="26816"/>
                </a:cubicBezTo>
                <a:cubicBezTo>
                  <a:pt x="6864" y="26816"/>
                  <a:pt x="6959" y="26783"/>
                  <a:pt x="7042" y="26709"/>
                </a:cubicBezTo>
                <a:cubicBezTo>
                  <a:pt x="7300" y="26478"/>
                  <a:pt x="7150" y="26043"/>
                  <a:pt x="6797" y="26029"/>
                </a:cubicBezTo>
                <a:cubicBezTo>
                  <a:pt x="6788" y="26029"/>
                  <a:pt x="6780" y="26028"/>
                  <a:pt x="6772" y="26028"/>
                </a:cubicBezTo>
                <a:close/>
                <a:moveTo>
                  <a:pt x="11799" y="26328"/>
                </a:moveTo>
                <a:lnTo>
                  <a:pt x="11976" y="26668"/>
                </a:lnTo>
                <a:lnTo>
                  <a:pt x="11649" y="26831"/>
                </a:lnTo>
                <a:lnTo>
                  <a:pt x="11459" y="26491"/>
                </a:lnTo>
                <a:lnTo>
                  <a:pt x="11799" y="26328"/>
                </a:lnTo>
                <a:close/>
                <a:moveTo>
                  <a:pt x="20811" y="26355"/>
                </a:moveTo>
                <a:cubicBezTo>
                  <a:pt x="20865" y="26464"/>
                  <a:pt x="20933" y="26587"/>
                  <a:pt x="20987" y="26682"/>
                </a:cubicBezTo>
                <a:lnTo>
                  <a:pt x="20647" y="26872"/>
                </a:lnTo>
                <a:lnTo>
                  <a:pt x="20471" y="26532"/>
                </a:lnTo>
                <a:lnTo>
                  <a:pt x="20811" y="26355"/>
                </a:lnTo>
                <a:close/>
                <a:moveTo>
                  <a:pt x="23583" y="26328"/>
                </a:moveTo>
                <a:lnTo>
                  <a:pt x="23746" y="26641"/>
                </a:lnTo>
                <a:lnTo>
                  <a:pt x="23393" y="26872"/>
                </a:lnTo>
                <a:lnTo>
                  <a:pt x="23230" y="26505"/>
                </a:lnTo>
                <a:lnTo>
                  <a:pt x="23583" y="26328"/>
                </a:lnTo>
                <a:close/>
                <a:moveTo>
                  <a:pt x="36617" y="26138"/>
                </a:moveTo>
                <a:cubicBezTo>
                  <a:pt x="36527" y="26138"/>
                  <a:pt x="36435" y="26172"/>
                  <a:pt x="36360" y="26247"/>
                </a:cubicBezTo>
                <a:cubicBezTo>
                  <a:pt x="36129" y="26491"/>
                  <a:pt x="36292" y="26886"/>
                  <a:pt x="36632" y="26886"/>
                </a:cubicBezTo>
                <a:cubicBezTo>
                  <a:pt x="36836" y="26886"/>
                  <a:pt x="36999" y="26722"/>
                  <a:pt x="36999" y="26505"/>
                </a:cubicBezTo>
                <a:cubicBezTo>
                  <a:pt x="36990" y="26284"/>
                  <a:pt x="36807" y="26138"/>
                  <a:pt x="36617" y="26138"/>
                </a:cubicBezTo>
                <a:close/>
                <a:moveTo>
                  <a:pt x="32595" y="26274"/>
                </a:moveTo>
                <a:lnTo>
                  <a:pt x="32799" y="26695"/>
                </a:lnTo>
                <a:lnTo>
                  <a:pt x="32432" y="26886"/>
                </a:lnTo>
                <a:lnTo>
                  <a:pt x="32432" y="26899"/>
                </a:lnTo>
                <a:cubicBezTo>
                  <a:pt x="32378" y="26790"/>
                  <a:pt x="32296" y="26627"/>
                  <a:pt x="32228" y="26478"/>
                </a:cubicBezTo>
                <a:cubicBezTo>
                  <a:pt x="32296" y="26464"/>
                  <a:pt x="32364" y="26437"/>
                  <a:pt x="32432" y="26410"/>
                </a:cubicBezTo>
                <a:cubicBezTo>
                  <a:pt x="32486" y="26369"/>
                  <a:pt x="32541" y="26328"/>
                  <a:pt x="32595" y="26274"/>
                </a:cubicBezTo>
                <a:close/>
                <a:moveTo>
                  <a:pt x="29877" y="26437"/>
                </a:moveTo>
                <a:lnTo>
                  <a:pt x="30040" y="26763"/>
                </a:lnTo>
                <a:lnTo>
                  <a:pt x="29673" y="26926"/>
                </a:lnTo>
                <a:lnTo>
                  <a:pt x="29510" y="26614"/>
                </a:lnTo>
                <a:lnTo>
                  <a:pt x="29877" y="26437"/>
                </a:lnTo>
                <a:close/>
                <a:moveTo>
                  <a:pt x="18078" y="26423"/>
                </a:moveTo>
                <a:lnTo>
                  <a:pt x="18255" y="26790"/>
                </a:lnTo>
                <a:lnTo>
                  <a:pt x="17929" y="26954"/>
                </a:lnTo>
                <a:lnTo>
                  <a:pt x="17752" y="26600"/>
                </a:lnTo>
                <a:lnTo>
                  <a:pt x="18078" y="26423"/>
                </a:lnTo>
                <a:close/>
                <a:moveTo>
                  <a:pt x="40179" y="26437"/>
                </a:moveTo>
                <a:cubicBezTo>
                  <a:pt x="40030" y="26437"/>
                  <a:pt x="39908" y="26546"/>
                  <a:pt x="39908" y="26695"/>
                </a:cubicBezTo>
                <a:cubicBezTo>
                  <a:pt x="39908" y="26853"/>
                  <a:pt x="40041" y="26960"/>
                  <a:pt x="40177" y="26960"/>
                </a:cubicBezTo>
                <a:cubicBezTo>
                  <a:pt x="40241" y="26960"/>
                  <a:pt x="40304" y="26937"/>
                  <a:pt x="40356" y="26886"/>
                </a:cubicBezTo>
                <a:cubicBezTo>
                  <a:pt x="40519" y="26722"/>
                  <a:pt x="40411" y="26437"/>
                  <a:pt x="40179" y="26437"/>
                </a:cubicBezTo>
                <a:close/>
                <a:moveTo>
                  <a:pt x="33907" y="26174"/>
                </a:moveTo>
                <a:cubicBezTo>
                  <a:pt x="33868" y="26174"/>
                  <a:pt x="33829" y="26180"/>
                  <a:pt x="33791" y="26192"/>
                </a:cubicBezTo>
                <a:cubicBezTo>
                  <a:pt x="33669" y="26260"/>
                  <a:pt x="33560" y="26342"/>
                  <a:pt x="33478" y="26437"/>
                </a:cubicBezTo>
                <a:lnTo>
                  <a:pt x="33478" y="26546"/>
                </a:lnTo>
                <a:cubicBezTo>
                  <a:pt x="33465" y="26736"/>
                  <a:pt x="33560" y="26899"/>
                  <a:pt x="33737" y="26967"/>
                </a:cubicBezTo>
                <a:cubicBezTo>
                  <a:pt x="33779" y="26981"/>
                  <a:pt x="33823" y="26988"/>
                  <a:pt x="33867" y="26988"/>
                </a:cubicBezTo>
                <a:cubicBezTo>
                  <a:pt x="33993" y="26988"/>
                  <a:pt x="34118" y="26932"/>
                  <a:pt x="34199" y="26831"/>
                </a:cubicBezTo>
                <a:cubicBezTo>
                  <a:pt x="34308" y="26695"/>
                  <a:pt x="34321" y="26505"/>
                  <a:pt x="34226" y="26355"/>
                </a:cubicBezTo>
                <a:cubicBezTo>
                  <a:pt x="34163" y="26240"/>
                  <a:pt x="34036" y="26174"/>
                  <a:pt x="33907" y="26174"/>
                </a:cubicBezTo>
                <a:close/>
                <a:moveTo>
                  <a:pt x="27104" y="26478"/>
                </a:moveTo>
                <a:lnTo>
                  <a:pt x="27280" y="26804"/>
                </a:lnTo>
                <a:lnTo>
                  <a:pt x="26954" y="26994"/>
                </a:lnTo>
                <a:lnTo>
                  <a:pt x="26778" y="26654"/>
                </a:lnTo>
                <a:lnTo>
                  <a:pt x="27104" y="26478"/>
                </a:lnTo>
                <a:close/>
                <a:moveTo>
                  <a:pt x="15374" y="26519"/>
                </a:moveTo>
                <a:lnTo>
                  <a:pt x="15550" y="26845"/>
                </a:lnTo>
                <a:lnTo>
                  <a:pt x="15183" y="27021"/>
                </a:lnTo>
                <a:lnTo>
                  <a:pt x="15020" y="26695"/>
                </a:lnTo>
                <a:lnTo>
                  <a:pt x="15374" y="26519"/>
                </a:lnTo>
                <a:close/>
                <a:moveTo>
                  <a:pt x="24399" y="26546"/>
                </a:moveTo>
                <a:lnTo>
                  <a:pt x="24562" y="26872"/>
                </a:lnTo>
                <a:lnTo>
                  <a:pt x="24222" y="27049"/>
                </a:lnTo>
                <a:lnTo>
                  <a:pt x="24059" y="26709"/>
                </a:lnTo>
                <a:lnTo>
                  <a:pt x="24399" y="26546"/>
                </a:lnTo>
                <a:close/>
                <a:moveTo>
                  <a:pt x="2121" y="26573"/>
                </a:moveTo>
                <a:cubicBezTo>
                  <a:pt x="1985" y="26587"/>
                  <a:pt x="1890" y="26682"/>
                  <a:pt x="1890" y="26818"/>
                </a:cubicBezTo>
                <a:cubicBezTo>
                  <a:pt x="1890" y="26963"/>
                  <a:pt x="2005" y="27059"/>
                  <a:pt x="2126" y="27059"/>
                </a:cubicBezTo>
                <a:cubicBezTo>
                  <a:pt x="2186" y="27059"/>
                  <a:pt x="2248" y="27035"/>
                  <a:pt x="2298" y="26981"/>
                </a:cubicBezTo>
                <a:cubicBezTo>
                  <a:pt x="2447" y="26831"/>
                  <a:pt x="2339" y="26573"/>
                  <a:pt x="2121" y="26573"/>
                </a:cubicBezTo>
                <a:close/>
                <a:moveTo>
                  <a:pt x="12614" y="26587"/>
                </a:moveTo>
                <a:lnTo>
                  <a:pt x="12791" y="26913"/>
                </a:lnTo>
                <a:lnTo>
                  <a:pt x="12451" y="27076"/>
                </a:lnTo>
                <a:lnTo>
                  <a:pt x="12275" y="26750"/>
                </a:lnTo>
                <a:lnTo>
                  <a:pt x="12614" y="26587"/>
                </a:lnTo>
                <a:close/>
                <a:moveTo>
                  <a:pt x="37450" y="26396"/>
                </a:moveTo>
                <a:cubicBezTo>
                  <a:pt x="37445" y="26396"/>
                  <a:pt x="37439" y="26396"/>
                  <a:pt x="37434" y="26396"/>
                </a:cubicBezTo>
                <a:cubicBezTo>
                  <a:pt x="37246" y="26410"/>
                  <a:pt x="37098" y="26569"/>
                  <a:pt x="37094" y="26757"/>
                </a:cubicBezTo>
                <a:lnTo>
                  <a:pt x="37094" y="26757"/>
                </a:lnTo>
                <a:cubicBezTo>
                  <a:pt x="37094" y="26754"/>
                  <a:pt x="37094" y="26752"/>
                  <a:pt x="37094" y="26750"/>
                </a:cubicBezTo>
                <a:lnTo>
                  <a:pt x="37094" y="26763"/>
                </a:lnTo>
                <a:cubicBezTo>
                  <a:pt x="37094" y="26761"/>
                  <a:pt x="37094" y="26759"/>
                  <a:pt x="37094" y="26757"/>
                </a:cubicBezTo>
                <a:lnTo>
                  <a:pt x="37094" y="26757"/>
                </a:lnTo>
                <a:cubicBezTo>
                  <a:pt x="37098" y="26963"/>
                  <a:pt x="37269" y="27097"/>
                  <a:pt x="37446" y="27097"/>
                </a:cubicBezTo>
                <a:cubicBezTo>
                  <a:pt x="37533" y="27097"/>
                  <a:pt x="37621" y="27065"/>
                  <a:pt x="37692" y="26994"/>
                </a:cubicBezTo>
                <a:cubicBezTo>
                  <a:pt x="37906" y="26767"/>
                  <a:pt x="37752" y="26396"/>
                  <a:pt x="37450" y="26396"/>
                </a:cubicBezTo>
                <a:close/>
                <a:moveTo>
                  <a:pt x="7599" y="26287"/>
                </a:moveTo>
                <a:lnTo>
                  <a:pt x="7585" y="26301"/>
                </a:lnTo>
                <a:cubicBezTo>
                  <a:pt x="7232" y="26301"/>
                  <a:pt x="7055" y="26736"/>
                  <a:pt x="7313" y="26981"/>
                </a:cubicBezTo>
                <a:cubicBezTo>
                  <a:pt x="7396" y="27063"/>
                  <a:pt x="7496" y="27100"/>
                  <a:pt x="7593" y="27100"/>
                </a:cubicBezTo>
                <a:cubicBezTo>
                  <a:pt x="7798" y="27100"/>
                  <a:pt x="7993" y="26935"/>
                  <a:pt x="7993" y="26695"/>
                </a:cubicBezTo>
                <a:cubicBezTo>
                  <a:pt x="8007" y="26478"/>
                  <a:pt x="7816" y="26287"/>
                  <a:pt x="7599" y="26287"/>
                </a:cubicBezTo>
                <a:close/>
                <a:moveTo>
                  <a:pt x="4867" y="26386"/>
                </a:moveTo>
                <a:cubicBezTo>
                  <a:pt x="4685" y="26386"/>
                  <a:pt x="4513" y="26536"/>
                  <a:pt x="4513" y="26750"/>
                </a:cubicBezTo>
                <a:cubicBezTo>
                  <a:pt x="4513" y="26946"/>
                  <a:pt x="4677" y="27104"/>
                  <a:pt x="4870" y="27104"/>
                </a:cubicBezTo>
                <a:cubicBezTo>
                  <a:pt x="4878" y="27104"/>
                  <a:pt x="4886" y="27104"/>
                  <a:pt x="4894" y="27103"/>
                </a:cubicBezTo>
                <a:lnTo>
                  <a:pt x="4867" y="27089"/>
                </a:lnTo>
                <a:cubicBezTo>
                  <a:pt x="5193" y="27089"/>
                  <a:pt x="5343" y="26709"/>
                  <a:pt x="5111" y="26491"/>
                </a:cubicBezTo>
                <a:cubicBezTo>
                  <a:pt x="5038" y="26418"/>
                  <a:pt x="4951" y="26386"/>
                  <a:pt x="4867" y="26386"/>
                </a:cubicBezTo>
                <a:close/>
                <a:moveTo>
                  <a:pt x="21640" y="26614"/>
                </a:moveTo>
                <a:lnTo>
                  <a:pt x="21803" y="26981"/>
                </a:lnTo>
                <a:lnTo>
                  <a:pt x="21490" y="27144"/>
                </a:lnTo>
                <a:lnTo>
                  <a:pt x="21313" y="26790"/>
                </a:lnTo>
                <a:lnTo>
                  <a:pt x="21640" y="26614"/>
                </a:lnTo>
                <a:close/>
                <a:moveTo>
                  <a:pt x="9896" y="26627"/>
                </a:moveTo>
                <a:lnTo>
                  <a:pt x="10086" y="26967"/>
                </a:lnTo>
                <a:lnTo>
                  <a:pt x="9706" y="27171"/>
                </a:lnTo>
                <a:lnTo>
                  <a:pt x="9502" y="26818"/>
                </a:lnTo>
                <a:lnTo>
                  <a:pt x="9896" y="26627"/>
                </a:lnTo>
                <a:close/>
                <a:moveTo>
                  <a:pt x="30706" y="26654"/>
                </a:moveTo>
                <a:lnTo>
                  <a:pt x="30882" y="26994"/>
                </a:lnTo>
                <a:lnTo>
                  <a:pt x="30502" y="27171"/>
                </a:lnTo>
                <a:lnTo>
                  <a:pt x="30325" y="26845"/>
                </a:lnTo>
                <a:lnTo>
                  <a:pt x="30706" y="26654"/>
                </a:lnTo>
                <a:close/>
                <a:moveTo>
                  <a:pt x="40995" y="26722"/>
                </a:moveTo>
                <a:lnTo>
                  <a:pt x="41009" y="26750"/>
                </a:lnTo>
                <a:cubicBezTo>
                  <a:pt x="40805" y="26750"/>
                  <a:pt x="40710" y="26981"/>
                  <a:pt x="40845" y="27117"/>
                </a:cubicBezTo>
                <a:cubicBezTo>
                  <a:pt x="40892" y="27159"/>
                  <a:pt x="40946" y="27177"/>
                  <a:pt x="40998" y="27177"/>
                </a:cubicBezTo>
                <a:cubicBezTo>
                  <a:pt x="41115" y="27177"/>
                  <a:pt x="41222" y="27085"/>
                  <a:pt x="41212" y="26954"/>
                </a:cubicBezTo>
                <a:cubicBezTo>
                  <a:pt x="41226" y="26831"/>
                  <a:pt x="41131" y="26722"/>
                  <a:pt x="40995" y="26722"/>
                </a:cubicBezTo>
                <a:close/>
                <a:moveTo>
                  <a:pt x="18908" y="26695"/>
                </a:moveTo>
                <a:lnTo>
                  <a:pt x="19084" y="27035"/>
                </a:lnTo>
                <a:lnTo>
                  <a:pt x="18758" y="27212"/>
                </a:lnTo>
                <a:lnTo>
                  <a:pt x="18581" y="26886"/>
                </a:lnTo>
                <a:lnTo>
                  <a:pt x="18908" y="26695"/>
                </a:lnTo>
                <a:close/>
                <a:moveTo>
                  <a:pt x="34689" y="26409"/>
                </a:moveTo>
                <a:cubicBezTo>
                  <a:pt x="34593" y="26409"/>
                  <a:pt x="34496" y="26443"/>
                  <a:pt x="34416" y="26519"/>
                </a:cubicBezTo>
                <a:cubicBezTo>
                  <a:pt x="34158" y="26777"/>
                  <a:pt x="34321" y="27212"/>
                  <a:pt x="34688" y="27212"/>
                </a:cubicBezTo>
                <a:cubicBezTo>
                  <a:pt x="34696" y="27212"/>
                  <a:pt x="34704" y="27212"/>
                  <a:pt x="34712" y="27212"/>
                </a:cubicBezTo>
                <a:cubicBezTo>
                  <a:pt x="34919" y="27212"/>
                  <a:pt x="35096" y="27041"/>
                  <a:pt x="35096" y="26831"/>
                </a:cubicBezTo>
                <a:cubicBezTo>
                  <a:pt x="35105" y="26578"/>
                  <a:pt x="34901" y="26409"/>
                  <a:pt x="34689" y="26409"/>
                </a:cubicBezTo>
                <a:close/>
                <a:moveTo>
                  <a:pt x="27933" y="26736"/>
                </a:moveTo>
                <a:lnTo>
                  <a:pt x="28110" y="27076"/>
                </a:lnTo>
                <a:lnTo>
                  <a:pt x="27770" y="27239"/>
                </a:lnTo>
                <a:lnTo>
                  <a:pt x="27593" y="26899"/>
                </a:lnTo>
                <a:lnTo>
                  <a:pt x="27933" y="26736"/>
                </a:lnTo>
                <a:close/>
                <a:moveTo>
                  <a:pt x="8847" y="26937"/>
                </a:moveTo>
                <a:cubicBezTo>
                  <a:pt x="8849" y="26966"/>
                  <a:pt x="8849" y="26996"/>
                  <a:pt x="8849" y="27035"/>
                </a:cubicBezTo>
                <a:lnTo>
                  <a:pt x="8822" y="27103"/>
                </a:lnTo>
                <a:cubicBezTo>
                  <a:pt x="8793" y="27172"/>
                  <a:pt x="8745" y="27232"/>
                  <a:pt x="8685" y="27277"/>
                </a:cubicBezTo>
                <a:lnTo>
                  <a:pt x="8685" y="27277"/>
                </a:lnTo>
                <a:cubicBezTo>
                  <a:pt x="8681" y="27242"/>
                  <a:pt x="8681" y="27206"/>
                  <a:pt x="8686" y="27171"/>
                </a:cubicBezTo>
                <a:lnTo>
                  <a:pt x="8713" y="27103"/>
                </a:lnTo>
                <a:cubicBezTo>
                  <a:pt x="8746" y="27038"/>
                  <a:pt x="8792" y="26981"/>
                  <a:pt x="8847" y="26937"/>
                </a:cubicBezTo>
                <a:close/>
                <a:moveTo>
                  <a:pt x="16203" y="26777"/>
                </a:moveTo>
                <a:lnTo>
                  <a:pt x="16366" y="27103"/>
                </a:lnTo>
                <a:lnTo>
                  <a:pt x="16012" y="27280"/>
                </a:lnTo>
                <a:lnTo>
                  <a:pt x="15836" y="26954"/>
                </a:lnTo>
                <a:lnTo>
                  <a:pt x="16203" y="26777"/>
                </a:lnTo>
                <a:close/>
                <a:moveTo>
                  <a:pt x="25214" y="26790"/>
                </a:moveTo>
                <a:lnTo>
                  <a:pt x="25391" y="27157"/>
                </a:lnTo>
                <a:lnTo>
                  <a:pt x="25065" y="27321"/>
                </a:lnTo>
                <a:cubicBezTo>
                  <a:pt x="25024" y="27212"/>
                  <a:pt x="24956" y="27076"/>
                  <a:pt x="24902" y="26967"/>
                </a:cubicBezTo>
                <a:lnTo>
                  <a:pt x="25214" y="26790"/>
                </a:lnTo>
                <a:close/>
                <a:moveTo>
                  <a:pt x="38277" y="26669"/>
                </a:moveTo>
                <a:cubicBezTo>
                  <a:pt x="38197" y="26669"/>
                  <a:pt x="38115" y="26698"/>
                  <a:pt x="38045" y="26763"/>
                </a:cubicBezTo>
                <a:cubicBezTo>
                  <a:pt x="37828" y="26967"/>
                  <a:pt x="37978" y="27321"/>
                  <a:pt x="38263" y="27334"/>
                </a:cubicBezTo>
                <a:cubicBezTo>
                  <a:pt x="38453" y="27334"/>
                  <a:pt x="38603" y="27185"/>
                  <a:pt x="38603" y="27008"/>
                </a:cubicBezTo>
                <a:lnTo>
                  <a:pt x="38603" y="26994"/>
                </a:lnTo>
                <a:cubicBezTo>
                  <a:pt x="38603" y="26800"/>
                  <a:pt x="38446" y="26669"/>
                  <a:pt x="38277" y="26669"/>
                </a:cubicBezTo>
                <a:close/>
                <a:moveTo>
                  <a:pt x="41824" y="26981"/>
                </a:moveTo>
                <a:cubicBezTo>
                  <a:pt x="41756" y="27076"/>
                  <a:pt x="41675" y="27130"/>
                  <a:pt x="41688" y="27185"/>
                </a:cubicBezTo>
                <a:cubicBezTo>
                  <a:pt x="41688" y="27239"/>
                  <a:pt x="41770" y="27280"/>
                  <a:pt x="41824" y="27334"/>
                </a:cubicBezTo>
                <a:cubicBezTo>
                  <a:pt x="41865" y="27280"/>
                  <a:pt x="41946" y="27239"/>
                  <a:pt x="41960" y="27171"/>
                </a:cubicBezTo>
                <a:cubicBezTo>
                  <a:pt x="41974" y="27117"/>
                  <a:pt x="41892" y="27076"/>
                  <a:pt x="41824" y="26981"/>
                </a:cubicBezTo>
                <a:close/>
                <a:moveTo>
                  <a:pt x="2991" y="26777"/>
                </a:moveTo>
                <a:cubicBezTo>
                  <a:pt x="2828" y="26777"/>
                  <a:pt x="2706" y="26899"/>
                  <a:pt x="2706" y="27062"/>
                </a:cubicBezTo>
                <a:cubicBezTo>
                  <a:pt x="2706" y="27230"/>
                  <a:pt x="2846" y="27346"/>
                  <a:pt x="2991" y="27346"/>
                </a:cubicBezTo>
                <a:cubicBezTo>
                  <a:pt x="3058" y="27346"/>
                  <a:pt x="3126" y="27322"/>
                  <a:pt x="3181" y="27266"/>
                </a:cubicBezTo>
                <a:cubicBezTo>
                  <a:pt x="3358" y="27089"/>
                  <a:pt x="3236" y="26777"/>
                  <a:pt x="2991" y="26777"/>
                </a:cubicBezTo>
                <a:close/>
                <a:moveTo>
                  <a:pt x="13430" y="26831"/>
                </a:moveTo>
                <a:lnTo>
                  <a:pt x="13620" y="27171"/>
                </a:lnTo>
                <a:lnTo>
                  <a:pt x="13280" y="27348"/>
                </a:lnTo>
                <a:lnTo>
                  <a:pt x="13104" y="27008"/>
                </a:lnTo>
                <a:lnTo>
                  <a:pt x="13430" y="26831"/>
                </a:lnTo>
                <a:close/>
                <a:moveTo>
                  <a:pt x="5693" y="26627"/>
                </a:moveTo>
                <a:cubicBezTo>
                  <a:pt x="5377" y="26627"/>
                  <a:pt x="5210" y="27012"/>
                  <a:pt x="5424" y="27253"/>
                </a:cubicBezTo>
                <a:cubicBezTo>
                  <a:pt x="5501" y="27330"/>
                  <a:pt x="5598" y="27364"/>
                  <a:pt x="5692" y="27364"/>
                </a:cubicBezTo>
                <a:cubicBezTo>
                  <a:pt x="5882" y="27364"/>
                  <a:pt x="6063" y="27225"/>
                  <a:pt x="6063" y="27008"/>
                </a:cubicBezTo>
                <a:cubicBezTo>
                  <a:pt x="6076" y="26804"/>
                  <a:pt x="5913" y="26641"/>
                  <a:pt x="5723" y="26627"/>
                </a:cubicBezTo>
                <a:lnTo>
                  <a:pt x="5710" y="26627"/>
                </a:lnTo>
                <a:cubicBezTo>
                  <a:pt x="5704" y="26627"/>
                  <a:pt x="5699" y="26627"/>
                  <a:pt x="5693" y="26627"/>
                </a:cubicBezTo>
                <a:close/>
                <a:moveTo>
                  <a:pt x="22469" y="26872"/>
                </a:moveTo>
                <a:lnTo>
                  <a:pt x="22645" y="27212"/>
                </a:lnTo>
                <a:lnTo>
                  <a:pt x="22306" y="27388"/>
                </a:lnTo>
                <a:lnTo>
                  <a:pt x="22129" y="27049"/>
                </a:lnTo>
                <a:lnTo>
                  <a:pt x="22469" y="26872"/>
                </a:lnTo>
                <a:close/>
                <a:moveTo>
                  <a:pt x="35531" y="26668"/>
                </a:moveTo>
                <a:cubicBezTo>
                  <a:pt x="35313" y="26668"/>
                  <a:pt x="35137" y="26845"/>
                  <a:pt x="35137" y="27062"/>
                </a:cubicBezTo>
                <a:cubicBezTo>
                  <a:pt x="35137" y="27299"/>
                  <a:pt x="35327" y="27451"/>
                  <a:pt x="35525" y="27451"/>
                </a:cubicBezTo>
                <a:cubicBezTo>
                  <a:pt x="35623" y="27451"/>
                  <a:pt x="35722" y="27415"/>
                  <a:pt x="35803" y="27334"/>
                </a:cubicBezTo>
                <a:cubicBezTo>
                  <a:pt x="36047" y="27089"/>
                  <a:pt x="35871" y="26668"/>
                  <a:pt x="35531" y="26668"/>
                </a:cubicBezTo>
                <a:close/>
                <a:moveTo>
                  <a:pt x="19750" y="26954"/>
                </a:moveTo>
                <a:lnTo>
                  <a:pt x="19927" y="27293"/>
                </a:lnTo>
                <a:lnTo>
                  <a:pt x="19587" y="27470"/>
                </a:lnTo>
                <a:lnTo>
                  <a:pt x="19411" y="27130"/>
                </a:lnTo>
                <a:lnTo>
                  <a:pt x="19750" y="26954"/>
                </a:lnTo>
                <a:close/>
                <a:moveTo>
                  <a:pt x="17032" y="27021"/>
                </a:moveTo>
                <a:lnTo>
                  <a:pt x="17209" y="27348"/>
                </a:lnTo>
                <a:lnTo>
                  <a:pt x="16842" y="27511"/>
                </a:lnTo>
                <a:lnTo>
                  <a:pt x="16678" y="27185"/>
                </a:lnTo>
                <a:lnTo>
                  <a:pt x="17032" y="27021"/>
                </a:lnTo>
                <a:close/>
                <a:moveTo>
                  <a:pt x="28762" y="26981"/>
                </a:moveTo>
                <a:lnTo>
                  <a:pt x="28939" y="27348"/>
                </a:lnTo>
                <a:lnTo>
                  <a:pt x="28612" y="27511"/>
                </a:lnTo>
                <a:lnTo>
                  <a:pt x="28436" y="27157"/>
                </a:lnTo>
                <a:lnTo>
                  <a:pt x="28762" y="26981"/>
                </a:lnTo>
                <a:close/>
                <a:moveTo>
                  <a:pt x="1061" y="27280"/>
                </a:moveTo>
                <a:cubicBezTo>
                  <a:pt x="1007" y="27293"/>
                  <a:pt x="966" y="27361"/>
                  <a:pt x="925" y="27402"/>
                </a:cubicBezTo>
                <a:cubicBezTo>
                  <a:pt x="966" y="27443"/>
                  <a:pt x="1007" y="27511"/>
                  <a:pt x="1061" y="27524"/>
                </a:cubicBezTo>
                <a:cubicBezTo>
                  <a:pt x="1115" y="27524"/>
                  <a:pt x="1156" y="27456"/>
                  <a:pt x="1238" y="27402"/>
                </a:cubicBezTo>
                <a:cubicBezTo>
                  <a:pt x="1156" y="27334"/>
                  <a:pt x="1102" y="27280"/>
                  <a:pt x="1075" y="27280"/>
                </a:cubicBezTo>
                <a:close/>
                <a:moveTo>
                  <a:pt x="26044" y="27062"/>
                </a:moveTo>
                <a:lnTo>
                  <a:pt x="26220" y="27402"/>
                </a:lnTo>
                <a:lnTo>
                  <a:pt x="25880" y="27579"/>
                </a:lnTo>
                <a:lnTo>
                  <a:pt x="25717" y="27239"/>
                </a:lnTo>
                <a:lnTo>
                  <a:pt x="26044" y="27062"/>
                </a:lnTo>
                <a:close/>
                <a:moveTo>
                  <a:pt x="39092" y="26980"/>
                </a:moveTo>
                <a:cubicBezTo>
                  <a:pt x="39088" y="26980"/>
                  <a:pt x="39083" y="26981"/>
                  <a:pt x="39078" y="26981"/>
                </a:cubicBezTo>
                <a:cubicBezTo>
                  <a:pt x="38689" y="26981"/>
                  <a:pt x="38698" y="27579"/>
                  <a:pt x="39079" y="27579"/>
                </a:cubicBezTo>
                <a:cubicBezTo>
                  <a:pt x="39083" y="27579"/>
                  <a:pt x="39088" y="27579"/>
                  <a:pt x="39092" y="27579"/>
                </a:cubicBezTo>
                <a:cubicBezTo>
                  <a:pt x="39495" y="27565"/>
                  <a:pt x="39487" y="26980"/>
                  <a:pt x="39092" y="26980"/>
                </a:cubicBezTo>
                <a:close/>
                <a:moveTo>
                  <a:pt x="31521" y="26899"/>
                </a:moveTo>
                <a:lnTo>
                  <a:pt x="31725" y="27266"/>
                </a:lnTo>
                <a:cubicBezTo>
                  <a:pt x="31535" y="27280"/>
                  <a:pt x="31372" y="27402"/>
                  <a:pt x="31304" y="27592"/>
                </a:cubicBezTo>
                <a:cubicBezTo>
                  <a:pt x="31317" y="27402"/>
                  <a:pt x="31304" y="27212"/>
                  <a:pt x="31127" y="27103"/>
                </a:cubicBezTo>
                <a:lnTo>
                  <a:pt x="31521" y="26899"/>
                </a:lnTo>
                <a:close/>
                <a:moveTo>
                  <a:pt x="14245" y="27076"/>
                </a:moveTo>
                <a:lnTo>
                  <a:pt x="14422" y="27429"/>
                </a:lnTo>
                <a:lnTo>
                  <a:pt x="14096" y="27606"/>
                </a:lnTo>
                <a:lnTo>
                  <a:pt x="13933" y="27239"/>
                </a:lnTo>
                <a:lnTo>
                  <a:pt x="14245" y="27076"/>
                </a:lnTo>
                <a:close/>
                <a:moveTo>
                  <a:pt x="23325" y="27089"/>
                </a:moveTo>
                <a:lnTo>
                  <a:pt x="23488" y="27470"/>
                </a:lnTo>
                <a:lnTo>
                  <a:pt x="23135" y="27633"/>
                </a:lnTo>
                <a:lnTo>
                  <a:pt x="22958" y="27321"/>
                </a:lnTo>
                <a:lnTo>
                  <a:pt x="23325" y="27089"/>
                </a:lnTo>
                <a:close/>
                <a:moveTo>
                  <a:pt x="6525" y="26858"/>
                </a:moveTo>
                <a:cubicBezTo>
                  <a:pt x="6185" y="26858"/>
                  <a:pt x="6009" y="27280"/>
                  <a:pt x="6253" y="27524"/>
                </a:cubicBezTo>
                <a:cubicBezTo>
                  <a:pt x="6332" y="27603"/>
                  <a:pt x="6429" y="27638"/>
                  <a:pt x="6525" y="27638"/>
                </a:cubicBezTo>
                <a:cubicBezTo>
                  <a:pt x="6726" y="27638"/>
                  <a:pt x="6919" y="27483"/>
                  <a:pt x="6919" y="27253"/>
                </a:cubicBezTo>
                <a:cubicBezTo>
                  <a:pt x="6919" y="27035"/>
                  <a:pt x="6743" y="26858"/>
                  <a:pt x="6525" y="26858"/>
                </a:cubicBezTo>
                <a:close/>
                <a:moveTo>
                  <a:pt x="3793" y="27021"/>
                </a:moveTo>
                <a:cubicBezTo>
                  <a:pt x="3630" y="27021"/>
                  <a:pt x="3494" y="27171"/>
                  <a:pt x="3494" y="27334"/>
                </a:cubicBezTo>
                <a:cubicBezTo>
                  <a:pt x="3494" y="27525"/>
                  <a:pt x="3646" y="27649"/>
                  <a:pt x="3804" y="27649"/>
                </a:cubicBezTo>
                <a:cubicBezTo>
                  <a:pt x="3882" y="27649"/>
                  <a:pt x="3961" y="27619"/>
                  <a:pt x="4024" y="27552"/>
                </a:cubicBezTo>
                <a:cubicBezTo>
                  <a:pt x="4228" y="27361"/>
                  <a:pt x="4078" y="27021"/>
                  <a:pt x="3793" y="27021"/>
                </a:cubicBezTo>
                <a:close/>
                <a:moveTo>
                  <a:pt x="11541" y="27144"/>
                </a:moveTo>
                <a:lnTo>
                  <a:pt x="11731" y="27484"/>
                </a:lnTo>
                <a:lnTo>
                  <a:pt x="11391" y="27660"/>
                </a:lnTo>
                <a:lnTo>
                  <a:pt x="11201" y="27321"/>
                </a:lnTo>
                <a:lnTo>
                  <a:pt x="11541" y="27144"/>
                </a:lnTo>
                <a:close/>
                <a:moveTo>
                  <a:pt x="20566" y="27198"/>
                </a:moveTo>
                <a:lnTo>
                  <a:pt x="20743" y="27524"/>
                </a:lnTo>
                <a:lnTo>
                  <a:pt x="20403" y="27701"/>
                </a:lnTo>
                <a:lnTo>
                  <a:pt x="20226" y="27361"/>
                </a:lnTo>
                <a:lnTo>
                  <a:pt x="20566" y="27198"/>
                </a:lnTo>
                <a:close/>
                <a:moveTo>
                  <a:pt x="36346" y="26967"/>
                </a:moveTo>
                <a:cubicBezTo>
                  <a:pt x="36020" y="26967"/>
                  <a:pt x="35844" y="27361"/>
                  <a:pt x="36075" y="27592"/>
                </a:cubicBezTo>
                <a:cubicBezTo>
                  <a:pt x="36151" y="27673"/>
                  <a:pt x="36247" y="27710"/>
                  <a:pt x="36341" y="27710"/>
                </a:cubicBezTo>
                <a:cubicBezTo>
                  <a:pt x="36531" y="27710"/>
                  <a:pt x="36713" y="27561"/>
                  <a:pt x="36713" y="27334"/>
                </a:cubicBezTo>
                <a:cubicBezTo>
                  <a:pt x="36713" y="27144"/>
                  <a:pt x="36564" y="26967"/>
                  <a:pt x="36360" y="26967"/>
                </a:cubicBezTo>
                <a:close/>
                <a:moveTo>
                  <a:pt x="32350" y="27144"/>
                </a:moveTo>
                <a:lnTo>
                  <a:pt x="32554" y="27552"/>
                </a:lnTo>
                <a:cubicBezTo>
                  <a:pt x="32486" y="27565"/>
                  <a:pt x="32418" y="27592"/>
                  <a:pt x="32350" y="27620"/>
                </a:cubicBezTo>
                <a:cubicBezTo>
                  <a:pt x="32296" y="27660"/>
                  <a:pt x="32242" y="27701"/>
                  <a:pt x="32201" y="27755"/>
                </a:cubicBezTo>
                <a:lnTo>
                  <a:pt x="31997" y="27334"/>
                </a:lnTo>
                <a:lnTo>
                  <a:pt x="32350" y="27144"/>
                </a:lnTo>
                <a:close/>
                <a:moveTo>
                  <a:pt x="29618" y="27253"/>
                </a:moveTo>
                <a:lnTo>
                  <a:pt x="29781" y="27592"/>
                </a:lnTo>
                <a:lnTo>
                  <a:pt x="29442" y="27769"/>
                </a:lnTo>
                <a:lnTo>
                  <a:pt x="29278" y="27429"/>
                </a:lnTo>
                <a:lnTo>
                  <a:pt x="29618" y="27253"/>
                </a:lnTo>
                <a:close/>
                <a:moveTo>
                  <a:pt x="17847" y="27253"/>
                </a:moveTo>
                <a:lnTo>
                  <a:pt x="18024" y="27620"/>
                </a:lnTo>
                <a:lnTo>
                  <a:pt x="17657" y="27783"/>
                </a:lnTo>
                <a:lnTo>
                  <a:pt x="17494" y="27429"/>
                </a:lnTo>
                <a:lnTo>
                  <a:pt x="17847" y="27253"/>
                </a:lnTo>
                <a:close/>
                <a:moveTo>
                  <a:pt x="39935" y="27253"/>
                </a:moveTo>
                <a:cubicBezTo>
                  <a:pt x="39785" y="27253"/>
                  <a:pt x="39677" y="27361"/>
                  <a:pt x="39663" y="27511"/>
                </a:cubicBezTo>
                <a:cubicBezTo>
                  <a:pt x="39663" y="27660"/>
                  <a:pt x="39772" y="27769"/>
                  <a:pt x="39908" y="27783"/>
                </a:cubicBezTo>
                <a:cubicBezTo>
                  <a:pt x="39912" y="27783"/>
                  <a:pt x="39917" y="27783"/>
                  <a:pt x="39921" y="27783"/>
                </a:cubicBezTo>
                <a:cubicBezTo>
                  <a:pt x="40262" y="27783"/>
                  <a:pt x="40284" y="27266"/>
                  <a:pt x="39935" y="27253"/>
                </a:cubicBezTo>
                <a:close/>
                <a:moveTo>
                  <a:pt x="33637" y="26987"/>
                </a:moveTo>
                <a:cubicBezTo>
                  <a:pt x="33612" y="26987"/>
                  <a:pt x="33586" y="26990"/>
                  <a:pt x="33560" y="26994"/>
                </a:cubicBezTo>
                <a:cubicBezTo>
                  <a:pt x="33414" y="27021"/>
                  <a:pt x="33280" y="27113"/>
                  <a:pt x="33224" y="27244"/>
                </a:cubicBezTo>
                <a:lnTo>
                  <a:pt x="33224" y="27244"/>
                </a:lnTo>
                <a:cubicBezTo>
                  <a:pt x="33224" y="27247"/>
                  <a:pt x="33224" y="27250"/>
                  <a:pt x="33224" y="27253"/>
                </a:cubicBezTo>
                <a:lnTo>
                  <a:pt x="33234" y="27253"/>
                </a:lnTo>
                <a:cubicBezTo>
                  <a:pt x="33234" y="27293"/>
                  <a:pt x="33220" y="27348"/>
                  <a:pt x="33220" y="27388"/>
                </a:cubicBezTo>
                <a:cubicBezTo>
                  <a:pt x="33211" y="27639"/>
                  <a:pt x="33415" y="27807"/>
                  <a:pt x="33628" y="27807"/>
                </a:cubicBezTo>
                <a:cubicBezTo>
                  <a:pt x="33739" y="27807"/>
                  <a:pt x="33853" y="27762"/>
                  <a:pt x="33941" y="27660"/>
                </a:cubicBezTo>
                <a:cubicBezTo>
                  <a:pt x="34168" y="27395"/>
                  <a:pt x="33972" y="26987"/>
                  <a:pt x="33637" y="26987"/>
                </a:cubicBezTo>
                <a:close/>
                <a:moveTo>
                  <a:pt x="26873" y="27321"/>
                </a:moveTo>
                <a:lnTo>
                  <a:pt x="27036" y="27647"/>
                </a:lnTo>
                <a:lnTo>
                  <a:pt x="26696" y="27823"/>
                </a:lnTo>
                <a:lnTo>
                  <a:pt x="26533" y="27484"/>
                </a:lnTo>
                <a:lnTo>
                  <a:pt x="26873" y="27321"/>
                </a:lnTo>
                <a:close/>
                <a:moveTo>
                  <a:pt x="1890" y="27443"/>
                </a:moveTo>
                <a:cubicBezTo>
                  <a:pt x="1781" y="27443"/>
                  <a:pt x="1673" y="27538"/>
                  <a:pt x="1673" y="27647"/>
                </a:cubicBezTo>
                <a:cubicBezTo>
                  <a:pt x="1686" y="27776"/>
                  <a:pt x="1785" y="27840"/>
                  <a:pt x="1883" y="27840"/>
                </a:cubicBezTo>
                <a:cubicBezTo>
                  <a:pt x="1981" y="27840"/>
                  <a:pt x="2079" y="27777"/>
                  <a:pt x="2094" y="27649"/>
                </a:cubicBezTo>
                <a:lnTo>
                  <a:pt x="2094" y="27649"/>
                </a:lnTo>
                <a:cubicBezTo>
                  <a:pt x="2094" y="27653"/>
                  <a:pt x="2094" y="27657"/>
                  <a:pt x="2094" y="27660"/>
                </a:cubicBezTo>
                <a:lnTo>
                  <a:pt x="2094" y="27647"/>
                </a:lnTo>
                <a:cubicBezTo>
                  <a:pt x="2094" y="27648"/>
                  <a:pt x="2094" y="27648"/>
                  <a:pt x="2094" y="27649"/>
                </a:cubicBezTo>
                <a:lnTo>
                  <a:pt x="2094" y="27649"/>
                </a:lnTo>
                <a:cubicBezTo>
                  <a:pt x="2088" y="27533"/>
                  <a:pt x="1995" y="27456"/>
                  <a:pt x="1890" y="27443"/>
                </a:cubicBezTo>
                <a:close/>
                <a:moveTo>
                  <a:pt x="15102" y="27334"/>
                </a:moveTo>
                <a:lnTo>
                  <a:pt x="15265" y="27674"/>
                </a:lnTo>
                <a:lnTo>
                  <a:pt x="14939" y="27851"/>
                </a:lnTo>
                <a:lnTo>
                  <a:pt x="14762" y="27511"/>
                </a:lnTo>
                <a:lnTo>
                  <a:pt x="15102" y="27334"/>
                </a:lnTo>
                <a:close/>
                <a:moveTo>
                  <a:pt x="24154" y="27375"/>
                </a:moveTo>
                <a:lnTo>
                  <a:pt x="24317" y="27701"/>
                </a:lnTo>
                <a:lnTo>
                  <a:pt x="23950" y="27878"/>
                </a:lnTo>
                <a:lnTo>
                  <a:pt x="23787" y="27552"/>
                </a:lnTo>
                <a:lnTo>
                  <a:pt x="24154" y="27375"/>
                </a:lnTo>
                <a:close/>
                <a:moveTo>
                  <a:pt x="12370" y="27416"/>
                </a:moveTo>
                <a:lnTo>
                  <a:pt x="12560" y="27742"/>
                </a:lnTo>
                <a:lnTo>
                  <a:pt x="12220" y="27919"/>
                </a:lnTo>
                <a:lnTo>
                  <a:pt x="12030" y="27579"/>
                </a:lnTo>
                <a:lnTo>
                  <a:pt x="12370" y="27416"/>
                </a:lnTo>
                <a:close/>
                <a:moveTo>
                  <a:pt x="7338" y="27130"/>
                </a:moveTo>
                <a:cubicBezTo>
                  <a:pt x="6995" y="27130"/>
                  <a:pt x="6828" y="27556"/>
                  <a:pt x="7069" y="27810"/>
                </a:cubicBezTo>
                <a:cubicBezTo>
                  <a:pt x="7151" y="27888"/>
                  <a:pt x="7252" y="27923"/>
                  <a:pt x="7351" y="27923"/>
                </a:cubicBezTo>
                <a:cubicBezTo>
                  <a:pt x="7559" y="27923"/>
                  <a:pt x="7758" y="27765"/>
                  <a:pt x="7748" y="27524"/>
                </a:cubicBezTo>
                <a:cubicBezTo>
                  <a:pt x="7748" y="27307"/>
                  <a:pt x="7572" y="27130"/>
                  <a:pt x="7354" y="27130"/>
                </a:cubicBezTo>
                <a:cubicBezTo>
                  <a:pt x="7349" y="27130"/>
                  <a:pt x="7343" y="27130"/>
                  <a:pt x="7338" y="27130"/>
                </a:cubicBezTo>
                <a:close/>
                <a:moveTo>
                  <a:pt x="4658" y="27252"/>
                </a:moveTo>
                <a:cubicBezTo>
                  <a:pt x="4651" y="27252"/>
                  <a:pt x="4643" y="27252"/>
                  <a:pt x="4636" y="27253"/>
                </a:cubicBezTo>
                <a:cubicBezTo>
                  <a:pt x="4323" y="27253"/>
                  <a:pt x="4174" y="27620"/>
                  <a:pt x="4391" y="27823"/>
                </a:cubicBezTo>
                <a:cubicBezTo>
                  <a:pt x="4460" y="27893"/>
                  <a:pt x="4545" y="27923"/>
                  <a:pt x="4627" y="27923"/>
                </a:cubicBezTo>
                <a:cubicBezTo>
                  <a:pt x="4805" y="27923"/>
                  <a:pt x="4976" y="27783"/>
                  <a:pt x="4976" y="27579"/>
                </a:cubicBezTo>
                <a:cubicBezTo>
                  <a:pt x="4963" y="27397"/>
                  <a:pt x="4825" y="27252"/>
                  <a:pt x="4658" y="27252"/>
                </a:cubicBezTo>
                <a:close/>
                <a:moveTo>
                  <a:pt x="37176" y="27221"/>
                </a:moveTo>
                <a:cubicBezTo>
                  <a:pt x="37091" y="27221"/>
                  <a:pt x="37003" y="27252"/>
                  <a:pt x="36931" y="27321"/>
                </a:cubicBezTo>
                <a:cubicBezTo>
                  <a:pt x="36700" y="27538"/>
                  <a:pt x="36849" y="27932"/>
                  <a:pt x="37176" y="27932"/>
                </a:cubicBezTo>
                <a:cubicBezTo>
                  <a:pt x="37366" y="27932"/>
                  <a:pt x="37515" y="27783"/>
                  <a:pt x="37529" y="27592"/>
                </a:cubicBezTo>
                <a:cubicBezTo>
                  <a:pt x="37538" y="27369"/>
                  <a:pt x="37362" y="27221"/>
                  <a:pt x="37176" y="27221"/>
                </a:cubicBezTo>
                <a:close/>
                <a:moveTo>
                  <a:pt x="21381" y="27443"/>
                </a:moveTo>
                <a:lnTo>
                  <a:pt x="21558" y="27810"/>
                </a:lnTo>
                <a:lnTo>
                  <a:pt x="21232" y="27973"/>
                </a:lnTo>
                <a:lnTo>
                  <a:pt x="21055" y="27606"/>
                </a:lnTo>
                <a:lnTo>
                  <a:pt x="21381" y="27443"/>
                </a:lnTo>
                <a:close/>
                <a:moveTo>
                  <a:pt x="40764" y="27552"/>
                </a:moveTo>
                <a:cubicBezTo>
                  <a:pt x="40560" y="27552"/>
                  <a:pt x="40465" y="27783"/>
                  <a:pt x="40601" y="27919"/>
                </a:cubicBezTo>
                <a:cubicBezTo>
                  <a:pt x="40645" y="27963"/>
                  <a:pt x="40699" y="27983"/>
                  <a:pt x="40752" y="27983"/>
                </a:cubicBezTo>
                <a:cubicBezTo>
                  <a:pt x="40863" y="27983"/>
                  <a:pt x="40968" y="27897"/>
                  <a:pt x="40968" y="27769"/>
                </a:cubicBezTo>
                <a:cubicBezTo>
                  <a:pt x="40968" y="27647"/>
                  <a:pt x="40873" y="27552"/>
                  <a:pt x="40764" y="27552"/>
                </a:cubicBezTo>
                <a:close/>
                <a:moveTo>
                  <a:pt x="9624" y="27443"/>
                </a:moveTo>
                <a:lnTo>
                  <a:pt x="9814" y="27810"/>
                </a:lnTo>
                <a:lnTo>
                  <a:pt x="9447" y="28014"/>
                </a:lnTo>
                <a:lnTo>
                  <a:pt x="9257" y="27633"/>
                </a:lnTo>
                <a:lnTo>
                  <a:pt x="9624" y="27443"/>
                </a:lnTo>
                <a:close/>
                <a:moveTo>
                  <a:pt x="30407" y="27484"/>
                </a:moveTo>
                <a:lnTo>
                  <a:pt x="30597" y="27823"/>
                </a:lnTo>
                <a:lnTo>
                  <a:pt x="30244" y="28014"/>
                </a:lnTo>
                <a:lnTo>
                  <a:pt x="30067" y="27674"/>
                </a:lnTo>
                <a:lnTo>
                  <a:pt x="30407" y="27484"/>
                </a:lnTo>
                <a:close/>
                <a:moveTo>
                  <a:pt x="18663" y="27524"/>
                </a:moveTo>
                <a:lnTo>
                  <a:pt x="18840" y="27851"/>
                </a:lnTo>
                <a:lnTo>
                  <a:pt x="18473" y="28027"/>
                </a:lnTo>
                <a:lnTo>
                  <a:pt x="18310" y="27701"/>
                </a:lnTo>
                <a:lnTo>
                  <a:pt x="18663" y="27524"/>
                </a:lnTo>
                <a:close/>
                <a:moveTo>
                  <a:pt x="34452" y="27242"/>
                </a:moveTo>
                <a:cubicBezTo>
                  <a:pt x="34354" y="27242"/>
                  <a:pt x="34254" y="27279"/>
                  <a:pt x="34172" y="27361"/>
                </a:cubicBezTo>
                <a:cubicBezTo>
                  <a:pt x="33913" y="27620"/>
                  <a:pt x="34090" y="28054"/>
                  <a:pt x="34457" y="28054"/>
                </a:cubicBezTo>
                <a:cubicBezTo>
                  <a:pt x="34675" y="28054"/>
                  <a:pt x="34851" y="27864"/>
                  <a:pt x="34851" y="27647"/>
                </a:cubicBezTo>
                <a:lnTo>
                  <a:pt x="34851" y="27660"/>
                </a:lnTo>
                <a:cubicBezTo>
                  <a:pt x="34861" y="27410"/>
                  <a:pt x="34662" y="27242"/>
                  <a:pt x="34452" y="27242"/>
                </a:cubicBezTo>
                <a:close/>
                <a:moveTo>
                  <a:pt x="27688" y="27565"/>
                </a:moveTo>
                <a:cubicBezTo>
                  <a:pt x="27756" y="27687"/>
                  <a:pt x="27851" y="27810"/>
                  <a:pt x="27919" y="27919"/>
                </a:cubicBezTo>
                <a:lnTo>
                  <a:pt x="27539" y="28082"/>
                </a:lnTo>
                <a:lnTo>
                  <a:pt x="27376" y="27728"/>
                </a:lnTo>
                <a:lnTo>
                  <a:pt x="27688" y="27565"/>
                </a:lnTo>
                <a:close/>
                <a:moveTo>
                  <a:pt x="15917" y="27592"/>
                </a:moveTo>
                <a:lnTo>
                  <a:pt x="16094" y="27932"/>
                </a:lnTo>
                <a:lnTo>
                  <a:pt x="15754" y="28095"/>
                </a:lnTo>
                <a:lnTo>
                  <a:pt x="15591" y="27755"/>
                </a:lnTo>
                <a:lnTo>
                  <a:pt x="15917" y="27592"/>
                </a:lnTo>
                <a:close/>
                <a:moveTo>
                  <a:pt x="2703" y="27633"/>
                </a:moveTo>
                <a:cubicBezTo>
                  <a:pt x="2482" y="27633"/>
                  <a:pt x="2370" y="27895"/>
                  <a:pt x="2529" y="28054"/>
                </a:cubicBezTo>
                <a:cubicBezTo>
                  <a:pt x="2580" y="28115"/>
                  <a:pt x="2648" y="28142"/>
                  <a:pt x="2714" y="28142"/>
                </a:cubicBezTo>
                <a:cubicBezTo>
                  <a:pt x="2841" y="28142"/>
                  <a:pt x="2964" y="28043"/>
                  <a:pt x="2964" y="27891"/>
                </a:cubicBezTo>
                <a:cubicBezTo>
                  <a:pt x="2964" y="27755"/>
                  <a:pt x="2855" y="27633"/>
                  <a:pt x="2719" y="27633"/>
                </a:cubicBezTo>
                <a:cubicBezTo>
                  <a:pt x="2714" y="27633"/>
                  <a:pt x="2708" y="27633"/>
                  <a:pt x="2703" y="27633"/>
                </a:cubicBezTo>
                <a:close/>
                <a:moveTo>
                  <a:pt x="41593" y="27864"/>
                </a:moveTo>
                <a:cubicBezTo>
                  <a:pt x="41539" y="27864"/>
                  <a:pt x="41484" y="27959"/>
                  <a:pt x="41430" y="28000"/>
                </a:cubicBezTo>
                <a:cubicBezTo>
                  <a:pt x="41484" y="28054"/>
                  <a:pt x="41525" y="28136"/>
                  <a:pt x="41593" y="28150"/>
                </a:cubicBezTo>
                <a:cubicBezTo>
                  <a:pt x="41597" y="28151"/>
                  <a:pt x="41601" y="28151"/>
                  <a:pt x="41605" y="28151"/>
                </a:cubicBezTo>
                <a:cubicBezTo>
                  <a:pt x="41656" y="28151"/>
                  <a:pt x="41709" y="28076"/>
                  <a:pt x="41797" y="28000"/>
                </a:cubicBezTo>
                <a:cubicBezTo>
                  <a:pt x="41688" y="27946"/>
                  <a:pt x="41634" y="27864"/>
                  <a:pt x="41593" y="27864"/>
                </a:cubicBezTo>
                <a:close/>
                <a:moveTo>
                  <a:pt x="13199" y="27647"/>
                </a:moveTo>
                <a:lnTo>
                  <a:pt x="13389" y="27973"/>
                </a:lnTo>
                <a:lnTo>
                  <a:pt x="13049" y="28163"/>
                </a:lnTo>
                <a:lnTo>
                  <a:pt x="12859" y="27823"/>
                </a:lnTo>
                <a:lnTo>
                  <a:pt x="13199" y="27647"/>
                </a:lnTo>
                <a:close/>
                <a:moveTo>
                  <a:pt x="24970" y="27633"/>
                </a:moveTo>
                <a:lnTo>
                  <a:pt x="25146" y="27987"/>
                </a:lnTo>
                <a:lnTo>
                  <a:pt x="24779" y="28163"/>
                </a:lnTo>
                <a:lnTo>
                  <a:pt x="24616" y="27796"/>
                </a:lnTo>
                <a:lnTo>
                  <a:pt x="24970" y="27633"/>
                </a:lnTo>
                <a:close/>
                <a:moveTo>
                  <a:pt x="37991" y="27484"/>
                </a:moveTo>
                <a:cubicBezTo>
                  <a:pt x="37814" y="27497"/>
                  <a:pt x="37665" y="27647"/>
                  <a:pt x="37665" y="27823"/>
                </a:cubicBezTo>
                <a:cubicBezTo>
                  <a:pt x="37665" y="28034"/>
                  <a:pt x="37832" y="28171"/>
                  <a:pt x="38007" y="28171"/>
                </a:cubicBezTo>
                <a:cubicBezTo>
                  <a:pt x="38092" y="28171"/>
                  <a:pt x="38179" y="28139"/>
                  <a:pt x="38249" y="28068"/>
                </a:cubicBezTo>
                <a:cubicBezTo>
                  <a:pt x="38467" y="27851"/>
                  <a:pt x="38304" y="27484"/>
                  <a:pt x="37991" y="27484"/>
                </a:cubicBezTo>
                <a:close/>
                <a:moveTo>
                  <a:pt x="5451" y="27470"/>
                </a:moveTo>
                <a:cubicBezTo>
                  <a:pt x="5261" y="27470"/>
                  <a:pt x="5098" y="27633"/>
                  <a:pt x="5098" y="27823"/>
                </a:cubicBezTo>
                <a:cubicBezTo>
                  <a:pt x="5098" y="28044"/>
                  <a:pt x="5278" y="28190"/>
                  <a:pt x="5466" y="28190"/>
                </a:cubicBezTo>
                <a:cubicBezTo>
                  <a:pt x="5556" y="28190"/>
                  <a:pt x="5648" y="28156"/>
                  <a:pt x="5723" y="28082"/>
                </a:cubicBezTo>
                <a:cubicBezTo>
                  <a:pt x="5941" y="27851"/>
                  <a:pt x="5777" y="27470"/>
                  <a:pt x="5451" y="27470"/>
                </a:cubicBezTo>
                <a:close/>
                <a:moveTo>
                  <a:pt x="22238" y="27715"/>
                </a:moveTo>
                <a:lnTo>
                  <a:pt x="22401" y="28054"/>
                </a:lnTo>
                <a:lnTo>
                  <a:pt x="22061" y="28218"/>
                </a:lnTo>
                <a:lnTo>
                  <a:pt x="21898" y="27878"/>
                </a:lnTo>
                <a:lnTo>
                  <a:pt x="22238" y="27715"/>
                </a:lnTo>
                <a:close/>
                <a:moveTo>
                  <a:pt x="10725" y="26886"/>
                </a:moveTo>
                <a:lnTo>
                  <a:pt x="10915" y="27266"/>
                </a:lnTo>
                <a:cubicBezTo>
                  <a:pt x="10508" y="27293"/>
                  <a:pt x="10358" y="27810"/>
                  <a:pt x="10684" y="28054"/>
                </a:cubicBezTo>
                <a:lnTo>
                  <a:pt x="10290" y="28272"/>
                </a:lnTo>
                <a:lnTo>
                  <a:pt x="10086" y="27864"/>
                </a:lnTo>
                <a:cubicBezTo>
                  <a:pt x="10508" y="27851"/>
                  <a:pt x="10671" y="27307"/>
                  <a:pt x="10331" y="27062"/>
                </a:cubicBezTo>
                <a:lnTo>
                  <a:pt x="10725" y="26886"/>
                </a:lnTo>
                <a:close/>
                <a:moveTo>
                  <a:pt x="35278" y="27530"/>
                </a:moveTo>
                <a:cubicBezTo>
                  <a:pt x="35181" y="27530"/>
                  <a:pt x="35081" y="27566"/>
                  <a:pt x="35001" y="27647"/>
                </a:cubicBezTo>
                <a:cubicBezTo>
                  <a:pt x="34756" y="27891"/>
                  <a:pt x="34933" y="28313"/>
                  <a:pt x="35286" y="28313"/>
                </a:cubicBezTo>
                <a:cubicBezTo>
                  <a:pt x="35490" y="28299"/>
                  <a:pt x="35667" y="28136"/>
                  <a:pt x="35667" y="27919"/>
                </a:cubicBezTo>
                <a:cubicBezTo>
                  <a:pt x="35667" y="27681"/>
                  <a:pt x="35477" y="27530"/>
                  <a:pt x="35278" y="27530"/>
                </a:cubicBezTo>
                <a:close/>
                <a:moveTo>
                  <a:pt x="19506" y="27769"/>
                </a:moveTo>
                <a:lnTo>
                  <a:pt x="19669" y="28095"/>
                </a:lnTo>
                <a:lnTo>
                  <a:pt x="19315" y="28326"/>
                </a:lnTo>
                <a:lnTo>
                  <a:pt x="19152" y="27946"/>
                </a:lnTo>
                <a:lnTo>
                  <a:pt x="19506" y="27769"/>
                </a:lnTo>
                <a:close/>
                <a:moveTo>
                  <a:pt x="28517" y="27810"/>
                </a:moveTo>
                <a:lnTo>
                  <a:pt x="28694" y="28177"/>
                </a:lnTo>
                <a:lnTo>
                  <a:pt x="28368" y="28340"/>
                </a:lnTo>
                <a:lnTo>
                  <a:pt x="28137" y="27987"/>
                </a:lnTo>
                <a:lnTo>
                  <a:pt x="28517" y="27810"/>
                </a:lnTo>
                <a:close/>
                <a:moveTo>
                  <a:pt x="16760" y="27837"/>
                </a:moveTo>
                <a:lnTo>
                  <a:pt x="16937" y="28177"/>
                </a:lnTo>
                <a:lnTo>
                  <a:pt x="16597" y="28354"/>
                </a:lnTo>
                <a:lnTo>
                  <a:pt x="16420" y="28014"/>
                </a:lnTo>
                <a:lnTo>
                  <a:pt x="16760" y="27837"/>
                </a:lnTo>
                <a:close/>
                <a:moveTo>
                  <a:pt x="38817" y="27809"/>
                </a:moveTo>
                <a:cubicBezTo>
                  <a:pt x="38557" y="27809"/>
                  <a:pt x="38430" y="28126"/>
                  <a:pt x="38603" y="28313"/>
                </a:cubicBezTo>
                <a:cubicBezTo>
                  <a:pt x="38666" y="28376"/>
                  <a:pt x="38745" y="28405"/>
                  <a:pt x="38822" y="28405"/>
                </a:cubicBezTo>
                <a:cubicBezTo>
                  <a:pt x="38976" y="28405"/>
                  <a:pt x="39124" y="28290"/>
                  <a:pt x="39133" y="28109"/>
                </a:cubicBezTo>
                <a:cubicBezTo>
                  <a:pt x="39119" y="27946"/>
                  <a:pt x="38997" y="27810"/>
                  <a:pt x="38834" y="27810"/>
                </a:cubicBezTo>
                <a:cubicBezTo>
                  <a:pt x="38828" y="27810"/>
                  <a:pt x="38823" y="27809"/>
                  <a:pt x="38817" y="27809"/>
                </a:cubicBezTo>
                <a:close/>
                <a:moveTo>
                  <a:pt x="25799" y="27891"/>
                </a:moveTo>
                <a:lnTo>
                  <a:pt x="25976" y="28218"/>
                </a:lnTo>
                <a:lnTo>
                  <a:pt x="25609" y="28408"/>
                </a:lnTo>
                <a:lnTo>
                  <a:pt x="25432" y="28082"/>
                </a:lnTo>
                <a:lnTo>
                  <a:pt x="25799" y="27891"/>
                </a:lnTo>
                <a:close/>
                <a:moveTo>
                  <a:pt x="14028" y="27891"/>
                </a:moveTo>
                <a:lnTo>
                  <a:pt x="14205" y="28258"/>
                </a:lnTo>
                <a:lnTo>
                  <a:pt x="13878" y="28435"/>
                </a:lnTo>
                <a:lnTo>
                  <a:pt x="13702" y="28054"/>
                </a:lnTo>
                <a:lnTo>
                  <a:pt x="14028" y="27891"/>
                </a:lnTo>
                <a:close/>
                <a:moveTo>
                  <a:pt x="6302" y="27700"/>
                </a:moveTo>
                <a:cubicBezTo>
                  <a:pt x="6295" y="27700"/>
                  <a:pt x="6288" y="27701"/>
                  <a:pt x="6280" y="27701"/>
                </a:cubicBezTo>
                <a:cubicBezTo>
                  <a:pt x="5941" y="27701"/>
                  <a:pt x="5791" y="28109"/>
                  <a:pt x="6022" y="28340"/>
                </a:cubicBezTo>
                <a:cubicBezTo>
                  <a:pt x="6101" y="28414"/>
                  <a:pt x="6195" y="28448"/>
                  <a:pt x="6287" y="28448"/>
                </a:cubicBezTo>
                <a:cubicBezTo>
                  <a:pt x="6480" y="28448"/>
                  <a:pt x="6661" y="28299"/>
                  <a:pt x="6661" y="28068"/>
                </a:cubicBezTo>
                <a:cubicBezTo>
                  <a:pt x="6661" y="27872"/>
                  <a:pt x="6497" y="27700"/>
                  <a:pt x="6302" y="27700"/>
                </a:cubicBezTo>
                <a:close/>
                <a:moveTo>
                  <a:pt x="23067" y="27959"/>
                </a:moveTo>
                <a:lnTo>
                  <a:pt x="23244" y="28299"/>
                </a:lnTo>
                <a:lnTo>
                  <a:pt x="22904" y="28462"/>
                </a:lnTo>
                <a:lnTo>
                  <a:pt x="22727" y="28136"/>
                </a:lnTo>
                <a:lnTo>
                  <a:pt x="23067" y="27959"/>
                </a:lnTo>
                <a:close/>
                <a:moveTo>
                  <a:pt x="3535" y="27878"/>
                </a:moveTo>
                <a:cubicBezTo>
                  <a:pt x="3372" y="27878"/>
                  <a:pt x="3249" y="28000"/>
                  <a:pt x="3236" y="28163"/>
                </a:cubicBezTo>
                <a:cubicBezTo>
                  <a:pt x="3236" y="28348"/>
                  <a:pt x="3386" y="28469"/>
                  <a:pt x="3537" y="28469"/>
                </a:cubicBezTo>
                <a:cubicBezTo>
                  <a:pt x="3609" y="28469"/>
                  <a:pt x="3682" y="28442"/>
                  <a:pt x="3739" y="28381"/>
                </a:cubicBezTo>
                <a:cubicBezTo>
                  <a:pt x="3929" y="28190"/>
                  <a:pt x="3793" y="27878"/>
                  <a:pt x="3535" y="27878"/>
                </a:cubicBezTo>
                <a:close/>
                <a:moveTo>
                  <a:pt x="11310" y="27973"/>
                </a:moveTo>
                <a:lnTo>
                  <a:pt x="11486" y="28313"/>
                </a:lnTo>
                <a:lnTo>
                  <a:pt x="11119" y="28489"/>
                </a:lnTo>
                <a:lnTo>
                  <a:pt x="10929" y="28150"/>
                </a:lnTo>
                <a:lnTo>
                  <a:pt x="11310" y="27973"/>
                </a:lnTo>
                <a:close/>
                <a:moveTo>
                  <a:pt x="20321" y="28014"/>
                </a:moveTo>
                <a:lnTo>
                  <a:pt x="20498" y="28354"/>
                </a:lnTo>
                <a:lnTo>
                  <a:pt x="20158" y="28530"/>
                </a:lnTo>
                <a:lnTo>
                  <a:pt x="19995" y="28190"/>
                </a:lnTo>
                <a:lnTo>
                  <a:pt x="20321" y="28014"/>
                </a:lnTo>
                <a:close/>
                <a:moveTo>
                  <a:pt x="36102" y="27800"/>
                </a:moveTo>
                <a:cubicBezTo>
                  <a:pt x="36012" y="27800"/>
                  <a:pt x="35921" y="27832"/>
                  <a:pt x="35844" y="27905"/>
                </a:cubicBezTo>
                <a:cubicBezTo>
                  <a:pt x="35612" y="28136"/>
                  <a:pt x="35776" y="28544"/>
                  <a:pt x="36115" y="28544"/>
                </a:cubicBezTo>
                <a:cubicBezTo>
                  <a:pt x="36306" y="28544"/>
                  <a:pt x="36482" y="28381"/>
                  <a:pt x="36469" y="28177"/>
                </a:cubicBezTo>
                <a:lnTo>
                  <a:pt x="36482" y="28177"/>
                </a:lnTo>
                <a:cubicBezTo>
                  <a:pt x="36482" y="27953"/>
                  <a:pt x="36297" y="27800"/>
                  <a:pt x="36102" y="27800"/>
                </a:cubicBezTo>
                <a:close/>
                <a:moveTo>
                  <a:pt x="31307" y="27616"/>
                </a:moveTo>
                <a:cubicBezTo>
                  <a:pt x="31321" y="27718"/>
                  <a:pt x="31347" y="27831"/>
                  <a:pt x="31385" y="27932"/>
                </a:cubicBezTo>
                <a:cubicBezTo>
                  <a:pt x="31463" y="28064"/>
                  <a:pt x="31599" y="28134"/>
                  <a:pt x="31736" y="28134"/>
                </a:cubicBezTo>
                <a:cubicBezTo>
                  <a:pt x="31839" y="28134"/>
                  <a:pt x="31943" y="28095"/>
                  <a:pt x="32024" y="28014"/>
                </a:cubicBezTo>
                <a:cubicBezTo>
                  <a:pt x="32051" y="27987"/>
                  <a:pt x="32092" y="27946"/>
                  <a:pt x="32092" y="27946"/>
                </a:cubicBezTo>
                <a:lnTo>
                  <a:pt x="32310" y="28354"/>
                </a:lnTo>
                <a:lnTo>
                  <a:pt x="31888" y="28557"/>
                </a:lnTo>
                <a:cubicBezTo>
                  <a:pt x="31888" y="28354"/>
                  <a:pt x="31752" y="28177"/>
                  <a:pt x="31548" y="28150"/>
                </a:cubicBezTo>
                <a:cubicBezTo>
                  <a:pt x="31514" y="28138"/>
                  <a:pt x="31478" y="28133"/>
                  <a:pt x="31443" y="28133"/>
                </a:cubicBezTo>
                <a:cubicBezTo>
                  <a:pt x="31309" y="28133"/>
                  <a:pt x="31175" y="28208"/>
                  <a:pt x="31100" y="28326"/>
                </a:cubicBezTo>
                <a:lnTo>
                  <a:pt x="30910" y="27891"/>
                </a:lnTo>
                <a:cubicBezTo>
                  <a:pt x="31078" y="27878"/>
                  <a:pt x="31234" y="27767"/>
                  <a:pt x="31307" y="27616"/>
                </a:cubicBezTo>
                <a:close/>
                <a:moveTo>
                  <a:pt x="29346" y="28068"/>
                </a:moveTo>
                <a:lnTo>
                  <a:pt x="29523" y="28408"/>
                </a:lnTo>
                <a:lnTo>
                  <a:pt x="29183" y="28598"/>
                </a:lnTo>
                <a:lnTo>
                  <a:pt x="29020" y="28258"/>
                </a:lnTo>
                <a:lnTo>
                  <a:pt x="29346" y="28068"/>
                </a:lnTo>
                <a:close/>
                <a:moveTo>
                  <a:pt x="17576" y="28068"/>
                </a:moveTo>
                <a:lnTo>
                  <a:pt x="17739" y="28435"/>
                </a:lnTo>
                <a:lnTo>
                  <a:pt x="17412" y="28612"/>
                </a:lnTo>
                <a:lnTo>
                  <a:pt x="17249" y="28245"/>
                </a:lnTo>
                <a:lnTo>
                  <a:pt x="17576" y="28068"/>
                </a:lnTo>
                <a:close/>
                <a:moveTo>
                  <a:pt x="39663" y="28082"/>
                </a:moveTo>
                <a:cubicBezTo>
                  <a:pt x="39516" y="28082"/>
                  <a:pt x="39395" y="28187"/>
                  <a:pt x="39391" y="28333"/>
                </a:cubicBezTo>
                <a:lnTo>
                  <a:pt x="39391" y="28333"/>
                </a:lnTo>
                <a:cubicBezTo>
                  <a:pt x="39391" y="28331"/>
                  <a:pt x="39391" y="28329"/>
                  <a:pt x="39391" y="28326"/>
                </a:cubicBezTo>
                <a:lnTo>
                  <a:pt x="39391" y="28340"/>
                </a:lnTo>
                <a:cubicBezTo>
                  <a:pt x="39391" y="28338"/>
                  <a:pt x="39391" y="28336"/>
                  <a:pt x="39391" y="28333"/>
                </a:cubicBezTo>
                <a:lnTo>
                  <a:pt x="39391" y="28333"/>
                </a:lnTo>
                <a:cubicBezTo>
                  <a:pt x="39395" y="28480"/>
                  <a:pt x="39502" y="28598"/>
                  <a:pt x="39636" y="28612"/>
                </a:cubicBezTo>
                <a:cubicBezTo>
                  <a:pt x="39640" y="28612"/>
                  <a:pt x="39645" y="28612"/>
                  <a:pt x="39649" y="28612"/>
                </a:cubicBezTo>
                <a:cubicBezTo>
                  <a:pt x="39990" y="28612"/>
                  <a:pt x="40012" y="28095"/>
                  <a:pt x="39663" y="28082"/>
                </a:cubicBezTo>
                <a:close/>
                <a:moveTo>
                  <a:pt x="1635" y="28311"/>
                </a:moveTo>
                <a:cubicBezTo>
                  <a:pt x="1553" y="28311"/>
                  <a:pt x="1496" y="28375"/>
                  <a:pt x="1496" y="28462"/>
                </a:cubicBezTo>
                <a:cubicBezTo>
                  <a:pt x="1496" y="28562"/>
                  <a:pt x="1541" y="28627"/>
                  <a:pt x="1622" y="28627"/>
                </a:cubicBezTo>
                <a:cubicBezTo>
                  <a:pt x="1630" y="28627"/>
                  <a:pt x="1637" y="28627"/>
                  <a:pt x="1645" y="28625"/>
                </a:cubicBezTo>
                <a:cubicBezTo>
                  <a:pt x="1713" y="28612"/>
                  <a:pt x="1768" y="28544"/>
                  <a:pt x="1822" y="28503"/>
                </a:cubicBezTo>
                <a:lnTo>
                  <a:pt x="1836" y="28435"/>
                </a:lnTo>
                <a:cubicBezTo>
                  <a:pt x="1768" y="28394"/>
                  <a:pt x="1713" y="28326"/>
                  <a:pt x="1659" y="28313"/>
                </a:cubicBezTo>
                <a:cubicBezTo>
                  <a:pt x="1651" y="28312"/>
                  <a:pt x="1643" y="28311"/>
                  <a:pt x="1635" y="28311"/>
                </a:cubicBezTo>
                <a:close/>
                <a:moveTo>
                  <a:pt x="33392" y="27816"/>
                </a:moveTo>
                <a:cubicBezTo>
                  <a:pt x="33367" y="27816"/>
                  <a:pt x="33342" y="27819"/>
                  <a:pt x="33315" y="27823"/>
                </a:cubicBezTo>
                <a:cubicBezTo>
                  <a:pt x="33166" y="27851"/>
                  <a:pt x="33030" y="27946"/>
                  <a:pt x="32976" y="28082"/>
                </a:cubicBezTo>
                <a:cubicBezTo>
                  <a:pt x="32976" y="28122"/>
                  <a:pt x="32976" y="28163"/>
                  <a:pt x="32976" y="28218"/>
                </a:cubicBezTo>
                <a:cubicBezTo>
                  <a:pt x="32967" y="28468"/>
                  <a:pt x="33170" y="28637"/>
                  <a:pt x="33384" y="28637"/>
                </a:cubicBezTo>
                <a:cubicBezTo>
                  <a:pt x="33494" y="28637"/>
                  <a:pt x="33608" y="28591"/>
                  <a:pt x="33696" y="28489"/>
                </a:cubicBezTo>
                <a:cubicBezTo>
                  <a:pt x="33924" y="28224"/>
                  <a:pt x="33727" y="27816"/>
                  <a:pt x="33392" y="27816"/>
                </a:cubicBezTo>
                <a:close/>
                <a:moveTo>
                  <a:pt x="26642" y="28136"/>
                </a:moveTo>
                <a:lnTo>
                  <a:pt x="26805" y="28462"/>
                </a:lnTo>
                <a:lnTo>
                  <a:pt x="26438" y="28639"/>
                </a:lnTo>
                <a:lnTo>
                  <a:pt x="26275" y="28313"/>
                </a:lnTo>
                <a:lnTo>
                  <a:pt x="26642" y="28136"/>
                </a:lnTo>
                <a:close/>
                <a:moveTo>
                  <a:pt x="14830" y="28163"/>
                </a:moveTo>
                <a:lnTo>
                  <a:pt x="15020" y="28503"/>
                </a:lnTo>
                <a:lnTo>
                  <a:pt x="14680" y="28680"/>
                </a:lnTo>
                <a:lnTo>
                  <a:pt x="14504" y="28340"/>
                </a:lnTo>
                <a:lnTo>
                  <a:pt x="14830" y="28163"/>
                </a:lnTo>
                <a:close/>
                <a:moveTo>
                  <a:pt x="23869" y="28204"/>
                </a:moveTo>
                <a:cubicBezTo>
                  <a:pt x="23937" y="28326"/>
                  <a:pt x="24018" y="28449"/>
                  <a:pt x="24086" y="28571"/>
                </a:cubicBezTo>
                <a:lnTo>
                  <a:pt x="23706" y="28734"/>
                </a:lnTo>
                <a:lnTo>
                  <a:pt x="23529" y="28381"/>
                </a:lnTo>
                <a:lnTo>
                  <a:pt x="23855" y="28204"/>
                </a:lnTo>
                <a:close/>
                <a:moveTo>
                  <a:pt x="4364" y="28082"/>
                </a:moveTo>
                <a:lnTo>
                  <a:pt x="4364" y="28095"/>
                </a:lnTo>
                <a:cubicBezTo>
                  <a:pt x="4078" y="28095"/>
                  <a:pt x="3929" y="28435"/>
                  <a:pt x="4133" y="28639"/>
                </a:cubicBezTo>
                <a:cubicBezTo>
                  <a:pt x="4196" y="28706"/>
                  <a:pt x="4276" y="28737"/>
                  <a:pt x="4356" y="28737"/>
                </a:cubicBezTo>
                <a:cubicBezTo>
                  <a:pt x="4518" y="28737"/>
                  <a:pt x="4676" y="28613"/>
                  <a:pt x="4676" y="28421"/>
                </a:cubicBezTo>
                <a:cubicBezTo>
                  <a:pt x="4690" y="28245"/>
                  <a:pt x="4541" y="28095"/>
                  <a:pt x="4364" y="28082"/>
                </a:cubicBezTo>
                <a:close/>
                <a:moveTo>
                  <a:pt x="7110" y="27959"/>
                </a:moveTo>
                <a:cubicBezTo>
                  <a:pt x="6770" y="27959"/>
                  <a:pt x="6593" y="28381"/>
                  <a:pt x="6838" y="28625"/>
                </a:cubicBezTo>
                <a:cubicBezTo>
                  <a:pt x="6916" y="28704"/>
                  <a:pt x="7012" y="28739"/>
                  <a:pt x="7107" y="28739"/>
                </a:cubicBezTo>
                <a:cubicBezTo>
                  <a:pt x="7309" y="28739"/>
                  <a:pt x="7504" y="28580"/>
                  <a:pt x="7504" y="28340"/>
                </a:cubicBezTo>
                <a:cubicBezTo>
                  <a:pt x="7504" y="28136"/>
                  <a:pt x="7327" y="27959"/>
                  <a:pt x="7110" y="27959"/>
                </a:cubicBezTo>
                <a:close/>
                <a:moveTo>
                  <a:pt x="12139" y="28218"/>
                </a:moveTo>
                <a:lnTo>
                  <a:pt x="12302" y="28557"/>
                </a:lnTo>
                <a:lnTo>
                  <a:pt x="11935" y="28748"/>
                </a:lnTo>
                <a:lnTo>
                  <a:pt x="11758" y="28408"/>
                </a:lnTo>
                <a:lnTo>
                  <a:pt x="12139" y="28218"/>
                </a:lnTo>
                <a:close/>
                <a:moveTo>
                  <a:pt x="36920" y="28060"/>
                </a:moveTo>
                <a:cubicBezTo>
                  <a:pt x="36839" y="28060"/>
                  <a:pt x="36756" y="28088"/>
                  <a:pt x="36686" y="28150"/>
                </a:cubicBezTo>
                <a:cubicBezTo>
                  <a:pt x="36455" y="28367"/>
                  <a:pt x="36591" y="28761"/>
                  <a:pt x="36917" y="28775"/>
                </a:cubicBezTo>
                <a:cubicBezTo>
                  <a:pt x="37108" y="28775"/>
                  <a:pt x="37271" y="28625"/>
                  <a:pt x="37284" y="28435"/>
                </a:cubicBezTo>
                <a:lnTo>
                  <a:pt x="37271" y="28435"/>
                </a:lnTo>
                <a:cubicBezTo>
                  <a:pt x="37280" y="28208"/>
                  <a:pt x="37105" y="28060"/>
                  <a:pt x="36920" y="28060"/>
                </a:cubicBezTo>
                <a:close/>
                <a:moveTo>
                  <a:pt x="40526" y="28380"/>
                </a:moveTo>
                <a:cubicBezTo>
                  <a:pt x="40520" y="28380"/>
                  <a:pt x="40513" y="28380"/>
                  <a:pt x="40506" y="28381"/>
                </a:cubicBezTo>
                <a:lnTo>
                  <a:pt x="40519" y="28381"/>
                </a:lnTo>
                <a:cubicBezTo>
                  <a:pt x="40329" y="28381"/>
                  <a:pt x="40234" y="28612"/>
                  <a:pt x="40370" y="28748"/>
                </a:cubicBezTo>
                <a:cubicBezTo>
                  <a:pt x="40412" y="28790"/>
                  <a:pt x="40463" y="28808"/>
                  <a:pt x="40514" y="28808"/>
                </a:cubicBezTo>
                <a:cubicBezTo>
                  <a:pt x="40627" y="28808"/>
                  <a:pt x="40737" y="28716"/>
                  <a:pt x="40737" y="28585"/>
                </a:cubicBezTo>
                <a:cubicBezTo>
                  <a:pt x="40724" y="28482"/>
                  <a:pt x="40639" y="28380"/>
                  <a:pt x="40526" y="28380"/>
                </a:cubicBezTo>
                <a:close/>
                <a:moveTo>
                  <a:pt x="21137" y="28272"/>
                </a:moveTo>
                <a:lnTo>
                  <a:pt x="21327" y="28639"/>
                </a:lnTo>
                <a:lnTo>
                  <a:pt x="20987" y="28816"/>
                </a:lnTo>
                <a:lnTo>
                  <a:pt x="20811" y="28435"/>
                </a:lnTo>
                <a:lnTo>
                  <a:pt x="21137" y="28272"/>
                </a:lnTo>
                <a:close/>
                <a:moveTo>
                  <a:pt x="30162" y="28313"/>
                </a:moveTo>
                <a:lnTo>
                  <a:pt x="30352" y="28653"/>
                </a:lnTo>
                <a:lnTo>
                  <a:pt x="30012" y="28829"/>
                </a:lnTo>
                <a:lnTo>
                  <a:pt x="29836" y="28489"/>
                </a:lnTo>
                <a:lnTo>
                  <a:pt x="30162" y="28313"/>
                </a:lnTo>
                <a:close/>
                <a:moveTo>
                  <a:pt x="18405" y="28354"/>
                </a:moveTo>
                <a:lnTo>
                  <a:pt x="18581" y="28693"/>
                </a:lnTo>
                <a:lnTo>
                  <a:pt x="18242" y="28870"/>
                </a:lnTo>
                <a:lnTo>
                  <a:pt x="18065" y="28530"/>
                </a:lnTo>
                <a:lnTo>
                  <a:pt x="18405" y="28354"/>
                </a:lnTo>
                <a:close/>
                <a:moveTo>
                  <a:pt x="34212" y="28068"/>
                </a:moveTo>
                <a:cubicBezTo>
                  <a:pt x="33859" y="28068"/>
                  <a:pt x="33669" y="28489"/>
                  <a:pt x="33913" y="28748"/>
                </a:cubicBezTo>
                <a:cubicBezTo>
                  <a:pt x="34000" y="28834"/>
                  <a:pt x="34107" y="28874"/>
                  <a:pt x="34210" y="28874"/>
                </a:cubicBezTo>
                <a:cubicBezTo>
                  <a:pt x="34415" y="28874"/>
                  <a:pt x="34607" y="28720"/>
                  <a:pt x="34607" y="28476"/>
                </a:cubicBezTo>
                <a:cubicBezTo>
                  <a:pt x="34620" y="28258"/>
                  <a:pt x="34444" y="28068"/>
                  <a:pt x="34226" y="28068"/>
                </a:cubicBezTo>
                <a:close/>
                <a:moveTo>
                  <a:pt x="15659" y="28394"/>
                </a:moveTo>
                <a:lnTo>
                  <a:pt x="15849" y="28734"/>
                </a:lnTo>
                <a:lnTo>
                  <a:pt x="15510" y="28911"/>
                </a:lnTo>
                <a:lnTo>
                  <a:pt x="15319" y="28571"/>
                </a:lnTo>
                <a:lnTo>
                  <a:pt x="15659" y="28394"/>
                </a:lnTo>
                <a:close/>
                <a:moveTo>
                  <a:pt x="2461" y="28489"/>
                </a:moveTo>
                <a:cubicBezTo>
                  <a:pt x="2271" y="28489"/>
                  <a:pt x="2162" y="28734"/>
                  <a:pt x="2311" y="28870"/>
                </a:cubicBezTo>
                <a:cubicBezTo>
                  <a:pt x="2356" y="28914"/>
                  <a:pt x="2410" y="28934"/>
                  <a:pt x="2463" y="28934"/>
                </a:cubicBezTo>
                <a:cubicBezTo>
                  <a:pt x="2573" y="28934"/>
                  <a:pt x="2678" y="28849"/>
                  <a:pt x="2678" y="28721"/>
                </a:cubicBezTo>
                <a:cubicBezTo>
                  <a:pt x="2692" y="28585"/>
                  <a:pt x="2583" y="28489"/>
                  <a:pt x="2461" y="28489"/>
                </a:cubicBezTo>
                <a:close/>
                <a:moveTo>
                  <a:pt x="37752" y="28314"/>
                </a:moveTo>
                <a:cubicBezTo>
                  <a:pt x="37674" y="28314"/>
                  <a:pt x="37594" y="28343"/>
                  <a:pt x="37529" y="28408"/>
                </a:cubicBezTo>
                <a:cubicBezTo>
                  <a:pt x="37312" y="28612"/>
                  <a:pt x="37447" y="28965"/>
                  <a:pt x="37746" y="28979"/>
                </a:cubicBezTo>
                <a:cubicBezTo>
                  <a:pt x="37923" y="28979"/>
                  <a:pt x="38073" y="28829"/>
                  <a:pt x="38086" y="28653"/>
                </a:cubicBezTo>
                <a:cubicBezTo>
                  <a:pt x="38086" y="28448"/>
                  <a:pt x="37922" y="28314"/>
                  <a:pt x="37752" y="28314"/>
                </a:cubicBezTo>
                <a:close/>
                <a:moveTo>
                  <a:pt x="5179" y="28313"/>
                </a:moveTo>
                <a:cubicBezTo>
                  <a:pt x="5003" y="28313"/>
                  <a:pt x="4853" y="28449"/>
                  <a:pt x="4840" y="28639"/>
                </a:cubicBezTo>
                <a:cubicBezTo>
                  <a:pt x="4830" y="28846"/>
                  <a:pt x="5003" y="28988"/>
                  <a:pt x="5187" y="28988"/>
                </a:cubicBezTo>
                <a:cubicBezTo>
                  <a:pt x="5269" y="28988"/>
                  <a:pt x="5353" y="28960"/>
                  <a:pt x="5424" y="28897"/>
                </a:cubicBezTo>
                <a:cubicBezTo>
                  <a:pt x="5642" y="28680"/>
                  <a:pt x="5492" y="28313"/>
                  <a:pt x="5179" y="28313"/>
                </a:cubicBezTo>
                <a:close/>
                <a:moveTo>
                  <a:pt x="24698" y="28462"/>
                </a:moveTo>
                <a:lnTo>
                  <a:pt x="24875" y="28829"/>
                </a:lnTo>
                <a:lnTo>
                  <a:pt x="24548" y="28992"/>
                </a:lnTo>
                <a:lnTo>
                  <a:pt x="24317" y="28639"/>
                </a:lnTo>
                <a:lnTo>
                  <a:pt x="24698" y="28462"/>
                </a:lnTo>
                <a:close/>
                <a:moveTo>
                  <a:pt x="7939" y="28190"/>
                </a:moveTo>
                <a:cubicBezTo>
                  <a:pt x="7721" y="28190"/>
                  <a:pt x="7544" y="28367"/>
                  <a:pt x="7531" y="28585"/>
                </a:cubicBezTo>
                <a:lnTo>
                  <a:pt x="7544" y="28585"/>
                </a:lnTo>
                <a:cubicBezTo>
                  <a:pt x="7535" y="28835"/>
                  <a:pt x="7735" y="28997"/>
                  <a:pt x="7944" y="28997"/>
                </a:cubicBezTo>
                <a:cubicBezTo>
                  <a:pt x="8042" y="28997"/>
                  <a:pt x="8142" y="28961"/>
                  <a:pt x="8224" y="28884"/>
                </a:cubicBezTo>
                <a:cubicBezTo>
                  <a:pt x="8482" y="28625"/>
                  <a:pt x="8306" y="28190"/>
                  <a:pt x="7939" y="28190"/>
                </a:cubicBezTo>
                <a:close/>
                <a:moveTo>
                  <a:pt x="12954" y="28489"/>
                </a:moveTo>
                <a:lnTo>
                  <a:pt x="13144" y="28816"/>
                </a:lnTo>
                <a:lnTo>
                  <a:pt x="12764" y="29006"/>
                </a:lnTo>
                <a:lnTo>
                  <a:pt x="12587" y="28666"/>
                </a:lnTo>
                <a:lnTo>
                  <a:pt x="12954" y="28489"/>
                </a:lnTo>
                <a:close/>
                <a:moveTo>
                  <a:pt x="21952" y="28530"/>
                </a:moveTo>
                <a:cubicBezTo>
                  <a:pt x="22020" y="28639"/>
                  <a:pt x="22088" y="28761"/>
                  <a:pt x="22143" y="28870"/>
                </a:cubicBezTo>
                <a:lnTo>
                  <a:pt x="21803" y="29047"/>
                </a:lnTo>
                <a:lnTo>
                  <a:pt x="21626" y="28707"/>
                </a:lnTo>
                <a:lnTo>
                  <a:pt x="21952" y="28530"/>
                </a:lnTo>
                <a:close/>
                <a:moveTo>
                  <a:pt x="41335" y="28693"/>
                </a:moveTo>
                <a:cubicBezTo>
                  <a:pt x="41294" y="28734"/>
                  <a:pt x="41212" y="28788"/>
                  <a:pt x="41199" y="28843"/>
                </a:cubicBezTo>
                <a:cubicBezTo>
                  <a:pt x="41199" y="28897"/>
                  <a:pt x="41280" y="28952"/>
                  <a:pt x="41348" y="29047"/>
                </a:cubicBezTo>
                <a:cubicBezTo>
                  <a:pt x="41403" y="28952"/>
                  <a:pt x="41471" y="28884"/>
                  <a:pt x="41471" y="28829"/>
                </a:cubicBezTo>
                <a:cubicBezTo>
                  <a:pt x="41471" y="28775"/>
                  <a:pt x="41389" y="28734"/>
                  <a:pt x="41335" y="28693"/>
                </a:cubicBezTo>
                <a:close/>
                <a:moveTo>
                  <a:pt x="19275" y="28557"/>
                </a:moveTo>
                <a:lnTo>
                  <a:pt x="19438" y="28938"/>
                </a:lnTo>
                <a:lnTo>
                  <a:pt x="19071" y="29101"/>
                </a:lnTo>
                <a:lnTo>
                  <a:pt x="18908" y="28788"/>
                </a:lnTo>
                <a:lnTo>
                  <a:pt x="19275" y="28557"/>
                </a:lnTo>
                <a:close/>
                <a:moveTo>
                  <a:pt x="31005" y="28557"/>
                </a:moveTo>
                <a:lnTo>
                  <a:pt x="31181" y="28938"/>
                </a:lnTo>
                <a:lnTo>
                  <a:pt x="30828" y="29128"/>
                </a:lnTo>
                <a:lnTo>
                  <a:pt x="30665" y="28734"/>
                </a:lnTo>
                <a:lnTo>
                  <a:pt x="31005" y="28557"/>
                </a:lnTo>
                <a:close/>
                <a:moveTo>
                  <a:pt x="35014" y="28354"/>
                </a:moveTo>
                <a:cubicBezTo>
                  <a:pt x="34811" y="28367"/>
                  <a:pt x="34647" y="28544"/>
                  <a:pt x="34647" y="28748"/>
                </a:cubicBezTo>
                <a:lnTo>
                  <a:pt x="34634" y="28748"/>
                </a:lnTo>
                <a:cubicBezTo>
                  <a:pt x="34634" y="28985"/>
                  <a:pt x="34830" y="29136"/>
                  <a:pt x="35028" y="29136"/>
                </a:cubicBezTo>
                <a:cubicBezTo>
                  <a:pt x="35126" y="29136"/>
                  <a:pt x="35224" y="29100"/>
                  <a:pt x="35300" y="29020"/>
                </a:cubicBezTo>
                <a:cubicBezTo>
                  <a:pt x="35545" y="28761"/>
                  <a:pt x="35368" y="28354"/>
                  <a:pt x="35014" y="28354"/>
                </a:cubicBezTo>
                <a:close/>
                <a:moveTo>
                  <a:pt x="16488" y="28653"/>
                </a:moveTo>
                <a:lnTo>
                  <a:pt x="16665" y="28979"/>
                </a:lnTo>
                <a:lnTo>
                  <a:pt x="16325" y="29169"/>
                </a:lnTo>
                <a:lnTo>
                  <a:pt x="16148" y="28829"/>
                </a:lnTo>
                <a:lnTo>
                  <a:pt x="16488" y="28653"/>
                </a:lnTo>
                <a:close/>
                <a:moveTo>
                  <a:pt x="28273" y="28653"/>
                </a:moveTo>
                <a:lnTo>
                  <a:pt x="28449" y="28992"/>
                </a:lnTo>
                <a:lnTo>
                  <a:pt x="28110" y="29169"/>
                </a:lnTo>
                <a:lnTo>
                  <a:pt x="27933" y="28829"/>
                </a:lnTo>
                <a:lnTo>
                  <a:pt x="28273" y="28653"/>
                </a:lnTo>
                <a:close/>
                <a:moveTo>
                  <a:pt x="38576" y="28625"/>
                </a:moveTo>
                <a:cubicBezTo>
                  <a:pt x="38317" y="28625"/>
                  <a:pt x="38181" y="28952"/>
                  <a:pt x="38372" y="29128"/>
                </a:cubicBezTo>
                <a:cubicBezTo>
                  <a:pt x="38435" y="29192"/>
                  <a:pt x="38514" y="29220"/>
                  <a:pt x="38590" y="29220"/>
                </a:cubicBezTo>
                <a:cubicBezTo>
                  <a:pt x="38743" y="29220"/>
                  <a:pt x="38888" y="29106"/>
                  <a:pt x="38888" y="28924"/>
                </a:cubicBezTo>
                <a:cubicBezTo>
                  <a:pt x="38875" y="28761"/>
                  <a:pt x="38739" y="28625"/>
                  <a:pt x="38576" y="28625"/>
                </a:cubicBezTo>
                <a:close/>
                <a:moveTo>
                  <a:pt x="25513" y="28707"/>
                </a:moveTo>
                <a:lnTo>
                  <a:pt x="25690" y="29047"/>
                </a:lnTo>
                <a:lnTo>
                  <a:pt x="25350" y="29223"/>
                </a:lnTo>
                <a:lnTo>
                  <a:pt x="25174" y="28884"/>
                </a:lnTo>
                <a:lnTo>
                  <a:pt x="25513" y="28707"/>
                </a:lnTo>
                <a:close/>
                <a:moveTo>
                  <a:pt x="3282" y="28720"/>
                </a:moveTo>
                <a:cubicBezTo>
                  <a:pt x="3156" y="28720"/>
                  <a:pt x="3031" y="28799"/>
                  <a:pt x="3018" y="28965"/>
                </a:cubicBezTo>
                <a:cubicBezTo>
                  <a:pt x="3004" y="29157"/>
                  <a:pt x="3146" y="29256"/>
                  <a:pt x="3289" y="29256"/>
                </a:cubicBezTo>
                <a:cubicBezTo>
                  <a:pt x="3419" y="29256"/>
                  <a:pt x="3549" y="29174"/>
                  <a:pt x="3562" y="29006"/>
                </a:cubicBezTo>
                <a:cubicBezTo>
                  <a:pt x="3569" y="28819"/>
                  <a:pt x="3424" y="28720"/>
                  <a:pt x="3282" y="28720"/>
                </a:cubicBezTo>
                <a:close/>
                <a:moveTo>
                  <a:pt x="13783" y="28721"/>
                </a:moveTo>
                <a:lnTo>
                  <a:pt x="13974" y="29087"/>
                </a:lnTo>
                <a:lnTo>
                  <a:pt x="13579" y="29264"/>
                </a:lnTo>
                <a:cubicBezTo>
                  <a:pt x="13579" y="29196"/>
                  <a:pt x="13552" y="29142"/>
                  <a:pt x="13525" y="29074"/>
                </a:cubicBezTo>
                <a:cubicBezTo>
                  <a:pt x="13498" y="29006"/>
                  <a:pt x="13457" y="28952"/>
                  <a:pt x="13403" y="28897"/>
                </a:cubicBezTo>
                <a:lnTo>
                  <a:pt x="13783" y="28721"/>
                </a:lnTo>
                <a:close/>
                <a:moveTo>
                  <a:pt x="6022" y="28530"/>
                </a:moveTo>
                <a:lnTo>
                  <a:pt x="6022" y="28544"/>
                </a:lnTo>
                <a:cubicBezTo>
                  <a:pt x="6017" y="28544"/>
                  <a:pt x="6011" y="28543"/>
                  <a:pt x="6006" y="28543"/>
                </a:cubicBezTo>
                <a:cubicBezTo>
                  <a:pt x="5690" y="28543"/>
                  <a:pt x="5523" y="28928"/>
                  <a:pt x="5750" y="29155"/>
                </a:cubicBezTo>
                <a:cubicBezTo>
                  <a:pt x="5823" y="29237"/>
                  <a:pt x="5916" y="29273"/>
                  <a:pt x="6009" y="29273"/>
                </a:cubicBezTo>
                <a:cubicBezTo>
                  <a:pt x="6194" y="29273"/>
                  <a:pt x="6376" y="29128"/>
                  <a:pt x="6376" y="28911"/>
                </a:cubicBezTo>
                <a:cubicBezTo>
                  <a:pt x="6376" y="28707"/>
                  <a:pt x="6226" y="28544"/>
                  <a:pt x="6022" y="28530"/>
                </a:cubicBezTo>
                <a:close/>
                <a:moveTo>
                  <a:pt x="22795" y="28775"/>
                </a:moveTo>
                <a:lnTo>
                  <a:pt x="22972" y="29115"/>
                </a:lnTo>
                <a:lnTo>
                  <a:pt x="22618" y="29291"/>
                </a:lnTo>
                <a:cubicBezTo>
                  <a:pt x="22577" y="29183"/>
                  <a:pt x="22510" y="29060"/>
                  <a:pt x="22455" y="28952"/>
                </a:cubicBezTo>
                <a:lnTo>
                  <a:pt x="22795" y="28775"/>
                </a:lnTo>
                <a:close/>
                <a:moveTo>
                  <a:pt x="11038" y="28802"/>
                </a:moveTo>
                <a:lnTo>
                  <a:pt x="11242" y="29169"/>
                </a:lnTo>
                <a:cubicBezTo>
                  <a:pt x="11174" y="29183"/>
                  <a:pt x="11106" y="29196"/>
                  <a:pt x="11038" y="29237"/>
                </a:cubicBezTo>
                <a:cubicBezTo>
                  <a:pt x="10983" y="29264"/>
                  <a:pt x="10929" y="29319"/>
                  <a:pt x="10875" y="29359"/>
                </a:cubicBezTo>
                <a:lnTo>
                  <a:pt x="10684" y="28979"/>
                </a:lnTo>
                <a:lnTo>
                  <a:pt x="11038" y="28802"/>
                </a:lnTo>
                <a:close/>
                <a:moveTo>
                  <a:pt x="35893" y="28625"/>
                </a:moveTo>
                <a:cubicBezTo>
                  <a:pt x="35885" y="28625"/>
                  <a:pt x="35878" y="28625"/>
                  <a:pt x="35871" y="28625"/>
                </a:cubicBezTo>
                <a:cubicBezTo>
                  <a:pt x="35545" y="28625"/>
                  <a:pt x="35368" y="29020"/>
                  <a:pt x="35599" y="29251"/>
                </a:cubicBezTo>
                <a:cubicBezTo>
                  <a:pt x="35675" y="29332"/>
                  <a:pt x="35771" y="29368"/>
                  <a:pt x="35865" y="29368"/>
                </a:cubicBezTo>
                <a:cubicBezTo>
                  <a:pt x="36055" y="29368"/>
                  <a:pt x="36238" y="29220"/>
                  <a:pt x="36238" y="28992"/>
                </a:cubicBezTo>
                <a:cubicBezTo>
                  <a:pt x="36238" y="28796"/>
                  <a:pt x="36086" y="28625"/>
                  <a:pt x="35893" y="28625"/>
                </a:cubicBezTo>
                <a:close/>
                <a:moveTo>
                  <a:pt x="5750" y="29373"/>
                </a:moveTo>
                <a:cubicBezTo>
                  <a:pt x="5754" y="29373"/>
                  <a:pt x="5757" y="29373"/>
                  <a:pt x="5761" y="29373"/>
                </a:cubicBezTo>
                <a:lnTo>
                  <a:pt x="5761" y="29373"/>
                </a:lnTo>
                <a:cubicBezTo>
                  <a:pt x="5762" y="29373"/>
                  <a:pt x="5763" y="29373"/>
                  <a:pt x="5764" y="29373"/>
                </a:cubicBezTo>
                <a:close/>
                <a:moveTo>
                  <a:pt x="1400" y="29208"/>
                </a:moveTo>
                <a:cubicBezTo>
                  <a:pt x="1396" y="29208"/>
                  <a:pt x="1392" y="29208"/>
                  <a:pt x="1387" y="29210"/>
                </a:cubicBezTo>
                <a:cubicBezTo>
                  <a:pt x="1346" y="29223"/>
                  <a:pt x="1319" y="29251"/>
                  <a:pt x="1306" y="29291"/>
                </a:cubicBezTo>
                <a:cubicBezTo>
                  <a:pt x="1319" y="29346"/>
                  <a:pt x="1346" y="29373"/>
                  <a:pt x="1401" y="29387"/>
                </a:cubicBezTo>
                <a:cubicBezTo>
                  <a:pt x="1428" y="29387"/>
                  <a:pt x="1469" y="29332"/>
                  <a:pt x="1537" y="29291"/>
                </a:cubicBezTo>
                <a:cubicBezTo>
                  <a:pt x="1476" y="29255"/>
                  <a:pt x="1437" y="29208"/>
                  <a:pt x="1400" y="29208"/>
                </a:cubicBezTo>
                <a:close/>
                <a:moveTo>
                  <a:pt x="31834" y="28829"/>
                </a:moveTo>
                <a:lnTo>
                  <a:pt x="32038" y="29183"/>
                </a:lnTo>
                <a:lnTo>
                  <a:pt x="31657" y="29387"/>
                </a:lnTo>
                <a:cubicBezTo>
                  <a:pt x="31603" y="29278"/>
                  <a:pt x="31535" y="29128"/>
                  <a:pt x="31467" y="29020"/>
                </a:cubicBezTo>
                <a:lnTo>
                  <a:pt x="31834" y="28829"/>
                </a:lnTo>
                <a:close/>
                <a:moveTo>
                  <a:pt x="20104" y="28843"/>
                </a:moveTo>
                <a:cubicBezTo>
                  <a:pt x="20104" y="29020"/>
                  <a:pt x="20240" y="29128"/>
                  <a:pt x="20389" y="29237"/>
                </a:cubicBezTo>
                <a:cubicBezTo>
                  <a:pt x="20355" y="29229"/>
                  <a:pt x="20320" y="29225"/>
                  <a:pt x="20285" y="29225"/>
                </a:cubicBezTo>
                <a:cubicBezTo>
                  <a:pt x="20141" y="29225"/>
                  <a:pt x="19998" y="29291"/>
                  <a:pt x="19900" y="29400"/>
                </a:cubicBezTo>
                <a:lnTo>
                  <a:pt x="19723" y="29020"/>
                </a:lnTo>
                <a:lnTo>
                  <a:pt x="20104" y="28843"/>
                </a:lnTo>
                <a:close/>
                <a:moveTo>
                  <a:pt x="29102" y="28897"/>
                </a:moveTo>
                <a:lnTo>
                  <a:pt x="29292" y="29237"/>
                </a:lnTo>
                <a:lnTo>
                  <a:pt x="28939" y="29427"/>
                </a:lnTo>
                <a:cubicBezTo>
                  <a:pt x="28884" y="29319"/>
                  <a:pt x="28816" y="29196"/>
                  <a:pt x="28762" y="29074"/>
                </a:cubicBezTo>
                <a:lnTo>
                  <a:pt x="29102" y="28897"/>
                </a:lnTo>
                <a:close/>
                <a:moveTo>
                  <a:pt x="39418" y="28911"/>
                </a:moveTo>
                <a:cubicBezTo>
                  <a:pt x="39187" y="28911"/>
                  <a:pt x="39065" y="29183"/>
                  <a:pt x="39214" y="29346"/>
                </a:cubicBezTo>
                <a:cubicBezTo>
                  <a:pt x="39270" y="29406"/>
                  <a:pt x="39339" y="29433"/>
                  <a:pt x="39406" y="29433"/>
                </a:cubicBezTo>
                <a:cubicBezTo>
                  <a:pt x="39534" y="29433"/>
                  <a:pt x="39654" y="29334"/>
                  <a:pt x="39663" y="29183"/>
                </a:cubicBezTo>
                <a:cubicBezTo>
                  <a:pt x="39677" y="29033"/>
                  <a:pt x="39554" y="28911"/>
                  <a:pt x="39418" y="28911"/>
                </a:cubicBezTo>
                <a:close/>
                <a:moveTo>
                  <a:pt x="17317" y="28897"/>
                </a:moveTo>
                <a:lnTo>
                  <a:pt x="17508" y="29278"/>
                </a:lnTo>
                <a:lnTo>
                  <a:pt x="17168" y="29454"/>
                </a:lnTo>
                <a:lnTo>
                  <a:pt x="16991" y="29074"/>
                </a:lnTo>
                <a:lnTo>
                  <a:pt x="17317" y="28897"/>
                </a:lnTo>
                <a:close/>
                <a:moveTo>
                  <a:pt x="33107" y="28632"/>
                </a:moveTo>
                <a:cubicBezTo>
                  <a:pt x="33082" y="28632"/>
                  <a:pt x="33056" y="28634"/>
                  <a:pt x="33030" y="28639"/>
                </a:cubicBezTo>
                <a:cubicBezTo>
                  <a:pt x="32880" y="28680"/>
                  <a:pt x="32758" y="28775"/>
                  <a:pt x="32690" y="28911"/>
                </a:cubicBezTo>
                <a:lnTo>
                  <a:pt x="32704" y="28897"/>
                </a:lnTo>
                <a:lnTo>
                  <a:pt x="32704" y="28897"/>
                </a:lnTo>
                <a:cubicBezTo>
                  <a:pt x="32704" y="28952"/>
                  <a:pt x="32690" y="28992"/>
                  <a:pt x="32690" y="29033"/>
                </a:cubicBezTo>
                <a:cubicBezTo>
                  <a:pt x="32690" y="29294"/>
                  <a:pt x="32898" y="29459"/>
                  <a:pt x="33109" y="29459"/>
                </a:cubicBezTo>
                <a:cubicBezTo>
                  <a:pt x="33218" y="29459"/>
                  <a:pt x="33328" y="29415"/>
                  <a:pt x="33411" y="29319"/>
                </a:cubicBezTo>
                <a:cubicBezTo>
                  <a:pt x="33651" y="29040"/>
                  <a:pt x="33444" y="28632"/>
                  <a:pt x="33107" y="28632"/>
                </a:cubicBezTo>
                <a:close/>
                <a:moveTo>
                  <a:pt x="26343" y="28965"/>
                </a:moveTo>
                <a:lnTo>
                  <a:pt x="26519" y="29291"/>
                </a:lnTo>
                <a:lnTo>
                  <a:pt x="26179" y="29482"/>
                </a:lnTo>
                <a:lnTo>
                  <a:pt x="26003" y="29142"/>
                </a:lnTo>
                <a:lnTo>
                  <a:pt x="26343" y="28965"/>
                </a:lnTo>
                <a:close/>
                <a:moveTo>
                  <a:pt x="14612" y="28992"/>
                </a:moveTo>
                <a:lnTo>
                  <a:pt x="14789" y="29319"/>
                </a:lnTo>
                <a:lnTo>
                  <a:pt x="14422" y="29509"/>
                </a:lnTo>
                <a:lnTo>
                  <a:pt x="14232" y="29169"/>
                </a:lnTo>
                <a:lnTo>
                  <a:pt x="14612" y="28992"/>
                </a:lnTo>
                <a:close/>
                <a:moveTo>
                  <a:pt x="4106" y="28938"/>
                </a:moveTo>
                <a:cubicBezTo>
                  <a:pt x="3943" y="28938"/>
                  <a:pt x="3820" y="29074"/>
                  <a:pt x="3820" y="29237"/>
                </a:cubicBezTo>
                <a:lnTo>
                  <a:pt x="3807" y="29237"/>
                </a:lnTo>
                <a:cubicBezTo>
                  <a:pt x="3807" y="29411"/>
                  <a:pt x="3955" y="29530"/>
                  <a:pt x="4111" y="29530"/>
                </a:cubicBezTo>
                <a:cubicBezTo>
                  <a:pt x="4185" y="29530"/>
                  <a:pt x="4261" y="29503"/>
                  <a:pt x="4323" y="29441"/>
                </a:cubicBezTo>
                <a:cubicBezTo>
                  <a:pt x="4513" y="29264"/>
                  <a:pt x="4377" y="28938"/>
                  <a:pt x="4106" y="28938"/>
                </a:cubicBezTo>
                <a:close/>
                <a:moveTo>
                  <a:pt x="6841" y="28801"/>
                </a:moveTo>
                <a:cubicBezTo>
                  <a:pt x="6648" y="28801"/>
                  <a:pt x="6497" y="28960"/>
                  <a:pt x="6484" y="29169"/>
                </a:cubicBezTo>
                <a:cubicBezTo>
                  <a:pt x="6484" y="29399"/>
                  <a:pt x="6672" y="29555"/>
                  <a:pt x="6869" y="29555"/>
                </a:cubicBezTo>
                <a:cubicBezTo>
                  <a:pt x="6962" y="29555"/>
                  <a:pt x="7058" y="29520"/>
                  <a:pt x="7137" y="29441"/>
                </a:cubicBezTo>
                <a:cubicBezTo>
                  <a:pt x="7381" y="29210"/>
                  <a:pt x="7205" y="28802"/>
                  <a:pt x="6865" y="28802"/>
                </a:cubicBezTo>
                <a:cubicBezTo>
                  <a:pt x="6857" y="28802"/>
                  <a:pt x="6849" y="28801"/>
                  <a:pt x="6841" y="28801"/>
                </a:cubicBezTo>
                <a:close/>
                <a:moveTo>
                  <a:pt x="23624" y="29020"/>
                </a:moveTo>
                <a:lnTo>
                  <a:pt x="23814" y="29387"/>
                </a:lnTo>
                <a:lnTo>
                  <a:pt x="23475" y="29563"/>
                </a:lnTo>
                <a:lnTo>
                  <a:pt x="23284" y="29196"/>
                </a:lnTo>
                <a:lnTo>
                  <a:pt x="23624" y="29020"/>
                </a:lnTo>
                <a:close/>
                <a:moveTo>
                  <a:pt x="11853" y="29047"/>
                </a:moveTo>
                <a:lnTo>
                  <a:pt x="12030" y="29387"/>
                </a:lnTo>
                <a:lnTo>
                  <a:pt x="11690" y="29577"/>
                </a:lnTo>
                <a:lnTo>
                  <a:pt x="11500" y="29237"/>
                </a:lnTo>
                <a:lnTo>
                  <a:pt x="11853" y="29047"/>
                </a:lnTo>
                <a:close/>
                <a:moveTo>
                  <a:pt x="36686" y="28884"/>
                </a:moveTo>
                <a:cubicBezTo>
                  <a:pt x="36374" y="28884"/>
                  <a:pt x="36224" y="29264"/>
                  <a:pt x="36442" y="29482"/>
                </a:cubicBezTo>
                <a:cubicBezTo>
                  <a:pt x="36515" y="29550"/>
                  <a:pt x="36601" y="29581"/>
                  <a:pt x="36686" y="29581"/>
                </a:cubicBezTo>
                <a:cubicBezTo>
                  <a:pt x="36868" y="29581"/>
                  <a:pt x="37040" y="29437"/>
                  <a:pt x="37040" y="29223"/>
                </a:cubicBezTo>
                <a:cubicBezTo>
                  <a:pt x="37040" y="29033"/>
                  <a:pt x="36877" y="28884"/>
                  <a:pt x="36686" y="28884"/>
                </a:cubicBezTo>
                <a:close/>
                <a:moveTo>
                  <a:pt x="40234" y="29210"/>
                </a:moveTo>
                <a:cubicBezTo>
                  <a:pt x="40112" y="29210"/>
                  <a:pt x="40016" y="29291"/>
                  <a:pt x="40016" y="29414"/>
                </a:cubicBezTo>
                <a:cubicBezTo>
                  <a:pt x="40016" y="29522"/>
                  <a:pt x="40112" y="29631"/>
                  <a:pt x="40234" y="29631"/>
                </a:cubicBezTo>
                <a:cubicBezTo>
                  <a:pt x="40343" y="29631"/>
                  <a:pt x="40438" y="29536"/>
                  <a:pt x="40438" y="29414"/>
                </a:cubicBezTo>
                <a:cubicBezTo>
                  <a:pt x="40438" y="29305"/>
                  <a:pt x="40343" y="29210"/>
                  <a:pt x="40234" y="29210"/>
                </a:cubicBezTo>
                <a:close/>
                <a:moveTo>
                  <a:pt x="20892" y="29060"/>
                </a:moveTo>
                <a:cubicBezTo>
                  <a:pt x="20960" y="29196"/>
                  <a:pt x="21028" y="29332"/>
                  <a:pt x="21082" y="29454"/>
                </a:cubicBezTo>
                <a:lnTo>
                  <a:pt x="20702" y="29645"/>
                </a:lnTo>
                <a:cubicBezTo>
                  <a:pt x="20688" y="29456"/>
                  <a:pt x="20567" y="29293"/>
                  <a:pt x="20393" y="29238"/>
                </a:cubicBezTo>
                <a:lnTo>
                  <a:pt x="20393" y="29238"/>
                </a:lnTo>
                <a:cubicBezTo>
                  <a:pt x="20422" y="29240"/>
                  <a:pt x="20452" y="29241"/>
                  <a:pt x="20482" y="29241"/>
                </a:cubicBezTo>
                <a:cubicBezTo>
                  <a:pt x="20648" y="29241"/>
                  <a:pt x="20802" y="29206"/>
                  <a:pt x="20892" y="29060"/>
                </a:cubicBezTo>
                <a:close/>
                <a:moveTo>
                  <a:pt x="29917" y="29142"/>
                </a:moveTo>
                <a:lnTo>
                  <a:pt x="30108" y="29482"/>
                </a:lnTo>
                <a:lnTo>
                  <a:pt x="29754" y="29672"/>
                </a:lnTo>
                <a:cubicBezTo>
                  <a:pt x="29713" y="29577"/>
                  <a:pt x="29645" y="29441"/>
                  <a:pt x="29591" y="29319"/>
                </a:cubicBezTo>
                <a:lnTo>
                  <a:pt x="29917" y="29142"/>
                </a:lnTo>
                <a:close/>
                <a:moveTo>
                  <a:pt x="18160" y="29169"/>
                </a:moveTo>
                <a:lnTo>
                  <a:pt x="18350" y="29495"/>
                </a:lnTo>
                <a:lnTo>
                  <a:pt x="18010" y="29686"/>
                </a:lnTo>
                <a:lnTo>
                  <a:pt x="17820" y="29346"/>
                </a:lnTo>
                <a:lnTo>
                  <a:pt x="18160" y="29169"/>
                </a:lnTo>
                <a:close/>
                <a:moveTo>
                  <a:pt x="33925" y="28897"/>
                </a:moveTo>
                <a:cubicBezTo>
                  <a:pt x="33581" y="28897"/>
                  <a:pt x="33401" y="29323"/>
                  <a:pt x="33642" y="29577"/>
                </a:cubicBezTo>
                <a:cubicBezTo>
                  <a:pt x="33722" y="29662"/>
                  <a:pt x="33823" y="29700"/>
                  <a:pt x="33923" y="29700"/>
                </a:cubicBezTo>
                <a:cubicBezTo>
                  <a:pt x="34127" y="29700"/>
                  <a:pt x="34326" y="29542"/>
                  <a:pt x="34335" y="29305"/>
                </a:cubicBezTo>
                <a:cubicBezTo>
                  <a:pt x="34335" y="29074"/>
                  <a:pt x="34158" y="28897"/>
                  <a:pt x="33941" y="28897"/>
                </a:cubicBezTo>
                <a:cubicBezTo>
                  <a:pt x="33935" y="28897"/>
                  <a:pt x="33930" y="28897"/>
                  <a:pt x="33925" y="28897"/>
                </a:cubicBezTo>
                <a:close/>
                <a:moveTo>
                  <a:pt x="2193" y="29371"/>
                </a:moveTo>
                <a:cubicBezTo>
                  <a:pt x="2098" y="29371"/>
                  <a:pt x="2040" y="29449"/>
                  <a:pt x="2040" y="29550"/>
                </a:cubicBezTo>
                <a:cubicBezTo>
                  <a:pt x="2040" y="29631"/>
                  <a:pt x="2118" y="29722"/>
                  <a:pt x="2192" y="29722"/>
                </a:cubicBezTo>
                <a:cubicBezTo>
                  <a:pt x="2205" y="29722"/>
                  <a:pt x="2218" y="29719"/>
                  <a:pt x="2230" y="29713"/>
                </a:cubicBezTo>
                <a:cubicBezTo>
                  <a:pt x="2298" y="29672"/>
                  <a:pt x="2366" y="29631"/>
                  <a:pt x="2434" y="29563"/>
                </a:cubicBezTo>
                <a:lnTo>
                  <a:pt x="2420" y="29509"/>
                </a:lnTo>
                <a:cubicBezTo>
                  <a:pt x="2352" y="29454"/>
                  <a:pt x="2284" y="29387"/>
                  <a:pt x="2216" y="29373"/>
                </a:cubicBezTo>
                <a:cubicBezTo>
                  <a:pt x="2208" y="29372"/>
                  <a:pt x="2201" y="29371"/>
                  <a:pt x="2193" y="29371"/>
                </a:cubicBezTo>
                <a:close/>
                <a:moveTo>
                  <a:pt x="27457" y="28394"/>
                </a:moveTo>
                <a:lnTo>
                  <a:pt x="27647" y="28761"/>
                </a:lnTo>
                <a:cubicBezTo>
                  <a:pt x="27457" y="28775"/>
                  <a:pt x="27294" y="28911"/>
                  <a:pt x="27253" y="29101"/>
                </a:cubicBezTo>
                <a:cubicBezTo>
                  <a:pt x="27199" y="29278"/>
                  <a:pt x="27267" y="29454"/>
                  <a:pt x="27416" y="29563"/>
                </a:cubicBezTo>
                <a:lnTo>
                  <a:pt x="27022" y="29754"/>
                </a:lnTo>
                <a:lnTo>
                  <a:pt x="26832" y="29373"/>
                </a:lnTo>
                <a:cubicBezTo>
                  <a:pt x="26995" y="29359"/>
                  <a:pt x="27144" y="29251"/>
                  <a:pt x="27212" y="29101"/>
                </a:cubicBezTo>
                <a:lnTo>
                  <a:pt x="27253" y="29101"/>
                </a:lnTo>
                <a:cubicBezTo>
                  <a:pt x="27253" y="29033"/>
                  <a:pt x="27253" y="28952"/>
                  <a:pt x="27240" y="28870"/>
                </a:cubicBezTo>
                <a:cubicBezTo>
                  <a:pt x="27199" y="28761"/>
                  <a:pt x="27144" y="28666"/>
                  <a:pt x="27090" y="28557"/>
                </a:cubicBezTo>
                <a:lnTo>
                  <a:pt x="27457" y="28394"/>
                </a:lnTo>
                <a:close/>
                <a:moveTo>
                  <a:pt x="41049" y="29522"/>
                </a:moveTo>
                <a:cubicBezTo>
                  <a:pt x="41009" y="29536"/>
                  <a:pt x="40927" y="29618"/>
                  <a:pt x="40927" y="29658"/>
                </a:cubicBezTo>
                <a:cubicBezTo>
                  <a:pt x="40954" y="29726"/>
                  <a:pt x="40995" y="29781"/>
                  <a:pt x="41063" y="29794"/>
                </a:cubicBezTo>
                <a:cubicBezTo>
                  <a:pt x="41117" y="29794"/>
                  <a:pt x="41172" y="29726"/>
                  <a:pt x="41226" y="29686"/>
                </a:cubicBezTo>
                <a:lnTo>
                  <a:pt x="41226" y="29631"/>
                </a:lnTo>
                <a:cubicBezTo>
                  <a:pt x="41172" y="29590"/>
                  <a:pt x="41104" y="29522"/>
                  <a:pt x="41049" y="29522"/>
                </a:cubicBezTo>
                <a:close/>
                <a:moveTo>
                  <a:pt x="24440" y="29291"/>
                </a:moveTo>
                <a:lnTo>
                  <a:pt x="24630" y="29631"/>
                </a:lnTo>
                <a:lnTo>
                  <a:pt x="24290" y="29808"/>
                </a:lnTo>
                <a:lnTo>
                  <a:pt x="24127" y="29468"/>
                </a:lnTo>
                <a:lnTo>
                  <a:pt x="24440" y="29291"/>
                </a:lnTo>
                <a:close/>
                <a:moveTo>
                  <a:pt x="37529" y="29155"/>
                </a:moveTo>
                <a:cubicBezTo>
                  <a:pt x="37352" y="29155"/>
                  <a:pt x="37203" y="29291"/>
                  <a:pt x="37189" y="29468"/>
                </a:cubicBezTo>
                <a:cubicBezTo>
                  <a:pt x="37180" y="29668"/>
                  <a:pt x="37344" y="29808"/>
                  <a:pt x="37518" y="29808"/>
                </a:cubicBezTo>
                <a:cubicBezTo>
                  <a:pt x="37592" y="29808"/>
                  <a:pt x="37668" y="29783"/>
                  <a:pt x="37733" y="29726"/>
                </a:cubicBezTo>
                <a:cubicBezTo>
                  <a:pt x="37950" y="29522"/>
                  <a:pt x="37814" y="29169"/>
                  <a:pt x="37529" y="29155"/>
                </a:cubicBezTo>
                <a:close/>
                <a:moveTo>
                  <a:pt x="4910" y="29167"/>
                </a:moveTo>
                <a:cubicBezTo>
                  <a:pt x="4485" y="29167"/>
                  <a:pt x="4485" y="29810"/>
                  <a:pt x="4910" y="29810"/>
                </a:cubicBezTo>
                <a:cubicBezTo>
                  <a:pt x="4922" y="29810"/>
                  <a:pt x="4935" y="29809"/>
                  <a:pt x="4948" y="29808"/>
                </a:cubicBezTo>
                <a:cubicBezTo>
                  <a:pt x="4961" y="29809"/>
                  <a:pt x="4973" y="29810"/>
                  <a:pt x="4985" y="29810"/>
                </a:cubicBezTo>
                <a:cubicBezTo>
                  <a:pt x="5398" y="29810"/>
                  <a:pt x="5398" y="29167"/>
                  <a:pt x="4985" y="29167"/>
                </a:cubicBezTo>
                <a:cubicBezTo>
                  <a:pt x="4973" y="29167"/>
                  <a:pt x="4961" y="29168"/>
                  <a:pt x="4948" y="29169"/>
                </a:cubicBezTo>
                <a:cubicBezTo>
                  <a:pt x="4935" y="29168"/>
                  <a:pt x="4922" y="29167"/>
                  <a:pt x="4910" y="29167"/>
                </a:cubicBezTo>
                <a:close/>
                <a:moveTo>
                  <a:pt x="7680" y="29020"/>
                </a:moveTo>
                <a:cubicBezTo>
                  <a:pt x="7476" y="29033"/>
                  <a:pt x="7300" y="29210"/>
                  <a:pt x="7300" y="29414"/>
                </a:cubicBezTo>
                <a:cubicBezTo>
                  <a:pt x="7300" y="29654"/>
                  <a:pt x="7501" y="29813"/>
                  <a:pt x="7707" y="29813"/>
                </a:cubicBezTo>
                <a:cubicBezTo>
                  <a:pt x="7803" y="29813"/>
                  <a:pt x="7901" y="29777"/>
                  <a:pt x="7979" y="29699"/>
                </a:cubicBezTo>
                <a:cubicBezTo>
                  <a:pt x="8224" y="29441"/>
                  <a:pt x="8034" y="29020"/>
                  <a:pt x="7680" y="29020"/>
                </a:cubicBezTo>
                <a:close/>
                <a:moveTo>
                  <a:pt x="21735" y="29346"/>
                </a:moveTo>
                <a:lnTo>
                  <a:pt x="21911" y="29686"/>
                </a:lnTo>
                <a:lnTo>
                  <a:pt x="21544" y="29876"/>
                </a:lnTo>
                <a:lnTo>
                  <a:pt x="21354" y="29522"/>
                </a:lnTo>
                <a:lnTo>
                  <a:pt x="21735" y="29346"/>
                </a:lnTo>
                <a:close/>
                <a:moveTo>
                  <a:pt x="15442" y="29223"/>
                </a:moveTo>
                <a:lnTo>
                  <a:pt x="15632" y="29590"/>
                </a:lnTo>
                <a:cubicBezTo>
                  <a:pt x="15415" y="29597"/>
                  <a:pt x="15271" y="29744"/>
                  <a:pt x="15229" y="29917"/>
                </a:cubicBezTo>
                <a:lnTo>
                  <a:pt x="15224" y="29917"/>
                </a:lnTo>
                <a:cubicBezTo>
                  <a:pt x="15183" y="29577"/>
                  <a:pt x="15183" y="29577"/>
                  <a:pt x="15047" y="29414"/>
                </a:cubicBezTo>
                <a:lnTo>
                  <a:pt x="15442" y="29223"/>
                </a:lnTo>
                <a:close/>
                <a:moveTo>
                  <a:pt x="18976" y="29427"/>
                </a:moveTo>
                <a:lnTo>
                  <a:pt x="19166" y="29767"/>
                </a:lnTo>
                <a:lnTo>
                  <a:pt x="18812" y="29957"/>
                </a:lnTo>
                <a:lnTo>
                  <a:pt x="18636" y="29604"/>
                </a:lnTo>
                <a:lnTo>
                  <a:pt x="18976" y="29427"/>
                </a:lnTo>
                <a:close/>
                <a:moveTo>
                  <a:pt x="30760" y="29387"/>
                </a:moveTo>
                <a:lnTo>
                  <a:pt x="30950" y="29767"/>
                </a:lnTo>
                <a:lnTo>
                  <a:pt x="30597" y="29957"/>
                </a:lnTo>
                <a:lnTo>
                  <a:pt x="30407" y="29563"/>
                </a:lnTo>
                <a:lnTo>
                  <a:pt x="30760" y="29387"/>
                </a:lnTo>
                <a:close/>
                <a:moveTo>
                  <a:pt x="34770" y="29183"/>
                </a:moveTo>
                <a:cubicBezTo>
                  <a:pt x="34552" y="29183"/>
                  <a:pt x="34376" y="29359"/>
                  <a:pt x="34376" y="29563"/>
                </a:cubicBezTo>
                <a:cubicBezTo>
                  <a:pt x="34366" y="29804"/>
                  <a:pt x="34558" y="29962"/>
                  <a:pt x="34759" y="29962"/>
                </a:cubicBezTo>
                <a:cubicBezTo>
                  <a:pt x="34853" y="29962"/>
                  <a:pt x="34950" y="29927"/>
                  <a:pt x="35028" y="29849"/>
                </a:cubicBezTo>
                <a:cubicBezTo>
                  <a:pt x="35273" y="29618"/>
                  <a:pt x="35110" y="29196"/>
                  <a:pt x="34770" y="29183"/>
                </a:cubicBezTo>
                <a:close/>
                <a:moveTo>
                  <a:pt x="28042" y="29468"/>
                </a:moveTo>
                <a:lnTo>
                  <a:pt x="28218" y="29808"/>
                </a:lnTo>
                <a:lnTo>
                  <a:pt x="27824" y="30012"/>
                </a:lnTo>
                <a:lnTo>
                  <a:pt x="27661" y="29672"/>
                </a:lnTo>
                <a:lnTo>
                  <a:pt x="28042" y="29468"/>
                </a:lnTo>
                <a:close/>
                <a:moveTo>
                  <a:pt x="3032" y="29590"/>
                </a:moveTo>
                <a:cubicBezTo>
                  <a:pt x="2719" y="29590"/>
                  <a:pt x="2719" y="30039"/>
                  <a:pt x="3032" y="30039"/>
                </a:cubicBezTo>
                <a:cubicBezTo>
                  <a:pt x="3331" y="30039"/>
                  <a:pt x="3331" y="29590"/>
                  <a:pt x="3032" y="29590"/>
                </a:cubicBezTo>
                <a:close/>
                <a:moveTo>
                  <a:pt x="5761" y="29373"/>
                </a:moveTo>
                <a:lnTo>
                  <a:pt x="5761" y="29373"/>
                </a:lnTo>
                <a:cubicBezTo>
                  <a:pt x="5464" y="29389"/>
                  <a:pt x="5316" y="29754"/>
                  <a:pt x="5533" y="29957"/>
                </a:cubicBezTo>
                <a:cubicBezTo>
                  <a:pt x="5602" y="30022"/>
                  <a:pt x="5686" y="30051"/>
                  <a:pt x="5769" y="30051"/>
                </a:cubicBezTo>
                <a:cubicBezTo>
                  <a:pt x="5946" y="30051"/>
                  <a:pt x="6117" y="29917"/>
                  <a:pt x="6117" y="29713"/>
                </a:cubicBezTo>
                <a:cubicBezTo>
                  <a:pt x="6117" y="29526"/>
                  <a:pt x="5960" y="29378"/>
                  <a:pt x="5761" y="29373"/>
                </a:cubicBezTo>
                <a:close/>
                <a:moveTo>
                  <a:pt x="38326" y="29457"/>
                </a:moveTo>
                <a:cubicBezTo>
                  <a:pt x="38257" y="29457"/>
                  <a:pt x="38186" y="29481"/>
                  <a:pt x="38127" y="29536"/>
                </a:cubicBezTo>
                <a:cubicBezTo>
                  <a:pt x="37937" y="29726"/>
                  <a:pt x="38059" y="30053"/>
                  <a:pt x="38331" y="30053"/>
                </a:cubicBezTo>
                <a:cubicBezTo>
                  <a:pt x="38494" y="30053"/>
                  <a:pt x="38630" y="29917"/>
                  <a:pt x="38630" y="29767"/>
                </a:cubicBezTo>
                <a:cubicBezTo>
                  <a:pt x="38630" y="29579"/>
                  <a:pt x="38481" y="29457"/>
                  <a:pt x="38326" y="29457"/>
                </a:cubicBezTo>
                <a:close/>
                <a:moveTo>
                  <a:pt x="8510" y="29264"/>
                </a:moveTo>
                <a:cubicBezTo>
                  <a:pt x="8292" y="29264"/>
                  <a:pt x="8115" y="29441"/>
                  <a:pt x="8115" y="29658"/>
                </a:cubicBezTo>
                <a:cubicBezTo>
                  <a:pt x="8115" y="29898"/>
                  <a:pt x="8310" y="30063"/>
                  <a:pt x="8516" y="30063"/>
                </a:cubicBezTo>
                <a:cubicBezTo>
                  <a:pt x="8613" y="30063"/>
                  <a:pt x="8712" y="30027"/>
                  <a:pt x="8795" y="29944"/>
                </a:cubicBezTo>
                <a:cubicBezTo>
                  <a:pt x="9053" y="29699"/>
                  <a:pt x="8877" y="29264"/>
                  <a:pt x="8510" y="29264"/>
                </a:cubicBezTo>
                <a:close/>
                <a:moveTo>
                  <a:pt x="16271" y="29468"/>
                </a:moveTo>
                <a:cubicBezTo>
                  <a:pt x="16271" y="29658"/>
                  <a:pt x="16420" y="29821"/>
                  <a:pt x="16610" y="29862"/>
                </a:cubicBezTo>
                <a:cubicBezTo>
                  <a:pt x="16216" y="29944"/>
                  <a:pt x="16216" y="29944"/>
                  <a:pt x="16108" y="30066"/>
                </a:cubicBezTo>
                <a:lnTo>
                  <a:pt x="15917" y="29658"/>
                </a:lnTo>
                <a:lnTo>
                  <a:pt x="16271" y="29468"/>
                </a:lnTo>
                <a:close/>
                <a:moveTo>
                  <a:pt x="25269" y="29550"/>
                </a:moveTo>
                <a:lnTo>
                  <a:pt x="25459" y="29889"/>
                </a:lnTo>
                <a:lnTo>
                  <a:pt x="25119" y="30080"/>
                </a:lnTo>
                <a:lnTo>
                  <a:pt x="24929" y="29726"/>
                </a:lnTo>
                <a:lnTo>
                  <a:pt x="25269" y="29550"/>
                </a:lnTo>
                <a:close/>
                <a:moveTo>
                  <a:pt x="12710" y="29291"/>
                </a:moveTo>
                <a:cubicBezTo>
                  <a:pt x="12737" y="29454"/>
                  <a:pt x="12805" y="29645"/>
                  <a:pt x="13049" y="29672"/>
                </a:cubicBezTo>
                <a:cubicBezTo>
                  <a:pt x="13088" y="29685"/>
                  <a:pt x="13127" y="29691"/>
                  <a:pt x="13165" y="29691"/>
                </a:cubicBezTo>
                <a:cubicBezTo>
                  <a:pt x="13292" y="29691"/>
                  <a:pt x="13415" y="29627"/>
                  <a:pt x="13498" y="29522"/>
                </a:cubicBezTo>
                <a:lnTo>
                  <a:pt x="13688" y="29917"/>
                </a:lnTo>
                <a:lnTo>
                  <a:pt x="13321" y="30121"/>
                </a:lnTo>
                <a:cubicBezTo>
                  <a:pt x="13321" y="29944"/>
                  <a:pt x="13212" y="29781"/>
                  <a:pt x="13049" y="29713"/>
                </a:cubicBezTo>
                <a:lnTo>
                  <a:pt x="13049" y="29672"/>
                </a:lnTo>
                <a:cubicBezTo>
                  <a:pt x="12968" y="29672"/>
                  <a:pt x="12900" y="29672"/>
                  <a:pt x="12832" y="29699"/>
                </a:cubicBezTo>
                <a:cubicBezTo>
                  <a:pt x="12737" y="29740"/>
                  <a:pt x="12628" y="29794"/>
                  <a:pt x="12533" y="29862"/>
                </a:cubicBezTo>
                <a:lnTo>
                  <a:pt x="12343" y="29468"/>
                </a:lnTo>
                <a:lnTo>
                  <a:pt x="12710" y="29291"/>
                </a:lnTo>
                <a:close/>
                <a:moveTo>
                  <a:pt x="22564" y="29604"/>
                </a:moveTo>
                <a:lnTo>
                  <a:pt x="22741" y="29944"/>
                </a:lnTo>
                <a:lnTo>
                  <a:pt x="22360" y="30121"/>
                </a:lnTo>
                <a:lnTo>
                  <a:pt x="22183" y="29781"/>
                </a:lnTo>
                <a:lnTo>
                  <a:pt x="22564" y="29604"/>
                </a:lnTo>
                <a:close/>
                <a:moveTo>
                  <a:pt x="35569" y="29454"/>
                </a:moveTo>
                <a:cubicBezTo>
                  <a:pt x="35254" y="29454"/>
                  <a:pt x="35100" y="29839"/>
                  <a:pt x="35313" y="30080"/>
                </a:cubicBezTo>
                <a:cubicBezTo>
                  <a:pt x="35388" y="30155"/>
                  <a:pt x="35482" y="30188"/>
                  <a:pt x="35574" y="30188"/>
                </a:cubicBezTo>
                <a:cubicBezTo>
                  <a:pt x="35766" y="30188"/>
                  <a:pt x="35952" y="30042"/>
                  <a:pt x="35952" y="29821"/>
                </a:cubicBezTo>
                <a:cubicBezTo>
                  <a:pt x="35952" y="29618"/>
                  <a:pt x="35789" y="29454"/>
                  <a:pt x="35585" y="29454"/>
                </a:cubicBezTo>
                <a:cubicBezTo>
                  <a:pt x="35580" y="29454"/>
                  <a:pt x="35574" y="29454"/>
                  <a:pt x="35569" y="29454"/>
                </a:cubicBezTo>
                <a:close/>
                <a:moveTo>
                  <a:pt x="19805" y="29658"/>
                </a:moveTo>
                <a:lnTo>
                  <a:pt x="19981" y="30039"/>
                </a:lnTo>
                <a:lnTo>
                  <a:pt x="19642" y="30229"/>
                </a:lnTo>
                <a:lnTo>
                  <a:pt x="19465" y="29835"/>
                </a:lnTo>
                <a:lnTo>
                  <a:pt x="19805" y="29658"/>
                </a:lnTo>
                <a:close/>
                <a:moveTo>
                  <a:pt x="39160" y="29740"/>
                </a:moveTo>
                <a:cubicBezTo>
                  <a:pt x="38943" y="29740"/>
                  <a:pt x="38834" y="30012"/>
                  <a:pt x="38983" y="30161"/>
                </a:cubicBezTo>
                <a:cubicBezTo>
                  <a:pt x="39038" y="30216"/>
                  <a:pt x="39104" y="30240"/>
                  <a:pt x="39169" y="30240"/>
                </a:cubicBezTo>
                <a:cubicBezTo>
                  <a:pt x="39297" y="30240"/>
                  <a:pt x="39418" y="30143"/>
                  <a:pt x="39418" y="29998"/>
                </a:cubicBezTo>
                <a:cubicBezTo>
                  <a:pt x="39418" y="29869"/>
                  <a:pt x="39308" y="29752"/>
                  <a:pt x="39181" y="29752"/>
                </a:cubicBezTo>
                <a:cubicBezTo>
                  <a:pt x="39174" y="29752"/>
                  <a:pt x="39167" y="29753"/>
                  <a:pt x="39160" y="29754"/>
                </a:cubicBezTo>
                <a:lnTo>
                  <a:pt x="39160" y="29740"/>
                </a:lnTo>
                <a:close/>
                <a:moveTo>
                  <a:pt x="28857" y="29726"/>
                </a:moveTo>
                <a:lnTo>
                  <a:pt x="29047" y="30066"/>
                </a:lnTo>
                <a:lnTo>
                  <a:pt x="28653" y="30256"/>
                </a:lnTo>
                <a:cubicBezTo>
                  <a:pt x="28599" y="30148"/>
                  <a:pt x="28531" y="30012"/>
                  <a:pt x="28477" y="29903"/>
                </a:cubicBezTo>
                <a:lnTo>
                  <a:pt x="28857" y="29726"/>
                </a:lnTo>
                <a:close/>
                <a:moveTo>
                  <a:pt x="32871" y="29468"/>
                </a:moveTo>
                <a:cubicBezTo>
                  <a:pt x="32748" y="29468"/>
                  <a:pt x="32625" y="29525"/>
                  <a:pt x="32541" y="29645"/>
                </a:cubicBezTo>
                <a:lnTo>
                  <a:pt x="32459" y="29740"/>
                </a:lnTo>
                <a:lnTo>
                  <a:pt x="32459" y="29862"/>
                </a:lnTo>
                <a:cubicBezTo>
                  <a:pt x="32459" y="30066"/>
                  <a:pt x="32595" y="30243"/>
                  <a:pt x="32799" y="30284"/>
                </a:cubicBezTo>
                <a:cubicBezTo>
                  <a:pt x="32823" y="30288"/>
                  <a:pt x="32847" y="30290"/>
                  <a:pt x="32870" y="30290"/>
                </a:cubicBezTo>
                <a:cubicBezTo>
                  <a:pt x="33149" y="30290"/>
                  <a:pt x="33360" y="30002"/>
                  <a:pt x="33247" y="29726"/>
                </a:cubicBezTo>
                <a:cubicBezTo>
                  <a:pt x="33179" y="29559"/>
                  <a:pt x="33026" y="29468"/>
                  <a:pt x="32871" y="29468"/>
                </a:cubicBezTo>
                <a:close/>
                <a:moveTo>
                  <a:pt x="17073" y="29713"/>
                </a:moveTo>
                <a:lnTo>
                  <a:pt x="17263" y="30093"/>
                </a:lnTo>
                <a:lnTo>
                  <a:pt x="16896" y="30297"/>
                </a:lnTo>
                <a:cubicBezTo>
                  <a:pt x="16923" y="30093"/>
                  <a:pt x="16746" y="29998"/>
                  <a:pt x="16610" y="29862"/>
                </a:cubicBezTo>
                <a:lnTo>
                  <a:pt x="16610" y="29862"/>
                </a:lnTo>
                <a:cubicBezTo>
                  <a:pt x="16665" y="29873"/>
                  <a:pt x="16709" y="29879"/>
                  <a:pt x="16749" y="29879"/>
                </a:cubicBezTo>
                <a:cubicBezTo>
                  <a:pt x="16859" y="29879"/>
                  <a:pt x="16933" y="29833"/>
                  <a:pt x="17073" y="29713"/>
                </a:cubicBezTo>
                <a:close/>
                <a:moveTo>
                  <a:pt x="9244" y="29519"/>
                </a:moveTo>
                <a:lnTo>
                  <a:pt x="9244" y="29519"/>
                </a:lnTo>
                <a:cubicBezTo>
                  <a:pt x="8951" y="29586"/>
                  <a:pt x="8822" y="29971"/>
                  <a:pt x="9053" y="30202"/>
                </a:cubicBezTo>
                <a:cubicBezTo>
                  <a:pt x="9135" y="30284"/>
                  <a:pt x="9237" y="30321"/>
                  <a:pt x="9337" y="30321"/>
                </a:cubicBezTo>
                <a:cubicBezTo>
                  <a:pt x="9552" y="30321"/>
                  <a:pt x="9760" y="30153"/>
                  <a:pt x="9760" y="29903"/>
                </a:cubicBezTo>
                <a:cubicBezTo>
                  <a:pt x="9760" y="29759"/>
                  <a:pt x="9677" y="29627"/>
                  <a:pt x="9558" y="29559"/>
                </a:cubicBezTo>
                <a:lnTo>
                  <a:pt x="9558" y="29559"/>
                </a:lnTo>
                <a:cubicBezTo>
                  <a:pt x="9523" y="29568"/>
                  <a:pt x="9487" y="29572"/>
                  <a:pt x="9451" y="29572"/>
                </a:cubicBezTo>
                <a:cubicBezTo>
                  <a:pt x="9380" y="29572"/>
                  <a:pt x="9309" y="29554"/>
                  <a:pt x="9244" y="29519"/>
                </a:cubicBezTo>
                <a:close/>
                <a:moveTo>
                  <a:pt x="26111" y="29781"/>
                </a:moveTo>
                <a:lnTo>
                  <a:pt x="26302" y="30121"/>
                </a:lnTo>
                <a:lnTo>
                  <a:pt x="25948" y="30324"/>
                </a:lnTo>
                <a:lnTo>
                  <a:pt x="25772" y="29971"/>
                </a:lnTo>
                <a:lnTo>
                  <a:pt x="26111" y="29781"/>
                </a:lnTo>
                <a:close/>
                <a:moveTo>
                  <a:pt x="3875" y="29794"/>
                </a:moveTo>
                <a:cubicBezTo>
                  <a:pt x="3725" y="29794"/>
                  <a:pt x="3603" y="29903"/>
                  <a:pt x="3603" y="30053"/>
                </a:cubicBezTo>
                <a:cubicBezTo>
                  <a:pt x="3593" y="30220"/>
                  <a:pt x="3724" y="30337"/>
                  <a:pt x="3865" y="30337"/>
                </a:cubicBezTo>
                <a:cubicBezTo>
                  <a:pt x="3929" y="30337"/>
                  <a:pt x="3996" y="30312"/>
                  <a:pt x="4051" y="30256"/>
                </a:cubicBezTo>
                <a:cubicBezTo>
                  <a:pt x="4228" y="30093"/>
                  <a:pt x="4119" y="29794"/>
                  <a:pt x="3875" y="29794"/>
                </a:cubicBezTo>
                <a:close/>
                <a:moveTo>
                  <a:pt x="14327" y="29808"/>
                </a:moveTo>
                <a:lnTo>
                  <a:pt x="14517" y="30161"/>
                </a:lnTo>
                <a:lnTo>
                  <a:pt x="14164" y="30352"/>
                </a:lnTo>
                <a:lnTo>
                  <a:pt x="13987" y="29998"/>
                </a:lnTo>
                <a:lnTo>
                  <a:pt x="14327" y="29808"/>
                </a:lnTo>
                <a:close/>
                <a:moveTo>
                  <a:pt x="6584" y="29635"/>
                </a:moveTo>
                <a:cubicBezTo>
                  <a:pt x="6496" y="29635"/>
                  <a:pt x="6407" y="29667"/>
                  <a:pt x="6335" y="29740"/>
                </a:cubicBezTo>
                <a:cubicBezTo>
                  <a:pt x="6104" y="29971"/>
                  <a:pt x="6267" y="30365"/>
                  <a:pt x="6593" y="30365"/>
                </a:cubicBezTo>
                <a:cubicBezTo>
                  <a:pt x="6783" y="30365"/>
                  <a:pt x="6946" y="30216"/>
                  <a:pt x="6960" y="30012"/>
                </a:cubicBezTo>
                <a:cubicBezTo>
                  <a:pt x="6960" y="29788"/>
                  <a:pt x="6775" y="29635"/>
                  <a:pt x="6584" y="29635"/>
                </a:cubicBezTo>
                <a:close/>
                <a:moveTo>
                  <a:pt x="23393" y="29849"/>
                </a:moveTo>
                <a:lnTo>
                  <a:pt x="23583" y="30216"/>
                </a:lnTo>
                <a:lnTo>
                  <a:pt x="23203" y="30406"/>
                </a:lnTo>
                <a:lnTo>
                  <a:pt x="23012" y="30025"/>
                </a:lnTo>
                <a:lnTo>
                  <a:pt x="23393" y="29849"/>
                </a:lnTo>
                <a:close/>
                <a:moveTo>
                  <a:pt x="36439" y="29719"/>
                </a:moveTo>
                <a:cubicBezTo>
                  <a:pt x="36355" y="29719"/>
                  <a:pt x="36268" y="29751"/>
                  <a:pt x="36197" y="29821"/>
                </a:cubicBezTo>
                <a:cubicBezTo>
                  <a:pt x="35993" y="30039"/>
                  <a:pt x="36143" y="30406"/>
                  <a:pt x="36442" y="30406"/>
                </a:cubicBezTo>
                <a:cubicBezTo>
                  <a:pt x="36630" y="30406"/>
                  <a:pt x="36778" y="30247"/>
                  <a:pt x="36781" y="30059"/>
                </a:cubicBezTo>
                <a:lnTo>
                  <a:pt x="36781" y="30059"/>
                </a:lnTo>
                <a:cubicBezTo>
                  <a:pt x="36781" y="30061"/>
                  <a:pt x="36781" y="30064"/>
                  <a:pt x="36781" y="30066"/>
                </a:cubicBezTo>
                <a:lnTo>
                  <a:pt x="36781" y="30053"/>
                </a:lnTo>
                <a:cubicBezTo>
                  <a:pt x="36781" y="30055"/>
                  <a:pt x="36781" y="30057"/>
                  <a:pt x="36781" y="30059"/>
                </a:cubicBezTo>
                <a:lnTo>
                  <a:pt x="36781" y="30059"/>
                </a:lnTo>
                <a:cubicBezTo>
                  <a:pt x="36778" y="29852"/>
                  <a:pt x="36613" y="29719"/>
                  <a:pt x="36439" y="29719"/>
                </a:cubicBezTo>
                <a:close/>
                <a:moveTo>
                  <a:pt x="11622" y="29862"/>
                </a:moveTo>
                <a:lnTo>
                  <a:pt x="11812" y="30229"/>
                </a:lnTo>
                <a:lnTo>
                  <a:pt x="11459" y="30433"/>
                </a:lnTo>
                <a:lnTo>
                  <a:pt x="11255" y="30053"/>
                </a:lnTo>
                <a:lnTo>
                  <a:pt x="11622" y="29862"/>
                </a:lnTo>
                <a:close/>
                <a:moveTo>
                  <a:pt x="39989" y="30039"/>
                </a:moveTo>
                <a:cubicBezTo>
                  <a:pt x="39880" y="30039"/>
                  <a:pt x="39785" y="30121"/>
                  <a:pt x="39785" y="30229"/>
                </a:cubicBezTo>
                <a:cubicBezTo>
                  <a:pt x="39785" y="30338"/>
                  <a:pt x="39867" y="30447"/>
                  <a:pt x="39976" y="30447"/>
                </a:cubicBezTo>
                <a:cubicBezTo>
                  <a:pt x="40084" y="30447"/>
                  <a:pt x="40179" y="30365"/>
                  <a:pt x="40193" y="30243"/>
                </a:cubicBezTo>
                <a:cubicBezTo>
                  <a:pt x="40193" y="30134"/>
                  <a:pt x="40098" y="30039"/>
                  <a:pt x="39989" y="30039"/>
                </a:cubicBezTo>
                <a:close/>
                <a:moveTo>
                  <a:pt x="20634" y="29944"/>
                </a:moveTo>
                <a:cubicBezTo>
                  <a:pt x="20688" y="30053"/>
                  <a:pt x="20756" y="30175"/>
                  <a:pt x="20824" y="30284"/>
                </a:cubicBezTo>
                <a:lnTo>
                  <a:pt x="20471" y="30487"/>
                </a:lnTo>
                <a:lnTo>
                  <a:pt x="20280" y="30134"/>
                </a:lnTo>
                <a:lnTo>
                  <a:pt x="20634" y="29944"/>
                </a:lnTo>
                <a:close/>
                <a:moveTo>
                  <a:pt x="1958" y="30256"/>
                </a:moveTo>
                <a:cubicBezTo>
                  <a:pt x="1917" y="30297"/>
                  <a:pt x="1863" y="30324"/>
                  <a:pt x="1849" y="30365"/>
                </a:cubicBezTo>
                <a:cubicBezTo>
                  <a:pt x="1822" y="30406"/>
                  <a:pt x="1890" y="30447"/>
                  <a:pt x="1931" y="30515"/>
                </a:cubicBezTo>
                <a:cubicBezTo>
                  <a:pt x="1985" y="30447"/>
                  <a:pt x="2040" y="30420"/>
                  <a:pt x="2040" y="30379"/>
                </a:cubicBezTo>
                <a:cubicBezTo>
                  <a:pt x="2040" y="30338"/>
                  <a:pt x="1985" y="30297"/>
                  <a:pt x="1958" y="30256"/>
                </a:cubicBezTo>
                <a:close/>
                <a:moveTo>
                  <a:pt x="29686" y="29971"/>
                </a:moveTo>
                <a:lnTo>
                  <a:pt x="29877" y="30311"/>
                </a:lnTo>
                <a:lnTo>
                  <a:pt x="29496" y="30515"/>
                </a:lnTo>
                <a:lnTo>
                  <a:pt x="29306" y="30148"/>
                </a:lnTo>
                <a:lnTo>
                  <a:pt x="29686" y="29971"/>
                </a:lnTo>
                <a:close/>
                <a:moveTo>
                  <a:pt x="33682" y="29726"/>
                </a:moveTo>
                <a:cubicBezTo>
                  <a:pt x="33329" y="29726"/>
                  <a:pt x="33152" y="30161"/>
                  <a:pt x="33411" y="30406"/>
                </a:cubicBezTo>
                <a:cubicBezTo>
                  <a:pt x="33493" y="30489"/>
                  <a:pt x="33593" y="30525"/>
                  <a:pt x="33690" y="30525"/>
                </a:cubicBezTo>
                <a:cubicBezTo>
                  <a:pt x="33896" y="30525"/>
                  <a:pt x="34090" y="30361"/>
                  <a:pt x="34090" y="30121"/>
                </a:cubicBezTo>
                <a:cubicBezTo>
                  <a:pt x="34090" y="29903"/>
                  <a:pt x="33900" y="29726"/>
                  <a:pt x="33682" y="29726"/>
                </a:cubicBezTo>
                <a:close/>
                <a:moveTo>
                  <a:pt x="17915" y="29985"/>
                </a:moveTo>
                <a:lnTo>
                  <a:pt x="18106" y="30338"/>
                </a:lnTo>
                <a:lnTo>
                  <a:pt x="17752" y="30528"/>
                </a:lnTo>
                <a:lnTo>
                  <a:pt x="17562" y="30175"/>
                </a:lnTo>
                <a:lnTo>
                  <a:pt x="17915" y="29985"/>
                </a:lnTo>
                <a:close/>
                <a:moveTo>
                  <a:pt x="15226" y="29931"/>
                </a:moveTo>
                <a:cubicBezTo>
                  <a:pt x="15193" y="30091"/>
                  <a:pt x="15248" y="30270"/>
                  <a:pt x="15414" y="30379"/>
                </a:cubicBezTo>
                <a:lnTo>
                  <a:pt x="15007" y="30583"/>
                </a:lnTo>
                <a:lnTo>
                  <a:pt x="14803" y="30202"/>
                </a:lnTo>
                <a:lnTo>
                  <a:pt x="14803" y="30202"/>
                </a:lnTo>
                <a:cubicBezTo>
                  <a:pt x="14817" y="30204"/>
                  <a:pt x="14831" y="30205"/>
                  <a:pt x="14844" y="30205"/>
                </a:cubicBezTo>
                <a:cubicBezTo>
                  <a:pt x="15005" y="30205"/>
                  <a:pt x="15116" y="30065"/>
                  <a:pt x="15226" y="29931"/>
                </a:cubicBezTo>
                <a:close/>
                <a:moveTo>
                  <a:pt x="4688" y="30000"/>
                </a:moveTo>
                <a:cubicBezTo>
                  <a:pt x="4617" y="30000"/>
                  <a:pt x="4545" y="30025"/>
                  <a:pt x="4486" y="30080"/>
                </a:cubicBezTo>
                <a:cubicBezTo>
                  <a:pt x="4296" y="30270"/>
                  <a:pt x="4418" y="30596"/>
                  <a:pt x="4690" y="30610"/>
                </a:cubicBezTo>
                <a:cubicBezTo>
                  <a:pt x="4853" y="30610"/>
                  <a:pt x="4989" y="30474"/>
                  <a:pt x="5003" y="30311"/>
                </a:cubicBezTo>
                <a:cubicBezTo>
                  <a:pt x="5003" y="30123"/>
                  <a:pt x="4847" y="30000"/>
                  <a:pt x="4688" y="30000"/>
                </a:cubicBezTo>
                <a:close/>
                <a:moveTo>
                  <a:pt x="26927" y="30012"/>
                </a:moveTo>
                <a:lnTo>
                  <a:pt x="27117" y="30406"/>
                </a:lnTo>
                <a:lnTo>
                  <a:pt x="26764" y="30610"/>
                </a:lnTo>
                <a:lnTo>
                  <a:pt x="26574" y="30202"/>
                </a:lnTo>
                <a:cubicBezTo>
                  <a:pt x="26642" y="30188"/>
                  <a:pt x="26696" y="30161"/>
                  <a:pt x="26750" y="30134"/>
                </a:cubicBezTo>
                <a:cubicBezTo>
                  <a:pt x="26818" y="30107"/>
                  <a:pt x="26873" y="30066"/>
                  <a:pt x="26927" y="30012"/>
                </a:cubicBezTo>
                <a:close/>
                <a:moveTo>
                  <a:pt x="40818" y="30311"/>
                </a:moveTo>
                <a:cubicBezTo>
                  <a:pt x="40750" y="30392"/>
                  <a:pt x="40696" y="30433"/>
                  <a:pt x="40696" y="30474"/>
                </a:cubicBezTo>
                <a:cubicBezTo>
                  <a:pt x="40696" y="30528"/>
                  <a:pt x="40764" y="30569"/>
                  <a:pt x="40805" y="30610"/>
                </a:cubicBezTo>
                <a:cubicBezTo>
                  <a:pt x="40845" y="30569"/>
                  <a:pt x="40913" y="30542"/>
                  <a:pt x="40927" y="30487"/>
                </a:cubicBezTo>
                <a:cubicBezTo>
                  <a:pt x="40941" y="30433"/>
                  <a:pt x="40873" y="30392"/>
                  <a:pt x="40818" y="30311"/>
                </a:cubicBezTo>
                <a:close/>
                <a:moveTo>
                  <a:pt x="7432" y="29875"/>
                </a:moveTo>
                <a:cubicBezTo>
                  <a:pt x="7424" y="29875"/>
                  <a:pt x="7416" y="29875"/>
                  <a:pt x="7409" y="29876"/>
                </a:cubicBezTo>
                <a:cubicBezTo>
                  <a:pt x="7082" y="29876"/>
                  <a:pt x="6919" y="30270"/>
                  <a:pt x="7150" y="30515"/>
                </a:cubicBezTo>
                <a:cubicBezTo>
                  <a:pt x="7229" y="30589"/>
                  <a:pt x="7323" y="30623"/>
                  <a:pt x="7415" y="30623"/>
                </a:cubicBezTo>
                <a:cubicBezTo>
                  <a:pt x="7608" y="30623"/>
                  <a:pt x="7789" y="30473"/>
                  <a:pt x="7789" y="30243"/>
                </a:cubicBezTo>
                <a:cubicBezTo>
                  <a:pt x="7802" y="30046"/>
                  <a:pt x="7639" y="29875"/>
                  <a:pt x="7432" y="29875"/>
                </a:cubicBezTo>
                <a:close/>
                <a:moveTo>
                  <a:pt x="37257" y="29985"/>
                </a:moveTo>
                <a:cubicBezTo>
                  <a:pt x="36972" y="29985"/>
                  <a:pt x="36836" y="30338"/>
                  <a:pt x="37040" y="30528"/>
                </a:cubicBezTo>
                <a:cubicBezTo>
                  <a:pt x="37105" y="30594"/>
                  <a:pt x="37184" y="30623"/>
                  <a:pt x="37262" y="30623"/>
                </a:cubicBezTo>
                <a:cubicBezTo>
                  <a:pt x="37426" y="30623"/>
                  <a:pt x="37583" y="30491"/>
                  <a:pt x="37583" y="30297"/>
                </a:cubicBezTo>
                <a:cubicBezTo>
                  <a:pt x="37583" y="30121"/>
                  <a:pt x="37434" y="29985"/>
                  <a:pt x="37271" y="29985"/>
                </a:cubicBezTo>
                <a:close/>
                <a:moveTo>
                  <a:pt x="12438" y="30107"/>
                </a:moveTo>
                <a:lnTo>
                  <a:pt x="12628" y="30501"/>
                </a:lnTo>
                <a:lnTo>
                  <a:pt x="12275" y="30691"/>
                </a:lnTo>
                <a:lnTo>
                  <a:pt x="12084" y="30297"/>
                </a:lnTo>
                <a:lnTo>
                  <a:pt x="12438" y="30107"/>
                </a:lnTo>
                <a:close/>
                <a:moveTo>
                  <a:pt x="21449" y="30188"/>
                </a:moveTo>
                <a:lnTo>
                  <a:pt x="21640" y="30528"/>
                </a:lnTo>
                <a:lnTo>
                  <a:pt x="21286" y="30732"/>
                </a:lnTo>
                <a:lnTo>
                  <a:pt x="21096" y="30365"/>
                </a:lnTo>
                <a:lnTo>
                  <a:pt x="21449" y="30188"/>
                </a:lnTo>
                <a:close/>
                <a:moveTo>
                  <a:pt x="34525" y="30012"/>
                </a:moveTo>
                <a:cubicBezTo>
                  <a:pt x="34172" y="30012"/>
                  <a:pt x="33995" y="30420"/>
                  <a:pt x="34240" y="30664"/>
                </a:cubicBezTo>
                <a:cubicBezTo>
                  <a:pt x="34318" y="30743"/>
                  <a:pt x="34414" y="30778"/>
                  <a:pt x="34508" y="30778"/>
                </a:cubicBezTo>
                <a:cubicBezTo>
                  <a:pt x="34705" y="30778"/>
                  <a:pt x="34892" y="30623"/>
                  <a:pt x="34892" y="30392"/>
                </a:cubicBezTo>
                <a:cubicBezTo>
                  <a:pt x="34892" y="30188"/>
                  <a:pt x="34729" y="30012"/>
                  <a:pt x="34525" y="30012"/>
                </a:cubicBezTo>
                <a:close/>
                <a:moveTo>
                  <a:pt x="18744" y="30243"/>
                </a:moveTo>
                <a:cubicBezTo>
                  <a:pt x="18812" y="30352"/>
                  <a:pt x="18880" y="30474"/>
                  <a:pt x="18935" y="30583"/>
                </a:cubicBezTo>
                <a:lnTo>
                  <a:pt x="18581" y="30787"/>
                </a:lnTo>
                <a:lnTo>
                  <a:pt x="18391" y="30420"/>
                </a:lnTo>
                <a:lnTo>
                  <a:pt x="18744" y="30243"/>
                </a:lnTo>
                <a:close/>
                <a:moveTo>
                  <a:pt x="24222" y="30121"/>
                </a:moveTo>
                <a:lnTo>
                  <a:pt x="24412" y="30487"/>
                </a:lnTo>
                <a:cubicBezTo>
                  <a:pt x="24236" y="30501"/>
                  <a:pt x="24073" y="30623"/>
                  <a:pt x="24005" y="30787"/>
                </a:cubicBezTo>
                <a:cubicBezTo>
                  <a:pt x="24004" y="30791"/>
                  <a:pt x="24003" y="30796"/>
                  <a:pt x="24002" y="30800"/>
                </a:cubicBezTo>
                <a:lnTo>
                  <a:pt x="23991" y="30800"/>
                </a:lnTo>
                <a:cubicBezTo>
                  <a:pt x="24032" y="30610"/>
                  <a:pt x="23964" y="30420"/>
                  <a:pt x="23814" y="30311"/>
                </a:cubicBezTo>
                <a:lnTo>
                  <a:pt x="24222" y="30121"/>
                </a:lnTo>
                <a:close/>
                <a:moveTo>
                  <a:pt x="2791" y="30459"/>
                </a:moveTo>
                <a:cubicBezTo>
                  <a:pt x="2692" y="30459"/>
                  <a:pt x="2611" y="30536"/>
                  <a:pt x="2624" y="30637"/>
                </a:cubicBezTo>
                <a:lnTo>
                  <a:pt x="2624" y="30651"/>
                </a:lnTo>
                <a:cubicBezTo>
                  <a:pt x="2617" y="30768"/>
                  <a:pt x="2708" y="30829"/>
                  <a:pt x="2800" y="30829"/>
                </a:cubicBezTo>
                <a:cubicBezTo>
                  <a:pt x="2888" y="30829"/>
                  <a:pt x="2977" y="30771"/>
                  <a:pt x="2977" y="30651"/>
                </a:cubicBezTo>
                <a:cubicBezTo>
                  <a:pt x="2977" y="30542"/>
                  <a:pt x="2923" y="30487"/>
                  <a:pt x="2814" y="30460"/>
                </a:cubicBezTo>
                <a:cubicBezTo>
                  <a:pt x="2806" y="30459"/>
                  <a:pt x="2798" y="30459"/>
                  <a:pt x="2791" y="30459"/>
                </a:cubicBezTo>
                <a:close/>
                <a:moveTo>
                  <a:pt x="27770" y="30297"/>
                </a:moveTo>
                <a:lnTo>
                  <a:pt x="27960" y="30651"/>
                </a:lnTo>
                <a:lnTo>
                  <a:pt x="27607" y="30841"/>
                </a:lnTo>
                <a:lnTo>
                  <a:pt x="27416" y="30487"/>
                </a:lnTo>
                <a:lnTo>
                  <a:pt x="27770" y="30297"/>
                </a:lnTo>
                <a:close/>
                <a:moveTo>
                  <a:pt x="38100" y="30297"/>
                </a:moveTo>
                <a:cubicBezTo>
                  <a:pt x="37937" y="30297"/>
                  <a:pt x="37814" y="30420"/>
                  <a:pt x="37814" y="30583"/>
                </a:cubicBezTo>
                <a:cubicBezTo>
                  <a:pt x="37814" y="30750"/>
                  <a:pt x="37955" y="30867"/>
                  <a:pt x="38100" y="30867"/>
                </a:cubicBezTo>
                <a:cubicBezTo>
                  <a:pt x="38167" y="30867"/>
                  <a:pt x="38234" y="30842"/>
                  <a:pt x="38290" y="30787"/>
                </a:cubicBezTo>
                <a:cubicBezTo>
                  <a:pt x="38467" y="30610"/>
                  <a:pt x="38345" y="30297"/>
                  <a:pt x="38100" y="30297"/>
                </a:cubicBezTo>
                <a:close/>
                <a:moveTo>
                  <a:pt x="16026" y="30270"/>
                </a:moveTo>
                <a:lnTo>
                  <a:pt x="16216" y="30678"/>
                </a:lnTo>
                <a:lnTo>
                  <a:pt x="15849" y="30868"/>
                </a:lnTo>
                <a:lnTo>
                  <a:pt x="15645" y="30460"/>
                </a:lnTo>
                <a:cubicBezTo>
                  <a:pt x="15713" y="30460"/>
                  <a:pt x="15781" y="30433"/>
                  <a:pt x="15849" y="30406"/>
                </a:cubicBezTo>
                <a:cubicBezTo>
                  <a:pt x="15917" y="30379"/>
                  <a:pt x="15972" y="30324"/>
                  <a:pt x="16026" y="30270"/>
                </a:cubicBezTo>
                <a:close/>
                <a:moveTo>
                  <a:pt x="5526" y="30230"/>
                </a:moveTo>
                <a:cubicBezTo>
                  <a:pt x="5448" y="30230"/>
                  <a:pt x="5367" y="30259"/>
                  <a:pt x="5302" y="30324"/>
                </a:cubicBezTo>
                <a:cubicBezTo>
                  <a:pt x="5084" y="30528"/>
                  <a:pt x="5234" y="30882"/>
                  <a:pt x="5533" y="30882"/>
                </a:cubicBezTo>
                <a:cubicBezTo>
                  <a:pt x="5696" y="30868"/>
                  <a:pt x="5845" y="30732"/>
                  <a:pt x="5845" y="30555"/>
                </a:cubicBezTo>
                <a:cubicBezTo>
                  <a:pt x="5855" y="30361"/>
                  <a:pt x="5694" y="30230"/>
                  <a:pt x="5526" y="30230"/>
                </a:cubicBezTo>
                <a:close/>
                <a:moveTo>
                  <a:pt x="31723" y="30052"/>
                </a:moveTo>
                <a:cubicBezTo>
                  <a:pt x="31581" y="30085"/>
                  <a:pt x="31460" y="30179"/>
                  <a:pt x="31399" y="30311"/>
                </a:cubicBezTo>
                <a:lnTo>
                  <a:pt x="31372" y="30379"/>
                </a:lnTo>
                <a:cubicBezTo>
                  <a:pt x="31372" y="30433"/>
                  <a:pt x="31372" y="30487"/>
                  <a:pt x="31385" y="30542"/>
                </a:cubicBezTo>
                <a:cubicBezTo>
                  <a:pt x="31424" y="30737"/>
                  <a:pt x="31588" y="30883"/>
                  <a:pt x="31793" y="30883"/>
                </a:cubicBezTo>
                <a:cubicBezTo>
                  <a:pt x="31802" y="30883"/>
                  <a:pt x="31811" y="30882"/>
                  <a:pt x="31820" y="30882"/>
                </a:cubicBezTo>
                <a:cubicBezTo>
                  <a:pt x="32024" y="30868"/>
                  <a:pt x="32201" y="30705"/>
                  <a:pt x="32201" y="30487"/>
                </a:cubicBezTo>
                <a:cubicBezTo>
                  <a:pt x="32210" y="30352"/>
                  <a:pt x="32152" y="30231"/>
                  <a:pt x="32053" y="30148"/>
                </a:cubicBezTo>
                <a:lnTo>
                  <a:pt x="32053" y="30148"/>
                </a:lnTo>
                <a:cubicBezTo>
                  <a:pt x="32026" y="30152"/>
                  <a:pt x="31998" y="30155"/>
                  <a:pt x="31970" y="30155"/>
                </a:cubicBezTo>
                <a:cubicBezTo>
                  <a:pt x="31943" y="30155"/>
                  <a:pt x="31916" y="30153"/>
                  <a:pt x="31888" y="30148"/>
                </a:cubicBezTo>
                <a:lnTo>
                  <a:pt x="31834" y="30134"/>
                </a:lnTo>
                <a:cubicBezTo>
                  <a:pt x="31792" y="30112"/>
                  <a:pt x="31755" y="30084"/>
                  <a:pt x="31723" y="30052"/>
                </a:cubicBezTo>
                <a:close/>
                <a:moveTo>
                  <a:pt x="8251" y="30093"/>
                </a:moveTo>
                <a:cubicBezTo>
                  <a:pt x="7898" y="30093"/>
                  <a:pt x="7708" y="30515"/>
                  <a:pt x="7952" y="30759"/>
                </a:cubicBezTo>
                <a:cubicBezTo>
                  <a:pt x="8033" y="30845"/>
                  <a:pt x="8135" y="30883"/>
                  <a:pt x="8235" y="30883"/>
                </a:cubicBezTo>
                <a:cubicBezTo>
                  <a:pt x="8437" y="30883"/>
                  <a:pt x="8632" y="30728"/>
                  <a:pt x="8632" y="30501"/>
                </a:cubicBezTo>
                <a:cubicBezTo>
                  <a:pt x="8632" y="30284"/>
                  <a:pt x="8469" y="30107"/>
                  <a:pt x="8251" y="30093"/>
                </a:cubicBezTo>
                <a:close/>
                <a:moveTo>
                  <a:pt x="25038" y="30352"/>
                </a:moveTo>
                <a:lnTo>
                  <a:pt x="25242" y="30705"/>
                </a:lnTo>
                <a:lnTo>
                  <a:pt x="24875" y="30909"/>
                </a:lnTo>
                <a:lnTo>
                  <a:pt x="24698" y="30542"/>
                </a:lnTo>
                <a:lnTo>
                  <a:pt x="25038" y="30352"/>
                </a:lnTo>
                <a:close/>
                <a:moveTo>
                  <a:pt x="13267" y="30379"/>
                </a:moveTo>
                <a:lnTo>
                  <a:pt x="13471" y="30746"/>
                </a:lnTo>
                <a:lnTo>
                  <a:pt x="13104" y="30936"/>
                </a:lnTo>
                <a:lnTo>
                  <a:pt x="12900" y="30569"/>
                </a:lnTo>
                <a:lnTo>
                  <a:pt x="13267" y="30379"/>
                </a:lnTo>
                <a:close/>
                <a:moveTo>
                  <a:pt x="22292" y="30433"/>
                </a:moveTo>
                <a:lnTo>
                  <a:pt x="22482" y="30773"/>
                </a:lnTo>
                <a:lnTo>
                  <a:pt x="22129" y="30963"/>
                </a:lnTo>
                <a:lnTo>
                  <a:pt x="21939" y="30610"/>
                </a:lnTo>
                <a:lnTo>
                  <a:pt x="22292" y="30433"/>
                </a:lnTo>
                <a:close/>
                <a:moveTo>
                  <a:pt x="35341" y="30284"/>
                </a:moveTo>
                <a:cubicBezTo>
                  <a:pt x="35137" y="30284"/>
                  <a:pt x="34987" y="30433"/>
                  <a:pt x="34974" y="30637"/>
                </a:cubicBezTo>
                <a:cubicBezTo>
                  <a:pt x="34974" y="30861"/>
                  <a:pt x="35159" y="31014"/>
                  <a:pt x="35350" y="31014"/>
                </a:cubicBezTo>
                <a:cubicBezTo>
                  <a:pt x="35437" y="31014"/>
                  <a:pt x="35526" y="30982"/>
                  <a:pt x="35599" y="30909"/>
                </a:cubicBezTo>
                <a:cubicBezTo>
                  <a:pt x="35830" y="30678"/>
                  <a:pt x="35667" y="30284"/>
                  <a:pt x="35341" y="30284"/>
                </a:cubicBezTo>
                <a:close/>
                <a:moveTo>
                  <a:pt x="19560" y="30460"/>
                </a:moveTo>
                <a:lnTo>
                  <a:pt x="19764" y="30854"/>
                </a:lnTo>
                <a:lnTo>
                  <a:pt x="19397" y="31045"/>
                </a:lnTo>
                <a:cubicBezTo>
                  <a:pt x="19343" y="30936"/>
                  <a:pt x="19275" y="30787"/>
                  <a:pt x="19207" y="30651"/>
                </a:cubicBezTo>
                <a:lnTo>
                  <a:pt x="19560" y="30460"/>
                </a:lnTo>
                <a:close/>
                <a:moveTo>
                  <a:pt x="38912" y="30569"/>
                </a:moveTo>
                <a:cubicBezTo>
                  <a:pt x="38693" y="30569"/>
                  <a:pt x="38593" y="30831"/>
                  <a:pt x="38739" y="30977"/>
                </a:cubicBezTo>
                <a:cubicBezTo>
                  <a:pt x="38789" y="31031"/>
                  <a:pt x="38852" y="31055"/>
                  <a:pt x="38914" y="31055"/>
                </a:cubicBezTo>
                <a:cubicBezTo>
                  <a:pt x="39039" y="31055"/>
                  <a:pt x="39160" y="30959"/>
                  <a:pt x="39160" y="30814"/>
                </a:cubicBezTo>
                <a:cubicBezTo>
                  <a:pt x="39160" y="30691"/>
                  <a:pt x="39051" y="30583"/>
                  <a:pt x="38929" y="30583"/>
                </a:cubicBezTo>
                <a:lnTo>
                  <a:pt x="38929" y="30569"/>
                </a:lnTo>
                <a:cubicBezTo>
                  <a:pt x="38923" y="30569"/>
                  <a:pt x="38918" y="30569"/>
                  <a:pt x="38912" y="30569"/>
                </a:cubicBezTo>
                <a:close/>
                <a:moveTo>
                  <a:pt x="28585" y="30542"/>
                </a:moveTo>
                <a:lnTo>
                  <a:pt x="28789" y="30895"/>
                </a:lnTo>
                <a:lnTo>
                  <a:pt x="28422" y="31099"/>
                </a:lnTo>
                <a:lnTo>
                  <a:pt x="28232" y="30732"/>
                </a:lnTo>
                <a:lnTo>
                  <a:pt x="28585" y="30542"/>
                </a:lnTo>
                <a:close/>
                <a:moveTo>
                  <a:pt x="32620" y="30294"/>
                </a:moveTo>
                <a:cubicBezTo>
                  <a:pt x="32516" y="30294"/>
                  <a:pt x="32410" y="30333"/>
                  <a:pt x="32323" y="30420"/>
                </a:cubicBezTo>
                <a:cubicBezTo>
                  <a:pt x="32082" y="30674"/>
                  <a:pt x="32263" y="31099"/>
                  <a:pt x="32606" y="31099"/>
                </a:cubicBezTo>
                <a:cubicBezTo>
                  <a:pt x="32611" y="31099"/>
                  <a:pt x="32617" y="31099"/>
                  <a:pt x="32622" y="31099"/>
                </a:cubicBezTo>
                <a:cubicBezTo>
                  <a:pt x="32853" y="31099"/>
                  <a:pt x="33030" y="30922"/>
                  <a:pt x="33016" y="30691"/>
                </a:cubicBezTo>
                <a:cubicBezTo>
                  <a:pt x="33016" y="30448"/>
                  <a:pt x="32824" y="30294"/>
                  <a:pt x="32620" y="30294"/>
                </a:cubicBezTo>
                <a:close/>
                <a:moveTo>
                  <a:pt x="3616" y="30651"/>
                </a:moveTo>
                <a:cubicBezTo>
                  <a:pt x="3304" y="30651"/>
                  <a:pt x="3304" y="31113"/>
                  <a:pt x="3616" y="31113"/>
                </a:cubicBezTo>
                <a:cubicBezTo>
                  <a:pt x="3929" y="31113"/>
                  <a:pt x="3929" y="30651"/>
                  <a:pt x="3616" y="30651"/>
                </a:cubicBezTo>
                <a:close/>
                <a:moveTo>
                  <a:pt x="16842" y="30555"/>
                </a:moveTo>
                <a:lnTo>
                  <a:pt x="17045" y="30909"/>
                </a:lnTo>
                <a:lnTo>
                  <a:pt x="16638" y="31113"/>
                </a:lnTo>
                <a:lnTo>
                  <a:pt x="16461" y="30746"/>
                </a:lnTo>
                <a:lnTo>
                  <a:pt x="16842" y="30555"/>
                </a:lnTo>
                <a:close/>
                <a:moveTo>
                  <a:pt x="25867" y="30596"/>
                </a:moveTo>
                <a:cubicBezTo>
                  <a:pt x="25921" y="30719"/>
                  <a:pt x="26003" y="30841"/>
                  <a:pt x="26071" y="30950"/>
                </a:cubicBezTo>
                <a:lnTo>
                  <a:pt x="25704" y="31154"/>
                </a:lnTo>
                <a:lnTo>
                  <a:pt x="25513" y="30787"/>
                </a:lnTo>
                <a:lnTo>
                  <a:pt x="25867" y="30596"/>
                </a:lnTo>
                <a:close/>
                <a:moveTo>
                  <a:pt x="6348" y="30474"/>
                </a:moveTo>
                <a:cubicBezTo>
                  <a:pt x="6158" y="30474"/>
                  <a:pt x="6009" y="30623"/>
                  <a:pt x="6009" y="30814"/>
                </a:cubicBezTo>
                <a:cubicBezTo>
                  <a:pt x="6009" y="31024"/>
                  <a:pt x="6175" y="31161"/>
                  <a:pt x="6351" y="31161"/>
                </a:cubicBezTo>
                <a:cubicBezTo>
                  <a:pt x="6435" y="31161"/>
                  <a:pt x="6522" y="31129"/>
                  <a:pt x="6593" y="31058"/>
                </a:cubicBezTo>
                <a:cubicBezTo>
                  <a:pt x="6797" y="30841"/>
                  <a:pt x="6647" y="30474"/>
                  <a:pt x="6348" y="30474"/>
                </a:cubicBezTo>
                <a:close/>
                <a:moveTo>
                  <a:pt x="9064" y="30365"/>
                </a:moveTo>
                <a:cubicBezTo>
                  <a:pt x="8721" y="30365"/>
                  <a:pt x="8540" y="30790"/>
                  <a:pt x="8781" y="31045"/>
                </a:cubicBezTo>
                <a:cubicBezTo>
                  <a:pt x="8862" y="31130"/>
                  <a:pt x="8963" y="31168"/>
                  <a:pt x="9063" y="31168"/>
                </a:cubicBezTo>
                <a:cubicBezTo>
                  <a:pt x="9267" y="31168"/>
                  <a:pt x="9465" y="31010"/>
                  <a:pt x="9475" y="30773"/>
                </a:cubicBezTo>
                <a:cubicBezTo>
                  <a:pt x="9475" y="30555"/>
                  <a:pt x="9298" y="30365"/>
                  <a:pt x="9080" y="30365"/>
                </a:cubicBezTo>
                <a:cubicBezTo>
                  <a:pt x="9075" y="30365"/>
                  <a:pt x="9070" y="30365"/>
                  <a:pt x="9064" y="30365"/>
                </a:cubicBezTo>
                <a:close/>
                <a:moveTo>
                  <a:pt x="14096" y="30623"/>
                </a:moveTo>
                <a:lnTo>
                  <a:pt x="14300" y="30990"/>
                </a:lnTo>
                <a:lnTo>
                  <a:pt x="13933" y="31194"/>
                </a:lnTo>
                <a:lnTo>
                  <a:pt x="13729" y="30827"/>
                </a:lnTo>
                <a:lnTo>
                  <a:pt x="14096" y="30623"/>
                </a:lnTo>
                <a:close/>
                <a:moveTo>
                  <a:pt x="36170" y="30542"/>
                </a:moveTo>
                <a:cubicBezTo>
                  <a:pt x="35979" y="30542"/>
                  <a:pt x="35830" y="30705"/>
                  <a:pt x="35830" y="30882"/>
                </a:cubicBezTo>
                <a:cubicBezTo>
                  <a:pt x="35830" y="31092"/>
                  <a:pt x="35997" y="31229"/>
                  <a:pt x="36168" y="31229"/>
                </a:cubicBezTo>
                <a:cubicBezTo>
                  <a:pt x="36251" y="31229"/>
                  <a:pt x="36334" y="31197"/>
                  <a:pt x="36401" y="31126"/>
                </a:cubicBezTo>
                <a:cubicBezTo>
                  <a:pt x="36618" y="30909"/>
                  <a:pt x="36469" y="30542"/>
                  <a:pt x="36170" y="30542"/>
                </a:cubicBezTo>
                <a:close/>
                <a:moveTo>
                  <a:pt x="23094" y="30637"/>
                </a:moveTo>
                <a:lnTo>
                  <a:pt x="23298" y="31045"/>
                </a:lnTo>
                <a:lnTo>
                  <a:pt x="22944" y="31235"/>
                </a:lnTo>
                <a:lnTo>
                  <a:pt x="22741" y="30827"/>
                </a:lnTo>
                <a:cubicBezTo>
                  <a:pt x="22809" y="30814"/>
                  <a:pt x="22863" y="30787"/>
                  <a:pt x="22931" y="30759"/>
                </a:cubicBezTo>
                <a:cubicBezTo>
                  <a:pt x="22985" y="30732"/>
                  <a:pt x="23040" y="30678"/>
                  <a:pt x="23094" y="30637"/>
                </a:cubicBezTo>
                <a:close/>
                <a:moveTo>
                  <a:pt x="39724" y="30880"/>
                </a:moveTo>
                <a:cubicBezTo>
                  <a:pt x="39636" y="30880"/>
                  <a:pt x="39554" y="30958"/>
                  <a:pt x="39554" y="31058"/>
                </a:cubicBezTo>
                <a:lnTo>
                  <a:pt x="39568" y="31058"/>
                </a:lnTo>
                <a:cubicBezTo>
                  <a:pt x="39559" y="31170"/>
                  <a:pt x="39651" y="31250"/>
                  <a:pt x="39750" y="31250"/>
                </a:cubicBezTo>
                <a:cubicBezTo>
                  <a:pt x="39795" y="31250"/>
                  <a:pt x="39842" y="31233"/>
                  <a:pt x="39880" y="31194"/>
                </a:cubicBezTo>
                <a:cubicBezTo>
                  <a:pt x="40003" y="31086"/>
                  <a:pt x="39921" y="30882"/>
                  <a:pt x="39745" y="30882"/>
                </a:cubicBezTo>
                <a:cubicBezTo>
                  <a:pt x="39738" y="30881"/>
                  <a:pt x="39731" y="30880"/>
                  <a:pt x="39724" y="30880"/>
                </a:cubicBezTo>
                <a:close/>
                <a:moveTo>
                  <a:pt x="20389" y="30759"/>
                </a:moveTo>
                <a:cubicBezTo>
                  <a:pt x="20444" y="30854"/>
                  <a:pt x="20525" y="30990"/>
                  <a:pt x="20579" y="31113"/>
                </a:cubicBezTo>
                <a:lnTo>
                  <a:pt x="20226" y="31317"/>
                </a:lnTo>
                <a:lnTo>
                  <a:pt x="20036" y="30936"/>
                </a:lnTo>
                <a:lnTo>
                  <a:pt x="20389" y="30759"/>
                </a:lnTo>
                <a:close/>
                <a:moveTo>
                  <a:pt x="33440" y="30555"/>
                </a:moveTo>
                <a:cubicBezTo>
                  <a:pt x="33234" y="30555"/>
                  <a:pt x="33070" y="30713"/>
                  <a:pt x="33057" y="30922"/>
                </a:cubicBezTo>
                <a:cubicBezTo>
                  <a:pt x="33038" y="31169"/>
                  <a:pt x="33230" y="31342"/>
                  <a:pt x="33441" y="31342"/>
                </a:cubicBezTo>
                <a:cubicBezTo>
                  <a:pt x="33532" y="31342"/>
                  <a:pt x="33627" y="31309"/>
                  <a:pt x="33710" y="31235"/>
                </a:cubicBezTo>
                <a:cubicBezTo>
                  <a:pt x="33968" y="31004"/>
                  <a:pt x="33818" y="30569"/>
                  <a:pt x="33465" y="30555"/>
                </a:cubicBezTo>
                <a:cubicBezTo>
                  <a:pt x="33456" y="30555"/>
                  <a:pt x="33448" y="30555"/>
                  <a:pt x="33440" y="30555"/>
                </a:cubicBezTo>
                <a:close/>
                <a:moveTo>
                  <a:pt x="29414" y="30773"/>
                </a:moveTo>
                <a:lnTo>
                  <a:pt x="29618" y="31140"/>
                </a:lnTo>
                <a:lnTo>
                  <a:pt x="29238" y="31344"/>
                </a:lnTo>
                <a:lnTo>
                  <a:pt x="29047" y="30977"/>
                </a:lnTo>
                <a:lnTo>
                  <a:pt x="29414" y="30773"/>
                </a:lnTo>
                <a:close/>
                <a:moveTo>
                  <a:pt x="17657" y="30787"/>
                </a:moveTo>
                <a:lnTo>
                  <a:pt x="17861" y="31154"/>
                </a:lnTo>
                <a:lnTo>
                  <a:pt x="17467" y="31371"/>
                </a:lnTo>
                <a:cubicBezTo>
                  <a:pt x="17440" y="31303"/>
                  <a:pt x="17426" y="31235"/>
                  <a:pt x="17399" y="31167"/>
                </a:cubicBezTo>
                <a:cubicBezTo>
                  <a:pt x="17358" y="31099"/>
                  <a:pt x="17304" y="31045"/>
                  <a:pt x="17249" y="30990"/>
                </a:cubicBezTo>
                <a:cubicBezTo>
                  <a:pt x="17331" y="30963"/>
                  <a:pt x="17412" y="30950"/>
                  <a:pt x="17494" y="30922"/>
                </a:cubicBezTo>
                <a:cubicBezTo>
                  <a:pt x="17548" y="30882"/>
                  <a:pt x="17616" y="30827"/>
                  <a:pt x="17657" y="30787"/>
                </a:cubicBezTo>
                <a:close/>
                <a:moveTo>
                  <a:pt x="4445" y="30868"/>
                </a:moveTo>
                <a:cubicBezTo>
                  <a:pt x="4214" y="30868"/>
                  <a:pt x="4092" y="31154"/>
                  <a:pt x="4255" y="31317"/>
                </a:cubicBezTo>
                <a:cubicBezTo>
                  <a:pt x="4313" y="31375"/>
                  <a:pt x="4384" y="31401"/>
                  <a:pt x="4452" y="31401"/>
                </a:cubicBezTo>
                <a:cubicBezTo>
                  <a:pt x="4589" y="31401"/>
                  <a:pt x="4717" y="31295"/>
                  <a:pt x="4717" y="31140"/>
                </a:cubicBezTo>
                <a:cubicBezTo>
                  <a:pt x="4717" y="30990"/>
                  <a:pt x="4595" y="30868"/>
                  <a:pt x="4445" y="30868"/>
                </a:cubicBezTo>
                <a:close/>
                <a:moveTo>
                  <a:pt x="9873" y="30609"/>
                </a:moveTo>
                <a:cubicBezTo>
                  <a:pt x="9653" y="30609"/>
                  <a:pt x="9488" y="30794"/>
                  <a:pt x="9488" y="31018"/>
                </a:cubicBezTo>
                <a:cubicBezTo>
                  <a:pt x="9488" y="31255"/>
                  <a:pt x="9684" y="31412"/>
                  <a:pt x="9891" y="31412"/>
                </a:cubicBezTo>
                <a:cubicBezTo>
                  <a:pt x="9992" y="31412"/>
                  <a:pt x="10096" y="31374"/>
                  <a:pt x="10181" y="31289"/>
                </a:cubicBezTo>
                <a:cubicBezTo>
                  <a:pt x="10440" y="31045"/>
                  <a:pt x="10249" y="30610"/>
                  <a:pt x="9896" y="30610"/>
                </a:cubicBezTo>
                <a:cubicBezTo>
                  <a:pt x="9888" y="30609"/>
                  <a:pt x="9880" y="30609"/>
                  <a:pt x="9873" y="30609"/>
                </a:cubicBezTo>
                <a:close/>
                <a:moveTo>
                  <a:pt x="26696" y="30827"/>
                </a:moveTo>
                <a:lnTo>
                  <a:pt x="26886" y="31221"/>
                </a:lnTo>
                <a:lnTo>
                  <a:pt x="26533" y="31425"/>
                </a:lnTo>
                <a:lnTo>
                  <a:pt x="26329" y="31018"/>
                </a:lnTo>
                <a:lnTo>
                  <a:pt x="26696" y="30827"/>
                </a:lnTo>
                <a:close/>
                <a:moveTo>
                  <a:pt x="7161" y="30705"/>
                </a:moveTo>
                <a:cubicBezTo>
                  <a:pt x="6846" y="30705"/>
                  <a:pt x="6692" y="31089"/>
                  <a:pt x="6906" y="31317"/>
                </a:cubicBezTo>
                <a:cubicBezTo>
                  <a:pt x="6983" y="31398"/>
                  <a:pt x="7078" y="31434"/>
                  <a:pt x="7170" y="31434"/>
                </a:cubicBezTo>
                <a:cubicBezTo>
                  <a:pt x="7356" y="31434"/>
                  <a:pt x="7531" y="31289"/>
                  <a:pt x="7531" y="31072"/>
                </a:cubicBezTo>
                <a:cubicBezTo>
                  <a:pt x="7531" y="30882"/>
                  <a:pt x="7381" y="30719"/>
                  <a:pt x="7177" y="30705"/>
                </a:cubicBezTo>
                <a:cubicBezTo>
                  <a:pt x="7172" y="30705"/>
                  <a:pt x="7167" y="30705"/>
                  <a:pt x="7161" y="30705"/>
                </a:cubicBezTo>
                <a:close/>
                <a:moveTo>
                  <a:pt x="14911" y="30868"/>
                </a:moveTo>
                <a:lnTo>
                  <a:pt x="15115" y="31235"/>
                </a:lnTo>
                <a:lnTo>
                  <a:pt x="14748" y="31439"/>
                </a:lnTo>
                <a:lnTo>
                  <a:pt x="14544" y="31058"/>
                </a:lnTo>
                <a:lnTo>
                  <a:pt x="14911" y="30868"/>
                </a:lnTo>
                <a:close/>
                <a:moveTo>
                  <a:pt x="36987" y="30823"/>
                </a:moveTo>
                <a:cubicBezTo>
                  <a:pt x="36914" y="30823"/>
                  <a:pt x="36841" y="30850"/>
                  <a:pt x="36781" y="30909"/>
                </a:cubicBezTo>
                <a:cubicBezTo>
                  <a:pt x="36578" y="31099"/>
                  <a:pt x="36713" y="31439"/>
                  <a:pt x="36985" y="31453"/>
                </a:cubicBezTo>
                <a:cubicBezTo>
                  <a:pt x="37162" y="31453"/>
                  <a:pt x="37298" y="31317"/>
                  <a:pt x="37298" y="31140"/>
                </a:cubicBezTo>
                <a:cubicBezTo>
                  <a:pt x="37307" y="30953"/>
                  <a:pt x="37149" y="30823"/>
                  <a:pt x="36987" y="30823"/>
                </a:cubicBezTo>
                <a:close/>
                <a:moveTo>
                  <a:pt x="40574" y="31181"/>
                </a:moveTo>
                <a:cubicBezTo>
                  <a:pt x="40519" y="31262"/>
                  <a:pt x="40465" y="31303"/>
                  <a:pt x="40465" y="31344"/>
                </a:cubicBezTo>
                <a:cubicBezTo>
                  <a:pt x="40465" y="31385"/>
                  <a:pt x="40533" y="31453"/>
                  <a:pt x="40560" y="31453"/>
                </a:cubicBezTo>
                <a:cubicBezTo>
                  <a:pt x="40614" y="31439"/>
                  <a:pt x="40655" y="31398"/>
                  <a:pt x="40682" y="31344"/>
                </a:cubicBezTo>
                <a:cubicBezTo>
                  <a:pt x="40682" y="31317"/>
                  <a:pt x="40628" y="31262"/>
                  <a:pt x="40574" y="31181"/>
                </a:cubicBezTo>
                <a:close/>
                <a:moveTo>
                  <a:pt x="30648" y="30623"/>
                </a:moveTo>
                <a:cubicBezTo>
                  <a:pt x="30507" y="30648"/>
                  <a:pt x="30377" y="30732"/>
                  <a:pt x="30298" y="30854"/>
                </a:cubicBezTo>
                <a:cubicBezTo>
                  <a:pt x="30298" y="30895"/>
                  <a:pt x="30298" y="30922"/>
                  <a:pt x="30284" y="30963"/>
                </a:cubicBezTo>
                <a:cubicBezTo>
                  <a:pt x="30201" y="31290"/>
                  <a:pt x="30449" y="31481"/>
                  <a:pt x="30693" y="31481"/>
                </a:cubicBezTo>
                <a:cubicBezTo>
                  <a:pt x="30886" y="31481"/>
                  <a:pt x="31076" y="31363"/>
                  <a:pt x="31100" y="31099"/>
                </a:cubicBezTo>
                <a:cubicBezTo>
                  <a:pt x="31131" y="30943"/>
                  <a:pt x="31067" y="30827"/>
                  <a:pt x="30968" y="30732"/>
                </a:cubicBezTo>
                <a:lnTo>
                  <a:pt x="30968" y="30732"/>
                </a:lnTo>
                <a:cubicBezTo>
                  <a:pt x="30947" y="30735"/>
                  <a:pt x="30926" y="30736"/>
                  <a:pt x="30904" y="30736"/>
                </a:cubicBezTo>
                <a:cubicBezTo>
                  <a:pt x="30883" y="30736"/>
                  <a:pt x="30863" y="30735"/>
                  <a:pt x="30842" y="30732"/>
                </a:cubicBezTo>
                <a:cubicBezTo>
                  <a:pt x="30767" y="30712"/>
                  <a:pt x="30701" y="30674"/>
                  <a:pt x="30648" y="30623"/>
                </a:cubicBezTo>
                <a:close/>
                <a:moveTo>
                  <a:pt x="24001" y="30806"/>
                </a:moveTo>
                <a:cubicBezTo>
                  <a:pt x="23969" y="30989"/>
                  <a:pt x="24050" y="31171"/>
                  <a:pt x="24195" y="31276"/>
                </a:cubicBezTo>
                <a:lnTo>
                  <a:pt x="23774" y="31493"/>
                </a:lnTo>
                <a:lnTo>
                  <a:pt x="23570" y="31099"/>
                </a:lnTo>
                <a:lnTo>
                  <a:pt x="23570" y="31099"/>
                </a:lnTo>
                <a:cubicBezTo>
                  <a:pt x="23578" y="31100"/>
                  <a:pt x="23586" y="31100"/>
                  <a:pt x="23594" y="31100"/>
                </a:cubicBezTo>
                <a:cubicBezTo>
                  <a:pt x="23769" y="31100"/>
                  <a:pt x="23898" y="30960"/>
                  <a:pt x="24001" y="30806"/>
                </a:cubicBezTo>
                <a:close/>
                <a:moveTo>
                  <a:pt x="21218" y="30990"/>
                </a:moveTo>
                <a:lnTo>
                  <a:pt x="21422" y="31357"/>
                </a:lnTo>
                <a:lnTo>
                  <a:pt x="21055" y="31561"/>
                </a:lnTo>
                <a:lnTo>
                  <a:pt x="20865" y="31181"/>
                </a:lnTo>
                <a:lnTo>
                  <a:pt x="21218" y="30990"/>
                </a:lnTo>
                <a:close/>
                <a:moveTo>
                  <a:pt x="2515" y="31289"/>
                </a:moveTo>
                <a:cubicBezTo>
                  <a:pt x="2461" y="31385"/>
                  <a:pt x="2420" y="31439"/>
                  <a:pt x="2420" y="31480"/>
                </a:cubicBezTo>
                <a:cubicBezTo>
                  <a:pt x="2420" y="31507"/>
                  <a:pt x="2488" y="31575"/>
                  <a:pt x="2515" y="31575"/>
                </a:cubicBezTo>
                <a:cubicBezTo>
                  <a:pt x="2570" y="31561"/>
                  <a:pt x="2610" y="31521"/>
                  <a:pt x="2624" y="31466"/>
                </a:cubicBezTo>
                <a:cubicBezTo>
                  <a:pt x="2624" y="31425"/>
                  <a:pt x="2570" y="31385"/>
                  <a:pt x="2515" y="31289"/>
                </a:cubicBezTo>
                <a:close/>
                <a:moveTo>
                  <a:pt x="34265" y="30845"/>
                </a:moveTo>
                <a:cubicBezTo>
                  <a:pt x="34176" y="30845"/>
                  <a:pt x="34085" y="30877"/>
                  <a:pt x="34009" y="30950"/>
                </a:cubicBezTo>
                <a:cubicBezTo>
                  <a:pt x="33764" y="31181"/>
                  <a:pt x="33927" y="31588"/>
                  <a:pt x="34253" y="31602"/>
                </a:cubicBezTo>
                <a:cubicBezTo>
                  <a:pt x="34471" y="31602"/>
                  <a:pt x="34647" y="31439"/>
                  <a:pt x="34647" y="31235"/>
                </a:cubicBezTo>
                <a:cubicBezTo>
                  <a:pt x="34647" y="31002"/>
                  <a:pt x="34461" y="30845"/>
                  <a:pt x="34265" y="30845"/>
                </a:cubicBezTo>
                <a:close/>
                <a:moveTo>
                  <a:pt x="18500" y="31058"/>
                </a:moveTo>
                <a:lnTo>
                  <a:pt x="18704" y="31412"/>
                </a:lnTo>
                <a:lnTo>
                  <a:pt x="18296" y="31616"/>
                </a:lnTo>
                <a:lnTo>
                  <a:pt x="18106" y="31249"/>
                </a:lnTo>
                <a:lnTo>
                  <a:pt x="18500" y="31058"/>
                </a:lnTo>
                <a:close/>
                <a:moveTo>
                  <a:pt x="10642" y="30858"/>
                </a:moveTo>
                <a:lnTo>
                  <a:pt x="10642" y="30858"/>
                </a:lnTo>
                <a:cubicBezTo>
                  <a:pt x="10453" y="30885"/>
                  <a:pt x="10317" y="31046"/>
                  <a:pt x="10317" y="31249"/>
                </a:cubicBezTo>
                <a:lnTo>
                  <a:pt x="10304" y="31249"/>
                </a:lnTo>
                <a:cubicBezTo>
                  <a:pt x="10304" y="31499"/>
                  <a:pt x="10506" y="31667"/>
                  <a:pt x="10716" y="31667"/>
                </a:cubicBezTo>
                <a:cubicBezTo>
                  <a:pt x="10814" y="31667"/>
                  <a:pt x="10915" y="31630"/>
                  <a:pt x="10997" y="31548"/>
                </a:cubicBezTo>
                <a:cubicBezTo>
                  <a:pt x="11209" y="31347"/>
                  <a:pt x="11140" y="31038"/>
                  <a:pt x="10932" y="30912"/>
                </a:cubicBezTo>
                <a:lnTo>
                  <a:pt x="10932" y="30912"/>
                </a:lnTo>
                <a:cubicBezTo>
                  <a:pt x="10901" y="30920"/>
                  <a:pt x="10871" y="30924"/>
                  <a:pt x="10841" y="30924"/>
                </a:cubicBezTo>
                <a:cubicBezTo>
                  <a:pt x="10772" y="30924"/>
                  <a:pt x="10705" y="30902"/>
                  <a:pt x="10642" y="30858"/>
                </a:cubicBezTo>
                <a:close/>
                <a:moveTo>
                  <a:pt x="7990" y="30949"/>
                </a:moveTo>
                <a:cubicBezTo>
                  <a:pt x="7675" y="30949"/>
                  <a:pt x="7508" y="31334"/>
                  <a:pt x="7735" y="31561"/>
                </a:cubicBezTo>
                <a:cubicBezTo>
                  <a:pt x="7809" y="31645"/>
                  <a:pt x="7905" y="31682"/>
                  <a:pt x="8000" y="31682"/>
                </a:cubicBezTo>
                <a:cubicBezTo>
                  <a:pt x="8184" y="31682"/>
                  <a:pt x="8365" y="31541"/>
                  <a:pt x="8374" y="31317"/>
                </a:cubicBezTo>
                <a:cubicBezTo>
                  <a:pt x="8374" y="31113"/>
                  <a:pt x="8210" y="30950"/>
                  <a:pt x="8007" y="30950"/>
                </a:cubicBezTo>
                <a:cubicBezTo>
                  <a:pt x="8001" y="30949"/>
                  <a:pt x="7996" y="30949"/>
                  <a:pt x="7990" y="30949"/>
                </a:cubicBezTo>
                <a:close/>
                <a:moveTo>
                  <a:pt x="27511" y="31113"/>
                </a:moveTo>
                <a:cubicBezTo>
                  <a:pt x="27566" y="31221"/>
                  <a:pt x="27647" y="31357"/>
                  <a:pt x="27715" y="31480"/>
                </a:cubicBezTo>
                <a:lnTo>
                  <a:pt x="27335" y="31684"/>
                </a:lnTo>
                <a:lnTo>
                  <a:pt x="27144" y="31317"/>
                </a:lnTo>
                <a:lnTo>
                  <a:pt x="27511" y="31113"/>
                </a:lnTo>
                <a:close/>
                <a:moveTo>
                  <a:pt x="37828" y="31126"/>
                </a:moveTo>
                <a:lnTo>
                  <a:pt x="37828" y="31140"/>
                </a:lnTo>
                <a:cubicBezTo>
                  <a:pt x="37822" y="31140"/>
                  <a:pt x="37817" y="31139"/>
                  <a:pt x="37811" y="31139"/>
                </a:cubicBezTo>
                <a:cubicBezTo>
                  <a:pt x="37564" y="31139"/>
                  <a:pt x="37451" y="31429"/>
                  <a:pt x="37624" y="31602"/>
                </a:cubicBezTo>
                <a:cubicBezTo>
                  <a:pt x="37677" y="31660"/>
                  <a:pt x="37745" y="31686"/>
                  <a:pt x="37813" y="31686"/>
                </a:cubicBezTo>
                <a:cubicBezTo>
                  <a:pt x="37951" y="31686"/>
                  <a:pt x="38086" y="31576"/>
                  <a:pt x="38086" y="31412"/>
                </a:cubicBezTo>
                <a:cubicBezTo>
                  <a:pt x="38100" y="31262"/>
                  <a:pt x="37978" y="31140"/>
                  <a:pt x="37828" y="31126"/>
                </a:cubicBezTo>
                <a:close/>
                <a:moveTo>
                  <a:pt x="31522" y="30871"/>
                </a:moveTo>
                <a:cubicBezTo>
                  <a:pt x="31308" y="30871"/>
                  <a:pt x="31100" y="31039"/>
                  <a:pt x="31100" y="31289"/>
                </a:cubicBezTo>
                <a:cubicBezTo>
                  <a:pt x="31100" y="31505"/>
                  <a:pt x="31287" y="31694"/>
                  <a:pt x="31515" y="31697"/>
                </a:cubicBezTo>
                <a:lnTo>
                  <a:pt x="31515" y="31697"/>
                </a:lnTo>
                <a:cubicBezTo>
                  <a:pt x="31877" y="31692"/>
                  <a:pt x="32063" y="31261"/>
                  <a:pt x="31807" y="30990"/>
                </a:cubicBezTo>
                <a:cubicBezTo>
                  <a:pt x="31724" y="30908"/>
                  <a:pt x="31623" y="30871"/>
                  <a:pt x="31522" y="30871"/>
                </a:cubicBezTo>
                <a:close/>
                <a:moveTo>
                  <a:pt x="5271" y="31109"/>
                </a:moveTo>
                <a:cubicBezTo>
                  <a:pt x="5201" y="31109"/>
                  <a:pt x="5130" y="31135"/>
                  <a:pt x="5071" y="31194"/>
                </a:cubicBezTo>
                <a:cubicBezTo>
                  <a:pt x="4867" y="31371"/>
                  <a:pt x="5003" y="31697"/>
                  <a:pt x="5261" y="31697"/>
                </a:cubicBezTo>
                <a:cubicBezTo>
                  <a:pt x="5424" y="31697"/>
                  <a:pt x="5560" y="31575"/>
                  <a:pt x="5574" y="31425"/>
                </a:cubicBezTo>
                <a:cubicBezTo>
                  <a:pt x="5574" y="31238"/>
                  <a:pt x="5425" y="31109"/>
                  <a:pt x="5271" y="31109"/>
                </a:cubicBezTo>
                <a:close/>
                <a:moveTo>
                  <a:pt x="31515" y="31697"/>
                </a:moveTo>
                <a:cubicBezTo>
                  <a:pt x="31512" y="31697"/>
                  <a:pt x="31510" y="31697"/>
                  <a:pt x="31508" y="31697"/>
                </a:cubicBezTo>
                <a:lnTo>
                  <a:pt x="31521" y="31697"/>
                </a:lnTo>
                <a:cubicBezTo>
                  <a:pt x="31519" y="31697"/>
                  <a:pt x="31517" y="31697"/>
                  <a:pt x="31515" y="31697"/>
                </a:cubicBezTo>
                <a:close/>
                <a:moveTo>
                  <a:pt x="24793" y="31167"/>
                </a:moveTo>
                <a:lnTo>
                  <a:pt x="24997" y="31534"/>
                </a:lnTo>
                <a:lnTo>
                  <a:pt x="24589" y="31738"/>
                </a:lnTo>
                <a:lnTo>
                  <a:pt x="24399" y="31371"/>
                </a:lnTo>
                <a:lnTo>
                  <a:pt x="24793" y="31167"/>
                </a:lnTo>
                <a:close/>
                <a:moveTo>
                  <a:pt x="22020" y="31221"/>
                </a:moveTo>
                <a:lnTo>
                  <a:pt x="22224" y="31616"/>
                </a:lnTo>
                <a:lnTo>
                  <a:pt x="21857" y="31806"/>
                </a:lnTo>
                <a:lnTo>
                  <a:pt x="21653" y="31425"/>
                </a:lnTo>
                <a:cubicBezTo>
                  <a:pt x="21721" y="31398"/>
                  <a:pt x="21789" y="31385"/>
                  <a:pt x="21857" y="31357"/>
                </a:cubicBezTo>
                <a:cubicBezTo>
                  <a:pt x="21911" y="31317"/>
                  <a:pt x="21966" y="31276"/>
                  <a:pt x="22020" y="31221"/>
                </a:cubicBezTo>
                <a:close/>
                <a:moveTo>
                  <a:pt x="35096" y="31113"/>
                </a:moveTo>
                <a:cubicBezTo>
                  <a:pt x="34906" y="31113"/>
                  <a:pt x="34743" y="31276"/>
                  <a:pt x="34743" y="31480"/>
                </a:cubicBezTo>
                <a:cubicBezTo>
                  <a:pt x="34743" y="31691"/>
                  <a:pt x="34922" y="31827"/>
                  <a:pt x="35105" y="31827"/>
                </a:cubicBezTo>
                <a:cubicBezTo>
                  <a:pt x="35194" y="31827"/>
                  <a:pt x="35283" y="31795"/>
                  <a:pt x="35354" y="31724"/>
                </a:cubicBezTo>
                <a:cubicBezTo>
                  <a:pt x="35585" y="31493"/>
                  <a:pt x="35422" y="31113"/>
                  <a:pt x="35096" y="31113"/>
                </a:cubicBezTo>
                <a:close/>
                <a:moveTo>
                  <a:pt x="38641" y="31411"/>
                </a:moveTo>
                <a:cubicBezTo>
                  <a:pt x="38434" y="31411"/>
                  <a:pt x="38334" y="31660"/>
                  <a:pt x="38467" y="31806"/>
                </a:cubicBezTo>
                <a:cubicBezTo>
                  <a:pt x="38514" y="31863"/>
                  <a:pt x="38578" y="31888"/>
                  <a:pt x="38641" y="31888"/>
                </a:cubicBezTo>
                <a:cubicBezTo>
                  <a:pt x="38759" y="31888"/>
                  <a:pt x="38875" y="31798"/>
                  <a:pt x="38875" y="31656"/>
                </a:cubicBezTo>
                <a:cubicBezTo>
                  <a:pt x="38875" y="31534"/>
                  <a:pt x="38779" y="31425"/>
                  <a:pt x="38657" y="31412"/>
                </a:cubicBezTo>
                <a:cubicBezTo>
                  <a:pt x="38652" y="31411"/>
                  <a:pt x="38646" y="31411"/>
                  <a:pt x="38641" y="31411"/>
                </a:cubicBezTo>
                <a:close/>
                <a:moveTo>
                  <a:pt x="3304" y="31521"/>
                </a:moveTo>
                <a:cubicBezTo>
                  <a:pt x="3263" y="31575"/>
                  <a:pt x="3195" y="31629"/>
                  <a:pt x="3181" y="31711"/>
                </a:cubicBezTo>
                <a:cubicBezTo>
                  <a:pt x="3154" y="31820"/>
                  <a:pt x="3236" y="31901"/>
                  <a:pt x="3344" y="31901"/>
                </a:cubicBezTo>
                <a:cubicBezTo>
                  <a:pt x="3440" y="31901"/>
                  <a:pt x="3521" y="31820"/>
                  <a:pt x="3521" y="31724"/>
                </a:cubicBezTo>
                <a:cubicBezTo>
                  <a:pt x="3521" y="31616"/>
                  <a:pt x="3467" y="31561"/>
                  <a:pt x="3304" y="31521"/>
                </a:cubicBezTo>
                <a:close/>
                <a:moveTo>
                  <a:pt x="11444" y="31107"/>
                </a:moveTo>
                <a:lnTo>
                  <a:pt x="11444" y="31107"/>
                </a:lnTo>
                <a:cubicBezTo>
                  <a:pt x="11118" y="31221"/>
                  <a:pt x="11056" y="31734"/>
                  <a:pt x="11445" y="31887"/>
                </a:cubicBezTo>
                <a:cubicBezTo>
                  <a:pt x="11491" y="31904"/>
                  <a:pt x="11537" y="31911"/>
                  <a:pt x="11584" y="31911"/>
                </a:cubicBezTo>
                <a:cubicBezTo>
                  <a:pt x="11732" y="31911"/>
                  <a:pt x="11876" y="31832"/>
                  <a:pt x="11948" y="31697"/>
                </a:cubicBezTo>
                <a:cubicBezTo>
                  <a:pt x="12043" y="31507"/>
                  <a:pt x="12003" y="31289"/>
                  <a:pt x="11826" y="31167"/>
                </a:cubicBezTo>
                <a:cubicBezTo>
                  <a:pt x="11821" y="31162"/>
                  <a:pt x="11815" y="31157"/>
                  <a:pt x="11809" y="31152"/>
                </a:cubicBezTo>
                <a:lnTo>
                  <a:pt x="11809" y="31152"/>
                </a:lnTo>
                <a:cubicBezTo>
                  <a:pt x="11751" y="31172"/>
                  <a:pt x="11688" y="31182"/>
                  <a:pt x="11622" y="31182"/>
                </a:cubicBezTo>
                <a:cubicBezTo>
                  <a:pt x="11609" y="31182"/>
                  <a:pt x="11595" y="31182"/>
                  <a:pt x="11581" y="31181"/>
                </a:cubicBezTo>
                <a:cubicBezTo>
                  <a:pt x="11531" y="31164"/>
                  <a:pt x="11485" y="31139"/>
                  <a:pt x="11444" y="31107"/>
                </a:cubicBezTo>
                <a:close/>
                <a:moveTo>
                  <a:pt x="32385" y="31132"/>
                </a:moveTo>
                <a:cubicBezTo>
                  <a:pt x="32187" y="31132"/>
                  <a:pt x="31992" y="31276"/>
                  <a:pt x="31983" y="31507"/>
                </a:cubicBezTo>
                <a:cubicBezTo>
                  <a:pt x="31970" y="31724"/>
                  <a:pt x="32133" y="31915"/>
                  <a:pt x="32350" y="31928"/>
                </a:cubicBezTo>
                <a:cubicBezTo>
                  <a:pt x="32361" y="31929"/>
                  <a:pt x="32372" y="31930"/>
                  <a:pt x="32383" y="31930"/>
                </a:cubicBezTo>
                <a:cubicBezTo>
                  <a:pt x="32716" y="31930"/>
                  <a:pt x="32900" y="31526"/>
                  <a:pt x="32677" y="31262"/>
                </a:cubicBezTo>
                <a:cubicBezTo>
                  <a:pt x="32596" y="31173"/>
                  <a:pt x="32490" y="31132"/>
                  <a:pt x="32385" y="31132"/>
                </a:cubicBezTo>
                <a:close/>
                <a:moveTo>
                  <a:pt x="8812" y="31203"/>
                </a:moveTo>
                <a:cubicBezTo>
                  <a:pt x="8719" y="31203"/>
                  <a:pt x="8625" y="31238"/>
                  <a:pt x="8550" y="31317"/>
                </a:cubicBezTo>
                <a:cubicBezTo>
                  <a:pt x="8306" y="31561"/>
                  <a:pt x="8469" y="31969"/>
                  <a:pt x="8822" y="31969"/>
                </a:cubicBezTo>
                <a:cubicBezTo>
                  <a:pt x="8830" y="31970"/>
                  <a:pt x="8837" y="31970"/>
                  <a:pt x="8844" y="31970"/>
                </a:cubicBezTo>
                <a:cubicBezTo>
                  <a:pt x="9039" y="31970"/>
                  <a:pt x="9203" y="31798"/>
                  <a:pt x="9216" y="31588"/>
                </a:cubicBezTo>
                <a:lnTo>
                  <a:pt x="9203" y="31588"/>
                </a:lnTo>
                <a:cubicBezTo>
                  <a:pt x="9203" y="31358"/>
                  <a:pt x="9009" y="31203"/>
                  <a:pt x="8812" y="31203"/>
                </a:cubicBezTo>
                <a:close/>
                <a:moveTo>
                  <a:pt x="6104" y="31330"/>
                </a:moveTo>
                <a:cubicBezTo>
                  <a:pt x="5818" y="31330"/>
                  <a:pt x="5669" y="31670"/>
                  <a:pt x="5873" y="31874"/>
                </a:cubicBezTo>
                <a:cubicBezTo>
                  <a:pt x="5936" y="31941"/>
                  <a:pt x="6016" y="31972"/>
                  <a:pt x="6096" y="31972"/>
                </a:cubicBezTo>
                <a:cubicBezTo>
                  <a:pt x="6258" y="31972"/>
                  <a:pt x="6416" y="31847"/>
                  <a:pt x="6416" y="31656"/>
                </a:cubicBezTo>
                <a:cubicBezTo>
                  <a:pt x="6416" y="31480"/>
                  <a:pt x="6280" y="31330"/>
                  <a:pt x="6104" y="31330"/>
                </a:cubicBezTo>
                <a:close/>
                <a:moveTo>
                  <a:pt x="35866" y="31367"/>
                </a:moveTo>
                <a:cubicBezTo>
                  <a:pt x="35537" y="31367"/>
                  <a:pt x="35557" y="32043"/>
                  <a:pt x="35885" y="32043"/>
                </a:cubicBezTo>
                <a:cubicBezTo>
                  <a:pt x="35902" y="32043"/>
                  <a:pt x="35920" y="32041"/>
                  <a:pt x="35939" y="32037"/>
                </a:cubicBezTo>
                <a:cubicBezTo>
                  <a:pt x="36115" y="32023"/>
                  <a:pt x="36251" y="31874"/>
                  <a:pt x="36251" y="31697"/>
                </a:cubicBezTo>
                <a:cubicBezTo>
                  <a:pt x="36251" y="31521"/>
                  <a:pt x="36102" y="31371"/>
                  <a:pt x="35911" y="31371"/>
                </a:cubicBezTo>
                <a:cubicBezTo>
                  <a:pt x="35896" y="31368"/>
                  <a:pt x="35881" y="31367"/>
                  <a:pt x="35866" y="31367"/>
                </a:cubicBezTo>
                <a:close/>
                <a:moveTo>
                  <a:pt x="39437" y="31733"/>
                </a:moveTo>
                <a:cubicBezTo>
                  <a:pt x="39361" y="31733"/>
                  <a:pt x="39308" y="31807"/>
                  <a:pt x="39296" y="31901"/>
                </a:cubicBezTo>
                <a:cubicBezTo>
                  <a:pt x="39272" y="31986"/>
                  <a:pt x="39356" y="32082"/>
                  <a:pt x="39432" y="32082"/>
                </a:cubicBezTo>
                <a:cubicBezTo>
                  <a:pt x="39441" y="32082"/>
                  <a:pt x="39450" y="32081"/>
                  <a:pt x="39459" y="32078"/>
                </a:cubicBezTo>
                <a:cubicBezTo>
                  <a:pt x="39541" y="32051"/>
                  <a:pt x="39609" y="32010"/>
                  <a:pt x="39663" y="31955"/>
                </a:cubicBezTo>
                <a:lnTo>
                  <a:pt x="39677" y="31887"/>
                </a:lnTo>
                <a:cubicBezTo>
                  <a:pt x="39609" y="31833"/>
                  <a:pt x="39554" y="31752"/>
                  <a:pt x="39473" y="31738"/>
                </a:cubicBezTo>
                <a:cubicBezTo>
                  <a:pt x="39460" y="31734"/>
                  <a:pt x="39448" y="31733"/>
                  <a:pt x="39437" y="31733"/>
                </a:cubicBezTo>
                <a:close/>
                <a:moveTo>
                  <a:pt x="25532" y="31438"/>
                </a:moveTo>
                <a:cubicBezTo>
                  <a:pt x="25765" y="31438"/>
                  <a:pt x="25998" y="31630"/>
                  <a:pt x="25948" y="31928"/>
                </a:cubicBezTo>
                <a:cubicBezTo>
                  <a:pt x="25928" y="31935"/>
                  <a:pt x="25911" y="31938"/>
                  <a:pt x="25894" y="31938"/>
                </a:cubicBezTo>
                <a:cubicBezTo>
                  <a:pt x="25877" y="31938"/>
                  <a:pt x="25860" y="31935"/>
                  <a:pt x="25840" y="31928"/>
                </a:cubicBezTo>
                <a:cubicBezTo>
                  <a:pt x="25809" y="31921"/>
                  <a:pt x="25778" y="31918"/>
                  <a:pt x="25748" y="31918"/>
                </a:cubicBezTo>
                <a:cubicBezTo>
                  <a:pt x="25604" y="31918"/>
                  <a:pt x="25470" y="31995"/>
                  <a:pt x="25391" y="32119"/>
                </a:cubicBezTo>
                <a:lnTo>
                  <a:pt x="25160" y="31697"/>
                </a:lnTo>
                <a:cubicBezTo>
                  <a:pt x="25234" y="31517"/>
                  <a:pt x="25383" y="31438"/>
                  <a:pt x="25532" y="31438"/>
                </a:cubicBezTo>
                <a:close/>
                <a:moveTo>
                  <a:pt x="33193" y="31385"/>
                </a:moveTo>
                <a:cubicBezTo>
                  <a:pt x="32853" y="31385"/>
                  <a:pt x="32677" y="31806"/>
                  <a:pt x="32935" y="32051"/>
                </a:cubicBezTo>
                <a:cubicBezTo>
                  <a:pt x="33013" y="32129"/>
                  <a:pt x="33108" y="32164"/>
                  <a:pt x="33201" y="32164"/>
                </a:cubicBezTo>
                <a:cubicBezTo>
                  <a:pt x="33399" y="32164"/>
                  <a:pt x="33587" y="32005"/>
                  <a:pt x="33587" y="31765"/>
                </a:cubicBezTo>
                <a:cubicBezTo>
                  <a:pt x="33587" y="31561"/>
                  <a:pt x="33411" y="31385"/>
                  <a:pt x="33193" y="31385"/>
                </a:cubicBezTo>
                <a:close/>
                <a:moveTo>
                  <a:pt x="4153" y="31737"/>
                </a:moveTo>
                <a:cubicBezTo>
                  <a:pt x="4041" y="31737"/>
                  <a:pt x="3956" y="31840"/>
                  <a:pt x="3956" y="31955"/>
                </a:cubicBezTo>
                <a:cubicBezTo>
                  <a:pt x="3956" y="32087"/>
                  <a:pt x="4066" y="32179"/>
                  <a:pt x="4184" y="32179"/>
                </a:cubicBezTo>
                <a:cubicBezTo>
                  <a:pt x="4236" y="32179"/>
                  <a:pt x="4290" y="32161"/>
                  <a:pt x="4337" y="32119"/>
                </a:cubicBezTo>
                <a:cubicBezTo>
                  <a:pt x="4473" y="31969"/>
                  <a:pt x="4377" y="31738"/>
                  <a:pt x="4174" y="31738"/>
                </a:cubicBezTo>
                <a:cubicBezTo>
                  <a:pt x="4167" y="31737"/>
                  <a:pt x="4160" y="31737"/>
                  <a:pt x="4153" y="31737"/>
                </a:cubicBezTo>
                <a:close/>
                <a:moveTo>
                  <a:pt x="12284" y="31378"/>
                </a:moveTo>
                <a:cubicBezTo>
                  <a:pt x="11938" y="31488"/>
                  <a:pt x="11877" y="32004"/>
                  <a:pt x="12261" y="32159"/>
                </a:cubicBezTo>
                <a:cubicBezTo>
                  <a:pt x="12313" y="32178"/>
                  <a:pt x="12364" y="32187"/>
                  <a:pt x="12412" y="32187"/>
                </a:cubicBezTo>
                <a:cubicBezTo>
                  <a:pt x="12776" y="32187"/>
                  <a:pt x="12991" y="31691"/>
                  <a:pt x="12655" y="31439"/>
                </a:cubicBezTo>
                <a:cubicBezTo>
                  <a:pt x="12653" y="31437"/>
                  <a:pt x="12651" y="31435"/>
                  <a:pt x="12648" y="31433"/>
                </a:cubicBezTo>
                <a:lnTo>
                  <a:pt x="12648" y="31433"/>
                </a:lnTo>
                <a:cubicBezTo>
                  <a:pt x="12599" y="31449"/>
                  <a:pt x="12546" y="31457"/>
                  <a:pt x="12493" y="31457"/>
                </a:cubicBezTo>
                <a:cubicBezTo>
                  <a:pt x="12470" y="31457"/>
                  <a:pt x="12447" y="31456"/>
                  <a:pt x="12424" y="31453"/>
                </a:cubicBezTo>
                <a:cubicBezTo>
                  <a:pt x="12372" y="31434"/>
                  <a:pt x="12325" y="31409"/>
                  <a:pt x="12284" y="31378"/>
                </a:cubicBezTo>
                <a:close/>
                <a:moveTo>
                  <a:pt x="9659" y="31431"/>
                </a:moveTo>
                <a:cubicBezTo>
                  <a:pt x="9460" y="31431"/>
                  <a:pt x="9266" y="31575"/>
                  <a:pt x="9257" y="31806"/>
                </a:cubicBezTo>
                <a:cubicBezTo>
                  <a:pt x="9243" y="32023"/>
                  <a:pt x="9407" y="32200"/>
                  <a:pt x="9624" y="32227"/>
                </a:cubicBezTo>
                <a:cubicBezTo>
                  <a:pt x="9630" y="32228"/>
                  <a:pt x="9636" y="32228"/>
                  <a:pt x="9641" y="32228"/>
                </a:cubicBezTo>
                <a:cubicBezTo>
                  <a:pt x="9984" y="32228"/>
                  <a:pt x="10178" y="31829"/>
                  <a:pt x="9950" y="31561"/>
                </a:cubicBezTo>
                <a:cubicBezTo>
                  <a:pt x="9870" y="31472"/>
                  <a:pt x="9764" y="31431"/>
                  <a:pt x="9659" y="31431"/>
                </a:cubicBezTo>
                <a:close/>
                <a:moveTo>
                  <a:pt x="6946" y="31561"/>
                </a:moveTo>
                <a:cubicBezTo>
                  <a:pt x="6756" y="31561"/>
                  <a:pt x="6607" y="31711"/>
                  <a:pt x="6607" y="31901"/>
                </a:cubicBezTo>
                <a:cubicBezTo>
                  <a:pt x="6607" y="32105"/>
                  <a:pt x="6771" y="32240"/>
                  <a:pt x="6945" y="32240"/>
                </a:cubicBezTo>
                <a:cubicBezTo>
                  <a:pt x="7026" y="32240"/>
                  <a:pt x="7108" y="32210"/>
                  <a:pt x="7177" y="32146"/>
                </a:cubicBezTo>
                <a:cubicBezTo>
                  <a:pt x="7395" y="31928"/>
                  <a:pt x="7245" y="31561"/>
                  <a:pt x="6946" y="31561"/>
                </a:cubicBezTo>
                <a:close/>
                <a:moveTo>
                  <a:pt x="30454" y="31452"/>
                </a:moveTo>
                <a:cubicBezTo>
                  <a:pt x="30351" y="31452"/>
                  <a:pt x="30246" y="31490"/>
                  <a:pt x="30162" y="31575"/>
                </a:cubicBezTo>
                <a:cubicBezTo>
                  <a:pt x="29904" y="31833"/>
                  <a:pt x="30094" y="32282"/>
                  <a:pt x="30461" y="32282"/>
                </a:cubicBezTo>
                <a:cubicBezTo>
                  <a:pt x="30678" y="32268"/>
                  <a:pt x="30855" y="32091"/>
                  <a:pt x="30855" y="31860"/>
                </a:cubicBezTo>
                <a:lnTo>
                  <a:pt x="30869" y="31860"/>
                </a:lnTo>
                <a:cubicBezTo>
                  <a:pt x="30869" y="31613"/>
                  <a:pt x="30666" y="31452"/>
                  <a:pt x="30454" y="31452"/>
                </a:cubicBezTo>
                <a:close/>
                <a:moveTo>
                  <a:pt x="36754" y="31684"/>
                </a:moveTo>
                <a:cubicBezTo>
                  <a:pt x="36482" y="31684"/>
                  <a:pt x="36346" y="32010"/>
                  <a:pt x="36537" y="32200"/>
                </a:cubicBezTo>
                <a:cubicBezTo>
                  <a:pt x="36598" y="32261"/>
                  <a:pt x="36673" y="32289"/>
                  <a:pt x="36747" y="32289"/>
                </a:cubicBezTo>
                <a:cubicBezTo>
                  <a:pt x="36903" y="32289"/>
                  <a:pt x="37053" y="32167"/>
                  <a:pt x="37053" y="31983"/>
                </a:cubicBezTo>
                <a:cubicBezTo>
                  <a:pt x="37053" y="31820"/>
                  <a:pt x="36917" y="31684"/>
                  <a:pt x="36754" y="31684"/>
                </a:cubicBezTo>
                <a:close/>
                <a:moveTo>
                  <a:pt x="40302" y="32078"/>
                </a:moveTo>
                <a:cubicBezTo>
                  <a:pt x="40261" y="32091"/>
                  <a:pt x="40220" y="32119"/>
                  <a:pt x="40207" y="32159"/>
                </a:cubicBezTo>
                <a:cubicBezTo>
                  <a:pt x="40207" y="32200"/>
                  <a:pt x="40247" y="32241"/>
                  <a:pt x="40288" y="32309"/>
                </a:cubicBezTo>
                <a:cubicBezTo>
                  <a:pt x="40343" y="32241"/>
                  <a:pt x="40383" y="32200"/>
                  <a:pt x="40383" y="32159"/>
                </a:cubicBezTo>
                <a:cubicBezTo>
                  <a:pt x="40383" y="32132"/>
                  <a:pt x="40329" y="32078"/>
                  <a:pt x="40302" y="32078"/>
                </a:cubicBezTo>
                <a:close/>
                <a:moveTo>
                  <a:pt x="34013" y="31674"/>
                </a:moveTo>
                <a:cubicBezTo>
                  <a:pt x="33926" y="31674"/>
                  <a:pt x="33837" y="31706"/>
                  <a:pt x="33764" y="31779"/>
                </a:cubicBezTo>
                <a:cubicBezTo>
                  <a:pt x="33533" y="32010"/>
                  <a:pt x="33696" y="32418"/>
                  <a:pt x="34022" y="32418"/>
                </a:cubicBezTo>
                <a:cubicBezTo>
                  <a:pt x="34226" y="32418"/>
                  <a:pt x="34389" y="32254"/>
                  <a:pt x="34389" y="32051"/>
                </a:cubicBezTo>
                <a:cubicBezTo>
                  <a:pt x="34389" y="31827"/>
                  <a:pt x="34204" y="31674"/>
                  <a:pt x="34013" y="31674"/>
                </a:cubicBezTo>
                <a:close/>
                <a:moveTo>
                  <a:pt x="13109" y="31624"/>
                </a:moveTo>
                <a:lnTo>
                  <a:pt x="13109" y="31624"/>
                </a:lnTo>
                <a:cubicBezTo>
                  <a:pt x="12767" y="31737"/>
                  <a:pt x="12708" y="32249"/>
                  <a:pt x="13090" y="32404"/>
                </a:cubicBezTo>
                <a:cubicBezTo>
                  <a:pt x="13142" y="32423"/>
                  <a:pt x="13193" y="32432"/>
                  <a:pt x="13241" y="32432"/>
                </a:cubicBezTo>
                <a:cubicBezTo>
                  <a:pt x="13605" y="32432"/>
                  <a:pt x="13820" y="31937"/>
                  <a:pt x="13486" y="31685"/>
                </a:cubicBezTo>
                <a:lnTo>
                  <a:pt x="13486" y="31685"/>
                </a:lnTo>
                <a:cubicBezTo>
                  <a:pt x="13431" y="31704"/>
                  <a:pt x="13374" y="31715"/>
                  <a:pt x="13316" y="31715"/>
                </a:cubicBezTo>
                <a:cubicBezTo>
                  <a:pt x="13295" y="31715"/>
                  <a:pt x="13274" y="31714"/>
                  <a:pt x="13253" y="31711"/>
                </a:cubicBezTo>
                <a:cubicBezTo>
                  <a:pt x="13200" y="31690"/>
                  <a:pt x="13152" y="31660"/>
                  <a:pt x="13109" y="31624"/>
                </a:cubicBezTo>
                <a:close/>
                <a:moveTo>
                  <a:pt x="10470" y="31680"/>
                </a:moveTo>
                <a:cubicBezTo>
                  <a:pt x="10277" y="31680"/>
                  <a:pt x="10090" y="31823"/>
                  <a:pt x="10073" y="32051"/>
                </a:cubicBezTo>
                <a:cubicBezTo>
                  <a:pt x="10059" y="32268"/>
                  <a:pt x="10236" y="32458"/>
                  <a:pt x="10453" y="32472"/>
                </a:cubicBezTo>
                <a:cubicBezTo>
                  <a:pt x="10464" y="32473"/>
                  <a:pt x="10475" y="32473"/>
                  <a:pt x="10486" y="32473"/>
                </a:cubicBezTo>
                <a:cubicBezTo>
                  <a:pt x="10819" y="32473"/>
                  <a:pt x="11003" y="32070"/>
                  <a:pt x="10766" y="31820"/>
                </a:cubicBezTo>
                <a:cubicBezTo>
                  <a:pt x="10684" y="31723"/>
                  <a:pt x="10576" y="31680"/>
                  <a:pt x="10470" y="31680"/>
                </a:cubicBezTo>
                <a:close/>
                <a:moveTo>
                  <a:pt x="5003" y="31969"/>
                </a:moveTo>
                <a:cubicBezTo>
                  <a:pt x="4772" y="31969"/>
                  <a:pt x="4649" y="32254"/>
                  <a:pt x="4812" y="32418"/>
                </a:cubicBezTo>
                <a:cubicBezTo>
                  <a:pt x="4868" y="32469"/>
                  <a:pt x="4934" y="32492"/>
                  <a:pt x="4997" y="32492"/>
                </a:cubicBezTo>
                <a:cubicBezTo>
                  <a:pt x="5134" y="32492"/>
                  <a:pt x="5261" y="32385"/>
                  <a:pt x="5261" y="32227"/>
                </a:cubicBezTo>
                <a:cubicBezTo>
                  <a:pt x="5261" y="32078"/>
                  <a:pt x="5139" y="31969"/>
                  <a:pt x="5003" y="31969"/>
                </a:cubicBezTo>
                <a:close/>
                <a:moveTo>
                  <a:pt x="37570" y="31969"/>
                </a:moveTo>
                <a:cubicBezTo>
                  <a:pt x="37230" y="31969"/>
                  <a:pt x="37221" y="32486"/>
                  <a:pt x="37570" y="32499"/>
                </a:cubicBezTo>
                <a:cubicBezTo>
                  <a:pt x="37719" y="32499"/>
                  <a:pt x="37828" y="32377"/>
                  <a:pt x="37842" y="32241"/>
                </a:cubicBezTo>
                <a:cubicBezTo>
                  <a:pt x="37842" y="32091"/>
                  <a:pt x="37719" y="31969"/>
                  <a:pt x="37583" y="31969"/>
                </a:cubicBezTo>
                <a:cubicBezTo>
                  <a:pt x="37579" y="31969"/>
                  <a:pt x="37574" y="31969"/>
                  <a:pt x="37570" y="31969"/>
                </a:cubicBezTo>
                <a:close/>
                <a:moveTo>
                  <a:pt x="7748" y="31792"/>
                </a:moveTo>
                <a:cubicBezTo>
                  <a:pt x="7558" y="31792"/>
                  <a:pt x="7409" y="31942"/>
                  <a:pt x="7395" y="32132"/>
                </a:cubicBezTo>
                <a:cubicBezTo>
                  <a:pt x="7386" y="32356"/>
                  <a:pt x="7561" y="32509"/>
                  <a:pt x="7752" y="32509"/>
                </a:cubicBezTo>
                <a:cubicBezTo>
                  <a:pt x="7839" y="32509"/>
                  <a:pt x="7930" y="32477"/>
                  <a:pt x="8007" y="32404"/>
                </a:cubicBezTo>
                <a:cubicBezTo>
                  <a:pt x="8238" y="32187"/>
                  <a:pt x="8075" y="31792"/>
                  <a:pt x="7748" y="31792"/>
                </a:cubicBezTo>
                <a:close/>
                <a:moveTo>
                  <a:pt x="31263" y="31711"/>
                </a:moveTo>
                <a:cubicBezTo>
                  <a:pt x="30910" y="31711"/>
                  <a:pt x="30733" y="32146"/>
                  <a:pt x="30991" y="32404"/>
                </a:cubicBezTo>
                <a:cubicBezTo>
                  <a:pt x="31069" y="32482"/>
                  <a:pt x="31167" y="32517"/>
                  <a:pt x="31264" y="32517"/>
                </a:cubicBezTo>
                <a:cubicBezTo>
                  <a:pt x="31470" y="32517"/>
                  <a:pt x="31671" y="32359"/>
                  <a:pt x="31671" y="32119"/>
                </a:cubicBezTo>
                <a:cubicBezTo>
                  <a:pt x="31684" y="31887"/>
                  <a:pt x="31494" y="31711"/>
                  <a:pt x="31263" y="31711"/>
                </a:cubicBezTo>
                <a:close/>
                <a:moveTo>
                  <a:pt x="19419" y="31730"/>
                </a:moveTo>
                <a:cubicBezTo>
                  <a:pt x="19290" y="31761"/>
                  <a:pt x="19172" y="31841"/>
                  <a:pt x="19098" y="31955"/>
                </a:cubicBezTo>
                <a:cubicBezTo>
                  <a:pt x="19098" y="31996"/>
                  <a:pt x="19098" y="32023"/>
                  <a:pt x="19084" y="32064"/>
                </a:cubicBezTo>
                <a:cubicBezTo>
                  <a:pt x="19024" y="32367"/>
                  <a:pt x="19265" y="32570"/>
                  <a:pt x="19505" y="32570"/>
                </a:cubicBezTo>
                <a:cubicBezTo>
                  <a:pt x="19643" y="32570"/>
                  <a:pt x="19780" y="32503"/>
                  <a:pt x="19859" y="32350"/>
                </a:cubicBezTo>
                <a:cubicBezTo>
                  <a:pt x="19962" y="32169"/>
                  <a:pt x="19919" y="31964"/>
                  <a:pt x="19775" y="31839"/>
                </a:cubicBezTo>
                <a:lnTo>
                  <a:pt x="19775" y="31839"/>
                </a:lnTo>
                <a:cubicBezTo>
                  <a:pt x="19741" y="31847"/>
                  <a:pt x="19707" y="31851"/>
                  <a:pt x="19673" y="31851"/>
                </a:cubicBezTo>
                <a:cubicBezTo>
                  <a:pt x="19654" y="31851"/>
                  <a:pt x="19634" y="31850"/>
                  <a:pt x="19614" y="31847"/>
                </a:cubicBezTo>
                <a:cubicBezTo>
                  <a:pt x="19539" y="31822"/>
                  <a:pt x="19473" y="31782"/>
                  <a:pt x="19419" y="31730"/>
                </a:cubicBezTo>
                <a:close/>
                <a:moveTo>
                  <a:pt x="28471" y="31761"/>
                </a:moveTo>
                <a:lnTo>
                  <a:pt x="28471" y="31761"/>
                </a:lnTo>
                <a:cubicBezTo>
                  <a:pt x="28304" y="31803"/>
                  <a:pt x="28165" y="31940"/>
                  <a:pt x="28123" y="32119"/>
                </a:cubicBezTo>
                <a:cubicBezTo>
                  <a:pt x="28123" y="32159"/>
                  <a:pt x="28137" y="32200"/>
                  <a:pt x="28137" y="32254"/>
                </a:cubicBezTo>
                <a:cubicBezTo>
                  <a:pt x="28176" y="32484"/>
                  <a:pt x="28361" y="32596"/>
                  <a:pt x="28546" y="32596"/>
                </a:cubicBezTo>
                <a:cubicBezTo>
                  <a:pt x="28745" y="32596"/>
                  <a:pt x="28945" y="32467"/>
                  <a:pt x="28966" y="32214"/>
                </a:cubicBezTo>
                <a:cubicBezTo>
                  <a:pt x="28975" y="32080"/>
                  <a:pt x="28925" y="31953"/>
                  <a:pt x="28833" y="31866"/>
                </a:cubicBezTo>
                <a:lnTo>
                  <a:pt x="28833" y="31866"/>
                </a:lnTo>
                <a:cubicBezTo>
                  <a:pt x="28797" y="31874"/>
                  <a:pt x="28760" y="31878"/>
                  <a:pt x="28722" y="31878"/>
                </a:cubicBezTo>
                <a:cubicBezTo>
                  <a:pt x="28699" y="31878"/>
                  <a:pt x="28676" y="31877"/>
                  <a:pt x="28653" y="31874"/>
                </a:cubicBezTo>
                <a:lnTo>
                  <a:pt x="28585" y="31847"/>
                </a:lnTo>
                <a:cubicBezTo>
                  <a:pt x="28543" y="31823"/>
                  <a:pt x="28504" y="31795"/>
                  <a:pt x="28471" y="31761"/>
                </a:cubicBezTo>
                <a:close/>
                <a:moveTo>
                  <a:pt x="16663" y="31805"/>
                </a:moveTo>
                <a:cubicBezTo>
                  <a:pt x="16513" y="31858"/>
                  <a:pt x="16391" y="31981"/>
                  <a:pt x="16352" y="32146"/>
                </a:cubicBezTo>
                <a:cubicBezTo>
                  <a:pt x="16352" y="32187"/>
                  <a:pt x="16366" y="32241"/>
                  <a:pt x="16366" y="32282"/>
                </a:cubicBezTo>
                <a:cubicBezTo>
                  <a:pt x="16407" y="32458"/>
                  <a:pt x="16556" y="32608"/>
                  <a:pt x="16746" y="32621"/>
                </a:cubicBezTo>
                <a:cubicBezTo>
                  <a:pt x="16757" y="32622"/>
                  <a:pt x="16767" y="32622"/>
                  <a:pt x="16777" y="32622"/>
                </a:cubicBezTo>
                <a:cubicBezTo>
                  <a:pt x="17165" y="32622"/>
                  <a:pt x="17339" y="32129"/>
                  <a:pt x="17034" y="31882"/>
                </a:cubicBezTo>
                <a:lnTo>
                  <a:pt x="17034" y="31882"/>
                </a:lnTo>
                <a:cubicBezTo>
                  <a:pt x="16995" y="31892"/>
                  <a:pt x="16955" y="31897"/>
                  <a:pt x="16913" y="31897"/>
                </a:cubicBezTo>
                <a:cubicBezTo>
                  <a:pt x="16881" y="31897"/>
                  <a:pt x="16848" y="31894"/>
                  <a:pt x="16814" y="31887"/>
                </a:cubicBezTo>
                <a:lnTo>
                  <a:pt x="16760" y="31874"/>
                </a:lnTo>
                <a:cubicBezTo>
                  <a:pt x="16725" y="31855"/>
                  <a:pt x="16692" y="31832"/>
                  <a:pt x="16663" y="31805"/>
                </a:cubicBezTo>
                <a:close/>
                <a:moveTo>
                  <a:pt x="34838" y="31942"/>
                </a:moveTo>
                <a:cubicBezTo>
                  <a:pt x="34380" y="31955"/>
                  <a:pt x="34389" y="32635"/>
                  <a:pt x="34838" y="32635"/>
                </a:cubicBezTo>
                <a:cubicBezTo>
                  <a:pt x="34842" y="32635"/>
                  <a:pt x="34847" y="32635"/>
                  <a:pt x="34851" y="32635"/>
                </a:cubicBezTo>
                <a:cubicBezTo>
                  <a:pt x="35313" y="32635"/>
                  <a:pt x="35300" y="31942"/>
                  <a:pt x="34838" y="31942"/>
                </a:cubicBezTo>
                <a:close/>
                <a:moveTo>
                  <a:pt x="13944" y="31875"/>
                </a:moveTo>
                <a:cubicBezTo>
                  <a:pt x="13825" y="31909"/>
                  <a:pt x="13724" y="31999"/>
                  <a:pt x="13675" y="32119"/>
                </a:cubicBezTo>
                <a:cubicBezTo>
                  <a:pt x="13556" y="32409"/>
                  <a:pt x="13787" y="32683"/>
                  <a:pt x="14057" y="32683"/>
                </a:cubicBezTo>
                <a:cubicBezTo>
                  <a:pt x="14128" y="32683"/>
                  <a:pt x="14202" y="32664"/>
                  <a:pt x="14273" y="32621"/>
                </a:cubicBezTo>
                <a:cubicBezTo>
                  <a:pt x="14436" y="32526"/>
                  <a:pt x="14504" y="32336"/>
                  <a:pt x="14449" y="32173"/>
                </a:cubicBezTo>
                <a:cubicBezTo>
                  <a:pt x="14402" y="32098"/>
                  <a:pt x="14342" y="32022"/>
                  <a:pt x="14278" y="31952"/>
                </a:cubicBezTo>
                <a:lnTo>
                  <a:pt x="14278" y="31952"/>
                </a:lnTo>
                <a:cubicBezTo>
                  <a:pt x="14245" y="31960"/>
                  <a:pt x="14211" y="31964"/>
                  <a:pt x="14177" y="31964"/>
                </a:cubicBezTo>
                <a:cubicBezTo>
                  <a:pt x="14150" y="31964"/>
                  <a:pt x="14123" y="31961"/>
                  <a:pt x="14096" y="31955"/>
                </a:cubicBezTo>
                <a:cubicBezTo>
                  <a:pt x="14039" y="31938"/>
                  <a:pt x="13988" y="31910"/>
                  <a:pt x="13944" y="31875"/>
                </a:cubicBezTo>
                <a:close/>
                <a:moveTo>
                  <a:pt x="38391" y="32258"/>
                </a:moveTo>
                <a:cubicBezTo>
                  <a:pt x="38336" y="32258"/>
                  <a:pt x="38280" y="32278"/>
                  <a:pt x="38236" y="32322"/>
                </a:cubicBezTo>
                <a:cubicBezTo>
                  <a:pt x="38103" y="32455"/>
                  <a:pt x="38203" y="32690"/>
                  <a:pt x="38384" y="32690"/>
                </a:cubicBezTo>
                <a:cubicBezTo>
                  <a:pt x="38389" y="32690"/>
                  <a:pt x="38394" y="32690"/>
                  <a:pt x="38399" y="32689"/>
                </a:cubicBezTo>
                <a:cubicBezTo>
                  <a:pt x="38521" y="32689"/>
                  <a:pt x="38616" y="32594"/>
                  <a:pt x="38616" y="32472"/>
                </a:cubicBezTo>
                <a:cubicBezTo>
                  <a:pt x="38616" y="32344"/>
                  <a:pt x="38505" y="32258"/>
                  <a:pt x="38391" y="32258"/>
                </a:cubicBezTo>
                <a:close/>
                <a:moveTo>
                  <a:pt x="3113" y="32431"/>
                </a:moveTo>
                <a:cubicBezTo>
                  <a:pt x="3059" y="32445"/>
                  <a:pt x="3018" y="32486"/>
                  <a:pt x="3005" y="32540"/>
                </a:cubicBezTo>
                <a:cubicBezTo>
                  <a:pt x="3005" y="32581"/>
                  <a:pt x="3059" y="32621"/>
                  <a:pt x="3113" y="32703"/>
                </a:cubicBezTo>
                <a:cubicBezTo>
                  <a:pt x="3168" y="32621"/>
                  <a:pt x="3209" y="32581"/>
                  <a:pt x="3209" y="32526"/>
                </a:cubicBezTo>
                <a:cubicBezTo>
                  <a:pt x="3209" y="32499"/>
                  <a:pt x="3141" y="32431"/>
                  <a:pt x="3113" y="32431"/>
                </a:cubicBezTo>
                <a:close/>
                <a:moveTo>
                  <a:pt x="11331" y="31928"/>
                </a:moveTo>
                <a:cubicBezTo>
                  <a:pt x="11324" y="31928"/>
                  <a:pt x="11317" y="31928"/>
                  <a:pt x="11310" y="31928"/>
                </a:cubicBezTo>
                <a:cubicBezTo>
                  <a:pt x="10956" y="31928"/>
                  <a:pt x="10766" y="32350"/>
                  <a:pt x="11024" y="32608"/>
                </a:cubicBezTo>
                <a:cubicBezTo>
                  <a:pt x="11104" y="32692"/>
                  <a:pt x="11204" y="32730"/>
                  <a:pt x="11303" y="32730"/>
                </a:cubicBezTo>
                <a:cubicBezTo>
                  <a:pt x="11507" y="32730"/>
                  <a:pt x="11704" y="32569"/>
                  <a:pt x="11704" y="32322"/>
                </a:cubicBezTo>
                <a:cubicBezTo>
                  <a:pt x="11704" y="32112"/>
                  <a:pt x="11539" y="31928"/>
                  <a:pt x="11331" y="31928"/>
                </a:cubicBezTo>
                <a:close/>
                <a:moveTo>
                  <a:pt x="22969" y="31918"/>
                </a:moveTo>
                <a:lnTo>
                  <a:pt x="22969" y="31918"/>
                </a:lnTo>
                <a:cubicBezTo>
                  <a:pt x="22774" y="31965"/>
                  <a:pt x="22645" y="32138"/>
                  <a:pt x="22645" y="32350"/>
                </a:cubicBezTo>
                <a:cubicBezTo>
                  <a:pt x="22659" y="32554"/>
                  <a:pt x="22836" y="32730"/>
                  <a:pt x="23040" y="32744"/>
                </a:cubicBezTo>
                <a:cubicBezTo>
                  <a:pt x="23048" y="32744"/>
                  <a:pt x="23057" y="32745"/>
                  <a:pt x="23065" y="32745"/>
                </a:cubicBezTo>
                <a:cubicBezTo>
                  <a:pt x="23272" y="32745"/>
                  <a:pt x="23448" y="32586"/>
                  <a:pt x="23475" y="32390"/>
                </a:cubicBezTo>
                <a:cubicBezTo>
                  <a:pt x="23504" y="32244"/>
                  <a:pt x="23456" y="32104"/>
                  <a:pt x="23356" y="32012"/>
                </a:cubicBezTo>
                <a:lnTo>
                  <a:pt x="23356" y="32012"/>
                </a:lnTo>
                <a:cubicBezTo>
                  <a:pt x="23316" y="32023"/>
                  <a:pt x="23274" y="32028"/>
                  <a:pt x="23231" y="32028"/>
                </a:cubicBezTo>
                <a:cubicBezTo>
                  <a:pt x="23208" y="32028"/>
                  <a:pt x="23185" y="32026"/>
                  <a:pt x="23162" y="32023"/>
                </a:cubicBezTo>
                <a:lnTo>
                  <a:pt x="23094" y="32010"/>
                </a:lnTo>
                <a:cubicBezTo>
                  <a:pt x="23047" y="31986"/>
                  <a:pt x="23005" y="31955"/>
                  <a:pt x="22969" y="31918"/>
                </a:cubicBezTo>
                <a:close/>
                <a:moveTo>
                  <a:pt x="32092" y="31955"/>
                </a:moveTo>
                <a:cubicBezTo>
                  <a:pt x="31875" y="31969"/>
                  <a:pt x="31711" y="32132"/>
                  <a:pt x="31698" y="32350"/>
                </a:cubicBezTo>
                <a:cubicBezTo>
                  <a:pt x="31689" y="32590"/>
                  <a:pt x="31887" y="32749"/>
                  <a:pt x="32091" y="32749"/>
                </a:cubicBezTo>
                <a:cubicBezTo>
                  <a:pt x="32188" y="32749"/>
                  <a:pt x="32286" y="32713"/>
                  <a:pt x="32364" y="32635"/>
                </a:cubicBezTo>
                <a:cubicBezTo>
                  <a:pt x="32622" y="32390"/>
                  <a:pt x="32445" y="31955"/>
                  <a:pt x="32092" y="31955"/>
                </a:cubicBezTo>
                <a:close/>
                <a:moveTo>
                  <a:pt x="25770" y="8302"/>
                </a:moveTo>
                <a:cubicBezTo>
                  <a:pt x="25536" y="8302"/>
                  <a:pt x="25315" y="8509"/>
                  <a:pt x="25364" y="8794"/>
                </a:cubicBezTo>
                <a:cubicBezTo>
                  <a:pt x="25389" y="8919"/>
                  <a:pt x="25471" y="9044"/>
                  <a:pt x="25590" y="9116"/>
                </a:cubicBezTo>
                <a:lnTo>
                  <a:pt x="25590" y="9116"/>
                </a:lnTo>
                <a:cubicBezTo>
                  <a:pt x="25605" y="9117"/>
                  <a:pt x="25621" y="9118"/>
                  <a:pt x="25636" y="9120"/>
                </a:cubicBezTo>
                <a:cubicBezTo>
                  <a:pt x="25636" y="9120"/>
                  <a:pt x="25636" y="9121"/>
                  <a:pt x="25636" y="9121"/>
                </a:cubicBezTo>
                <a:lnTo>
                  <a:pt x="25636" y="9121"/>
                </a:lnTo>
                <a:cubicBezTo>
                  <a:pt x="25631" y="9120"/>
                  <a:pt x="25627" y="9120"/>
                  <a:pt x="25622" y="9120"/>
                </a:cubicBezTo>
                <a:lnTo>
                  <a:pt x="25622" y="9134"/>
                </a:lnTo>
                <a:cubicBezTo>
                  <a:pt x="25611" y="9129"/>
                  <a:pt x="25601" y="9123"/>
                  <a:pt x="25590" y="9116"/>
                </a:cubicBezTo>
                <a:lnTo>
                  <a:pt x="25590" y="9116"/>
                </a:lnTo>
                <a:cubicBezTo>
                  <a:pt x="25582" y="9116"/>
                  <a:pt x="25574" y="9116"/>
                  <a:pt x="25567" y="9116"/>
                </a:cubicBezTo>
                <a:cubicBezTo>
                  <a:pt x="25387" y="9116"/>
                  <a:pt x="25216" y="9208"/>
                  <a:pt x="25119" y="9365"/>
                </a:cubicBezTo>
                <a:cubicBezTo>
                  <a:pt x="25133" y="9148"/>
                  <a:pt x="24997" y="8944"/>
                  <a:pt x="24793" y="8876"/>
                </a:cubicBezTo>
                <a:cubicBezTo>
                  <a:pt x="24770" y="8873"/>
                  <a:pt x="24747" y="8871"/>
                  <a:pt x="24724" y="8871"/>
                </a:cubicBezTo>
                <a:cubicBezTo>
                  <a:pt x="24547" y="8871"/>
                  <a:pt x="24388" y="8964"/>
                  <a:pt x="24304" y="9120"/>
                </a:cubicBezTo>
                <a:cubicBezTo>
                  <a:pt x="24290" y="9080"/>
                  <a:pt x="24290" y="9066"/>
                  <a:pt x="24290" y="9053"/>
                </a:cubicBezTo>
                <a:cubicBezTo>
                  <a:pt x="24277" y="8835"/>
                  <a:pt x="24127" y="8658"/>
                  <a:pt x="23910" y="8631"/>
                </a:cubicBezTo>
                <a:cubicBezTo>
                  <a:pt x="23898" y="8630"/>
                  <a:pt x="23887" y="8630"/>
                  <a:pt x="23876" y="8630"/>
                </a:cubicBezTo>
                <a:cubicBezTo>
                  <a:pt x="23713" y="8630"/>
                  <a:pt x="23565" y="8723"/>
                  <a:pt x="23488" y="8876"/>
                </a:cubicBezTo>
                <a:cubicBezTo>
                  <a:pt x="23407" y="9053"/>
                  <a:pt x="23461" y="9284"/>
                  <a:pt x="23638" y="9392"/>
                </a:cubicBezTo>
                <a:cubicBezTo>
                  <a:pt x="23650" y="9404"/>
                  <a:pt x="23651" y="9437"/>
                  <a:pt x="23651" y="9454"/>
                </a:cubicBezTo>
                <a:lnTo>
                  <a:pt x="23651" y="9454"/>
                </a:lnTo>
                <a:cubicBezTo>
                  <a:pt x="23638" y="9451"/>
                  <a:pt x="23624" y="9448"/>
                  <a:pt x="23611" y="9447"/>
                </a:cubicBezTo>
                <a:cubicBezTo>
                  <a:pt x="23577" y="9438"/>
                  <a:pt x="23545" y="9434"/>
                  <a:pt x="23516" y="9434"/>
                </a:cubicBezTo>
                <a:cubicBezTo>
                  <a:pt x="23366" y="9434"/>
                  <a:pt x="23262" y="9539"/>
                  <a:pt x="23148" y="9664"/>
                </a:cubicBezTo>
                <a:cubicBezTo>
                  <a:pt x="23176" y="9460"/>
                  <a:pt x="23053" y="9256"/>
                  <a:pt x="22849" y="9188"/>
                </a:cubicBezTo>
                <a:cubicBezTo>
                  <a:pt x="22802" y="9171"/>
                  <a:pt x="22757" y="9162"/>
                  <a:pt x="22714" y="9162"/>
                </a:cubicBezTo>
                <a:cubicBezTo>
                  <a:pt x="22562" y="9162"/>
                  <a:pt x="22439" y="9265"/>
                  <a:pt x="22333" y="9392"/>
                </a:cubicBezTo>
                <a:cubicBezTo>
                  <a:pt x="22350" y="9106"/>
                  <a:pt x="22116" y="8924"/>
                  <a:pt x="21881" y="8924"/>
                </a:cubicBezTo>
                <a:cubicBezTo>
                  <a:pt x="21737" y="8924"/>
                  <a:pt x="21592" y="8993"/>
                  <a:pt x="21504" y="9148"/>
                </a:cubicBezTo>
                <a:cubicBezTo>
                  <a:pt x="21449" y="8849"/>
                  <a:pt x="21354" y="8726"/>
                  <a:pt x="21137" y="8686"/>
                </a:cubicBezTo>
                <a:cubicBezTo>
                  <a:pt x="21123" y="8685"/>
                  <a:pt x="21109" y="8684"/>
                  <a:pt x="21096" y="8684"/>
                </a:cubicBezTo>
                <a:cubicBezTo>
                  <a:pt x="20947" y="8684"/>
                  <a:pt x="20810" y="8743"/>
                  <a:pt x="20718" y="8854"/>
                </a:cubicBezTo>
                <a:lnTo>
                  <a:pt x="20718" y="8854"/>
                </a:lnTo>
                <a:cubicBezTo>
                  <a:pt x="20714" y="8815"/>
                  <a:pt x="20710" y="8775"/>
                  <a:pt x="20702" y="8740"/>
                </a:cubicBezTo>
                <a:cubicBezTo>
                  <a:pt x="20637" y="8544"/>
                  <a:pt x="20468" y="8449"/>
                  <a:pt x="20302" y="8449"/>
                </a:cubicBezTo>
                <a:cubicBezTo>
                  <a:pt x="20121" y="8449"/>
                  <a:pt x="19942" y="8561"/>
                  <a:pt x="19900" y="8781"/>
                </a:cubicBezTo>
                <a:cubicBezTo>
                  <a:pt x="19859" y="8971"/>
                  <a:pt x="19927" y="9120"/>
                  <a:pt x="20144" y="9256"/>
                </a:cubicBezTo>
                <a:lnTo>
                  <a:pt x="20226" y="9284"/>
                </a:lnTo>
                <a:cubicBezTo>
                  <a:pt x="20236" y="9284"/>
                  <a:pt x="20245" y="9284"/>
                  <a:pt x="20255" y="9284"/>
                </a:cubicBezTo>
                <a:cubicBezTo>
                  <a:pt x="20409" y="9284"/>
                  <a:pt x="20548" y="9212"/>
                  <a:pt x="20640" y="9097"/>
                </a:cubicBezTo>
                <a:lnTo>
                  <a:pt x="20640" y="9097"/>
                </a:lnTo>
                <a:cubicBezTo>
                  <a:pt x="20642" y="9240"/>
                  <a:pt x="20713" y="9374"/>
                  <a:pt x="20838" y="9460"/>
                </a:cubicBezTo>
                <a:lnTo>
                  <a:pt x="20430" y="9691"/>
                </a:lnTo>
                <a:cubicBezTo>
                  <a:pt x="20416" y="9515"/>
                  <a:pt x="20321" y="9365"/>
                  <a:pt x="20158" y="9284"/>
                </a:cubicBezTo>
                <a:lnTo>
                  <a:pt x="20077" y="9256"/>
                </a:lnTo>
                <a:cubicBezTo>
                  <a:pt x="20056" y="9254"/>
                  <a:pt x="20035" y="9252"/>
                  <a:pt x="20015" y="9252"/>
                </a:cubicBezTo>
                <a:cubicBezTo>
                  <a:pt x="19835" y="9252"/>
                  <a:pt x="19673" y="9357"/>
                  <a:pt x="19587" y="9528"/>
                </a:cubicBezTo>
                <a:cubicBezTo>
                  <a:pt x="19628" y="9284"/>
                  <a:pt x="19492" y="9066"/>
                  <a:pt x="19261" y="8985"/>
                </a:cubicBezTo>
                <a:cubicBezTo>
                  <a:pt x="19239" y="8981"/>
                  <a:pt x="19218" y="8980"/>
                  <a:pt x="19196" y="8980"/>
                </a:cubicBezTo>
                <a:cubicBezTo>
                  <a:pt x="19026" y="8980"/>
                  <a:pt x="18856" y="9073"/>
                  <a:pt x="18772" y="9229"/>
                </a:cubicBezTo>
                <a:cubicBezTo>
                  <a:pt x="18717" y="8917"/>
                  <a:pt x="18609" y="8767"/>
                  <a:pt x="18377" y="8740"/>
                </a:cubicBezTo>
                <a:cubicBezTo>
                  <a:pt x="18232" y="8740"/>
                  <a:pt x="18095" y="8795"/>
                  <a:pt x="17999" y="8906"/>
                </a:cubicBezTo>
                <a:lnTo>
                  <a:pt x="17999" y="8906"/>
                </a:lnTo>
                <a:cubicBezTo>
                  <a:pt x="17995" y="8872"/>
                  <a:pt x="17991" y="8840"/>
                  <a:pt x="17983" y="8808"/>
                </a:cubicBezTo>
                <a:cubicBezTo>
                  <a:pt x="17922" y="8604"/>
                  <a:pt x="17745" y="8502"/>
                  <a:pt x="17572" y="8502"/>
                </a:cubicBezTo>
                <a:cubicBezTo>
                  <a:pt x="17399" y="8502"/>
                  <a:pt x="17229" y="8604"/>
                  <a:pt x="17181" y="8808"/>
                </a:cubicBezTo>
                <a:cubicBezTo>
                  <a:pt x="17127" y="9025"/>
                  <a:pt x="17209" y="9175"/>
                  <a:pt x="17426" y="9324"/>
                </a:cubicBezTo>
                <a:lnTo>
                  <a:pt x="17508" y="9352"/>
                </a:lnTo>
                <a:cubicBezTo>
                  <a:pt x="17517" y="9352"/>
                  <a:pt x="17527" y="9352"/>
                  <a:pt x="17537" y="9352"/>
                </a:cubicBezTo>
                <a:cubicBezTo>
                  <a:pt x="17686" y="9352"/>
                  <a:pt x="17821" y="9284"/>
                  <a:pt x="17909" y="9171"/>
                </a:cubicBezTo>
                <a:lnTo>
                  <a:pt x="17909" y="9171"/>
                </a:lnTo>
                <a:cubicBezTo>
                  <a:pt x="17914" y="9309"/>
                  <a:pt x="17984" y="9444"/>
                  <a:pt x="18106" y="9528"/>
                </a:cubicBezTo>
                <a:lnTo>
                  <a:pt x="17684" y="9746"/>
                </a:lnTo>
                <a:cubicBezTo>
                  <a:pt x="17684" y="9583"/>
                  <a:pt x="17576" y="9420"/>
                  <a:pt x="17426" y="9352"/>
                </a:cubicBezTo>
                <a:lnTo>
                  <a:pt x="17344" y="9311"/>
                </a:lnTo>
                <a:lnTo>
                  <a:pt x="17304" y="9311"/>
                </a:lnTo>
                <a:cubicBezTo>
                  <a:pt x="17294" y="9310"/>
                  <a:pt x="17284" y="9310"/>
                  <a:pt x="17275" y="9310"/>
                </a:cubicBezTo>
                <a:cubicBezTo>
                  <a:pt x="17094" y="9310"/>
                  <a:pt x="16920" y="9428"/>
                  <a:pt x="16855" y="9596"/>
                </a:cubicBezTo>
                <a:cubicBezTo>
                  <a:pt x="16801" y="9787"/>
                  <a:pt x="16869" y="9990"/>
                  <a:pt x="17032" y="10099"/>
                </a:cubicBezTo>
                <a:lnTo>
                  <a:pt x="16610" y="10303"/>
                </a:lnTo>
                <a:lnTo>
                  <a:pt x="16407" y="9922"/>
                </a:lnTo>
                <a:lnTo>
                  <a:pt x="16475" y="9922"/>
                </a:lnTo>
                <a:cubicBezTo>
                  <a:pt x="16678" y="9882"/>
                  <a:pt x="16828" y="9705"/>
                  <a:pt x="16828" y="9501"/>
                </a:cubicBezTo>
                <a:cubicBezTo>
                  <a:pt x="16828" y="9230"/>
                  <a:pt x="16613" y="9071"/>
                  <a:pt x="16399" y="9071"/>
                </a:cubicBezTo>
                <a:cubicBezTo>
                  <a:pt x="16249" y="9071"/>
                  <a:pt x="16099" y="9150"/>
                  <a:pt x="16026" y="9324"/>
                </a:cubicBezTo>
                <a:cubicBezTo>
                  <a:pt x="16016" y="9344"/>
                  <a:pt x="15999" y="9364"/>
                  <a:pt x="15985" y="9384"/>
                </a:cubicBezTo>
                <a:lnTo>
                  <a:pt x="15985" y="9384"/>
                </a:lnTo>
                <a:cubicBezTo>
                  <a:pt x="15985" y="9354"/>
                  <a:pt x="15985" y="9330"/>
                  <a:pt x="15985" y="9297"/>
                </a:cubicBezTo>
                <a:cubicBezTo>
                  <a:pt x="16043" y="9033"/>
                  <a:pt x="15837" y="8797"/>
                  <a:pt x="15583" y="8797"/>
                </a:cubicBezTo>
                <a:cubicBezTo>
                  <a:pt x="15537" y="8797"/>
                  <a:pt x="15490" y="8805"/>
                  <a:pt x="15442" y="8821"/>
                </a:cubicBezTo>
                <a:cubicBezTo>
                  <a:pt x="15352" y="8850"/>
                  <a:pt x="15281" y="8907"/>
                  <a:pt x="15234" y="8978"/>
                </a:cubicBezTo>
                <a:lnTo>
                  <a:pt x="15234" y="8978"/>
                </a:lnTo>
                <a:cubicBezTo>
                  <a:pt x="15234" y="9011"/>
                  <a:pt x="15231" y="9045"/>
                  <a:pt x="15224" y="9080"/>
                </a:cubicBezTo>
                <a:cubicBezTo>
                  <a:pt x="15210" y="9127"/>
                  <a:pt x="15189" y="9172"/>
                  <a:pt x="15162" y="9211"/>
                </a:cubicBezTo>
                <a:lnTo>
                  <a:pt x="15162" y="9211"/>
                </a:lnTo>
                <a:cubicBezTo>
                  <a:pt x="15163" y="9129"/>
                  <a:pt x="15188" y="9047"/>
                  <a:pt x="15234" y="8978"/>
                </a:cubicBezTo>
                <a:lnTo>
                  <a:pt x="15234" y="8978"/>
                </a:lnTo>
                <a:cubicBezTo>
                  <a:pt x="15229" y="8748"/>
                  <a:pt x="15044" y="8566"/>
                  <a:pt x="14822" y="8566"/>
                </a:cubicBezTo>
                <a:cubicBezTo>
                  <a:pt x="14776" y="8566"/>
                  <a:pt x="14728" y="8574"/>
                  <a:pt x="14680" y="8590"/>
                </a:cubicBezTo>
                <a:cubicBezTo>
                  <a:pt x="14368" y="8713"/>
                  <a:pt x="14313" y="9120"/>
                  <a:pt x="14572" y="9311"/>
                </a:cubicBezTo>
                <a:cubicBezTo>
                  <a:pt x="14612" y="9338"/>
                  <a:pt x="14640" y="9365"/>
                  <a:pt x="14680" y="9379"/>
                </a:cubicBezTo>
                <a:lnTo>
                  <a:pt x="14667" y="9379"/>
                </a:lnTo>
                <a:cubicBezTo>
                  <a:pt x="14708" y="9379"/>
                  <a:pt x="14748" y="9392"/>
                  <a:pt x="14789" y="9392"/>
                </a:cubicBezTo>
                <a:cubicBezTo>
                  <a:pt x="14799" y="9393"/>
                  <a:pt x="14808" y="9393"/>
                  <a:pt x="14817" y="9393"/>
                </a:cubicBezTo>
                <a:cubicBezTo>
                  <a:pt x="14959" y="9393"/>
                  <a:pt x="15085" y="9321"/>
                  <a:pt x="15162" y="9211"/>
                </a:cubicBezTo>
                <a:lnTo>
                  <a:pt x="15162" y="9211"/>
                </a:lnTo>
                <a:cubicBezTo>
                  <a:pt x="15160" y="9327"/>
                  <a:pt x="15206" y="9445"/>
                  <a:pt x="15306" y="9528"/>
                </a:cubicBezTo>
                <a:cubicBezTo>
                  <a:pt x="15333" y="9542"/>
                  <a:pt x="15346" y="9569"/>
                  <a:pt x="15360" y="9583"/>
                </a:cubicBezTo>
                <a:lnTo>
                  <a:pt x="14952" y="9800"/>
                </a:lnTo>
                <a:cubicBezTo>
                  <a:pt x="14939" y="9610"/>
                  <a:pt x="14816" y="9433"/>
                  <a:pt x="14612" y="9365"/>
                </a:cubicBezTo>
                <a:cubicBezTo>
                  <a:pt x="14600" y="9364"/>
                  <a:pt x="14588" y="9364"/>
                  <a:pt x="14576" y="9364"/>
                </a:cubicBezTo>
                <a:cubicBezTo>
                  <a:pt x="14398" y="9364"/>
                  <a:pt x="14225" y="9457"/>
                  <a:pt x="14123" y="9610"/>
                </a:cubicBezTo>
                <a:cubicBezTo>
                  <a:pt x="14069" y="9311"/>
                  <a:pt x="13960" y="9161"/>
                  <a:pt x="13729" y="9134"/>
                </a:cubicBezTo>
                <a:cubicBezTo>
                  <a:pt x="13718" y="9133"/>
                  <a:pt x="13707" y="9133"/>
                  <a:pt x="13695" y="9133"/>
                </a:cubicBezTo>
                <a:cubicBezTo>
                  <a:pt x="13560" y="9133"/>
                  <a:pt x="13435" y="9196"/>
                  <a:pt x="13346" y="9296"/>
                </a:cubicBezTo>
                <a:lnTo>
                  <a:pt x="13346" y="9296"/>
                </a:lnTo>
                <a:cubicBezTo>
                  <a:pt x="13344" y="9278"/>
                  <a:pt x="13341" y="9260"/>
                  <a:pt x="13335" y="9243"/>
                </a:cubicBezTo>
                <a:cubicBezTo>
                  <a:pt x="13295" y="9007"/>
                  <a:pt x="13107" y="8891"/>
                  <a:pt x="12921" y="8891"/>
                </a:cubicBezTo>
                <a:cubicBezTo>
                  <a:pt x="12722" y="8891"/>
                  <a:pt x="12526" y="9024"/>
                  <a:pt x="12519" y="9284"/>
                </a:cubicBezTo>
                <a:cubicBezTo>
                  <a:pt x="12506" y="9460"/>
                  <a:pt x="12601" y="9637"/>
                  <a:pt x="12777" y="9705"/>
                </a:cubicBezTo>
                <a:lnTo>
                  <a:pt x="12845" y="9746"/>
                </a:lnTo>
                <a:cubicBezTo>
                  <a:pt x="12855" y="9746"/>
                  <a:pt x="12865" y="9747"/>
                  <a:pt x="12875" y="9747"/>
                </a:cubicBezTo>
                <a:cubicBezTo>
                  <a:pt x="13026" y="9747"/>
                  <a:pt x="13169" y="9677"/>
                  <a:pt x="13260" y="9562"/>
                </a:cubicBezTo>
                <a:lnTo>
                  <a:pt x="13260" y="9562"/>
                </a:lnTo>
                <a:cubicBezTo>
                  <a:pt x="13266" y="9704"/>
                  <a:pt x="13336" y="9839"/>
                  <a:pt x="13457" y="9922"/>
                </a:cubicBezTo>
                <a:lnTo>
                  <a:pt x="13036" y="10140"/>
                </a:lnTo>
                <a:cubicBezTo>
                  <a:pt x="13036" y="9963"/>
                  <a:pt x="12927" y="9814"/>
                  <a:pt x="12777" y="9746"/>
                </a:cubicBezTo>
                <a:lnTo>
                  <a:pt x="12710" y="9705"/>
                </a:lnTo>
                <a:cubicBezTo>
                  <a:pt x="12500" y="9723"/>
                  <a:pt x="12358" y="9778"/>
                  <a:pt x="12274" y="9882"/>
                </a:cubicBezTo>
                <a:lnTo>
                  <a:pt x="12274" y="9882"/>
                </a:lnTo>
                <a:cubicBezTo>
                  <a:pt x="12268" y="9656"/>
                  <a:pt x="12093" y="9460"/>
                  <a:pt x="11867" y="9460"/>
                </a:cubicBezTo>
                <a:cubicBezTo>
                  <a:pt x="11856" y="9460"/>
                  <a:pt x="11846" y="9459"/>
                  <a:pt x="11835" y="9459"/>
                </a:cubicBezTo>
                <a:cubicBezTo>
                  <a:pt x="11488" y="9459"/>
                  <a:pt x="11303" y="9890"/>
                  <a:pt x="11541" y="10154"/>
                </a:cubicBezTo>
                <a:cubicBezTo>
                  <a:pt x="11629" y="10247"/>
                  <a:pt x="11741" y="10289"/>
                  <a:pt x="11850" y="10289"/>
                </a:cubicBezTo>
                <a:cubicBezTo>
                  <a:pt x="11980" y="10289"/>
                  <a:pt x="12107" y="10229"/>
                  <a:pt x="12188" y="10124"/>
                </a:cubicBezTo>
                <a:lnTo>
                  <a:pt x="12188" y="10124"/>
                </a:lnTo>
                <a:cubicBezTo>
                  <a:pt x="12183" y="10283"/>
                  <a:pt x="12264" y="10435"/>
                  <a:pt x="12410" y="10520"/>
                </a:cubicBezTo>
                <a:cubicBezTo>
                  <a:pt x="12329" y="10534"/>
                  <a:pt x="12234" y="10548"/>
                  <a:pt x="12152" y="10575"/>
                </a:cubicBezTo>
                <a:cubicBezTo>
                  <a:pt x="12084" y="10629"/>
                  <a:pt x="12016" y="10684"/>
                  <a:pt x="11948" y="10752"/>
                </a:cubicBezTo>
                <a:cubicBezTo>
                  <a:pt x="11921" y="10480"/>
                  <a:pt x="11826" y="10357"/>
                  <a:pt x="11636" y="10289"/>
                </a:cubicBezTo>
                <a:cubicBezTo>
                  <a:pt x="11588" y="10276"/>
                  <a:pt x="11543" y="10268"/>
                  <a:pt x="11500" y="10268"/>
                </a:cubicBezTo>
                <a:cubicBezTo>
                  <a:pt x="11371" y="10268"/>
                  <a:pt x="11259" y="10333"/>
                  <a:pt x="11160" y="10468"/>
                </a:cubicBezTo>
                <a:lnTo>
                  <a:pt x="11160" y="10468"/>
                </a:lnTo>
                <a:cubicBezTo>
                  <a:pt x="11160" y="10472"/>
                  <a:pt x="11160" y="10476"/>
                  <a:pt x="11160" y="10480"/>
                </a:cubicBezTo>
                <a:cubicBezTo>
                  <a:pt x="11160" y="10520"/>
                  <a:pt x="11146" y="10561"/>
                  <a:pt x="11146" y="10616"/>
                </a:cubicBezTo>
                <a:cubicBezTo>
                  <a:pt x="11128" y="10655"/>
                  <a:pt x="11104" y="10690"/>
                  <a:pt x="11076" y="10722"/>
                </a:cubicBezTo>
                <a:lnTo>
                  <a:pt x="11076" y="10722"/>
                </a:lnTo>
                <a:cubicBezTo>
                  <a:pt x="11072" y="10683"/>
                  <a:pt x="11072" y="10642"/>
                  <a:pt x="11078" y="10602"/>
                </a:cubicBezTo>
                <a:cubicBezTo>
                  <a:pt x="11105" y="10552"/>
                  <a:pt x="11132" y="10507"/>
                  <a:pt x="11160" y="10468"/>
                </a:cubicBezTo>
                <a:lnTo>
                  <a:pt x="11160" y="10468"/>
                </a:lnTo>
                <a:cubicBezTo>
                  <a:pt x="11168" y="10189"/>
                  <a:pt x="10958" y="10046"/>
                  <a:pt x="10747" y="10046"/>
                </a:cubicBezTo>
                <a:cubicBezTo>
                  <a:pt x="10546" y="10046"/>
                  <a:pt x="10344" y="10175"/>
                  <a:pt x="10331" y="10439"/>
                </a:cubicBezTo>
                <a:cubicBezTo>
                  <a:pt x="10331" y="10616"/>
                  <a:pt x="10440" y="10779"/>
                  <a:pt x="10603" y="10860"/>
                </a:cubicBezTo>
                <a:lnTo>
                  <a:pt x="10589" y="10860"/>
                </a:lnTo>
                <a:cubicBezTo>
                  <a:pt x="10633" y="10874"/>
                  <a:pt x="10678" y="10881"/>
                  <a:pt x="10723" y="10881"/>
                </a:cubicBezTo>
                <a:cubicBezTo>
                  <a:pt x="10857" y="10881"/>
                  <a:pt x="10988" y="10822"/>
                  <a:pt x="11076" y="10722"/>
                </a:cubicBezTo>
                <a:lnTo>
                  <a:pt x="11076" y="10722"/>
                </a:lnTo>
                <a:cubicBezTo>
                  <a:pt x="11092" y="10855"/>
                  <a:pt x="11167" y="10977"/>
                  <a:pt x="11282" y="11051"/>
                </a:cubicBezTo>
                <a:lnTo>
                  <a:pt x="10861" y="11282"/>
                </a:lnTo>
                <a:cubicBezTo>
                  <a:pt x="10861" y="11078"/>
                  <a:pt x="10711" y="10901"/>
                  <a:pt x="10521" y="10847"/>
                </a:cubicBezTo>
                <a:cubicBezTo>
                  <a:pt x="10503" y="10845"/>
                  <a:pt x="10485" y="10844"/>
                  <a:pt x="10467" y="10844"/>
                </a:cubicBezTo>
                <a:cubicBezTo>
                  <a:pt x="10323" y="10844"/>
                  <a:pt x="10190" y="10910"/>
                  <a:pt x="10099" y="11016"/>
                </a:cubicBezTo>
                <a:lnTo>
                  <a:pt x="10099" y="11016"/>
                </a:lnTo>
                <a:cubicBezTo>
                  <a:pt x="10100" y="11023"/>
                  <a:pt x="10100" y="11030"/>
                  <a:pt x="10100" y="11037"/>
                </a:cubicBezTo>
                <a:lnTo>
                  <a:pt x="10100" y="11187"/>
                </a:lnTo>
                <a:cubicBezTo>
                  <a:pt x="10067" y="11224"/>
                  <a:pt x="10035" y="11262"/>
                  <a:pt x="10002" y="11297"/>
                </a:cubicBezTo>
                <a:lnTo>
                  <a:pt x="10002" y="11297"/>
                </a:lnTo>
                <a:cubicBezTo>
                  <a:pt x="9999" y="11261"/>
                  <a:pt x="10000" y="11224"/>
                  <a:pt x="10005" y="11187"/>
                </a:cubicBezTo>
                <a:cubicBezTo>
                  <a:pt x="10025" y="11123"/>
                  <a:pt x="10057" y="11065"/>
                  <a:pt x="10099" y="11016"/>
                </a:cubicBezTo>
                <a:lnTo>
                  <a:pt x="10099" y="11016"/>
                </a:lnTo>
                <a:cubicBezTo>
                  <a:pt x="10088" y="10784"/>
                  <a:pt x="9896" y="10633"/>
                  <a:pt x="9693" y="10633"/>
                </a:cubicBezTo>
                <a:cubicBezTo>
                  <a:pt x="9588" y="10633"/>
                  <a:pt x="9480" y="10674"/>
                  <a:pt x="9393" y="10765"/>
                </a:cubicBezTo>
                <a:cubicBezTo>
                  <a:pt x="9152" y="11019"/>
                  <a:pt x="9346" y="11445"/>
                  <a:pt x="9689" y="11445"/>
                </a:cubicBezTo>
                <a:cubicBezTo>
                  <a:pt x="9695" y="11445"/>
                  <a:pt x="9700" y="11445"/>
                  <a:pt x="9706" y="11445"/>
                </a:cubicBezTo>
                <a:cubicBezTo>
                  <a:pt x="9838" y="11445"/>
                  <a:pt x="9925" y="11379"/>
                  <a:pt x="10002" y="11297"/>
                </a:cubicBezTo>
                <a:lnTo>
                  <a:pt x="10002" y="11297"/>
                </a:lnTo>
                <a:cubicBezTo>
                  <a:pt x="10015" y="11461"/>
                  <a:pt x="10107" y="11612"/>
                  <a:pt x="10263" y="11689"/>
                </a:cubicBezTo>
                <a:cubicBezTo>
                  <a:pt x="10245" y="11687"/>
                  <a:pt x="10227" y="11686"/>
                  <a:pt x="10209" y="11686"/>
                </a:cubicBezTo>
                <a:cubicBezTo>
                  <a:pt x="10065" y="11686"/>
                  <a:pt x="9932" y="11752"/>
                  <a:pt x="9841" y="11858"/>
                </a:cubicBezTo>
                <a:lnTo>
                  <a:pt x="9841" y="11858"/>
                </a:lnTo>
                <a:cubicBezTo>
                  <a:pt x="9837" y="11600"/>
                  <a:pt x="9632" y="11450"/>
                  <a:pt x="9426" y="11450"/>
                </a:cubicBezTo>
                <a:cubicBezTo>
                  <a:pt x="9268" y="11450"/>
                  <a:pt x="9110" y="11537"/>
                  <a:pt x="9040" y="11730"/>
                </a:cubicBezTo>
                <a:cubicBezTo>
                  <a:pt x="8985" y="11920"/>
                  <a:pt x="9067" y="12124"/>
                  <a:pt x="9230" y="12220"/>
                </a:cubicBezTo>
                <a:cubicBezTo>
                  <a:pt x="9294" y="12254"/>
                  <a:pt x="9364" y="12271"/>
                  <a:pt x="9433" y="12271"/>
                </a:cubicBezTo>
                <a:cubicBezTo>
                  <a:pt x="9547" y="12271"/>
                  <a:pt x="9659" y="12226"/>
                  <a:pt x="9744" y="12141"/>
                </a:cubicBezTo>
                <a:lnTo>
                  <a:pt x="9744" y="12141"/>
                </a:lnTo>
                <a:cubicBezTo>
                  <a:pt x="9759" y="12295"/>
                  <a:pt x="9849" y="12442"/>
                  <a:pt x="9991" y="12519"/>
                </a:cubicBezTo>
                <a:cubicBezTo>
                  <a:pt x="9980" y="12518"/>
                  <a:pt x="9970" y="12517"/>
                  <a:pt x="9959" y="12517"/>
                </a:cubicBezTo>
                <a:cubicBezTo>
                  <a:pt x="9825" y="12517"/>
                  <a:pt x="9700" y="12577"/>
                  <a:pt x="9608" y="12678"/>
                </a:cubicBezTo>
                <a:lnTo>
                  <a:pt x="9608" y="12678"/>
                </a:lnTo>
                <a:cubicBezTo>
                  <a:pt x="9606" y="12657"/>
                  <a:pt x="9602" y="12635"/>
                  <a:pt x="9597" y="12614"/>
                </a:cubicBezTo>
                <a:lnTo>
                  <a:pt x="9610" y="12614"/>
                </a:lnTo>
                <a:cubicBezTo>
                  <a:pt x="9571" y="12418"/>
                  <a:pt x="9395" y="12273"/>
                  <a:pt x="9201" y="12273"/>
                </a:cubicBezTo>
                <a:cubicBezTo>
                  <a:pt x="9193" y="12273"/>
                  <a:pt x="9184" y="12273"/>
                  <a:pt x="9176" y="12274"/>
                </a:cubicBezTo>
                <a:cubicBezTo>
                  <a:pt x="8958" y="12287"/>
                  <a:pt x="8781" y="12478"/>
                  <a:pt x="8781" y="12695"/>
                </a:cubicBezTo>
                <a:cubicBezTo>
                  <a:pt x="8781" y="12899"/>
                  <a:pt x="8944" y="13089"/>
                  <a:pt x="9162" y="13103"/>
                </a:cubicBezTo>
                <a:cubicBezTo>
                  <a:pt x="9173" y="13104"/>
                  <a:pt x="9183" y="13104"/>
                  <a:pt x="9194" y="13104"/>
                </a:cubicBezTo>
                <a:cubicBezTo>
                  <a:pt x="9312" y="13104"/>
                  <a:pt x="9422" y="13058"/>
                  <a:pt x="9502" y="12982"/>
                </a:cubicBezTo>
                <a:lnTo>
                  <a:pt x="9502" y="12982"/>
                </a:lnTo>
                <a:cubicBezTo>
                  <a:pt x="9524" y="13131"/>
                  <a:pt x="9618" y="13273"/>
                  <a:pt x="9746" y="13348"/>
                </a:cubicBezTo>
                <a:cubicBezTo>
                  <a:pt x="9725" y="13345"/>
                  <a:pt x="9705" y="13344"/>
                  <a:pt x="9684" y="13344"/>
                </a:cubicBezTo>
                <a:cubicBezTo>
                  <a:pt x="9548" y="13344"/>
                  <a:pt x="9418" y="13401"/>
                  <a:pt x="9330" y="13497"/>
                </a:cubicBezTo>
                <a:lnTo>
                  <a:pt x="9330" y="13497"/>
                </a:lnTo>
                <a:cubicBezTo>
                  <a:pt x="9327" y="13474"/>
                  <a:pt x="9325" y="13452"/>
                  <a:pt x="9325" y="13429"/>
                </a:cubicBezTo>
                <a:cubicBezTo>
                  <a:pt x="9276" y="13198"/>
                  <a:pt x="9104" y="13099"/>
                  <a:pt x="8929" y="13099"/>
                </a:cubicBezTo>
                <a:cubicBezTo>
                  <a:pt x="8672" y="13099"/>
                  <a:pt x="8410" y="13315"/>
                  <a:pt x="8523" y="13647"/>
                </a:cubicBezTo>
                <a:cubicBezTo>
                  <a:pt x="8564" y="13796"/>
                  <a:pt x="8700" y="13905"/>
                  <a:pt x="8863" y="13932"/>
                </a:cubicBezTo>
                <a:cubicBezTo>
                  <a:pt x="8875" y="13933"/>
                  <a:pt x="8887" y="13933"/>
                  <a:pt x="8899" y="13933"/>
                </a:cubicBezTo>
                <a:cubicBezTo>
                  <a:pt x="9024" y="13933"/>
                  <a:pt x="9141" y="13886"/>
                  <a:pt x="9221" y="13799"/>
                </a:cubicBezTo>
                <a:lnTo>
                  <a:pt x="9221" y="13799"/>
                </a:lnTo>
                <a:cubicBezTo>
                  <a:pt x="9245" y="13958"/>
                  <a:pt x="9344" y="14099"/>
                  <a:pt x="9488" y="14177"/>
                </a:cubicBezTo>
                <a:cubicBezTo>
                  <a:pt x="9475" y="14176"/>
                  <a:pt x="9463" y="14176"/>
                  <a:pt x="9450" y="14176"/>
                </a:cubicBezTo>
                <a:cubicBezTo>
                  <a:pt x="9310" y="14176"/>
                  <a:pt x="9180" y="14227"/>
                  <a:pt x="9091" y="14320"/>
                </a:cubicBezTo>
                <a:lnTo>
                  <a:pt x="9091" y="14320"/>
                </a:lnTo>
                <a:cubicBezTo>
                  <a:pt x="9094" y="14352"/>
                  <a:pt x="9094" y="14383"/>
                  <a:pt x="9094" y="14408"/>
                </a:cubicBezTo>
                <a:lnTo>
                  <a:pt x="9080" y="14476"/>
                </a:lnTo>
                <a:cubicBezTo>
                  <a:pt x="9056" y="14528"/>
                  <a:pt x="9023" y="14574"/>
                  <a:pt x="8982" y="14613"/>
                </a:cubicBezTo>
                <a:lnTo>
                  <a:pt x="8982" y="14613"/>
                </a:lnTo>
                <a:cubicBezTo>
                  <a:pt x="8979" y="14577"/>
                  <a:pt x="8980" y="14540"/>
                  <a:pt x="8985" y="14503"/>
                </a:cubicBezTo>
                <a:lnTo>
                  <a:pt x="9012" y="14435"/>
                </a:lnTo>
                <a:cubicBezTo>
                  <a:pt x="9032" y="14392"/>
                  <a:pt x="9059" y="14353"/>
                  <a:pt x="9091" y="14320"/>
                </a:cubicBezTo>
                <a:lnTo>
                  <a:pt x="9091" y="14320"/>
                </a:lnTo>
                <a:cubicBezTo>
                  <a:pt x="9089" y="14300"/>
                  <a:pt x="9086" y="14279"/>
                  <a:pt x="9080" y="14258"/>
                </a:cubicBezTo>
                <a:cubicBezTo>
                  <a:pt x="9041" y="14063"/>
                  <a:pt x="8878" y="13918"/>
                  <a:pt x="8673" y="13918"/>
                </a:cubicBezTo>
                <a:cubicBezTo>
                  <a:pt x="8664" y="13918"/>
                  <a:pt x="8655" y="13918"/>
                  <a:pt x="8645" y="13919"/>
                </a:cubicBezTo>
                <a:cubicBezTo>
                  <a:pt x="8442" y="13932"/>
                  <a:pt x="8265" y="14095"/>
                  <a:pt x="8265" y="14313"/>
                </a:cubicBezTo>
                <a:cubicBezTo>
                  <a:pt x="8251" y="14530"/>
                  <a:pt x="8401" y="14707"/>
                  <a:pt x="8618" y="14734"/>
                </a:cubicBezTo>
                <a:cubicBezTo>
                  <a:pt x="8638" y="14737"/>
                  <a:pt x="8657" y="14738"/>
                  <a:pt x="8677" y="14738"/>
                </a:cubicBezTo>
                <a:cubicBezTo>
                  <a:pt x="8791" y="14738"/>
                  <a:pt x="8900" y="14692"/>
                  <a:pt x="8982" y="14613"/>
                </a:cubicBezTo>
                <a:lnTo>
                  <a:pt x="8982" y="14613"/>
                </a:lnTo>
                <a:cubicBezTo>
                  <a:pt x="8996" y="14774"/>
                  <a:pt x="9085" y="14917"/>
                  <a:pt x="9230" y="15006"/>
                </a:cubicBezTo>
                <a:cubicBezTo>
                  <a:pt x="9211" y="15004"/>
                  <a:pt x="9193" y="15002"/>
                  <a:pt x="9175" y="15002"/>
                </a:cubicBezTo>
                <a:cubicBezTo>
                  <a:pt x="9057" y="15002"/>
                  <a:pt x="8946" y="15050"/>
                  <a:pt x="8863" y="15131"/>
                </a:cubicBezTo>
                <a:lnTo>
                  <a:pt x="8863" y="15131"/>
                </a:lnTo>
                <a:cubicBezTo>
                  <a:pt x="8864" y="15148"/>
                  <a:pt x="8864" y="15165"/>
                  <a:pt x="8863" y="15183"/>
                </a:cubicBezTo>
                <a:cubicBezTo>
                  <a:pt x="8863" y="15223"/>
                  <a:pt x="8849" y="15278"/>
                  <a:pt x="8849" y="15319"/>
                </a:cubicBezTo>
                <a:cubicBezTo>
                  <a:pt x="8823" y="15376"/>
                  <a:pt x="8785" y="15426"/>
                  <a:pt x="8739" y="15467"/>
                </a:cubicBezTo>
                <a:lnTo>
                  <a:pt x="8739" y="15467"/>
                </a:lnTo>
                <a:cubicBezTo>
                  <a:pt x="8734" y="15423"/>
                  <a:pt x="8734" y="15377"/>
                  <a:pt x="8741" y="15332"/>
                </a:cubicBezTo>
                <a:cubicBezTo>
                  <a:pt x="8765" y="15253"/>
                  <a:pt x="8808" y="15185"/>
                  <a:pt x="8863" y="15131"/>
                </a:cubicBezTo>
                <a:lnTo>
                  <a:pt x="8863" y="15131"/>
                </a:lnTo>
                <a:cubicBezTo>
                  <a:pt x="8850" y="14874"/>
                  <a:pt x="8645" y="14742"/>
                  <a:pt x="8442" y="14742"/>
                </a:cubicBezTo>
                <a:cubicBezTo>
                  <a:pt x="8243" y="14742"/>
                  <a:pt x="8047" y="14868"/>
                  <a:pt x="8034" y="15128"/>
                </a:cubicBezTo>
                <a:cubicBezTo>
                  <a:pt x="8020" y="15346"/>
                  <a:pt x="8170" y="15550"/>
                  <a:pt x="8387" y="15577"/>
                </a:cubicBezTo>
                <a:cubicBezTo>
                  <a:pt x="8407" y="15580"/>
                  <a:pt x="8426" y="15581"/>
                  <a:pt x="8446" y="15581"/>
                </a:cubicBezTo>
                <a:cubicBezTo>
                  <a:pt x="8554" y="15581"/>
                  <a:pt x="8659" y="15539"/>
                  <a:pt x="8739" y="15467"/>
                </a:cubicBezTo>
                <a:lnTo>
                  <a:pt x="8739" y="15467"/>
                </a:lnTo>
                <a:cubicBezTo>
                  <a:pt x="8757" y="15608"/>
                  <a:pt x="8834" y="15739"/>
                  <a:pt x="8958" y="15821"/>
                </a:cubicBezTo>
                <a:cubicBezTo>
                  <a:pt x="8948" y="15821"/>
                  <a:pt x="8938" y="15821"/>
                  <a:pt x="8928" y="15821"/>
                </a:cubicBezTo>
                <a:cubicBezTo>
                  <a:pt x="8792" y="15821"/>
                  <a:pt x="8659" y="15878"/>
                  <a:pt x="8565" y="15976"/>
                </a:cubicBezTo>
                <a:lnTo>
                  <a:pt x="8565" y="15976"/>
                </a:lnTo>
                <a:cubicBezTo>
                  <a:pt x="8565" y="15992"/>
                  <a:pt x="8565" y="16008"/>
                  <a:pt x="8564" y="16025"/>
                </a:cubicBezTo>
                <a:cubicBezTo>
                  <a:pt x="8550" y="16066"/>
                  <a:pt x="8550" y="16107"/>
                  <a:pt x="8550" y="16148"/>
                </a:cubicBezTo>
                <a:cubicBezTo>
                  <a:pt x="8520" y="16183"/>
                  <a:pt x="8487" y="16216"/>
                  <a:pt x="8451" y="16247"/>
                </a:cubicBezTo>
                <a:lnTo>
                  <a:pt x="8451" y="16247"/>
                </a:lnTo>
                <a:cubicBezTo>
                  <a:pt x="8450" y="16219"/>
                  <a:pt x="8451" y="16190"/>
                  <a:pt x="8455" y="16161"/>
                </a:cubicBezTo>
                <a:cubicBezTo>
                  <a:pt x="8477" y="16090"/>
                  <a:pt x="8516" y="16027"/>
                  <a:pt x="8565" y="15976"/>
                </a:cubicBezTo>
                <a:lnTo>
                  <a:pt x="8565" y="15976"/>
                </a:lnTo>
                <a:cubicBezTo>
                  <a:pt x="8559" y="15712"/>
                  <a:pt x="8357" y="15585"/>
                  <a:pt x="8154" y="15585"/>
                </a:cubicBezTo>
                <a:cubicBezTo>
                  <a:pt x="7927" y="15585"/>
                  <a:pt x="7699" y="15745"/>
                  <a:pt x="7748" y="16053"/>
                </a:cubicBezTo>
                <a:cubicBezTo>
                  <a:pt x="7760" y="16259"/>
                  <a:pt x="7936" y="16408"/>
                  <a:pt x="8138" y="16408"/>
                </a:cubicBezTo>
                <a:cubicBezTo>
                  <a:pt x="8176" y="16408"/>
                  <a:pt x="8213" y="16403"/>
                  <a:pt x="8251" y="16392"/>
                </a:cubicBezTo>
                <a:cubicBezTo>
                  <a:pt x="8320" y="16349"/>
                  <a:pt x="8389" y="16301"/>
                  <a:pt x="8451" y="16247"/>
                </a:cubicBezTo>
                <a:lnTo>
                  <a:pt x="8451" y="16247"/>
                </a:lnTo>
                <a:cubicBezTo>
                  <a:pt x="8456" y="16421"/>
                  <a:pt x="8548" y="16584"/>
                  <a:pt x="8700" y="16678"/>
                </a:cubicBezTo>
                <a:cubicBezTo>
                  <a:pt x="8681" y="16675"/>
                  <a:pt x="8663" y="16674"/>
                  <a:pt x="8645" y="16674"/>
                </a:cubicBezTo>
                <a:cubicBezTo>
                  <a:pt x="8520" y="16674"/>
                  <a:pt x="8403" y="16727"/>
                  <a:pt x="8319" y="16817"/>
                </a:cubicBezTo>
                <a:lnTo>
                  <a:pt x="8319" y="16817"/>
                </a:lnTo>
                <a:cubicBezTo>
                  <a:pt x="8319" y="16820"/>
                  <a:pt x="8319" y="16824"/>
                  <a:pt x="8319" y="16827"/>
                </a:cubicBezTo>
                <a:lnTo>
                  <a:pt x="8319" y="16963"/>
                </a:lnTo>
                <a:lnTo>
                  <a:pt x="8306" y="16963"/>
                </a:lnTo>
                <a:cubicBezTo>
                  <a:pt x="8278" y="16990"/>
                  <a:pt x="8265" y="17018"/>
                  <a:pt x="8238" y="17058"/>
                </a:cubicBezTo>
                <a:cubicBezTo>
                  <a:pt x="8227" y="17073"/>
                  <a:pt x="8215" y="17087"/>
                  <a:pt x="8202" y="17100"/>
                </a:cubicBezTo>
                <a:lnTo>
                  <a:pt x="8202" y="17100"/>
                </a:lnTo>
                <a:cubicBezTo>
                  <a:pt x="8201" y="17068"/>
                  <a:pt x="8204" y="17036"/>
                  <a:pt x="8210" y="17004"/>
                </a:cubicBezTo>
                <a:cubicBezTo>
                  <a:pt x="8233" y="16932"/>
                  <a:pt x="8271" y="16868"/>
                  <a:pt x="8319" y="16817"/>
                </a:cubicBezTo>
                <a:lnTo>
                  <a:pt x="8319" y="16817"/>
                </a:lnTo>
                <a:cubicBezTo>
                  <a:pt x="8315" y="16617"/>
                  <a:pt x="8180" y="16446"/>
                  <a:pt x="7979" y="16420"/>
                </a:cubicBezTo>
                <a:cubicBezTo>
                  <a:pt x="7953" y="16414"/>
                  <a:pt x="7926" y="16411"/>
                  <a:pt x="7899" y="16411"/>
                </a:cubicBezTo>
                <a:cubicBezTo>
                  <a:pt x="7734" y="16411"/>
                  <a:pt x="7576" y="16514"/>
                  <a:pt x="7517" y="16678"/>
                </a:cubicBezTo>
                <a:cubicBezTo>
                  <a:pt x="7449" y="16868"/>
                  <a:pt x="7531" y="17072"/>
                  <a:pt x="7708" y="17181"/>
                </a:cubicBezTo>
                <a:cubicBezTo>
                  <a:pt x="7766" y="17212"/>
                  <a:pt x="7831" y="17228"/>
                  <a:pt x="7896" y="17228"/>
                </a:cubicBezTo>
                <a:cubicBezTo>
                  <a:pt x="8009" y="17228"/>
                  <a:pt x="8121" y="17182"/>
                  <a:pt x="8202" y="17100"/>
                </a:cubicBezTo>
                <a:lnTo>
                  <a:pt x="8202" y="17100"/>
                </a:lnTo>
                <a:cubicBezTo>
                  <a:pt x="8208" y="17259"/>
                  <a:pt x="8308" y="17414"/>
                  <a:pt x="8455" y="17493"/>
                </a:cubicBezTo>
                <a:lnTo>
                  <a:pt x="8374" y="17507"/>
                </a:lnTo>
                <a:cubicBezTo>
                  <a:pt x="8251" y="17507"/>
                  <a:pt x="8138" y="17566"/>
                  <a:pt x="8062" y="17661"/>
                </a:cubicBezTo>
                <a:lnTo>
                  <a:pt x="8062" y="17661"/>
                </a:lnTo>
                <a:cubicBezTo>
                  <a:pt x="8063" y="17756"/>
                  <a:pt x="8025" y="17845"/>
                  <a:pt x="7964" y="17914"/>
                </a:cubicBezTo>
                <a:lnTo>
                  <a:pt x="7964" y="17914"/>
                </a:lnTo>
                <a:cubicBezTo>
                  <a:pt x="7964" y="17905"/>
                  <a:pt x="7965" y="17896"/>
                  <a:pt x="7966" y="17887"/>
                </a:cubicBezTo>
                <a:cubicBezTo>
                  <a:pt x="7977" y="17801"/>
                  <a:pt x="8011" y="17723"/>
                  <a:pt x="8062" y="17661"/>
                </a:cubicBezTo>
                <a:lnTo>
                  <a:pt x="8062" y="17661"/>
                </a:lnTo>
                <a:cubicBezTo>
                  <a:pt x="8062" y="17655"/>
                  <a:pt x="8061" y="17649"/>
                  <a:pt x="8061" y="17643"/>
                </a:cubicBezTo>
                <a:cubicBezTo>
                  <a:pt x="8061" y="17396"/>
                  <a:pt x="7864" y="17235"/>
                  <a:pt x="7656" y="17235"/>
                </a:cubicBezTo>
                <a:cubicBezTo>
                  <a:pt x="7556" y="17235"/>
                  <a:pt x="7452" y="17273"/>
                  <a:pt x="7368" y="17357"/>
                </a:cubicBezTo>
                <a:cubicBezTo>
                  <a:pt x="7123" y="17616"/>
                  <a:pt x="7300" y="18051"/>
                  <a:pt x="7667" y="18051"/>
                </a:cubicBezTo>
                <a:cubicBezTo>
                  <a:pt x="7782" y="18051"/>
                  <a:pt x="7890" y="17997"/>
                  <a:pt x="7964" y="17914"/>
                </a:cubicBezTo>
                <a:lnTo>
                  <a:pt x="7964" y="17914"/>
                </a:lnTo>
                <a:cubicBezTo>
                  <a:pt x="7955" y="18134"/>
                  <a:pt x="8103" y="18291"/>
                  <a:pt x="8279" y="18336"/>
                </a:cubicBezTo>
                <a:lnTo>
                  <a:pt x="8279" y="18336"/>
                </a:lnTo>
                <a:cubicBezTo>
                  <a:pt x="8303" y="18338"/>
                  <a:pt x="8327" y="18342"/>
                  <a:pt x="8350" y="18348"/>
                </a:cubicBezTo>
                <a:lnTo>
                  <a:pt x="8350" y="18348"/>
                </a:lnTo>
                <a:cubicBezTo>
                  <a:pt x="8326" y="18346"/>
                  <a:pt x="8302" y="18342"/>
                  <a:pt x="8279" y="18336"/>
                </a:cubicBezTo>
                <a:lnTo>
                  <a:pt x="8279" y="18336"/>
                </a:lnTo>
                <a:cubicBezTo>
                  <a:pt x="8269" y="18336"/>
                  <a:pt x="8260" y="18335"/>
                  <a:pt x="8250" y="18335"/>
                </a:cubicBezTo>
                <a:cubicBezTo>
                  <a:pt x="8241" y="18335"/>
                  <a:pt x="8233" y="18335"/>
                  <a:pt x="8224" y="18336"/>
                </a:cubicBezTo>
                <a:cubicBezTo>
                  <a:pt x="8007" y="18350"/>
                  <a:pt x="7830" y="18526"/>
                  <a:pt x="7830" y="18744"/>
                </a:cubicBezTo>
                <a:cubicBezTo>
                  <a:pt x="7830" y="18961"/>
                  <a:pt x="7993" y="19152"/>
                  <a:pt x="8210" y="19165"/>
                </a:cubicBezTo>
                <a:cubicBezTo>
                  <a:pt x="8221" y="19166"/>
                  <a:pt x="8232" y="19166"/>
                  <a:pt x="8242" y="19166"/>
                </a:cubicBezTo>
                <a:cubicBezTo>
                  <a:pt x="8355" y="19166"/>
                  <a:pt x="8457" y="19123"/>
                  <a:pt x="8536" y="19052"/>
                </a:cubicBezTo>
                <a:lnTo>
                  <a:pt x="8536" y="19052"/>
                </a:lnTo>
                <a:cubicBezTo>
                  <a:pt x="8555" y="19213"/>
                  <a:pt x="8655" y="19360"/>
                  <a:pt x="8809" y="19437"/>
                </a:cubicBezTo>
                <a:cubicBezTo>
                  <a:pt x="8780" y="19432"/>
                  <a:pt x="8751" y="19430"/>
                  <a:pt x="8722" y="19430"/>
                </a:cubicBezTo>
                <a:cubicBezTo>
                  <a:pt x="8594" y="19430"/>
                  <a:pt x="8475" y="19478"/>
                  <a:pt x="8387" y="19561"/>
                </a:cubicBezTo>
                <a:lnTo>
                  <a:pt x="8387" y="19561"/>
                </a:lnTo>
                <a:cubicBezTo>
                  <a:pt x="8388" y="19570"/>
                  <a:pt x="8387" y="19578"/>
                  <a:pt x="8387" y="19587"/>
                </a:cubicBezTo>
                <a:cubicBezTo>
                  <a:pt x="8387" y="19627"/>
                  <a:pt x="8374" y="19668"/>
                  <a:pt x="8374" y="19722"/>
                </a:cubicBezTo>
                <a:lnTo>
                  <a:pt x="8387" y="19709"/>
                </a:lnTo>
                <a:lnTo>
                  <a:pt x="8387" y="19709"/>
                </a:lnTo>
                <a:cubicBezTo>
                  <a:pt x="8356" y="19771"/>
                  <a:pt x="8313" y="19825"/>
                  <a:pt x="8262" y="19869"/>
                </a:cubicBezTo>
                <a:lnTo>
                  <a:pt x="8262" y="19869"/>
                </a:lnTo>
                <a:cubicBezTo>
                  <a:pt x="8259" y="19834"/>
                  <a:pt x="8260" y="19799"/>
                  <a:pt x="8265" y="19763"/>
                </a:cubicBezTo>
                <a:cubicBezTo>
                  <a:pt x="8288" y="19683"/>
                  <a:pt x="8331" y="19615"/>
                  <a:pt x="8387" y="19561"/>
                </a:cubicBezTo>
                <a:lnTo>
                  <a:pt x="8387" y="19561"/>
                </a:lnTo>
                <a:cubicBezTo>
                  <a:pt x="8382" y="19315"/>
                  <a:pt x="8179" y="19161"/>
                  <a:pt x="7971" y="19161"/>
                </a:cubicBezTo>
                <a:cubicBezTo>
                  <a:pt x="7861" y="19161"/>
                  <a:pt x="7750" y="19204"/>
                  <a:pt x="7667" y="19301"/>
                </a:cubicBezTo>
                <a:cubicBezTo>
                  <a:pt x="7426" y="19580"/>
                  <a:pt x="7634" y="19988"/>
                  <a:pt x="7971" y="19988"/>
                </a:cubicBezTo>
                <a:cubicBezTo>
                  <a:pt x="7996" y="19988"/>
                  <a:pt x="8021" y="19985"/>
                  <a:pt x="8047" y="19981"/>
                </a:cubicBezTo>
                <a:cubicBezTo>
                  <a:pt x="8128" y="19959"/>
                  <a:pt x="8201" y="19921"/>
                  <a:pt x="8262" y="19869"/>
                </a:cubicBezTo>
                <a:lnTo>
                  <a:pt x="8262" y="19869"/>
                </a:lnTo>
                <a:cubicBezTo>
                  <a:pt x="8274" y="20031"/>
                  <a:pt x="8364" y="20177"/>
                  <a:pt x="8510" y="20266"/>
                </a:cubicBezTo>
                <a:cubicBezTo>
                  <a:pt x="8499" y="20265"/>
                  <a:pt x="8488" y="20265"/>
                  <a:pt x="8477" y="20265"/>
                </a:cubicBezTo>
                <a:cubicBezTo>
                  <a:pt x="8349" y="20265"/>
                  <a:pt x="8224" y="20311"/>
                  <a:pt x="8132" y="20395"/>
                </a:cubicBezTo>
                <a:lnTo>
                  <a:pt x="8132" y="20395"/>
                </a:lnTo>
                <a:cubicBezTo>
                  <a:pt x="8132" y="20411"/>
                  <a:pt x="8131" y="20427"/>
                  <a:pt x="8129" y="20443"/>
                </a:cubicBezTo>
                <a:lnTo>
                  <a:pt x="8129" y="20538"/>
                </a:lnTo>
                <a:cubicBezTo>
                  <a:pt x="8115" y="20565"/>
                  <a:pt x="8088" y="20592"/>
                  <a:pt x="8075" y="20620"/>
                </a:cubicBezTo>
                <a:cubicBezTo>
                  <a:pt x="8053" y="20650"/>
                  <a:pt x="8030" y="20677"/>
                  <a:pt x="8004" y="20700"/>
                </a:cubicBezTo>
                <a:lnTo>
                  <a:pt x="8004" y="20700"/>
                </a:lnTo>
                <a:cubicBezTo>
                  <a:pt x="8001" y="20665"/>
                  <a:pt x="8002" y="20629"/>
                  <a:pt x="8007" y="20592"/>
                </a:cubicBezTo>
                <a:cubicBezTo>
                  <a:pt x="8031" y="20514"/>
                  <a:pt x="8076" y="20447"/>
                  <a:pt x="8132" y="20395"/>
                </a:cubicBezTo>
                <a:lnTo>
                  <a:pt x="8132" y="20395"/>
                </a:lnTo>
                <a:cubicBezTo>
                  <a:pt x="8136" y="20198"/>
                  <a:pt x="8005" y="20032"/>
                  <a:pt x="7816" y="19994"/>
                </a:cubicBezTo>
                <a:cubicBezTo>
                  <a:pt x="7781" y="19986"/>
                  <a:pt x="7747" y="19982"/>
                  <a:pt x="7714" y="19982"/>
                </a:cubicBezTo>
                <a:cubicBezTo>
                  <a:pt x="7310" y="19982"/>
                  <a:pt x="7142" y="20568"/>
                  <a:pt x="7544" y="20769"/>
                </a:cubicBezTo>
                <a:cubicBezTo>
                  <a:pt x="7602" y="20794"/>
                  <a:pt x="7663" y="20806"/>
                  <a:pt x="7722" y="20806"/>
                </a:cubicBezTo>
                <a:cubicBezTo>
                  <a:pt x="7825" y="20806"/>
                  <a:pt x="7924" y="20770"/>
                  <a:pt x="8004" y="20700"/>
                </a:cubicBezTo>
                <a:lnTo>
                  <a:pt x="8004" y="20700"/>
                </a:lnTo>
                <a:cubicBezTo>
                  <a:pt x="8016" y="20861"/>
                  <a:pt x="8106" y="21004"/>
                  <a:pt x="8251" y="21082"/>
                </a:cubicBezTo>
                <a:cubicBezTo>
                  <a:pt x="8081" y="21111"/>
                  <a:pt x="7963" y="21157"/>
                  <a:pt x="7884" y="21228"/>
                </a:cubicBezTo>
                <a:lnTo>
                  <a:pt x="7884" y="21228"/>
                </a:lnTo>
                <a:cubicBezTo>
                  <a:pt x="7881" y="21348"/>
                  <a:pt x="7832" y="21447"/>
                  <a:pt x="7758" y="21516"/>
                </a:cubicBezTo>
                <a:lnTo>
                  <a:pt x="7758" y="21516"/>
                </a:lnTo>
                <a:cubicBezTo>
                  <a:pt x="7758" y="21499"/>
                  <a:pt x="7759" y="21480"/>
                  <a:pt x="7762" y="21462"/>
                </a:cubicBezTo>
                <a:cubicBezTo>
                  <a:pt x="7780" y="21363"/>
                  <a:pt x="7819" y="21287"/>
                  <a:pt x="7884" y="21228"/>
                </a:cubicBezTo>
                <a:lnTo>
                  <a:pt x="7884" y="21228"/>
                </a:lnTo>
                <a:cubicBezTo>
                  <a:pt x="7884" y="21225"/>
                  <a:pt x="7884" y="21221"/>
                  <a:pt x="7884" y="21218"/>
                </a:cubicBezTo>
                <a:cubicBezTo>
                  <a:pt x="7897" y="21007"/>
                  <a:pt x="7720" y="20823"/>
                  <a:pt x="7500" y="20823"/>
                </a:cubicBezTo>
                <a:cubicBezTo>
                  <a:pt x="7494" y="20823"/>
                  <a:pt x="7487" y="20823"/>
                  <a:pt x="7481" y="20823"/>
                </a:cubicBezTo>
                <a:lnTo>
                  <a:pt x="7481" y="20823"/>
                </a:lnTo>
                <a:cubicBezTo>
                  <a:pt x="7479" y="20823"/>
                  <a:pt x="7476" y="20823"/>
                  <a:pt x="7473" y="20823"/>
                </a:cubicBezTo>
                <a:cubicBezTo>
                  <a:pt x="7118" y="20823"/>
                  <a:pt x="6950" y="21249"/>
                  <a:pt x="7205" y="21503"/>
                </a:cubicBezTo>
                <a:cubicBezTo>
                  <a:pt x="7285" y="21587"/>
                  <a:pt x="7385" y="21625"/>
                  <a:pt x="7484" y="21625"/>
                </a:cubicBezTo>
                <a:cubicBezTo>
                  <a:pt x="7584" y="21625"/>
                  <a:pt x="7683" y="21586"/>
                  <a:pt x="7758" y="21516"/>
                </a:cubicBezTo>
                <a:lnTo>
                  <a:pt x="7758" y="21516"/>
                </a:lnTo>
                <a:cubicBezTo>
                  <a:pt x="7756" y="21671"/>
                  <a:pt x="7842" y="21810"/>
                  <a:pt x="7969" y="21879"/>
                </a:cubicBezTo>
                <a:lnTo>
                  <a:pt x="7969" y="21879"/>
                </a:lnTo>
                <a:cubicBezTo>
                  <a:pt x="7997" y="21874"/>
                  <a:pt x="8026" y="21871"/>
                  <a:pt x="8055" y="21871"/>
                </a:cubicBezTo>
                <a:cubicBezTo>
                  <a:pt x="8133" y="21871"/>
                  <a:pt x="8211" y="21891"/>
                  <a:pt x="8278" y="21931"/>
                </a:cubicBezTo>
                <a:lnTo>
                  <a:pt x="8278" y="21931"/>
                </a:lnTo>
                <a:cubicBezTo>
                  <a:pt x="8368" y="21906"/>
                  <a:pt x="8454" y="21844"/>
                  <a:pt x="8537" y="21748"/>
                </a:cubicBezTo>
                <a:lnTo>
                  <a:pt x="8768" y="22169"/>
                </a:lnTo>
                <a:cubicBezTo>
                  <a:pt x="8654" y="22169"/>
                  <a:pt x="8550" y="22211"/>
                  <a:pt x="8469" y="22281"/>
                </a:cubicBezTo>
                <a:lnTo>
                  <a:pt x="8469" y="22281"/>
                </a:lnTo>
                <a:cubicBezTo>
                  <a:pt x="8469" y="22289"/>
                  <a:pt x="8469" y="22297"/>
                  <a:pt x="8469" y="22305"/>
                </a:cubicBezTo>
                <a:cubicBezTo>
                  <a:pt x="8469" y="22346"/>
                  <a:pt x="8455" y="22400"/>
                  <a:pt x="8455" y="22441"/>
                </a:cubicBezTo>
                <a:cubicBezTo>
                  <a:pt x="8428" y="22510"/>
                  <a:pt x="8385" y="22567"/>
                  <a:pt x="8331" y="22610"/>
                </a:cubicBezTo>
                <a:lnTo>
                  <a:pt x="8331" y="22610"/>
                </a:lnTo>
                <a:cubicBezTo>
                  <a:pt x="8327" y="22572"/>
                  <a:pt x="8327" y="22533"/>
                  <a:pt x="8333" y="22495"/>
                </a:cubicBezTo>
                <a:cubicBezTo>
                  <a:pt x="8357" y="22411"/>
                  <a:pt x="8405" y="22337"/>
                  <a:pt x="8469" y="22281"/>
                </a:cubicBezTo>
                <a:lnTo>
                  <a:pt x="8469" y="22281"/>
                </a:lnTo>
                <a:cubicBezTo>
                  <a:pt x="8470" y="22114"/>
                  <a:pt x="8389" y="21996"/>
                  <a:pt x="8278" y="21931"/>
                </a:cubicBezTo>
                <a:lnTo>
                  <a:pt x="8278" y="21931"/>
                </a:lnTo>
                <a:cubicBezTo>
                  <a:pt x="8248" y="21939"/>
                  <a:pt x="8218" y="21943"/>
                  <a:pt x="8187" y="21943"/>
                </a:cubicBezTo>
                <a:cubicBezTo>
                  <a:pt x="8128" y="21943"/>
                  <a:pt x="8068" y="21928"/>
                  <a:pt x="8007" y="21897"/>
                </a:cubicBezTo>
                <a:cubicBezTo>
                  <a:pt x="7994" y="21892"/>
                  <a:pt x="7981" y="21886"/>
                  <a:pt x="7969" y="21879"/>
                </a:cubicBezTo>
                <a:lnTo>
                  <a:pt x="7969" y="21879"/>
                </a:lnTo>
                <a:cubicBezTo>
                  <a:pt x="7807" y="21911"/>
                  <a:pt x="7664" y="22037"/>
                  <a:pt x="7653" y="22264"/>
                </a:cubicBezTo>
                <a:cubicBezTo>
                  <a:pt x="7626" y="22482"/>
                  <a:pt x="7789" y="22686"/>
                  <a:pt x="8020" y="22699"/>
                </a:cubicBezTo>
                <a:cubicBezTo>
                  <a:pt x="8032" y="22700"/>
                  <a:pt x="8044" y="22700"/>
                  <a:pt x="8056" y="22700"/>
                </a:cubicBezTo>
                <a:cubicBezTo>
                  <a:pt x="8158" y="22700"/>
                  <a:pt x="8255" y="22669"/>
                  <a:pt x="8331" y="22610"/>
                </a:cubicBezTo>
                <a:lnTo>
                  <a:pt x="8331" y="22610"/>
                </a:lnTo>
                <a:cubicBezTo>
                  <a:pt x="8346" y="22762"/>
                  <a:pt x="8433" y="22908"/>
                  <a:pt x="8564" y="22985"/>
                </a:cubicBezTo>
                <a:cubicBezTo>
                  <a:pt x="8553" y="22984"/>
                  <a:pt x="8543" y="22984"/>
                  <a:pt x="8532" y="22984"/>
                </a:cubicBezTo>
                <a:cubicBezTo>
                  <a:pt x="8403" y="22984"/>
                  <a:pt x="8279" y="23030"/>
                  <a:pt x="8187" y="23111"/>
                </a:cubicBezTo>
                <a:lnTo>
                  <a:pt x="8187" y="23111"/>
                </a:lnTo>
                <a:cubicBezTo>
                  <a:pt x="8187" y="23128"/>
                  <a:pt x="8186" y="23145"/>
                  <a:pt x="8183" y="23161"/>
                </a:cubicBezTo>
                <a:lnTo>
                  <a:pt x="8183" y="23256"/>
                </a:lnTo>
                <a:cubicBezTo>
                  <a:pt x="8170" y="23284"/>
                  <a:pt x="8143" y="23311"/>
                  <a:pt x="8129" y="23338"/>
                </a:cubicBezTo>
                <a:cubicBezTo>
                  <a:pt x="8104" y="23375"/>
                  <a:pt x="8076" y="23407"/>
                  <a:pt x="8045" y="23433"/>
                </a:cubicBezTo>
                <a:lnTo>
                  <a:pt x="8045" y="23433"/>
                </a:lnTo>
                <a:cubicBezTo>
                  <a:pt x="8042" y="23397"/>
                  <a:pt x="8043" y="23361"/>
                  <a:pt x="8047" y="23324"/>
                </a:cubicBezTo>
                <a:cubicBezTo>
                  <a:pt x="8074" y="23240"/>
                  <a:pt x="8123" y="23167"/>
                  <a:pt x="8187" y="23111"/>
                </a:cubicBezTo>
                <a:lnTo>
                  <a:pt x="8187" y="23111"/>
                </a:lnTo>
                <a:cubicBezTo>
                  <a:pt x="8188" y="22927"/>
                  <a:pt x="8058" y="22763"/>
                  <a:pt x="7871" y="22713"/>
                </a:cubicBezTo>
                <a:cubicBezTo>
                  <a:pt x="7841" y="22707"/>
                  <a:pt x="7812" y="22704"/>
                  <a:pt x="7784" y="22704"/>
                </a:cubicBezTo>
                <a:cubicBezTo>
                  <a:pt x="7499" y="22704"/>
                  <a:pt x="7285" y="22998"/>
                  <a:pt x="7409" y="23270"/>
                </a:cubicBezTo>
                <a:cubicBezTo>
                  <a:pt x="7475" y="23440"/>
                  <a:pt x="7627" y="23530"/>
                  <a:pt x="7782" y="23530"/>
                </a:cubicBezTo>
                <a:cubicBezTo>
                  <a:pt x="7874" y="23530"/>
                  <a:pt x="7967" y="23498"/>
                  <a:pt x="8045" y="23433"/>
                </a:cubicBezTo>
                <a:lnTo>
                  <a:pt x="8045" y="23433"/>
                </a:lnTo>
                <a:cubicBezTo>
                  <a:pt x="8057" y="23579"/>
                  <a:pt x="8129" y="23712"/>
                  <a:pt x="8238" y="23797"/>
                </a:cubicBezTo>
                <a:lnTo>
                  <a:pt x="8238" y="23797"/>
                </a:lnTo>
                <a:cubicBezTo>
                  <a:pt x="8256" y="23792"/>
                  <a:pt x="8274" y="23789"/>
                  <a:pt x="8292" y="23787"/>
                </a:cubicBezTo>
                <a:cubicBezTo>
                  <a:pt x="8333" y="23773"/>
                  <a:pt x="8401" y="23773"/>
                  <a:pt x="8442" y="23759"/>
                </a:cubicBezTo>
                <a:lnTo>
                  <a:pt x="8496" y="23787"/>
                </a:lnTo>
                <a:cubicBezTo>
                  <a:pt x="8533" y="23801"/>
                  <a:pt x="8566" y="23819"/>
                  <a:pt x="8597" y="23841"/>
                </a:cubicBezTo>
                <a:lnTo>
                  <a:pt x="8597" y="23841"/>
                </a:lnTo>
                <a:cubicBezTo>
                  <a:pt x="8691" y="23809"/>
                  <a:pt x="8776" y="23747"/>
                  <a:pt x="8836" y="23664"/>
                </a:cubicBezTo>
                <a:lnTo>
                  <a:pt x="9053" y="24113"/>
                </a:lnTo>
                <a:cubicBezTo>
                  <a:pt x="8946" y="24113"/>
                  <a:pt x="8853" y="24151"/>
                  <a:pt x="8781" y="24214"/>
                </a:cubicBezTo>
                <a:lnTo>
                  <a:pt x="8781" y="24214"/>
                </a:lnTo>
                <a:cubicBezTo>
                  <a:pt x="8772" y="24352"/>
                  <a:pt x="8714" y="24454"/>
                  <a:pt x="8631" y="24521"/>
                </a:cubicBezTo>
                <a:lnTo>
                  <a:pt x="8631" y="24521"/>
                </a:lnTo>
                <a:cubicBezTo>
                  <a:pt x="8635" y="24482"/>
                  <a:pt x="8644" y="24441"/>
                  <a:pt x="8659" y="24398"/>
                </a:cubicBezTo>
                <a:cubicBezTo>
                  <a:pt x="8683" y="24327"/>
                  <a:pt x="8725" y="24263"/>
                  <a:pt x="8781" y="24214"/>
                </a:cubicBezTo>
                <a:lnTo>
                  <a:pt x="8781" y="24214"/>
                </a:lnTo>
                <a:cubicBezTo>
                  <a:pt x="8781" y="24212"/>
                  <a:pt x="8781" y="24210"/>
                  <a:pt x="8781" y="24208"/>
                </a:cubicBezTo>
                <a:cubicBezTo>
                  <a:pt x="8781" y="24057"/>
                  <a:pt x="8713" y="23923"/>
                  <a:pt x="8597" y="23841"/>
                </a:cubicBezTo>
                <a:lnTo>
                  <a:pt x="8597" y="23841"/>
                </a:lnTo>
                <a:cubicBezTo>
                  <a:pt x="8550" y="23856"/>
                  <a:pt x="8502" y="23865"/>
                  <a:pt x="8453" y="23865"/>
                </a:cubicBezTo>
                <a:cubicBezTo>
                  <a:pt x="8422" y="23865"/>
                  <a:pt x="8391" y="23862"/>
                  <a:pt x="8360" y="23854"/>
                </a:cubicBezTo>
                <a:lnTo>
                  <a:pt x="8306" y="23841"/>
                </a:lnTo>
                <a:cubicBezTo>
                  <a:pt x="8282" y="23828"/>
                  <a:pt x="8260" y="23813"/>
                  <a:pt x="8238" y="23797"/>
                </a:cubicBezTo>
                <a:lnTo>
                  <a:pt x="8238" y="23797"/>
                </a:lnTo>
                <a:cubicBezTo>
                  <a:pt x="8051" y="23848"/>
                  <a:pt x="7927" y="24035"/>
                  <a:pt x="7952" y="24221"/>
                </a:cubicBezTo>
                <a:cubicBezTo>
                  <a:pt x="7972" y="24483"/>
                  <a:pt x="8168" y="24612"/>
                  <a:pt x="8364" y="24612"/>
                </a:cubicBezTo>
                <a:cubicBezTo>
                  <a:pt x="8460" y="24612"/>
                  <a:pt x="8556" y="24582"/>
                  <a:pt x="8631" y="24521"/>
                </a:cubicBezTo>
                <a:lnTo>
                  <a:pt x="8631" y="24521"/>
                </a:lnTo>
                <a:cubicBezTo>
                  <a:pt x="8616" y="24690"/>
                  <a:pt x="8708" y="24820"/>
                  <a:pt x="8863" y="24942"/>
                </a:cubicBezTo>
                <a:cubicBezTo>
                  <a:pt x="8845" y="24940"/>
                  <a:pt x="8828" y="24938"/>
                  <a:pt x="8811" y="24938"/>
                </a:cubicBezTo>
                <a:cubicBezTo>
                  <a:pt x="8707" y="24938"/>
                  <a:pt x="8610" y="24980"/>
                  <a:pt x="8534" y="25049"/>
                </a:cubicBezTo>
                <a:lnTo>
                  <a:pt x="8534" y="25049"/>
                </a:lnTo>
                <a:cubicBezTo>
                  <a:pt x="8519" y="25163"/>
                  <a:pt x="8463" y="25257"/>
                  <a:pt x="8385" y="25322"/>
                </a:cubicBezTo>
                <a:lnTo>
                  <a:pt x="8385" y="25322"/>
                </a:lnTo>
                <a:cubicBezTo>
                  <a:pt x="8388" y="25300"/>
                  <a:pt x="8393" y="25278"/>
                  <a:pt x="8401" y="25254"/>
                </a:cubicBezTo>
                <a:cubicBezTo>
                  <a:pt x="8428" y="25173"/>
                  <a:pt x="8474" y="25103"/>
                  <a:pt x="8534" y="25049"/>
                </a:cubicBezTo>
                <a:lnTo>
                  <a:pt x="8534" y="25049"/>
                </a:lnTo>
                <a:cubicBezTo>
                  <a:pt x="8535" y="25036"/>
                  <a:pt x="8536" y="25023"/>
                  <a:pt x="8537" y="25010"/>
                </a:cubicBezTo>
                <a:cubicBezTo>
                  <a:pt x="8537" y="24792"/>
                  <a:pt x="8346" y="24602"/>
                  <a:pt x="8129" y="24602"/>
                </a:cubicBezTo>
                <a:lnTo>
                  <a:pt x="8129" y="24588"/>
                </a:lnTo>
                <a:cubicBezTo>
                  <a:pt x="7762" y="24588"/>
                  <a:pt x="7572" y="25037"/>
                  <a:pt x="7830" y="25295"/>
                </a:cubicBezTo>
                <a:cubicBezTo>
                  <a:pt x="7910" y="25384"/>
                  <a:pt x="8012" y="25424"/>
                  <a:pt x="8113" y="25424"/>
                </a:cubicBezTo>
                <a:cubicBezTo>
                  <a:pt x="8211" y="25424"/>
                  <a:pt x="8308" y="25387"/>
                  <a:pt x="8385" y="25322"/>
                </a:cubicBezTo>
                <a:lnTo>
                  <a:pt x="8385" y="25322"/>
                </a:lnTo>
                <a:cubicBezTo>
                  <a:pt x="8357" y="25504"/>
                  <a:pt x="8461" y="25636"/>
                  <a:pt x="8618" y="25757"/>
                </a:cubicBezTo>
                <a:cubicBezTo>
                  <a:pt x="8472" y="25784"/>
                  <a:pt x="8365" y="25820"/>
                  <a:pt x="8291" y="25876"/>
                </a:cubicBezTo>
                <a:lnTo>
                  <a:pt x="8291" y="25876"/>
                </a:lnTo>
                <a:cubicBezTo>
                  <a:pt x="8281" y="25991"/>
                  <a:pt x="8227" y="26086"/>
                  <a:pt x="8151" y="26150"/>
                </a:cubicBezTo>
                <a:lnTo>
                  <a:pt x="8151" y="26150"/>
                </a:lnTo>
                <a:cubicBezTo>
                  <a:pt x="8152" y="26142"/>
                  <a:pt x="8154" y="26133"/>
                  <a:pt x="8156" y="26124"/>
                </a:cubicBezTo>
                <a:cubicBezTo>
                  <a:pt x="8170" y="26013"/>
                  <a:pt x="8212" y="25934"/>
                  <a:pt x="8291" y="25876"/>
                </a:cubicBezTo>
                <a:lnTo>
                  <a:pt x="8291" y="25876"/>
                </a:lnTo>
                <a:cubicBezTo>
                  <a:pt x="8292" y="25864"/>
                  <a:pt x="8292" y="25851"/>
                  <a:pt x="8292" y="25839"/>
                </a:cubicBezTo>
                <a:cubicBezTo>
                  <a:pt x="8292" y="25608"/>
                  <a:pt x="8102" y="25431"/>
                  <a:pt x="7884" y="25431"/>
                </a:cubicBezTo>
                <a:cubicBezTo>
                  <a:pt x="7531" y="25431"/>
                  <a:pt x="7341" y="25866"/>
                  <a:pt x="7599" y="26124"/>
                </a:cubicBezTo>
                <a:cubicBezTo>
                  <a:pt x="7683" y="26209"/>
                  <a:pt x="7787" y="26247"/>
                  <a:pt x="7887" y="26247"/>
                </a:cubicBezTo>
                <a:cubicBezTo>
                  <a:pt x="7984" y="26247"/>
                  <a:pt x="8078" y="26212"/>
                  <a:pt x="8151" y="26150"/>
                </a:cubicBezTo>
                <a:lnTo>
                  <a:pt x="8151" y="26150"/>
                </a:lnTo>
                <a:cubicBezTo>
                  <a:pt x="8124" y="26312"/>
                  <a:pt x="8200" y="26460"/>
                  <a:pt x="8347" y="26539"/>
                </a:cubicBezTo>
                <a:lnTo>
                  <a:pt x="8347" y="26539"/>
                </a:lnTo>
                <a:cubicBezTo>
                  <a:pt x="8365" y="26536"/>
                  <a:pt x="8382" y="26533"/>
                  <a:pt x="8401" y="26532"/>
                </a:cubicBezTo>
                <a:cubicBezTo>
                  <a:pt x="8410" y="26532"/>
                  <a:pt x="8419" y="26531"/>
                  <a:pt x="8428" y="26531"/>
                </a:cubicBezTo>
                <a:cubicBezTo>
                  <a:pt x="8507" y="26531"/>
                  <a:pt x="8579" y="26553"/>
                  <a:pt x="8641" y="26590"/>
                </a:cubicBezTo>
                <a:lnTo>
                  <a:pt x="8641" y="26590"/>
                </a:lnTo>
                <a:cubicBezTo>
                  <a:pt x="8651" y="26589"/>
                  <a:pt x="8662" y="26588"/>
                  <a:pt x="8673" y="26587"/>
                </a:cubicBezTo>
                <a:cubicBezTo>
                  <a:pt x="8768" y="26546"/>
                  <a:pt x="8849" y="26491"/>
                  <a:pt x="8931" y="26423"/>
                </a:cubicBezTo>
                <a:lnTo>
                  <a:pt x="9148" y="26831"/>
                </a:lnTo>
                <a:cubicBezTo>
                  <a:pt x="9034" y="26831"/>
                  <a:pt x="8930" y="26870"/>
                  <a:pt x="8847" y="26937"/>
                </a:cubicBezTo>
                <a:lnTo>
                  <a:pt x="8847" y="26937"/>
                </a:lnTo>
                <a:cubicBezTo>
                  <a:pt x="8845" y="26916"/>
                  <a:pt x="8842" y="26895"/>
                  <a:pt x="8836" y="26872"/>
                </a:cubicBezTo>
                <a:cubicBezTo>
                  <a:pt x="8812" y="26752"/>
                  <a:pt x="8740" y="26650"/>
                  <a:pt x="8641" y="26590"/>
                </a:cubicBezTo>
                <a:lnTo>
                  <a:pt x="8641" y="26590"/>
                </a:lnTo>
                <a:cubicBezTo>
                  <a:pt x="8615" y="26593"/>
                  <a:pt x="8590" y="26594"/>
                  <a:pt x="8564" y="26594"/>
                </a:cubicBezTo>
                <a:cubicBezTo>
                  <a:pt x="8493" y="26594"/>
                  <a:pt x="8423" y="26582"/>
                  <a:pt x="8360" y="26546"/>
                </a:cubicBezTo>
                <a:cubicBezTo>
                  <a:pt x="8356" y="26544"/>
                  <a:pt x="8351" y="26541"/>
                  <a:pt x="8347" y="26539"/>
                </a:cubicBezTo>
                <a:lnTo>
                  <a:pt x="8347" y="26539"/>
                </a:lnTo>
                <a:cubicBezTo>
                  <a:pt x="8157" y="26576"/>
                  <a:pt x="8019" y="26741"/>
                  <a:pt x="8007" y="26940"/>
                </a:cubicBezTo>
                <a:cubicBezTo>
                  <a:pt x="8007" y="27157"/>
                  <a:pt x="8183" y="27348"/>
                  <a:pt x="8401" y="27361"/>
                </a:cubicBezTo>
                <a:cubicBezTo>
                  <a:pt x="8411" y="27362"/>
                  <a:pt x="8421" y="27362"/>
                  <a:pt x="8431" y="27362"/>
                </a:cubicBezTo>
                <a:cubicBezTo>
                  <a:pt x="8522" y="27362"/>
                  <a:pt x="8612" y="27331"/>
                  <a:pt x="8685" y="27277"/>
                </a:cubicBezTo>
                <a:lnTo>
                  <a:pt x="8685" y="27277"/>
                </a:lnTo>
                <a:cubicBezTo>
                  <a:pt x="8701" y="27429"/>
                  <a:pt x="8798" y="27569"/>
                  <a:pt x="8931" y="27647"/>
                </a:cubicBezTo>
                <a:cubicBezTo>
                  <a:pt x="8778" y="27673"/>
                  <a:pt x="8667" y="27716"/>
                  <a:pt x="8591" y="27778"/>
                </a:cubicBezTo>
                <a:lnTo>
                  <a:pt x="8591" y="27778"/>
                </a:lnTo>
                <a:cubicBezTo>
                  <a:pt x="8591" y="27880"/>
                  <a:pt x="8553" y="27984"/>
                  <a:pt x="8469" y="28068"/>
                </a:cubicBezTo>
                <a:cubicBezTo>
                  <a:pt x="8463" y="28073"/>
                  <a:pt x="8457" y="28078"/>
                  <a:pt x="8451" y="28083"/>
                </a:cubicBezTo>
                <a:lnTo>
                  <a:pt x="8451" y="28083"/>
                </a:lnTo>
                <a:cubicBezTo>
                  <a:pt x="8451" y="28069"/>
                  <a:pt x="8453" y="28055"/>
                  <a:pt x="8455" y="28041"/>
                </a:cubicBezTo>
                <a:cubicBezTo>
                  <a:pt x="8469" y="27930"/>
                  <a:pt x="8511" y="27843"/>
                  <a:pt x="8591" y="27778"/>
                </a:cubicBezTo>
                <a:lnTo>
                  <a:pt x="8591" y="27778"/>
                </a:lnTo>
                <a:cubicBezTo>
                  <a:pt x="8592" y="27566"/>
                  <a:pt x="8431" y="27361"/>
                  <a:pt x="8183" y="27361"/>
                </a:cubicBezTo>
                <a:cubicBezTo>
                  <a:pt x="8176" y="27361"/>
                  <a:pt x="8169" y="27361"/>
                  <a:pt x="8161" y="27361"/>
                </a:cubicBezTo>
                <a:cubicBezTo>
                  <a:pt x="7953" y="27361"/>
                  <a:pt x="7776" y="27545"/>
                  <a:pt x="7776" y="27755"/>
                </a:cubicBezTo>
                <a:cubicBezTo>
                  <a:pt x="7766" y="28009"/>
                  <a:pt x="7970" y="28178"/>
                  <a:pt x="8187" y="28178"/>
                </a:cubicBezTo>
                <a:cubicBezTo>
                  <a:pt x="8278" y="28178"/>
                  <a:pt x="8371" y="28148"/>
                  <a:pt x="8451" y="28083"/>
                </a:cubicBezTo>
                <a:lnTo>
                  <a:pt x="8451" y="28083"/>
                </a:lnTo>
                <a:cubicBezTo>
                  <a:pt x="8445" y="28227"/>
                  <a:pt x="8528" y="28373"/>
                  <a:pt x="8655" y="28440"/>
                </a:cubicBezTo>
                <a:lnTo>
                  <a:pt x="8655" y="28440"/>
                </a:lnTo>
                <a:cubicBezTo>
                  <a:pt x="8694" y="28428"/>
                  <a:pt x="8736" y="28421"/>
                  <a:pt x="8781" y="28421"/>
                </a:cubicBezTo>
                <a:cubicBezTo>
                  <a:pt x="8854" y="28421"/>
                  <a:pt x="8923" y="28443"/>
                  <a:pt x="8983" y="28479"/>
                </a:cubicBezTo>
                <a:lnTo>
                  <a:pt x="8983" y="28479"/>
                </a:lnTo>
                <a:cubicBezTo>
                  <a:pt x="8989" y="28478"/>
                  <a:pt x="8994" y="28477"/>
                  <a:pt x="8999" y="28476"/>
                </a:cubicBezTo>
                <a:cubicBezTo>
                  <a:pt x="9080" y="28449"/>
                  <a:pt x="9162" y="28394"/>
                  <a:pt x="9230" y="28326"/>
                </a:cubicBezTo>
                <a:lnTo>
                  <a:pt x="9461" y="28734"/>
                </a:lnTo>
                <a:lnTo>
                  <a:pt x="9434" y="28734"/>
                </a:lnTo>
                <a:cubicBezTo>
                  <a:pt x="9332" y="28738"/>
                  <a:pt x="9244" y="28777"/>
                  <a:pt x="9176" y="28837"/>
                </a:cubicBezTo>
                <a:lnTo>
                  <a:pt x="9176" y="28837"/>
                </a:lnTo>
                <a:cubicBezTo>
                  <a:pt x="9176" y="28839"/>
                  <a:pt x="9176" y="28841"/>
                  <a:pt x="9176" y="28843"/>
                </a:cubicBezTo>
                <a:cubicBezTo>
                  <a:pt x="9176" y="28977"/>
                  <a:pt x="9116" y="29085"/>
                  <a:pt x="9028" y="29156"/>
                </a:cubicBezTo>
                <a:lnTo>
                  <a:pt x="9028" y="29156"/>
                </a:lnTo>
                <a:cubicBezTo>
                  <a:pt x="9029" y="29033"/>
                  <a:pt x="9084" y="28916"/>
                  <a:pt x="9176" y="28837"/>
                </a:cubicBezTo>
                <a:lnTo>
                  <a:pt x="9176" y="28837"/>
                </a:lnTo>
                <a:cubicBezTo>
                  <a:pt x="9182" y="28685"/>
                  <a:pt x="9101" y="28552"/>
                  <a:pt x="8983" y="28479"/>
                </a:cubicBezTo>
                <a:lnTo>
                  <a:pt x="8983" y="28479"/>
                </a:lnTo>
                <a:cubicBezTo>
                  <a:pt x="8950" y="28487"/>
                  <a:pt x="8917" y="28490"/>
                  <a:pt x="8883" y="28490"/>
                </a:cubicBezTo>
                <a:cubicBezTo>
                  <a:pt x="8813" y="28490"/>
                  <a:pt x="8743" y="28475"/>
                  <a:pt x="8673" y="28449"/>
                </a:cubicBezTo>
                <a:cubicBezTo>
                  <a:pt x="8667" y="28446"/>
                  <a:pt x="8661" y="28443"/>
                  <a:pt x="8655" y="28440"/>
                </a:cubicBezTo>
                <a:lnTo>
                  <a:pt x="8655" y="28440"/>
                </a:lnTo>
                <a:cubicBezTo>
                  <a:pt x="8374" y="28525"/>
                  <a:pt x="8256" y="28888"/>
                  <a:pt x="8482" y="29115"/>
                </a:cubicBezTo>
                <a:cubicBezTo>
                  <a:pt x="8564" y="29206"/>
                  <a:pt x="8669" y="29247"/>
                  <a:pt x="8773" y="29247"/>
                </a:cubicBezTo>
                <a:cubicBezTo>
                  <a:pt x="8865" y="29247"/>
                  <a:pt x="8956" y="29214"/>
                  <a:pt x="9028" y="29156"/>
                </a:cubicBezTo>
                <a:lnTo>
                  <a:pt x="9028" y="29156"/>
                </a:lnTo>
                <a:cubicBezTo>
                  <a:pt x="9028" y="29224"/>
                  <a:pt x="9044" y="29294"/>
                  <a:pt x="9080" y="29359"/>
                </a:cubicBezTo>
                <a:cubicBezTo>
                  <a:pt x="9123" y="29430"/>
                  <a:pt x="9180" y="29483"/>
                  <a:pt x="9244" y="29519"/>
                </a:cubicBezTo>
                <a:lnTo>
                  <a:pt x="9244" y="29519"/>
                </a:lnTo>
                <a:cubicBezTo>
                  <a:pt x="9273" y="29512"/>
                  <a:pt x="9304" y="29509"/>
                  <a:pt x="9336" y="29509"/>
                </a:cubicBezTo>
                <a:cubicBezTo>
                  <a:pt x="9341" y="29509"/>
                  <a:pt x="9347" y="29509"/>
                  <a:pt x="9352" y="29509"/>
                </a:cubicBezTo>
                <a:cubicBezTo>
                  <a:pt x="9360" y="29508"/>
                  <a:pt x="9367" y="29508"/>
                  <a:pt x="9374" y="29508"/>
                </a:cubicBezTo>
                <a:cubicBezTo>
                  <a:pt x="9440" y="29508"/>
                  <a:pt x="9503" y="29527"/>
                  <a:pt x="9558" y="29559"/>
                </a:cubicBezTo>
                <a:lnTo>
                  <a:pt x="9558" y="29559"/>
                </a:lnTo>
                <a:cubicBezTo>
                  <a:pt x="9652" y="29534"/>
                  <a:pt x="9739" y="29477"/>
                  <a:pt x="9801" y="29387"/>
                </a:cubicBezTo>
                <a:cubicBezTo>
                  <a:pt x="9814" y="29373"/>
                  <a:pt x="9842" y="29359"/>
                  <a:pt x="9869" y="29359"/>
                </a:cubicBezTo>
                <a:cubicBezTo>
                  <a:pt x="9855" y="29332"/>
                  <a:pt x="9855" y="29319"/>
                  <a:pt x="9855" y="29291"/>
                </a:cubicBezTo>
                <a:cubicBezTo>
                  <a:pt x="9910" y="29101"/>
                  <a:pt x="9842" y="28897"/>
                  <a:pt x="9665" y="28788"/>
                </a:cubicBezTo>
                <a:lnTo>
                  <a:pt x="10059" y="28598"/>
                </a:lnTo>
                <a:lnTo>
                  <a:pt x="10263" y="29006"/>
                </a:lnTo>
                <a:cubicBezTo>
                  <a:pt x="10059" y="29006"/>
                  <a:pt x="9896" y="29155"/>
                  <a:pt x="9869" y="29359"/>
                </a:cubicBezTo>
                <a:cubicBezTo>
                  <a:pt x="9821" y="29560"/>
                  <a:pt x="9908" y="29689"/>
                  <a:pt x="10048" y="29791"/>
                </a:cubicBezTo>
                <a:lnTo>
                  <a:pt x="10048" y="29791"/>
                </a:lnTo>
                <a:cubicBezTo>
                  <a:pt x="10064" y="29787"/>
                  <a:pt x="10082" y="29783"/>
                  <a:pt x="10100" y="29781"/>
                </a:cubicBezTo>
                <a:cubicBezTo>
                  <a:pt x="10154" y="29767"/>
                  <a:pt x="10209" y="29754"/>
                  <a:pt x="10249" y="29754"/>
                </a:cubicBezTo>
                <a:lnTo>
                  <a:pt x="10331" y="29781"/>
                </a:lnTo>
                <a:cubicBezTo>
                  <a:pt x="10361" y="29797"/>
                  <a:pt x="10390" y="29817"/>
                  <a:pt x="10416" y="29838"/>
                </a:cubicBezTo>
                <a:lnTo>
                  <a:pt x="10416" y="29838"/>
                </a:lnTo>
                <a:cubicBezTo>
                  <a:pt x="10502" y="29804"/>
                  <a:pt x="10577" y="29742"/>
                  <a:pt x="10630" y="29658"/>
                </a:cubicBezTo>
                <a:lnTo>
                  <a:pt x="10861" y="30080"/>
                </a:lnTo>
                <a:cubicBezTo>
                  <a:pt x="10764" y="30080"/>
                  <a:pt x="10674" y="30113"/>
                  <a:pt x="10600" y="30167"/>
                </a:cubicBezTo>
                <a:lnTo>
                  <a:pt x="10600" y="30167"/>
                </a:lnTo>
                <a:cubicBezTo>
                  <a:pt x="10604" y="30197"/>
                  <a:pt x="10605" y="30227"/>
                  <a:pt x="10603" y="30256"/>
                </a:cubicBezTo>
                <a:lnTo>
                  <a:pt x="10562" y="30338"/>
                </a:lnTo>
                <a:cubicBezTo>
                  <a:pt x="10533" y="30407"/>
                  <a:pt x="10487" y="30467"/>
                  <a:pt x="10429" y="30512"/>
                </a:cubicBezTo>
                <a:lnTo>
                  <a:pt x="10429" y="30512"/>
                </a:lnTo>
                <a:cubicBezTo>
                  <a:pt x="10424" y="30477"/>
                  <a:pt x="10423" y="30442"/>
                  <a:pt x="10426" y="30406"/>
                </a:cubicBezTo>
                <a:lnTo>
                  <a:pt x="10453" y="30338"/>
                </a:lnTo>
                <a:cubicBezTo>
                  <a:pt x="10490" y="30271"/>
                  <a:pt x="10540" y="30212"/>
                  <a:pt x="10600" y="30167"/>
                </a:cubicBezTo>
                <a:lnTo>
                  <a:pt x="10600" y="30167"/>
                </a:lnTo>
                <a:cubicBezTo>
                  <a:pt x="10585" y="30041"/>
                  <a:pt x="10518" y="29922"/>
                  <a:pt x="10416" y="29838"/>
                </a:cubicBezTo>
                <a:lnTo>
                  <a:pt x="10416" y="29838"/>
                </a:lnTo>
                <a:cubicBezTo>
                  <a:pt x="10368" y="29857"/>
                  <a:pt x="10316" y="29867"/>
                  <a:pt x="10262" y="29867"/>
                </a:cubicBezTo>
                <a:cubicBezTo>
                  <a:pt x="10240" y="29867"/>
                  <a:pt x="10218" y="29866"/>
                  <a:pt x="10195" y="29862"/>
                </a:cubicBezTo>
                <a:lnTo>
                  <a:pt x="10113" y="29835"/>
                </a:lnTo>
                <a:cubicBezTo>
                  <a:pt x="10090" y="29821"/>
                  <a:pt x="10068" y="29806"/>
                  <a:pt x="10048" y="29791"/>
                </a:cubicBezTo>
                <a:lnTo>
                  <a:pt x="10048" y="29791"/>
                </a:lnTo>
                <a:cubicBezTo>
                  <a:pt x="9627" y="29902"/>
                  <a:pt x="9670" y="30557"/>
                  <a:pt x="10141" y="30596"/>
                </a:cubicBezTo>
                <a:cubicBezTo>
                  <a:pt x="10151" y="30597"/>
                  <a:pt x="10162" y="30597"/>
                  <a:pt x="10173" y="30597"/>
                </a:cubicBezTo>
                <a:cubicBezTo>
                  <a:pt x="10269" y="30597"/>
                  <a:pt x="10358" y="30566"/>
                  <a:pt x="10429" y="30512"/>
                </a:cubicBezTo>
                <a:lnTo>
                  <a:pt x="10429" y="30512"/>
                </a:lnTo>
                <a:cubicBezTo>
                  <a:pt x="10445" y="30633"/>
                  <a:pt x="10507" y="30743"/>
                  <a:pt x="10603" y="30827"/>
                </a:cubicBezTo>
                <a:cubicBezTo>
                  <a:pt x="10616" y="30838"/>
                  <a:pt x="10629" y="30849"/>
                  <a:pt x="10642" y="30858"/>
                </a:cubicBezTo>
                <a:lnTo>
                  <a:pt x="10642" y="30858"/>
                </a:lnTo>
                <a:cubicBezTo>
                  <a:pt x="10661" y="30855"/>
                  <a:pt x="10680" y="30854"/>
                  <a:pt x="10700" y="30854"/>
                </a:cubicBezTo>
                <a:cubicBezTo>
                  <a:pt x="10708" y="30854"/>
                  <a:pt x="10717" y="30854"/>
                  <a:pt x="10725" y="30854"/>
                </a:cubicBezTo>
                <a:cubicBezTo>
                  <a:pt x="10803" y="30854"/>
                  <a:pt x="10873" y="30876"/>
                  <a:pt x="10932" y="30912"/>
                </a:cubicBezTo>
                <a:lnTo>
                  <a:pt x="10932" y="30912"/>
                </a:lnTo>
                <a:cubicBezTo>
                  <a:pt x="11034" y="30884"/>
                  <a:pt x="11142" y="30811"/>
                  <a:pt x="11255" y="30691"/>
                </a:cubicBezTo>
                <a:lnTo>
                  <a:pt x="11255" y="30691"/>
                </a:lnTo>
                <a:cubicBezTo>
                  <a:pt x="11245" y="30855"/>
                  <a:pt x="11319" y="31011"/>
                  <a:pt x="11444" y="31107"/>
                </a:cubicBezTo>
                <a:lnTo>
                  <a:pt x="11444" y="31107"/>
                </a:lnTo>
                <a:cubicBezTo>
                  <a:pt x="11485" y="31093"/>
                  <a:pt x="11531" y="31085"/>
                  <a:pt x="11581" y="31085"/>
                </a:cubicBezTo>
                <a:cubicBezTo>
                  <a:pt x="11590" y="31085"/>
                  <a:pt x="11599" y="31085"/>
                  <a:pt x="11609" y="31086"/>
                </a:cubicBezTo>
                <a:cubicBezTo>
                  <a:pt x="11649" y="31086"/>
                  <a:pt x="11690" y="31099"/>
                  <a:pt x="11731" y="31099"/>
                </a:cubicBezTo>
                <a:cubicBezTo>
                  <a:pt x="11753" y="31110"/>
                  <a:pt x="11784" y="31130"/>
                  <a:pt x="11809" y="31152"/>
                </a:cubicBezTo>
                <a:lnTo>
                  <a:pt x="11809" y="31152"/>
                </a:lnTo>
                <a:cubicBezTo>
                  <a:pt x="11929" y="31111"/>
                  <a:pt x="12029" y="31029"/>
                  <a:pt x="12098" y="30909"/>
                </a:cubicBezTo>
                <a:lnTo>
                  <a:pt x="12098" y="30909"/>
                </a:lnTo>
                <a:cubicBezTo>
                  <a:pt x="12066" y="31098"/>
                  <a:pt x="12141" y="31272"/>
                  <a:pt x="12284" y="31378"/>
                </a:cubicBezTo>
                <a:lnTo>
                  <a:pt x="12284" y="31378"/>
                </a:lnTo>
                <a:cubicBezTo>
                  <a:pt x="12326" y="31365"/>
                  <a:pt x="12372" y="31357"/>
                  <a:pt x="12423" y="31357"/>
                </a:cubicBezTo>
                <a:cubicBezTo>
                  <a:pt x="12428" y="31357"/>
                  <a:pt x="12433" y="31357"/>
                  <a:pt x="12438" y="31357"/>
                </a:cubicBezTo>
                <a:cubicBezTo>
                  <a:pt x="12478" y="31357"/>
                  <a:pt x="12519" y="31371"/>
                  <a:pt x="12560" y="31371"/>
                </a:cubicBezTo>
                <a:cubicBezTo>
                  <a:pt x="12585" y="31396"/>
                  <a:pt x="12622" y="31410"/>
                  <a:pt x="12648" y="31433"/>
                </a:cubicBezTo>
                <a:lnTo>
                  <a:pt x="12648" y="31433"/>
                </a:lnTo>
                <a:cubicBezTo>
                  <a:pt x="12766" y="31395"/>
                  <a:pt x="12868" y="31313"/>
                  <a:pt x="12927" y="31194"/>
                </a:cubicBezTo>
                <a:lnTo>
                  <a:pt x="12927" y="31194"/>
                </a:lnTo>
                <a:cubicBezTo>
                  <a:pt x="12917" y="31365"/>
                  <a:pt x="12989" y="31521"/>
                  <a:pt x="13109" y="31624"/>
                </a:cubicBezTo>
                <a:lnTo>
                  <a:pt x="13109" y="31624"/>
                </a:lnTo>
                <a:cubicBezTo>
                  <a:pt x="13152" y="31610"/>
                  <a:pt x="13200" y="31602"/>
                  <a:pt x="13252" y="31602"/>
                </a:cubicBezTo>
                <a:cubicBezTo>
                  <a:pt x="13257" y="31602"/>
                  <a:pt x="13262" y="31602"/>
                  <a:pt x="13267" y="31602"/>
                </a:cubicBezTo>
                <a:cubicBezTo>
                  <a:pt x="13308" y="31602"/>
                  <a:pt x="13348" y="31616"/>
                  <a:pt x="13389" y="31616"/>
                </a:cubicBezTo>
                <a:cubicBezTo>
                  <a:pt x="13416" y="31643"/>
                  <a:pt x="13457" y="31656"/>
                  <a:pt x="13484" y="31684"/>
                </a:cubicBezTo>
                <a:cubicBezTo>
                  <a:pt x="13485" y="31684"/>
                  <a:pt x="13485" y="31684"/>
                  <a:pt x="13486" y="31685"/>
                </a:cubicBezTo>
                <a:lnTo>
                  <a:pt x="13486" y="31685"/>
                </a:lnTo>
                <a:cubicBezTo>
                  <a:pt x="13601" y="31643"/>
                  <a:pt x="13703" y="31560"/>
                  <a:pt x="13770" y="31453"/>
                </a:cubicBezTo>
                <a:lnTo>
                  <a:pt x="13770" y="31453"/>
                </a:lnTo>
                <a:cubicBezTo>
                  <a:pt x="13750" y="31613"/>
                  <a:pt x="13819" y="31774"/>
                  <a:pt x="13944" y="31875"/>
                </a:cubicBezTo>
                <a:lnTo>
                  <a:pt x="13944" y="31875"/>
                </a:lnTo>
                <a:cubicBezTo>
                  <a:pt x="13979" y="31865"/>
                  <a:pt x="14015" y="31859"/>
                  <a:pt x="14053" y="31859"/>
                </a:cubicBezTo>
                <a:cubicBezTo>
                  <a:pt x="14062" y="31859"/>
                  <a:pt x="14072" y="31860"/>
                  <a:pt x="14082" y="31860"/>
                </a:cubicBezTo>
                <a:lnTo>
                  <a:pt x="14191" y="31860"/>
                </a:lnTo>
                <a:cubicBezTo>
                  <a:pt x="14220" y="31890"/>
                  <a:pt x="14250" y="31920"/>
                  <a:pt x="14278" y="31952"/>
                </a:cubicBezTo>
                <a:lnTo>
                  <a:pt x="14278" y="31952"/>
                </a:lnTo>
                <a:cubicBezTo>
                  <a:pt x="14405" y="31920"/>
                  <a:pt x="14520" y="31831"/>
                  <a:pt x="14585" y="31711"/>
                </a:cubicBezTo>
                <a:cubicBezTo>
                  <a:pt x="14619" y="31907"/>
                  <a:pt x="14670" y="32034"/>
                  <a:pt x="14756" y="32111"/>
                </a:cubicBezTo>
                <a:lnTo>
                  <a:pt x="14756" y="32111"/>
                </a:lnTo>
                <a:cubicBezTo>
                  <a:pt x="14793" y="32100"/>
                  <a:pt x="14831" y="32095"/>
                  <a:pt x="14869" y="32095"/>
                </a:cubicBezTo>
                <a:cubicBezTo>
                  <a:pt x="14965" y="32095"/>
                  <a:pt x="15059" y="32128"/>
                  <a:pt x="15132" y="32188"/>
                </a:cubicBezTo>
                <a:lnTo>
                  <a:pt x="15132" y="32188"/>
                </a:lnTo>
                <a:cubicBezTo>
                  <a:pt x="15232" y="32158"/>
                  <a:pt x="15322" y="32091"/>
                  <a:pt x="15374" y="31996"/>
                </a:cubicBezTo>
                <a:cubicBezTo>
                  <a:pt x="15496" y="31806"/>
                  <a:pt x="15442" y="31548"/>
                  <a:pt x="15251" y="31425"/>
                </a:cubicBezTo>
                <a:lnTo>
                  <a:pt x="15632" y="31208"/>
                </a:lnTo>
                <a:lnTo>
                  <a:pt x="15849" y="31629"/>
                </a:lnTo>
                <a:lnTo>
                  <a:pt x="15754" y="31656"/>
                </a:lnTo>
                <a:cubicBezTo>
                  <a:pt x="15550" y="31697"/>
                  <a:pt x="15414" y="31887"/>
                  <a:pt x="15428" y="32091"/>
                </a:cubicBezTo>
                <a:cubicBezTo>
                  <a:pt x="15436" y="32214"/>
                  <a:pt x="15499" y="32322"/>
                  <a:pt x="15595" y="32392"/>
                </a:cubicBezTo>
                <a:lnTo>
                  <a:pt x="15595" y="32392"/>
                </a:lnTo>
                <a:cubicBezTo>
                  <a:pt x="15630" y="32382"/>
                  <a:pt x="15667" y="32377"/>
                  <a:pt x="15703" y="32377"/>
                </a:cubicBezTo>
                <a:cubicBezTo>
                  <a:pt x="15790" y="32377"/>
                  <a:pt x="15876" y="32405"/>
                  <a:pt x="15945" y="32456"/>
                </a:cubicBezTo>
                <a:lnTo>
                  <a:pt x="15945" y="32456"/>
                </a:lnTo>
                <a:cubicBezTo>
                  <a:pt x="16064" y="32426"/>
                  <a:pt x="16173" y="32352"/>
                  <a:pt x="16244" y="32241"/>
                </a:cubicBezTo>
                <a:cubicBezTo>
                  <a:pt x="16298" y="32010"/>
                  <a:pt x="16271" y="31806"/>
                  <a:pt x="16080" y="31697"/>
                </a:cubicBezTo>
                <a:lnTo>
                  <a:pt x="16502" y="31480"/>
                </a:lnTo>
                <a:cubicBezTo>
                  <a:pt x="16512" y="31604"/>
                  <a:pt x="16570" y="31721"/>
                  <a:pt x="16663" y="31805"/>
                </a:cubicBezTo>
                <a:lnTo>
                  <a:pt x="16663" y="31805"/>
                </a:lnTo>
                <a:cubicBezTo>
                  <a:pt x="16715" y="31787"/>
                  <a:pt x="16770" y="31778"/>
                  <a:pt x="16826" y="31778"/>
                </a:cubicBezTo>
                <a:cubicBezTo>
                  <a:pt x="16836" y="31778"/>
                  <a:pt x="16845" y="31778"/>
                  <a:pt x="16855" y="31779"/>
                </a:cubicBezTo>
                <a:lnTo>
                  <a:pt x="16910" y="31806"/>
                </a:lnTo>
                <a:cubicBezTo>
                  <a:pt x="16937" y="31820"/>
                  <a:pt x="16977" y="31847"/>
                  <a:pt x="17005" y="31860"/>
                </a:cubicBezTo>
                <a:cubicBezTo>
                  <a:pt x="17015" y="31867"/>
                  <a:pt x="17024" y="31875"/>
                  <a:pt x="17034" y="31882"/>
                </a:cubicBezTo>
                <a:lnTo>
                  <a:pt x="17034" y="31882"/>
                </a:lnTo>
                <a:cubicBezTo>
                  <a:pt x="17161" y="31850"/>
                  <a:pt x="17269" y="31766"/>
                  <a:pt x="17331" y="31643"/>
                </a:cubicBezTo>
                <a:lnTo>
                  <a:pt x="17331" y="31643"/>
                </a:lnTo>
                <a:cubicBezTo>
                  <a:pt x="17321" y="31797"/>
                  <a:pt x="17386" y="31943"/>
                  <a:pt x="17497" y="32045"/>
                </a:cubicBezTo>
                <a:lnTo>
                  <a:pt x="17497" y="32045"/>
                </a:lnTo>
                <a:cubicBezTo>
                  <a:pt x="17527" y="32039"/>
                  <a:pt x="17559" y="32036"/>
                  <a:pt x="17593" y="32036"/>
                </a:cubicBezTo>
                <a:cubicBezTo>
                  <a:pt x="17605" y="32036"/>
                  <a:pt x="17617" y="32036"/>
                  <a:pt x="17630" y="32037"/>
                </a:cubicBezTo>
                <a:lnTo>
                  <a:pt x="17752" y="32051"/>
                </a:lnTo>
                <a:lnTo>
                  <a:pt x="17739" y="32051"/>
                </a:lnTo>
                <a:cubicBezTo>
                  <a:pt x="17785" y="32069"/>
                  <a:pt x="17827" y="32096"/>
                  <a:pt x="17863" y="32128"/>
                </a:cubicBezTo>
                <a:lnTo>
                  <a:pt x="17863" y="32128"/>
                </a:lnTo>
                <a:cubicBezTo>
                  <a:pt x="17989" y="32090"/>
                  <a:pt x="18098" y="32003"/>
                  <a:pt x="18160" y="31887"/>
                </a:cubicBezTo>
                <a:lnTo>
                  <a:pt x="18160" y="31887"/>
                </a:lnTo>
                <a:cubicBezTo>
                  <a:pt x="18150" y="32043"/>
                  <a:pt x="18217" y="32198"/>
                  <a:pt x="18330" y="32304"/>
                </a:cubicBezTo>
                <a:lnTo>
                  <a:pt x="18330" y="32304"/>
                </a:lnTo>
                <a:cubicBezTo>
                  <a:pt x="18358" y="32297"/>
                  <a:pt x="18386" y="32294"/>
                  <a:pt x="18416" y="32294"/>
                </a:cubicBezTo>
                <a:cubicBezTo>
                  <a:pt x="18426" y="32294"/>
                  <a:pt x="18435" y="32294"/>
                  <a:pt x="18445" y="32295"/>
                </a:cubicBezTo>
                <a:lnTo>
                  <a:pt x="18554" y="32295"/>
                </a:lnTo>
                <a:cubicBezTo>
                  <a:pt x="18587" y="32328"/>
                  <a:pt x="18620" y="32361"/>
                  <a:pt x="18652" y="32396"/>
                </a:cubicBezTo>
                <a:lnTo>
                  <a:pt x="18652" y="32396"/>
                </a:lnTo>
                <a:cubicBezTo>
                  <a:pt x="18829" y="32358"/>
                  <a:pt x="18978" y="32231"/>
                  <a:pt x="19030" y="32064"/>
                </a:cubicBezTo>
                <a:cubicBezTo>
                  <a:pt x="19057" y="31874"/>
                  <a:pt x="18976" y="31711"/>
                  <a:pt x="18826" y="31602"/>
                </a:cubicBezTo>
                <a:lnTo>
                  <a:pt x="19275" y="31385"/>
                </a:lnTo>
                <a:cubicBezTo>
                  <a:pt x="19275" y="31522"/>
                  <a:pt x="19329" y="31642"/>
                  <a:pt x="19419" y="31730"/>
                </a:cubicBezTo>
                <a:lnTo>
                  <a:pt x="19419" y="31730"/>
                </a:lnTo>
                <a:cubicBezTo>
                  <a:pt x="19458" y="31721"/>
                  <a:pt x="19498" y="31716"/>
                  <a:pt x="19538" y="31716"/>
                </a:cubicBezTo>
                <a:cubicBezTo>
                  <a:pt x="19586" y="31716"/>
                  <a:pt x="19635" y="31723"/>
                  <a:pt x="19682" y="31738"/>
                </a:cubicBezTo>
                <a:lnTo>
                  <a:pt x="19682" y="31752"/>
                </a:lnTo>
                <a:cubicBezTo>
                  <a:pt x="19696" y="31765"/>
                  <a:pt x="19723" y="31792"/>
                  <a:pt x="19750" y="31820"/>
                </a:cubicBezTo>
                <a:cubicBezTo>
                  <a:pt x="19759" y="31826"/>
                  <a:pt x="19767" y="31832"/>
                  <a:pt x="19775" y="31839"/>
                </a:cubicBezTo>
                <a:lnTo>
                  <a:pt x="19775" y="31839"/>
                </a:lnTo>
                <a:cubicBezTo>
                  <a:pt x="19910" y="31808"/>
                  <a:pt x="20035" y="31716"/>
                  <a:pt x="20104" y="31588"/>
                </a:cubicBezTo>
                <a:lnTo>
                  <a:pt x="20104" y="31588"/>
                </a:lnTo>
                <a:cubicBezTo>
                  <a:pt x="20094" y="31739"/>
                  <a:pt x="20150" y="31875"/>
                  <a:pt x="20246" y="31974"/>
                </a:cubicBezTo>
                <a:lnTo>
                  <a:pt x="20246" y="31974"/>
                </a:lnTo>
                <a:cubicBezTo>
                  <a:pt x="20253" y="31972"/>
                  <a:pt x="20260" y="31970"/>
                  <a:pt x="20267" y="31969"/>
                </a:cubicBezTo>
                <a:lnTo>
                  <a:pt x="20267" y="31983"/>
                </a:lnTo>
                <a:cubicBezTo>
                  <a:pt x="20321" y="31969"/>
                  <a:pt x="20376" y="31969"/>
                  <a:pt x="20430" y="31955"/>
                </a:cubicBezTo>
                <a:lnTo>
                  <a:pt x="20498" y="31983"/>
                </a:lnTo>
                <a:cubicBezTo>
                  <a:pt x="20549" y="32002"/>
                  <a:pt x="20594" y="32032"/>
                  <a:pt x="20632" y="32069"/>
                </a:cubicBezTo>
                <a:lnTo>
                  <a:pt x="20632" y="32069"/>
                </a:lnTo>
                <a:cubicBezTo>
                  <a:pt x="20759" y="32032"/>
                  <a:pt x="20870" y="31950"/>
                  <a:pt x="20933" y="31833"/>
                </a:cubicBezTo>
                <a:lnTo>
                  <a:pt x="20933" y="31833"/>
                </a:lnTo>
                <a:cubicBezTo>
                  <a:pt x="20923" y="31984"/>
                  <a:pt x="20986" y="32129"/>
                  <a:pt x="21094" y="32230"/>
                </a:cubicBezTo>
                <a:lnTo>
                  <a:pt x="21094" y="32230"/>
                </a:lnTo>
                <a:cubicBezTo>
                  <a:pt x="21115" y="32227"/>
                  <a:pt x="21137" y="32225"/>
                  <a:pt x="21160" y="32225"/>
                </a:cubicBezTo>
                <a:cubicBezTo>
                  <a:pt x="21174" y="32225"/>
                  <a:pt x="21189" y="32226"/>
                  <a:pt x="21205" y="32227"/>
                </a:cubicBezTo>
                <a:lnTo>
                  <a:pt x="21313" y="32227"/>
                </a:lnTo>
                <a:cubicBezTo>
                  <a:pt x="21348" y="32262"/>
                  <a:pt x="21381" y="32297"/>
                  <a:pt x="21413" y="32333"/>
                </a:cubicBezTo>
                <a:lnTo>
                  <a:pt x="21413" y="32333"/>
                </a:lnTo>
                <a:cubicBezTo>
                  <a:pt x="21555" y="32309"/>
                  <a:pt x="21678" y="32223"/>
                  <a:pt x="21748" y="32091"/>
                </a:cubicBezTo>
                <a:cubicBezTo>
                  <a:pt x="21781" y="32273"/>
                  <a:pt x="21834" y="32394"/>
                  <a:pt x="21916" y="32471"/>
                </a:cubicBezTo>
                <a:lnTo>
                  <a:pt x="21916" y="32471"/>
                </a:lnTo>
                <a:cubicBezTo>
                  <a:pt x="21949" y="32463"/>
                  <a:pt x="21984" y="32458"/>
                  <a:pt x="22020" y="32458"/>
                </a:cubicBezTo>
                <a:cubicBezTo>
                  <a:pt x="22119" y="32458"/>
                  <a:pt x="22212" y="32498"/>
                  <a:pt x="22284" y="32562"/>
                </a:cubicBezTo>
                <a:lnTo>
                  <a:pt x="22284" y="32562"/>
                </a:lnTo>
                <a:cubicBezTo>
                  <a:pt x="22390" y="32538"/>
                  <a:pt x="22488" y="32475"/>
                  <a:pt x="22550" y="32377"/>
                </a:cubicBezTo>
                <a:cubicBezTo>
                  <a:pt x="22673" y="32173"/>
                  <a:pt x="22605" y="31915"/>
                  <a:pt x="22414" y="31792"/>
                </a:cubicBezTo>
                <a:lnTo>
                  <a:pt x="22836" y="31575"/>
                </a:lnTo>
                <a:lnTo>
                  <a:pt x="22836" y="31575"/>
                </a:lnTo>
                <a:cubicBezTo>
                  <a:pt x="22826" y="31701"/>
                  <a:pt x="22879" y="31827"/>
                  <a:pt x="22969" y="31918"/>
                </a:cubicBezTo>
                <a:lnTo>
                  <a:pt x="22969" y="31918"/>
                </a:lnTo>
                <a:cubicBezTo>
                  <a:pt x="22974" y="31917"/>
                  <a:pt x="22980" y="31916"/>
                  <a:pt x="22985" y="31915"/>
                </a:cubicBezTo>
                <a:lnTo>
                  <a:pt x="22999" y="31915"/>
                </a:lnTo>
                <a:cubicBezTo>
                  <a:pt x="23053" y="31901"/>
                  <a:pt x="23108" y="31901"/>
                  <a:pt x="23148" y="31901"/>
                </a:cubicBezTo>
                <a:lnTo>
                  <a:pt x="23216" y="31928"/>
                </a:lnTo>
                <a:cubicBezTo>
                  <a:pt x="23270" y="31947"/>
                  <a:pt x="23317" y="31976"/>
                  <a:pt x="23356" y="32012"/>
                </a:cubicBezTo>
                <a:lnTo>
                  <a:pt x="23356" y="32012"/>
                </a:lnTo>
                <a:cubicBezTo>
                  <a:pt x="23482" y="31979"/>
                  <a:pt x="23592" y="31897"/>
                  <a:pt x="23665" y="31779"/>
                </a:cubicBezTo>
                <a:lnTo>
                  <a:pt x="23665" y="31779"/>
                </a:lnTo>
                <a:cubicBezTo>
                  <a:pt x="23646" y="31928"/>
                  <a:pt x="23705" y="32071"/>
                  <a:pt x="23814" y="32168"/>
                </a:cubicBezTo>
                <a:lnTo>
                  <a:pt x="23814" y="32168"/>
                </a:lnTo>
                <a:cubicBezTo>
                  <a:pt x="23843" y="32162"/>
                  <a:pt x="23873" y="32158"/>
                  <a:pt x="23905" y="32158"/>
                </a:cubicBezTo>
                <a:cubicBezTo>
                  <a:pt x="23916" y="32158"/>
                  <a:pt x="23926" y="32159"/>
                  <a:pt x="23937" y="32159"/>
                </a:cubicBezTo>
                <a:lnTo>
                  <a:pt x="24059" y="32173"/>
                </a:lnTo>
                <a:lnTo>
                  <a:pt x="24045" y="32159"/>
                </a:lnTo>
                <a:lnTo>
                  <a:pt x="24045" y="32159"/>
                </a:lnTo>
                <a:cubicBezTo>
                  <a:pt x="24098" y="32186"/>
                  <a:pt x="24145" y="32219"/>
                  <a:pt x="24185" y="32257"/>
                </a:cubicBezTo>
                <a:lnTo>
                  <a:pt x="24185" y="32257"/>
                </a:lnTo>
                <a:cubicBezTo>
                  <a:pt x="24315" y="32225"/>
                  <a:pt x="24430" y="32143"/>
                  <a:pt x="24494" y="32023"/>
                </a:cubicBezTo>
                <a:lnTo>
                  <a:pt x="24494" y="32023"/>
                </a:lnTo>
                <a:cubicBezTo>
                  <a:pt x="24485" y="32173"/>
                  <a:pt x="24540" y="32323"/>
                  <a:pt x="24646" y="32424"/>
                </a:cubicBezTo>
                <a:lnTo>
                  <a:pt x="24646" y="32424"/>
                </a:lnTo>
                <a:cubicBezTo>
                  <a:pt x="24671" y="32419"/>
                  <a:pt x="24697" y="32416"/>
                  <a:pt x="24722" y="32416"/>
                </a:cubicBezTo>
                <a:cubicBezTo>
                  <a:pt x="24732" y="32416"/>
                  <a:pt x="24742" y="32417"/>
                  <a:pt x="24752" y="32418"/>
                </a:cubicBezTo>
                <a:lnTo>
                  <a:pt x="24861" y="32418"/>
                </a:lnTo>
                <a:cubicBezTo>
                  <a:pt x="24897" y="32453"/>
                  <a:pt x="24930" y="32489"/>
                  <a:pt x="24962" y="32526"/>
                </a:cubicBezTo>
                <a:lnTo>
                  <a:pt x="24962" y="32526"/>
                </a:lnTo>
                <a:cubicBezTo>
                  <a:pt x="25110" y="32504"/>
                  <a:pt x="25240" y="32417"/>
                  <a:pt x="25323" y="32282"/>
                </a:cubicBezTo>
                <a:cubicBezTo>
                  <a:pt x="25323" y="32336"/>
                  <a:pt x="25337" y="32377"/>
                  <a:pt x="25337" y="32418"/>
                </a:cubicBezTo>
                <a:cubicBezTo>
                  <a:pt x="25352" y="32532"/>
                  <a:pt x="25408" y="32620"/>
                  <a:pt x="25484" y="32680"/>
                </a:cubicBezTo>
                <a:lnTo>
                  <a:pt x="25484" y="32680"/>
                </a:lnTo>
                <a:cubicBezTo>
                  <a:pt x="25502" y="32677"/>
                  <a:pt x="25521" y="32676"/>
                  <a:pt x="25541" y="32676"/>
                </a:cubicBezTo>
                <a:lnTo>
                  <a:pt x="25554" y="32676"/>
                </a:lnTo>
                <a:cubicBezTo>
                  <a:pt x="25647" y="32676"/>
                  <a:pt x="25732" y="32710"/>
                  <a:pt x="25799" y="32767"/>
                </a:cubicBezTo>
                <a:lnTo>
                  <a:pt x="25799" y="32767"/>
                </a:lnTo>
                <a:cubicBezTo>
                  <a:pt x="25936" y="32751"/>
                  <a:pt x="26069" y="32669"/>
                  <a:pt x="26139" y="32513"/>
                </a:cubicBezTo>
                <a:cubicBezTo>
                  <a:pt x="26220" y="32336"/>
                  <a:pt x="26166" y="32119"/>
                  <a:pt x="26003" y="32010"/>
                </a:cubicBezTo>
                <a:cubicBezTo>
                  <a:pt x="25976" y="31983"/>
                  <a:pt x="25962" y="31955"/>
                  <a:pt x="25948" y="31928"/>
                </a:cubicBezTo>
                <a:lnTo>
                  <a:pt x="25948" y="31928"/>
                </a:lnTo>
                <a:cubicBezTo>
                  <a:pt x="25970" y="31931"/>
                  <a:pt x="25992" y="31933"/>
                  <a:pt x="26013" y="31933"/>
                </a:cubicBezTo>
                <a:cubicBezTo>
                  <a:pt x="26181" y="31933"/>
                  <a:pt x="26340" y="31842"/>
                  <a:pt x="26424" y="31697"/>
                </a:cubicBezTo>
                <a:cubicBezTo>
                  <a:pt x="26424" y="31872"/>
                  <a:pt x="26459" y="32005"/>
                  <a:pt x="26563" y="32097"/>
                </a:cubicBezTo>
                <a:lnTo>
                  <a:pt x="26563" y="32097"/>
                </a:lnTo>
                <a:cubicBezTo>
                  <a:pt x="26584" y="32093"/>
                  <a:pt x="26606" y="32091"/>
                  <a:pt x="26628" y="32091"/>
                </a:cubicBezTo>
                <a:cubicBezTo>
                  <a:pt x="26746" y="32091"/>
                  <a:pt x="26846" y="32138"/>
                  <a:pt x="26919" y="32210"/>
                </a:cubicBezTo>
                <a:lnTo>
                  <a:pt x="26919" y="32210"/>
                </a:lnTo>
                <a:cubicBezTo>
                  <a:pt x="27044" y="32190"/>
                  <a:pt x="27148" y="32102"/>
                  <a:pt x="27240" y="31983"/>
                </a:cubicBezTo>
                <a:cubicBezTo>
                  <a:pt x="27270" y="32151"/>
                  <a:pt x="27318" y="32268"/>
                  <a:pt x="27393" y="32342"/>
                </a:cubicBezTo>
                <a:lnTo>
                  <a:pt x="27393" y="32342"/>
                </a:lnTo>
                <a:cubicBezTo>
                  <a:pt x="27409" y="32340"/>
                  <a:pt x="27426" y="32339"/>
                  <a:pt x="27442" y="32339"/>
                </a:cubicBezTo>
                <a:cubicBezTo>
                  <a:pt x="27545" y="32339"/>
                  <a:pt x="27646" y="32379"/>
                  <a:pt x="27722" y="32447"/>
                </a:cubicBezTo>
                <a:lnTo>
                  <a:pt x="27722" y="32447"/>
                </a:lnTo>
                <a:cubicBezTo>
                  <a:pt x="27863" y="32433"/>
                  <a:pt x="27995" y="32345"/>
                  <a:pt x="28082" y="32214"/>
                </a:cubicBezTo>
                <a:cubicBezTo>
                  <a:pt x="28137" y="31983"/>
                  <a:pt x="28110" y="31779"/>
                  <a:pt x="27906" y="31670"/>
                </a:cubicBezTo>
                <a:lnTo>
                  <a:pt x="28327" y="31453"/>
                </a:lnTo>
                <a:cubicBezTo>
                  <a:pt x="28337" y="31569"/>
                  <a:pt x="28388" y="31679"/>
                  <a:pt x="28471" y="31761"/>
                </a:cubicBezTo>
                <a:lnTo>
                  <a:pt x="28471" y="31761"/>
                </a:lnTo>
                <a:cubicBezTo>
                  <a:pt x="28505" y="31753"/>
                  <a:pt x="28540" y="31749"/>
                  <a:pt x="28576" y="31749"/>
                </a:cubicBezTo>
                <a:cubicBezTo>
                  <a:pt x="28592" y="31749"/>
                  <a:pt x="28609" y="31750"/>
                  <a:pt x="28626" y="31752"/>
                </a:cubicBezTo>
                <a:lnTo>
                  <a:pt x="28694" y="31779"/>
                </a:lnTo>
                <a:cubicBezTo>
                  <a:pt x="28747" y="31799"/>
                  <a:pt x="28793" y="31829"/>
                  <a:pt x="28833" y="31866"/>
                </a:cubicBezTo>
                <a:lnTo>
                  <a:pt x="28833" y="31866"/>
                </a:lnTo>
                <a:cubicBezTo>
                  <a:pt x="28965" y="31836"/>
                  <a:pt x="29080" y="31752"/>
                  <a:pt x="29156" y="31629"/>
                </a:cubicBezTo>
                <a:cubicBezTo>
                  <a:pt x="29166" y="31813"/>
                  <a:pt x="29224" y="31955"/>
                  <a:pt x="29344" y="32037"/>
                </a:cubicBezTo>
                <a:lnTo>
                  <a:pt x="29344" y="32037"/>
                </a:lnTo>
                <a:cubicBezTo>
                  <a:pt x="29351" y="32036"/>
                  <a:pt x="29357" y="32036"/>
                  <a:pt x="29364" y="32036"/>
                </a:cubicBezTo>
                <a:cubicBezTo>
                  <a:pt x="29372" y="32036"/>
                  <a:pt x="29379" y="32037"/>
                  <a:pt x="29387" y="32037"/>
                </a:cubicBezTo>
                <a:cubicBezTo>
                  <a:pt x="29477" y="32037"/>
                  <a:pt x="29556" y="32064"/>
                  <a:pt x="29620" y="32109"/>
                </a:cubicBezTo>
                <a:lnTo>
                  <a:pt x="29620" y="32109"/>
                </a:lnTo>
                <a:cubicBezTo>
                  <a:pt x="29752" y="32098"/>
                  <a:pt x="29879" y="32021"/>
                  <a:pt x="29944" y="31901"/>
                </a:cubicBezTo>
                <a:cubicBezTo>
                  <a:pt x="30067" y="31656"/>
                  <a:pt x="29972" y="31466"/>
                  <a:pt x="29754" y="31289"/>
                </a:cubicBezTo>
                <a:lnTo>
                  <a:pt x="29754" y="31289"/>
                </a:lnTo>
                <a:cubicBezTo>
                  <a:pt x="29772" y="31292"/>
                  <a:pt x="29790" y="31293"/>
                  <a:pt x="29808" y="31293"/>
                </a:cubicBezTo>
                <a:cubicBezTo>
                  <a:pt x="30017" y="31293"/>
                  <a:pt x="30195" y="31150"/>
                  <a:pt x="30257" y="30950"/>
                </a:cubicBezTo>
                <a:cubicBezTo>
                  <a:pt x="30284" y="30773"/>
                  <a:pt x="30216" y="30596"/>
                  <a:pt x="30067" y="30501"/>
                </a:cubicBezTo>
                <a:lnTo>
                  <a:pt x="30502" y="30284"/>
                </a:lnTo>
                <a:cubicBezTo>
                  <a:pt x="30502" y="30413"/>
                  <a:pt x="30556" y="30536"/>
                  <a:pt x="30648" y="30623"/>
                </a:cubicBezTo>
                <a:lnTo>
                  <a:pt x="30648" y="30623"/>
                </a:lnTo>
                <a:cubicBezTo>
                  <a:pt x="30677" y="30618"/>
                  <a:pt x="30707" y="30615"/>
                  <a:pt x="30738" y="30615"/>
                </a:cubicBezTo>
                <a:cubicBezTo>
                  <a:pt x="30786" y="30615"/>
                  <a:pt x="30835" y="30622"/>
                  <a:pt x="30882" y="30637"/>
                </a:cubicBezTo>
                <a:lnTo>
                  <a:pt x="30869" y="30651"/>
                </a:lnTo>
                <a:cubicBezTo>
                  <a:pt x="30904" y="30676"/>
                  <a:pt x="30937" y="30703"/>
                  <a:pt x="30968" y="30732"/>
                </a:cubicBezTo>
                <a:lnTo>
                  <a:pt x="30968" y="30732"/>
                </a:lnTo>
                <a:cubicBezTo>
                  <a:pt x="31126" y="30711"/>
                  <a:pt x="31269" y="30614"/>
                  <a:pt x="31345" y="30474"/>
                </a:cubicBezTo>
                <a:lnTo>
                  <a:pt x="31358" y="30406"/>
                </a:lnTo>
                <a:cubicBezTo>
                  <a:pt x="31385" y="30229"/>
                  <a:pt x="31304" y="30053"/>
                  <a:pt x="31154" y="29957"/>
                </a:cubicBezTo>
                <a:lnTo>
                  <a:pt x="31576" y="29726"/>
                </a:lnTo>
                <a:cubicBezTo>
                  <a:pt x="31585" y="29854"/>
                  <a:pt x="31638" y="29968"/>
                  <a:pt x="31723" y="30052"/>
                </a:cubicBezTo>
                <a:lnTo>
                  <a:pt x="31723" y="30052"/>
                </a:lnTo>
                <a:cubicBezTo>
                  <a:pt x="31761" y="30043"/>
                  <a:pt x="31800" y="30038"/>
                  <a:pt x="31840" y="30038"/>
                </a:cubicBezTo>
                <a:cubicBezTo>
                  <a:pt x="31852" y="30038"/>
                  <a:pt x="31863" y="30038"/>
                  <a:pt x="31875" y="30039"/>
                </a:cubicBezTo>
                <a:lnTo>
                  <a:pt x="31915" y="30066"/>
                </a:lnTo>
                <a:cubicBezTo>
                  <a:pt x="31967" y="30086"/>
                  <a:pt x="32013" y="30113"/>
                  <a:pt x="32053" y="30148"/>
                </a:cubicBezTo>
                <a:lnTo>
                  <a:pt x="32053" y="30148"/>
                </a:lnTo>
                <a:cubicBezTo>
                  <a:pt x="32222" y="30117"/>
                  <a:pt x="32370" y="29997"/>
                  <a:pt x="32432" y="29821"/>
                </a:cubicBezTo>
                <a:cubicBezTo>
                  <a:pt x="32459" y="29618"/>
                  <a:pt x="32350" y="29414"/>
                  <a:pt x="32174" y="29319"/>
                </a:cubicBezTo>
                <a:lnTo>
                  <a:pt x="32174" y="29319"/>
                </a:lnTo>
                <a:cubicBezTo>
                  <a:pt x="32192" y="29321"/>
                  <a:pt x="32211" y="29322"/>
                  <a:pt x="32229" y="29322"/>
                </a:cubicBezTo>
                <a:cubicBezTo>
                  <a:pt x="32427" y="29322"/>
                  <a:pt x="32614" y="29191"/>
                  <a:pt x="32677" y="28992"/>
                </a:cubicBezTo>
                <a:cubicBezTo>
                  <a:pt x="32704" y="28788"/>
                  <a:pt x="32609" y="28585"/>
                  <a:pt x="32418" y="28489"/>
                </a:cubicBezTo>
                <a:lnTo>
                  <a:pt x="32418" y="28489"/>
                </a:lnTo>
                <a:cubicBezTo>
                  <a:pt x="32439" y="28492"/>
                  <a:pt x="32460" y="28493"/>
                  <a:pt x="32480" y="28493"/>
                </a:cubicBezTo>
                <a:cubicBezTo>
                  <a:pt x="32699" y="28493"/>
                  <a:pt x="32887" y="28362"/>
                  <a:pt x="32962" y="28163"/>
                </a:cubicBezTo>
                <a:cubicBezTo>
                  <a:pt x="32989" y="27959"/>
                  <a:pt x="32880" y="27755"/>
                  <a:pt x="32704" y="27660"/>
                </a:cubicBezTo>
                <a:lnTo>
                  <a:pt x="32704" y="27660"/>
                </a:lnTo>
                <a:cubicBezTo>
                  <a:pt x="32714" y="27661"/>
                  <a:pt x="32725" y="27661"/>
                  <a:pt x="32735" y="27661"/>
                </a:cubicBezTo>
                <a:cubicBezTo>
                  <a:pt x="32953" y="27661"/>
                  <a:pt x="33142" y="27529"/>
                  <a:pt x="33220" y="27334"/>
                </a:cubicBezTo>
                <a:cubicBezTo>
                  <a:pt x="33224" y="27307"/>
                  <a:pt x="33225" y="27279"/>
                  <a:pt x="33224" y="27253"/>
                </a:cubicBezTo>
                <a:lnTo>
                  <a:pt x="33220" y="27253"/>
                </a:lnTo>
                <a:cubicBezTo>
                  <a:pt x="33221" y="27250"/>
                  <a:pt x="33223" y="27247"/>
                  <a:pt x="33224" y="27244"/>
                </a:cubicBezTo>
                <a:lnTo>
                  <a:pt x="33224" y="27244"/>
                </a:lnTo>
                <a:cubicBezTo>
                  <a:pt x="33216" y="27062"/>
                  <a:pt x="33114" y="26899"/>
                  <a:pt x="32962" y="26818"/>
                </a:cubicBezTo>
                <a:lnTo>
                  <a:pt x="32962" y="26818"/>
                </a:lnTo>
                <a:cubicBezTo>
                  <a:pt x="32980" y="26820"/>
                  <a:pt x="32999" y="26821"/>
                  <a:pt x="33017" y="26821"/>
                </a:cubicBezTo>
                <a:cubicBezTo>
                  <a:pt x="33215" y="26821"/>
                  <a:pt x="33403" y="26690"/>
                  <a:pt x="33465" y="26491"/>
                </a:cubicBezTo>
                <a:cubicBezTo>
                  <a:pt x="33492" y="26287"/>
                  <a:pt x="33397" y="26097"/>
                  <a:pt x="33220" y="26002"/>
                </a:cubicBezTo>
                <a:lnTo>
                  <a:pt x="33315" y="25988"/>
                </a:lnTo>
                <a:cubicBezTo>
                  <a:pt x="33519" y="25975"/>
                  <a:pt x="33682" y="25812"/>
                  <a:pt x="33710" y="25608"/>
                </a:cubicBezTo>
                <a:cubicBezTo>
                  <a:pt x="33736" y="25327"/>
                  <a:pt x="33512" y="25142"/>
                  <a:pt x="33285" y="25142"/>
                </a:cubicBezTo>
                <a:cubicBezTo>
                  <a:pt x="33161" y="25142"/>
                  <a:pt x="33035" y="25197"/>
                  <a:pt x="32948" y="25322"/>
                </a:cubicBezTo>
                <a:cubicBezTo>
                  <a:pt x="32935" y="25350"/>
                  <a:pt x="32894" y="25350"/>
                  <a:pt x="32880" y="25350"/>
                </a:cubicBezTo>
                <a:cubicBezTo>
                  <a:pt x="32880" y="25390"/>
                  <a:pt x="32880" y="25431"/>
                  <a:pt x="32880" y="25458"/>
                </a:cubicBezTo>
                <a:cubicBezTo>
                  <a:pt x="32826" y="25635"/>
                  <a:pt x="32908" y="25825"/>
                  <a:pt x="33071" y="25934"/>
                </a:cubicBezTo>
                <a:lnTo>
                  <a:pt x="32663" y="26138"/>
                </a:lnTo>
                <a:lnTo>
                  <a:pt x="32459" y="25717"/>
                </a:lnTo>
                <a:cubicBezTo>
                  <a:pt x="32677" y="25717"/>
                  <a:pt x="32840" y="25567"/>
                  <a:pt x="32867" y="25350"/>
                </a:cubicBezTo>
                <a:cubicBezTo>
                  <a:pt x="32921" y="25146"/>
                  <a:pt x="32799" y="25023"/>
                  <a:pt x="32649" y="24901"/>
                </a:cubicBezTo>
                <a:lnTo>
                  <a:pt x="32649" y="24901"/>
                </a:lnTo>
                <a:cubicBezTo>
                  <a:pt x="32660" y="24902"/>
                  <a:pt x="32671" y="24902"/>
                  <a:pt x="32682" y="24902"/>
                </a:cubicBezTo>
                <a:cubicBezTo>
                  <a:pt x="32886" y="24902"/>
                  <a:pt x="33061" y="24782"/>
                  <a:pt x="33139" y="24588"/>
                </a:cubicBezTo>
                <a:cubicBezTo>
                  <a:pt x="33207" y="24371"/>
                  <a:pt x="33111" y="24208"/>
                  <a:pt x="32921" y="24072"/>
                </a:cubicBezTo>
                <a:lnTo>
                  <a:pt x="32921" y="24072"/>
                </a:lnTo>
                <a:cubicBezTo>
                  <a:pt x="32931" y="24073"/>
                  <a:pt x="32940" y="24073"/>
                  <a:pt x="32949" y="24073"/>
                </a:cubicBezTo>
                <a:cubicBezTo>
                  <a:pt x="33142" y="24073"/>
                  <a:pt x="33319" y="23941"/>
                  <a:pt x="33383" y="23759"/>
                </a:cubicBezTo>
                <a:cubicBezTo>
                  <a:pt x="33451" y="23542"/>
                  <a:pt x="33343" y="23379"/>
                  <a:pt x="33152" y="23229"/>
                </a:cubicBezTo>
                <a:lnTo>
                  <a:pt x="33152" y="23229"/>
                </a:lnTo>
                <a:cubicBezTo>
                  <a:pt x="33163" y="23230"/>
                  <a:pt x="33174" y="23230"/>
                  <a:pt x="33185" y="23230"/>
                </a:cubicBezTo>
                <a:cubicBezTo>
                  <a:pt x="33390" y="23230"/>
                  <a:pt x="33577" y="23110"/>
                  <a:pt x="33642" y="22917"/>
                </a:cubicBezTo>
                <a:cubicBezTo>
                  <a:pt x="33682" y="22713"/>
                  <a:pt x="33574" y="22509"/>
                  <a:pt x="33397" y="22414"/>
                </a:cubicBezTo>
                <a:cubicBezTo>
                  <a:pt x="33710" y="22359"/>
                  <a:pt x="33845" y="22251"/>
                  <a:pt x="33886" y="22033"/>
                </a:cubicBezTo>
                <a:cubicBezTo>
                  <a:pt x="33913" y="21856"/>
                  <a:pt x="33818" y="21693"/>
                  <a:pt x="33655" y="21612"/>
                </a:cubicBezTo>
                <a:cubicBezTo>
                  <a:pt x="33591" y="21580"/>
                  <a:pt x="33528" y="21563"/>
                  <a:pt x="33466" y="21563"/>
                </a:cubicBezTo>
                <a:cubicBezTo>
                  <a:pt x="33345" y="21563"/>
                  <a:pt x="33228" y="21626"/>
                  <a:pt x="33111" y="21761"/>
                </a:cubicBezTo>
                <a:lnTo>
                  <a:pt x="32880" y="21340"/>
                </a:lnTo>
                <a:cubicBezTo>
                  <a:pt x="33098" y="21340"/>
                  <a:pt x="33288" y="21204"/>
                  <a:pt x="33343" y="21014"/>
                </a:cubicBezTo>
                <a:cubicBezTo>
                  <a:pt x="33383" y="20796"/>
                  <a:pt x="33275" y="20592"/>
                  <a:pt x="33098" y="20497"/>
                </a:cubicBezTo>
                <a:lnTo>
                  <a:pt x="33098" y="20497"/>
                </a:lnTo>
                <a:cubicBezTo>
                  <a:pt x="33109" y="20498"/>
                  <a:pt x="33120" y="20498"/>
                  <a:pt x="33131" y="20498"/>
                </a:cubicBezTo>
                <a:cubicBezTo>
                  <a:pt x="33336" y="20498"/>
                  <a:pt x="33523" y="20378"/>
                  <a:pt x="33601" y="20171"/>
                </a:cubicBezTo>
                <a:cubicBezTo>
                  <a:pt x="33574" y="20049"/>
                  <a:pt x="33546" y="19926"/>
                  <a:pt x="33506" y="19818"/>
                </a:cubicBezTo>
                <a:cubicBezTo>
                  <a:pt x="33478" y="19750"/>
                  <a:pt x="33411" y="19709"/>
                  <a:pt x="33356" y="19654"/>
                </a:cubicBezTo>
                <a:lnTo>
                  <a:pt x="33275" y="19641"/>
                </a:lnTo>
                <a:cubicBezTo>
                  <a:pt x="33262" y="19640"/>
                  <a:pt x="33249" y="19640"/>
                  <a:pt x="33236" y="19640"/>
                </a:cubicBezTo>
                <a:cubicBezTo>
                  <a:pt x="33049" y="19640"/>
                  <a:pt x="32887" y="19733"/>
                  <a:pt x="32785" y="19886"/>
                </a:cubicBezTo>
                <a:cubicBezTo>
                  <a:pt x="32799" y="19695"/>
                  <a:pt x="32690" y="19505"/>
                  <a:pt x="32500" y="19423"/>
                </a:cubicBezTo>
                <a:cubicBezTo>
                  <a:pt x="32447" y="19405"/>
                  <a:pt x="32393" y="19395"/>
                  <a:pt x="32340" y="19395"/>
                </a:cubicBezTo>
                <a:cubicBezTo>
                  <a:pt x="32204" y="19395"/>
                  <a:pt x="32075" y="19459"/>
                  <a:pt x="31997" y="19587"/>
                </a:cubicBezTo>
                <a:cubicBezTo>
                  <a:pt x="31929" y="19437"/>
                  <a:pt x="31861" y="19301"/>
                  <a:pt x="31779" y="19152"/>
                </a:cubicBezTo>
                <a:cubicBezTo>
                  <a:pt x="31847" y="19138"/>
                  <a:pt x="31915" y="19124"/>
                  <a:pt x="31983" y="19084"/>
                </a:cubicBezTo>
                <a:cubicBezTo>
                  <a:pt x="32038" y="19043"/>
                  <a:pt x="32106" y="19002"/>
                  <a:pt x="32160" y="18934"/>
                </a:cubicBezTo>
                <a:cubicBezTo>
                  <a:pt x="32187" y="19206"/>
                  <a:pt x="32323" y="19355"/>
                  <a:pt x="32527" y="19383"/>
                </a:cubicBezTo>
                <a:cubicBezTo>
                  <a:pt x="32549" y="19386"/>
                  <a:pt x="32570" y="19387"/>
                  <a:pt x="32591" y="19387"/>
                </a:cubicBezTo>
                <a:cubicBezTo>
                  <a:pt x="32756" y="19387"/>
                  <a:pt x="32903" y="19296"/>
                  <a:pt x="32976" y="19152"/>
                </a:cubicBezTo>
                <a:cubicBezTo>
                  <a:pt x="33084" y="18961"/>
                  <a:pt x="33030" y="18785"/>
                  <a:pt x="32799" y="18567"/>
                </a:cubicBezTo>
                <a:lnTo>
                  <a:pt x="32799" y="18567"/>
                </a:lnTo>
                <a:cubicBezTo>
                  <a:pt x="32809" y="18568"/>
                  <a:pt x="32818" y="18568"/>
                  <a:pt x="32828" y="18568"/>
                </a:cubicBezTo>
                <a:cubicBezTo>
                  <a:pt x="33047" y="18568"/>
                  <a:pt x="33235" y="18421"/>
                  <a:pt x="33261" y="18200"/>
                </a:cubicBezTo>
                <a:cubicBezTo>
                  <a:pt x="33302" y="17942"/>
                  <a:pt x="33139" y="17806"/>
                  <a:pt x="32935" y="17711"/>
                </a:cubicBezTo>
                <a:lnTo>
                  <a:pt x="32935" y="17711"/>
                </a:lnTo>
                <a:cubicBezTo>
                  <a:pt x="32976" y="17724"/>
                  <a:pt x="33003" y="17724"/>
                  <a:pt x="33044" y="17724"/>
                </a:cubicBezTo>
                <a:cubicBezTo>
                  <a:pt x="33084" y="17734"/>
                  <a:pt x="33122" y="17738"/>
                  <a:pt x="33158" y="17738"/>
                </a:cubicBezTo>
                <a:cubicBezTo>
                  <a:pt x="33643" y="17738"/>
                  <a:pt x="33722" y="16946"/>
                  <a:pt x="33166" y="16895"/>
                </a:cubicBezTo>
                <a:cubicBezTo>
                  <a:pt x="33152" y="16894"/>
                  <a:pt x="33139" y="16894"/>
                  <a:pt x="33125" y="16894"/>
                </a:cubicBezTo>
                <a:cubicBezTo>
                  <a:pt x="32978" y="16894"/>
                  <a:pt x="32845" y="16961"/>
                  <a:pt x="32758" y="17086"/>
                </a:cubicBezTo>
                <a:lnTo>
                  <a:pt x="32541" y="16678"/>
                </a:lnTo>
                <a:cubicBezTo>
                  <a:pt x="32731" y="16664"/>
                  <a:pt x="32908" y="16528"/>
                  <a:pt x="32962" y="16338"/>
                </a:cubicBezTo>
                <a:cubicBezTo>
                  <a:pt x="32965" y="16324"/>
                  <a:pt x="32967" y="16311"/>
                  <a:pt x="32968" y="16297"/>
                </a:cubicBezTo>
                <a:lnTo>
                  <a:pt x="32962" y="16297"/>
                </a:lnTo>
                <a:lnTo>
                  <a:pt x="32969" y="16287"/>
                </a:lnTo>
                <a:lnTo>
                  <a:pt x="32969" y="16287"/>
                </a:lnTo>
                <a:cubicBezTo>
                  <a:pt x="32984" y="16101"/>
                  <a:pt x="32879" y="15922"/>
                  <a:pt x="32717" y="15835"/>
                </a:cubicBezTo>
                <a:lnTo>
                  <a:pt x="32717" y="15835"/>
                </a:lnTo>
                <a:cubicBezTo>
                  <a:pt x="32727" y="15836"/>
                  <a:pt x="32737" y="15836"/>
                  <a:pt x="32747" y="15836"/>
                </a:cubicBezTo>
                <a:cubicBezTo>
                  <a:pt x="32932" y="15836"/>
                  <a:pt x="33104" y="15729"/>
                  <a:pt x="33193" y="15566"/>
                </a:cubicBezTo>
                <a:lnTo>
                  <a:pt x="33193" y="15566"/>
                </a:lnTo>
                <a:lnTo>
                  <a:pt x="33193" y="15590"/>
                </a:lnTo>
                <a:cubicBezTo>
                  <a:pt x="33179" y="15794"/>
                  <a:pt x="33315" y="15985"/>
                  <a:pt x="33506" y="16025"/>
                </a:cubicBezTo>
                <a:cubicBezTo>
                  <a:pt x="33536" y="16032"/>
                  <a:pt x="33566" y="16035"/>
                  <a:pt x="33596" y="16035"/>
                </a:cubicBezTo>
                <a:cubicBezTo>
                  <a:pt x="33879" y="16035"/>
                  <a:pt x="34092" y="15753"/>
                  <a:pt x="33981" y="15482"/>
                </a:cubicBezTo>
                <a:cubicBezTo>
                  <a:pt x="33914" y="15309"/>
                  <a:pt x="33755" y="15219"/>
                  <a:pt x="33597" y="15219"/>
                </a:cubicBezTo>
                <a:cubicBezTo>
                  <a:pt x="33468" y="15219"/>
                  <a:pt x="33340" y="15278"/>
                  <a:pt x="33261" y="15400"/>
                </a:cubicBezTo>
                <a:lnTo>
                  <a:pt x="33210" y="15462"/>
                </a:lnTo>
                <a:lnTo>
                  <a:pt x="33210" y="15462"/>
                </a:lnTo>
                <a:cubicBezTo>
                  <a:pt x="33186" y="15355"/>
                  <a:pt x="33161" y="15250"/>
                  <a:pt x="33125" y="15155"/>
                </a:cubicBezTo>
                <a:cubicBezTo>
                  <a:pt x="33098" y="15087"/>
                  <a:pt x="33030" y="15033"/>
                  <a:pt x="32976" y="14979"/>
                </a:cubicBezTo>
                <a:lnTo>
                  <a:pt x="32894" y="14979"/>
                </a:lnTo>
                <a:cubicBezTo>
                  <a:pt x="32871" y="14975"/>
                  <a:pt x="32849" y="14974"/>
                  <a:pt x="32826" y="14974"/>
                </a:cubicBezTo>
                <a:cubicBezTo>
                  <a:pt x="32673" y="14974"/>
                  <a:pt x="32527" y="15052"/>
                  <a:pt x="32432" y="15183"/>
                </a:cubicBezTo>
                <a:lnTo>
                  <a:pt x="32228" y="14775"/>
                </a:lnTo>
                <a:cubicBezTo>
                  <a:pt x="32375" y="14763"/>
                  <a:pt x="32510" y="14674"/>
                  <a:pt x="32595" y="14547"/>
                </a:cubicBezTo>
                <a:lnTo>
                  <a:pt x="32595" y="14547"/>
                </a:lnTo>
                <a:cubicBezTo>
                  <a:pt x="32608" y="14721"/>
                  <a:pt x="32711" y="14868"/>
                  <a:pt x="32867" y="14952"/>
                </a:cubicBezTo>
                <a:lnTo>
                  <a:pt x="32948" y="14952"/>
                </a:lnTo>
                <a:cubicBezTo>
                  <a:pt x="32977" y="14958"/>
                  <a:pt x="33005" y="14961"/>
                  <a:pt x="33034" y="14961"/>
                </a:cubicBezTo>
                <a:cubicBezTo>
                  <a:pt x="33233" y="14961"/>
                  <a:pt x="33414" y="14801"/>
                  <a:pt x="33438" y="14598"/>
                </a:cubicBezTo>
                <a:cubicBezTo>
                  <a:pt x="33451" y="14367"/>
                  <a:pt x="33288" y="14163"/>
                  <a:pt x="33057" y="14136"/>
                </a:cubicBezTo>
                <a:cubicBezTo>
                  <a:pt x="33046" y="14135"/>
                  <a:pt x="33036" y="14135"/>
                  <a:pt x="33025" y="14135"/>
                </a:cubicBezTo>
                <a:cubicBezTo>
                  <a:pt x="32868" y="14135"/>
                  <a:pt x="32725" y="14217"/>
                  <a:pt x="32649" y="14351"/>
                </a:cubicBezTo>
                <a:lnTo>
                  <a:pt x="32649" y="14351"/>
                </a:lnTo>
                <a:cubicBezTo>
                  <a:pt x="32635" y="14180"/>
                  <a:pt x="32543" y="14026"/>
                  <a:pt x="32391" y="13932"/>
                </a:cubicBezTo>
                <a:lnTo>
                  <a:pt x="32323" y="13919"/>
                </a:lnTo>
                <a:cubicBezTo>
                  <a:pt x="32293" y="13911"/>
                  <a:pt x="32262" y="13908"/>
                  <a:pt x="32232" y="13908"/>
                </a:cubicBezTo>
                <a:cubicBezTo>
                  <a:pt x="32087" y="13908"/>
                  <a:pt x="31951" y="13985"/>
                  <a:pt x="31861" y="14109"/>
                </a:cubicBezTo>
                <a:lnTo>
                  <a:pt x="31644" y="13674"/>
                </a:lnTo>
                <a:lnTo>
                  <a:pt x="31644" y="13674"/>
                </a:lnTo>
                <a:cubicBezTo>
                  <a:pt x="31653" y="13675"/>
                  <a:pt x="31661" y="13675"/>
                  <a:pt x="31670" y="13675"/>
                </a:cubicBezTo>
                <a:cubicBezTo>
                  <a:pt x="31813" y="13675"/>
                  <a:pt x="31929" y="13586"/>
                  <a:pt x="32034" y="13468"/>
                </a:cubicBezTo>
                <a:lnTo>
                  <a:pt x="32034" y="13468"/>
                </a:lnTo>
                <a:cubicBezTo>
                  <a:pt x="32040" y="13649"/>
                  <a:pt x="32133" y="13808"/>
                  <a:pt x="32296" y="13878"/>
                </a:cubicBezTo>
                <a:lnTo>
                  <a:pt x="32364" y="13891"/>
                </a:lnTo>
                <a:cubicBezTo>
                  <a:pt x="32398" y="13899"/>
                  <a:pt x="32432" y="13903"/>
                  <a:pt x="32465" y="13903"/>
                </a:cubicBezTo>
                <a:cubicBezTo>
                  <a:pt x="32657" y="13903"/>
                  <a:pt x="32825" y="13776"/>
                  <a:pt x="32894" y="13579"/>
                </a:cubicBezTo>
                <a:cubicBezTo>
                  <a:pt x="32919" y="13362"/>
                  <a:pt x="32802" y="13158"/>
                  <a:pt x="32608" y="13066"/>
                </a:cubicBezTo>
                <a:lnTo>
                  <a:pt x="32608" y="13066"/>
                </a:lnTo>
                <a:cubicBezTo>
                  <a:pt x="32635" y="13070"/>
                  <a:pt x="32663" y="13076"/>
                  <a:pt x="32690" y="13076"/>
                </a:cubicBezTo>
                <a:cubicBezTo>
                  <a:pt x="32696" y="13076"/>
                  <a:pt x="32701" y="13076"/>
                  <a:pt x="32707" y="13076"/>
                </a:cubicBezTo>
                <a:cubicBezTo>
                  <a:pt x="33063" y="13076"/>
                  <a:pt x="33257" y="12650"/>
                  <a:pt x="33016" y="12383"/>
                </a:cubicBezTo>
                <a:cubicBezTo>
                  <a:pt x="32928" y="12289"/>
                  <a:pt x="32816" y="12247"/>
                  <a:pt x="32708" y="12247"/>
                </a:cubicBezTo>
                <a:cubicBezTo>
                  <a:pt x="32551" y="12247"/>
                  <a:pt x="32400" y="12335"/>
                  <a:pt x="32333" y="12483"/>
                </a:cubicBezTo>
                <a:lnTo>
                  <a:pt x="32333" y="12483"/>
                </a:lnTo>
                <a:cubicBezTo>
                  <a:pt x="32326" y="12513"/>
                  <a:pt x="32316" y="12541"/>
                  <a:pt x="32305" y="12568"/>
                </a:cubicBezTo>
                <a:lnTo>
                  <a:pt x="32305" y="12568"/>
                </a:lnTo>
                <a:cubicBezTo>
                  <a:pt x="32311" y="12538"/>
                  <a:pt x="32321" y="12509"/>
                  <a:pt x="32333" y="12483"/>
                </a:cubicBezTo>
                <a:lnTo>
                  <a:pt x="32333" y="12483"/>
                </a:lnTo>
                <a:cubicBezTo>
                  <a:pt x="32334" y="12477"/>
                  <a:pt x="32335" y="12470"/>
                  <a:pt x="32337" y="12464"/>
                </a:cubicBezTo>
                <a:cubicBezTo>
                  <a:pt x="32364" y="12274"/>
                  <a:pt x="32255" y="12111"/>
                  <a:pt x="32011" y="12002"/>
                </a:cubicBezTo>
                <a:lnTo>
                  <a:pt x="32011" y="11988"/>
                </a:lnTo>
                <a:cubicBezTo>
                  <a:pt x="31985" y="11985"/>
                  <a:pt x="31960" y="11983"/>
                  <a:pt x="31934" y="11983"/>
                </a:cubicBezTo>
                <a:cubicBezTo>
                  <a:pt x="31785" y="11983"/>
                  <a:pt x="31643" y="12051"/>
                  <a:pt x="31562" y="12179"/>
                </a:cubicBezTo>
                <a:lnTo>
                  <a:pt x="31331" y="11757"/>
                </a:lnTo>
                <a:cubicBezTo>
                  <a:pt x="31489" y="11757"/>
                  <a:pt x="31631" y="11676"/>
                  <a:pt x="31712" y="11544"/>
                </a:cubicBezTo>
                <a:lnTo>
                  <a:pt x="31712" y="11544"/>
                </a:lnTo>
                <a:cubicBezTo>
                  <a:pt x="31709" y="11715"/>
                  <a:pt x="31812" y="11876"/>
                  <a:pt x="31983" y="11961"/>
                </a:cubicBezTo>
                <a:cubicBezTo>
                  <a:pt x="32024" y="11961"/>
                  <a:pt x="32065" y="11975"/>
                  <a:pt x="32106" y="11975"/>
                </a:cubicBezTo>
                <a:cubicBezTo>
                  <a:pt x="32110" y="11975"/>
                  <a:pt x="32115" y="11975"/>
                  <a:pt x="32119" y="11975"/>
                </a:cubicBezTo>
                <a:cubicBezTo>
                  <a:pt x="32663" y="11975"/>
                  <a:pt x="32686" y="11173"/>
                  <a:pt x="32146" y="11146"/>
                </a:cubicBezTo>
                <a:cubicBezTo>
                  <a:pt x="31992" y="11146"/>
                  <a:pt x="31849" y="11228"/>
                  <a:pt x="31769" y="11358"/>
                </a:cubicBezTo>
                <a:lnTo>
                  <a:pt x="31769" y="11358"/>
                </a:lnTo>
                <a:cubicBezTo>
                  <a:pt x="31769" y="11378"/>
                  <a:pt x="31768" y="11398"/>
                  <a:pt x="31766" y="11418"/>
                </a:cubicBezTo>
                <a:cubicBezTo>
                  <a:pt x="31754" y="11463"/>
                  <a:pt x="31735" y="11506"/>
                  <a:pt x="31712" y="11544"/>
                </a:cubicBezTo>
                <a:lnTo>
                  <a:pt x="31712" y="11544"/>
                </a:lnTo>
                <a:cubicBezTo>
                  <a:pt x="31712" y="11498"/>
                  <a:pt x="31721" y="11451"/>
                  <a:pt x="31739" y="11404"/>
                </a:cubicBezTo>
                <a:lnTo>
                  <a:pt x="31739" y="11404"/>
                </a:lnTo>
                <a:lnTo>
                  <a:pt x="31739" y="11418"/>
                </a:lnTo>
                <a:cubicBezTo>
                  <a:pt x="31747" y="11397"/>
                  <a:pt x="31758" y="11377"/>
                  <a:pt x="31769" y="11358"/>
                </a:cubicBezTo>
                <a:lnTo>
                  <a:pt x="31769" y="11358"/>
                </a:lnTo>
                <a:cubicBezTo>
                  <a:pt x="31767" y="11161"/>
                  <a:pt x="31637" y="10975"/>
                  <a:pt x="31440" y="10901"/>
                </a:cubicBezTo>
                <a:cubicBezTo>
                  <a:pt x="31415" y="10898"/>
                  <a:pt x="31391" y="10897"/>
                  <a:pt x="31367" y="10897"/>
                </a:cubicBezTo>
                <a:cubicBezTo>
                  <a:pt x="31178" y="10897"/>
                  <a:pt x="31008" y="10990"/>
                  <a:pt x="30923" y="11159"/>
                </a:cubicBezTo>
                <a:cubicBezTo>
                  <a:pt x="30950" y="10955"/>
                  <a:pt x="30842" y="10765"/>
                  <a:pt x="30665" y="10670"/>
                </a:cubicBezTo>
                <a:lnTo>
                  <a:pt x="30597" y="10656"/>
                </a:lnTo>
                <a:cubicBezTo>
                  <a:pt x="30571" y="10652"/>
                  <a:pt x="30545" y="10651"/>
                  <a:pt x="30520" y="10651"/>
                </a:cubicBezTo>
                <a:cubicBezTo>
                  <a:pt x="30370" y="10651"/>
                  <a:pt x="30230" y="10717"/>
                  <a:pt x="30148" y="10833"/>
                </a:cubicBezTo>
                <a:lnTo>
                  <a:pt x="29917" y="10398"/>
                </a:lnTo>
                <a:cubicBezTo>
                  <a:pt x="30176" y="10357"/>
                  <a:pt x="30298" y="10249"/>
                  <a:pt x="30339" y="10031"/>
                </a:cubicBezTo>
                <a:cubicBezTo>
                  <a:pt x="30366" y="9868"/>
                  <a:pt x="30271" y="9691"/>
                  <a:pt x="30121" y="9610"/>
                </a:cubicBezTo>
                <a:cubicBezTo>
                  <a:pt x="30048" y="9573"/>
                  <a:pt x="29979" y="9556"/>
                  <a:pt x="29914" y="9556"/>
                </a:cubicBezTo>
                <a:cubicBezTo>
                  <a:pt x="29764" y="9556"/>
                  <a:pt x="29637" y="9648"/>
                  <a:pt x="29523" y="9800"/>
                </a:cubicBezTo>
                <a:cubicBezTo>
                  <a:pt x="29549" y="9504"/>
                  <a:pt x="29310" y="9313"/>
                  <a:pt x="29074" y="9313"/>
                </a:cubicBezTo>
                <a:cubicBezTo>
                  <a:pt x="28932" y="9313"/>
                  <a:pt x="28790" y="9383"/>
                  <a:pt x="28708" y="9542"/>
                </a:cubicBezTo>
                <a:cubicBezTo>
                  <a:pt x="28653" y="9243"/>
                  <a:pt x="28544" y="9107"/>
                  <a:pt x="28313" y="9066"/>
                </a:cubicBezTo>
                <a:cubicBezTo>
                  <a:pt x="28137" y="9066"/>
                  <a:pt x="27960" y="9148"/>
                  <a:pt x="27865" y="9311"/>
                </a:cubicBezTo>
                <a:cubicBezTo>
                  <a:pt x="27797" y="9501"/>
                  <a:pt x="27865" y="9732"/>
                  <a:pt x="28042" y="9854"/>
                </a:cubicBezTo>
                <a:lnTo>
                  <a:pt x="27620" y="10072"/>
                </a:lnTo>
                <a:cubicBezTo>
                  <a:pt x="27607" y="9909"/>
                  <a:pt x="27511" y="9746"/>
                  <a:pt x="27362" y="9678"/>
                </a:cubicBezTo>
                <a:lnTo>
                  <a:pt x="27280" y="9637"/>
                </a:lnTo>
                <a:cubicBezTo>
                  <a:pt x="27269" y="9636"/>
                  <a:pt x="27258" y="9636"/>
                  <a:pt x="27246" y="9636"/>
                </a:cubicBezTo>
                <a:cubicBezTo>
                  <a:pt x="27055" y="9636"/>
                  <a:pt x="26881" y="9742"/>
                  <a:pt x="26791" y="9909"/>
                </a:cubicBezTo>
                <a:cubicBezTo>
                  <a:pt x="26818" y="9678"/>
                  <a:pt x="26682" y="9447"/>
                  <a:pt x="26465" y="9365"/>
                </a:cubicBezTo>
                <a:cubicBezTo>
                  <a:pt x="26452" y="9364"/>
                  <a:pt x="26439" y="9364"/>
                  <a:pt x="26426" y="9364"/>
                </a:cubicBezTo>
                <a:cubicBezTo>
                  <a:pt x="26236" y="9364"/>
                  <a:pt x="26051" y="9458"/>
                  <a:pt x="25962" y="9623"/>
                </a:cubicBezTo>
                <a:cubicBezTo>
                  <a:pt x="25976" y="9406"/>
                  <a:pt x="25840" y="9188"/>
                  <a:pt x="25636" y="9121"/>
                </a:cubicBezTo>
                <a:lnTo>
                  <a:pt x="25636" y="9121"/>
                </a:lnTo>
                <a:cubicBezTo>
                  <a:pt x="25672" y="9121"/>
                  <a:pt x="25710" y="9122"/>
                  <a:pt x="25758" y="9134"/>
                </a:cubicBezTo>
                <a:cubicBezTo>
                  <a:pt x="26139" y="9134"/>
                  <a:pt x="26329" y="8658"/>
                  <a:pt x="26030" y="8400"/>
                </a:cubicBezTo>
                <a:cubicBezTo>
                  <a:pt x="25951" y="8332"/>
                  <a:pt x="25860" y="8302"/>
                  <a:pt x="25770" y="8302"/>
                </a:cubicBezTo>
                <a:close/>
                <a:moveTo>
                  <a:pt x="5814" y="32193"/>
                </a:moveTo>
                <a:cubicBezTo>
                  <a:pt x="5743" y="32193"/>
                  <a:pt x="5672" y="32220"/>
                  <a:pt x="5614" y="32282"/>
                </a:cubicBezTo>
                <a:cubicBezTo>
                  <a:pt x="5438" y="32458"/>
                  <a:pt x="5560" y="32771"/>
                  <a:pt x="5818" y="32771"/>
                </a:cubicBezTo>
                <a:cubicBezTo>
                  <a:pt x="5981" y="32771"/>
                  <a:pt x="6117" y="32649"/>
                  <a:pt x="6117" y="32486"/>
                </a:cubicBezTo>
                <a:lnTo>
                  <a:pt x="6104" y="32486"/>
                </a:lnTo>
                <a:cubicBezTo>
                  <a:pt x="6104" y="32311"/>
                  <a:pt x="5961" y="32193"/>
                  <a:pt x="5814" y="32193"/>
                </a:cubicBezTo>
                <a:close/>
                <a:moveTo>
                  <a:pt x="8577" y="32051"/>
                </a:moveTo>
                <a:cubicBezTo>
                  <a:pt x="8251" y="32051"/>
                  <a:pt x="8088" y="32445"/>
                  <a:pt x="8319" y="32676"/>
                </a:cubicBezTo>
                <a:cubicBezTo>
                  <a:pt x="8394" y="32751"/>
                  <a:pt x="8486" y="32784"/>
                  <a:pt x="8576" y="32784"/>
                </a:cubicBezTo>
                <a:cubicBezTo>
                  <a:pt x="8764" y="32784"/>
                  <a:pt x="8944" y="32638"/>
                  <a:pt x="8944" y="32418"/>
                </a:cubicBezTo>
                <a:cubicBezTo>
                  <a:pt x="8944" y="32214"/>
                  <a:pt x="8781" y="32051"/>
                  <a:pt x="8577" y="32051"/>
                </a:cubicBezTo>
                <a:close/>
                <a:moveTo>
                  <a:pt x="20246" y="31974"/>
                </a:moveTo>
                <a:lnTo>
                  <a:pt x="20246" y="31974"/>
                </a:lnTo>
                <a:cubicBezTo>
                  <a:pt x="20053" y="32022"/>
                  <a:pt x="19914" y="32194"/>
                  <a:pt x="19927" y="32404"/>
                </a:cubicBezTo>
                <a:cubicBezTo>
                  <a:pt x="19941" y="32608"/>
                  <a:pt x="20117" y="32785"/>
                  <a:pt x="20321" y="32798"/>
                </a:cubicBezTo>
                <a:cubicBezTo>
                  <a:pt x="20330" y="32799"/>
                  <a:pt x="20338" y="32799"/>
                  <a:pt x="20347" y="32799"/>
                </a:cubicBezTo>
                <a:cubicBezTo>
                  <a:pt x="20553" y="32799"/>
                  <a:pt x="20730" y="32641"/>
                  <a:pt x="20756" y="32445"/>
                </a:cubicBezTo>
                <a:cubicBezTo>
                  <a:pt x="20775" y="32300"/>
                  <a:pt x="20726" y="32161"/>
                  <a:pt x="20632" y="32069"/>
                </a:cubicBezTo>
                <a:lnTo>
                  <a:pt x="20632" y="32069"/>
                </a:lnTo>
                <a:cubicBezTo>
                  <a:pt x="20579" y="32085"/>
                  <a:pt x="20524" y="32093"/>
                  <a:pt x="20468" y="32093"/>
                </a:cubicBezTo>
                <a:cubicBezTo>
                  <a:pt x="20456" y="32093"/>
                  <a:pt x="20443" y="32092"/>
                  <a:pt x="20430" y="32091"/>
                </a:cubicBezTo>
                <a:lnTo>
                  <a:pt x="20362" y="32064"/>
                </a:lnTo>
                <a:cubicBezTo>
                  <a:pt x="20319" y="32039"/>
                  <a:pt x="20280" y="32009"/>
                  <a:pt x="20246" y="31974"/>
                </a:cubicBezTo>
                <a:close/>
                <a:moveTo>
                  <a:pt x="29344" y="32037"/>
                </a:moveTo>
                <a:lnTo>
                  <a:pt x="29344" y="32037"/>
                </a:lnTo>
                <a:cubicBezTo>
                  <a:pt x="29133" y="32048"/>
                  <a:pt x="28966" y="32227"/>
                  <a:pt x="28966" y="32431"/>
                </a:cubicBezTo>
                <a:lnTo>
                  <a:pt x="28979" y="32431"/>
                </a:lnTo>
                <a:cubicBezTo>
                  <a:pt x="28970" y="32684"/>
                  <a:pt x="29174" y="32860"/>
                  <a:pt x="29390" y="32860"/>
                </a:cubicBezTo>
                <a:cubicBezTo>
                  <a:pt x="29488" y="32860"/>
                  <a:pt x="29588" y="32824"/>
                  <a:pt x="29673" y="32744"/>
                </a:cubicBezTo>
                <a:cubicBezTo>
                  <a:pt x="29867" y="32549"/>
                  <a:pt x="29815" y="32246"/>
                  <a:pt x="29620" y="32109"/>
                </a:cubicBezTo>
                <a:lnTo>
                  <a:pt x="29620" y="32109"/>
                </a:lnTo>
                <a:cubicBezTo>
                  <a:pt x="29609" y="32110"/>
                  <a:pt x="29597" y="32110"/>
                  <a:pt x="29586" y="32110"/>
                </a:cubicBezTo>
                <a:cubicBezTo>
                  <a:pt x="29565" y="32110"/>
                  <a:pt x="29544" y="32108"/>
                  <a:pt x="29523" y="32105"/>
                </a:cubicBezTo>
                <a:cubicBezTo>
                  <a:pt x="29452" y="32093"/>
                  <a:pt x="29393" y="32070"/>
                  <a:pt x="29344" y="32037"/>
                </a:cubicBezTo>
                <a:close/>
                <a:moveTo>
                  <a:pt x="35680" y="32227"/>
                </a:moveTo>
                <a:cubicBezTo>
                  <a:pt x="35395" y="32227"/>
                  <a:pt x="35245" y="32567"/>
                  <a:pt x="35449" y="32771"/>
                </a:cubicBezTo>
                <a:cubicBezTo>
                  <a:pt x="35515" y="32836"/>
                  <a:pt x="35595" y="32865"/>
                  <a:pt x="35675" y="32865"/>
                </a:cubicBezTo>
                <a:cubicBezTo>
                  <a:pt x="35843" y="32865"/>
                  <a:pt x="36007" y="32734"/>
                  <a:pt x="36007" y="32540"/>
                </a:cubicBezTo>
                <a:cubicBezTo>
                  <a:pt x="35993" y="32363"/>
                  <a:pt x="35857" y="32227"/>
                  <a:pt x="35680" y="32227"/>
                </a:cubicBezTo>
                <a:close/>
                <a:moveTo>
                  <a:pt x="39191" y="32562"/>
                </a:moveTo>
                <a:cubicBezTo>
                  <a:pt x="39113" y="32562"/>
                  <a:pt x="39055" y="32634"/>
                  <a:pt x="39078" y="32717"/>
                </a:cubicBezTo>
                <a:cubicBezTo>
                  <a:pt x="39092" y="32785"/>
                  <a:pt x="39146" y="32839"/>
                  <a:pt x="39228" y="32866"/>
                </a:cubicBezTo>
                <a:cubicBezTo>
                  <a:pt x="39282" y="32866"/>
                  <a:pt x="39350" y="32798"/>
                  <a:pt x="39405" y="32757"/>
                </a:cubicBezTo>
                <a:lnTo>
                  <a:pt x="39405" y="32676"/>
                </a:lnTo>
                <a:cubicBezTo>
                  <a:pt x="39350" y="32635"/>
                  <a:pt x="39296" y="32581"/>
                  <a:pt x="39228" y="32567"/>
                </a:cubicBezTo>
                <a:cubicBezTo>
                  <a:pt x="39215" y="32563"/>
                  <a:pt x="39203" y="32562"/>
                  <a:pt x="39191" y="32562"/>
                </a:cubicBezTo>
                <a:close/>
                <a:moveTo>
                  <a:pt x="17497" y="32045"/>
                </a:moveTo>
                <a:cubicBezTo>
                  <a:pt x="17057" y="32137"/>
                  <a:pt x="17103" y="32870"/>
                  <a:pt x="17596" y="32870"/>
                </a:cubicBezTo>
                <a:cubicBezTo>
                  <a:pt x="17616" y="32870"/>
                  <a:pt x="17636" y="32869"/>
                  <a:pt x="17657" y="32866"/>
                </a:cubicBezTo>
                <a:cubicBezTo>
                  <a:pt x="17888" y="32825"/>
                  <a:pt x="18051" y="32608"/>
                  <a:pt x="18010" y="32363"/>
                </a:cubicBezTo>
                <a:cubicBezTo>
                  <a:pt x="17984" y="32274"/>
                  <a:pt x="17933" y="32190"/>
                  <a:pt x="17863" y="32128"/>
                </a:cubicBezTo>
                <a:lnTo>
                  <a:pt x="17863" y="32128"/>
                </a:lnTo>
                <a:cubicBezTo>
                  <a:pt x="17817" y="32142"/>
                  <a:pt x="17769" y="32150"/>
                  <a:pt x="17720" y="32150"/>
                </a:cubicBezTo>
                <a:cubicBezTo>
                  <a:pt x="17699" y="32150"/>
                  <a:pt x="17678" y="32149"/>
                  <a:pt x="17657" y="32146"/>
                </a:cubicBezTo>
                <a:cubicBezTo>
                  <a:pt x="17597" y="32122"/>
                  <a:pt x="17543" y="32087"/>
                  <a:pt x="17497" y="32045"/>
                </a:cubicBezTo>
                <a:close/>
                <a:moveTo>
                  <a:pt x="14756" y="32111"/>
                </a:moveTo>
                <a:cubicBezTo>
                  <a:pt x="14695" y="32129"/>
                  <a:pt x="14636" y="32163"/>
                  <a:pt x="14585" y="32214"/>
                </a:cubicBezTo>
                <a:cubicBezTo>
                  <a:pt x="14327" y="32472"/>
                  <a:pt x="14504" y="32921"/>
                  <a:pt x="14871" y="32921"/>
                </a:cubicBezTo>
                <a:cubicBezTo>
                  <a:pt x="15102" y="32921"/>
                  <a:pt x="15292" y="32744"/>
                  <a:pt x="15292" y="32513"/>
                </a:cubicBezTo>
                <a:lnTo>
                  <a:pt x="15278" y="32513"/>
                </a:lnTo>
                <a:cubicBezTo>
                  <a:pt x="15284" y="32375"/>
                  <a:pt x="15223" y="32262"/>
                  <a:pt x="15132" y="32188"/>
                </a:cubicBezTo>
                <a:lnTo>
                  <a:pt x="15132" y="32188"/>
                </a:lnTo>
                <a:cubicBezTo>
                  <a:pt x="15094" y="32199"/>
                  <a:pt x="15055" y="32205"/>
                  <a:pt x="15015" y="32205"/>
                </a:cubicBezTo>
                <a:cubicBezTo>
                  <a:pt x="14994" y="32205"/>
                  <a:pt x="14973" y="32204"/>
                  <a:pt x="14952" y="32200"/>
                </a:cubicBezTo>
                <a:cubicBezTo>
                  <a:pt x="14871" y="32185"/>
                  <a:pt x="14807" y="32157"/>
                  <a:pt x="14756" y="32111"/>
                </a:cubicBezTo>
                <a:close/>
                <a:moveTo>
                  <a:pt x="26563" y="32097"/>
                </a:moveTo>
                <a:cubicBezTo>
                  <a:pt x="26362" y="32128"/>
                  <a:pt x="26207" y="32304"/>
                  <a:pt x="26207" y="32513"/>
                </a:cubicBezTo>
                <a:lnTo>
                  <a:pt x="26220" y="32513"/>
                </a:lnTo>
                <a:cubicBezTo>
                  <a:pt x="26220" y="32760"/>
                  <a:pt x="26423" y="32921"/>
                  <a:pt x="26635" y="32921"/>
                </a:cubicBezTo>
                <a:cubicBezTo>
                  <a:pt x="26738" y="32921"/>
                  <a:pt x="26843" y="32883"/>
                  <a:pt x="26927" y="32798"/>
                </a:cubicBezTo>
                <a:cubicBezTo>
                  <a:pt x="27102" y="32623"/>
                  <a:pt x="27071" y="32361"/>
                  <a:pt x="26919" y="32210"/>
                </a:cubicBezTo>
                <a:lnTo>
                  <a:pt x="26919" y="32210"/>
                </a:lnTo>
                <a:cubicBezTo>
                  <a:pt x="26902" y="32213"/>
                  <a:pt x="26884" y="32214"/>
                  <a:pt x="26866" y="32214"/>
                </a:cubicBezTo>
                <a:cubicBezTo>
                  <a:pt x="26821" y="32214"/>
                  <a:pt x="26773" y="32205"/>
                  <a:pt x="26723" y="32187"/>
                </a:cubicBezTo>
                <a:cubicBezTo>
                  <a:pt x="26657" y="32163"/>
                  <a:pt x="26604" y="32133"/>
                  <a:pt x="26563" y="32097"/>
                </a:cubicBezTo>
                <a:close/>
                <a:moveTo>
                  <a:pt x="3888" y="32581"/>
                </a:moveTo>
                <a:cubicBezTo>
                  <a:pt x="3847" y="32649"/>
                  <a:pt x="3766" y="32717"/>
                  <a:pt x="3766" y="32798"/>
                </a:cubicBezTo>
                <a:cubicBezTo>
                  <a:pt x="3766" y="32907"/>
                  <a:pt x="3851" y="32961"/>
                  <a:pt x="3936" y="32961"/>
                </a:cubicBezTo>
                <a:cubicBezTo>
                  <a:pt x="4021" y="32961"/>
                  <a:pt x="4106" y="32907"/>
                  <a:pt x="4106" y="32798"/>
                </a:cubicBezTo>
                <a:cubicBezTo>
                  <a:pt x="4092" y="32717"/>
                  <a:pt x="4010" y="32662"/>
                  <a:pt x="3970" y="32594"/>
                </a:cubicBezTo>
                <a:lnTo>
                  <a:pt x="3888" y="32581"/>
                </a:lnTo>
                <a:close/>
                <a:moveTo>
                  <a:pt x="23814" y="32168"/>
                </a:moveTo>
                <a:cubicBezTo>
                  <a:pt x="23504" y="32237"/>
                  <a:pt x="23372" y="32650"/>
                  <a:pt x="23638" y="32880"/>
                </a:cubicBezTo>
                <a:cubicBezTo>
                  <a:pt x="23719" y="32950"/>
                  <a:pt x="23812" y="32981"/>
                  <a:pt x="23903" y="32981"/>
                </a:cubicBezTo>
                <a:cubicBezTo>
                  <a:pt x="24143" y="32981"/>
                  <a:pt x="24367" y="32762"/>
                  <a:pt x="24317" y="32486"/>
                </a:cubicBezTo>
                <a:cubicBezTo>
                  <a:pt x="24292" y="32394"/>
                  <a:pt x="24247" y="32318"/>
                  <a:pt x="24185" y="32257"/>
                </a:cubicBezTo>
                <a:lnTo>
                  <a:pt x="24185" y="32257"/>
                </a:lnTo>
                <a:cubicBezTo>
                  <a:pt x="24145" y="32267"/>
                  <a:pt x="24103" y="32273"/>
                  <a:pt x="24060" y="32273"/>
                </a:cubicBezTo>
                <a:cubicBezTo>
                  <a:pt x="24037" y="32273"/>
                  <a:pt x="24014" y="32271"/>
                  <a:pt x="23991" y="32268"/>
                </a:cubicBezTo>
                <a:cubicBezTo>
                  <a:pt x="23923" y="32247"/>
                  <a:pt x="23863" y="32212"/>
                  <a:pt x="23814" y="32168"/>
                </a:cubicBezTo>
                <a:close/>
                <a:moveTo>
                  <a:pt x="32930" y="32242"/>
                </a:moveTo>
                <a:cubicBezTo>
                  <a:pt x="32837" y="32242"/>
                  <a:pt x="32742" y="32275"/>
                  <a:pt x="32663" y="32350"/>
                </a:cubicBezTo>
                <a:cubicBezTo>
                  <a:pt x="32432" y="32581"/>
                  <a:pt x="32595" y="32988"/>
                  <a:pt x="32921" y="33002"/>
                </a:cubicBezTo>
                <a:cubicBezTo>
                  <a:pt x="33125" y="33002"/>
                  <a:pt x="33302" y="32839"/>
                  <a:pt x="33302" y="32635"/>
                </a:cubicBezTo>
                <a:lnTo>
                  <a:pt x="33302" y="32621"/>
                </a:lnTo>
                <a:cubicBezTo>
                  <a:pt x="33311" y="32391"/>
                  <a:pt x="33126" y="32242"/>
                  <a:pt x="32930" y="32242"/>
                </a:cubicBezTo>
                <a:close/>
                <a:moveTo>
                  <a:pt x="12148" y="32199"/>
                </a:moveTo>
                <a:cubicBezTo>
                  <a:pt x="12141" y="32199"/>
                  <a:pt x="12133" y="32200"/>
                  <a:pt x="12125" y="32200"/>
                </a:cubicBezTo>
                <a:lnTo>
                  <a:pt x="12111" y="32200"/>
                </a:lnTo>
                <a:cubicBezTo>
                  <a:pt x="11758" y="32200"/>
                  <a:pt x="11581" y="32635"/>
                  <a:pt x="11840" y="32893"/>
                </a:cubicBezTo>
                <a:cubicBezTo>
                  <a:pt x="11920" y="32970"/>
                  <a:pt x="12018" y="33004"/>
                  <a:pt x="12114" y="33004"/>
                </a:cubicBezTo>
                <a:cubicBezTo>
                  <a:pt x="12325" y="33004"/>
                  <a:pt x="12529" y="32838"/>
                  <a:pt x="12519" y="32594"/>
                </a:cubicBezTo>
                <a:cubicBezTo>
                  <a:pt x="12519" y="32372"/>
                  <a:pt x="12355" y="32199"/>
                  <a:pt x="12148" y="32199"/>
                </a:cubicBezTo>
                <a:close/>
                <a:moveTo>
                  <a:pt x="6647" y="32418"/>
                </a:moveTo>
                <a:cubicBezTo>
                  <a:pt x="6376" y="32418"/>
                  <a:pt x="6226" y="32744"/>
                  <a:pt x="6416" y="32948"/>
                </a:cubicBezTo>
                <a:cubicBezTo>
                  <a:pt x="6478" y="33009"/>
                  <a:pt x="6554" y="33036"/>
                  <a:pt x="6630" y="33036"/>
                </a:cubicBezTo>
                <a:cubicBezTo>
                  <a:pt x="6790" y="33036"/>
                  <a:pt x="6946" y="32915"/>
                  <a:pt x="6946" y="32730"/>
                </a:cubicBezTo>
                <a:cubicBezTo>
                  <a:pt x="6960" y="32567"/>
                  <a:pt x="6824" y="32418"/>
                  <a:pt x="6661" y="32418"/>
                </a:cubicBezTo>
                <a:close/>
                <a:moveTo>
                  <a:pt x="9416" y="32281"/>
                </a:moveTo>
                <a:cubicBezTo>
                  <a:pt x="9409" y="32281"/>
                  <a:pt x="9401" y="32281"/>
                  <a:pt x="9393" y="32282"/>
                </a:cubicBezTo>
                <a:cubicBezTo>
                  <a:pt x="9067" y="32295"/>
                  <a:pt x="8904" y="32703"/>
                  <a:pt x="9148" y="32934"/>
                </a:cubicBezTo>
                <a:cubicBezTo>
                  <a:pt x="9225" y="33006"/>
                  <a:pt x="9316" y="33039"/>
                  <a:pt x="9405" y="33039"/>
                </a:cubicBezTo>
                <a:cubicBezTo>
                  <a:pt x="9600" y="33039"/>
                  <a:pt x="9783" y="32882"/>
                  <a:pt x="9774" y="32649"/>
                </a:cubicBezTo>
                <a:cubicBezTo>
                  <a:pt x="9774" y="32452"/>
                  <a:pt x="9622" y="32281"/>
                  <a:pt x="9416" y="32281"/>
                </a:cubicBezTo>
                <a:close/>
                <a:moveTo>
                  <a:pt x="21094" y="32230"/>
                </a:moveTo>
                <a:cubicBezTo>
                  <a:pt x="20763" y="32283"/>
                  <a:pt x="20623" y="32726"/>
                  <a:pt x="20906" y="32948"/>
                </a:cubicBezTo>
                <a:cubicBezTo>
                  <a:pt x="20982" y="33016"/>
                  <a:pt x="21080" y="33051"/>
                  <a:pt x="21178" y="33051"/>
                </a:cubicBezTo>
                <a:cubicBezTo>
                  <a:pt x="21254" y="33051"/>
                  <a:pt x="21330" y="33030"/>
                  <a:pt x="21395" y="32988"/>
                </a:cubicBezTo>
                <a:cubicBezTo>
                  <a:pt x="21544" y="32893"/>
                  <a:pt x="21626" y="32703"/>
                  <a:pt x="21558" y="32540"/>
                </a:cubicBezTo>
                <a:cubicBezTo>
                  <a:pt x="21515" y="32462"/>
                  <a:pt x="21467" y="32396"/>
                  <a:pt x="21413" y="32333"/>
                </a:cubicBezTo>
                <a:lnTo>
                  <a:pt x="21413" y="32333"/>
                </a:lnTo>
                <a:cubicBezTo>
                  <a:pt x="21385" y="32338"/>
                  <a:pt x="21357" y="32341"/>
                  <a:pt x="21328" y="32341"/>
                </a:cubicBezTo>
                <a:cubicBezTo>
                  <a:pt x="21305" y="32341"/>
                  <a:pt x="21282" y="32339"/>
                  <a:pt x="21259" y="32336"/>
                </a:cubicBezTo>
                <a:cubicBezTo>
                  <a:pt x="21197" y="32311"/>
                  <a:pt x="21141" y="32275"/>
                  <a:pt x="21094" y="32230"/>
                </a:cubicBezTo>
                <a:close/>
                <a:moveTo>
                  <a:pt x="30203" y="32282"/>
                </a:moveTo>
                <a:cubicBezTo>
                  <a:pt x="29836" y="32295"/>
                  <a:pt x="29659" y="32717"/>
                  <a:pt x="29917" y="32975"/>
                </a:cubicBezTo>
                <a:cubicBezTo>
                  <a:pt x="30000" y="33058"/>
                  <a:pt x="30101" y="33094"/>
                  <a:pt x="30200" y="33094"/>
                </a:cubicBezTo>
                <a:cubicBezTo>
                  <a:pt x="30410" y="33094"/>
                  <a:pt x="30611" y="32930"/>
                  <a:pt x="30611" y="32689"/>
                </a:cubicBezTo>
                <a:cubicBezTo>
                  <a:pt x="30611" y="32472"/>
                  <a:pt x="30434" y="32282"/>
                  <a:pt x="30203" y="32282"/>
                </a:cubicBezTo>
                <a:close/>
                <a:moveTo>
                  <a:pt x="36496" y="32526"/>
                </a:moveTo>
                <a:cubicBezTo>
                  <a:pt x="36102" y="32526"/>
                  <a:pt x="36102" y="33097"/>
                  <a:pt x="36496" y="33097"/>
                </a:cubicBezTo>
                <a:cubicBezTo>
                  <a:pt x="36877" y="33097"/>
                  <a:pt x="36877" y="32526"/>
                  <a:pt x="36496" y="32526"/>
                </a:cubicBezTo>
                <a:close/>
                <a:moveTo>
                  <a:pt x="18330" y="32304"/>
                </a:moveTo>
                <a:lnTo>
                  <a:pt x="18330" y="32304"/>
                </a:lnTo>
                <a:cubicBezTo>
                  <a:pt x="18201" y="32333"/>
                  <a:pt x="18090" y="32427"/>
                  <a:pt x="18038" y="32554"/>
                </a:cubicBezTo>
                <a:cubicBezTo>
                  <a:pt x="17930" y="32844"/>
                  <a:pt x="18155" y="33118"/>
                  <a:pt x="18422" y="33118"/>
                </a:cubicBezTo>
                <a:cubicBezTo>
                  <a:pt x="18492" y="33118"/>
                  <a:pt x="18565" y="33099"/>
                  <a:pt x="18636" y="33056"/>
                </a:cubicBezTo>
                <a:cubicBezTo>
                  <a:pt x="18799" y="32961"/>
                  <a:pt x="18867" y="32771"/>
                  <a:pt x="18812" y="32608"/>
                </a:cubicBezTo>
                <a:cubicBezTo>
                  <a:pt x="18768" y="32528"/>
                  <a:pt x="18712" y="32460"/>
                  <a:pt x="18652" y="32396"/>
                </a:cubicBezTo>
                <a:lnTo>
                  <a:pt x="18652" y="32396"/>
                </a:lnTo>
                <a:cubicBezTo>
                  <a:pt x="18617" y="32403"/>
                  <a:pt x="18581" y="32407"/>
                  <a:pt x="18544" y="32407"/>
                </a:cubicBezTo>
                <a:cubicBezTo>
                  <a:pt x="18525" y="32407"/>
                  <a:pt x="18506" y="32406"/>
                  <a:pt x="18486" y="32404"/>
                </a:cubicBezTo>
                <a:cubicBezTo>
                  <a:pt x="18428" y="32381"/>
                  <a:pt x="18375" y="32346"/>
                  <a:pt x="18330" y="32304"/>
                </a:cubicBezTo>
                <a:close/>
                <a:moveTo>
                  <a:pt x="27393" y="32342"/>
                </a:moveTo>
                <a:cubicBezTo>
                  <a:pt x="27309" y="32353"/>
                  <a:pt x="27227" y="32390"/>
                  <a:pt x="27158" y="32458"/>
                </a:cubicBezTo>
                <a:cubicBezTo>
                  <a:pt x="26900" y="32717"/>
                  <a:pt x="27077" y="33165"/>
                  <a:pt x="27444" y="33165"/>
                </a:cubicBezTo>
                <a:cubicBezTo>
                  <a:pt x="27675" y="33165"/>
                  <a:pt x="27865" y="32988"/>
                  <a:pt x="27865" y="32757"/>
                </a:cubicBezTo>
                <a:lnTo>
                  <a:pt x="27851" y="32757"/>
                </a:lnTo>
                <a:cubicBezTo>
                  <a:pt x="27856" y="32628"/>
                  <a:pt x="27804" y="32521"/>
                  <a:pt x="27722" y="32447"/>
                </a:cubicBezTo>
                <a:lnTo>
                  <a:pt x="27722" y="32447"/>
                </a:lnTo>
                <a:cubicBezTo>
                  <a:pt x="27708" y="32449"/>
                  <a:pt x="27694" y="32449"/>
                  <a:pt x="27681" y="32449"/>
                </a:cubicBezTo>
                <a:cubicBezTo>
                  <a:pt x="27661" y="32449"/>
                  <a:pt x="27640" y="32448"/>
                  <a:pt x="27620" y="32445"/>
                </a:cubicBezTo>
                <a:cubicBezTo>
                  <a:pt x="27525" y="32433"/>
                  <a:pt x="27451" y="32400"/>
                  <a:pt x="27393" y="32342"/>
                </a:cubicBezTo>
                <a:close/>
                <a:moveTo>
                  <a:pt x="15595" y="32392"/>
                </a:moveTo>
                <a:lnTo>
                  <a:pt x="15595" y="32392"/>
                </a:lnTo>
                <a:cubicBezTo>
                  <a:pt x="15531" y="32410"/>
                  <a:pt x="15469" y="32445"/>
                  <a:pt x="15414" y="32499"/>
                </a:cubicBezTo>
                <a:cubicBezTo>
                  <a:pt x="15156" y="32757"/>
                  <a:pt x="15346" y="33192"/>
                  <a:pt x="15713" y="33192"/>
                </a:cubicBezTo>
                <a:cubicBezTo>
                  <a:pt x="15931" y="33192"/>
                  <a:pt x="16121" y="33002"/>
                  <a:pt x="16108" y="32785"/>
                </a:cubicBezTo>
                <a:cubicBezTo>
                  <a:pt x="16108" y="32641"/>
                  <a:pt x="16041" y="32527"/>
                  <a:pt x="15945" y="32456"/>
                </a:cubicBezTo>
                <a:lnTo>
                  <a:pt x="15945" y="32456"/>
                </a:lnTo>
                <a:cubicBezTo>
                  <a:pt x="15905" y="32467"/>
                  <a:pt x="15864" y="32472"/>
                  <a:pt x="15822" y="32472"/>
                </a:cubicBezTo>
                <a:cubicBezTo>
                  <a:pt x="15736" y="32467"/>
                  <a:pt x="15658" y="32438"/>
                  <a:pt x="15595" y="32392"/>
                </a:cubicBezTo>
                <a:close/>
                <a:moveTo>
                  <a:pt x="24646" y="32424"/>
                </a:moveTo>
                <a:lnTo>
                  <a:pt x="24646" y="32424"/>
                </a:lnTo>
                <a:cubicBezTo>
                  <a:pt x="24509" y="32450"/>
                  <a:pt x="24388" y="32546"/>
                  <a:pt x="24344" y="32676"/>
                </a:cubicBezTo>
                <a:cubicBezTo>
                  <a:pt x="24226" y="32966"/>
                  <a:pt x="24457" y="33240"/>
                  <a:pt x="24727" y="33240"/>
                </a:cubicBezTo>
                <a:cubicBezTo>
                  <a:pt x="24798" y="33240"/>
                  <a:pt x="24872" y="33221"/>
                  <a:pt x="24943" y="33179"/>
                </a:cubicBezTo>
                <a:cubicBezTo>
                  <a:pt x="25092" y="33084"/>
                  <a:pt x="25160" y="32893"/>
                  <a:pt x="25106" y="32730"/>
                </a:cubicBezTo>
                <a:cubicBezTo>
                  <a:pt x="25063" y="32654"/>
                  <a:pt x="25015" y="32588"/>
                  <a:pt x="24962" y="32526"/>
                </a:cubicBezTo>
                <a:lnTo>
                  <a:pt x="24962" y="32526"/>
                </a:lnTo>
                <a:cubicBezTo>
                  <a:pt x="24938" y="32529"/>
                  <a:pt x="24914" y="32531"/>
                  <a:pt x="24889" y="32531"/>
                </a:cubicBezTo>
                <a:cubicBezTo>
                  <a:pt x="24866" y="32531"/>
                  <a:pt x="24843" y="32529"/>
                  <a:pt x="24820" y="32526"/>
                </a:cubicBezTo>
                <a:cubicBezTo>
                  <a:pt x="24752" y="32505"/>
                  <a:pt x="24694" y="32469"/>
                  <a:pt x="24646" y="32424"/>
                </a:cubicBezTo>
                <a:close/>
                <a:moveTo>
                  <a:pt x="33737" y="32513"/>
                </a:moveTo>
                <a:cubicBezTo>
                  <a:pt x="33546" y="32526"/>
                  <a:pt x="33397" y="32676"/>
                  <a:pt x="33383" y="32880"/>
                </a:cubicBezTo>
                <a:cubicBezTo>
                  <a:pt x="33383" y="33100"/>
                  <a:pt x="33564" y="33246"/>
                  <a:pt x="33752" y="33246"/>
                </a:cubicBezTo>
                <a:cubicBezTo>
                  <a:pt x="33842" y="33246"/>
                  <a:pt x="33934" y="33213"/>
                  <a:pt x="34009" y="33138"/>
                </a:cubicBezTo>
                <a:cubicBezTo>
                  <a:pt x="34226" y="32907"/>
                  <a:pt x="34063" y="32513"/>
                  <a:pt x="33737" y="32513"/>
                </a:cubicBezTo>
                <a:close/>
                <a:moveTo>
                  <a:pt x="12954" y="32445"/>
                </a:moveTo>
                <a:cubicBezTo>
                  <a:pt x="12587" y="32445"/>
                  <a:pt x="12410" y="32866"/>
                  <a:pt x="12655" y="33124"/>
                </a:cubicBezTo>
                <a:cubicBezTo>
                  <a:pt x="12740" y="33209"/>
                  <a:pt x="12843" y="33247"/>
                  <a:pt x="12944" y="33247"/>
                </a:cubicBezTo>
                <a:cubicBezTo>
                  <a:pt x="13151" y="33247"/>
                  <a:pt x="13348" y="33086"/>
                  <a:pt x="13348" y="32839"/>
                </a:cubicBezTo>
                <a:cubicBezTo>
                  <a:pt x="13362" y="32621"/>
                  <a:pt x="13172" y="32445"/>
                  <a:pt x="12954" y="32445"/>
                </a:cubicBezTo>
                <a:close/>
                <a:moveTo>
                  <a:pt x="4752" y="32842"/>
                </a:moveTo>
                <a:cubicBezTo>
                  <a:pt x="4703" y="32842"/>
                  <a:pt x="4652" y="32858"/>
                  <a:pt x="4609" y="32893"/>
                </a:cubicBezTo>
                <a:cubicBezTo>
                  <a:pt x="4473" y="33029"/>
                  <a:pt x="4554" y="33274"/>
                  <a:pt x="4758" y="33274"/>
                </a:cubicBezTo>
                <a:cubicBezTo>
                  <a:pt x="4867" y="33274"/>
                  <a:pt x="4962" y="33192"/>
                  <a:pt x="4976" y="33070"/>
                </a:cubicBezTo>
                <a:cubicBezTo>
                  <a:pt x="4985" y="32935"/>
                  <a:pt x="4872" y="32842"/>
                  <a:pt x="4752" y="32842"/>
                </a:cubicBezTo>
                <a:close/>
                <a:moveTo>
                  <a:pt x="21916" y="32471"/>
                </a:moveTo>
                <a:cubicBezTo>
                  <a:pt x="21620" y="32543"/>
                  <a:pt x="21489" y="32919"/>
                  <a:pt x="21721" y="33152"/>
                </a:cubicBezTo>
                <a:cubicBezTo>
                  <a:pt x="21808" y="33243"/>
                  <a:pt x="21914" y="33283"/>
                  <a:pt x="22018" y="33283"/>
                </a:cubicBezTo>
                <a:cubicBezTo>
                  <a:pt x="22224" y="33283"/>
                  <a:pt x="22419" y="33124"/>
                  <a:pt x="22428" y="32880"/>
                </a:cubicBezTo>
                <a:cubicBezTo>
                  <a:pt x="22428" y="32754"/>
                  <a:pt x="22371" y="32640"/>
                  <a:pt x="22284" y="32562"/>
                </a:cubicBezTo>
                <a:lnTo>
                  <a:pt x="22284" y="32562"/>
                </a:lnTo>
                <a:cubicBezTo>
                  <a:pt x="22252" y="32569"/>
                  <a:pt x="22219" y="32573"/>
                  <a:pt x="22187" y="32573"/>
                </a:cubicBezTo>
                <a:cubicBezTo>
                  <a:pt x="22163" y="32573"/>
                  <a:pt x="22139" y="32571"/>
                  <a:pt x="22115" y="32567"/>
                </a:cubicBezTo>
                <a:cubicBezTo>
                  <a:pt x="22035" y="32551"/>
                  <a:pt x="21970" y="32520"/>
                  <a:pt x="21916" y="32471"/>
                </a:cubicBezTo>
                <a:close/>
                <a:moveTo>
                  <a:pt x="10228" y="32518"/>
                </a:moveTo>
                <a:cubicBezTo>
                  <a:pt x="10130" y="32518"/>
                  <a:pt x="10031" y="32555"/>
                  <a:pt x="9950" y="32635"/>
                </a:cubicBezTo>
                <a:cubicBezTo>
                  <a:pt x="9719" y="32880"/>
                  <a:pt x="9882" y="33287"/>
                  <a:pt x="10236" y="33287"/>
                </a:cubicBezTo>
                <a:cubicBezTo>
                  <a:pt x="10453" y="33287"/>
                  <a:pt x="10616" y="33111"/>
                  <a:pt x="10616" y="32907"/>
                </a:cubicBezTo>
                <a:cubicBezTo>
                  <a:pt x="10616" y="32670"/>
                  <a:pt x="10427" y="32518"/>
                  <a:pt x="10228" y="32518"/>
                </a:cubicBezTo>
                <a:close/>
                <a:moveTo>
                  <a:pt x="37325" y="32798"/>
                </a:moveTo>
                <a:cubicBezTo>
                  <a:pt x="37108" y="32812"/>
                  <a:pt x="36999" y="33070"/>
                  <a:pt x="37148" y="33233"/>
                </a:cubicBezTo>
                <a:cubicBezTo>
                  <a:pt x="37200" y="33281"/>
                  <a:pt x="37262" y="33302"/>
                  <a:pt x="37322" y="33302"/>
                </a:cubicBezTo>
                <a:cubicBezTo>
                  <a:pt x="37451" y="33302"/>
                  <a:pt x="37574" y="33205"/>
                  <a:pt x="37583" y="33056"/>
                </a:cubicBezTo>
                <a:cubicBezTo>
                  <a:pt x="37583" y="32915"/>
                  <a:pt x="37474" y="32811"/>
                  <a:pt x="37348" y="32811"/>
                </a:cubicBezTo>
                <a:cubicBezTo>
                  <a:pt x="37340" y="32811"/>
                  <a:pt x="37333" y="32811"/>
                  <a:pt x="37325" y="32812"/>
                </a:cubicBezTo>
                <a:lnTo>
                  <a:pt x="37325" y="32798"/>
                </a:lnTo>
                <a:close/>
                <a:moveTo>
                  <a:pt x="7504" y="32635"/>
                </a:moveTo>
                <a:cubicBezTo>
                  <a:pt x="7205" y="32635"/>
                  <a:pt x="7042" y="33002"/>
                  <a:pt x="7273" y="33220"/>
                </a:cubicBezTo>
                <a:cubicBezTo>
                  <a:pt x="7340" y="33282"/>
                  <a:pt x="7421" y="33310"/>
                  <a:pt x="7500" y="33310"/>
                </a:cubicBezTo>
                <a:cubicBezTo>
                  <a:pt x="7680" y="33310"/>
                  <a:pt x="7853" y="33168"/>
                  <a:pt x="7843" y="32961"/>
                </a:cubicBezTo>
                <a:cubicBezTo>
                  <a:pt x="7843" y="32785"/>
                  <a:pt x="7694" y="32635"/>
                  <a:pt x="7504" y="32635"/>
                </a:cubicBezTo>
                <a:close/>
                <a:moveTo>
                  <a:pt x="31032" y="32540"/>
                </a:moveTo>
                <a:cubicBezTo>
                  <a:pt x="30814" y="32540"/>
                  <a:pt x="30638" y="32717"/>
                  <a:pt x="30638" y="32934"/>
                </a:cubicBezTo>
                <a:cubicBezTo>
                  <a:pt x="30638" y="33174"/>
                  <a:pt x="30832" y="33339"/>
                  <a:pt x="31038" y="33339"/>
                </a:cubicBezTo>
                <a:cubicBezTo>
                  <a:pt x="31135" y="33339"/>
                  <a:pt x="31235" y="33302"/>
                  <a:pt x="31317" y="33220"/>
                </a:cubicBezTo>
                <a:cubicBezTo>
                  <a:pt x="31562" y="32975"/>
                  <a:pt x="31385" y="32540"/>
                  <a:pt x="31032" y="32540"/>
                </a:cubicBezTo>
                <a:close/>
                <a:moveTo>
                  <a:pt x="19283" y="32566"/>
                </a:moveTo>
                <a:cubicBezTo>
                  <a:pt x="19276" y="32566"/>
                  <a:pt x="19268" y="32567"/>
                  <a:pt x="19261" y="32567"/>
                </a:cubicBezTo>
                <a:cubicBezTo>
                  <a:pt x="19256" y="32567"/>
                  <a:pt x="19250" y="32567"/>
                  <a:pt x="19245" y="32567"/>
                </a:cubicBezTo>
                <a:cubicBezTo>
                  <a:pt x="18888" y="32567"/>
                  <a:pt x="18708" y="33006"/>
                  <a:pt x="18962" y="33260"/>
                </a:cubicBezTo>
                <a:cubicBezTo>
                  <a:pt x="19044" y="33343"/>
                  <a:pt x="19146" y="33379"/>
                  <a:pt x="19246" y="33379"/>
                </a:cubicBezTo>
                <a:cubicBezTo>
                  <a:pt x="19461" y="33379"/>
                  <a:pt x="19669" y="33211"/>
                  <a:pt x="19669" y="32961"/>
                </a:cubicBezTo>
                <a:cubicBezTo>
                  <a:pt x="19669" y="32751"/>
                  <a:pt x="19491" y="32566"/>
                  <a:pt x="19283" y="32566"/>
                </a:cubicBezTo>
                <a:close/>
                <a:moveTo>
                  <a:pt x="28307" y="32598"/>
                </a:moveTo>
                <a:cubicBezTo>
                  <a:pt x="28102" y="32598"/>
                  <a:pt x="27906" y="32754"/>
                  <a:pt x="27906" y="32988"/>
                </a:cubicBezTo>
                <a:cubicBezTo>
                  <a:pt x="27892" y="33220"/>
                  <a:pt x="28069" y="33410"/>
                  <a:pt x="28300" y="33410"/>
                </a:cubicBezTo>
                <a:cubicBezTo>
                  <a:pt x="28305" y="33410"/>
                  <a:pt x="28311" y="33410"/>
                  <a:pt x="28316" y="33410"/>
                </a:cubicBezTo>
                <a:cubicBezTo>
                  <a:pt x="28659" y="33410"/>
                  <a:pt x="28840" y="32985"/>
                  <a:pt x="28599" y="32730"/>
                </a:cubicBezTo>
                <a:cubicBezTo>
                  <a:pt x="28516" y="32638"/>
                  <a:pt x="28410" y="32598"/>
                  <a:pt x="28307" y="32598"/>
                </a:cubicBezTo>
                <a:close/>
                <a:moveTo>
                  <a:pt x="16520" y="32621"/>
                </a:moveTo>
                <a:cubicBezTo>
                  <a:pt x="16419" y="32621"/>
                  <a:pt x="16315" y="32659"/>
                  <a:pt x="16230" y="32744"/>
                </a:cubicBezTo>
                <a:cubicBezTo>
                  <a:pt x="15985" y="33002"/>
                  <a:pt x="16176" y="33437"/>
                  <a:pt x="16529" y="33437"/>
                </a:cubicBezTo>
                <a:cubicBezTo>
                  <a:pt x="16760" y="33437"/>
                  <a:pt x="16937" y="33247"/>
                  <a:pt x="16937" y="33016"/>
                </a:cubicBezTo>
                <a:lnTo>
                  <a:pt x="16923" y="33016"/>
                </a:lnTo>
                <a:cubicBezTo>
                  <a:pt x="16923" y="32779"/>
                  <a:pt x="16727" y="32621"/>
                  <a:pt x="16520" y="32621"/>
                </a:cubicBezTo>
                <a:close/>
                <a:moveTo>
                  <a:pt x="34579" y="32785"/>
                </a:moveTo>
                <a:cubicBezTo>
                  <a:pt x="34389" y="32785"/>
                  <a:pt x="34240" y="32934"/>
                  <a:pt x="34240" y="33124"/>
                </a:cubicBezTo>
                <a:cubicBezTo>
                  <a:pt x="34240" y="33328"/>
                  <a:pt x="34411" y="33463"/>
                  <a:pt x="34588" y="33463"/>
                </a:cubicBezTo>
                <a:cubicBezTo>
                  <a:pt x="34671" y="33463"/>
                  <a:pt x="34755" y="33434"/>
                  <a:pt x="34824" y="33369"/>
                </a:cubicBezTo>
                <a:cubicBezTo>
                  <a:pt x="35028" y="33152"/>
                  <a:pt x="34878" y="32785"/>
                  <a:pt x="34579" y="32785"/>
                </a:cubicBezTo>
                <a:close/>
                <a:moveTo>
                  <a:pt x="38154" y="33084"/>
                </a:moveTo>
                <a:cubicBezTo>
                  <a:pt x="37882" y="33084"/>
                  <a:pt x="37882" y="33491"/>
                  <a:pt x="38154" y="33491"/>
                </a:cubicBezTo>
                <a:cubicBezTo>
                  <a:pt x="38426" y="33491"/>
                  <a:pt x="38426" y="33084"/>
                  <a:pt x="38154" y="33084"/>
                </a:cubicBezTo>
                <a:close/>
                <a:moveTo>
                  <a:pt x="13783" y="32689"/>
                </a:moveTo>
                <a:cubicBezTo>
                  <a:pt x="13416" y="32689"/>
                  <a:pt x="13240" y="33111"/>
                  <a:pt x="13484" y="33369"/>
                </a:cubicBezTo>
                <a:cubicBezTo>
                  <a:pt x="13569" y="33454"/>
                  <a:pt x="13673" y="33492"/>
                  <a:pt x="13775" y="33492"/>
                </a:cubicBezTo>
                <a:cubicBezTo>
                  <a:pt x="13982" y="33492"/>
                  <a:pt x="14177" y="33334"/>
                  <a:pt x="14177" y="33097"/>
                </a:cubicBezTo>
                <a:cubicBezTo>
                  <a:pt x="14177" y="32866"/>
                  <a:pt x="14001" y="32689"/>
                  <a:pt x="13783" y="32689"/>
                </a:cubicBezTo>
                <a:close/>
                <a:moveTo>
                  <a:pt x="25484" y="32680"/>
                </a:moveTo>
                <a:cubicBezTo>
                  <a:pt x="25168" y="32725"/>
                  <a:pt x="25011" y="33139"/>
                  <a:pt x="25255" y="33383"/>
                </a:cubicBezTo>
                <a:cubicBezTo>
                  <a:pt x="25337" y="33460"/>
                  <a:pt x="25439" y="33496"/>
                  <a:pt x="25538" y="33496"/>
                </a:cubicBezTo>
                <a:cubicBezTo>
                  <a:pt x="25752" y="33496"/>
                  <a:pt x="25958" y="33334"/>
                  <a:pt x="25948" y="33084"/>
                </a:cubicBezTo>
                <a:cubicBezTo>
                  <a:pt x="25948" y="32959"/>
                  <a:pt x="25890" y="32843"/>
                  <a:pt x="25799" y="32767"/>
                </a:cubicBezTo>
                <a:lnTo>
                  <a:pt x="25799" y="32767"/>
                </a:lnTo>
                <a:cubicBezTo>
                  <a:pt x="25782" y="32769"/>
                  <a:pt x="25765" y="32770"/>
                  <a:pt x="25748" y="32770"/>
                </a:cubicBezTo>
                <a:cubicBezTo>
                  <a:pt x="25653" y="32770"/>
                  <a:pt x="25558" y="32739"/>
                  <a:pt x="25484" y="32680"/>
                </a:cubicBezTo>
                <a:close/>
                <a:moveTo>
                  <a:pt x="11065" y="32757"/>
                </a:moveTo>
                <a:cubicBezTo>
                  <a:pt x="10711" y="32757"/>
                  <a:pt x="10535" y="33179"/>
                  <a:pt x="10779" y="33423"/>
                </a:cubicBezTo>
                <a:cubicBezTo>
                  <a:pt x="10860" y="33508"/>
                  <a:pt x="10960" y="33546"/>
                  <a:pt x="11057" y="33546"/>
                </a:cubicBezTo>
                <a:cubicBezTo>
                  <a:pt x="11256" y="33546"/>
                  <a:pt x="11445" y="33389"/>
                  <a:pt x="11445" y="33152"/>
                </a:cubicBezTo>
                <a:cubicBezTo>
                  <a:pt x="11445" y="32934"/>
                  <a:pt x="11269" y="32757"/>
                  <a:pt x="11065" y="32757"/>
                </a:cubicBezTo>
                <a:close/>
                <a:moveTo>
                  <a:pt x="5587" y="33056"/>
                </a:moveTo>
                <a:cubicBezTo>
                  <a:pt x="5451" y="33056"/>
                  <a:pt x="5343" y="33152"/>
                  <a:pt x="5329" y="33287"/>
                </a:cubicBezTo>
                <a:cubicBezTo>
                  <a:pt x="5320" y="33438"/>
                  <a:pt x="5447" y="33550"/>
                  <a:pt x="5581" y="33550"/>
                </a:cubicBezTo>
                <a:cubicBezTo>
                  <a:pt x="5640" y="33550"/>
                  <a:pt x="5700" y="33528"/>
                  <a:pt x="5750" y="33478"/>
                </a:cubicBezTo>
                <a:cubicBezTo>
                  <a:pt x="5913" y="33328"/>
                  <a:pt x="5805" y="33056"/>
                  <a:pt x="5587" y="33056"/>
                </a:cubicBezTo>
                <a:close/>
                <a:moveTo>
                  <a:pt x="22829" y="32744"/>
                </a:moveTo>
                <a:cubicBezTo>
                  <a:pt x="22726" y="32744"/>
                  <a:pt x="22621" y="32782"/>
                  <a:pt x="22537" y="32866"/>
                </a:cubicBezTo>
                <a:cubicBezTo>
                  <a:pt x="22278" y="33111"/>
                  <a:pt x="22469" y="33559"/>
                  <a:pt x="22836" y="33559"/>
                </a:cubicBezTo>
                <a:cubicBezTo>
                  <a:pt x="23053" y="33559"/>
                  <a:pt x="23244" y="33369"/>
                  <a:pt x="23244" y="33152"/>
                </a:cubicBezTo>
                <a:cubicBezTo>
                  <a:pt x="23244" y="32905"/>
                  <a:pt x="23040" y="32744"/>
                  <a:pt x="22829" y="32744"/>
                </a:cubicBezTo>
                <a:close/>
                <a:moveTo>
                  <a:pt x="31844" y="32793"/>
                </a:moveTo>
                <a:cubicBezTo>
                  <a:pt x="31750" y="32793"/>
                  <a:pt x="31654" y="32828"/>
                  <a:pt x="31576" y="32907"/>
                </a:cubicBezTo>
                <a:cubicBezTo>
                  <a:pt x="31331" y="33152"/>
                  <a:pt x="31508" y="33559"/>
                  <a:pt x="31847" y="33559"/>
                </a:cubicBezTo>
                <a:cubicBezTo>
                  <a:pt x="31855" y="33560"/>
                  <a:pt x="31863" y="33560"/>
                  <a:pt x="31871" y="33560"/>
                </a:cubicBezTo>
                <a:cubicBezTo>
                  <a:pt x="32077" y="33560"/>
                  <a:pt x="32242" y="33388"/>
                  <a:pt x="32242" y="33179"/>
                </a:cubicBezTo>
                <a:lnTo>
                  <a:pt x="32228" y="33179"/>
                </a:lnTo>
                <a:cubicBezTo>
                  <a:pt x="32228" y="32948"/>
                  <a:pt x="32041" y="32793"/>
                  <a:pt x="31844" y="32793"/>
                </a:cubicBezTo>
                <a:close/>
                <a:moveTo>
                  <a:pt x="8333" y="32907"/>
                </a:moveTo>
                <a:cubicBezTo>
                  <a:pt x="8143" y="32907"/>
                  <a:pt x="7993" y="33056"/>
                  <a:pt x="7993" y="33247"/>
                </a:cubicBezTo>
                <a:cubicBezTo>
                  <a:pt x="7993" y="33448"/>
                  <a:pt x="8159" y="33581"/>
                  <a:pt x="8333" y="33581"/>
                </a:cubicBezTo>
                <a:cubicBezTo>
                  <a:pt x="8419" y="33581"/>
                  <a:pt x="8506" y="33549"/>
                  <a:pt x="8577" y="33478"/>
                </a:cubicBezTo>
                <a:cubicBezTo>
                  <a:pt x="8795" y="33260"/>
                  <a:pt x="8632" y="32907"/>
                  <a:pt x="8333" y="32907"/>
                </a:cubicBezTo>
                <a:close/>
                <a:moveTo>
                  <a:pt x="20066" y="32798"/>
                </a:moveTo>
                <a:cubicBezTo>
                  <a:pt x="19965" y="32798"/>
                  <a:pt x="19862" y="32836"/>
                  <a:pt x="19777" y="32921"/>
                </a:cubicBezTo>
                <a:cubicBezTo>
                  <a:pt x="19519" y="33179"/>
                  <a:pt x="19710" y="33614"/>
                  <a:pt x="20077" y="33614"/>
                </a:cubicBezTo>
                <a:cubicBezTo>
                  <a:pt x="20084" y="33614"/>
                  <a:pt x="20092" y="33614"/>
                  <a:pt x="20100" y="33614"/>
                </a:cubicBezTo>
                <a:cubicBezTo>
                  <a:pt x="20319" y="33614"/>
                  <a:pt x="20484" y="33429"/>
                  <a:pt x="20484" y="33206"/>
                </a:cubicBezTo>
                <a:lnTo>
                  <a:pt x="20471" y="33206"/>
                </a:lnTo>
                <a:cubicBezTo>
                  <a:pt x="20471" y="32959"/>
                  <a:pt x="20274" y="32798"/>
                  <a:pt x="20066" y="32798"/>
                </a:cubicBezTo>
                <a:close/>
                <a:moveTo>
                  <a:pt x="35392" y="33053"/>
                </a:moveTo>
                <a:cubicBezTo>
                  <a:pt x="35313" y="33053"/>
                  <a:pt x="35232" y="33084"/>
                  <a:pt x="35164" y="33152"/>
                </a:cubicBezTo>
                <a:cubicBezTo>
                  <a:pt x="34977" y="33338"/>
                  <a:pt x="35117" y="33668"/>
                  <a:pt x="35379" y="33668"/>
                </a:cubicBezTo>
                <a:cubicBezTo>
                  <a:pt x="35384" y="33668"/>
                  <a:pt x="35390" y="33668"/>
                  <a:pt x="35395" y="33668"/>
                </a:cubicBezTo>
                <a:cubicBezTo>
                  <a:pt x="35572" y="33668"/>
                  <a:pt x="35721" y="33532"/>
                  <a:pt x="35708" y="33355"/>
                </a:cubicBezTo>
                <a:cubicBezTo>
                  <a:pt x="35699" y="33174"/>
                  <a:pt x="35551" y="33053"/>
                  <a:pt x="35392" y="33053"/>
                </a:cubicBezTo>
                <a:close/>
                <a:moveTo>
                  <a:pt x="38969" y="33422"/>
                </a:moveTo>
                <a:cubicBezTo>
                  <a:pt x="38919" y="33422"/>
                  <a:pt x="38868" y="33484"/>
                  <a:pt x="38793" y="33546"/>
                </a:cubicBezTo>
                <a:cubicBezTo>
                  <a:pt x="38875" y="33614"/>
                  <a:pt x="38929" y="33682"/>
                  <a:pt x="38970" y="33682"/>
                </a:cubicBezTo>
                <a:lnTo>
                  <a:pt x="38983" y="33668"/>
                </a:lnTo>
                <a:cubicBezTo>
                  <a:pt x="39024" y="33668"/>
                  <a:pt x="39078" y="33600"/>
                  <a:pt x="39119" y="33559"/>
                </a:cubicBezTo>
                <a:cubicBezTo>
                  <a:pt x="39078" y="33505"/>
                  <a:pt x="39038" y="33423"/>
                  <a:pt x="38983" y="33423"/>
                </a:cubicBezTo>
                <a:cubicBezTo>
                  <a:pt x="38979" y="33422"/>
                  <a:pt x="38974" y="33422"/>
                  <a:pt x="38969" y="33422"/>
                </a:cubicBezTo>
                <a:close/>
                <a:moveTo>
                  <a:pt x="17344" y="32866"/>
                </a:moveTo>
                <a:cubicBezTo>
                  <a:pt x="17127" y="32866"/>
                  <a:pt x="16937" y="33056"/>
                  <a:pt x="16950" y="33274"/>
                </a:cubicBezTo>
                <a:cubicBezTo>
                  <a:pt x="16950" y="33521"/>
                  <a:pt x="17147" y="33682"/>
                  <a:pt x="17355" y="33682"/>
                </a:cubicBezTo>
                <a:cubicBezTo>
                  <a:pt x="17456" y="33682"/>
                  <a:pt x="17559" y="33644"/>
                  <a:pt x="17644" y="33559"/>
                </a:cubicBezTo>
                <a:cubicBezTo>
                  <a:pt x="17902" y="33301"/>
                  <a:pt x="17711" y="32866"/>
                  <a:pt x="17344" y="32866"/>
                </a:cubicBezTo>
                <a:close/>
                <a:moveTo>
                  <a:pt x="29122" y="32871"/>
                </a:moveTo>
                <a:cubicBezTo>
                  <a:pt x="29031" y="32871"/>
                  <a:pt x="28937" y="32903"/>
                  <a:pt x="28857" y="32975"/>
                </a:cubicBezTo>
                <a:cubicBezTo>
                  <a:pt x="28585" y="33206"/>
                  <a:pt x="28748" y="33654"/>
                  <a:pt x="29102" y="33682"/>
                </a:cubicBezTo>
                <a:cubicBezTo>
                  <a:pt x="29110" y="33682"/>
                  <a:pt x="29118" y="33682"/>
                  <a:pt x="29125" y="33682"/>
                </a:cubicBezTo>
                <a:cubicBezTo>
                  <a:pt x="29334" y="33682"/>
                  <a:pt x="29524" y="33511"/>
                  <a:pt x="29537" y="33301"/>
                </a:cubicBezTo>
                <a:lnTo>
                  <a:pt x="29523" y="33301"/>
                </a:lnTo>
                <a:cubicBezTo>
                  <a:pt x="29542" y="33052"/>
                  <a:pt x="29339" y="32871"/>
                  <a:pt x="29122" y="32871"/>
                </a:cubicBezTo>
                <a:close/>
                <a:moveTo>
                  <a:pt x="3698" y="33519"/>
                </a:moveTo>
                <a:cubicBezTo>
                  <a:pt x="3657" y="33519"/>
                  <a:pt x="3630" y="33573"/>
                  <a:pt x="3589" y="33600"/>
                </a:cubicBezTo>
                <a:cubicBezTo>
                  <a:pt x="3630" y="33627"/>
                  <a:pt x="3643" y="33695"/>
                  <a:pt x="3684" y="33695"/>
                </a:cubicBezTo>
                <a:cubicBezTo>
                  <a:pt x="3689" y="33697"/>
                  <a:pt x="3693" y="33697"/>
                  <a:pt x="3697" y="33697"/>
                </a:cubicBezTo>
                <a:cubicBezTo>
                  <a:pt x="3734" y="33697"/>
                  <a:pt x="3773" y="33650"/>
                  <a:pt x="3834" y="33614"/>
                </a:cubicBezTo>
                <a:cubicBezTo>
                  <a:pt x="3766" y="33573"/>
                  <a:pt x="3725" y="33519"/>
                  <a:pt x="3698" y="33519"/>
                </a:cubicBezTo>
                <a:close/>
                <a:moveTo>
                  <a:pt x="26386" y="32920"/>
                </a:moveTo>
                <a:cubicBezTo>
                  <a:pt x="26286" y="32920"/>
                  <a:pt x="26182" y="32958"/>
                  <a:pt x="26098" y="33043"/>
                </a:cubicBezTo>
                <a:cubicBezTo>
                  <a:pt x="25840" y="33301"/>
                  <a:pt x="26030" y="33736"/>
                  <a:pt x="26383" y="33736"/>
                </a:cubicBezTo>
                <a:cubicBezTo>
                  <a:pt x="26614" y="33722"/>
                  <a:pt x="26791" y="33546"/>
                  <a:pt x="26778" y="33328"/>
                </a:cubicBezTo>
                <a:lnTo>
                  <a:pt x="26791" y="33328"/>
                </a:lnTo>
                <a:cubicBezTo>
                  <a:pt x="26791" y="33081"/>
                  <a:pt x="26594" y="32920"/>
                  <a:pt x="26386" y="32920"/>
                </a:cubicBezTo>
                <a:close/>
                <a:moveTo>
                  <a:pt x="14612" y="32934"/>
                </a:moveTo>
                <a:cubicBezTo>
                  <a:pt x="14259" y="32934"/>
                  <a:pt x="14082" y="33369"/>
                  <a:pt x="14327" y="33614"/>
                </a:cubicBezTo>
                <a:cubicBezTo>
                  <a:pt x="14411" y="33698"/>
                  <a:pt x="14513" y="33736"/>
                  <a:pt x="14612" y="33736"/>
                </a:cubicBezTo>
                <a:cubicBezTo>
                  <a:pt x="14816" y="33736"/>
                  <a:pt x="15007" y="33575"/>
                  <a:pt x="15007" y="33328"/>
                </a:cubicBezTo>
                <a:cubicBezTo>
                  <a:pt x="15007" y="33111"/>
                  <a:pt x="14830" y="32934"/>
                  <a:pt x="14612" y="32934"/>
                </a:cubicBezTo>
                <a:close/>
                <a:moveTo>
                  <a:pt x="23642" y="32988"/>
                </a:moveTo>
                <a:cubicBezTo>
                  <a:pt x="23421" y="32988"/>
                  <a:pt x="23244" y="33173"/>
                  <a:pt x="23257" y="33396"/>
                </a:cubicBezTo>
                <a:cubicBezTo>
                  <a:pt x="23257" y="33633"/>
                  <a:pt x="23459" y="33791"/>
                  <a:pt x="23666" y="33791"/>
                </a:cubicBezTo>
                <a:cubicBezTo>
                  <a:pt x="23767" y="33791"/>
                  <a:pt x="23870" y="33753"/>
                  <a:pt x="23950" y="33668"/>
                </a:cubicBezTo>
                <a:cubicBezTo>
                  <a:pt x="24205" y="33414"/>
                  <a:pt x="24024" y="32988"/>
                  <a:pt x="23681" y="32988"/>
                </a:cubicBezTo>
                <a:cubicBezTo>
                  <a:pt x="23676" y="32988"/>
                  <a:pt x="23670" y="32988"/>
                  <a:pt x="23665" y="32988"/>
                </a:cubicBezTo>
                <a:cubicBezTo>
                  <a:pt x="23657" y="32988"/>
                  <a:pt x="23649" y="32988"/>
                  <a:pt x="23642" y="32988"/>
                </a:cubicBezTo>
                <a:close/>
                <a:moveTo>
                  <a:pt x="11880" y="33029"/>
                </a:moveTo>
                <a:cubicBezTo>
                  <a:pt x="11541" y="33029"/>
                  <a:pt x="11350" y="33451"/>
                  <a:pt x="11609" y="33695"/>
                </a:cubicBezTo>
                <a:cubicBezTo>
                  <a:pt x="11689" y="33780"/>
                  <a:pt x="11789" y="33818"/>
                  <a:pt x="11886" y="33818"/>
                </a:cubicBezTo>
                <a:cubicBezTo>
                  <a:pt x="12085" y="33818"/>
                  <a:pt x="12275" y="33661"/>
                  <a:pt x="12275" y="33423"/>
                </a:cubicBezTo>
                <a:cubicBezTo>
                  <a:pt x="12275" y="33206"/>
                  <a:pt x="12098" y="33029"/>
                  <a:pt x="11880" y="33029"/>
                </a:cubicBezTo>
                <a:close/>
                <a:moveTo>
                  <a:pt x="6416" y="33274"/>
                </a:moveTo>
                <a:cubicBezTo>
                  <a:pt x="6172" y="33274"/>
                  <a:pt x="6049" y="33573"/>
                  <a:pt x="6212" y="33736"/>
                </a:cubicBezTo>
                <a:cubicBezTo>
                  <a:pt x="6270" y="33794"/>
                  <a:pt x="6341" y="33820"/>
                  <a:pt x="6410" y="33820"/>
                </a:cubicBezTo>
                <a:cubicBezTo>
                  <a:pt x="6553" y="33820"/>
                  <a:pt x="6688" y="33710"/>
                  <a:pt x="6688" y="33546"/>
                </a:cubicBezTo>
                <a:cubicBezTo>
                  <a:pt x="6688" y="33396"/>
                  <a:pt x="6566" y="33274"/>
                  <a:pt x="6416" y="33274"/>
                </a:cubicBezTo>
                <a:close/>
                <a:moveTo>
                  <a:pt x="32677" y="33084"/>
                </a:moveTo>
                <a:cubicBezTo>
                  <a:pt x="32473" y="33084"/>
                  <a:pt x="32310" y="33247"/>
                  <a:pt x="32310" y="33451"/>
                </a:cubicBezTo>
                <a:cubicBezTo>
                  <a:pt x="32310" y="33681"/>
                  <a:pt x="32491" y="33830"/>
                  <a:pt x="32680" y="33830"/>
                </a:cubicBezTo>
                <a:cubicBezTo>
                  <a:pt x="32769" y="33830"/>
                  <a:pt x="32860" y="33797"/>
                  <a:pt x="32935" y="33722"/>
                </a:cubicBezTo>
                <a:cubicBezTo>
                  <a:pt x="33179" y="33478"/>
                  <a:pt x="33003" y="33084"/>
                  <a:pt x="32677" y="33084"/>
                </a:cubicBezTo>
                <a:close/>
                <a:moveTo>
                  <a:pt x="9148" y="33124"/>
                </a:moveTo>
                <a:cubicBezTo>
                  <a:pt x="8836" y="33124"/>
                  <a:pt x="8673" y="33519"/>
                  <a:pt x="8904" y="33736"/>
                </a:cubicBezTo>
                <a:cubicBezTo>
                  <a:pt x="8979" y="33811"/>
                  <a:pt x="9070" y="33845"/>
                  <a:pt x="9159" y="33845"/>
                </a:cubicBezTo>
                <a:cubicBezTo>
                  <a:pt x="9343" y="33845"/>
                  <a:pt x="9515" y="33702"/>
                  <a:pt x="9515" y="33491"/>
                </a:cubicBezTo>
                <a:cubicBezTo>
                  <a:pt x="9515" y="33287"/>
                  <a:pt x="9352" y="33124"/>
                  <a:pt x="9162" y="33124"/>
                </a:cubicBezTo>
                <a:close/>
                <a:moveTo>
                  <a:pt x="20929" y="33056"/>
                </a:moveTo>
                <a:cubicBezTo>
                  <a:pt x="20921" y="33056"/>
                  <a:pt x="20913" y="33056"/>
                  <a:pt x="20906" y="33056"/>
                </a:cubicBezTo>
                <a:lnTo>
                  <a:pt x="20919" y="33056"/>
                </a:lnTo>
                <a:cubicBezTo>
                  <a:pt x="20552" y="33056"/>
                  <a:pt x="20376" y="33478"/>
                  <a:pt x="20634" y="33736"/>
                </a:cubicBezTo>
                <a:cubicBezTo>
                  <a:pt x="20714" y="33821"/>
                  <a:pt x="20815" y="33859"/>
                  <a:pt x="20915" y="33859"/>
                </a:cubicBezTo>
                <a:cubicBezTo>
                  <a:pt x="21118" y="33859"/>
                  <a:pt x="21313" y="33701"/>
                  <a:pt x="21313" y="33464"/>
                </a:cubicBezTo>
                <a:cubicBezTo>
                  <a:pt x="21327" y="33241"/>
                  <a:pt x="21149" y="33056"/>
                  <a:pt x="20929" y="33056"/>
                </a:cubicBezTo>
                <a:close/>
                <a:moveTo>
                  <a:pt x="36221" y="33369"/>
                </a:moveTo>
                <a:cubicBezTo>
                  <a:pt x="35987" y="33369"/>
                  <a:pt x="35861" y="33645"/>
                  <a:pt x="36020" y="33818"/>
                </a:cubicBezTo>
                <a:cubicBezTo>
                  <a:pt x="36076" y="33882"/>
                  <a:pt x="36148" y="33911"/>
                  <a:pt x="36220" y="33911"/>
                </a:cubicBezTo>
                <a:cubicBezTo>
                  <a:pt x="36360" y="33911"/>
                  <a:pt x="36496" y="33803"/>
                  <a:pt x="36496" y="33641"/>
                </a:cubicBezTo>
                <a:cubicBezTo>
                  <a:pt x="36496" y="33491"/>
                  <a:pt x="36387" y="33369"/>
                  <a:pt x="36238" y="33369"/>
                </a:cubicBezTo>
                <a:cubicBezTo>
                  <a:pt x="36232" y="33369"/>
                  <a:pt x="36226" y="33369"/>
                  <a:pt x="36221" y="33369"/>
                </a:cubicBezTo>
                <a:close/>
                <a:moveTo>
                  <a:pt x="29946" y="33120"/>
                </a:moveTo>
                <a:cubicBezTo>
                  <a:pt x="29849" y="33120"/>
                  <a:pt x="29751" y="33155"/>
                  <a:pt x="29673" y="33233"/>
                </a:cubicBezTo>
                <a:cubicBezTo>
                  <a:pt x="29428" y="33491"/>
                  <a:pt x="29605" y="33913"/>
                  <a:pt x="29958" y="33913"/>
                </a:cubicBezTo>
                <a:cubicBezTo>
                  <a:pt x="30176" y="33913"/>
                  <a:pt x="30352" y="33736"/>
                  <a:pt x="30352" y="33519"/>
                </a:cubicBezTo>
                <a:cubicBezTo>
                  <a:pt x="30352" y="33278"/>
                  <a:pt x="30151" y="33120"/>
                  <a:pt x="29946" y="33120"/>
                </a:cubicBezTo>
                <a:close/>
                <a:moveTo>
                  <a:pt x="18169" y="33141"/>
                </a:moveTo>
                <a:cubicBezTo>
                  <a:pt x="18071" y="33141"/>
                  <a:pt x="17970" y="33178"/>
                  <a:pt x="17888" y="33260"/>
                </a:cubicBezTo>
                <a:cubicBezTo>
                  <a:pt x="17630" y="33505"/>
                  <a:pt x="17820" y="33954"/>
                  <a:pt x="18174" y="33954"/>
                </a:cubicBezTo>
                <a:cubicBezTo>
                  <a:pt x="18405" y="33954"/>
                  <a:pt x="18581" y="33777"/>
                  <a:pt x="18581" y="33559"/>
                </a:cubicBezTo>
                <a:cubicBezTo>
                  <a:pt x="18581" y="33309"/>
                  <a:pt x="18379" y="33141"/>
                  <a:pt x="18169" y="33141"/>
                </a:cubicBezTo>
                <a:close/>
                <a:moveTo>
                  <a:pt x="27196" y="33178"/>
                </a:moveTo>
                <a:cubicBezTo>
                  <a:pt x="26840" y="33178"/>
                  <a:pt x="26659" y="33604"/>
                  <a:pt x="26913" y="33858"/>
                </a:cubicBezTo>
                <a:cubicBezTo>
                  <a:pt x="26994" y="33943"/>
                  <a:pt x="27095" y="33981"/>
                  <a:pt x="27195" y="33981"/>
                </a:cubicBezTo>
                <a:cubicBezTo>
                  <a:pt x="27399" y="33981"/>
                  <a:pt x="27598" y="33824"/>
                  <a:pt x="27607" y="33587"/>
                </a:cubicBezTo>
                <a:cubicBezTo>
                  <a:pt x="27607" y="33369"/>
                  <a:pt x="27430" y="33179"/>
                  <a:pt x="27212" y="33179"/>
                </a:cubicBezTo>
                <a:cubicBezTo>
                  <a:pt x="27207" y="33179"/>
                  <a:pt x="27201" y="33178"/>
                  <a:pt x="27196" y="33178"/>
                </a:cubicBezTo>
                <a:close/>
                <a:moveTo>
                  <a:pt x="15436" y="33209"/>
                </a:moveTo>
                <a:cubicBezTo>
                  <a:pt x="15338" y="33209"/>
                  <a:pt x="15239" y="33245"/>
                  <a:pt x="15156" y="33328"/>
                </a:cubicBezTo>
                <a:cubicBezTo>
                  <a:pt x="14898" y="33573"/>
                  <a:pt x="15075" y="34008"/>
                  <a:pt x="15442" y="34008"/>
                </a:cubicBezTo>
                <a:cubicBezTo>
                  <a:pt x="15645" y="34008"/>
                  <a:pt x="15822" y="33831"/>
                  <a:pt x="15836" y="33614"/>
                </a:cubicBezTo>
                <a:cubicBezTo>
                  <a:pt x="15836" y="33374"/>
                  <a:pt x="15641" y="33209"/>
                  <a:pt x="15436" y="33209"/>
                </a:cubicBezTo>
                <a:close/>
                <a:moveTo>
                  <a:pt x="33506" y="33355"/>
                </a:moveTo>
                <a:cubicBezTo>
                  <a:pt x="33044" y="33355"/>
                  <a:pt x="33044" y="34049"/>
                  <a:pt x="33506" y="34049"/>
                </a:cubicBezTo>
                <a:cubicBezTo>
                  <a:pt x="33968" y="34049"/>
                  <a:pt x="33968" y="33355"/>
                  <a:pt x="33506" y="33355"/>
                </a:cubicBezTo>
                <a:close/>
                <a:moveTo>
                  <a:pt x="24476" y="33243"/>
                </a:moveTo>
                <a:cubicBezTo>
                  <a:pt x="24275" y="33243"/>
                  <a:pt x="24082" y="33393"/>
                  <a:pt x="24073" y="33627"/>
                </a:cubicBezTo>
                <a:cubicBezTo>
                  <a:pt x="24073" y="33845"/>
                  <a:pt x="24236" y="34035"/>
                  <a:pt x="24467" y="34035"/>
                </a:cubicBezTo>
                <a:lnTo>
                  <a:pt x="24453" y="34049"/>
                </a:lnTo>
                <a:cubicBezTo>
                  <a:pt x="24459" y="34049"/>
                  <a:pt x="24464" y="34049"/>
                  <a:pt x="24470" y="34049"/>
                </a:cubicBezTo>
                <a:cubicBezTo>
                  <a:pt x="24826" y="34049"/>
                  <a:pt x="25007" y="33623"/>
                  <a:pt x="24766" y="33369"/>
                </a:cubicBezTo>
                <a:cubicBezTo>
                  <a:pt x="24683" y="33282"/>
                  <a:pt x="24579" y="33243"/>
                  <a:pt x="24476" y="33243"/>
                </a:cubicBezTo>
                <a:close/>
                <a:moveTo>
                  <a:pt x="4550" y="33731"/>
                </a:moveTo>
                <a:cubicBezTo>
                  <a:pt x="4538" y="33731"/>
                  <a:pt x="4526" y="33732"/>
                  <a:pt x="4513" y="33736"/>
                </a:cubicBezTo>
                <a:cubicBezTo>
                  <a:pt x="4445" y="33750"/>
                  <a:pt x="4391" y="33804"/>
                  <a:pt x="4377" y="33886"/>
                </a:cubicBezTo>
                <a:cubicBezTo>
                  <a:pt x="4377" y="33940"/>
                  <a:pt x="4445" y="34008"/>
                  <a:pt x="4486" y="34062"/>
                </a:cubicBezTo>
                <a:lnTo>
                  <a:pt x="4568" y="34062"/>
                </a:lnTo>
                <a:cubicBezTo>
                  <a:pt x="4595" y="34008"/>
                  <a:pt x="4663" y="33940"/>
                  <a:pt x="4676" y="33886"/>
                </a:cubicBezTo>
                <a:cubicBezTo>
                  <a:pt x="4688" y="33803"/>
                  <a:pt x="4629" y="33731"/>
                  <a:pt x="4550" y="33731"/>
                </a:cubicBezTo>
                <a:close/>
                <a:moveTo>
                  <a:pt x="12702" y="33272"/>
                </a:moveTo>
                <a:cubicBezTo>
                  <a:pt x="12609" y="33272"/>
                  <a:pt x="12514" y="33306"/>
                  <a:pt x="12438" y="33383"/>
                </a:cubicBezTo>
                <a:cubicBezTo>
                  <a:pt x="12179" y="33627"/>
                  <a:pt x="12356" y="34062"/>
                  <a:pt x="12710" y="34062"/>
                </a:cubicBezTo>
                <a:cubicBezTo>
                  <a:pt x="12927" y="34062"/>
                  <a:pt x="13090" y="33886"/>
                  <a:pt x="13104" y="33682"/>
                </a:cubicBezTo>
                <a:cubicBezTo>
                  <a:pt x="13113" y="33438"/>
                  <a:pt x="12910" y="33272"/>
                  <a:pt x="12702" y="33272"/>
                </a:cubicBezTo>
                <a:close/>
                <a:moveTo>
                  <a:pt x="9982" y="33355"/>
                </a:moveTo>
                <a:cubicBezTo>
                  <a:pt x="9896" y="33355"/>
                  <a:pt x="9807" y="33384"/>
                  <a:pt x="9733" y="33451"/>
                </a:cubicBezTo>
                <a:cubicBezTo>
                  <a:pt x="9488" y="33682"/>
                  <a:pt x="9651" y="34089"/>
                  <a:pt x="9991" y="34089"/>
                </a:cubicBezTo>
                <a:cubicBezTo>
                  <a:pt x="10181" y="34089"/>
                  <a:pt x="10344" y="33926"/>
                  <a:pt x="10358" y="33722"/>
                </a:cubicBezTo>
                <a:lnTo>
                  <a:pt x="10358" y="33736"/>
                </a:lnTo>
                <a:cubicBezTo>
                  <a:pt x="10368" y="33509"/>
                  <a:pt x="10180" y="33355"/>
                  <a:pt x="9982" y="33355"/>
                </a:cubicBezTo>
                <a:close/>
                <a:moveTo>
                  <a:pt x="7232" y="33491"/>
                </a:moveTo>
                <a:cubicBezTo>
                  <a:pt x="6851" y="33491"/>
                  <a:pt x="6829" y="34076"/>
                  <a:pt x="7232" y="34089"/>
                </a:cubicBezTo>
                <a:cubicBezTo>
                  <a:pt x="7236" y="34090"/>
                  <a:pt x="7241" y="34090"/>
                  <a:pt x="7245" y="34090"/>
                </a:cubicBezTo>
                <a:cubicBezTo>
                  <a:pt x="7627" y="34090"/>
                  <a:pt x="7649" y="33505"/>
                  <a:pt x="7245" y="33491"/>
                </a:cubicBezTo>
                <a:cubicBezTo>
                  <a:pt x="7241" y="33491"/>
                  <a:pt x="7237" y="33491"/>
                  <a:pt x="7232" y="33491"/>
                </a:cubicBezTo>
                <a:close/>
                <a:moveTo>
                  <a:pt x="12465" y="34117"/>
                </a:moveTo>
                <a:cubicBezTo>
                  <a:pt x="12467" y="34117"/>
                  <a:pt x="12469" y="34117"/>
                  <a:pt x="12472" y="34117"/>
                </a:cubicBezTo>
                <a:lnTo>
                  <a:pt x="12472" y="34117"/>
                </a:lnTo>
                <a:cubicBezTo>
                  <a:pt x="12474" y="34117"/>
                  <a:pt x="12476" y="34117"/>
                  <a:pt x="12478" y="34117"/>
                </a:cubicBezTo>
                <a:close/>
                <a:moveTo>
                  <a:pt x="37080" y="33641"/>
                </a:moveTo>
                <a:lnTo>
                  <a:pt x="37080" y="33654"/>
                </a:lnTo>
                <a:cubicBezTo>
                  <a:pt x="36772" y="33654"/>
                  <a:pt x="36781" y="34117"/>
                  <a:pt x="37081" y="34117"/>
                </a:cubicBezTo>
                <a:cubicBezTo>
                  <a:pt x="37085" y="34117"/>
                  <a:pt x="37090" y="34117"/>
                  <a:pt x="37094" y="34117"/>
                </a:cubicBezTo>
                <a:cubicBezTo>
                  <a:pt x="37216" y="34117"/>
                  <a:pt x="37325" y="34008"/>
                  <a:pt x="37325" y="33886"/>
                </a:cubicBezTo>
                <a:cubicBezTo>
                  <a:pt x="37312" y="33750"/>
                  <a:pt x="37203" y="33654"/>
                  <a:pt x="37080" y="33641"/>
                </a:cubicBezTo>
                <a:close/>
                <a:moveTo>
                  <a:pt x="21735" y="33328"/>
                </a:moveTo>
                <a:cubicBezTo>
                  <a:pt x="21381" y="33328"/>
                  <a:pt x="21191" y="33763"/>
                  <a:pt x="21449" y="34021"/>
                </a:cubicBezTo>
                <a:cubicBezTo>
                  <a:pt x="21528" y="34100"/>
                  <a:pt x="21625" y="34135"/>
                  <a:pt x="21722" y="34135"/>
                </a:cubicBezTo>
                <a:cubicBezTo>
                  <a:pt x="21928" y="34135"/>
                  <a:pt x="22129" y="33976"/>
                  <a:pt x="22129" y="33736"/>
                </a:cubicBezTo>
                <a:cubicBezTo>
                  <a:pt x="22143" y="33505"/>
                  <a:pt x="21952" y="33328"/>
                  <a:pt x="21735" y="33328"/>
                </a:cubicBezTo>
                <a:close/>
                <a:moveTo>
                  <a:pt x="30774" y="33369"/>
                </a:moveTo>
                <a:cubicBezTo>
                  <a:pt x="30434" y="33369"/>
                  <a:pt x="30257" y="33790"/>
                  <a:pt x="30502" y="34035"/>
                </a:cubicBezTo>
                <a:cubicBezTo>
                  <a:pt x="30581" y="34114"/>
                  <a:pt x="30678" y="34149"/>
                  <a:pt x="30773" y="34149"/>
                </a:cubicBezTo>
                <a:cubicBezTo>
                  <a:pt x="30974" y="34149"/>
                  <a:pt x="31168" y="33994"/>
                  <a:pt x="31168" y="33763"/>
                </a:cubicBezTo>
                <a:cubicBezTo>
                  <a:pt x="31154" y="33546"/>
                  <a:pt x="30991" y="33383"/>
                  <a:pt x="30787" y="33369"/>
                </a:cubicBezTo>
                <a:close/>
                <a:moveTo>
                  <a:pt x="19006" y="33392"/>
                </a:moveTo>
                <a:cubicBezTo>
                  <a:pt x="18797" y="33392"/>
                  <a:pt x="18599" y="33550"/>
                  <a:pt x="18609" y="33790"/>
                </a:cubicBezTo>
                <a:cubicBezTo>
                  <a:pt x="18609" y="34013"/>
                  <a:pt x="18773" y="34185"/>
                  <a:pt x="18979" y="34185"/>
                </a:cubicBezTo>
                <a:cubicBezTo>
                  <a:pt x="18987" y="34185"/>
                  <a:pt x="18995" y="34185"/>
                  <a:pt x="19003" y="34185"/>
                </a:cubicBezTo>
                <a:cubicBezTo>
                  <a:pt x="19356" y="34185"/>
                  <a:pt x="19533" y="33763"/>
                  <a:pt x="19288" y="33505"/>
                </a:cubicBezTo>
                <a:cubicBezTo>
                  <a:pt x="19206" y="33427"/>
                  <a:pt x="19105" y="33392"/>
                  <a:pt x="19006" y="33392"/>
                </a:cubicBezTo>
                <a:close/>
                <a:moveTo>
                  <a:pt x="28023" y="33422"/>
                </a:moveTo>
                <a:cubicBezTo>
                  <a:pt x="27690" y="33422"/>
                  <a:pt x="27505" y="33826"/>
                  <a:pt x="27729" y="34089"/>
                </a:cubicBezTo>
                <a:cubicBezTo>
                  <a:pt x="27814" y="34179"/>
                  <a:pt x="27921" y="34219"/>
                  <a:pt x="28027" y="34219"/>
                </a:cubicBezTo>
                <a:cubicBezTo>
                  <a:pt x="28226" y="34219"/>
                  <a:pt x="28418" y="34076"/>
                  <a:pt x="28436" y="33845"/>
                </a:cubicBezTo>
                <a:cubicBezTo>
                  <a:pt x="28436" y="33627"/>
                  <a:pt x="28273" y="33437"/>
                  <a:pt x="28055" y="33423"/>
                </a:cubicBezTo>
                <a:cubicBezTo>
                  <a:pt x="28044" y="33423"/>
                  <a:pt x="28033" y="33422"/>
                  <a:pt x="28023" y="33422"/>
                </a:cubicBezTo>
                <a:close/>
                <a:moveTo>
                  <a:pt x="16288" y="33460"/>
                </a:moveTo>
                <a:cubicBezTo>
                  <a:pt x="16186" y="33460"/>
                  <a:pt x="16081" y="33499"/>
                  <a:pt x="15999" y="33587"/>
                </a:cubicBezTo>
                <a:cubicBezTo>
                  <a:pt x="15758" y="33827"/>
                  <a:pt x="15939" y="34253"/>
                  <a:pt x="16282" y="34253"/>
                </a:cubicBezTo>
                <a:cubicBezTo>
                  <a:pt x="16287" y="34253"/>
                  <a:pt x="16292" y="34253"/>
                  <a:pt x="16298" y="34253"/>
                </a:cubicBezTo>
                <a:cubicBezTo>
                  <a:pt x="16515" y="34253"/>
                  <a:pt x="16692" y="34062"/>
                  <a:pt x="16678" y="33845"/>
                </a:cubicBezTo>
                <a:cubicBezTo>
                  <a:pt x="16678" y="33611"/>
                  <a:pt x="16488" y="33460"/>
                  <a:pt x="16288" y="33460"/>
                </a:cubicBezTo>
                <a:close/>
                <a:moveTo>
                  <a:pt x="34332" y="33613"/>
                </a:moveTo>
                <a:cubicBezTo>
                  <a:pt x="34044" y="33613"/>
                  <a:pt x="33903" y="33958"/>
                  <a:pt x="34090" y="34171"/>
                </a:cubicBezTo>
                <a:cubicBezTo>
                  <a:pt x="34159" y="34245"/>
                  <a:pt x="34245" y="34278"/>
                  <a:pt x="34330" y="34278"/>
                </a:cubicBezTo>
                <a:cubicBezTo>
                  <a:pt x="34494" y="34278"/>
                  <a:pt x="34652" y="34151"/>
                  <a:pt x="34661" y="33954"/>
                </a:cubicBezTo>
                <a:cubicBezTo>
                  <a:pt x="34661" y="33777"/>
                  <a:pt x="34525" y="33627"/>
                  <a:pt x="34348" y="33614"/>
                </a:cubicBezTo>
                <a:cubicBezTo>
                  <a:pt x="34343" y="33613"/>
                  <a:pt x="34337" y="33613"/>
                  <a:pt x="34332" y="33613"/>
                </a:cubicBezTo>
                <a:close/>
                <a:moveTo>
                  <a:pt x="37930" y="33952"/>
                </a:moveTo>
                <a:cubicBezTo>
                  <a:pt x="37924" y="33952"/>
                  <a:pt x="37917" y="33953"/>
                  <a:pt x="37910" y="33954"/>
                </a:cubicBezTo>
                <a:cubicBezTo>
                  <a:pt x="37665" y="33954"/>
                  <a:pt x="37665" y="34307"/>
                  <a:pt x="37910" y="34307"/>
                </a:cubicBezTo>
                <a:cubicBezTo>
                  <a:pt x="38018" y="34307"/>
                  <a:pt x="38073" y="34239"/>
                  <a:pt x="38086" y="34117"/>
                </a:cubicBezTo>
                <a:cubicBezTo>
                  <a:pt x="38086" y="34028"/>
                  <a:pt x="38016" y="33952"/>
                  <a:pt x="37930" y="33952"/>
                </a:cubicBezTo>
                <a:close/>
                <a:moveTo>
                  <a:pt x="13539" y="33519"/>
                </a:moveTo>
                <a:cubicBezTo>
                  <a:pt x="13185" y="33519"/>
                  <a:pt x="13009" y="33940"/>
                  <a:pt x="13253" y="34185"/>
                </a:cubicBezTo>
                <a:cubicBezTo>
                  <a:pt x="13334" y="34270"/>
                  <a:pt x="13435" y="34307"/>
                  <a:pt x="13534" y="34307"/>
                </a:cubicBezTo>
                <a:cubicBezTo>
                  <a:pt x="13737" y="34307"/>
                  <a:pt x="13933" y="34150"/>
                  <a:pt x="13933" y="33913"/>
                </a:cubicBezTo>
                <a:cubicBezTo>
                  <a:pt x="13919" y="33695"/>
                  <a:pt x="13756" y="33519"/>
                  <a:pt x="13539" y="33519"/>
                </a:cubicBezTo>
                <a:close/>
                <a:moveTo>
                  <a:pt x="25303" y="33519"/>
                </a:moveTo>
                <a:cubicBezTo>
                  <a:pt x="25204" y="33519"/>
                  <a:pt x="25104" y="33556"/>
                  <a:pt x="25024" y="33641"/>
                </a:cubicBezTo>
                <a:cubicBezTo>
                  <a:pt x="24766" y="33886"/>
                  <a:pt x="24943" y="34321"/>
                  <a:pt x="25310" y="34321"/>
                </a:cubicBezTo>
                <a:cubicBezTo>
                  <a:pt x="25527" y="34321"/>
                  <a:pt x="25704" y="34144"/>
                  <a:pt x="25704" y="33926"/>
                </a:cubicBezTo>
                <a:cubicBezTo>
                  <a:pt x="25704" y="33679"/>
                  <a:pt x="25507" y="33519"/>
                  <a:pt x="25303" y="33519"/>
                </a:cubicBezTo>
                <a:close/>
                <a:moveTo>
                  <a:pt x="5329" y="33926"/>
                </a:moveTo>
                <a:cubicBezTo>
                  <a:pt x="5220" y="33926"/>
                  <a:pt x="5125" y="34021"/>
                  <a:pt x="5139" y="34144"/>
                </a:cubicBezTo>
                <a:cubicBezTo>
                  <a:pt x="5139" y="34239"/>
                  <a:pt x="5220" y="34334"/>
                  <a:pt x="5329" y="34334"/>
                </a:cubicBezTo>
                <a:cubicBezTo>
                  <a:pt x="5451" y="34334"/>
                  <a:pt x="5546" y="34239"/>
                  <a:pt x="5533" y="34130"/>
                </a:cubicBezTo>
                <a:cubicBezTo>
                  <a:pt x="5533" y="34008"/>
                  <a:pt x="5438" y="33926"/>
                  <a:pt x="5329" y="33926"/>
                </a:cubicBezTo>
                <a:close/>
                <a:moveTo>
                  <a:pt x="10797" y="33613"/>
                </a:moveTo>
                <a:cubicBezTo>
                  <a:pt x="10604" y="33613"/>
                  <a:pt x="10453" y="33771"/>
                  <a:pt x="10440" y="33967"/>
                </a:cubicBezTo>
                <a:lnTo>
                  <a:pt x="10453" y="33967"/>
                </a:lnTo>
                <a:cubicBezTo>
                  <a:pt x="10444" y="34201"/>
                  <a:pt x="10627" y="34357"/>
                  <a:pt x="10822" y="34357"/>
                </a:cubicBezTo>
                <a:cubicBezTo>
                  <a:pt x="10911" y="34357"/>
                  <a:pt x="11002" y="34325"/>
                  <a:pt x="11078" y="34253"/>
                </a:cubicBezTo>
                <a:cubicBezTo>
                  <a:pt x="11310" y="34021"/>
                  <a:pt x="11146" y="33614"/>
                  <a:pt x="10820" y="33614"/>
                </a:cubicBezTo>
                <a:cubicBezTo>
                  <a:pt x="10812" y="33613"/>
                  <a:pt x="10804" y="33613"/>
                  <a:pt x="10797" y="33613"/>
                </a:cubicBezTo>
                <a:close/>
                <a:moveTo>
                  <a:pt x="31610" y="33632"/>
                </a:moveTo>
                <a:cubicBezTo>
                  <a:pt x="31517" y="33632"/>
                  <a:pt x="31422" y="33668"/>
                  <a:pt x="31345" y="33750"/>
                </a:cubicBezTo>
                <a:cubicBezTo>
                  <a:pt x="31117" y="33990"/>
                  <a:pt x="31284" y="34375"/>
                  <a:pt x="31600" y="34375"/>
                </a:cubicBezTo>
                <a:cubicBezTo>
                  <a:pt x="31605" y="34375"/>
                  <a:pt x="31611" y="34375"/>
                  <a:pt x="31616" y="34375"/>
                </a:cubicBezTo>
                <a:cubicBezTo>
                  <a:pt x="31834" y="34375"/>
                  <a:pt x="31997" y="34198"/>
                  <a:pt x="31983" y="33994"/>
                </a:cubicBezTo>
                <a:cubicBezTo>
                  <a:pt x="31974" y="33777"/>
                  <a:pt x="31796" y="33632"/>
                  <a:pt x="31610" y="33632"/>
                </a:cubicBezTo>
                <a:close/>
                <a:moveTo>
                  <a:pt x="8038" y="33762"/>
                </a:moveTo>
                <a:cubicBezTo>
                  <a:pt x="7884" y="33762"/>
                  <a:pt x="7748" y="33893"/>
                  <a:pt x="7748" y="34049"/>
                </a:cubicBezTo>
                <a:lnTo>
                  <a:pt x="7748" y="34062"/>
                </a:lnTo>
                <a:cubicBezTo>
                  <a:pt x="7739" y="34250"/>
                  <a:pt x="7897" y="34379"/>
                  <a:pt x="8064" y="34379"/>
                </a:cubicBezTo>
                <a:cubicBezTo>
                  <a:pt x="8139" y="34379"/>
                  <a:pt x="8215" y="34352"/>
                  <a:pt x="8278" y="34293"/>
                </a:cubicBezTo>
                <a:cubicBezTo>
                  <a:pt x="8482" y="34103"/>
                  <a:pt x="8346" y="33763"/>
                  <a:pt x="8061" y="33763"/>
                </a:cubicBezTo>
                <a:cubicBezTo>
                  <a:pt x="8053" y="33763"/>
                  <a:pt x="8046" y="33762"/>
                  <a:pt x="8038" y="33762"/>
                </a:cubicBezTo>
                <a:close/>
                <a:moveTo>
                  <a:pt x="22540" y="33586"/>
                </a:moveTo>
                <a:cubicBezTo>
                  <a:pt x="22333" y="33586"/>
                  <a:pt x="22156" y="33758"/>
                  <a:pt x="22156" y="33967"/>
                </a:cubicBezTo>
                <a:cubicBezTo>
                  <a:pt x="22156" y="34217"/>
                  <a:pt x="22352" y="34379"/>
                  <a:pt x="22559" y="34379"/>
                </a:cubicBezTo>
                <a:cubicBezTo>
                  <a:pt x="22655" y="34379"/>
                  <a:pt x="22754" y="34344"/>
                  <a:pt x="22836" y="34266"/>
                </a:cubicBezTo>
                <a:cubicBezTo>
                  <a:pt x="23094" y="34008"/>
                  <a:pt x="22917" y="33587"/>
                  <a:pt x="22564" y="33587"/>
                </a:cubicBezTo>
                <a:cubicBezTo>
                  <a:pt x="22556" y="33586"/>
                  <a:pt x="22548" y="33586"/>
                  <a:pt x="22540" y="33586"/>
                </a:cubicBezTo>
                <a:close/>
                <a:moveTo>
                  <a:pt x="19828" y="33641"/>
                </a:moveTo>
                <a:cubicBezTo>
                  <a:pt x="19473" y="33641"/>
                  <a:pt x="19292" y="34053"/>
                  <a:pt x="19533" y="34307"/>
                </a:cubicBezTo>
                <a:cubicBezTo>
                  <a:pt x="19620" y="34394"/>
                  <a:pt x="19727" y="34433"/>
                  <a:pt x="19831" y="34433"/>
                </a:cubicBezTo>
                <a:cubicBezTo>
                  <a:pt x="20035" y="34433"/>
                  <a:pt x="20226" y="34283"/>
                  <a:pt x="20226" y="34049"/>
                </a:cubicBezTo>
                <a:cubicBezTo>
                  <a:pt x="20226" y="33818"/>
                  <a:pt x="20063" y="33641"/>
                  <a:pt x="19845" y="33641"/>
                </a:cubicBezTo>
                <a:cubicBezTo>
                  <a:pt x="19840" y="33641"/>
                  <a:pt x="19834" y="33641"/>
                  <a:pt x="19828" y="33641"/>
                </a:cubicBezTo>
                <a:close/>
                <a:moveTo>
                  <a:pt x="38739" y="34266"/>
                </a:moveTo>
                <a:cubicBezTo>
                  <a:pt x="38698" y="34266"/>
                  <a:pt x="38657" y="34334"/>
                  <a:pt x="38630" y="34361"/>
                </a:cubicBezTo>
                <a:cubicBezTo>
                  <a:pt x="38657" y="34402"/>
                  <a:pt x="38698" y="34456"/>
                  <a:pt x="38739" y="34470"/>
                </a:cubicBezTo>
                <a:cubicBezTo>
                  <a:pt x="38743" y="34471"/>
                  <a:pt x="38747" y="34472"/>
                  <a:pt x="38752" y="34472"/>
                </a:cubicBezTo>
                <a:cubicBezTo>
                  <a:pt x="38788" y="34472"/>
                  <a:pt x="38827" y="34424"/>
                  <a:pt x="38888" y="34375"/>
                </a:cubicBezTo>
                <a:cubicBezTo>
                  <a:pt x="38820" y="34321"/>
                  <a:pt x="38779" y="34266"/>
                  <a:pt x="38739" y="34266"/>
                </a:cubicBezTo>
                <a:close/>
                <a:moveTo>
                  <a:pt x="35154" y="33892"/>
                </a:moveTo>
                <a:cubicBezTo>
                  <a:pt x="35082" y="33892"/>
                  <a:pt x="35008" y="33919"/>
                  <a:pt x="34946" y="33981"/>
                </a:cubicBezTo>
                <a:cubicBezTo>
                  <a:pt x="34756" y="34157"/>
                  <a:pt x="34878" y="34484"/>
                  <a:pt x="35150" y="34484"/>
                </a:cubicBezTo>
                <a:cubicBezTo>
                  <a:pt x="35313" y="34484"/>
                  <a:pt x="35449" y="34361"/>
                  <a:pt x="35449" y="34198"/>
                </a:cubicBezTo>
                <a:cubicBezTo>
                  <a:pt x="35449" y="34014"/>
                  <a:pt x="35306" y="33892"/>
                  <a:pt x="35154" y="33892"/>
                </a:cubicBezTo>
                <a:close/>
                <a:moveTo>
                  <a:pt x="17100" y="33695"/>
                </a:moveTo>
                <a:cubicBezTo>
                  <a:pt x="16746" y="33709"/>
                  <a:pt x="16583" y="34144"/>
                  <a:pt x="16842" y="34375"/>
                </a:cubicBezTo>
                <a:cubicBezTo>
                  <a:pt x="16920" y="34453"/>
                  <a:pt x="17016" y="34488"/>
                  <a:pt x="17111" y="34488"/>
                </a:cubicBezTo>
                <a:cubicBezTo>
                  <a:pt x="17313" y="34488"/>
                  <a:pt x="17508" y="34330"/>
                  <a:pt x="17508" y="34089"/>
                </a:cubicBezTo>
                <a:cubicBezTo>
                  <a:pt x="17508" y="33872"/>
                  <a:pt x="17317" y="33695"/>
                  <a:pt x="17100" y="33695"/>
                </a:cubicBezTo>
                <a:close/>
                <a:moveTo>
                  <a:pt x="28857" y="33695"/>
                </a:moveTo>
                <a:cubicBezTo>
                  <a:pt x="28626" y="33709"/>
                  <a:pt x="28463" y="33886"/>
                  <a:pt x="28463" y="34103"/>
                </a:cubicBezTo>
                <a:cubicBezTo>
                  <a:pt x="28463" y="34340"/>
                  <a:pt x="28659" y="34492"/>
                  <a:pt x="28862" y="34492"/>
                </a:cubicBezTo>
                <a:cubicBezTo>
                  <a:pt x="28961" y="34492"/>
                  <a:pt x="29062" y="34455"/>
                  <a:pt x="29143" y="34375"/>
                </a:cubicBezTo>
                <a:cubicBezTo>
                  <a:pt x="29387" y="34117"/>
                  <a:pt x="29197" y="33695"/>
                  <a:pt x="28857" y="33695"/>
                </a:cubicBezTo>
                <a:close/>
                <a:moveTo>
                  <a:pt x="26126" y="33759"/>
                </a:moveTo>
                <a:cubicBezTo>
                  <a:pt x="26029" y="33759"/>
                  <a:pt x="25932" y="33794"/>
                  <a:pt x="25853" y="33872"/>
                </a:cubicBezTo>
                <a:cubicBezTo>
                  <a:pt x="25595" y="34130"/>
                  <a:pt x="25772" y="34552"/>
                  <a:pt x="26125" y="34552"/>
                </a:cubicBezTo>
                <a:cubicBezTo>
                  <a:pt x="26343" y="34552"/>
                  <a:pt x="26533" y="34375"/>
                  <a:pt x="26533" y="34157"/>
                </a:cubicBezTo>
                <a:cubicBezTo>
                  <a:pt x="26533" y="33917"/>
                  <a:pt x="26332" y="33759"/>
                  <a:pt x="26126" y="33759"/>
                </a:cubicBezTo>
                <a:close/>
                <a:moveTo>
                  <a:pt x="14351" y="33804"/>
                </a:moveTo>
                <a:cubicBezTo>
                  <a:pt x="14009" y="33804"/>
                  <a:pt x="13842" y="34216"/>
                  <a:pt x="14082" y="34456"/>
                </a:cubicBezTo>
                <a:cubicBezTo>
                  <a:pt x="14163" y="34542"/>
                  <a:pt x="14264" y="34580"/>
                  <a:pt x="14362" y="34580"/>
                </a:cubicBezTo>
                <a:cubicBezTo>
                  <a:pt x="14560" y="34580"/>
                  <a:pt x="14748" y="34425"/>
                  <a:pt x="14748" y="34198"/>
                </a:cubicBezTo>
                <a:cubicBezTo>
                  <a:pt x="14748" y="33981"/>
                  <a:pt x="14585" y="33804"/>
                  <a:pt x="14368" y="33804"/>
                </a:cubicBezTo>
                <a:cubicBezTo>
                  <a:pt x="14362" y="33804"/>
                  <a:pt x="14357" y="33804"/>
                  <a:pt x="14351" y="33804"/>
                </a:cubicBezTo>
                <a:close/>
                <a:moveTo>
                  <a:pt x="6135" y="34142"/>
                </a:moveTo>
                <a:cubicBezTo>
                  <a:pt x="5840" y="34142"/>
                  <a:pt x="5844" y="34607"/>
                  <a:pt x="6147" y="34607"/>
                </a:cubicBezTo>
                <a:cubicBezTo>
                  <a:pt x="6155" y="34607"/>
                  <a:pt x="6163" y="34607"/>
                  <a:pt x="6172" y="34606"/>
                </a:cubicBezTo>
                <a:cubicBezTo>
                  <a:pt x="6294" y="34606"/>
                  <a:pt x="6403" y="34497"/>
                  <a:pt x="6403" y="34375"/>
                </a:cubicBezTo>
                <a:cubicBezTo>
                  <a:pt x="6403" y="34239"/>
                  <a:pt x="6294" y="34144"/>
                  <a:pt x="6172" y="34144"/>
                </a:cubicBezTo>
                <a:cubicBezTo>
                  <a:pt x="6159" y="34142"/>
                  <a:pt x="6147" y="34142"/>
                  <a:pt x="6135" y="34142"/>
                </a:cubicBezTo>
                <a:close/>
                <a:moveTo>
                  <a:pt x="23379" y="33818"/>
                </a:moveTo>
                <a:lnTo>
                  <a:pt x="23393" y="33831"/>
                </a:lnTo>
                <a:cubicBezTo>
                  <a:pt x="23040" y="33831"/>
                  <a:pt x="22863" y="34266"/>
                  <a:pt x="23108" y="34511"/>
                </a:cubicBezTo>
                <a:cubicBezTo>
                  <a:pt x="23186" y="34589"/>
                  <a:pt x="23284" y="34624"/>
                  <a:pt x="23380" y="34624"/>
                </a:cubicBezTo>
                <a:cubicBezTo>
                  <a:pt x="23586" y="34624"/>
                  <a:pt x="23787" y="34466"/>
                  <a:pt x="23787" y="34225"/>
                </a:cubicBezTo>
                <a:cubicBezTo>
                  <a:pt x="23787" y="34008"/>
                  <a:pt x="23611" y="33818"/>
                  <a:pt x="23379" y="33818"/>
                </a:cubicBezTo>
                <a:close/>
                <a:moveTo>
                  <a:pt x="11636" y="33872"/>
                </a:moveTo>
                <a:cubicBezTo>
                  <a:pt x="11296" y="33872"/>
                  <a:pt x="11133" y="34280"/>
                  <a:pt x="11377" y="34511"/>
                </a:cubicBezTo>
                <a:cubicBezTo>
                  <a:pt x="11452" y="34590"/>
                  <a:pt x="11546" y="34625"/>
                  <a:pt x="11638" y="34625"/>
                </a:cubicBezTo>
                <a:cubicBezTo>
                  <a:pt x="11830" y="34625"/>
                  <a:pt x="12016" y="34473"/>
                  <a:pt x="12016" y="34253"/>
                </a:cubicBezTo>
                <a:cubicBezTo>
                  <a:pt x="12016" y="34035"/>
                  <a:pt x="11840" y="33872"/>
                  <a:pt x="11636" y="33872"/>
                </a:cubicBezTo>
                <a:close/>
                <a:moveTo>
                  <a:pt x="32454" y="33926"/>
                </a:moveTo>
                <a:cubicBezTo>
                  <a:pt x="32447" y="33926"/>
                  <a:pt x="32439" y="33926"/>
                  <a:pt x="32432" y="33926"/>
                </a:cubicBezTo>
                <a:lnTo>
                  <a:pt x="32445" y="33926"/>
                </a:lnTo>
                <a:cubicBezTo>
                  <a:pt x="32119" y="33926"/>
                  <a:pt x="31970" y="34321"/>
                  <a:pt x="32187" y="34538"/>
                </a:cubicBezTo>
                <a:cubicBezTo>
                  <a:pt x="32263" y="34613"/>
                  <a:pt x="32354" y="34647"/>
                  <a:pt x="32443" y="34647"/>
                </a:cubicBezTo>
                <a:cubicBezTo>
                  <a:pt x="32626" y="34647"/>
                  <a:pt x="32799" y="34504"/>
                  <a:pt x="32799" y="34293"/>
                </a:cubicBezTo>
                <a:cubicBezTo>
                  <a:pt x="32799" y="34097"/>
                  <a:pt x="32647" y="33926"/>
                  <a:pt x="32454" y="33926"/>
                </a:cubicBezTo>
                <a:close/>
                <a:moveTo>
                  <a:pt x="8877" y="33981"/>
                </a:moveTo>
                <a:cubicBezTo>
                  <a:pt x="8577" y="33981"/>
                  <a:pt x="8428" y="34348"/>
                  <a:pt x="8645" y="34565"/>
                </a:cubicBezTo>
                <a:cubicBezTo>
                  <a:pt x="8712" y="34628"/>
                  <a:pt x="8793" y="34656"/>
                  <a:pt x="8873" y="34656"/>
                </a:cubicBezTo>
                <a:cubicBezTo>
                  <a:pt x="9053" y="34656"/>
                  <a:pt x="9226" y="34514"/>
                  <a:pt x="9216" y="34307"/>
                </a:cubicBezTo>
                <a:cubicBezTo>
                  <a:pt x="9216" y="34130"/>
                  <a:pt x="9067" y="33981"/>
                  <a:pt x="8877" y="33981"/>
                </a:cubicBezTo>
                <a:close/>
                <a:moveTo>
                  <a:pt x="20638" y="33898"/>
                </a:moveTo>
                <a:cubicBezTo>
                  <a:pt x="20431" y="33898"/>
                  <a:pt x="20267" y="34070"/>
                  <a:pt x="20267" y="34280"/>
                </a:cubicBezTo>
                <a:lnTo>
                  <a:pt x="20267" y="34293"/>
                </a:lnTo>
                <a:cubicBezTo>
                  <a:pt x="20276" y="34530"/>
                  <a:pt x="20469" y="34688"/>
                  <a:pt x="20668" y="34688"/>
                </a:cubicBezTo>
                <a:cubicBezTo>
                  <a:pt x="20766" y="34688"/>
                  <a:pt x="20866" y="34650"/>
                  <a:pt x="20946" y="34565"/>
                </a:cubicBezTo>
                <a:cubicBezTo>
                  <a:pt x="21201" y="34311"/>
                  <a:pt x="21020" y="33899"/>
                  <a:pt x="20678" y="33899"/>
                </a:cubicBezTo>
                <a:cubicBezTo>
                  <a:pt x="20672" y="33899"/>
                  <a:pt x="20667" y="33899"/>
                  <a:pt x="20661" y="33899"/>
                </a:cubicBezTo>
                <a:cubicBezTo>
                  <a:pt x="20653" y="33899"/>
                  <a:pt x="20645" y="33898"/>
                  <a:pt x="20638" y="33898"/>
                </a:cubicBezTo>
                <a:close/>
                <a:moveTo>
                  <a:pt x="35979" y="34212"/>
                </a:moveTo>
                <a:cubicBezTo>
                  <a:pt x="35748" y="34212"/>
                  <a:pt x="35640" y="34484"/>
                  <a:pt x="35803" y="34647"/>
                </a:cubicBezTo>
                <a:cubicBezTo>
                  <a:pt x="35854" y="34698"/>
                  <a:pt x="35917" y="34721"/>
                  <a:pt x="35978" y="34721"/>
                </a:cubicBezTo>
                <a:cubicBezTo>
                  <a:pt x="36111" y="34721"/>
                  <a:pt x="36238" y="34614"/>
                  <a:pt x="36238" y="34456"/>
                </a:cubicBezTo>
                <a:cubicBezTo>
                  <a:pt x="36238" y="34321"/>
                  <a:pt x="36115" y="34212"/>
                  <a:pt x="35979" y="34212"/>
                </a:cubicBezTo>
                <a:close/>
                <a:moveTo>
                  <a:pt x="29673" y="33954"/>
                </a:moveTo>
                <a:cubicBezTo>
                  <a:pt x="29319" y="33954"/>
                  <a:pt x="29156" y="34375"/>
                  <a:pt x="29401" y="34620"/>
                </a:cubicBezTo>
                <a:cubicBezTo>
                  <a:pt x="29480" y="34698"/>
                  <a:pt x="29577" y="34733"/>
                  <a:pt x="29672" y="34733"/>
                </a:cubicBezTo>
                <a:cubicBezTo>
                  <a:pt x="29873" y="34733"/>
                  <a:pt x="30067" y="34578"/>
                  <a:pt x="30067" y="34348"/>
                </a:cubicBezTo>
                <a:cubicBezTo>
                  <a:pt x="30053" y="34130"/>
                  <a:pt x="29890" y="33967"/>
                  <a:pt x="29686" y="33954"/>
                </a:cubicBezTo>
                <a:close/>
                <a:moveTo>
                  <a:pt x="17943" y="33981"/>
                </a:moveTo>
                <a:cubicBezTo>
                  <a:pt x="17589" y="33981"/>
                  <a:pt x="17412" y="34402"/>
                  <a:pt x="17657" y="34660"/>
                </a:cubicBezTo>
                <a:cubicBezTo>
                  <a:pt x="17735" y="34739"/>
                  <a:pt x="17833" y="34774"/>
                  <a:pt x="17930" y="34774"/>
                </a:cubicBezTo>
                <a:cubicBezTo>
                  <a:pt x="18136" y="34774"/>
                  <a:pt x="18337" y="34615"/>
                  <a:pt x="18337" y="34375"/>
                </a:cubicBezTo>
                <a:cubicBezTo>
                  <a:pt x="18337" y="34157"/>
                  <a:pt x="18160" y="33981"/>
                  <a:pt x="17943" y="33981"/>
                </a:cubicBezTo>
                <a:close/>
                <a:moveTo>
                  <a:pt x="26968" y="34008"/>
                </a:moveTo>
                <a:lnTo>
                  <a:pt x="26968" y="34021"/>
                </a:lnTo>
                <a:cubicBezTo>
                  <a:pt x="26614" y="34021"/>
                  <a:pt x="26438" y="34443"/>
                  <a:pt x="26682" y="34687"/>
                </a:cubicBezTo>
                <a:cubicBezTo>
                  <a:pt x="26765" y="34766"/>
                  <a:pt x="26864" y="34801"/>
                  <a:pt x="26961" y="34801"/>
                </a:cubicBezTo>
                <a:cubicBezTo>
                  <a:pt x="27167" y="34801"/>
                  <a:pt x="27362" y="34642"/>
                  <a:pt x="27362" y="34402"/>
                </a:cubicBezTo>
                <a:cubicBezTo>
                  <a:pt x="27348" y="34185"/>
                  <a:pt x="27185" y="34008"/>
                  <a:pt x="26968" y="34008"/>
                </a:cubicBezTo>
                <a:close/>
                <a:moveTo>
                  <a:pt x="15200" y="34048"/>
                </a:moveTo>
                <a:cubicBezTo>
                  <a:pt x="15194" y="34048"/>
                  <a:pt x="15189" y="34048"/>
                  <a:pt x="15183" y="34049"/>
                </a:cubicBezTo>
                <a:cubicBezTo>
                  <a:pt x="14979" y="34049"/>
                  <a:pt x="14803" y="34212"/>
                  <a:pt x="14803" y="34429"/>
                </a:cubicBezTo>
                <a:lnTo>
                  <a:pt x="14803" y="34443"/>
                </a:lnTo>
                <a:cubicBezTo>
                  <a:pt x="14803" y="34670"/>
                  <a:pt x="14991" y="34824"/>
                  <a:pt x="15189" y="34824"/>
                </a:cubicBezTo>
                <a:cubicBezTo>
                  <a:pt x="15287" y="34824"/>
                  <a:pt x="15388" y="34787"/>
                  <a:pt x="15469" y="34701"/>
                </a:cubicBezTo>
                <a:cubicBezTo>
                  <a:pt x="15710" y="34460"/>
                  <a:pt x="15542" y="34048"/>
                  <a:pt x="15200" y="34048"/>
                </a:cubicBezTo>
                <a:close/>
                <a:moveTo>
                  <a:pt x="12472" y="34117"/>
                </a:moveTo>
                <a:lnTo>
                  <a:pt x="12472" y="34117"/>
                </a:lnTo>
                <a:cubicBezTo>
                  <a:pt x="12136" y="34122"/>
                  <a:pt x="11977" y="34512"/>
                  <a:pt x="12207" y="34755"/>
                </a:cubicBezTo>
                <a:cubicBezTo>
                  <a:pt x="12281" y="34830"/>
                  <a:pt x="12375" y="34864"/>
                  <a:pt x="12467" y="34864"/>
                </a:cubicBezTo>
                <a:cubicBezTo>
                  <a:pt x="12659" y="34864"/>
                  <a:pt x="12845" y="34718"/>
                  <a:pt x="12845" y="34497"/>
                </a:cubicBezTo>
                <a:cubicBezTo>
                  <a:pt x="12845" y="34282"/>
                  <a:pt x="12686" y="34120"/>
                  <a:pt x="12472" y="34117"/>
                </a:cubicBezTo>
                <a:close/>
                <a:moveTo>
                  <a:pt x="24237" y="34068"/>
                </a:moveTo>
                <a:cubicBezTo>
                  <a:pt x="24138" y="34068"/>
                  <a:pt x="24035" y="34104"/>
                  <a:pt x="23950" y="34185"/>
                </a:cubicBezTo>
                <a:cubicBezTo>
                  <a:pt x="23706" y="34443"/>
                  <a:pt x="23882" y="34864"/>
                  <a:pt x="24236" y="34864"/>
                </a:cubicBezTo>
                <a:cubicBezTo>
                  <a:pt x="24453" y="34851"/>
                  <a:pt x="24630" y="34674"/>
                  <a:pt x="24630" y="34456"/>
                </a:cubicBezTo>
                <a:cubicBezTo>
                  <a:pt x="24630" y="34219"/>
                  <a:pt x="24440" y="34068"/>
                  <a:pt x="24237" y="34068"/>
                </a:cubicBezTo>
                <a:close/>
                <a:moveTo>
                  <a:pt x="33261" y="34185"/>
                </a:moveTo>
                <a:cubicBezTo>
                  <a:pt x="32962" y="34185"/>
                  <a:pt x="32812" y="34552"/>
                  <a:pt x="33016" y="34769"/>
                </a:cubicBezTo>
                <a:cubicBezTo>
                  <a:pt x="33087" y="34840"/>
                  <a:pt x="33174" y="34872"/>
                  <a:pt x="33259" y="34872"/>
                </a:cubicBezTo>
                <a:cubicBezTo>
                  <a:pt x="33434" y="34872"/>
                  <a:pt x="33601" y="34735"/>
                  <a:pt x="33601" y="34524"/>
                </a:cubicBezTo>
                <a:cubicBezTo>
                  <a:pt x="33601" y="34334"/>
                  <a:pt x="33451" y="34185"/>
                  <a:pt x="33261" y="34185"/>
                </a:cubicBezTo>
                <a:close/>
                <a:moveTo>
                  <a:pt x="6996" y="34360"/>
                </a:moveTo>
                <a:cubicBezTo>
                  <a:pt x="6989" y="34360"/>
                  <a:pt x="6981" y="34361"/>
                  <a:pt x="6974" y="34361"/>
                </a:cubicBezTo>
                <a:cubicBezTo>
                  <a:pt x="6743" y="34361"/>
                  <a:pt x="6647" y="34647"/>
                  <a:pt x="6810" y="34810"/>
                </a:cubicBezTo>
                <a:cubicBezTo>
                  <a:pt x="6860" y="34855"/>
                  <a:pt x="6920" y="34875"/>
                  <a:pt x="6980" y="34875"/>
                </a:cubicBezTo>
                <a:cubicBezTo>
                  <a:pt x="7119" y="34875"/>
                  <a:pt x="7255" y="34767"/>
                  <a:pt x="7245" y="34606"/>
                </a:cubicBezTo>
                <a:cubicBezTo>
                  <a:pt x="7245" y="34477"/>
                  <a:pt x="7135" y="34360"/>
                  <a:pt x="6996" y="34360"/>
                </a:cubicBezTo>
                <a:close/>
                <a:moveTo>
                  <a:pt x="9719" y="34217"/>
                </a:moveTo>
                <a:cubicBezTo>
                  <a:pt x="9633" y="34217"/>
                  <a:pt x="9546" y="34249"/>
                  <a:pt x="9475" y="34321"/>
                </a:cubicBezTo>
                <a:cubicBezTo>
                  <a:pt x="9257" y="34524"/>
                  <a:pt x="9420" y="34891"/>
                  <a:pt x="9719" y="34891"/>
                </a:cubicBezTo>
                <a:cubicBezTo>
                  <a:pt x="9896" y="34891"/>
                  <a:pt x="10045" y="34742"/>
                  <a:pt x="10045" y="34552"/>
                </a:cubicBezTo>
                <a:lnTo>
                  <a:pt x="10059" y="34552"/>
                </a:lnTo>
                <a:cubicBezTo>
                  <a:pt x="10059" y="34351"/>
                  <a:pt x="9893" y="34217"/>
                  <a:pt x="9719" y="34217"/>
                </a:cubicBezTo>
                <a:close/>
                <a:moveTo>
                  <a:pt x="36809" y="34507"/>
                </a:moveTo>
                <a:cubicBezTo>
                  <a:pt x="36707" y="34507"/>
                  <a:pt x="36605" y="34572"/>
                  <a:pt x="36591" y="34701"/>
                </a:cubicBezTo>
                <a:cubicBezTo>
                  <a:pt x="36578" y="34857"/>
                  <a:pt x="36693" y="34936"/>
                  <a:pt x="36809" y="34936"/>
                </a:cubicBezTo>
                <a:cubicBezTo>
                  <a:pt x="36924" y="34936"/>
                  <a:pt x="37040" y="34857"/>
                  <a:pt x="37026" y="34701"/>
                </a:cubicBezTo>
                <a:cubicBezTo>
                  <a:pt x="37012" y="34572"/>
                  <a:pt x="36911" y="34507"/>
                  <a:pt x="36809" y="34507"/>
                </a:cubicBezTo>
                <a:close/>
                <a:moveTo>
                  <a:pt x="21474" y="34157"/>
                </a:moveTo>
                <a:cubicBezTo>
                  <a:pt x="21131" y="34157"/>
                  <a:pt x="20964" y="34583"/>
                  <a:pt x="21205" y="34823"/>
                </a:cubicBezTo>
                <a:cubicBezTo>
                  <a:pt x="21285" y="34908"/>
                  <a:pt x="21386" y="34946"/>
                  <a:pt x="21486" y="34946"/>
                </a:cubicBezTo>
                <a:cubicBezTo>
                  <a:pt x="21688" y="34946"/>
                  <a:pt x="21884" y="34789"/>
                  <a:pt x="21884" y="34552"/>
                </a:cubicBezTo>
                <a:cubicBezTo>
                  <a:pt x="21871" y="34334"/>
                  <a:pt x="21708" y="34171"/>
                  <a:pt x="21490" y="34157"/>
                </a:cubicBezTo>
                <a:cubicBezTo>
                  <a:pt x="21485" y="34157"/>
                  <a:pt x="21479" y="34157"/>
                  <a:pt x="21474" y="34157"/>
                </a:cubicBezTo>
                <a:close/>
                <a:moveTo>
                  <a:pt x="30497" y="34209"/>
                </a:moveTo>
                <a:cubicBezTo>
                  <a:pt x="30402" y="34209"/>
                  <a:pt x="30306" y="34244"/>
                  <a:pt x="30230" y="34321"/>
                </a:cubicBezTo>
                <a:cubicBezTo>
                  <a:pt x="30003" y="34561"/>
                  <a:pt x="30170" y="34960"/>
                  <a:pt x="30499" y="34960"/>
                </a:cubicBezTo>
                <a:cubicBezTo>
                  <a:pt x="30504" y="34960"/>
                  <a:pt x="30510" y="34960"/>
                  <a:pt x="30515" y="34959"/>
                </a:cubicBezTo>
                <a:cubicBezTo>
                  <a:pt x="30719" y="34959"/>
                  <a:pt x="30896" y="34783"/>
                  <a:pt x="30882" y="34579"/>
                </a:cubicBezTo>
                <a:cubicBezTo>
                  <a:pt x="30873" y="34351"/>
                  <a:pt x="30688" y="34209"/>
                  <a:pt x="30497" y="34209"/>
                </a:cubicBezTo>
                <a:close/>
                <a:moveTo>
                  <a:pt x="18756" y="34221"/>
                </a:moveTo>
                <a:cubicBezTo>
                  <a:pt x="18661" y="34221"/>
                  <a:pt x="18565" y="34256"/>
                  <a:pt x="18486" y="34334"/>
                </a:cubicBezTo>
                <a:cubicBezTo>
                  <a:pt x="18242" y="34592"/>
                  <a:pt x="18418" y="35014"/>
                  <a:pt x="18772" y="35014"/>
                </a:cubicBezTo>
                <a:cubicBezTo>
                  <a:pt x="18989" y="35000"/>
                  <a:pt x="19152" y="34823"/>
                  <a:pt x="19166" y="34620"/>
                </a:cubicBezTo>
                <a:cubicBezTo>
                  <a:pt x="19157" y="34379"/>
                  <a:pt x="18959" y="34221"/>
                  <a:pt x="18756" y="34221"/>
                </a:cubicBezTo>
                <a:close/>
                <a:moveTo>
                  <a:pt x="27770" y="34253"/>
                </a:moveTo>
                <a:cubicBezTo>
                  <a:pt x="27566" y="34266"/>
                  <a:pt x="27389" y="34443"/>
                  <a:pt x="27403" y="34660"/>
                </a:cubicBezTo>
                <a:lnTo>
                  <a:pt x="27389" y="34660"/>
                </a:lnTo>
                <a:cubicBezTo>
                  <a:pt x="27398" y="34888"/>
                  <a:pt x="27590" y="35036"/>
                  <a:pt x="27789" y="35036"/>
                </a:cubicBezTo>
                <a:cubicBezTo>
                  <a:pt x="27887" y="35036"/>
                  <a:pt x="27988" y="35000"/>
                  <a:pt x="28069" y="34919"/>
                </a:cubicBezTo>
                <a:cubicBezTo>
                  <a:pt x="28300" y="34660"/>
                  <a:pt x="28123" y="34253"/>
                  <a:pt x="27770" y="34253"/>
                </a:cubicBezTo>
                <a:close/>
                <a:moveTo>
                  <a:pt x="15999" y="34293"/>
                </a:moveTo>
                <a:cubicBezTo>
                  <a:pt x="15659" y="34293"/>
                  <a:pt x="15496" y="34715"/>
                  <a:pt x="15741" y="34959"/>
                </a:cubicBezTo>
                <a:cubicBezTo>
                  <a:pt x="15817" y="35032"/>
                  <a:pt x="15910" y="35064"/>
                  <a:pt x="16000" y="35064"/>
                </a:cubicBezTo>
                <a:cubicBezTo>
                  <a:pt x="16200" y="35064"/>
                  <a:pt x="16393" y="34907"/>
                  <a:pt x="16393" y="34674"/>
                </a:cubicBezTo>
                <a:cubicBezTo>
                  <a:pt x="16393" y="34456"/>
                  <a:pt x="16216" y="34293"/>
                  <a:pt x="15999" y="34293"/>
                </a:cubicBezTo>
                <a:close/>
                <a:moveTo>
                  <a:pt x="34083" y="34463"/>
                </a:moveTo>
                <a:cubicBezTo>
                  <a:pt x="33928" y="34463"/>
                  <a:pt x="33778" y="34585"/>
                  <a:pt x="33778" y="34769"/>
                </a:cubicBezTo>
                <a:cubicBezTo>
                  <a:pt x="33764" y="34946"/>
                  <a:pt x="33900" y="35082"/>
                  <a:pt x="34077" y="35082"/>
                </a:cubicBezTo>
                <a:cubicBezTo>
                  <a:pt x="34348" y="35082"/>
                  <a:pt x="34484" y="34755"/>
                  <a:pt x="34294" y="34552"/>
                </a:cubicBezTo>
                <a:cubicBezTo>
                  <a:pt x="34233" y="34490"/>
                  <a:pt x="34157" y="34463"/>
                  <a:pt x="34083" y="34463"/>
                </a:cubicBezTo>
                <a:close/>
                <a:moveTo>
                  <a:pt x="5111" y="34823"/>
                </a:moveTo>
                <a:cubicBezTo>
                  <a:pt x="5057" y="34823"/>
                  <a:pt x="5016" y="34891"/>
                  <a:pt x="4962" y="34932"/>
                </a:cubicBezTo>
                <a:cubicBezTo>
                  <a:pt x="5003" y="34987"/>
                  <a:pt x="5043" y="35068"/>
                  <a:pt x="5098" y="35082"/>
                </a:cubicBezTo>
                <a:cubicBezTo>
                  <a:pt x="5103" y="35083"/>
                  <a:pt x="5107" y="35083"/>
                  <a:pt x="5112" y="35083"/>
                </a:cubicBezTo>
                <a:cubicBezTo>
                  <a:pt x="5162" y="35083"/>
                  <a:pt x="5214" y="35021"/>
                  <a:pt x="5288" y="34959"/>
                </a:cubicBezTo>
                <a:cubicBezTo>
                  <a:pt x="5207" y="34891"/>
                  <a:pt x="5152" y="34823"/>
                  <a:pt x="5111" y="34823"/>
                </a:cubicBezTo>
                <a:close/>
                <a:moveTo>
                  <a:pt x="37638" y="34810"/>
                </a:moveTo>
                <a:cubicBezTo>
                  <a:pt x="37570" y="34837"/>
                  <a:pt x="37515" y="34891"/>
                  <a:pt x="37488" y="34959"/>
                </a:cubicBezTo>
                <a:cubicBezTo>
                  <a:pt x="37464" y="35031"/>
                  <a:pt x="37535" y="35114"/>
                  <a:pt x="37608" y="35114"/>
                </a:cubicBezTo>
                <a:cubicBezTo>
                  <a:pt x="37618" y="35114"/>
                  <a:pt x="37628" y="35112"/>
                  <a:pt x="37638" y="35109"/>
                </a:cubicBezTo>
                <a:cubicBezTo>
                  <a:pt x="37706" y="35095"/>
                  <a:pt x="37760" y="35041"/>
                  <a:pt x="37814" y="35000"/>
                </a:cubicBezTo>
                <a:lnTo>
                  <a:pt x="37814" y="34919"/>
                </a:lnTo>
                <a:cubicBezTo>
                  <a:pt x="37760" y="34878"/>
                  <a:pt x="37692" y="34810"/>
                  <a:pt x="37638" y="34810"/>
                </a:cubicBezTo>
                <a:close/>
                <a:moveTo>
                  <a:pt x="13294" y="34361"/>
                </a:moveTo>
                <a:cubicBezTo>
                  <a:pt x="12954" y="34361"/>
                  <a:pt x="12791" y="34769"/>
                  <a:pt x="13022" y="35000"/>
                </a:cubicBezTo>
                <a:cubicBezTo>
                  <a:pt x="13099" y="35081"/>
                  <a:pt x="13194" y="35117"/>
                  <a:pt x="13289" y="35117"/>
                </a:cubicBezTo>
                <a:cubicBezTo>
                  <a:pt x="13479" y="35117"/>
                  <a:pt x="13661" y="34969"/>
                  <a:pt x="13661" y="34742"/>
                </a:cubicBezTo>
                <a:cubicBezTo>
                  <a:pt x="13675" y="34538"/>
                  <a:pt x="13498" y="34361"/>
                  <a:pt x="13294" y="34361"/>
                </a:cubicBezTo>
                <a:close/>
                <a:moveTo>
                  <a:pt x="25048" y="34347"/>
                </a:moveTo>
                <a:cubicBezTo>
                  <a:pt x="24706" y="34347"/>
                  <a:pt x="24539" y="34760"/>
                  <a:pt x="24779" y="35014"/>
                </a:cubicBezTo>
                <a:cubicBezTo>
                  <a:pt x="24855" y="35094"/>
                  <a:pt x="24953" y="35131"/>
                  <a:pt x="25051" y="35131"/>
                </a:cubicBezTo>
                <a:cubicBezTo>
                  <a:pt x="25250" y="35131"/>
                  <a:pt x="25445" y="34979"/>
                  <a:pt x="25445" y="34742"/>
                </a:cubicBezTo>
                <a:cubicBezTo>
                  <a:pt x="25445" y="34538"/>
                  <a:pt x="25282" y="34361"/>
                  <a:pt x="25078" y="34348"/>
                </a:cubicBezTo>
                <a:lnTo>
                  <a:pt x="25065" y="34348"/>
                </a:lnTo>
                <a:cubicBezTo>
                  <a:pt x="25059" y="34347"/>
                  <a:pt x="25054" y="34347"/>
                  <a:pt x="25048" y="34347"/>
                </a:cubicBezTo>
                <a:close/>
                <a:moveTo>
                  <a:pt x="7816" y="34619"/>
                </a:moveTo>
                <a:cubicBezTo>
                  <a:pt x="7449" y="34619"/>
                  <a:pt x="7440" y="35163"/>
                  <a:pt x="7816" y="35177"/>
                </a:cubicBezTo>
                <a:cubicBezTo>
                  <a:pt x="8183" y="35177"/>
                  <a:pt x="8197" y="34620"/>
                  <a:pt x="7830" y="34620"/>
                </a:cubicBezTo>
                <a:cubicBezTo>
                  <a:pt x="7825" y="34619"/>
                  <a:pt x="7821" y="34619"/>
                  <a:pt x="7816" y="34619"/>
                </a:cubicBezTo>
                <a:close/>
                <a:moveTo>
                  <a:pt x="10532" y="34483"/>
                </a:moveTo>
                <a:cubicBezTo>
                  <a:pt x="10230" y="34483"/>
                  <a:pt x="10076" y="34854"/>
                  <a:pt x="10290" y="35068"/>
                </a:cubicBezTo>
                <a:cubicBezTo>
                  <a:pt x="10359" y="35146"/>
                  <a:pt x="10447" y="35180"/>
                  <a:pt x="10535" y="35180"/>
                </a:cubicBezTo>
                <a:cubicBezTo>
                  <a:pt x="10708" y="35180"/>
                  <a:pt x="10879" y="35045"/>
                  <a:pt x="10888" y="34837"/>
                </a:cubicBezTo>
                <a:cubicBezTo>
                  <a:pt x="10888" y="34647"/>
                  <a:pt x="10739" y="34484"/>
                  <a:pt x="10548" y="34484"/>
                </a:cubicBezTo>
                <a:cubicBezTo>
                  <a:pt x="10543" y="34483"/>
                  <a:pt x="10537" y="34483"/>
                  <a:pt x="10532" y="34483"/>
                </a:cubicBezTo>
                <a:close/>
                <a:moveTo>
                  <a:pt x="22311" y="34408"/>
                </a:moveTo>
                <a:cubicBezTo>
                  <a:pt x="22214" y="34408"/>
                  <a:pt x="22114" y="34444"/>
                  <a:pt x="22034" y="34524"/>
                </a:cubicBezTo>
                <a:cubicBezTo>
                  <a:pt x="21793" y="34779"/>
                  <a:pt x="21960" y="35191"/>
                  <a:pt x="22303" y="35191"/>
                </a:cubicBezTo>
                <a:cubicBezTo>
                  <a:pt x="22308" y="35191"/>
                  <a:pt x="22314" y="35191"/>
                  <a:pt x="22319" y="35190"/>
                </a:cubicBezTo>
                <a:cubicBezTo>
                  <a:pt x="22537" y="35177"/>
                  <a:pt x="22700" y="35014"/>
                  <a:pt x="22700" y="34796"/>
                </a:cubicBezTo>
                <a:cubicBezTo>
                  <a:pt x="22700" y="34559"/>
                  <a:pt x="22510" y="34408"/>
                  <a:pt x="22311" y="34408"/>
                </a:cubicBezTo>
                <a:close/>
                <a:moveTo>
                  <a:pt x="31345" y="34470"/>
                </a:moveTo>
                <a:lnTo>
                  <a:pt x="31345" y="34484"/>
                </a:lnTo>
                <a:cubicBezTo>
                  <a:pt x="31339" y="34483"/>
                  <a:pt x="31334" y="34483"/>
                  <a:pt x="31328" y="34483"/>
                </a:cubicBezTo>
                <a:cubicBezTo>
                  <a:pt x="31012" y="34483"/>
                  <a:pt x="30845" y="34868"/>
                  <a:pt x="31073" y="35095"/>
                </a:cubicBezTo>
                <a:cubicBezTo>
                  <a:pt x="31145" y="35172"/>
                  <a:pt x="31239" y="35207"/>
                  <a:pt x="31331" y="35207"/>
                </a:cubicBezTo>
                <a:cubicBezTo>
                  <a:pt x="31517" y="35207"/>
                  <a:pt x="31698" y="35068"/>
                  <a:pt x="31698" y="34851"/>
                </a:cubicBezTo>
                <a:cubicBezTo>
                  <a:pt x="31698" y="34647"/>
                  <a:pt x="31548" y="34470"/>
                  <a:pt x="31345" y="34470"/>
                </a:cubicBezTo>
                <a:close/>
                <a:moveTo>
                  <a:pt x="19587" y="34470"/>
                </a:moveTo>
                <a:cubicBezTo>
                  <a:pt x="19370" y="34470"/>
                  <a:pt x="19207" y="34647"/>
                  <a:pt x="19207" y="34864"/>
                </a:cubicBezTo>
                <a:lnTo>
                  <a:pt x="19193" y="34864"/>
                </a:lnTo>
                <a:cubicBezTo>
                  <a:pt x="19193" y="35095"/>
                  <a:pt x="19387" y="35250"/>
                  <a:pt x="19588" y="35250"/>
                </a:cubicBezTo>
                <a:cubicBezTo>
                  <a:pt x="19683" y="35250"/>
                  <a:pt x="19780" y="35215"/>
                  <a:pt x="19859" y="35136"/>
                </a:cubicBezTo>
                <a:cubicBezTo>
                  <a:pt x="20104" y="34891"/>
                  <a:pt x="19941" y="34470"/>
                  <a:pt x="19587" y="34470"/>
                </a:cubicBezTo>
                <a:close/>
                <a:moveTo>
                  <a:pt x="34919" y="34742"/>
                </a:moveTo>
                <a:cubicBezTo>
                  <a:pt x="34756" y="34742"/>
                  <a:pt x="34634" y="34864"/>
                  <a:pt x="34634" y="35014"/>
                </a:cubicBezTo>
                <a:cubicBezTo>
                  <a:pt x="34634" y="35182"/>
                  <a:pt x="34775" y="35292"/>
                  <a:pt x="34920" y="35292"/>
                </a:cubicBezTo>
                <a:cubicBezTo>
                  <a:pt x="34987" y="35292"/>
                  <a:pt x="35054" y="35269"/>
                  <a:pt x="35110" y="35218"/>
                </a:cubicBezTo>
                <a:cubicBezTo>
                  <a:pt x="35273" y="35041"/>
                  <a:pt x="35164" y="34742"/>
                  <a:pt x="34919" y="34742"/>
                </a:cubicBezTo>
                <a:close/>
                <a:moveTo>
                  <a:pt x="28607" y="34548"/>
                </a:moveTo>
                <a:cubicBezTo>
                  <a:pt x="28520" y="34548"/>
                  <a:pt x="28431" y="34578"/>
                  <a:pt x="28354" y="34647"/>
                </a:cubicBezTo>
                <a:cubicBezTo>
                  <a:pt x="28096" y="34864"/>
                  <a:pt x="28245" y="35286"/>
                  <a:pt x="28585" y="35313"/>
                </a:cubicBezTo>
                <a:cubicBezTo>
                  <a:pt x="28594" y="35313"/>
                  <a:pt x="28602" y="35314"/>
                  <a:pt x="28611" y="35314"/>
                </a:cubicBezTo>
                <a:cubicBezTo>
                  <a:pt x="28816" y="35314"/>
                  <a:pt x="28980" y="35155"/>
                  <a:pt x="28993" y="34959"/>
                </a:cubicBezTo>
                <a:cubicBezTo>
                  <a:pt x="29012" y="34720"/>
                  <a:pt x="28816" y="34548"/>
                  <a:pt x="28607" y="34548"/>
                </a:cubicBezTo>
                <a:close/>
                <a:moveTo>
                  <a:pt x="16869" y="34538"/>
                </a:moveTo>
                <a:lnTo>
                  <a:pt x="16869" y="34552"/>
                </a:lnTo>
                <a:cubicBezTo>
                  <a:pt x="16857" y="34551"/>
                  <a:pt x="16846" y="34550"/>
                  <a:pt x="16834" y="34550"/>
                </a:cubicBezTo>
                <a:cubicBezTo>
                  <a:pt x="16502" y="34550"/>
                  <a:pt x="16319" y="34928"/>
                  <a:pt x="16543" y="35190"/>
                </a:cubicBezTo>
                <a:cubicBezTo>
                  <a:pt x="16623" y="35281"/>
                  <a:pt x="16727" y="35321"/>
                  <a:pt x="16829" y="35321"/>
                </a:cubicBezTo>
                <a:cubicBezTo>
                  <a:pt x="17020" y="35321"/>
                  <a:pt x="17204" y="35180"/>
                  <a:pt x="17222" y="34959"/>
                </a:cubicBezTo>
                <a:cubicBezTo>
                  <a:pt x="17236" y="34742"/>
                  <a:pt x="17073" y="34552"/>
                  <a:pt x="16869" y="34538"/>
                </a:cubicBezTo>
                <a:close/>
                <a:moveTo>
                  <a:pt x="25894" y="34592"/>
                </a:moveTo>
                <a:cubicBezTo>
                  <a:pt x="25677" y="34592"/>
                  <a:pt x="25500" y="34769"/>
                  <a:pt x="25500" y="34987"/>
                </a:cubicBezTo>
                <a:lnTo>
                  <a:pt x="25513" y="34987"/>
                </a:lnTo>
                <a:cubicBezTo>
                  <a:pt x="25513" y="35224"/>
                  <a:pt x="25703" y="35375"/>
                  <a:pt x="25902" y="35375"/>
                </a:cubicBezTo>
                <a:cubicBezTo>
                  <a:pt x="25999" y="35375"/>
                  <a:pt x="26099" y="35339"/>
                  <a:pt x="26179" y="35258"/>
                </a:cubicBezTo>
                <a:cubicBezTo>
                  <a:pt x="26424" y="35014"/>
                  <a:pt x="26247" y="34592"/>
                  <a:pt x="25894" y="34592"/>
                </a:cubicBezTo>
                <a:close/>
                <a:moveTo>
                  <a:pt x="5927" y="35027"/>
                </a:moveTo>
                <a:lnTo>
                  <a:pt x="5927" y="35041"/>
                </a:lnTo>
                <a:cubicBezTo>
                  <a:pt x="5913" y="35037"/>
                  <a:pt x="5899" y="35036"/>
                  <a:pt x="5886" y="35036"/>
                </a:cubicBezTo>
                <a:cubicBezTo>
                  <a:pt x="5798" y="35036"/>
                  <a:pt x="5737" y="35110"/>
                  <a:pt x="5737" y="35204"/>
                </a:cubicBezTo>
                <a:cubicBezTo>
                  <a:pt x="5737" y="35299"/>
                  <a:pt x="5818" y="35381"/>
                  <a:pt x="5913" y="35381"/>
                </a:cubicBezTo>
                <a:cubicBezTo>
                  <a:pt x="6022" y="35381"/>
                  <a:pt x="6076" y="35313"/>
                  <a:pt x="6104" y="35150"/>
                </a:cubicBezTo>
                <a:cubicBezTo>
                  <a:pt x="6063" y="35109"/>
                  <a:pt x="5995" y="35041"/>
                  <a:pt x="5927" y="35027"/>
                </a:cubicBezTo>
                <a:close/>
                <a:moveTo>
                  <a:pt x="14117" y="34637"/>
                </a:moveTo>
                <a:cubicBezTo>
                  <a:pt x="14028" y="34637"/>
                  <a:pt x="13938" y="34669"/>
                  <a:pt x="13865" y="34742"/>
                </a:cubicBezTo>
                <a:cubicBezTo>
                  <a:pt x="13620" y="34973"/>
                  <a:pt x="13783" y="35381"/>
                  <a:pt x="14123" y="35394"/>
                </a:cubicBezTo>
                <a:cubicBezTo>
                  <a:pt x="14327" y="35394"/>
                  <a:pt x="14490" y="35218"/>
                  <a:pt x="14490" y="35014"/>
                </a:cubicBezTo>
                <a:lnTo>
                  <a:pt x="14504" y="35014"/>
                </a:lnTo>
                <a:cubicBezTo>
                  <a:pt x="14504" y="34790"/>
                  <a:pt x="14312" y="34637"/>
                  <a:pt x="14117" y="34637"/>
                </a:cubicBezTo>
                <a:close/>
                <a:moveTo>
                  <a:pt x="8652" y="34830"/>
                </a:moveTo>
                <a:cubicBezTo>
                  <a:pt x="8496" y="34830"/>
                  <a:pt x="8346" y="34952"/>
                  <a:pt x="8346" y="35136"/>
                </a:cubicBezTo>
                <a:cubicBezTo>
                  <a:pt x="8346" y="35286"/>
                  <a:pt x="8469" y="35421"/>
                  <a:pt x="8632" y="35435"/>
                </a:cubicBezTo>
                <a:cubicBezTo>
                  <a:pt x="8904" y="35435"/>
                  <a:pt x="9040" y="35122"/>
                  <a:pt x="8863" y="34919"/>
                </a:cubicBezTo>
                <a:cubicBezTo>
                  <a:pt x="8802" y="34857"/>
                  <a:pt x="8726" y="34830"/>
                  <a:pt x="8652" y="34830"/>
                </a:cubicBezTo>
                <a:close/>
                <a:moveTo>
                  <a:pt x="23132" y="34660"/>
                </a:moveTo>
                <a:cubicBezTo>
                  <a:pt x="22789" y="34660"/>
                  <a:pt x="22622" y="35072"/>
                  <a:pt x="22863" y="35313"/>
                </a:cubicBezTo>
                <a:cubicBezTo>
                  <a:pt x="22939" y="35398"/>
                  <a:pt x="23037" y="35436"/>
                  <a:pt x="23133" y="35436"/>
                </a:cubicBezTo>
                <a:cubicBezTo>
                  <a:pt x="23328" y="35436"/>
                  <a:pt x="23520" y="35282"/>
                  <a:pt x="23529" y="35054"/>
                </a:cubicBezTo>
                <a:cubicBezTo>
                  <a:pt x="23529" y="34837"/>
                  <a:pt x="23352" y="34660"/>
                  <a:pt x="23148" y="34660"/>
                </a:cubicBezTo>
                <a:cubicBezTo>
                  <a:pt x="23143" y="34660"/>
                  <a:pt x="23137" y="34660"/>
                  <a:pt x="23132" y="34660"/>
                </a:cubicBezTo>
                <a:close/>
                <a:moveTo>
                  <a:pt x="11377" y="34715"/>
                </a:moveTo>
                <a:lnTo>
                  <a:pt x="11377" y="34728"/>
                </a:lnTo>
                <a:cubicBezTo>
                  <a:pt x="11372" y="34728"/>
                  <a:pt x="11366" y="34728"/>
                  <a:pt x="11361" y="34728"/>
                </a:cubicBezTo>
                <a:cubicBezTo>
                  <a:pt x="11046" y="34728"/>
                  <a:pt x="10892" y="35099"/>
                  <a:pt x="11106" y="35326"/>
                </a:cubicBezTo>
                <a:cubicBezTo>
                  <a:pt x="11179" y="35404"/>
                  <a:pt x="11272" y="35439"/>
                  <a:pt x="11363" y="35439"/>
                </a:cubicBezTo>
                <a:cubicBezTo>
                  <a:pt x="11543" y="35439"/>
                  <a:pt x="11717" y="35303"/>
                  <a:pt x="11717" y="35095"/>
                </a:cubicBezTo>
                <a:cubicBezTo>
                  <a:pt x="11731" y="34891"/>
                  <a:pt x="11568" y="34728"/>
                  <a:pt x="11377" y="34715"/>
                </a:cubicBezTo>
                <a:close/>
                <a:moveTo>
                  <a:pt x="32150" y="34768"/>
                </a:moveTo>
                <a:cubicBezTo>
                  <a:pt x="31971" y="34768"/>
                  <a:pt x="31833" y="34912"/>
                  <a:pt x="31820" y="35082"/>
                </a:cubicBezTo>
                <a:cubicBezTo>
                  <a:pt x="31801" y="35299"/>
                  <a:pt x="31973" y="35444"/>
                  <a:pt x="32152" y="35444"/>
                </a:cubicBezTo>
                <a:cubicBezTo>
                  <a:pt x="32231" y="35444"/>
                  <a:pt x="32311" y="35416"/>
                  <a:pt x="32378" y="35354"/>
                </a:cubicBezTo>
                <a:cubicBezTo>
                  <a:pt x="32609" y="35150"/>
                  <a:pt x="32473" y="34783"/>
                  <a:pt x="32174" y="34769"/>
                </a:cubicBezTo>
                <a:cubicBezTo>
                  <a:pt x="32166" y="34768"/>
                  <a:pt x="32158" y="34768"/>
                  <a:pt x="32150" y="34768"/>
                </a:cubicBezTo>
                <a:close/>
                <a:moveTo>
                  <a:pt x="20416" y="34715"/>
                </a:moveTo>
                <a:cubicBezTo>
                  <a:pt x="20199" y="34728"/>
                  <a:pt x="20036" y="34891"/>
                  <a:pt x="20022" y="35109"/>
                </a:cubicBezTo>
                <a:cubicBezTo>
                  <a:pt x="20022" y="35346"/>
                  <a:pt x="20212" y="35498"/>
                  <a:pt x="20411" y="35498"/>
                </a:cubicBezTo>
                <a:cubicBezTo>
                  <a:pt x="20508" y="35498"/>
                  <a:pt x="20608" y="35461"/>
                  <a:pt x="20688" y="35381"/>
                </a:cubicBezTo>
                <a:cubicBezTo>
                  <a:pt x="20933" y="35136"/>
                  <a:pt x="20770" y="34715"/>
                  <a:pt x="20416" y="34715"/>
                </a:cubicBezTo>
                <a:close/>
                <a:moveTo>
                  <a:pt x="35742" y="35041"/>
                </a:moveTo>
                <a:cubicBezTo>
                  <a:pt x="35623" y="35041"/>
                  <a:pt x="35504" y="35122"/>
                  <a:pt x="35504" y="35286"/>
                </a:cubicBezTo>
                <a:cubicBezTo>
                  <a:pt x="35504" y="35408"/>
                  <a:pt x="35612" y="35517"/>
                  <a:pt x="35748" y="35517"/>
                </a:cubicBezTo>
                <a:cubicBezTo>
                  <a:pt x="35871" y="35517"/>
                  <a:pt x="35979" y="35408"/>
                  <a:pt x="35979" y="35286"/>
                </a:cubicBezTo>
                <a:cubicBezTo>
                  <a:pt x="35979" y="35122"/>
                  <a:pt x="35861" y="35041"/>
                  <a:pt x="35742" y="35041"/>
                </a:cubicBezTo>
                <a:close/>
                <a:moveTo>
                  <a:pt x="29442" y="34796"/>
                </a:moveTo>
                <a:cubicBezTo>
                  <a:pt x="29238" y="34796"/>
                  <a:pt x="29061" y="34959"/>
                  <a:pt x="29061" y="35177"/>
                </a:cubicBezTo>
                <a:lnTo>
                  <a:pt x="29075" y="35177"/>
                </a:lnTo>
                <a:cubicBezTo>
                  <a:pt x="29075" y="35397"/>
                  <a:pt x="29255" y="35543"/>
                  <a:pt x="29443" y="35543"/>
                </a:cubicBezTo>
                <a:cubicBezTo>
                  <a:pt x="29533" y="35543"/>
                  <a:pt x="29625" y="35510"/>
                  <a:pt x="29700" y="35435"/>
                </a:cubicBezTo>
                <a:cubicBezTo>
                  <a:pt x="29944" y="35204"/>
                  <a:pt x="29768" y="34796"/>
                  <a:pt x="29442" y="34796"/>
                </a:cubicBezTo>
                <a:close/>
                <a:moveTo>
                  <a:pt x="17654" y="34823"/>
                </a:moveTo>
                <a:cubicBezTo>
                  <a:pt x="17325" y="34823"/>
                  <a:pt x="17158" y="35222"/>
                  <a:pt x="17399" y="35462"/>
                </a:cubicBezTo>
                <a:cubicBezTo>
                  <a:pt x="17475" y="35543"/>
                  <a:pt x="17571" y="35580"/>
                  <a:pt x="17665" y="35580"/>
                </a:cubicBezTo>
                <a:cubicBezTo>
                  <a:pt x="17855" y="35580"/>
                  <a:pt x="18038" y="35431"/>
                  <a:pt x="18038" y="35204"/>
                </a:cubicBezTo>
                <a:cubicBezTo>
                  <a:pt x="18051" y="34987"/>
                  <a:pt x="17875" y="34823"/>
                  <a:pt x="17671" y="34823"/>
                </a:cubicBezTo>
                <a:cubicBezTo>
                  <a:pt x="17665" y="34823"/>
                  <a:pt x="17660" y="34823"/>
                  <a:pt x="17654" y="34823"/>
                </a:cubicBezTo>
                <a:close/>
                <a:moveTo>
                  <a:pt x="26700" y="34855"/>
                </a:moveTo>
                <a:cubicBezTo>
                  <a:pt x="26608" y="34855"/>
                  <a:pt x="26514" y="34887"/>
                  <a:pt x="26438" y="34959"/>
                </a:cubicBezTo>
                <a:cubicBezTo>
                  <a:pt x="26207" y="35204"/>
                  <a:pt x="26370" y="35612"/>
                  <a:pt x="26710" y="35625"/>
                </a:cubicBezTo>
                <a:cubicBezTo>
                  <a:pt x="26927" y="35625"/>
                  <a:pt x="27104" y="35449"/>
                  <a:pt x="27104" y="35231"/>
                </a:cubicBezTo>
                <a:lnTo>
                  <a:pt x="27104" y="35231"/>
                </a:lnTo>
                <a:lnTo>
                  <a:pt x="27090" y="35245"/>
                </a:lnTo>
                <a:cubicBezTo>
                  <a:pt x="27099" y="35011"/>
                  <a:pt x="26903" y="34855"/>
                  <a:pt x="26700" y="34855"/>
                </a:cubicBezTo>
                <a:close/>
                <a:moveTo>
                  <a:pt x="14917" y="34891"/>
                </a:moveTo>
                <a:cubicBezTo>
                  <a:pt x="14722" y="34891"/>
                  <a:pt x="14559" y="35062"/>
                  <a:pt x="14572" y="35272"/>
                </a:cubicBezTo>
                <a:cubicBezTo>
                  <a:pt x="14581" y="35489"/>
                  <a:pt x="14759" y="35628"/>
                  <a:pt x="14945" y="35628"/>
                </a:cubicBezTo>
                <a:cubicBezTo>
                  <a:pt x="15038" y="35628"/>
                  <a:pt x="15133" y="35594"/>
                  <a:pt x="15210" y="35517"/>
                </a:cubicBezTo>
                <a:cubicBezTo>
                  <a:pt x="15438" y="35289"/>
                  <a:pt x="15271" y="34891"/>
                  <a:pt x="14954" y="34891"/>
                </a:cubicBezTo>
                <a:cubicBezTo>
                  <a:pt x="14949" y="34891"/>
                  <a:pt x="14944" y="34891"/>
                  <a:pt x="14939" y="34891"/>
                </a:cubicBezTo>
                <a:cubicBezTo>
                  <a:pt x="14931" y="34891"/>
                  <a:pt x="14924" y="34891"/>
                  <a:pt x="14917" y="34891"/>
                </a:cubicBezTo>
                <a:close/>
                <a:moveTo>
                  <a:pt x="33030" y="35027"/>
                </a:moveTo>
                <a:cubicBezTo>
                  <a:pt x="32853" y="35027"/>
                  <a:pt x="32704" y="35163"/>
                  <a:pt x="32704" y="35340"/>
                </a:cubicBezTo>
                <a:lnTo>
                  <a:pt x="32690" y="35340"/>
                </a:lnTo>
                <a:cubicBezTo>
                  <a:pt x="32681" y="35537"/>
                  <a:pt x="32840" y="35670"/>
                  <a:pt x="33007" y="35670"/>
                </a:cubicBezTo>
                <a:cubicBezTo>
                  <a:pt x="33081" y="35670"/>
                  <a:pt x="33157" y="35643"/>
                  <a:pt x="33220" y="35585"/>
                </a:cubicBezTo>
                <a:cubicBezTo>
                  <a:pt x="33438" y="35394"/>
                  <a:pt x="33315" y="35054"/>
                  <a:pt x="33030" y="35027"/>
                </a:cubicBezTo>
                <a:close/>
                <a:moveTo>
                  <a:pt x="23959" y="34904"/>
                </a:moveTo>
                <a:cubicBezTo>
                  <a:pt x="23639" y="34904"/>
                  <a:pt x="23455" y="35294"/>
                  <a:pt x="23678" y="35544"/>
                </a:cubicBezTo>
                <a:cubicBezTo>
                  <a:pt x="23754" y="35634"/>
                  <a:pt x="23857" y="35674"/>
                  <a:pt x="23959" y="35674"/>
                </a:cubicBezTo>
                <a:cubicBezTo>
                  <a:pt x="24148" y="35674"/>
                  <a:pt x="24336" y="35534"/>
                  <a:pt x="24344" y="35313"/>
                </a:cubicBezTo>
                <a:cubicBezTo>
                  <a:pt x="24358" y="35095"/>
                  <a:pt x="24195" y="34919"/>
                  <a:pt x="23991" y="34905"/>
                </a:cubicBezTo>
                <a:cubicBezTo>
                  <a:pt x="23980" y="34904"/>
                  <a:pt x="23970" y="34904"/>
                  <a:pt x="23959" y="34904"/>
                </a:cubicBezTo>
                <a:close/>
                <a:moveTo>
                  <a:pt x="6756" y="35258"/>
                </a:moveTo>
                <a:cubicBezTo>
                  <a:pt x="6634" y="35258"/>
                  <a:pt x="6539" y="35354"/>
                  <a:pt x="6539" y="35462"/>
                </a:cubicBezTo>
                <a:cubicBezTo>
                  <a:pt x="6529" y="35594"/>
                  <a:pt x="6636" y="35686"/>
                  <a:pt x="6748" y="35686"/>
                </a:cubicBezTo>
                <a:cubicBezTo>
                  <a:pt x="6799" y="35686"/>
                  <a:pt x="6850" y="35667"/>
                  <a:pt x="6892" y="35625"/>
                </a:cubicBezTo>
                <a:cubicBezTo>
                  <a:pt x="7028" y="35503"/>
                  <a:pt x="6946" y="35272"/>
                  <a:pt x="6756" y="35258"/>
                </a:cubicBezTo>
                <a:close/>
                <a:moveTo>
                  <a:pt x="12220" y="34959"/>
                </a:moveTo>
                <a:cubicBezTo>
                  <a:pt x="12030" y="34959"/>
                  <a:pt x="11867" y="35109"/>
                  <a:pt x="11853" y="35313"/>
                </a:cubicBezTo>
                <a:cubicBezTo>
                  <a:pt x="11844" y="35536"/>
                  <a:pt x="12026" y="35690"/>
                  <a:pt x="12216" y="35690"/>
                </a:cubicBezTo>
                <a:cubicBezTo>
                  <a:pt x="12303" y="35690"/>
                  <a:pt x="12392" y="35657"/>
                  <a:pt x="12465" y="35585"/>
                </a:cubicBezTo>
                <a:cubicBezTo>
                  <a:pt x="12710" y="35354"/>
                  <a:pt x="12546" y="34959"/>
                  <a:pt x="12220" y="34959"/>
                </a:cubicBezTo>
                <a:close/>
                <a:moveTo>
                  <a:pt x="9462" y="35068"/>
                </a:moveTo>
                <a:cubicBezTo>
                  <a:pt x="9067" y="35068"/>
                  <a:pt x="9058" y="35680"/>
                  <a:pt x="9461" y="35693"/>
                </a:cubicBezTo>
                <a:cubicBezTo>
                  <a:pt x="9465" y="35693"/>
                  <a:pt x="9470" y="35694"/>
                  <a:pt x="9474" y="35694"/>
                </a:cubicBezTo>
                <a:cubicBezTo>
                  <a:pt x="9869" y="35694"/>
                  <a:pt x="9878" y="35082"/>
                  <a:pt x="9475" y="35068"/>
                </a:cubicBezTo>
                <a:cubicBezTo>
                  <a:pt x="9470" y="35068"/>
                  <a:pt x="9466" y="35068"/>
                  <a:pt x="9462" y="35068"/>
                </a:cubicBezTo>
                <a:close/>
                <a:moveTo>
                  <a:pt x="36543" y="35352"/>
                </a:moveTo>
                <a:cubicBezTo>
                  <a:pt x="36455" y="35352"/>
                  <a:pt x="36374" y="35428"/>
                  <a:pt x="36374" y="35517"/>
                </a:cubicBezTo>
                <a:cubicBezTo>
                  <a:pt x="36360" y="35625"/>
                  <a:pt x="36455" y="35721"/>
                  <a:pt x="36564" y="35721"/>
                </a:cubicBezTo>
                <a:cubicBezTo>
                  <a:pt x="36659" y="35721"/>
                  <a:pt x="36741" y="35639"/>
                  <a:pt x="36741" y="35544"/>
                </a:cubicBezTo>
                <a:cubicBezTo>
                  <a:pt x="36754" y="35449"/>
                  <a:pt x="36673" y="35354"/>
                  <a:pt x="36564" y="35354"/>
                </a:cubicBezTo>
                <a:cubicBezTo>
                  <a:pt x="36557" y="35353"/>
                  <a:pt x="36550" y="35352"/>
                  <a:pt x="36543" y="35352"/>
                </a:cubicBezTo>
                <a:close/>
                <a:moveTo>
                  <a:pt x="21259" y="35000"/>
                </a:moveTo>
                <a:lnTo>
                  <a:pt x="21245" y="35014"/>
                </a:lnTo>
                <a:cubicBezTo>
                  <a:pt x="21240" y="35013"/>
                  <a:pt x="21234" y="35013"/>
                  <a:pt x="21229" y="35013"/>
                </a:cubicBezTo>
                <a:cubicBezTo>
                  <a:pt x="20900" y="35013"/>
                  <a:pt x="20733" y="35412"/>
                  <a:pt x="20960" y="35653"/>
                </a:cubicBezTo>
                <a:cubicBezTo>
                  <a:pt x="21037" y="35734"/>
                  <a:pt x="21134" y="35770"/>
                  <a:pt x="21230" y="35770"/>
                </a:cubicBezTo>
                <a:cubicBezTo>
                  <a:pt x="21425" y="35770"/>
                  <a:pt x="21617" y="35622"/>
                  <a:pt x="21626" y="35394"/>
                </a:cubicBezTo>
                <a:cubicBezTo>
                  <a:pt x="21626" y="35190"/>
                  <a:pt x="21463" y="35014"/>
                  <a:pt x="21259" y="35000"/>
                </a:cubicBezTo>
                <a:close/>
                <a:moveTo>
                  <a:pt x="30273" y="35051"/>
                </a:moveTo>
                <a:cubicBezTo>
                  <a:pt x="30091" y="35051"/>
                  <a:pt x="29913" y="35190"/>
                  <a:pt x="29904" y="35408"/>
                </a:cubicBezTo>
                <a:cubicBezTo>
                  <a:pt x="29904" y="35612"/>
                  <a:pt x="30053" y="35775"/>
                  <a:pt x="30257" y="35775"/>
                </a:cubicBezTo>
                <a:lnTo>
                  <a:pt x="30271" y="35775"/>
                </a:lnTo>
                <a:cubicBezTo>
                  <a:pt x="30276" y="35775"/>
                  <a:pt x="30281" y="35775"/>
                  <a:pt x="30286" y="35775"/>
                </a:cubicBezTo>
                <a:cubicBezTo>
                  <a:pt x="30589" y="35775"/>
                  <a:pt x="30756" y="35390"/>
                  <a:pt x="30529" y="35163"/>
                </a:cubicBezTo>
                <a:cubicBezTo>
                  <a:pt x="30456" y="35086"/>
                  <a:pt x="30364" y="35051"/>
                  <a:pt x="30273" y="35051"/>
                </a:cubicBezTo>
                <a:close/>
                <a:moveTo>
                  <a:pt x="18464" y="35067"/>
                </a:moveTo>
                <a:cubicBezTo>
                  <a:pt x="18270" y="35067"/>
                  <a:pt x="18106" y="35239"/>
                  <a:pt x="18106" y="35435"/>
                </a:cubicBezTo>
                <a:cubicBezTo>
                  <a:pt x="18106" y="35665"/>
                  <a:pt x="18293" y="35821"/>
                  <a:pt x="18490" y="35821"/>
                </a:cubicBezTo>
                <a:cubicBezTo>
                  <a:pt x="18584" y="35821"/>
                  <a:pt x="18679" y="35786"/>
                  <a:pt x="18758" y="35707"/>
                </a:cubicBezTo>
                <a:cubicBezTo>
                  <a:pt x="18989" y="35476"/>
                  <a:pt x="18826" y="35068"/>
                  <a:pt x="18486" y="35068"/>
                </a:cubicBezTo>
                <a:cubicBezTo>
                  <a:pt x="18479" y="35068"/>
                  <a:pt x="18471" y="35067"/>
                  <a:pt x="18464" y="35067"/>
                </a:cubicBezTo>
                <a:close/>
                <a:moveTo>
                  <a:pt x="27564" y="35095"/>
                </a:moveTo>
                <a:cubicBezTo>
                  <a:pt x="27556" y="35095"/>
                  <a:pt x="27547" y="35095"/>
                  <a:pt x="27539" y="35095"/>
                </a:cubicBezTo>
                <a:cubicBezTo>
                  <a:pt x="27063" y="35136"/>
                  <a:pt x="27063" y="35816"/>
                  <a:pt x="27539" y="35843"/>
                </a:cubicBezTo>
                <a:cubicBezTo>
                  <a:pt x="27552" y="35844"/>
                  <a:pt x="27564" y="35844"/>
                  <a:pt x="27577" y="35844"/>
                </a:cubicBezTo>
                <a:cubicBezTo>
                  <a:pt x="28060" y="35844"/>
                  <a:pt x="28056" y="35095"/>
                  <a:pt x="27564" y="35095"/>
                </a:cubicBezTo>
                <a:close/>
                <a:moveTo>
                  <a:pt x="15764" y="35136"/>
                </a:moveTo>
                <a:cubicBezTo>
                  <a:pt x="15436" y="35136"/>
                  <a:pt x="15269" y="35521"/>
                  <a:pt x="15496" y="35761"/>
                </a:cubicBezTo>
                <a:cubicBezTo>
                  <a:pt x="15573" y="35843"/>
                  <a:pt x="15670" y="35879"/>
                  <a:pt x="15764" y="35879"/>
                </a:cubicBezTo>
                <a:cubicBezTo>
                  <a:pt x="15954" y="35879"/>
                  <a:pt x="16135" y="35734"/>
                  <a:pt x="16135" y="35517"/>
                </a:cubicBezTo>
                <a:cubicBezTo>
                  <a:pt x="16148" y="35313"/>
                  <a:pt x="15985" y="35136"/>
                  <a:pt x="15781" y="35136"/>
                </a:cubicBezTo>
                <a:cubicBezTo>
                  <a:pt x="15776" y="35136"/>
                  <a:pt x="15770" y="35136"/>
                  <a:pt x="15764" y="35136"/>
                </a:cubicBezTo>
                <a:close/>
                <a:moveTo>
                  <a:pt x="33832" y="35299"/>
                </a:moveTo>
                <a:cubicBezTo>
                  <a:pt x="33669" y="35313"/>
                  <a:pt x="33546" y="35435"/>
                  <a:pt x="33546" y="35598"/>
                </a:cubicBezTo>
                <a:cubicBezTo>
                  <a:pt x="33546" y="35773"/>
                  <a:pt x="33689" y="35885"/>
                  <a:pt x="33841" y="35885"/>
                </a:cubicBezTo>
                <a:cubicBezTo>
                  <a:pt x="33913" y="35885"/>
                  <a:pt x="33988" y="35859"/>
                  <a:pt x="34049" y="35802"/>
                </a:cubicBezTo>
                <a:cubicBezTo>
                  <a:pt x="34226" y="35612"/>
                  <a:pt x="34090" y="35299"/>
                  <a:pt x="33832" y="35299"/>
                </a:cubicBezTo>
                <a:close/>
                <a:moveTo>
                  <a:pt x="37393" y="35625"/>
                </a:moveTo>
                <a:cubicBezTo>
                  <a:pt x="37339" y="35680"/>
                  <a:pt x="37271" y="35734"/>
                  <a:pt x="37271" y="35775"/>
                </a:cubicBezTo>
                <a:lnTo>
                  <a:pt x="37284" y="35788"/>
                </a:lnTo>
                <a:cubicBezTo>
                  <a:pt x="37298" y="35843"/>
                  <a:pt x="37352" y="35884"/>
                  <a:pt x="37407" y="35911"/>
                </a:cubicBezTo>
                <a:cubicBezTo>
                  <a:pt x="37434" y="35911"/>
                  <a:pt x="37502" y="35843"/>
                  <a:pt x="37515" y="35802"/>
                </a:cubicBezTo>
                <a:cubicBezTo>
                  <a:pt x="37515" y="35761"/>
                  <a:pt x="37447" y="35707"/>
                  <a:pt x="37393" y="35625"/>
                </a:cubicBezTo>
                <a:close/>
                <a:moveTo>
                  <a:pt x="24803" y="35190"/>
                </a:moveTo>
                <a:cubicBezTo>
                  <a:pt x="24795" y="35190"/>
                  <a:pt x="24787" y="35190"/>
                  <a:pt x="24779" y="35190"/>
                </a:cubicBezTo>
                <a:cubicBezTo>
                  <a:pt x="24453" y="35190"/>
                  <a:pt x="24290" y="35598"/>
                  <a:pt x="24521" y="35829"/>
                </a:cubicBezTo>
                <a:cubicBezTo>
                  <a:pt x="24600" y="35904"/>
                  <a:pt x="24695" y="35937"/>
                  <a:pt x="24788" y="35937"/>
                </a:cubicBezTo>
                <a:cubicBezTo>
                  <a:pt x="24985" y="35937"/>
                  <a:pt x="25169" y="35788"/>
                  <a:pt x="25160" y="35557"/>
                </a:cubicBezTo>
                <a:cubicBezTo>
                  <a:pt x="25160" y="35361"/>
                  <a:pt x="25009" y="35190"/>
                  <a:pt x="24803" y="35190"/>
                </a:cubicBezTo>
                <a:close/>
                <a:moveTo>
                  <a:pt x="13049" y="35204"/>
                </a:moveTo>
                <a:cubicBezTo>
                  <a:pt x="12859" y="35204"/>
                  <a:pt x="12696" y="35354"/>
                  <a:pt x="12682" y="35557"/>
                </a:cubicBezTo>
                <a:cubicBezTo>
                  <a:pt x="12673" y="35784"/>
                  <a:pt x="12854" y="35939"/>
                  <a:pt x="13048" y="35939"/>
                </a:cubicBezTo>
                <a:cubicBezTo>
                  <a:pt x="13132" y="35939"/>
                  <a:pt x="13219" y="35909"/>
                  <a:pt x="13294" y="35843"/>
                </a:cubicBezTo>
                <a:cubicBezTo>
                  <a:pt x="13525" y="35612"/>
                  <a:pt x="13376" y="35218"/>
                  <a:pt x="13049" y="35204"/>
                </a:cubicBezTo>
                <a:close/>
                <a:moveTo>
                  <a:pt x="7560" y="35475"/>
                </a:moveTo>
                <a:cubicBezTo>
                  <a:pt x="7501" y="35475"/>
                  <a:pt x="7443" y="35496"/>
                  <a:pt x="7395" y="35544"/>
                </a:cubicBezTo>
                <a:cubicBezTo>
                  <a:pt x="7245" y="35707"/>
                  <a:pt x="7354" y="35952"/>
                  <a:pt x="7572" y="35965"/>
                </a:cubicBezTo>
                <a:cubicBezTo>
                  <a:pt x="7708" y="35952"/>
                  <a:pt x="7803" y="35843"/>
                  <a:pt x="7816" y="35721"/>
                </a:cubicBezTo>
                <a:cubicBezTo>
                  <a:pt x="7807" y="35572"/>
                  <a:pt x="7684" y="35475"/>
                  <a:pt x="7560" y="35475"/>
                </a:cubicBezTo>
                <a:close/>
                <a:moveTo>
                  <a:pt x="10296" y="35328"/>
                </a:moveTo>
                <a:cubicBezTo>
                  <a:pt x="10217" y="35328"/>
                  <a:pt x="10137" y="35357"/>
                  <a:pt x="10073" y="35421"/>
                </a:cubicBezTo>
                <a:cubicBezTo>
                  <a:pt x="9855" y="35625"/>
                  <a:pt x="10005" y="35979"/>
                  <a:pt x="10290" y="35979"/>
                </a:cubicBezTo>
                <a:cubicBezTo>
                  <a:pt x="10467" y="35979"/>
                  <a:pt x="10616" y="35843"/>
                  <a:pt x="10616" y="35666"/>
                </a:cubicBezTo>
                <a:cubicBezTo>
                  <a:pt x="10626" y="35462"/>
                  <a:pt x="10464" y="35328"/>
                  <a:pt x="10296" y="35328"/>
                </a:cubicBezTo>
                <a:close/>
                <a:moveTo>
                  <a:pt x="31100" y="35313"/>
                </a:moveTo>
                <a:cubicBezTo>
                  <a:pt x="30787" y="35313"/>
                  <a:pt x="30638" y="35680"/>
                  <a:pt x="30855" y="35897"/>
                </a:cubicBezTo>
                <a:cubicBezTo>
                  <a:pt x="30924" y="35966"/>
                  <a:pt x="31009" y="35997"/>
                  <a:pt x="31092" y="35997"/>
                </a:cubicBezTo>
                <a:cubicBezTo>
                  <a:pt x="31269" y="35997"/>
                  <a:pt x="31440" y="35856"/>
                  <a:pt x="31440" y="35653"/>
                </a:cubicBezTo>
                <a:cubicBezTo>
                  <a:pt x="31440" y="35462"/>
                  <a:pt x="31277" y="35313"/>
                  <a:pt x="31100" y="35313"/>
                </a:cubicBezTo>
                <a:close/>
                <a:moveTo>
                  <a:pt x="22083" y="35244"/>
                </a:moveTo>
                <a:cubicBezTo>
                  <a:pt x="22076" y="35244"/>
                  <a:pt x="22068" y="35244"/>
                  <a:pt x="22061" y="35245"/>
                </a:cubicBezTo>
                <a:cubicBezTo>
                  <a:pt x="21735" y="35258"/>
                  <a:pt x="21572" y="35666"/>
                  <a:pt x="21816" y="35897"/>
                </a:cubicBezTo>
                <a:cubicBezTo>
                  <a:pt x="21893" y="35970"/>
                  <a:pt x="21985" y="36002"/>
                  <a:pt x="22075" y="36002"/>
                </a:cubicBezTo>
                <a:cubicBezTo>
                  <a:pt x="22270" y="36002"/>
                  <a:pt x="22455" y="35849"/>
                  <a:pt x="22455" y="35625"/>
                </a:cubicBezTo>
                <a:cubicBezTo>
                  <a:pt x="22455" y="35416"/>
                  <a:pt x="22278" y="35244"/>
                  <a:pt x="22083" y="35244"/>
                </a:cubicBezTo>
                <a:close/>
                <a:moveTo>
                  <a:pt x="19315" y="35313"/>
                </a:moveTo>
                <a:cubicBezTo>
                  <a:pt x="19111" y="35313"/>
                  <a:pt x="18935" y="35476"/>
                  <a:pt x="18948" y="35693"/>
                </a:cubicBezTo>
                <a:cubicBezTo>
                  <a:pt x="18948" y="35914"/>
                  <a:pt x="19129" y="36060"/>
                  <a:pt x="19317" y="36060"/>
                </a:cubicBezTo>
                <a:cubicBezTo>
                  <a:pt x="19407" y="36060"/>
                  <a:pt x="19499" y="36026"/>
                  <a:pt x="19574" y="35952"/>
                </a:cubicBezTo>
                <a:cubicBezTo>
                  <a:pt x="19818" y="35721"/>
                  <a:pt x="19655" y="35313"/>
                  <a:pt x="19315" y="35313"/>
                </a:cubicBezTo>
                <a:close/>
                <a:moveTo>
                  <a:pt x="16583" y="35381"/>
                </a:moveTo>
                <a:cubicBezTo>
                  <a:pt x="16257" y="35381"/>
                  <a:pt x="16094" y="35788"/>
                  <a:pt x="16339" y="36006"/>
                </a:cubicBezTo>
                <a:cubicBezTo>
                  <a:pt x="16413" y="36081"/>
                  <a:pt x="16505" y="36114"/>
                  <a:pt x="16596" y="36114"/>
                </a:cubicBezTo>
                <a:cubicBezTo>
                  <a:pt x="16784" y="36114"/>
                  <a:pt x="16964" y="35968"/>
                  <a:pt x="16964" y="35748"/>
                </a:cubicBezTo>
                <a:cubicBezTo>
                  <a:pt x="16964" y="35544"/>
                  <a:pt x="16787" y="35381"/>
                  <a:pt x="16583" y="35381"/>
                </a:cubicBezTo>
                <a:close/>
                <a:moveTo>
                  <a:pt x="5655" y="35924"/>
                </a:moveTo>
                <a:cubicBezTo>
                  <a:pt x="5614" y="35938"/>
                  <a:pt x="5574" y="35979"/>
                  <a:pt x="5560" y="36020"/>
                </a:cubicBezTo>
                <a:cubicBezTo>
                  <a:pt x="5560" y="36047"/>
                  <a:pt x="5601" y="36115"/>
                  <a:pt x="5642" y="36115"/>
                </a:cubicBezTo>
                <a:cubicBezTo>
                  <a:pt x="5669" y="36115"/>
                  <a:pt x="5723" y="36074"/>
                  <a:pt x="5791" y="36033"/>
                </a:cubicBezTo>
                <a:cubicBezTo>
                  <a:pt x="5723" y="35979"/>
                  <a:pt x="5682" y="35924"/>
                  <a:pt x="5655" y="35924"/>
                </a:cubicBezTo>
                <a:close/>
                <a:moveTo>
                  <a:pt x="28380" y="35381"/>
                </a:moveTo>
                <a:cubicBezTo>
                  <a:pt x="28290" y="35381"/>
                  <a:pt x="28198" y="35415"/>
                  <a:pt x="28123" y="35489"/>
                </a:cubicBezTo>
                <a:cubicBezTo>
                  <a:pt x="27878" y="35721"/>
                  <a:pt x="28042" y="36115"/>
                  <a:pt x="28368" y="36115"/>
                </a:cubicBezTo>
                <a:cubicBezTo>
                  <a:pt x="28572" y="36115"/>
                  <a:pt x="28735" y="35952"/>
                  <a:pt x="28735" y="35748"/>
                </a:cubicBezTo>
                <a:lnTo>
                  <a:pt x="28748" y="35748"/>
                </a:lnTo>
                <a:cubicBezTo>
                  <a:pt x="28748" y="35527"/>
                  <a:pt x="28568" y="35381"/>
                  <a:pt x="28380" y="35381"/>
                </a:cubicBezTo>
                <a:close/>
                <a:moveTo>
                  <a:pt x="34663" y="35605"/>
                </a:moveTo>
                <a:cubicBezTo>
                  <a:pt x="34600" y="35605"/>
                  <a:pt x="34536" y="35628"/>
                  <a:pt x="34484" y="35680"/>
                </a:cubicBezTo>
                <a:cubicBezTo>
                  <a:pt x="34321" y="35843"/>
                  <a:pt x="34444" y="36115"/>
                  <a:pt x="34675" y="36115"/>
                </a:cubicBezTo>
                <a:cubicBezTo>
                  <a:pt x="34811" y="36115"/>
                  <a:pt x="34919" y="36006"/>
                  <a:pt x="34919" y="35870"/>
                </a:cubicBezTo>
                <a:cubicBezTo>
                  <a:pt x="34929" y="35712"/>
                  <a:pt x="34798" y="35605"/>
                  <a:pt x="34663" y="35605"/>
                </a:cubicBezTo>
                <a:close/>
                <a:moveTo>
                  <a:pt x="25625" y="35448"/>
                </a:moveTo>
                <a:cubicBezTo>
                  <a:pt x="25620" y="35448"/>
                  <a:pt x="25614" y="35448"/>
                  <a:pt x="25609" y="35449"/>
                </a:cubicBezTo>
                <a:cubicBezTo>
                  <a:pt x="25405" y="35449"/>
                  <a:pt x="25242" y="35598"/>
                  <a:pt x="25242" y="35802"/>
                </a:cubicBezTo>
                <a:lnTo>
                  <a:pt x="25242" y="35816"/>
                </a:lnTo>
                <a:cubicBezTo>
                  <a:pt x="25242" y="36036"/>
                  <a:pt x="25428" y="36188"/>
                  <a:pt x="25620" y="36188"/>
                </a:cubicBezTo>
                <a:cubicBezTo>
                  <a:pt x="25712" y="36188"/>
                  <a:pt x="25805" y="36153"/>
                  <a:pt x="25880" y="36074"/>
                </a:cubicBezTo>
                <a:cubicBezTo>
                  <a:pt x="26121" y="35847"/>
                  <a:pt x="25954" y="35448"/>
                  <a:pt x="25625" y="35448"/>
                </a:cubicBezTo>
                <a:close/>
                <a:moveTo>
                  <a:pt x="13878" y="35476"/>
                </a:moveTo>
                <a:cubicBezTo>
                  <a:pt x="13552" y="35476"/>
                  <a:pt x="13389" y="35856"/>
                  <a:pt x="13607" y="36087"/>
                </a:cubicBezTo>
                <a:cubicBezTo>
                  <a:pt x="13684" y="36165"/>
                  <a:pt x="13779" y="36199"/>
                  <a:pt x="13871" y="36199"/>
                </a:cubicBezTo>
                <a:cubicBezTo>
                  <a:pt x="14057" y="36199"/>
                  <a:pt x="14232" y="36060"/>
                  <a:pt x="14232" y="35843"/>
                </a:cubicBezTo>
                <a:cubicBezTo>
                  <a:pt x="14232" y="35639"/>
                  <a:pt x="14069" y="35489"/>
                  <a:pt x="13878" y="35476"/>
                </a:cubicBezTo>
                <a:close/>
                <a:moveTo>
                  <a:pt x="8387" y="35693"/>
                </a:moveTo>
                <a:cubicBezTo>
                  <a:pt x="8156" y="35707"/>
                  <a:pt x="8047" y="35992"/>
                  <a:pt x="8210" y="36142"/>
                </a:cubicBezTo>
                <a:cubicBezTo>
                  <a:pt x="8266" y="36194"/>
                  <a:pt x="8332" y="36217"/>
                  <a:pt x="8395" y="36217"/>
                </a:cubicBezTo>
                <a:cubicBezTo>
                  <a:pt x="8532" y="36217"/>
                  <a:pt x="8659" y="36109"/>
                  <a:pt x="8659" y="35952"/>
                </a:cubicBezTo>
                <a:cubicBezTo>
                  <a:pt x="8646" y="35823"/>
                  <a:pt x="8548" y="35706"/>
                  <a:pt x="8410" y="35706"/>
                </a:cubicBezTo>
                <a:cubicBezTo>
                  <a:pt x="8402" y="35706"/>
                  <a:pt x="8395" y="35706"/>
                  <a:pt x="8387" y="35707"/>
                </a:cubicBezTo>
                <a:lnTo>
                  <a:pt x="8387" y="35693"/>
                </a:lnTo>
                <a:close/>
                <a:moveTo>
                  <a:pt x="22926" y="35502"/>
                </a:moveTo>
                <a:cubicBezTo>
                  <a:pt x="22918" y="35502"/>
                  <a:pt x="22911" y="35503"/>
                  <a:pt x="22904" y="35503"/>
                </a:cubicBezTo>
                <a:cubicBezTo>
                  <a:pt x="22898" y="35503"/>
                  <a:pt x="22893" y="35503"/>
                  <a:pt x="22887" y="35503"/>
                </a:cubicBezTo>
                <a:cubicBezTo>
                  <a:pt x="22559" y="35503"/>
                  <a:pt x="22405" y="35901"/>
                  <a:pt x="22632" y="36128"/>
                </a:cubicBezTo>
                <a:cubicBezTo>
                  <a:pt x="22709" y="36210"/>
                  <a:pt x="22804" y="36246"/>
                  <a:pt x="22897" y="36246"/>
                </a:cubicBezTo>
                <a:cubicBezTo>
                  <a:pt x="23083" y="36246"/>
                  <a:pt x="23262" y="36101"/>
                  <a:pt x="23271" y="35884"/>
                </a:cubicBezTo>
                <a:cubicBezTo>
                  <a:pt x="23271" y="35674"/>
                  <a:pt x="23119" y="35502"/>
                  <a:pt x="22926" y="35502"/>
                </a:cubicBezTo>
                <a:close/>
                <a:moveTo>
                  <a:pt x="11119" y="35571"/>
                </a:moveTo>
                <a:cubicBezTo>
                  <a:pt x="10820" y="35571"/>
                  <a:pt x="10671" y="35938"/>
                  <a:pt x="10888" y="36155"/>
                </a:cubicBezTo>
                <a:cubicBezTo>
                  <a:pt x="10957" y="36220"/>
                  <a:pt x="11040" y="36249"/>
                  <a:pt x="11122" y="36249"/>
                </a:cubicBezTo>
                <a:cubicBezTo>
                  <a:pt x="11299" y="36249"/>
                  <a:pt x="11468" y="36111"/>
                  <a:pt x="11459" y="35897"/>
                </a:cubicBezTo>
                <a:cubicBezTo>
                  <a:pt x="11459" y="35721"/>
                  <a:pt x="11310" y="35571"/>
                  <a:pt x="11119" y="35571"/>
                </a:cubicBezTo>
                <a:close/>
                <a:moveTo>
                  <a:pt x="31915" y="35598"/>
                </a:moveTo>
                <a:cubicBezTo>
                  <a:pt x="31739" y="35598"/>
                  <a:pt x="31589" y="35748"/>
                  <a:pt x="31589" y="35924"/>
                </a:cubicBezTo>
                <a:lnTo>
                  <a:pt x="31576" y="35924"/>
                </a:lnTo>
                <a:cubicBezTo>
                  <a:pt x="31576" y="36128"/>
                  <a:pt x="31740" y="36263"/>
                  <a:pt x="31909" y="36263"/>
                </a:cubicBezTo>
                <a:cubicBezTo>
                  <a:pt x="31988" y="36263"/>
                  <a:pt x="32068" y="36234"/>
                  <a:pt x="32133" y="36169"/>
                </a:cubicBezTo>
                <a:cubicBezTo>
                  <a:pt x="32350" y="35965"/>
                  <a:pt x="32214" y="35612"/>
                  <a:pt x="31915" y="35598"/>
                </a:cubicBezTo>
                <a:close/>
                <a:moveTo>
                  <a:pt x="20172" y="35557"/>
                </a:moveTo>
                <a:cubicBezTo>
                  <a:pt x="19968" y="35557"/>
                  <a:pt x="19805" y="35721"/>
                  <a:pt x="19805" y="35924"/>
                </a:cubicBezTo>
                <a:cubicBezTo>
                  <a:pt x="19795" y="36148"/>
                  <a:pt x="19978" y="36301"/>
                  <a:pt x="20172" y="36301"/>
                </a:cubicBezTo>
                <a:cubicBezTo>
                  <a:pt x="20261" y="36301"/>
                  <a:pt x="20353" y="36269"/>
                  <a:pt x="20430" y="36196"/>
                </a:cubicBezTo>
                <a:cubicBezTo>
                  <a:pt x="20661" y="35965"/>
                  <a:pt x="20511" y="35571"/>
                  <a:pt x="20172" y="35557"/>
                </a:cubicBezTo>
                <a:close/>
                <a:moveTo>
                  <a:pt x="35504" y="35897"/>
                </a:moveTo>
                <a:cubicBezTo>
                  <a:pt x="35381" y="35897"/>
                  <a:pt x="35286" y="35992"/>
                  <a:pt x="35273" y="36115"/>
                </a:cubicBezTo>
                <a:cubicBezTo>
                  <a:pt x="35273" y="36246"/>
                  <a:pt x="35377" y="36333"/>
                  <a:pt x="35491" y="36333"/>
                </a:cubicBezTo>
                <a:cubicBezTo>
                  <a:pt x="35541" y="36333"/>
                  <a:pt x="35594" y="36315"/>
                  <a:pt x="35640" y="36278"/>
                </a:cubicBezTo>
                <a:cubicBezTo>
                  <a:pt x="35776" y="36142"/>
                  <a:pt x="35694" y="35911"/>
                  <a:pt x="35504" y="35897"/>
                </a:cubicBezTo>
                <a:close/>
                <a:moveTo>
                  <a:pt x="29158" y="35625"/>
                </a:moveTo>
                <a:cubicBezTo>
                  <a:pt x="28680" y="35625"/>
                  <a:pt x="28688" y="36361"/>
                  <a:pt x="29159" y="36361"/>
                </a:cubicBezTo>
                <a:cubicBezTo>
                  <a:pt x="29172" y="36361"/>
                  <a:pt x="29184" y="36360"/>
                  <a:pt x="29197" y="36359"/>
                </a:cubicBezTo>
                <a:cubicBezTo>
                  <a:pt x="29645" y="36319"/>
                  <a:pt x="29632" y="35653"/>
                  <a:pt x="29183" y="35625"/>
                </a:cubicBezTo>
                <a:cubicBezTo>
                  <a:pt x="29175" y="35625"/>
                  <a:pt x="29166" y="35625"/>
                  <a:pt x="29158" y="35625"/>
                </a:cubicBezTo>
                <a:close/>
                <a:moveTo>
                  <a:pt x="17412" y="35653"/>
                </a:moveTo>
                <a:cubicBezTo>
                  <a:pt x="17209" y="35653"/>
                  <a:pt x="17045" y="35816"/>
                  <a:pt x="17045" y="36020"/>
                </a:cubicBezTo>
                <a:cubicBezTo>
                  <a:pt x="17045" y="36240"/>
                  <a:pt x="17232" y="36386"/>
                  <a:pt x="17424" y="36386"/>
                </a:cubicBezTo>
                <a:cubicBezTo>
                  <a:pt x="17516" y="36386"/>
                  <a:pt x="17609" y="36353"/>
                  <a:pt x="17684" y="36278"/>
                </a:cubicBezTo>
                <a:cubicBezTo>
                  <a:pt x="17902" y="36047"/>
                  <a:pt x="17739" y="35653"/>
                  <a:pt x="17412" y="35653"/>
                </a:cubicBezTo>
                <a:close/>
                <a:moveTo>
                  <a:pt x="26416" y="35693"/>
                </a:moveTo>
                <a:cubicBezTo>
                  <a:pt x="26222" y="35693"/>
                  <a:pt x="26071" y="35864"/>
                  <a:pt x="26071" y="36060"/>
                </a:cubicBezTo>
                <a:cubicBezTo>
                  <a:pt x="26071" y="36281"/>
                  <a:pt x="26251" y="36427"/>
                  <a:pt x="26439" y="36427"/>
                </a:cubicBezTo>
                <a:cubicBezTo>
                  <a:pt x="26529" y="36427"/>
                  <a:pt x="26621" y="36393"/>
                  <a:pt x="26696" y="36319"/>
                </a:cubicBezTo>
                <a:cubicBezTo>
                  <a:pt x="26937" y="36091"/>
                  <a:pt x="26770" y="35693"/>
                  <a:pt x="26454" y="35693"/>
                </a:cubicBezTo>
                <a:cubicBezTo>
                  <a:pt x="26448" y="35693"/>
                  <a:pt x="26443" y="35693"/>
                  <a:pt x="26438" y="35693"/>
                </a:cubicBezTo>
                <a:cubicBezTo>
                  <a:pt x="26430" y="35693"/>
                  <a:pt x="26423" y="35693"/>
                  <a:pt x="26416" y="35693"/>
                </a:cubicBezTo>
                <a:close/>
                <a:moveTo>
                  <a:pt x="14694" y="35721"/>
                </a:moveTo>
                <a:cubicBezTo>
                  <a:pt x="14490" y="35734"/>
                  <a:pt x="14341" y="35897"/>
                  <a:pt x="14341" y="36087"/>
                </a:cubicBezTo>
                <a:cubicBezTo>
                  <a:pt x="14341" y="36308"/>
                  <a:pt x="14521" y="36448"/>
                  <a:pt x="14705" y="36448"/>
                </a:cubicBezTo>
                <a:cubicBezTo>
                  <a:pt x="14793" y="36448"/>
                  <a:pt x="14882" y="36416"/>
                  <a:pt x="14952" y="36346"/>
                </a:cubicBezTo>
                <a:cubicBezTo>
                  <a:pt x="15183" y="36115"/>
                  <a:pt x="15020" y="35721"/>
                  <a:pt x="14694" y="35721"/>
                </a:cubicBezTo>
                <a:close/>
                <a:moveTo>
                  <a:pt x="6471" y="36087"/>
                </a:moveTo>
                <a:cubicBezTo>
                  <a:pt x="6403" y="36183"/>
                  <a:pt x="6321" y="36251"/>
                  <a:pt x="6335" y="36305"/>
                </a:cubicBezTo>
                <a:cubicBezTo>
                  <a:pt x="6335" y="36359"/>
                  <a:pt x="6416" y="36400"/>
                  <a:pt x="6471" y="36454"/>
                </a:cubicBezTo>
                <a:cubicBezTo>
                  <a:pt x="6511" y="36400"/>
                  <a:pt x="6593" y="36346"/>
                  <a:pt x="6607" y="36291"/>
                </a:cubicBezTo>
                <a:cubicBezTo>
                  <a:pt x="6620" y="36237"/>
                  <a:pt x="6539" y="36183"/>
                  <a:pt x="6471" y="36087"/>
                </a:cubicBezTo>
                <a:close/>
                <a:moveTo>
                  <a:pt x="9216" y="35932"/>
                </a:moveTo>
                <a:cubicBezTo>
                  <a:pt x="9149" y="35932"/>
                  <a:pt x="9081" y="35955"/>
                  <a:pt x="9026" y="36006"/>
                </a:cubicBezTo>
                <a:cubicBezTo>
                  <a:pt x="8849" y="36183"/>
                  <a:pt x="8972" y="36482"/>
                  <a:pt x="9216" y="36482"/>
                </a:cubicBezTo>
                <a:cubicBezTo>
                  <a:pt x="9379" y="36482"/>
                  <a:pt x="9502" y="36359"/>
                  <a:pt x="9502" y="36210"/>
                </a:cubicBezTo>
                <a:cubicBezTo>
                  <a:pt x="9502" y="36042"/>
                  <a:pt x="9361" y="35932"/>
                  <a:pt x="9216" y="35932"/>
                </a:cubicBezTo>
                <a:close/>
                <a:moveTo>
                  <a:pt x="32743" y="35872"/>
                </a:moveTo>
                <a:cubicBezTo>
                  <a:pt x="32672" y="35872"/>
                  <a:pt x="32600" y="35897"/>
                  <a:pt x="32541" y="35952"/>
                </a:cubicBezTo>
                <a:cubicBezTo>
                  <a:pt x="32337" y="36142"/>
                  <a:pt x="32473" y="36482"/>
                  <a:pt x="32745" y="36482"/>
                </a:cubicBezTo>
                <a:cubicBezTo>
                  <a:pt x="32908" y="36468"/>
                  <a:pt x="33044" y="36346"/>
                  <a:pt x="33044" y="36183"/>
                </a:cubicBezTo>
                <a:lnTo>
                  <a:pt x="33057" y="36183"/>
                </a:lnTo>
                <a:cubicBezTo>
                  <a:pt x="33057" y="35995"/>
                  <a:pt x="32902" y="35872"/>
                  <a:pt x="32743" y="35872"/>
                </a:cubicBezTo>
                <a:close/>
                <a:moveTo>
                  <a:pt x="11935" y="35815"/>
                </a:moveTo>
                <a:cubicBezTo>
                  <a:pt x="11500" y="35815"/>
                  <a:pt x="11491" y="36482"/>
                  <a:pt x="11935" y="36495"/>
                </a:cubicBezTo>
                <a:cubicBezTo>
                  <a:pt x="12397" y="36495"/>
                  <a:pt x="12397" y="35816"/>
                  <a:pt x="11948" y="35816"/>
                </a:cubicBezTo>
                <a:cubicBezTo>
                  <a:pt x="11944" y="35816"/>
                  <a:pt x="11940" y="35815"/>
                  <a:pt x="11935" y="35815"/>
                </a:cubicBezTo>
                <a:close/>
                <a:moveTo>
                  <a:pt x="23729" y="35752"/>
                </a:moveTo>
                <a:cubicBezTo>
                  <a:pt x="23547" y="35752"/>
                  <a:pt x="23370" y="35890"/>
                  <a:pt x="23352" y="36101"/>
                </a:cubicBezTo>
                <a:cubicBezTo>
                  <a:pt x="23352" y="36291"/>
                  <a:pt x="23502" y="36468"/>
                  <a:pt x="23692" y="36482"/>
                </a:cubicBezTo>
                <a:lnTo>
                  <a:pt x="23692" y="36495"/>
                </a:lnTo>
                <a:cubicBezTo>
                  <a:pt x="23698" y="36495"/>
                  <a:pt x="23704" y="36496"/>
                  <a:pt x="23710" y="36496"/>
                </a:cubicBezTo>
                <a:cubicBezTo>
                  <a:pt x="24038" y="36496"/>
                  <a:pt x="24218" y="36124"/>
                  <a:pt x="24005" y="35884"/>
                </a:cubicBezTo>
                <a:cubicBezTo>
                  <a:pt x="23928" y="35793"/>
                  <a:pt x="23828" y="35752"/>
                  <a:pt x="23729" y="35752"/>
                </a:cubicBezTo>
                <a:close/>
                <a:moveTo>
                  <a:pt x="36296" y="36205"/>
                </a:moveTo>
                <a:cubicBezTo>
                  <a:pt x="36218" y="36205"/>
                  <a:pt x="36160" y="36277"/>
                  <a:pt x="36183" y="36359"/>
                </a:cubicBezTo>
                <a:cubicBezTo>
                  <a:pt x="36197" y="36427"/>
                  <a:pt x="36251" y="36482"/>
                  <a:pt x="36333" y="36509"/>
                </a:cubicBezTo>
                <a:cubicBezTo>
                  <a:pt x="36374" y="36509"/>
                  <a:pt x="36442" y="36441"/>
                  <a:pt x="36496" y="36400"/>
                </a:cubicBezTo>
                <a:lnTo>
                  <a:pt x="36510" y="36332"/>
                </a:lnTo>
                <a:cubicBezTo>
                  <a:pt x="36442" y="36291"/>
                  <a:pt x="36387" y="36223"/>
                  <a:pt x="36333" y="36210"/>
                </a:cubicBezTo>
                <a:cubicBezTo>
                  <a:pt x="36320" y="36206"/>
                  <a:pt x="36308" y="36205"/>
                  <a:pt x="36296" y="36205"/>
                </a:cubicBezTo>
                <a:close/>
                <a:moveTo>
                  <a:pt x="21001" y="35843"/>
                </a:moveTo>
                <a:cubicBezTo>
                  <a:pt x="20675" y="35843"/>
                  <a:pt x="20498" y="36237"/>
                  <a:pt x="20729" y="36468"/>
                </a:cubicBezTo>
                <a:cubicBezTo>
                  <a:pt x="20804" y="36543"/>
                  <a:pt x="20897" y="36576"/>
                  <a:pt x="20989" y="36576"/>
                </a:cubicBezTo>
                <a:cubicBezTo>
                  <a:pt x="21181" y="36576"/>
                  <a:pt x="21368" y="36430"/>
                  <a:pt x="21368" y="36210"/>
                </a:cubicBezTo>
                <a:cubicBezTo>
                  <a:pt x="21368" y="36006"/>
                  <a:pt x="21205" y="35843"/>
                  <a:pt x="21001" y="35843"/>
                </a:cubicBezTo>
                <a:close/>
                <a:moveTo>
                  <a:pt x="30012" y="35897"/>
                </a:moveTo>
                <a:cubicBezTo>
                  <a:pt x="29822" y="35897"/>
                  <a:pt x="29673" y="36047"/>
                  <a:pt x="29673" y="36237"/>
                </a:cubicBezTo>
                <a:cubicBezTo>
                  <a:pt x="29673" y="36441"/>
                  <a:pt x="29843" y="36582"/>
                  <a:pt x="30021" y="36582"/>
                </a:cubicBezTo>
                <a:cubicBezTo>
                  <a:pt x="30104" y="36582"/>
                  <a:pt x="30188" y="36551"/>
                  <a:pt x="30257" y="36482"/>
                </a:cubicBezTo>
                <a:cubicBezTo>
                  <a:pt x="30461" y="36264"/>
                  <a:pt x="30311" y="35897"/>
                  <a:pt x="30012" y="35897"/>
                </a:cubicBezTo>
                <a:close/>
                <a:moveTo>
                  <a:pt x="18240" y="35911"/>
                </a:moveTo>
                <a:cubicBezTo>
                  <a:pt x="18150" y="35911"/>
                  <a:pt x="18058" y="35945"/>
                  <a:pt x="17983" y="36020"/>
                </a:cubicBezTo>
                <a:cubicBezTo>
                  <a:pt x="17752" y="36237"/>
                  <a:pt x="17915" y="36645"/>
                  <a:pt x="18242" y="36645"/>
                </a:cubicBezTo>
                <a:cubicBezTo>
                  <a:pt x="18443" y="36645"/>
                  <a:pt x="18605" y="36485"/>
                  <a:pt x="18609" y="36271"/>
                </a:cubicBezTo>
                <a:lnTo>
                  <a:pt x="18609" y="36271"/>
                </a:lnTo>
                <a:cubicBezTo>
                  <a:pt x="18609" y="36273"/>
                  <a:pt x="18609" y="36276"/>
                  <a:pt x="18609" y="36278"/>
                </a:cubicBezTo>
                <a:lnTo>
                  <a:pt x="18609" y="36264"/>
                </a:lnTo>
                <a:cubicBezTo>
                  <a:pt x="18609" y="36267"/>
                  <a:pt x="18609" y="36269"/>
                  <a:pt x="18609" y="36271"/>
                </a:cubicBezTo>
                <a:lnTo>
                  <a:pt x="18609" y="36271"/>
                </a:lnTo>
                <a:cubicBezTo>
                  <a:pt x="18605" y="36054"/>
                  <a:pt x="18426" y="35911"/>
                  <a:pt x="18240" y="35911"/>
                </a:cubicBezTo>
                <a:close/>
                <a:moveTo>
                  <a:pt x="27267" y="35942"/>
                </a:moveTo>
                <a:cubicBezTo>
                  <a:pt x="27177" y="35942"/>
                  <a:pt x="27086" y="35974"/>
                  <a:pt x="27009" y="36047"/>
                </a:cubicBezTo>
                <a:cubicBezTo>
                  <a:pt x="26778" y="36278"/>
                  <a:pt x="26941" y="36672"/>
                  <a:pt x="27267" y="36672"/>
                </a:cubicBezTo>
                <a:cubicBezTo>
                  <a:pt x="27471" y="36672"/>
                  <a:pt x="27620" y="36509"/>
                  <a:pt x="27634" y="36305"/>
                </a:cubicBezTo>
                <a:lnTo>
                  <a:pt x="27634" y="36319"/>
                </a:lnTo>
                <a:cubicBezTo>
                  <a:pt x="27643" y="36095"/>
                  <a:pt x="27461" y="35942"/>
                  <a:pt x="27267" y="35942"/>
                </a:cubicBezTo>
                <a:close/>
                <a:moveTo>
                  <a:pt x="33560" y="36172"/>
                </a:moveTo>
                <a:cubicBezTo>
                  <a:pt x="33431" y="36172"/>
                  <a:pt x="33302" y="36257"/>
                  <a:pt x="33288" y="36427"/>
                </a:cubicBezTo>
                <a:cubicBezTo>
                  <a:pt x="33302" y="36590"/>
                  <a:pt x="33431" y="36672"/>
                  <a:pt x="33560" y="36672"/>
                </a:cubicBezTo>
                <a:cubicBezTo>
                  <a:pt x="33689" y="36672"/>
                  <a:pt x="33818" y="36590"/>
                  <a:pt x="33832" y="36427"/>
                </a:cubicBezTo>
                <a:cubicBezTo>
                  <a:pt x="33818" y="36257"/>
                  <a:pt x="33689" y="36172"/>
                  <a:pt x="33560" y="36172"/>
                </a:cubicBezTo>
                <a:close/>
                <a:moveTo>
                  <a:pt x="15525" y="35972"/>
                </a:moveTo>
                <a:cubicBezTo>
                  <a:pt x="15433" y="35972"/>
                  <a:pt x="15339" y="36008"/>
                  <a:pt x="15265" y="36087"/>
                </a:cubicBezTo>
                <a:cubicBezTo>
                  <a:pt x="15051" y="36315"/>
                  <a:pt x="15205" y="36686"/>
                  <a:pt x="15520" y="36686"/>
                </a:cubicBezTo>
                <a:cubicBezTo>
                  <a:pt x="15525" y="36686"/>
                  <a:pt x="15531" y="36686"/>
                  <a:pt x="15537" y="36686"/>
                </a:cubicBezTo>
                <a:cubicBezTo>
                  <a:pt x="15727" y="36686"/>
                  <a:pt x="15877" y="36509"/>
                  <a:pt x="15877" y="36319"/>
                </a:cubicBezTo>
                <a:cubicBezTo>
                  <a:pt x="15868" y="36104"/>
                  <a:pt x="15700" y="35972"/>
                  <a:pt x="15525" y="35972"/>
                </a:cubicBezTo>
                <a:close/>
                <a:moveTo>
                  <a:pt x="7300" y="36359"/>
                </a:moveTo>
                <a:cubicBezTo>
                  <a:pt x="7191" y="36359"/>
                  <a:pt x="7110" y="36441"/>
                  <a:pt x="7110" y="36536"/>
                </a:cubicBezTo>
                <a:lnTo>
                  <a:pt x="7123" y="36536"/>
                </a:lnTo>
                <a:cubicBezTo>
                  <a:pt x="7110" y="36625"/>
                  <a:pt x="7181" y="36714"/>
                  <a:pt x="7279" y="36714"/>
                </a:cubicBezTo>
                <a:cubicBezTo>
                  <a:pt x="7286" y="36714"/>
                  <a:pt x="7293" y="36714"/>
                  <a:pt x="7300" y="36713"/>
                </a:cubicBezTo>
                <a:cubicBezTo>
                  <a:pt x="7307" y="36714"/>
                  <a:pt x="7314" y="36714"/>
                  <a:pt x="7321" y="36714"/>
                </a:cubicBezTo>
                <a:cubicBezTo>
                  <a:pt x="7407" y="36714"/>
                  <a:pt x="7476" y="36638"/>
                  <a:pt x="7476" y="36550"/>
                </a:cubicBezTo>
                <a:cubicBezTo>
                  <a:pt x="7476" y="36427"/>
                  <a:pt x="7409" y="36373"/>
                  <a:pt x="7300" y="36359"/>
                </a:cubicBezTo>
                <a:close/>
                <a:moveTo>
                  <a:pt x="12777" y="36060"/>
                </a:moveTo>
                <a:cubicBezTo>
                  <a:pt x="12773" y="36060"/>
                  <a:pt x="12768" y="36060"/>
                  <a:pt x="12764" y="36060"/>
                </a:cubicBezTo>
                <a:cubicBezTo>
                  <a:pt x="12315" y="36060"/>
                  <a:pt x="12329" y="36740"/>
                  <a:pt x="12777" y="36740"/>
                </a:cubicBezTo>
                <a:cubicBezTo>
                  <a:pt x="13222" y="36726"/>
                  <a:pt x="13226" y="36060"/>
                  <a:pt x="12777" y="36060"/>
                </a:cubicBezTo>
                <a:close/>
                <a:moveTo>
                  <a:pt x="24545" y="36034"/>
                </a:moveTo>
                <a:cubicBezTo>
                  <a:pt x="24456" y="36034"/>
                  <a:pt x="24364" y="36068"/>
                  <a:pt x="24290" y="36142"/>
                </a:cubicBezTo>
                <a:cubicBezTo>
                  <a:pt x="24059" y="36359"/>
                  <a:pt x="24209" y="36767"/>
                  <a:pt x="24535" y="36767"/>
                </a:cubicBezTo>
                <a:cubicBezTo>
                  <a:pt x="24737" y="36767"/>
                  <a:pt x="24912" y="36607"/>
                  <a:pt x="24915" y="36407"/>
                </a:cubicBezTo>
                <a:lnTo>
                  <a:pt x="24915" y="36407"/>
                </a:lnTo>
                <a:cubicBezTo>
                  <a:pt x="24915" y="36409"/>
                  <a:pt x="24915" y="36411"/>
                  <a:pt x="24915" y="36414"/>
                </a:cubicBezTo>
                <a:lnTo>
                  <a:pt x="24915" y="36400"/>
                </a:lnTo>
                <a:cubicBezTo>
                  <a:pt x="24915" y="36402"/>
                  <a:pt x="24915" y="36404"/>
                  <a:pt x="24915" y="36407"/>
                </a:cubicBezTo>
                <a:lnTo>
                  <a:pt x="24915" y="36407"/>
                </a:lnTo>
                <a:cubicBezTo>
                  <a:pt x="24912" y="36180"/>
                  <a:pt x="24732" y="36034"/>
                  <a:pt x="24545" y="36034"/>
                </a:cubicBezTo>
                <a:close/>
                <a:moveTo>
                  <a:pt x="10045" y="36189"/>
                </a:moveTo>
                <a:cubicBezTo>
                  <a:pt x="9972" y="36189"/>
                  <a:pt x="9899" y="36216"/>
                  <a:pt x="9842" y="36278"/>
                </a:cubicBezTo>
                <a:cubicBezTo>
                  <a:pt x="9651" y="36468"/>
                  <a:pt x="9787" y="36781"/>
                  <a:pt x="10045" y="36781"/>
                </a:cubicBezTo>
                <a:cubicBezTo>
                  <a:pt x="10209" y="36767"/>
                  <a:pt x="10344" y="36645"/>
                  <a:pt x="10344" y="36482"/>
                </a:cubicBezTo>
                <a:cubicBezTo>
                  <a:pt x="10344" y="36307"/>
                  <a:pt x="10196" y="36189"/>
                  <a:pt x="10045" y="36189"/>
                </a:cubicBezTo>
                <a:close/>
                <a:moveTo>
                  <a:pt x="21814" y="36087"/>
                </a:moveTo>
                <a:cubicBezTo>
                  <a:pt x="21498" y="36087"/>
                  <a:pt x="21331" y="36472"/>
                  <a:pt x="21558" y="36699"/>
                </a:cubicBezTo>
                <a:cubicBezTo>
                  <a:pt x="21635" y="36781"/>
                  <a:pt x="21730" y="36817"/>
                  <a:pt x="21823" y="36817"/>
                </a:cubicBezTo>
                <a:cubicBezTo>
                  <a:pt x="22008" y="36817"/>
                  <a:pt x="22183" y="36672"/>
                  <a:pt x="22183" y="36454"/>
                </a:cubicBezTo>
                <a:cubicBezTo>
                  <a:pt x="22183" y="36251"/>
                  <a:pt x="22034" y="36101"/>
                  <a:pt x="21830" y="36087"/>
                </a:cubicBezTo>
                <a:cubicBezTo>
                  <a:pt x="21824" y="36087"/>
                  <a:pt x="21819" y="36087"/>
                  <a:pt x="21814" y="36087"/>
                </a:cubicBezTo>
                <a:close/>
                <a:moveTo>
                  <a:pt x="30841" y="36166"/>
                </a:moveTo>
                <a:cubicBezTo>
                  <a:pt x="30754" y="36166"/>
                  <a:pt x="30665" y="36200"/>
                  <a:pt x="30597" y="36278"/>
                </a:cubicBezTo>
                <a:cubicBezTo>
                  <a:pt x="30383" y="36491"/>
                  <a:pt x="30537" y="36849"/>
                  <a:pt x="30838" y="36849"/>
                </a:cubicBezTo>
                <a:cubicBezTo>
                  <a:pt x="30844" y="36849"/>
                  <a:pt x="30850" y="36849"/>
                  <a:pt x="30855" y="36849"/>
                </a:cubicBezTo>
                <a:cubicBezTo>
                  <a:pt x="31032" y="36835"/>
                  <a:pt x="31181" y="36686"/>
                  <a:pt x="31181" y="36509"/>
                </a:cubicBezTo>
                <a:cubicBezTo>
                  <a:pt x="31181" y="36301"/>
                  <a:pt x="31013" y="36166"/>
                  <a:pt x="30841" y="36166"/>
                </a:cubicBezTo>
                <a:close/>
                <a:moveTo>
                  <a:pt x="19069" y="36142"/>
                </a:moveTo>
                <a:cubicBezTo>
                  <a:pt x="18979" y="36142"/>
                  <a:pt x="18887" y="36176"/>
                  <a:pt x="18812" y="36251"/>
                </a:cubicBezTo>
                <a:cubicBezTo>
                  <a:pt x="18581" y="36495"/>
                  <a:pt x="18744" y="36876"/>
                  <a:pt x="19071" y="36876"/>
                </a:cubicBezTo>
                <a:cubicBezTo>
                  <a:pt x="19275" y="36876"/>
                  <a:pt x="19424" y="36713"/>
                  <a:pt x="19438" y="36509"/>
                </a:cubicBezTo>
                <a:cubicBezTo>
                  <a:pt x="19438" y="36288"/>
                  <a:pt x="19257" y="36142"/>
                  <a:pt x="19069" y="36142"/>
                </a:cubicBezTo>
                <a:close/>
                <a:moveTo>
                  <a:pt x="16349" y="36223"/>
                </a:moveTo>
                <a:cubicBezTo>
                  <a:pt x="16034" y="36223"/>
                  <a:pt x="15867" y="36594"/>
                  <a:pt x="16094" y="36821"/>
                </a:cubicBezTo>
                <a:cubicBezTo>
                  <a:pt x="16165" y="36897"/>
                  <a:pt x="16253" y="36930"/>
                  <a:pt x="16340" y="36930"/>
                </a:cubicBezTo>
                <a:cubicBezTo>
                  <a:pt x="16521" y="36930"/>
                  <a:pt x="16696" y="36787"/>
                  <a:pt x="16706" y="36577"/>
                </a:cubicBezTo>
                <a:cubicBezTo>
                  <a:pt x="16692" y="36387"/>
                  <a:pt x="16543" y="36223"/>
                  <a:pt x="16352" y="36223"/>
                </a:cubicBezTo>
                <a:lnTo>
                  <a:pt x="16366" y="36223"/>
                </a:lnTo>
                <a:cubicBezTo>
                  <a:pt x="16360" y="36223"/>
                  <a:pt x="16354" y="36223"/>
                  <a:pt x="16349" y="36223"/>
                </a:cubicBezTo>
                <a:close/>
                <a:moveTo>
                  <a:pt x="28096" y="36210"/>
                </a:moveTo>
                <a:cubicBezTo>
                  <a:pt x="27892" y="36210"/>
                  <a:pt x="27729" y="36373"/>
                  <a:pt x="27729" y="36577"/>
                </a:cubicBezTo>
                <a:cubicBezTo>
                  <a:pt x="27738" y="36787"/>
                  <a:pt x="27914" y="36930"/>
                  <a:pt x="28098" y="36930"/>
                </a:cubicBezTo>
                <a:cubicBezTo>
                  <a:pt x="28188" y="36930"/>
                  <a:pt x="28279" y="36897"/>
                  <a:pt x="28354" y="36821"/>
                </a:cubicBezTo>
                <a:cubicBezTo>
                  <a:pt x="28572" y="36590"/>
                  <a:pt x="28409" y="36210"/>
                  <a:pt x="28096" y="36210"/>
                </a:cubicBezTo>
                <a:close/>
                <a:moveTo>
                  <a:pt x="34389" y="36468"/>
                </a:moveTo>
                <a:cubicBezTo>
                  <a:pt x="34172" y="36468"/>
                  <a:pt x="34077" y="36726"/>
                  <a:pt x="34226" y="36876"/>
                </a:cubicBezTo>
                <a:cubicBezTo>
                  <a:pt x="34272" y="36922"/>
                  <a:pt x="34329" y="36942"/>
                  <a:pt x="34385" y="36942"/>
                </a:cubicBezTo>
                <a:cubicBezTo>
                  <a:pt x="34510" y="36942"/>
                  <a:pt x="34634" y="36840"/>
                  <a:pt x="34634" y="36699"/>
                </a:cubicBezTo>
                <a:cubicBezTo>
                  <a:pt x="34620" y="36577"/>
                  <a:pt x="34511" y="36468"/>
                  <a:pt x="34389" y="36468"/>
                </a:cubicBezTo>
                <a:close/>
                <a:moveTo>
                  <a:pt x="25364" y="36278"/>
                </a:moveTo>
                <a:cubicBezTo>
                  <a:pt x="25051" y="36278"/>
                  <a:pt x="24888" y="36672"/>
                  <a:pt x="25119" y="36903"/>
                </a:cubicBezTo>
                <a:cubicBezTo>
                  <a:pt x="25188" y="36972"/>
                  <a:pt x="25274" y="37002"/>
                  <a:pt x="25360" y="37002"/>
                </a:cubicBezTo>
                <a:cubicBezTo>
                  <a:pt x="25547" y="37002"/>
                  <a:pt x="25731" y="36859"/>
                  <a:pt x="25731" y="36645"/>
                </a:cubicBezTo>
                <a:cubicBezTo>
                  <a:pt x="25731" y="36441"/>
                  <a:pt x="25568" y="36278"/>
                  <a:pt x="25364" y="36278"/>
                </a:cubicBezTo>
                <a:close/>
                <a:moveTo>
                  <a:pt x="13593" y="36332"/>
                </a:moveTo>
                <a:cubicBezTo>
                  <a:pt x="13403" y="36332"/>
                  <a:pt x="13253" y="36482"/>
                  <a:pt x="13253" y="36672"/>
                </a:cubicBezTo>
                <a:cubicBezTo>
                  <a:pt x="13253" y="36873"/>
                  <a:pt x="13419" y="37006"/>
                  <a:pt x="13593" y="37006"/>
                </a:cubicBezTo>
                <a:cubicBezTo>
                  <a:pt x="13679" y="37006"/>
                  <a:pt x="13766" y="36974"/>
                  <a:pt x="13838" y="36903"/>
                </a:cubicBezTo>
                <a:cubicBezTo>
                  <a:pt x="14055" y="36699"/>
                  <a:pt x="13892" y="36332"/>
                  <a:pt x="13593" y="36332"/>
                </a:cubicBezTo>
                <a:close/>
                <a:moveTo>
                  <a:pt x="8143" y="36577"/>
                </a:moveTo>
                <a:cubicBezTo>
                  <a:pt x="8034" y="36577"/>
                  <a:pt x="7939" y="36672"/>
                  <a:pt x="7939" y="36794"/>
                </a:cubicBezTo>
                <a:cubicBezTo>
                  <a:pt x="7932" y="36947"/>
                  <a:pt x="8042" y="37022"/>
                  <a:pt x="8152" y="37022"/>
                </a:cubicBezTo>
                <a:cubicBezTo>
                  <a:pt x="8267" y="37022"/>
                  <a:pt x="8381" y="36940"/>
                  <a:pt x="8360" y="36781"/>
                </a:cubicBezTo>
                <a:cubicBezTo>
                  <a:pt x="8360" y="36672"/>
                  <a:pt x="8265" y="36577"/>
                  <a:pt x="8143" y="36577"/>
                </a:cubicBezTo>
                <a:close/>
                <a:moveTo>
                  <a:pt x="10869" y="36423"/>
                </a:moveTo>
                <a:cubicBezTo>
                  <a:pt x="10796" y="36423"/>
                  <a:pt x="10720" y="36450"/>
                  <a:pt x="10657" y="36509"/>
                </a:cubicBezTo>
                <a:cubicBezTo>
                  <a:pt x="10467" y="36699"/>
                  <a:pt x="10589" y="37025"/>
                  <a:pt x="10861" y="37025"/>
                </a:cubicBezTo>
                <a:cubicBezTo>
                  <a:pt x="11038" y="37025"/>
                  <a:pt x="11174" y="36903"/>
                  <a:pt x="11174" y="36740"/>
                </a:cubicBezTo>
                <a:cubicBezTo>
                  <a:pt x="11183" y="36553"/>
                  <a:pt x="11031" y="36423"/>
                  <a:pt x="10869" y="36423"/>
                </a:cubicBezTo>
                <a:close/>
                <a:moveTo>
                  <a:pt x="22645" y="36332"/>
                </a:moveTo>
                <a:cubicBezTo>
                  <a:pt x="22156" y="36332"/>
                  <a:pt x="22156" y="37053"/>
                  <a:pt x="22645" y="37053"/>
                </a:cubicBezTo>
                <a:cubicBezTo>
                  <a:pt x="23121" y="37053"/>
                  <a:pt x="23121" y="36332"/>
                  <a:pt x="22645" y="36332"/>
                </a:cubicBezTo>
                <a:close/>
                <a:moveTo>
                  <a:pt x="31660" y="36465"/>
                </a:moveTo>
                <a:cubicBezTo>
                  <a:pt x="31503" y="36465"/>
                  <a:pt x="31358" y="36586"/>
                  <a:pt x="31358" y="36767"/>
                </a:cubicBezTo>
                <a:cubicBezTo>
                  <a:pt x="31345" y="36944"/>
                  <a:pt x="31494" y="37080"/>
                  <a:pt x="31657" y="37080"/>
                </a:cubicBezTo>
                <a:cubicBezTo>
                  <a:pt x="31929" y="37080"/>
                  <a:pt x="32078" y="36754"/>
                  <a:pt x="31888" y="36563"/>
                </a:cubicBezTo>
                <a:cubicBezTo>
                  <a:pt x="31820" y="36495"/>
                  <a:pt x="31739" y="36465"/>
                  <a:pt x="31660" y="36465"/>
                </a:cubicBezTo>
                <a:close/>
                <a:moveTo>
                  <a:pt x="19900" y="36400"/>
                </a:moveTo>
                <a:cubicBezTo>
                  <a:pt x="19710" y="36400"/>
                  <a:pt x="19533" y="36563"/>
                  <a:pt x="19533" y="36754"/>
                </a:cubicBezTo>
                <a:lnTo>
                  <a:pt x="19546" y="36754"/>
                </a:lnTo>
                <a:cubicBezTo>
                  <a:pt x="19546" y="36974"/>
                  <a:pt x="19720" y="37120"/>
                  <a:pt x="19905" y="37120"/>
                </a:cubicBezTo>
                <a:cubicBezTo>
                  <a:pt x="19993" y="37120"/>
                  <a:pt x="20083" y="37087"/>
                  <a:pt x="20158" y="37012"/>
                </a:cubicBezTo>
                <a:cubicBezTo>
                  <a:pt x="20389" y="36781"/>
                  <a:pt x="20226" y="36400"/>
                  <a:pt x="19900" y="36400"/>
                </a:cubicBezTo>
                <a:close/>
                <a:moveTo>
                  <a:pt x="35232" y="36754"/>
                </a:moveTo>
                <a:cubicBezTo>
                  <a:pt x="34987" y="36754"/>
                  <a:pt x="34974" y="37107"/>
                  <a:pt x="35218" y="37121"/>
                </a:cubicBezTo>
                <a:cubicBezTo>
                  <a:pt x="35225" y="37122"/>
                  <a:pt x="35232" y="37122"/>
                  <a:pt x="35239" y="37122"/>
                </a:cubicBezTo>
                <a:cubicBezTo>
                  <a:pt x="35327" y="37122"/>
                  <a:pt x="35409" y="37046"/>
                  <a:pt x="35409" y="36957"/>
                </a:cubicBezTo>
                <a:cubicBezTo>
                  <a:pt x="35395" y="36835"/>
                  <a:pt x="35341" y="36767"/>
                  <a:pt x="35232" y="36754"/>
                </a:cubicBezTo>
                <a:close/>
                <a:moveTo>
                  <a:pt x="28943" y="36484"/>
                </a:moveTo>
                <a:cubicBezTo>
                  <a:pt x="28779" y="36484"/>
                  <a:pt x="28616" y="36603"/>
                  <a:pt x="28599" y="36794"/>
                </a:cubicBezTo>
                <a:cubicBezTo>
                  <a:pt x="28585" y="36985"/>
                  <a:pt x="28735" y="37148"/>
                  <a:pt x="28925" y="37161"/>
                </a:cubicBezTo>
                <a:lnTo>
                  <a:pt x="28911" y="37161"/>
                </a:lnTo>
                <a:cubicBezTo>
                  <a:pt x="28923" y="37162"/>
                  <a:pt x="28934" y="37163"/>
                  <a:pt x="28945" y="37163"/>
                </a:cubicBezTo>
                <a:cubicBezTo>
                  <a:pt x="29237" y="37163"/>
                  <a:pt x="29393" y="36827"/>
                  <a:pt x="29197" y="36604"/>
                </a:cubicBezTo>
                <a:cubicBezTo>
                  <a:pt x="29129" y="36521"/>
                  <a:pt x="29036" y="36484"/>
                  <a:pt x="28943" y="36484"/>
                </a:cubicBezTo>
                <a:close/>
                <a:moveTo>
                  <a:pt x="17174" y="36491"/>
                </a:moveTo>
                <a:cubicBezTo>
                  <a:pt x="17090" y="36491"/>
                  <a:pt x="17005" y="36522"/>
                  <a:pt x="16937" y="36590"/>
                </a:cubicBezTo>
                <a:cubicBezTo>
                  <a:pt x="16706" y="36808"/>
                  <a:pt x="16855" y="37188"/>
                  <a:pt x="17168" y="37188"/>
                </a:cubicBezTo>
                <a:cubicBezTo>
                  <a:pt x="17175" y="37189"/>
                  <a:pt x="17183" y="37189"/>
                  <a:pt x="17190" y="37189"/>
                </a:cubicBezTo>
                <a:cubicBezTo>
                  <a:pt x="17371" y="37189"/>
                  <a:pt x="17521" y="37032"/>
                  <a:pt x="17521" y="36849"/>
                </a:cubicBezTo>
                <a:cubicBezTo>
                  <a:pt x="17530" y="36635"/>
                  <a:pt x="17355" y="36491"/>
                  <a:pt x="17174" y="36491"/>
                </a:cubicBezTo>
                <a:close/>
                <a:moveTo>
                  <a:pt x="26190" y="36522"/>
                </a:moveTo>
                <a:cubicBezTo>
                  <a:pt x="25875" y="36522"/>
                  <a:pt x="25721" y="36893"/>
                  <a:pt x="25935" y="37121"/>
                </a:cubicBezTo>
                <a:cubicBezTo>
                  <a:pt x="26008" y="37198"/>
                  <a:pt x="26099" y="37233"/>
                  <a:pt x="26189" y="37233"/>
                </a:cubicBezTo>
                <a:cubicBezTo>
                  <a:pt x="26366" y="37233"/>
                  <a:pt x="26537" y="37097"/>
                  <a:pt x="26546" y="36889"/>
                </a:cubicBezTo>
                <a:cubicBezTo>
                  <a:pt x="26546" y="36699"/>
                  <a:pt x="26397" y="36536"/>
                  <a:pt x="26207" y="36522"/>
                </a:cubicBezTo>
                <a:cubicBezTo>
                  <a:pt x="26201" y="36522"/>
                  <a:pt x="26195" y="36522"/>
                  <a:pt x="26190" y="36522"/>
                </a:cubicBezTo>
                <a:close/>
                <a:moveTo>
                  <a:pt x="14422" y="36577"/>
                </a:moveTo>
                <a:cubicBezTo>
                  <a:pt x="14232" y="36577"/>
                  <a:pt x="14082" y="36726"/>
                  <a:pt x="14082" y="36917"/>
                </a:cubicBezTo>
                <a:cubicBezTo>
                  <a:pt x="14082" y="37118"/>
                  <a:pt x="14248" y="37251"/>
                  <a:pt x="14423" y="37251"/>
                </a:cubicBezTo>
                <a:cubicBezTo>
                  <a:pt x="14508" y="37251"/>
                  <a:pt x="14595" y="37219"/>
                  <a:pt x="14667" y="37148"/>
                </a:cubicBezTo>
                <a:cubicBezTo>
                  <a:pt x="14871" y="36930"/>
                  <a:pt x="14721" y="36577"/>
                  <a:pt x="14422" y="36577"/>
                </a:cubicBezTo>
                <a:close/>
                <a:moveTo>
                  <a:pt x="8985" y="36794"/>
                </a:moveTo>
                <a:cubicBezTo>
                  <a:pt x="8850" y="36794"/>
                  <a:pt x="8755" y="36888"/>
                  <a:pt x="8741" y="37023"/>
                </a:cubicBezTo>
                <a:lnTo>
                  <a:pt x="8741" y="37023"/>
                </a:lnTo>
                <a:cubicBezTo>
                  <a:pt x="8741" y="37019"/>
                  <a:pt x="8741" y="37016"/>
                  <a:pt x="8741" y="37012"/>
                </a:cubicBezTo>
                <a:lnTo>
                  <a:pt x="8741" y="37025"/>
                </a:lnTo>
                <a:cubicBezTo>
                  <a:pt x="8741" y="37025"/>
                  <a:pt x="8741" y="37024"/>
                  <a:pt x="8741" y="37023"/>
                </a:cubicBezTo>
                <a:lnTo>
                  <a:pt x="8741" y="37023"/>
                </a:lnTo>
                <a:cubicBezTo>
                  <a:pt x="8746" y="37154"/>
                  <a:pt x="8839" y="37257"/>
                  <a:pt x="8958" y="37270"/>
                </a:cubicBezTo>
                <a:cubicBezTo>
                  <a:pt x="8963" y="37270"/>
                  <a:pt x="8967" y="37270"/>
                  <a:pt x="8972" y="37270"/>
                </a:cubicBezTo>
                <a:cubicBezTo>
                  <a:pt x="9285" y="37270"/>
                  <a:pt x="9293" y="36808"/>
                  <a:pt x="8985" y="36794"/>
                </a:cubicBezTo>
                <a:close/>
                <a:moveTo>
                  <a:pt x="32500" y="36726"/>
                </a:moveTo>
                <a:cubicBezTo>
                  <a:pt x="32255" y="36726"/>
                  <a:pt x="32119" y="37025"/>
                  <a:pt x="32296" y="37202"/>
                </a:cubicBezTo>
                <a:cubicBezTo>
                  <a:pt x="32354" y="37260"/>
                  <a:pt x="32425" y="37286"/>
                  <a:pt x="32494" y="37286"/>
                </a:cubicBezTo>
                <a:cubicBezTo>
                  <a:pt x="32636" y="37286"/>
                  <a:pt x="32772" y="37176"/>
                  <a:pt x="32772" y="37012"/>
                </a:cubicBezTo>
                <a:cubicBezTo>
                  <a:pt x="32785" y="36849"/>
                  <a:pt x="32663" y="36726"/>
                  <a:pt x="32500" y="36726"/>
                </a:cubicBezTo>
                <a:close/>
                <a:moveTo>
                  <a:pt x="11690" y="36658"/>
                </a:moveTo>
                <a:lnTo>
                  <a:pt x="11690" y="36672"/>
                </a:lnTo>
                <a:cubicBezTo>
                  <a:pt x="11418" y="36672"/>
                  <a:pt x="11282" y="37012"/>
                  <a:pt x="11486" y="37202"/>
                </a:cubicBezTo>
                <a:cubicBezTo>
                  <a:pt x="11545" y="37261"/>
                  <a:pt x="11619" y="37288"/>
                  <a:pt x="11692" y="37288"/>
                </a:cubicBezTo>
                <a:cubicBezTo>
                  <a:pt x="11854" y="37288"/>
                  <a:pt x="12012" y="37158"/>
                  <a:pt x="12003" y="36971"/>
                </a:cubicBezTo>
                <a:cubicBezTo>
                  <a:pt x="12016" y="36794"/>
                  <a:pt x="11867" y="36658"/>
                  <a:pt x="11690" y="36658"/>
                </a:cubicBezTo>
                <a:close/>
                <a:moveTo>
                  <a:pt x="36058" y="37078"/>
                </a:moveTo>
                <a:cubicBezTo>
                  <a:pt x="36055" y="37078"/>
                  <a:pt x="36051" y="37079"/>
                  <a:pt x="36047" y="37080"/>
                </a:cubicBezTo>
                <a:cubicBezTo>
                  <a:pt x="35993" y="37093"/>
                  <a:pt x="35952" y="37134"/>
                  <a:pt x="35925" y="37188"/>
                </a:cubicBezTo>
                <a:cubicBezTo>
                  <a:pt x="35925" y="37229"/>
                  <a:pt x="35993" y="37297"/>
                  <a:pt x="36034" y="37297"/>
                </a:cubicBezTo>
                <a:cubicBezTo>
                  <a:pt x="36075" y="37297"/>
                  <a:pt x="36129" y="37243"/>
                  <a:pt x="36224" y="37188"/>
                </a:cubicBezTo>
                <a:cubicBezTo>
                  <a:pt x="36150" y="37139"/>
                  <a:pt x="36098" y="37078"/>
                  <a:pt x="36058" y="37078"/>
                </a:cubicBezTo>
                <a:close/>
                <a:moveTo>
                  <a:pt x="23492" y="36589"/>
                </a:moveTo>
                <a:cubicBezTo>
                  <a:pt x="23481" y="36589"/>
                  <a:pt x="23471" y="36590"/>
                  <a:pt x="23461" y="36590"/>
                </a:cubicBezTo>
                <a:cubicBezTo>
                  <a:pt x="23271" y="36590"/>
                  <a:pt x="23121" y="36754"/>
                  <a:pt x="23121" y="36944"/>
                </a:cubicBezTo>
                <a:cubicBezTo>
                  <a:pt x="23121" y="37154"/>
                  <a:pt x="23300" y="37297"/>
                  <a:pt x="23484" y="37297"/>
                </a:cubicBezTo>
                <a:cubicBezTo>
                  <a:pt x="23572" y="37297"/>
                  <a:pt x="23662" y="37264"/>
                  <a:pt x="23733" y="37188"/>
                </a:cubicBezTo>
                <a:cubicBezTo>
                  <a:pt x="23943" y="36965"/>
                  <a:pt x="23785" y="36589"/>
                  <a:pt x="23492" y="36589"/>
                </a:cubicBezTo>
                <a:close/>
                <a:moveTo>
                  <a:pt x="20726" y="36672"/>
                </a:moveTo>
                <a:cubicBezTo>
                  <a:pt x="20411" y="36672"/>
                  <a:pt x="20257" y="37043"/>
                  <a:pt x="20471" y="37270"/>
                </a:cubicBezTo>
                <a:cubicBezTo>
                  <a:pt x="20539" y="37348"/>
                  <a:pt x="20629" y="37382"/>
                  <a:pt x="20719" y="37382"/>
                </a:cubicBezTo>
                <a:cubicBezTo>
                  <a:pt x="20896" y="37382"/>
                  <a:pt x="21073" y="37247"/>
                  <a:pt x="21082" y="37039"/>
                </a:cubicBezTo>
                <a:cubicBezTo>
                  <a:pt x="21082" y="36849"/>
                  <a:pt x="20933" y="36686"/>
                  <a:pt x="20743" y="36686"/>
                </a:cubicBezTo>
                <a:lnTo>
                  <a:pt x="20743" y="36672"/>
                </a:lnTo>
                <a:cubicBezTo>
                  <a:pt x="20737" y="36672"/>
                  <a:pt x="20731" y="36672"/>
                  <a:pt x="20726" y="36672"/>
                </a:cubicBezTo>
                <a:close/>
                <a:moveTo>
                  <a:pt x="29715" y="36721"/>
                </a:moveTo>
                <a:cubicBezTo>
                  <a:pt x="29391" y="36721"/>
                  <a:pt x="29391" y="37398"/>
                  <a:pt x="29715" y="37398"/>
                </a:cubicBezTo>
                <a:cubicBezTo>
                  <a:pt x="29732" y="37398"/>
                  <a:pt x="29749" y="37396"/>
                  <a:pt x="29768" y="37392"/>
                </a:cubicBezTo>
                <a:cubicBezTo>
                  <a:pt x="29958" y="37392"/>
                  <a:pt x="30108" y="37243"/>
                  <a:pt x="30108" y="37066"/>
                </a:cubicBezTo>
                <a:cubicBezTo>
                  <a:pt x="30094" y="36876"/>
                  <a:pt x="29958" y="36740"/>
                  <a:pt x="29768" y="36726"/>
                </a:cubicBezTo>
                <a:cubicBezTo>
                  <a:pt x="29749" y="36722"/>
                  <a:pt x="29732" y="36721"/>
                  <a:pt x="29715" y="36721"/>
                </a:cubicBezTo>
                <a:close/>
                <a:moveTo>
                  <a:pt x="17997" y="36754"/>
                </a:moveTo>
                <a:cubicBezTo>
                  <a:pt x="17807" y="36754"/>
                  <a:pt x="17657" y="36903"/>
                  <a:pt x="17657" y="37093"/>
                </a:cubicBezTo>
                <a:cubicBezTo>
                  <a:pt x="17657" y="37297"/>
                  <a:pt x="17828" y="37438"/>
                  <a:pt x="18001" y="37438"/>
                </a:cubicBezTo>
                <a:cubicBezTo>
                  <a:pt x="18082" y="37438"/>
                  <a:pt x="18163" y="37407"/>
                  <a:pt x="18228" y="37338"/>
                </a:cubicBezTo>
                <a:cubicBezTo>
                  <a:pt x="18445" y="37121"/>
                  <a:pt x="18296" y="36754"/>
                  <a:pt x="17997" y="36754"/>
                </a:cubicBezTo>
                <a:close/>
                <a:moveTo>
                  <a:pt x="7055" y="37270"/>
                </a:moveTo>
                <a:cubicBezTo>
                  <a:pt x="7014" y="37270"/>
                  <a:pt x="6987" y="37324"/>
                  <a:pt x="6946" y="37352"/>
                </a:cubicBezTo>
                <a:cubicBezTo>
                  <a:pt x="6974" y="37392"/>
                  <a:pt x="7014" y="37460"/>
                  <a:pt x="7055" y="37474"/>
                </a:cubicBezTo>
                <a:cubicBezTo>
                  <a:pt x="7059" y="37475"/>
                  <a:pt x="7062" y="37476"/>
                  <a:pt x="7066" y="37476"/>
                </a:cubicBezTo>
                <a:cubicBezTo>
                  <a:pt x="7103" y="37476"/>
                  <a:pt x="7143" y="37416"/>
                  <a:pt x="7205" y="37379"/>
                </a:cubicBezTo>
                <a:cubicBezTo>
                  <a:pt x="7137" y="37324"/>
                  <a:pt x="7096" y="37270"/>
                  <a:pt x="7055" y="37270"/>
                </a:cubicBezTo>
                <a:close/>
                <a:moveTo>
                  <a:pt x="33321" y="36998"/>
                </a:moveTo>
                <a:cubicBezTo>
                  <a:pt x="33198" y="36998"/>
                  <a:pt x="33080" y="37087"/>
                  <a:pt x="33071" y="37229"/>
                </a:cubicBezTo>
                <a:cubicBezTo>
                  <a:pt x="33071" y="37365"/>
                  <a:pt x="33166" y="37474"/>
                  <a:pt x="33302" y="37487"/>
                </a:cubicBezTo>
                <a:cubicBezTo>
                  <a:pt x="33307" y="37488"/>
                  <a:pt x="33313" y="37488"/>
                  <a:pt x="33318" y="37488"/>
                </a:cubicBezTo>
                <a:cubicBezTo>
                  <a:pt x="33526" y="37488"/>
                  <a:pt x="33651" y="37239"/>
                  <a:pt x="33506" y="37080"/>
                </a:cubicBezTo>
                <a:cubicBezTo>
                  <a:pt x="33454" y="37023"/>
                  <a:pt x="33387" y="36998"/>
                  <a:pt x="33321" y="36998"/>
                </a:cubicBezTo>
                <a:close/>
                <a:moveTo>
                  <a:pt x="15251" y="36821"/>
                </a:moveTo>
                <a:cubicBezTo>
                  <a:pt x="14952" y="36821"/>
                  <a:pt x="14803" y="37188"/>
                  <a:pt x="15007" y="37392"/>
                </a:cubicBezTo>
                <a:cubicBezTo>
                  <a:pt x="15078" y="37464"/>
                  <a:pt x="15165" y="37496"/>
                  <a:pt x="15251" y="37496"/>
                </a:cubicBezTo>
                <a:cubicBezTo>
                  <a:pt x="15425" y="37496"/>
                  <a:pt x="15591" y="37362"/>
                  <a:pt x="15591" y="37161"/>
                </a:cubicBezTo>
                <a:cubicBezTo>
                  <a:pt x="15591" y="36971"/>
                  <a:pt x="15442" y="36821"/>
                  <a:pt x="15251" y="36821"/>
                </a:cubicBezTo>
                <a:close/>
                <a:moveTo>
                  <a:pt x="27000" y="36821"/>
                </a:moveTo>
                <a:cubicBezTo>
                  <a:pt x="26819" y="36821"/>
                  <a:pt x="26669" y="36978"/>
                  <a:pt x="26682" y="37161"/>
                </a:cubicBezTo>
                <a:cubicBezTo>
                  <a:pt x="26682" y="37362"/>
                  <a:pt x="26848" y="37496"/>
                  <a:pt x="27019" y="37496"/>
                </a:cubicBezTo>
                <a:cubicBezTo>
                  <a:pt x="27102" y="37496"/>
                  <a:pt x="27186" y="37464"/>
                  <a:pt x="27253" y="37392"/>
                </a:cubicBezTo>
                <a:cubicBezTo>
                  <a:pt x="27471" y="37175"/>
                  <a:pt x="27321" y="36821"/>
                  <a:pt x="27022" y="36821"/>
                </a:cubicBezTo>
                <a:cubicBezTo>
                  <a:pt x="27015" y="36821"/>
                  <a:pt x="27007" y="36821"/>
                  <a:pt x="27000" y="36821"/>
                </a:cubicBezTo>
                <a:close/>
                <a:moveTo>
                  <a:pt x="12517" y="36913"/>
                </a:moveTo>
                <a:cubicBezTo>
                  <a:pt x="12442" y="36913"/>
                  <a:pt x="12365" y="36939"/>
                  <a:pt x="12302" y="36998"/>
                </a:cubicBezTo>
                <a:cubicBezTo>
                  <a:pt x="12111" y="37188"/>
                  <a:pt x="12247" y="37542"/>
                  <a:pt x="12519" y="37542"/>
                </a:cubicBezTo>
                <a:cubicBezTo>
                  <a:pt x="12696" y="37542"/>
                  <a:pt x="12845" y="37406"/>
                  <a:pt x="12832" y="37229"/>
                </a:cubicBezTo>
                <a:cubicBezTo>
                  <a:pt x="12841" y="37042"/>
                  <a:pt x="12683" y="36913"/>
                  <a:pt x="12517" y="36913"/>
                </a:cubicBezTo>
                <a:close/>
                <a:moveTo>
                  <a:pt x="9824" y="37065"/>
                </a:moveTo>
                <a:cubicBezTo>
                  <a:pt x="9816" y="37065"/>
                  <a:pt x="9808" y="37065"/>
                  <a:pt x="9801" y="37066"/>
                </a:cubicBezTo>
                <a:cubicBezTo>
                  <a:pt x="9583" y="37066"/>
                  <a:pt x="9475" y="37324"/>
                  <a:pt x="9624" y="37487"/>
                </a:cubicBezTo>
                <a:cubicBezTo>
                  <a:pt x="9676" y="37535"/>
                  <a:pt x="9738" y="37557"/>
                  <a:pt x="9798" y="37557"/>
                </a:cubicBezTo>
                <a:cubicBezTo>
                  <a:pt x="9926" y="37557"/>
                  <a:pt x="10045" y="37459"/>
                  <a:pt x="10045" y="37311"/>
                </a:cubicBezTo>
                <a:cubicBezTo>
                  <a:pt x="10058" y="37170"/>
                  <a:pt x="9950" y="37065"/>
                  <a:pt x="9824" y="37065"/>
                </a:cubicBezTo>
                <a:close/>
                <a:moveTo>
                  <a:pt x="24324" y="36875"/>
                </a:moveTo>
                <a:cubicBezTo>
                  <a:pt x="24318" y="36875"/>
                  <a:pt x="24311" y="36875"/>
                  <a:pt x="24304" y="36876"/>
                </a:cubicBezTo>
                <a:cubicBezTo>
                  <a:pt x="24005" y="36876"/>
                  <a:pt x="23855" y="37243"/>
                  <a:pt x="24059" y="37460"/>
                </a:cubicBezTo>
                <a:cubicBezTo>
                  <a:pt x="24126" y="37527"/>
                  <a:pt x="24210" y="37557"/>
                  <a:pt x="24294" y="37557"/>
                </a:cubicBezTo>
                <a:cubicBezTo>
                  <a:pt x="24466" y="37557"/>
                  <a:pt x="24634" y="37430"/>
                  <a:pt x="24644" y="37229"/>
                </a:cubicBezTo>
                <a:cubicBezTo>
                  <a:pt x="24657" y="37046"/>
                  <a:pt x="24506" y="36875"/>
                  <a:pt x="24324" y="36875"/>
                </a:cubicBezTo>
                <a:close/>
                <a:moveTo>
                  <a:pt x="32255" y="37569"/>
                </a:moveTo>
                <a:cubicBezTo>
                  <a:pt x="32257" y="37569"/>
                  <a:pt x="32260" y="37569"/>
                  <a:pt x="32262" y="37569"/>
                </a:cubicBezTo>
                <a:lnTo>
                  <a:pt x="32262" y="37569"/>
                </a:lnTo>
                <a:cubicBezTo>
                  <a:pt x="32264" y="37569"/>
                  <a:pt x="32266" y="37569"/>
                  <a:pt x="32269" y="37569"/>
                </a:cubicBezTo>
                <a:close/>
                <a:moveTo>
                  <a:pt x="21544" y="36930"/>
                </a:moveTo>
                <a:cubicBezTo>
                  <a:pt x="21341" y="36930"/>
                  <a:pt x="21191" y="37093"/>
                  <a:pt x="21205" y="37284"/>
                </a:cubicBezTo>
                <a:cubicBezTo>
                  <a:pt x="21205" y="37481"/>
                  <a:pt x="21365" y="37608"/>
                  <a:pt x="21533" y="37608"/>
                </a:cubicBezTo>
                <a:cubicBezTo>
                  <a:pt x="21619" y="37608"/>
                  <a:pt x="21707" y="37575"/>
                  <a:pt x="21776" y="37501"/>
                </a:cubicBezTo>
                <a:cubicBezTo>
                  <a:pt x="21993" y="37297"/>
                  <a:pt x="21844" y="36930"/>
                  <a:pt x="21544" y="36930"/>
                </a:cubicBezTo>
                <a:close/>
                <a:moveTo>
                  <a:pt x="30597" y="37025"/>
                </a:moveTo>
                <a:lnTo>
                  <a:pt x="30597" y="37039"/>
                </a:lnTo>
                <a:cubicBezTo>
                  <a:pt x="30325" y="37039"/>
                  <a:pt x="30189" y="37365"/>
                  <a:pt x="30379" y="37569"/>
                </a:cubicBezTo>
                <a:cubicBezTo>
                  <a:pt x="30445" y="37630"/>
                  <a:pt x="30522" y="37657"/>
                  <a:pt x="30598" y="37657"/>
                </a:cubicBezTo>
                <a:cubicBezTo>
                  <a:pt x="30758" y="37657"/>
                  <a:pt x="30910" y="37532"/>
                  <a:pt x="30910" y="37338"/>
                </a:cubicBezTo>
                <a:cubicBezTo>
                  <a:pt x="30910" y="37161"/>
                  <a:pt x="30774" y="37025"/>
                  <a:pt x="30597" y="37025"/>
                </a:cubicBezTo>
                <a:close/>
                <a:moveTo>
                  <a:pt x="18840" y="36998"/>
                </a:moveTo>
                <a:cubicBezTo>
                  <a:pt x="18541" y="36998"/>
                  <a:pt x="18391" y="37365"/>
                  <a:pt x="18609" y="37583"/>
                </a:cubicBezTo>
                <a:cubicBezTo>
                  <a:pt x="18673" y="37647"/>
                  <a:pt x="18754" y="37676"/>
                  <a:pt x="18835" y="37676"/>
                </a:cubicBezTo>
                <a:cubicBezTo>
                  <a:pt x="19009" y="37676"/>
                  <a:pt x="19179" y="37542"/>
                  <a:pt x="19179" y="37338"/>
                </a:cubicBezTo>
                <a:cubicBezTo>
                  <a:pt x="19179" y="37148"/>
                  <a:pt x="19030" y="36998"/>
                  <a:pt x="18840" y="36998"/>
                </a:cubicBezTo>
                <a:close/>
                <a:moveTo>
                  <a:pt x="34158" y="37311"/>
                </a:moveTo>
                <a:cubicBezTo>
                  <a:pt x="34036" y="37311"/>
                  <a:pt x="33941" y="37406"/>
                  <a:pt x="33941" y="37528"/>
                </a:cubicBezTo>
                <a:cubicBezTo>
                  <a:pt x="33941" y="37637"/>
                  <a:pt x="34036" y="37732"/>
                  <a:pt x="34158" y="37732"/>
                </a:cubicBezTo>
                <a:cubicBezTo>
                  <a:pt x="34430" y="37732"/>
                  <a:pt x="34430" y="37311"/>
                  <a:pt x="34158" y="37311"/>
                </a:cubicBezTo>
                <a:close/>
                <a:moveTo>
                  <a:pt x="16108" y="37066"/>
                </a:moveTo>
                <a:cubicBezTo>
                  <a:pt x="15795" y="37066"/>
                  <a:pt x="15645" y="37433"/>
                  <a:pt x="15863" y="37637"/>
                </a:cubicBezTo>
                <a:cubicBezTo>
                  <a:pt x="15934" y="37708"/>
                  <a:pt x="16022" y="37740"/>
                  <a:pt x="16107" y="37740"/>
                </a:cubicBezTo>
                <a:cubicBezTo>
                  <a:pt x="16282" y="37740"/>
                  <a:pt x="16447" y="37607"/>
                  <a:pt x="16447" y="37406"/>
                </a:cubicBezTo>
                <a:cubicBezTo>
                  <a:pt x="16447" y="37216"/>
                  <a:pt x="16284" y="37066"/>
                  <a:pt x="16108" y="37066"/>
                </a:cubicBezTo>
                <a:close/>
                <a:moveTo>
                  <a:pt x="27851" y="37066"/>
                </a:moveTo>
                <a:cubicBezTo>
                  <a:pt x="27847" y="37066"/>
                  <a:pt x="27842" y="37066"/>
                  <a:pt x="27838" y="37066"/>
                </a:cubicBezTo>
                <a:cubicBezTo>
                  <a:pt x="27389" y="37066"/>
                  <a:pt x="27403" y="37746"/>
                  <a:pt x="27851" y="37746"/>
                </a:cubicBezTo>
                <a:cubicBezTo>
                  <a:pt x="28295" y="37732"/>
                  <a:pt x="28300" y="37066"/>
                  <a:pt x="27851" y="37066"/>
                </a:cubicBezTo>
                <a:close/>
                <a:moveTo>
                  <a:pt x="7884" y="37474"/>
                </a:moveTo>
                <a:cubicBezTo>
                  <a:pt x="7830" y="37474"/>
                  <a:pt x="7789" y="37555"/>
                  <a:pt x="7735" y="37610"/>
                </a:cubicBezTo>
                <a:cubicBezTo>
                  <a:pt x="7789" y="37664"/>
                  <a:pt x="7830" y="37746"/>
                  <a:pt x="7884" y="37759"/>
                </a:cubicBezTo>
                <a:cubicBezTo>
                  <a:pt x="7952" y="37759"/>
                  <a:pt x="7993" y="37678"/>
                  <a:pt x="8088" y="37610"/>
                </a:cubicBezTo>
                <a:cubicBezTo>
                  <a:pt x="7993" y="37542"/>
                  <a:pt x="7939" y="37474"/>
                  <a:pt x="7884" y="37474"/>
                </a:cubicBezTo>
                <a:close/>
                <a:moveTo>
                  <a:pt x="25121" y="37126"/>
                </a:moveTo>
                <a:cubicBezTo>
                  <a:pt x="25038" y="37126"/>
                  <a:pt x="24955" y="37158"/>
                  <a:pt x="24888" y="37229"/>
                </a:cubicBezTo>
                <a:cubicBezTo>
                  <a:pt x="24671" y="37447"/>
                  <a:pt x="24820" y="37814"/>
                  <a:pt x="25119" y="37814"/>
                </a:cubicBezTo>
                <a:cubicBezTo>
                  <a:pt x="25310" y="37814"/>
                  <a:pt x="25473" y="37651"/>
                  <a:pt x="25459" y="37474"/>
                </a:cubicBezTo>
                <a:cubicBezTo>
                  <a:pt x="25459" y="37263"/>
                  <a:pt x="25292" y="37126"/>
                  <a:pt x="25121" y="37126"/>
                </a:cubicBezTo>
                <a:close/>
                <a:moveTo>
                  <a:pt x="10615" y="37283"/>
                </a:moveTo>
                <a:cubicBezTo>
                  <a:pt x="10393" y="37283"/>
                  <a:pt x="10267" y="37573"/>
                  <a:pt x="10440" y="37732"/>
                </a:cubicBezTo>
                <a:cubicBezTo>
                  <a:pt x="10493" y="37790"/>
                  <a:pt x="10561" y="37816"/>
                  <a:pt x="10628" y="37816"/>
                </a:cubicBezTo>
                <a:cubicBezTo>
                  <a:pt x="10766" y="37816"/>
                  <a:pt x="10902" y="37707"/>
                  <a:pt x="10902" y="37542"/>
                </a:cubicBezTo>
                <a:cubicBezTo>
                  <a:pt x="10888" y="37406"/>
                  <a:pt x="10779" y="37297"/>
                  <a:pt x="10630" y="37284"/>
                </a:cubicBezTo>
                <a:cubicBezTo>
                  <a:pt x="10625" y="37283"/>
                  <a:pt x="10620" y="37283"/>
                  <a:pt x="10615" y="37283"/>
                </a:cubicBezTo>
                <a:close/>
                <a:moveTo>
                  <a:pt x="13362" y="37175"/>
                </a:moveTo>
                <a:lnTo>
                  <a:pt x="13348" y="37188"/>
                </a:lnTo>
                <a:cubicBezTo>
                  <a:pt x="13343" y="37188"/>
                  <a:pt x="13338" y="37188"/>
                  <a:pt x="13333" y="37188"/>
                </a:cubicBezTo>
                <a:cubicBezTo>
                  <a:pt x="13071" y="37188"/>
                  <a:pt x="12931" y="37519"/>
                  <a:pt x="13117" y="37719"/>
                </a:cubicBezTo>
                <a:cubicBezTo>
                  <a:pt x="13185" y="37786"/>
                  <a:pt x="13267" y="37816"/>
                  <a:pt x="13347" y="37816"/>
                </a:cubicBezTo>
                <a:cubicBezTo>
                  <a:pt x="13509" y="37816"/>
                  <a:pt x="13661" y="37692"/>
                  <a:pt x="13661" y="37501"/>
                </a:cubicBezTo>
                <a:cubicBezTo>
                  <a:pt x="13661" y="37324"/>
                  <a:pt x="13539" y="37175"/>
                  <a:pt x="13362" y="37175"/>
                </a:cubicBezTo>
                <a:close/>
                <a:moveTo>
                  <a:pt x="22374" y="37175"/>
                </a:moveTo>
                <a:cubicBezTo>
                  <a:pt x="22183" y="37175"/>
                  <a:pt x="22034" y="37324"/>
                  <a:pt x="22034" y="37515"/>
                </a:cubicBezTo>
                <a:cubicBezTo>
                  <a:pt x="22034" y="37719"/>
                  <a:pt x="22204" y="37859"/>
                  <a:pt x="22382" y="37859"/>
                </a:cubicBezTo>
                <a:cubicBezTo>
                  <a:pt x="22465" y="37859"/>
                  <a:pt x="22549" y="37829"/>
                  <a:pt x="22618" y="37759"/>
                </a:cubicBezTo>
                <a:cubicBezTo>
                  <a:pt x="22822" y="37542"/>
                  <a:pt x="22673" y="37175"/>
                  <a:pt x="22374" y="37175"/>
                </a:cubicBezTo>
                <a:close/>
                <a:moveTo>
                  <a:pt x="31415" y="37296"/>
                </a:moveTo>
                <a:cubicBezTo>
                  <a:pt x="31263" y="37296"/>
                  <a:pt x="31141" y="37414"/>
                  <a:pt x="31141" y="37569"/>
                </a:cubicBezTo>
                <a:lnTo>
                  <a:pt x="31154" y="37569"/>
                </a:lnTo>
                <a:cubicBezTo>
                  <a:pt x="31145" y="37747"/>
                  <a:pt x="31283" y="37866"/>
                  <a:pt x="31433" y="37866"/>
                </a:cubicBezTo>
                <a:cubicBezTo>
                  <a:pt x="31500" y="37866"/>
                  <a:pt x="31571" y="37842"/>
                  <a:pt x="31630" y="37787"/>
                </a:cubicBezTo>
                <a:cubicBezTo>
                  <a:pt x="31820" y="37610"/>
                  <a:pt x="31698" y="37297"/>
                  <a:pt x="31440" y="37297"/>
                </a:cubicBezTo>
                <a:cubicBezTo>
                  <a:pt x="31431" y="37297"/>
                  <a:pt x="31423" y="37296"/>
                  <a:pt x="31415" y="37296"/>
                </a:cubicBezTo>
                <a:close/>
                <a:moveTo>
                  <a:pt x="34987" y="37623"/>
                </a:moveTo>
                <a:cubicBezTo>
                  <a:pt x="34933" y="37623"/>
                  <a:pt x="34878" y="37705"/>
                  <a:pt x="34824" y="37759"/>
                </a:cubicBezTo>
                <a:cubicBezTo>
                  <a:pt x="34878" y="37814"/>
                  <a:pt x="34919" y="37895"/>
                  <a:pt x="34974" y="37909"/>
                </a:cubicBezTo>
                <a:cubicBezTo>
                  <a:pt x="34978" y="37910"/>
                  <a:pt x="34982" y="37910"/>
                  <a:pt x="34986" y="37910"/>
                </a:cubicBezTo>
                <a:cubicBezTo>
                  <a:pt x="35036" y="37910"/>
                  <a:pt x="35090" y="37836"/>
                  <a:pt x="35191" y="37773"/>
                </a:cubicBezTo>
                <a:cubicBezTo>
                  <a:pt x="35096" y="37705"/>
                  <a:pt x="35028" y="37623"/>
                  <a:pt x="34987" y="37623"/>
                </a:cubicBezTo>
                <a:close/>
                <a:moveTo>
                  <a:pt x="19655" y="37270"/>
                </a:moveTo>
                <a:cubicBezTo>
                  <a:pt x="19356" y="37270"/>
                  <a:pt x="19193" y="37637"/>
                  <a:pt x="19411" y="37854"/>
                </a:cubicBezTo>
                <a:cubicBezTo>
                  <a:pt x="19481" y="37925"/>
                  <a:pt x="19568" y="37957"/>
                  <a:pt x="19653" y="37957"/>
                </a:cubicBezTo>
                <a:cubicBezTo>
                  <a:pt x="19828" y="37957"/>
                  <a:pt x="19995" y="37821"/>
                  <a:pt x="19995" y="37610"/>
                </a:cubicBezTo>
                <a:cubicBezTo>
                  <a:pt x="19995" y="37433"/>
                  <a:pt x="19845" y="37270"/>
                  <a:pt x="19655" y="37270"/>
                </a:cubicBezTo>
                <a:close/>
                <a:moveTo>
                  <a:pt x="28667" y="37311"/>
                </a:moveTo>
                <a:cubicBezTo>
                  <a:pt x="28479" y="37324"/>
                  <a:pt x="28344" y="37470"/>
                  <a:pt x="28341" y="37657"/>
                </a:cubicBezTo>
                <a:lnTo>
                  <a:pt x="28341" y="37657"/>
                </a:lnTo>
                <a:cubicBezTo>
                  <a:pt x="28341" y="37655"/>
                  <a:pt x="28341" y="37653"/>
                  <a:pt x="28341" y="37651"/>
                </a:cubicBezTo>
                <a:lnTo>
                  <a:pt x="28341" y="37664"/>
                </a:lnTo>
                <a:cubicBezTo>
                  <a:pt x="28341" y="37662"/>
                  <a:pt x="28341" y="37659"/>
                  <a:pt x="28341" y="37657"/>
                </a:cubicBezTo>
                <a:lnTo>
                  <a:pt x="28341" y="37657"/>
                </a:lnTo>
                <a:cubicBezTo>
                  <a:pt x="28344" y="37845"/>
                  <a:pt x="28501" y="37966"/>
                  <a:pt x="28665" y="37966"/>
                </a:cubicBezTo>
                <a:cubicBezTo>
                  <a:pt x="28747" y="37966"/>
                  <a:pt x="28830" y="37935"/>
                  <a:pt x="28898" y="37868"/>
                </a:cubicBezTo>
                <a:cubicBezTo>
                  <a:pt x="29102" y="37651"/>
                  <a:pt x="28952" y="37311"/>
                  <a:pt x="28667" y="37311"/>
                </a:cubicBezTo>
                <a:close/>
                <a:moveTo>
                  <a:pt x="16921" y="37330"/>
                </a:moveTo>
                <a:cubicBezTo>
                  <a:pt x="16836" y="37330"/>
                  <a:pt x="16749" y="37362"/>
                  <a:pt x="16678" y="37433"/>
                </a:cubicBezTo>
                <a:cubicBezTo>
                  <a:pt x="16478" y="37660"/>
                  <a:pt x="16632" y="38018"/>
                  <a:pt x="16921" y="38018"/>
                </a:cubicBezTo>
                <a:cubicBezTo>
                  <a:pt x="16926" y="38018"/>
                  <a:pt x="16931" y="38018"/>
                  <a:pt x="16937" y="38018"/>
                </a:cubicBezTo>
                <a:cubicBezTo>
                  <a:pt x="17127" y="38004"/>
                  <a:pt x="17263" y="37854"/>
                  <a:pt x="17263" y="37678"/>
                </a:cubicBezTo>
                <a:cubicBezTo>
                  <a:pt x="17263" y="37467"/>
                  <a:pt x="17096" y="37330"/>
                  <a:pt x="16921" y="37330"/>
                </a:cubicBezTo>
                <a:close/>
                <a:moveTo>
                  <a:pt x="25960" y="37358"/>
                </a:moveTo>
                <a:cubicBezTo>
                  <a:pt x="25875" y="37358"/>
                  <a:pt x="25788" y="37389"/>
                  <a:pt x="25717" y="37460"/>
                </a:cubicBezTo>
                <a:cubicBezTo>
                  <a:pt x="25500" y="37678"/>
                  <a:pt x="25649" y="38045"/>
                  <a:pt x="25962" y="38045"/>
                </a:cubicBezTo>
                <a:cubicBezTo>
                  <a:pt x="26139" y="38045"/>
                  <a:pt x="26302" y="37895"/>
                  <a:pt x="26302" y="37705"/>
                </a:cubicBezTo>
                <a:cubicBezTo>
                  <a:pt x="26302" y="37494"/>
                  <a:pt x="26135" y="37358"/>
                  <a:pt x="25960" y="37358"/>
                </a:cubicBezTo>
                <a:close/>
                <a:moveTo>
                  <a:pt x="8673" y="37664"/>
                </a:moveTo>
                <a:cubicBezTo>
                  <a:pt x="8632" y="37719"/>
                  <a:pt x="8550" y="37787"/>
                  <a:pt x="8537" y="37854"/>
                </a:cubicBezTo>
                <a:cubicBezTo>
                  <a:pt x="8510" y="37950"/>
                  <a:pt x="8591" y="38031"/>
                  <a:pt x="8686" y="38045"/>
                </a:cubicBezTo>
                <a:cubicBezTo>
                  <a:pt x="8693" y="38046"/>
                  <a:pt x="8700" y="38046"/>
                  <a:pt x="8707" y="38046"/>
                </a:cubicBezTo>
                <a:cubicBezTo>
                  <a:pt x="8808" y="38046"/>
                  <a:pt x="8902" y="37957"/>
                  <a:pt x="8877" y="37868"/>
                </a:cubicBezTo>
                <a:cubicBezTo>
                  <a:pt x="8849" y="37800"/>
                  <a:pt x="8795" y="37719"/>
                  <a:pt x="8741" y="37664"/>
                </a:cubicBezTo>
                <a:close/>
                <a:moveTo>
                  <a:pt x="14177" y="37420"/>
                </a:moveTo>
                <a:lnTo>
                  <a:pt x="14177" y="37433"/>
                </a:lnTo>
                <a:cubicBezTo>
                  <a:pt x="14172" y="37433"/>
                  <a:pt x="14167" y="37433"/>
                  <a:pt x="14162" y="37433"/>
                </a:cubicBezTo>
                <a:cubicBezTo>
                  <a:pt x="13887" y="37433"/>
                  <a:pt x="13760" y="37777"/>
                  <a:pt x="13960" y="37963"/>
                </a:cubicBezTo>
                <a:cubicBezTo>
                  <a:pt x="14021" y="38028"/>
                  <a:pt x="14097" y="38058"/>
                  <a:pt x="14173" y="38058"/>
                </a:cubicBezTo>
                <a:cubicBezTo>
                  <a:pt x="14333" y="38058"/>
                  <a:pt x="14490" y="37926"/>
                  <a:pt x="14490" y="37732"/>
                </a:cubicBezTo>
                <a:cubicBezTo>
                  <a:pt x="14490" y="37569"/>
                  <a:pt x="14354" y="37420"/>
                  <a:pt x="14177" y="37420"/>
                </a:cubicBezTo>
                <a:close/>
                <a:moveTo>
                  <a:pt x="11468" y="37527"/>
                </a:moveTo>
                <a:cubicBezTo>
                  <a:pt x="11461" y="37527"/>
                  <a:pt x="11453" y="37528"/>
                  <a:pt x="11445" y="37528"/>
                </a:cubicBezTo>
                <a:cubicBezTo>
                  <a:pt x="11201" y="37528"/>
                  <a:pt x="11078" y="37827"/>
                  <a:pt x="11269" y="38004"/>
                </a:cubicBezTo>
                <a:cubicBezTo>
                  <a:pt x="11322" y="38053"/>
                  <a:pt x="11386" y="38075"/>
                  <a:pt x="11450" y="38075"/>
                </a:cubicBezTo>
                <a:cubicBezTo>
                  <a:pt x="11597" y="38075"/>
                  <a:pt x="11740" y="37957"/>
                  <a:pt x="11731" y="37787"/>
                </a:cubicBezTo>
                <a:cubicBezTo>
                  <a:pt x="11731" y="37645"/>
                  <a:pt x="11608" y="37527"/>
                  <a:pt x="11468" y="37527"/>
                </a:cubicBezTo>
                <a:close/>
                <a:moveTo>
                  <a:pt x="32262" y="37569"/>
                </a:moveTo>
                <a:cubicBezTo>
                  <a:pt x="32035" y="37574"/>
                  <a:pt x="31917" y="37843"/>
                  <a:pt x="32078" y="38004"/>
                </a:cubicBezTo>
                <a:cubicBezTo>
                  <a:pt x="32132" y="38058"/>
                  <a:pt x="32198" y="38082"/>
                  <a:pt x="32262" y="38082"/>
                </a:cubicBezTo>
                <a:cubicBezTo>
                  <a:pt x="32391" y="38082"/>
                  <a:pt x="32513" y="37982"/>
                  <a:pt x="32513" y="37827"/>
                </a:cubicBezTo>
                <a:cubicBezTo>
                  <a:pt x="32513" y="37693"/>
                  <a:pt x="32408" y="37573"/>
                  <a:pt x="32262" y="37569"/>
                </a:cubicBezTo>
                <a:close/>
                <a:moveTo>
                  <a:pt x="23203" y="37460"/>
                </a:moveTo>
                <a:cubicBezTo>
                  <a:pt x="23012" y="37460"/>
                  <a:pt x="22863" y="37610"/>
                  <a:pt x="22863" y="37800"/>
                </a:cubicBezTo>
                <a:cubicBezTo>
                  <a:pt x="22863" y="38004"/>
                  <a:pt x="23034" y="38139"/>
                  <a:pt x="23212" y="38139"/>
                </a:cubicBezTo>
                <a:cubicBezTo>
                  <a:pt x="23294" y="38139"/>
                  <a:pt x="23378" y="38110"/>
                  <a:pt x="23447" y="38045"/>
                </a:cubicBezTo>
                <a:cubicBezTo>
                  <a:pt x="23665" y="37827"/>
                  <a:pt x="23515" y="37460"/>
                  <a:pt x="23203" y="37460"/>
                </a:cubicBezTo>
                <a:close/>
                <a:moveTo>
                  <a:pt x="29499" y="37582"/>
                </a:moveTo>
                <a:cubicBezTo>
                  <a:pt x="29493" y="37582"/>
                  <a:pt x="29488" y="37582"/>
                  <a:pt x="29482" y="37583"/>
                </a:cubicBezTo>
                <a:cubicBezTo>
                  <a:pt x="29319" y="37583"/>
                  <a:pt x="29183" y="37719"/>
                  <a:pt x="29183" y="37895"/>
                </a:cubicBezTo>
                <a:cubicBezTo>
                  <a:pt x="29183" y="38076"/>
                  <a:pt x="29334" y="38197"/>
                  <a:pt x="29491" y="38197"/>
                </a:cubicBezTo>
                <a:cubicBezTo>
                  <a:pt x="29570" y="38197"/>
                  <a:pt x="29650" y="38167"/>
                  <a:pt x="29713" y="38099"/>
                </a:cubicBezTo>
                <a:cubicBezTo>
                  <a:pt x="29900" y="37913"/>
                  <a:pt x="29773" y="37582"/>
                  <a:pt x="29499" y="37582"/>
                </a:cubicBezTo>
                <a:close/>
                <a:moveTo>
                  <a:pt x="20471" y="37515"/>
                </a:moveTo>
                <a:cubicBezTo>
                  <a:pt x="20172" y="37515"/>
                  <a:pt x="20022" y="37882"/>
                  <a:pt x="20226" y="38099"/>
                </a:cubicBezTo>
                <a:cubicBezTo>
                  <a:pt x="20295" y="38168"/>
                  <a:pt x="20380" y="38199"/>
                  <a:pt x="20462" y="38199"/>
                </a:cubicBezTo>
                <a:cubicBezTo>
                  <a:pt x="20640" y="38199"/>
                  <a:pt x="20811" y="38058"/>
                  <a:pt x="20811" y="37854"/>
                </a:cubicBezTo>
                <a:cubicBezTo>
                  <a:pt x="20811" y="37672"/>
                  <a:pt x="20673" y="37527"/>
                  <a:pt x="20495" y="37527"/>
                </a:cubicBezTo>
                <a:cubicBezTo>
                  <a:pt x="20487" y="37527"/>
                  <a:pt x="20479" y="37528"/>
                  <a:pt x="20471" y="37528"/>
                </a:cubicBezTo>
                <a:lnTo>
                  <a:pt x="20471" y="37515"/>
                </a:lnTo>
                <a:close/>
                <a:moveTo>
                  <a:pt x="17745" y="37584"/>
                </a:moveTo>
                <a:cubicBezTo>
                  <a:pt x="17666" y="37584"/>
                  <a:pt x="17586" y="37613"/>
                  <a:pt x="17521" y="37678"/>
                </a:cubicBezTo>
                <a:cubicBezTo>
                  <a:pt x="17304" y="37882"/>
                  <a:pt x="17440" y="38235"/>
                  <a:pt x="17739" y="38249"/>
                </a:cubicBezTo>
                <a:cubicBezTo>
                  <a:pt x="17915" y="38249"/>
                  <a:pt x="18078" y="38113"/>
                  <a:pt x="18092" y="37922"/>
                </a:cubicBezTo>
                <a:lnTo>
                  <a:pt x="18078" y="37922"/>
                </a:lnTo>
                <a:cubicBezTo>
                  <a:pt x="18078" y="37718"/>
                  <a:pt x="17914" y="37584"/>
                  <a:pt x="17745" y="37584"/>
                </a:cubicBezTo>
                <a:close/>
                <a:moveTo>
                  <a:pt x="33071" y="37854"/>
                </a:moveTo>
                <a:cubicBezTo>
                  <a:pt x="32948" y="37854"/>
                  <a:pt x="32853" y="37950"/>
                  <a:pt x="32853" y="38072"/>
                </a:cubicBezTo>
                <a:cubicBezTo>
                  <a:pt x="32853" y="38200"/>
                  <a:pt x="32965" y="38285"/>
                  <a:pt x="33079" y="38285"/>
                </a:cubicBezTo>
                <a:cubicBezTo>
                  <a:pt x="33134" y="38285"/>
                  <a:pt x="33190" y="38266"/>
                  <a:pt x="33234" y="38221"/>
                </a:cubicBezTo>
                <a:cubicBezTo>
                  <a:pt x="33370" y="38086"/>
                  <a:pt x="33275" y="37854"/>
                  <a:pt x="33071" y="37854"/>
                </a:cubicBezTo>
                <a:close/>
                <a:moveTo>
                  <a:pt x="14996" y="37672"/>
                </a:moveTo>
                <a:cubicBezTo>
                  <a:pt x="14840" y="37672"/>
                  <a:pt x="14689" y="37789"/>
                  <a:pt x="14680" y="37977"/>
                </a:cubicBezTo>
                <a:cubicBezTo>
                  <a:pt x="14680" y="38140"/>
                  <a:pt x="14816" y="38289"/>
                  <a:pt x="14979" y="38289"/>
                </a:cubicBezTo>
                <a:lnTo>
                  <a:pt x="14979" y="38303"/>
                </a:lnTo>
                <a:cubicBezTo>
                  <a:pt x="14985" y="38303"/>
                  <a:pt x="14990" y="38303"/>
                  <a:pt x="14996" y="38303"/>
                </a:cubicBezTo>
                <a:cubicBezTo>
                  <a:pt x="15258" y="38303"/>
                  <a:pt x="15411" y="37986"/>
                  <a:pt x="15224" y="37773"/>
                </a:cubicBezTo>
                <a:cubicBezTo>
                  <a:pt x="15159" y="37703"/>
                  <a:pt x="15077" y="37672"/>
                  <a:pt x="14996" y="37672"/>
                </a:cubicBezTo>
                <a:close/>
                <a:moveTo>
                  <a:pt x="26778" y="37637"/>
                </a:moveTo>
                <a:cubicBezTo>
                  <a:pt x="26587" y="37651"/>
                  <a:pt x="26451" y="37800"/>
                  <a:pt x="26451" y="37977"/>
                </a:cubicBezTo>
                <a:cubicBezTo>
                  <a:pt x="26451" y="38178"/>
                  <a:pt x="26611" y="38305"/>
                  <a:pt x="26777" y="38305"/>
                </a:cubicBezTo>
                <a:cubicBezTo>
                  <a:pt x="26859" y="38305"/>
                  <a:pt x="26942" y="38275"/>
                  <a:pt x="27009" y="38208"/>
                </a:cubicBezTo>
                <a:cubicBezTo>
                  <a:pt x="27212" y="37990"/>
                  <a:pt x="27063" y="37637"/>
                  <a:pt x="26778" y="37637"/>
                </a:cubicBezTo>
                <a:close/>
                <a:moveTo>
                  <a:pt x="12274" y="37761"/>
                </a:moveTo>
                <a:cubicBezTo>
                  <a:pt x="12208" y="37761"/>
                  <a:pt x="12140" y="37785"/>
                  <a:pt x="12084" y="37841"/>
                </a:cubicBezTo>
                <a:cubicBezTo>
                  <a:pt x="11894" y="38018"/>
                  <a:pt x="12030" y="38330"/>
                  <a:pt x="12275" y="38330"/>
                </a:cubicBezTo>
                <a:cubicBezTo>
                  <a:pt x="12438" y="38330"/>
                  <a:pt x="12560" y="38208"/>
                  <a:pt x="12560" y="38045"/>
                </a:cubicBezTo>
                <a:cubicBezTo>
                  <a:pt x="12560" y="37877"/>
                  <a:pt x="12420" y="37761"/>
                  <a:pt x="12274" y="37761"/>
                </a:cubicBezTo>
                <a:close/>
                <a:moveTo>
                  <a:pt x="9519" y="37935"/>
                </a:moveTo>
                <a:cubicBezTo>
                  <a:pt x="9420" y="37935"/>
                  <a:pt x="9338" y="38012"/>
                  <a:pt x="9325" y="38113"/>
                </a:cubicBezTo>
                <a:cubicBezTo>
                  <a:pt x="9311" y="38235"/>
                  <a:pt x="9407" y="38330"/>
                  <a:pt x="9529" y="38330"/>
                </a:cubicBezTo>
                <a:cubicBezTo>
                  <a:pt x="9536" y="38331"/>
                  <a:pt x="9543" y="38332"/>
                  <a:pt x="9550" y="38332"/>
                </a:cubicBezTo>
                <a:cubicBezTo>
                  <a:pt x="9638" y="38332"/>
                  <a:pt x="9719" y="38254"/>
                  <a:pt x="9719" y="38154"/>
                </a:cubicBezTo>
                <a:cubicBezTo>
                  <a:pt x="9733" y="38045"/>
                  <a:pt x="9651" y="37936"/>
                  <a:pt x="9543" y="37936"/>
                </a:cubicBezTo>
                <a:cubicBezTo>
                  <a:pt x="9535" y="37935"/>
                  <a:pt x="9527" y="37935"/>
                  <a:pt x="9519" y="37935"/>
                </a:cubicBezTo>
                <a:close/>
                <a:moveTo>
                  <a:pt x="23965" y="37713"/>
                </a:moveTo>
                <a:cubicBezTo>
                  <a:pt x="23642" y="37713"/>
                  <a:pt x="23642" y="38390"/>
                  <a:pt x="23965" y="38390"/>
                </a:cubicBezTo>
                <a:cubicBezTo>
                  <a:pt x="23982" y="38390"/>
                  <a:pt x="24000" y="38388"/>
                  <a:pt x="24018" y="38385"/>
                </a:cubicBezTo>
                <a:cubicBezTo>
                  <a:pt x="24385" y="38303"/>
                  <a:pt x="24385" y="37787"/>
                  <a:pt x="24018" y="37719"/>
                </a:cubicBezTo>
                <a:cubicBezTo>
                  <a:pt x="24000" y="37715"/>
                  <a:pt x="23982" y="37713"/>
                  <a:pt x="23965" y="37713"/>
                </a:cubicBezTo>
                <a:close/>
                <a:moveTo>
                  <a:pt x="21284" y="37773"/>
                </a:moveTo>
                <a:cubicBezTo>
                  <a:pt x="20995" y="37773"/>
                  <a:pt x="20842" y="38130"/>
                  <a:pt x="21055" y="38344"/>
                </a:cubicBezTo>
                <a:cubicBezTo>
                  <a:pt x="21122" y="38415"/>
                  <a:pt x="21208" y="38447"/>
                  <a:pt x="21293" y="38447"/>
                </a:cubicBezTo>
                <a:cubicBezTo>
                  <a:pt x="21468" y="38447"/>
                  <a:pt x="21640" y="38314"/>
                  <a:pt x="21640" y="38113"/>
                </a:cubicBezTo>
                <a:cubicBezTo>
                  <a:pt x="21640" y="37922"/>
                  <a:pt x="21490" y="37773"/>
                  <a:pt x="21300" y="37773"/>
                </a:cubicBezTo>
                <a:cubicBezTo>
                  <a:pt x="21294" y="37773"/>
                  <a:pt x="21289" y="37773"/>
                  <a:pt x="21284" y="37773"/>
                </a:cubicBezTo>
                <a:close/>
                <a:moveTo>
                  <a:pt x="30303" y="37881"/>
                </a:moveTo>
                <a:cubicBezTo>
                  <a:pt x="30150" y="37881"/>
                  <a:pt x="30027" y="38012"/>
                  <a:pt x="30040" y="38167"/>
                </a:cubicBezTo>
                <a:cubicBezTo>
                  <a:pt x="30040" y="38342"/>
                  <a:pt x="30176" y="38454"/>
                  <a:pt x="30319" y="38454"/>
                </a:cubicBezTo>
                <a:cubicBezTo>
                  <a:pt x="30388" y="38454"/>
                  <a:pt x="30458" y="38428"/>
                  <a:pt x="30515" y="38371"/>
                </a:cubicBezTo>
                <a:cubicBezTo>
                  <a:pt x="30706" y="38194"/>
                  <a:pt x="30583" y="37882"/>
                  <a:pt x="30325" y="37882"/>
                </a:cubicBezTo>
                <a:cubicBezTo>
                  <a:pt x="30318" y="37881"/>
                  <a:pt x="30310" y="37881"/>
                  <a:pt x="30303" y="37881"/>
                </a:cubicBezTo>
                <a:close/>
                <a:moveTo>
                  <a:pt x="18581" y="37841"/>
                </a:moveTo>
                <a:cubicBezTo>
                  <a:pt x="18405" y="37854"/>
                  <a:pt x="18255" y="37990"/>
                  <a:pt x="18255" y="38167"/>
                </a:cubicBezTo>
                <a:cubicBezTo>
                  <a:pt x="18255" y="38368"/>
                  <a:pt x="18415" y="38501"/>
                  <a:pt x="18581" y="38501"/>
                </a:cubicBezTo>
                <a:cubicBezTo>
                  <a:pt x="18662" y="38501"/>
                  <a:pt x="18746" y="38470"/>
                  <a:pt x="18812" y="38398"/>
                </a:cubicBezTo>
                <a:cubicBezTo>
                  <a:pt x="19016" y="38194"/>
                  <a:pt x="18867" y="37841"/>
                  <a:pt x="18581" y="37841"/>
                </a:cubicBezTo>
                <a:close/>
                <a:moveTo>
                  <a:pt x="33876" y="38176"/>
                </a:moveTo>
                <a:cubicBezTo>
                  <a:pt x="33784" y="38176"/>
                  <a:pt x="33713" y="38261"/>
                  <a:pt x="33737" y="38357"/>
                </a:cubicBezTo>
                <a:cubicBezTo>
                  <a:pt x="33764" y="38425"/>
                  <a:pt x="33818" y="38493"/>
                  <a:pt x="33900" y="38507"/>
                </a:cubicBezTo>
                <a:cubicBezTo>
                  <a:pt x="33968" y="38507"/>
                  <a:pt x="34036" y="38439"/>
                  <a:pt x="34104" y="38385"/>
                </a:cubicBezTo>
                <a:lnTo>
                  <a:pt x="34104" y="38317"/>
                </a:lnTo>
                <a:cubicBezTo>
                  <a:pt x="34036" y="38262"/>
                  <a:pt x="33981" y="38194"/>
                  <a:pt x="33913" y="38181"/>
                </a:cubicBezTo>
                <a:cubicBezTo>
                  <a:pt x="33901" y="38178"/>
                  <a:pt x="33888" y="38176"/>
                  <a:pt x="33876" y="38176"/>
                </a:cubicBezTo>
                <a:close/>
                <a:moveTo>
                  <a:pt x="27607" y="37909"/>
                </a:moveTo>
                <a:lnTo>
                  <a:pt x="27593" y="37922"/>
                </a:lnTo>
                <a:cubicBezTo>
                  <a:pt x="27308" y="37922"/>
                  <a:pt x="27172" y="38262"/>
                  <a:pt x="27362" y="38466"/>
                </a:cubicBezTo>
                <a:cubicBezTo>
                  <a:pt x="27427" y="38531"/>
                  <a:pt x="27506" y="38560"/>
                  <a:pt x="27584" y="38560"/>
                </a:cubicBezTo>
                <a:cubicBezTo>
                  <a:pt x="27749" y="38560"/>
                  <a:pt x="27906" y="38429"/>
                  <a:pt x="27906" y="38235"/>
                </a:cubicBezTo>
                <a:cubicBezTo>
                  <a:pt x="27906" y="38058"/>
                  <a:pt x="27783" y="37909"/>
                  <a:pt x="27607" y="37909"/>
                </a:cubicBezTo>
                <a:close/>
                <a:moveTo>
                  <a:pt x="15820" y="37946"/>
                </a:moveTo>
                <a:cubicBezTo>
                  <a:pt x="15745" y="37946"/>
                  <a:pt x="15668" y="37972"/>
                  <a:pt x="15605" y="38031"/>
                </a:cubicBezTo>
                <a:cubicBezTo>
                  <a:pt x="15414" y="38221"/>
                  <a:pt x="15537" y="38561"/>
                  <a:pt x="15822" y="38561"/>
                </a:cubicBezTo>
                <a:cubicBezTo>
                  <a:pt x="15830" y="38562"/>
                  <a:pt x="15838" y="38562"/>
                  <a:pt x="15846" y="38562"/>
                </a:cubicBezTo>
                <a:cubicBezTo>
                  <a:pt x="16011" y="38562"/>
                  <a:pt x="16135" y="38431"/>
                  <a:pt x="16135" y="38262"/>
                </a:cubicBezTo>
                <a:cubicBezTo>
                  <a:pt x="16144" y="38075"/>
                  <a:pt x="15986" y="37946"/>
                  <a:pt x="15820" y="37946"/>
                </a:cubicBezTo>
                <a:close/>
                <a:moveTo>
                  <a:pt x="10372" y="38167"/>
                </a:moveTo>
                <a:cubicBezTo>
                  <a:pt x="10249" y="38167"/>
                  <a:pt x="10154" y="38249"/>
                  <a:pt x="10141" y="38357"/>
                </a:cubicBezTo>
                <a:lnTo>
                  <a:pt x="10141" y="38371"/>
                </a:lnTo>
                <a:cubicBezTo>
                  <a:pt x="10131" y="38506"/>
                  <a:pt x="10244" y="38599"/>
                  <a:pt x="10359" y="38599"/>
                </a:cubicBezTo>
                <a:cubicBezTo>
                  <a:pt x="10406" y="38599"/>
                  <a:pt x="10454" y="38583"/>
                  <a:pt x="10494" y="38548"/>
                </a:cubicBezTo>
                <a:cubicBezTo>
                  <a:pt x="10643" y="38425"/>
                  <a:pt x="10562" y="38181"/>
                  <a:pt x="10372" y="38167"/>
                </a:cubicBezTo>
                <a:close/>
                <a:moveTo>
                  <a:pt x="13099" y="38030"/>
                </a:moveTo>
                <a:cubicBezTo>
                  <a:pt x="13029" y="38030"/>
                  <a:pt x="12957" y="38055"/>
                  <a:pt x="12900" y="38113"/>
                </a:cubicBezTo>
                <a:cubicBezTo>
                  <a:pt x="12723" y="38303"/>
                  <a:pt x="12845" y="38602"/>
                  <a:pt x="13104" y="38602"/>
                </a:cubicBezTo>
                <a:cubicBezTo>
                  <a:pt x="13267" y="38602"/>
                  <a:pt x="13389" y="38480"/>
                  <a:pt x="13389" y="38317"/>
                </a:cubicBezTo>
                <a:cubicBezTo>
                  <a:pt x="13389" y="38142"/>
                  <a:pt x="13246" y="38030"/>
                  <a:pt x="13099" y="38030"/>
                </a:cubicBezTo>
                <a:close/>
                <a:moveTo>
                  <a:pt x="24883" y="37968"/>
                </a:moveTo>
                <a:cubicBezTo>
                  <a:pt x="24729" y="37968"/>
                  <a:pt x="24575" y="38067"/>
                  <a:pt x="24562" y="38276"/>
                </a:cubicBezTo>
                <a:cubicBezTo>
                  <a:pt x="24548" y="38495"/>
                  <a:pt x="24717" y="38611"/>
                  <a:pt x="24885" y="38611"/>
                </a:cubicBezTo>
                <a:cubicBezTo>
                  <a:pt x="25040" y="38611"/>
                  <a:pt x="25194" y="38512"/>
                  <a:pt x="25201" y="38303"/>
                </a:cubicBezTo>
                <a:cubicBezTo>
                  <a:pt x="25215" y="38084"/>
                  <a:pt x="25049" y="37968"/>
                  <a:pt x="24883" y="37968"/>
                </a:cubicBezTo>
                <a:close/>
                <a:moveTo>
                  <a:pt x="22129" y="38018"/>
                </a:moveTo>
                <a:cubicBezTo>
                  <a:pt x="21939" y="38018"/>
                  <a:pt x="21803" y="38181"/>
                  <a:pt x="21803" y="38357"/>
                </a:cubicBezTo>
                <a:cubicBezTo>
                  <a:pt x="21812" y="38548"/>
                  <a:pt x="21973" y="38673"/>
                  <a:pt x="22136" y="38673"/>
                </a:cubicBezTo>
                <a:cubicBezTo>
                  <a:pt x="22216" y="38673"/>
                  <a:pt x="22297" y="38642"/>
                  <a:pt x="22360" y="38575"/>
                </a:cubicBezTo>
                <a:cubicBezTo>
                  <a:pt x="22564" y="38357"/>
                  <a:pt x="22414" y="38018"/>
                  <a:pt x="22129" y="38018"/>
                </a:cubicBezTo>
                <a:close/>
                <a:moveTo>
                  <a:pt x="31157" y="38153"/>
                </a:moveTo>
                <a:cubicBezTo>
                  <a:pt x="31152" y="38153"/>
                  <a:pt x="31146" y="38153"/>
                  <a:pt x="31141" y="38154"/>
                </a:cubicBezTo>
                <a:cubicBezTo>
                  <a:pt x="31005" y="38154"/>
                  <a:pt x="30882" y="38262"/>
                  <a:pt x="30882" y="38412"/>
                </a:cubicBezTo>
                <a:cubicBezTo>
                  <a:pt x="30882" y="38567"/>
                  <a:pt x="31017" y="38673"/>
                  <a:pt x="31154" y="38673"/>
                </a:cubicBezTo>
                <a:cubicBezTo>
                  <a:pt x="31222" y="38673"/>
                  <a:pt x="31291" y="38647"/>
                  <a:pt x="31345" y="38588"/>
                </a:cubicBezTo>
                <a:cubicBezTo>
                  <a:pt x="31504" y="38429"/>
                  <a:pt x="31391" y="38153"/>
                  <a:pt x="31157" y="38153"/>
                </a:cubicBezTo>
                <a:close/>
                <a:moveTo>
                  <a:pt x="34729" y="38507"/>
                </a:moveTo>
                <a:cubicBezTo>
                  <a:pt x="34702" y="38507"/>
                  <a:pt x="34661" y="38561"/>
                  <a:pt x="34634" y="38588"/>
                </a:cubicBezTo>
                <a:cubicBezTo>
                  <a:pt x="34661" y="38629"/>
                  <a:pt x="34688" y="38684"/>
                  <a:pt x="34729" y="38684"/>
                </a:cubicBezTo>
                <a:cubicBezTo>
                  <a:pt x="34732" y="38685"/>
                  <a:pt x="34735" y="38686"/>
                  <a:pt x="34738" y="38686"/>
                </a:cubicBezTo>
                <a:cubicBezTo>
                  <a:pt x="34765" y="38686"/>
                  <a:pt x="34804" y="38638"/>
                  <a:pt x="34865" y="38602"/>
                </a:cubicBezTo>
                <a:cubicBezTo>
                  <a:pt x="34797" y="38548"/>
                  <a:pt x="34770" y="38507"/>
                  <a:pt x="34729" y="38507"/>
                </a:cubicBezTo>
                <a:close/>
                <a:moveTo>
                  <a:pt x="19433" y="38125"/>
                </a:moveTo>
                <a:cubicBezTo>
                  <a:pt x="19425" y="38125"/>
                  <a:pt x="19418" y="38126"/>
                  <a:pt x="19411" y="38126"/>
                </a:cubicBezTo>
                <a:cubicBezTo>
                  <a:pt x="19125" y="38126"/>
                  <a:pt x="18989" y="38480"/>
                  <a:pt x="19179" y="38670"/>
                </a:cubicBezTo>
                <a:cubicBezTo>
                  <a:pt x="19245" y="38735"/>
                  <a:pt x="19324" y="38764"/>
                  <a:pt x="19401" y="38764"/>
                </a:cubicBezTo>
                <a:cubicBezTo>
                  <a:pt x="19566" y="38764"/>
                  <a:pt x="19723" y="38633"/>
                  <a:pt x="19723" y="38439"/>
                </a:cubicBezTo>
                <a:cubicBezTo>
                  <a:pt x="19723" y="38270"/>
                  <a:pt x="19598" y="38125"/>
                  <a:pt x="19433" y="38125"/>
                </a:cubicBezTo>
                <a:close/>
                <a:moveTo>
                  <a:pt x="28434" y="38167"/>
                </a:moveTo>
                <a:cubicBezTo>
                  <a:pt x="28172" y="38167"/>
                  <a:pt x="28032" y="38497"/>
                  <a:pt x="28232" y="38684"/>
                </a:cubicBezTo>
                <a:cubicBezTo>
                  <a:pt x="28293" y="38745"/>
                  <a:pt x="28368" y="38772"/>
                  <a:pt x="28442" y="38772"/>
                </a:cubicBezTo>
                <a:cubicBezTo>
                  <a:pt x="28598" y="38772"/>
                  <a:pt x="28748" y="38650"/>
                  <a:pt x="28748" y="38466"/>
                </a:cubicBezTo>
                <a:cubicBezTo>
                  <a:pt x="28748" y="38289"/>
                  <a:pt x="28599" y="38167"/>
                  <a:pt x="28436" y="38167"/>
                </a:cubicBezTo>
                <a:lnTo>
                  <a:pt x="28449" y="38167"/>
                </a:lnTo>
                <a:cubicBezTo>
                  <a:pt x="28444" y="38167"/>
                  <a:pt x="28439" y="38167"/>
                  <a:pt x="28434" y="38167"/>
                </a:cubicBezTo>
                <a:close/>
                <a:moveTo>
                  <a:pt x="8478" y="38600"/>
                </a:moveTo>
                <a:cubicBezTo>
                  <a:pt x="8475" y="38600"/>
                  <a:pt x="8472" y="38601"/>
                  <a:pt x="8469" y="38602"/>
                </a:cubicBezTo>
                <a:cubicBezTo>
                  <a:pt x="8428" y="38602"/>
                  <a:pt x="8401" y="38656"/>
                  <a:pt x="8360" y="38684"/>
                </a:cubicBezTo>
                <a:cubicBezTo>
                  <a:pt x="8387" y="38711"/>
                  <a:pt x="8414" y="38765"/>
                  <a:pt x="8455" y="38779"/>
                </a:cubicBezTo>
                <a:cubicBezTo>
                  <a:pt x="8482" y="38779"/>
                  <a:pt x="8523" y="38738"/>
                  <a:pt x="8591" y="38697"/>
                </a:cubicBezTo>
                <a:cubicBezTo>
                  <a:pt x="8542" y="38649"/>
                  <a:pt x="8505" y="38600"/>
                  <a:pt x="8478" y="38600"/>
                </a:cubicBezTo>
                <a:close/>
                <a:moveTo>
                  <a:pt x="16631" y="38207"/>
                </a:moveTo>
                <a:cubicBezTo>
                  <a:pt x="16476" y="38207"/>
                  <a:pt x="16339" y="38351"/>
                  <a:pt x="16352" y="38507"/>
                </a:cubicBezTo>
                <a:cubicBezTo>
                  <a:pt x="16339" y="38684"/>
                  <a:pt x="16475" y="38820"/>
                  <a:pt x="16651" y="38820"/>
                </a:cubicBezTo>
                <a:cubicBezTo>
                  <a:pt x="17059" y="38820"/>
                  <a:pt x="17059" y="38208"/>
                  <a:pt x="16651" y="38208"/>
                </a:cubicBezTo>
                <a:cubicBezTo>
                  <a:pt x="16644" y="38207"/>
                  <a:pt x="16637" y="38207"/>
                  <a:pt x="16631" y="38207"/>
                </a:cubicBezTo>
                <a:close/>
                <a:moveTo>
                  <a:pt x="25704" y="38221"/>
                </a:moveTo>
                <a:cubicBezTo>
                  <a:pt x="25527" y="38221"/>
                  <a:pt x="25391" y="38357"/>
                  <a:pt x="25391" y="38534"/>
                </a:cubicBezTo>
                <a:cubicBezTo>
                  <a:pt x="25391" y="38718"/>
                  <a:pt x="25547" y="38846"/>
                  <a:pt x="25707" y="38846"/>
                </a:cubicBezTo>
                <a:cubicBezTo>
                  <a:pt x="25783" y="38846"/>
                  <a:pt x="25860" y="38817"/>
                  <a:pt x="25921" y="38752"/>
                </a:cubicBezTo>
                <a:cubicBezTo>
                  <a:pt x="26125" y="38548"/>
                  <a:pt x="25976" y="38221"/>
                  <a:pt x="25704" y="38221"/>
                </a:cubicBezTo>
                <a:close/>
                <a:moveTo>
                  <a:pt x="13929" y="38278"/>
                </a:moveTo>
                <a:cubicBezTo>
                  <a:pt x="13857" y="38278"/>
                  <a:pt x="13784" y="38306"/>
                  <a:pt x="13729" y="38371"/>
                </a:cubicBezTo>
                <a:cubicBezTo>
                  <a:pt x="13556" y="38544"/>
                  <a:pt x="13683" y="38847"/>
                  <a:pt x="13917" y="38847"/>
                </a:cubicBezTo>
                <a:cubicBezTo>
                  <a:pt x="13923" y="38847"/>
                  <a:pt x="13928" y="38847"/>
                  <a:pt x="13933" y="38847"/>
                </a:cubicBezTo>
                <a:cubicBezTo>
                  <a:pt x="14096" y="38847"/>
                  <a:pt x="14232" y="38711"/>
                  <a:pt x="14218" y="38548"/>
                </a:cubicBezTo>
                <a:cubicBezTo>
                  <a:pt x="14209" y="38386"/>
                  <a:pt x="14070" y="38278"/>
                  <a:pt x="13929" y="38278"/>
                </a:cubicBezTo>
                <a:close/>
                <a:moveTo>
                  <a:pt x="11174" y="38385"/>
                </a:moveTo>
                <a:cubicBezTo>
                  <a:pt x="11051" y="38398"/>
                  <a:pt x="10943" y="38493"/>
                  <a:pt x="10943" y="38629"/>
                </a:cubicBezTo>
                <a:cubicBezTo>
                  <a:pt x="10943" y="38752"/>
                  <a:pt x="11051" y="38847"/>
                  <a:pt x="11174" y="38860"/>
                </a:cubicBezTo>
                <a:cubicBezTo>
                  <a:pt x="11486" y="38847"/>
                  <a:pt x="11486" y="38385"/>
                  <a:pt x="11174" y="38385"/>
                </a:cubicBezTo>
                <a:close/>
                <a:moveTo>
                  <a:pt x="31983" y="38425"/>
                </a:moveTo>
                <a:cubicBezTo>
                  <a:pt x="31684" y="38425"/>
                  <a:pt x="31684" y="38874"/>
                  <a:pt x="31983" y="38874"/>
                </a:cubicBezTo>
                <a:cubicBezTo>
                  <a:pt x="32282" y="38874"/>
                  <a:pt x="32282" y="38425"/>
                  <a:pt x="31983" y="38425"/>
                </a:cubicBezTo>
                <a:close/>
                <a:moveTo>
                  <a:pt x="22944" y="38317"/>
                </a:moveTo>
                <a:cubicBezTo>
                  <a:pt x="22781" y="38317"/>
                  <a:pt x="22645" y="38453"/>
                  <a:pt x="22645" y="38616"/>
                </a:cubicBezTo>
                <a:lnTo>
                  <a:pt x="22632" y="38629"/>
                </a:lnTo>
                <a:cubicBezTo>
                  <a:pt x="22632" y="38820"/>
                  <a:pt x="22784" y="38944"/>
                  <a:pt x="22946" y="38944"/>
                </a:cubicBezTo>
                <a:cubicBezTo>
                  <a:pt x="23026" y="38944"/>
                  <a:pt x="23108" y="38914"/>
                  <a:pt x="23176" y="38847"/>
                </a:cubicBezTo>
                <a:cubicBezTo>
                  <a:pt x="23366" y="38656"/>
                  <a:pt x="23230" y="38317"/>
                  <a:pt x="22944" y="38317"/>
                </a:cubicBezTo>
                <a:close/>
                <a:moveTo>
                  <a:pt x="20240" y="38371"/>
                </a:moveTo>
                <a:cubicBezTo>
                  <a:pt x="19818" y="38371"/>
                  <a:pt x="19818" y="38996"/>
                  <a:pt x="20240" y="38996"/>
                </a:cubicBezTo>
                <a:cubicBezTo>
                  <a:pt x="20647" y="38996"/>
                  <a:pt x="20647" y="38371"/>
                  <a:pt x="20240" y="38371"/>
                </a:cubicBezTo>
                <a:close/>
                <a:moveTo>
                  <a:pt x="29251" y="38425"/>
                </a:moveTo>
                <a:cubicBezTo>
                  <a:pt x="28993" y="38425"/>
                  <a:pt x="28871" y="38738"/>
                  <a:pt x="29047" y="38915"/>
                </a:cubicBezTo>
                <a:cubicBezTo>
                  <a:pt x="29105" y="38972"/>
                  <a:pt x="29176" y="38998"/>
                  <a:pt x="29247" y="38998"/>
                </a:cubicBezTo>
                <a:cubicBezTo>
                  <a:pt x="29394" y="38998"/>
                  <a:pt x="29537" y="38885"/>
                  <a:pt x="29537" y="38711"/>
                </a:cubicBezTo>
                <a:cubicBezTo>
                  <a:pt x="29537" y="38561"/>
                  <a:pt x="29414" y="38425"/>
                  <a:pt x="29265" y="38425"/>
                </a:cubicBezTo>
                <a:close/>
                <a:moveTo>
                  <a:pt x="17480" y="38439"/>
                </a:moveTo>
                <a:cubicBezTo>
                  <a:pt x="17304" y="38439"/>
                  <a:pt x="17181" y="38575"/>
                  <a:pt x="17168" y="38738"/>
                </a:cubicBezTo>
                <a:lnTo>
                  <a:pt x="17181" y="38738"/>
                </a:lnTo>
                <a:cubicBezTo>
                  <a:pt x="17172" y="38922"/>
                  <a:pt x="17325" y="39050"/>
                  <a:pt x="17484" y="39050"/>
                </a:cubicBezTo>
                <a:cubicBezTo>
                  <a:pt x="17560" y="39050"/>
                  <a:pt x="17637" y="39021"/>
                  <a:pt x="17698" y="38955"/>
                </a:cubicBezTo>
                <a:cubicBezTo>
                  <a:pt x="17888" y="38765"/>
                  <a:pt x="17752" y="38439"/>
                  <a:pt x="17480" y="38439"/>
                </a:cubicBezTo>
                <a:close/>
                <a:moveTo>
                  <a:pt x="9284" y="38779"/>
                </a:moveTo>
                <a:cubicBezTo>
                  <a:pt x="9230" y="38860"/>
                  <a:pt x="9162" y="38915"/>
                  <a:pt x="9162" y="38955"/>
                </a:cubicBezTo>
                <a:cubicBezTo>
                  <a:pt x="9162" y="38996"/>
                  <a:pt x="9243" y="39037"/>
                  <a:pt x="9271" y="39091"/>
                </a:cubicBezTo>
                <a:cubicBezTo>
                  <a:pt x="9325" y="39037"/>
                  <a:pt x="9393" y="38996"/>
                  <a:pt x="9407" y="38955"/>
                </a:cubicBezTo>
                <a:cubicBezTo>
                  <a:pt x="9407" y="38901"/>
                  <a:pt x="9339" y="38860"/>
                  <a:pt x="9284" y="38779"/>
                </a:cubicBezTo>
                <a:close/>
                <a:moveTo>
                  <a:pt x="32806" y="38738"/>
                </a:moveTo>
                <a:cubicBezTo>
                  <a:pt x="32721" y="38738"/>
                  <a:pt x="32636" y="38792"/>
                  <a:pt x="32622" y="38901"/>
                </a:cubicBezTo>
                <a:cubicBezTo>
                  <a:pt x="32622" y="39010"/>
                  <a:pt x="32690" y="39064"/>
                  <a:pt x="32812" y="39091"/>
                </a:cubicBezTo>
                <a:cubicBezTo>
                  <a:pt x="32908" y="39078"/>
                  <a:pt x="32989" y="38996"/>
                  <a:pt x="32976" y="38901"/>
                </a:cubicBezTo>
                <a:lnTo>
                  <a:pt x="32989" y="38901"/>
                </a:lnTo>
                <a:cubicBezTo>
                  <a:pt x="32976" y="38792"/>
                  <a:pt x="32891" y="38738"/>
                  <a:pt x="32806" y="38738"/>
                </a:cubicBezTo>
                <a:close/>
                <a:moveTo>
                  <a:pt x="14760" y="38519"/>
                </a:moveTo>
                <a:cubicBezTo>
                  <a:pt x="14684" y="38519"/>
                  <a:pt x="14606" y="38549"/>
                  <a:pt x="14544" y="38616"/>
                </a:cubicBezTo>
                <a:cubicBezTo>
                  <a:pt x="14372" y="38789"/>
                  <a:pt x="14498" y="39092"/>
                  <a:pt x="14746" y="39092"/>
                </a:cubicBezTo>
                <a:cubicBezTo>
                  <a:pt x="14751" y="39092"/>
                  <a:pt x="14756" y="39092"/>
                  <a:pt x="14762" y="39091"/>
                </a:cubicBezTo>
                <a:cubicBezTo>
                  <a:pt x="14925" y="39091"/>
                  <a:pt x="15047" y="38955"/>
                  <a:pt x="15047" y="38792"/>
                </a:cubicBezTo>
                <a:cubicBezTo>
                  <a:pt x="15039" y="38624"/>
                  <a:pt x="14903" y="38519"/>
                  <a:pt x="14760" y="38519"/>
                </a:cubicBezTo>
                <a:close/>
                <a:moveTo>
                  <a:pt x="26530" y="38507"/>
                </a:moveTo>
                <a:cubicBezTo>
                  <a:pt x="26269" y="38507"/>
                  <a:pt x="26129" y="38824"/>
                  <a:pt x="26315" y="39023"/>
                </a:cubicBezTo>
                <a:cubicBezTo>
                  <a:pt x="26377" y="39085"/>
                  <a:pt x="26452" y="39112"/>
                  <a:pt x="26526" y="39112"/>
                </a:cubicBezTo>
                <a:cubicBezTo>
                  <a:pt x="26683" y="39112"/>
                  <a:pt x="26836" y="38990"/>
                  <a:pt x="26845" y="38806"/>
                </a:cubicBezTo>
                <a:cubicBezTo>
                  <a:pt x="26832" y="38643"/>
                  <a:pt x="26710" y="38507"/>
                  <a:pt x="26546" y="38507"/>
                </a:cubicBezTo>
                <a:cubicBezTo>
                  <a:pt x="26541" y="38507"/>
                  <a:pt x="26535" y="38507"/>
                  <a:pt x="26530" y="38507"/>
                </a:cubicBezTo>
                <a:close/>
                <a:moveTo>
                  <a:pt x="11987" y="38656"/>
                </a:moveTo>
                <a:cubicBezTo>
                  <a:pt x="11780" y="38656"/>
                  <a:pt x="11680" y="38918"/>
                  <a:pt x="11826" y="39064"/>
                </a:cubicBezTo>
                <a:cubicBezTo>
                  <a:pt x="11879" y="39112"/>
                  <a:pt x="11941" y="39134"/>
                  <a:pt x="12002" y="39134"/>
                </a:cubicBezTo>
                <a:cubicBezTo>
                  <a:pt x="12129" y="39134"/>
                  <a:pt x="12247" y="39039"/>
                  <a:pt x="12247" y="38901"/>
                </a:cubicBezTo>
                <a:cubicBezTo>
                  <a:pt x="12247" y="38765"/>
                  <a:pt x="12139" y="38656"/>
                  <a:pt x="12003" y="38656"/>
                </a:cubicBezTo>
                <a:cubicBezTo>
                  <a:pt x="11997" y="38656"/>
                  <a:pt x="11992" y="38656"/>
                  <a:pt x="11987" y="38656"/>
                </a:cubicBezTo>
                <a:close/>
                <a:moveTo>
                  <a:pt x="23774" y="38561"/>
                </a:moveTo>
                <a:cubicBezTo>
                  <a:pt x="23379" y="38561"/>
                  <a:pt x="23357" y="39160"/>
                  <a:pt x="23760" y="39187"/>
                </a:cubicBezTo>
                <a:cubicBezTo>
                  <a:pt x="23768" y="39187"/>
                  <a:pt x="23775" y="39187"/>
                  <a:pt x="23782" y="39187"/>
                </a:cubicBezTo>
                <a:cubicBezTo>
                  <a:pt x="23949" y="39187"/>
                  <a:pt x="24086" y="39043"/>
                  <a:pt x="24086" y="38874"/>
                </a:cubicBezTo>
                <a:lnTo>
                  <a:pt x="24086" y="38874"/>
                </a:lnTo>
                <a:lnTo>
                  <a:pt x="24073" y="38887"/>
                </a:lnTo>
                <a:cubicBezTo>
                  <a:pt x="24086" y="38711"/>
                  <a:pt x="23950" y="38575"/>
                  <a:pt x="23787" y="38561"/>
                </a:cubicBezTo>
                <a:cubicBezTo>
                  <a:pt x="23783" y="38561"/>
                  <a:pt x="23778" y="38561"/>
                  <a:pt x="23774" y="38561"/>
                </a:cubicBezTo>
                <a:close/>
                <a:moveTo>
                  <a:pt x="21078" y="38628"/>
                </a:moveTo>
                <a:cubicBezTo>
                  <a:pt x="21072" y="38628"/>
                  <a:pt x="21066" y="38629"/>
                  <a:pt x="21060" y="38629"/>
                </a:cubicBezTo>
                <a:lnTo>
                  <a:pt x="21060" y="38629"/>
                </a:lnTo>
                <a:cubicBezTo>
                  <a:pt x="21058" y="38629"/>
                  <a:pt x="21055" y="38629"/>
                  <a:pt x="21053" y="38629"/>
                </a:cubicBezTo>
                <a:cubicBezTo>
                  <a:pt x="20792" y="38629"/>
                  <a:pt x="20665" y="38959"/>
                  <a:pt x="20851" y="39146"/>
                </a:cubicBezTo>
                <a:cubicBezTo>
                  <a:pt x="20914" y="39209"/>
                  <a:pt x="20992" y="39237"/>
                  <a:pt x="21068" y="39237"/>
                </a:cubicBezTo>
                <a:cubicBezTo>
                  <a:pt x="21222" y="39237"/>
                  <a:pt x="21368" y="39119"/>
                  <a:pt x="21368" y="38928"/>
                </a:cubicBezTo>
                <a:cubicBezTo>
                  <a:pt x="21381" y="38772"/>
                  <a:pt x="21244" y="38628"/>
                  <a:pt x="21078" y="38628"/>
                </a:cubicBezTo>
                <a:close/>
                <a:moveTo>
                  <a:pt x="30080" y="38724"/>
                </a:moveTo>
                <a:cubicBezTo>
                  <a:pt x="29849" y="38724"/>
                  <a:pt x="29727" y="39010"/>
                  <a:pt x="29890" y="39173"/>
                </a:cubicBezTo>
                <a:cubicBezTo>
                  <a:pt x="29944" y="39231"/>
                  <a:pt x="30011" y="39257"/>
                  <a:pt x="30077" y="39257"/>
                </a:cubicBezTo>
                <a:cubicBezTo>
                  <a:pt x="30211" y="39257"/>
                  <a:pt x="30339" y="39151"/>
                  <a:pt x="30339" y="38996"/>
                </a:cubicBezTo>
                <a:cubicBezTo>
                  <a:pt x="30339" y="38847"/>
                  <a:pt x="30230" y="38738"/>
                  <a:pt x="30080" y="38724"/>
                </a:cubicBezTo>
                <a:close/>
                <a:moveTo>
                  <a:pt x="33669" y="39064"/>
                </a:moveTo>
                <a:cubicBezTo>
                  <a:pt x="33614" y="39064"/>
                  <a:pt x="33587" y="39132"/>
                  <a:pt x="33546" y="39173"/>
                </a:cubicBezTo>
                <a:cubicBezTo>
                  <a:pt x="33574" y="39214"/>
                  <a:pt x="33614" y="39282"/>
                  <a:pt x="33655" y="39282"/>
                </a:cubicBezTo>
                <a:cubicBezTo>
                  <a:pt x="33659" y="39283"/>
                  <a:pt x="33662" y="39283"/>
                  <a:pt x="33666" y="39283"/>
                </a:cubicBezTo>
                <a:cubicBezTo>
                  <a:pt x="33706" y="39283"/>
                  <a:pt x="33757" y="39223"/>
                  <a:pt x="33832" y="39173"/>
                </a:cubicBezTo>
                <a:cubicBezTo>
                  <a:pt x="33750" y="39119"/>
                  <a:pt x="33696" y="39064"/>
                  <a:pt x="33669" y="39064"/>
                </a:cubicBezTo>
                <a:close/>
                <a:moveTo>
                  <a:pt x="18293" y="38683"/>
                </a:moveTo>
                <a:cubicBezTo>
                  <a:pt x="18032" y="38683"/>
                  <a:pt x="17892" y="39000"/>
                  <a:pt x="18078" y="39200"/>
                </a:cubicBezTo>
                <a:cubicBezTo>
                  <a:pt x="18142" y="39268"/>
                  <a:pt x="18220" y="39298"/>
                  <a:pt x="18297" y="39298"/>
                </a:cubicBezTo>
                <a:cubicBezTo>
                  <a:pt x="18451" y="39298"/>
                  <a:pt x="18599" y="39177"/>
                  <a:pt x="18609" y="38996"/>
                </a:cubicBezTo>
                <a:cubicBezTo>
                  <a:pt x="18609" y="38833"/>
                  <a:pt x="18473" y="38697"/>
                  <a:pt x="18310" y="38684"/>
                </a:cubicBezTo>
                <a:cubicBezTo>
                  <a:pt x="18304" y="38683"/>
                  <a:pt x="18299" y="38683"/>
                  <a:pt x="18293" y="38683"/>
                </a:cubicBezTo>
                <a:close/>
                <a:moveTo>
                  <a:pt x="10073" y="39023"/>
                </a:moveTo>
                <a:cubicBezTo>
                  <a:pt x="10032" y="39078"/>
                  <a:pt x="9964" y="39146"/>
                  <a:pt x="9964" y="39200"/>
                </a:cubicBezTo>
                <a:cubicBezTo>
                  <a:pt x="9977" y="39254"/>
                  <a:pt x="10059" y="39336"/>
                  <a:pt x="10100" y="39336"/>
                </a:cubicBezTo>
                <a:cubicBezTo>
                  <a:pt x="10168" y="39309"/>
                  <a:pt x="10222" y="39254"/>
                  <a:pt x="10249" y="39187"/>
                </a:cubicBezTo>
                <a:cubicBezTo>
                  <a:pt x="10249" y="39132"/>
                  <a:pt x="10181" y="39078"/>
                  <a:pt x="10141" y="39023"/>
                </a:cubicBezTo>
                <a:close/>
                <a:moveTo>
                  <a:pt x="27360" y="38755"/>
                </a:moveTo>
                <a:cubicBezTo>
                  <a:pt x="27285" y="38755"/>
                  <a:pt x="27208" y="38783"/>
                  <a:pt x="27144" y="38847"/>
                </a:cubicBezTo>
                <a:cubicBezTo>
                  <a:pt x="26968" y="39037"/>
                  <a:pt x="27104" y="39350"/>
                  <a:pt x="27362" y="39350"/>
                </a:cubicBezTo>
                <a:cubicBezTo>
                  <a:pt x="27525" y="39336"/>
                  <a:pt x="27647" y="39214"/>
                  <a:pt x="27661" y="39051"/>
                </a:cubicBezTo>
                <a:cubicBezTo>
                  <a:pt x="27652" y="38869"/>
                  <a:pt x="27510" y="38755"/>
                  <a:pt x="27360" y="38755"/>
                </a:cubicBezTo>
                <a:close/>
                <a:moveTo>
                  <a:pt x="15558" y="38804"/>
                </a:moveTo>
                <a:cubicBezTo>
                  <a:pt x="15321" y="38804"/>
                  <a:pt x="15191" y="39086"/>
                  <a:pt x="15360" y="39268"/>
                </a:cubicBezTo>
                <a:cubicBezTo>
                  <a:pt x="15417" y="39335"/>
                  <a:pt x="15495" y="39365"/>
                  <a:pt x="15572" y="39365"/>
                </a:cubicBezTo>
                <a:cubicBezTo>
                  <a:pt x="15712" y="39365"/>
                  <a:pt x="15849" y="39264"/>
                  <a:pt x="15849" y="39105"/>
                </a:cubicBezTo>
                <a:cubicBezTo>
                  <a:pt x="15863" y="38942"/>
                  <a:pt x="15754" y="38806"/>
                  <a:pt x="15605" y="38806"/>
                </a:cubicBezTo>
                <a:lnTo>
                  <a:pt x="15591" y="38806"/>
                </a:lnTo>
                <a:cubicBezTo>
                  <a:pt x="15580" y="38805"/>
                  <a:pt x="15569" y="38804"/>
                  <a:pt x="15558" y="38804"/>
                </a:cubicBezTo>
                <a:close/>
                <a:moveTo>
                  <a:pt x="12882" y="38900"/>
                </a:moveTo>
                <a:cubicBezTo>
                  <a:pt x="12874" y="38900"/>
                  <a:pt x="12867" y="38900"/>
                  <a:pt x="12859" y="38901"/>
                </a:cubicBezTo>
                <a:cubicBezTo>
                  <a:pt x="12642" y="38901"/>
                  <a:pt x="12533" y="39173"/>
                  <a:pt x="12682" y="39322"/>
                </a:cubicBezTo>
                <a:cubicBezTo>
                  <a:pt x="12734" y="39370"/>
                  <a:pt x="12797" y="39392"/>
                  <a:pt x="12859" y="39392"/>
                </a:cubicBezTo>
                <a:cubicBezTo>
                  <a:pt x="12990" y="39392"/>
                  <a:pt x="13113" y="39294"/>
                  <a:pt x="13104" y="39146"/>
                </a:cubicBezTo>
                <a:cubicBezTo>
                  <a:pt x="13104" y="39005"/>
                  <a:pt x="13007" y="38900"/>
                  <a:pt x="12882" y="38900"/>
                </a:cubicBezTo>
                <a:close/>
                <a:moveTo>
                  <a:pt x="24616" y="38806"/>
                </a:moveTo>
                <a:cubicBezTo>
                  <a:pt x="24344" y="38806"/>
                  <a:pt x="24195" y="39132"/>
                  <a:pt x="24385" y="39322"/>
                </a:cubicBezTo>
                <a:cubicBezTo>
                  <a:pt x="24449" y="39390"/>
                  <a:pt x="24527" y="39421"/>
                  <a:pt x="24604" y="39421"/>
                </a:cubicBezTo>
                <a:cubicBezTo>
                  <a:pt x="24757" y="39421"/>
                  <a:pt x="24902" y="39300"/>
                  <a:pt x="24902" y="39119"/>
                </a:cubicBezTo>
                <a:cubicBezTo>
                  <a:pt x="24915" y="38955"/>
                  <a:pt x="24779" y="38820"/>
                  <a:pt x="24616" y="38806"/>
                </a:cubicBezTo>
                <a:close/>
                <a:moveTo>
                  <a:pt x="30896" y="39010"/>
                </a:moveTo>
                <a:cubicBezTo>
                  <a:pt x="30597" y="39010"/>
                  <a:pt x="30588" y="39445"/>
                  <a:pt x="30882" y="39458"/>
                </a:cubicBezTo>
                <a:cubicBezTo>
                  <a:pt x="30890" y="39459"/>
                  <a:pt x="30898" y="39460"/>
                  <a:pt x="30905" y="39460"/>
                </a:cubicBezTo>
                <a:cubicBezTo>
                  <a:pt x="31030" y="39460"/>
                  <a:pt x="31128" y="39356"/>
                  <a:pt x="31141" y="39241"/>
                </a:cubicBezTo>
                <a:lnTo>
                  <a:pt x="31127" y="39241"/>
                </a:lnTo>
                <a:cubicBezTo>
                  <a:pt x="31127" y="39105"/>
                  <a:pt x="31032" y="39010"/>
                  <a:pt x="30910" y="39010"/>
                </a:cubicBezTo>
                <a:cubicBezTo>
                  <a:pt x="30905" y="39010"/>
                  <a:pt x="30900" y="39010"/>
                  <a:pt x="30896" y="39010"/>
                </a:cubicBezTo>
                <a:close/>
                <a:moveTo>
                  <a:pt x="21901" y="38873"/>
                </a:moveTo>
                <a:cubicBezTo>
                  <a:pt x="21895" y="38873"/>
                  <a:pt x="21890" y="38874"/>
                  <a:pt x="21884" y="38874"/>
                </a:cubicBezTo>
                <a:cubicBezTo>
                  <a:pt x="21721" y="38874"/>
                  <a:pt x="21585" y="39010"/>
                  <a:pt x="21585" y="39173"/>
                </a:cubicBezTo>
                <a:cubicBezTo>
                  <a:pt x="21585" y="39357"/>
                  <a:pt x="21742" y="39479"/>
                  <a:pt x="21901" y="39479"/>
                </a:cubicBezTo>
                <a:cubicBezTo>
                  <a:pt x="21977" y="39479"/>
                  <a:pt x="22054" y="39452"/>
                  <a:pt x="22115" y="39390"/>
                </a:cubicBezTo>
                <a:cubicBezTo>
                  <a:pt x="22288" y="39191"/>
                  <a:pt x="22162" y="38873"/>
                  <a:pt x="21901" y="38873"/>
                </a:cubicBezTo>
                <a:close/>
                <a:moveTo>
                  <a:pt x="19125" y="38969"/>
                </a:moveTo>
                <a:cubicBezTo>
                  <a:pt x="18731" y="38969"/>
                  <a:pt x="18731" y="39567"/>
                  <a:pt x="19125" y="39567"/>
                </a:cubicBezTo>
                <a:cubicBezTo>
                  <a:pt x="19288" y="39567"/>
                  <a:pt x="19424" y="39431"/>
                  <a:pt x="19424" y="39268"/>
                </a:cubicBezTo>
                <a:cubicBezTo>
                  <a:pt x="19424" y="39105"/>
                  <a:pt x="19288" y="38969"/>
                  <a:pt x="19125" y="38969"/>
                </a:cubicBezTo>
                <a:close/>
                <a:moveTo>
                  <a:pt x="28178" y="39023"/>
                </a:moveTo>
                <a:cubicBezTo>
                  <a:pt x="28028" y="39023"/>
                  <a:pt x="27906" y="39146"/>
                  <a:pt x="27906" y="39309"/>
                </a:cubicBezTo>
                <a:cubicBezTo>
                  <a:pt x="27906" y="39473"/>
                  <a:pt x="28047" y="39583"/>
                  <a:pt x="28190" y="39583"/>
                </a:cubicBezTo>
                <a:cubicBezTo>
                  <a:pt x="28259" y="39583"/>
                  <a:pt x="28328" y="39557"/>
                  <a:pt x="28381" y="39499"/>
                </a:cubicBezTo>
                <a:cubicBezTo>
                  <a:pt x="28558" y="39309"/>
                  <a:pt x="28422" y="39023"/>
                  <a:pt x="28178" y="39023"/>
                </a:cubicBezTo>
                <a:close/>
                <a:moveTo>
                  <a:pt x="16429" y="39050"/>
                </a:moveTo>
                <a:cubicBezTo>
                  <a:pt x="16422" y="39050"/>
                  <a:pt x="16414" y="39050"/>
                  <a:pt x="16407" y="39051"/>
                </a:cubicBezTo>
                <a:cubicBezTo>
                  <a:pt x="16162" y="39051"/>
                  <a:pt x="16040" y="39350"/>
                  <a:pt x="16216" y="39526"/>
                </a:cubicBezTo>
                <a:cubicBezTo>
                  <a:pt x="16274" y="39584"/>
                  <a:pt x="16345" y="39610"/>
                  <a:pt x="16414" y="39610"/>
                </a:cubicBezTo>
                <a:cubicBezTo>
                  <a:pt x="16557" y="39610"/>
                  <a:pt x="16692" y="39501"/>
                  <a:pt x="16692" y="39336"/>
                </a:cubicBezTo>
                <a:cubicBezTo>
                  <a:pt x="16692" y="39180"/>
                  <a:pt x="16581" y="39050"/>
                  <a:pt x="16429" y="39050"/>
                </a:cubicBezTo>
                <a:close/>
                <a:moveTo>
                  <a:pt x="10929" y="39282"/>
                </a:moveTo>
                <a:cubicBezTo>
                  <a:pt x="10861" y="39309"/>
                  <a:pt x="10793" y="39363"/>
                  <a:pt x="10766" y="39445"/>
                </a:cubicBezTo>
                <a:cubicBezTo>
                  <a:pt x="10742" y="39529"/>
                  <a:pt x="10813" y="39613"/>
                  <a:pt x="10895" y="39613"/>
                </a:cubicBezTo>
                <a:cubicBezTo>
                  <a:pt x="10906" y="39613"/>
                  <a:pt x="10918" y="39611"/>
                  <a:pt x="10929" y="39608"/>
                </a:cubicBezTo>
                <a:cubicBezTo>
                  <a:pt x="11010" y="39594"/>
                  <a:pt x="11065" y="39526"/>
                  <a:pt x="11133" y="39486"/>
                </a:cubicBezTo>
                <a:lnTo>
                  <a:pt x="11133" y="39404"/>
                </a:lnTo>
                <a:cubicBezTo>
                  <a:pt x="11065" y="39363"/>
                  <a:pt x="10997" y="39282"/>
                  <a:pt x="10929" y="39282"/>
                </a:cubicBezTo>
                <a:close/>
                <a:moveTo>
                  <a:pt x="13688" y="39132"/>
                </a:moveTo>
                <a:cubicBezTo>
                  <a:pt x="13471" y="39132"/>
                  <a:pt x="13348" y="39390"/>
                  <a:pt x="13511" y="39554"/>
                </a:cubicBezTo>
                <a:cubicBezTo>
                  <a:pt x="13561" y="39608"/>
                  <a:pt x="13625" y="39632"/>
                  <a:pt x="13687" y="39632"/>
                </a:cubicBezTo>
                <a:cubicBezTo>
                  <a:pt x="13812" y="39632"/>
                  <a:pt x="13933" y="39535"/>
                  <a:pt x="13933" y="39390"/>
                </a:cubicBezTo>
                <a:cubicBezTo>
                  <a:pt x="13946" y="39254"/>
                  <a:pt x="13824" y="39132"/>
                  <a:pt x="13688" y="39132"/>
                </a:cubicBezTo>
                <a:close/>
                <a:moveTo>
                  <a:pt x="25411" y="39077"/>
                </a:moveTo>
                <a:cubicBezTo>
                  <a:pt x="25270" y="39077"/>
                  <a:pt x="25146" y="39208"/>
                  <a:pt x="25133" y="39363"/>
                </a:cubicBezTo>
                <a:cubicBezTo>
                  <a:pt x="25133" y="39541"/>
                  <a:pt x="25281" y="39661"/>
                  <a:pt x="25435" y="39661"/>
                </a:cubicBezTo>
                <a:cubicBezTo>
                  <a:pt x="25505" y="39661"/>
                  <a:pt x="25576" y="39636"/>
                  <a:pt x="25636" y="39581"/>
                </a:cubicBezTo>
                <a:cubicBezTo>
                  <a:pt x="25826" y="39404"/>
                  <a:pt x="25704" y="39078"/>
                  <a:pt x="25432" y="39078"/>
                </a:cubicBezTo>
                <a:cubicBezTo>
                  <a:pt x="25425" y="39077"/>
                  <a:pt x="25418" y="39077"/>
                  <a:pt x="25411" y="39077"/>
                </a:cubicBezTo>
                <a:close/>
                <a:moveTo>
                  <a:pt x="31757" y="39294"/>
                </a:moveTo>
                <a:cubicBezTo>
                  <a:pt x="31751" y="39294"/>
                  <a:pt x="31745" y="39294"/>
                  <a:pt x="31739" y="39295"/>
                </a:cubicBezTo>
                <a:cubicBezTo>
                  <a:pt x="31731" y="39294"/>
                  <a:pt x="31723" y="39294"/>
                  <a:pt x="31716" y="39294"/>
                </a:cubicBezTo>
                <a:cubicBezTo>
                  <a:pt x="31606" y="39294"/>
                  <a:pt x="31536" y="39384"/>
                  <a:pt x="31548" y="39486"/>
                </a:cubicBezTo>
                <a:cubicBezTo>
                  <a:pt x="31548" y="39594"/>
                  <a:pt x="31644" y="39662"/>
                  <a:pt x="31739" y="39662"/>
                </a:cubicBezTo>
                <a:cubicBezTo>
                  <a:pt x="31834" y="39662"/>
                  <a:pt x="31929" y="39581"/>
                  <a:pt x="31915" y="39472"/>
                </a:cubicBezTo>
                <a:cubicBezTo>
                  <a:pt x="31928" y="39383"/>
                  <a:pt x="31846" y="39294"/>
                  <a:pt x="31757" y="39294"/>
                </a:cubicBezTo>
                <a:close/>
                <a:moveTo>
                  <a:pt x="22705" y="39152"/>
                </a:moveTo>
                <a:cubicBezTo>
                  <a:pt x="22632" y="39152"/>
                  <a:pt x="22558" y="39179"/>
                  <a:pt x="22496" y="39241"/>
                </a:cubicBezTo>
                <a:cubicBezTo>
                  <a:pt x="22306" y="39431"/>
                  <a:pt x="22455" y="39744"/>
                  <a:pt x="22713" y="39744"/>
                </a:cubicBezTo>
                <a:cubicBezTo>
                  <a:pt x="22877" y="39730"/>
                  <a:pt x="22999" y="39608"/>
                  <a:pt x="22999" y="39445"/>
                </a:cubicBezTo>
                <a:cubicBezTo>
                  <a:pt x="22999" y="39270"/>
                  <a:pt x="22856" y="39152"/>
                  <a:pt x="22705" y="39152"/>
                </a:cubicBezTo>
                <a:close/>
                <a:moveTo>
                  <a:pt x="29014" y="39275"/>
                </a:moveTo>
                <a:cubicBezTo>
                  <a:pt x="28951" y="39275"/>
                  <a:pt x="28886" y="39298"/>
                  <a:pt x="28830" y="39350"/>
                </a:cubicBezTo>
                <a:cubicBezTo>
                  <a:pt x="28667" y="39499"/>
                  <a:pt x="28776" y="39785"/>
                  <a:pt x="29007" y="39785"/>
                </a:cubicBezTo>
                <a:cubicBezTo>
                  <a:pt x="29014" y="39785"/>
                  <a:pt x="29022" y="39786"/>
                  <a:pt x="29030" y="39786"/>
                </a:cubicBezTo>
                <a:cubicBezTo>
                  <a:pt x="29155" y="39786"/>
                  <a:pt x="29252" y="39682"/>
                  <a:pt x="29265" y="39554"/>
                </a:cubicBezTo>
                <a:lnTo>
                  <a:pt x="29265" y="39540"/>
                </a:lnTo>
                <a:cubicBezTo>
                  <a:pt x="29274" y="39382"/>
                  <a:pt x="29150" y="39275"/>
                  <a:pt x="29014" y="39275"/>
                </a:cubicBezTo>
                <a:close/>
                <a:moveTo>
                  <a:pt x="19959" y="39210"/>
                </a:moveTo>
                <a:cubicBezTo>
                  <a:pt x="19808" y="39210"/>
                  <a:pt x="19655" y="39316"/>
                  <a:pt x="19669" y="39526"/>
                </a:cubicBezTo>
                <a:cubicBezTo>
                  <a:pt x="19655" y="39730"/>
                  <a:pt x="19808" y="39832"/>
                  <a:pt x="19959" y="39832"/>
                </a:cubicBezTo>
                <a:cubicBezTo>
                  <a:pt x="20111" y="39832"/>
                  <a:pt x="20260" y="39730"/>
                  <a:pt x="20240" y="39526"/>
                </a:cubicBezTo>
                <a:cubicBezTo>
                  <a:pt x="20260" y="39316"/>
                  <a:pt x="20111" y="39210"/>
                  <a:pt x="19959" y="39210"/>
                </a:cubicBezTo>
                <a:close/>
                <a:moveTo>
                  <a:pt x="32579" y="39606"/>
                </a:moveTo>
                <a:cubicBezTo>
                  <a:pt x="32575" y="39606"/>
                  <a:pt x="32571" y="39607"/>
                  <a:pt x="32568" y="39608"/>
                </a:cubicBezTo>
                <a:cubicBezTo>
                  <a:pt x="32513" y="39608"/>
                  <a:pt x="32473" y="39676"/>
                  <a:pt x="32432" y="39717"/>
                </a:cubicBezTo>
                <a:cubicBezTo>
                  <a:pt x="32473" y="39771"/>
                  <a:pt x="32513" y="39839"/>
                  <a:pt x="32568" y="39839"/>
                </a:cubicBezTo>
                <a:cubicBezTo>
                  <a:pt x="32571" y="39840"/>
                  <a:pt x="32575" y="39841"/>
                  <a:pt x="32579" y="39841"/>
                </a:cubicBezTo>
                <a:cubicBezTo>
                  <a:pt x="32616" y="39841"/>
                  <a:pt x="32657" y="39780"/>
                  <a:pt x="32731" y="39730"/>
                </a:cubicBezTo>
                <a:cubicBezTo>
                  <a:pt x="32669" y="39668"/>
                  <a:pt x="32618" y="39606"/>
                  <a:pt x="32579" y="39606"/>
                </a:cubicBezTo>
                <a:close/>
                <a:moveTo>
                  <a:pt x="17236" y="39295"/>
                </a:moveTo>
                <a:cubicBezTo>
                  <a:pt x="16991" y="39295"/>
                  <a:pt x="16869" y="39594"/>
                  <a:pt x="17045" y="39771"/>
                </a:cubicBezTo>
                <a:cubicBezTo>
                  <a:pt x="17099" y="39824"/>
                  <a:pt x="17167" y="39849"/>
                  <a:pt x="17234" y="39849"/>
                </a:cubicBezTo>
                <a:cubicBezTo>
                  <a:pt x="17373" y="39849"/>
                  <a:pt x="17512" y="39745"/>
                  <a:pt x="17521" y="39581"/>
                </a:cubicBezTo>
                <a:cubicBezTo>
                  <a:pt x="17521" y="39418"/>
                  <a:pt x="17385" y="39295"/>
                  <a:pt x="17236" y="39295"/>
                </a:cubicBezTo>
                <a:close/>
                <a:moveTo>
                  <a:pt x="14515" y="39376"/>
                </a:moveTo>
                <a:cubicBezTo>
                  <a:pt x="14307" y="39376"/>
                  <a:pt x="14181" y="39639"/>
                  <a:pt x="14327" y="39798"/>
                </a:cubicBezTo>
                <a:cubicBezTo>
                  <a:pt x="14384" y="39855"/>
                  <a:pt x="14454" y="39880"/>
                  <a:pt x="14521" y="39880"/>
                </a:cubicBezTo>
                <a:cubicBezTo>
                  <a:pt x="14648" y="39880"/>
                  <a:pt x="14767" y="39791"/>
                  <a:pt x="14776" y="39649"/>
                </a:cubicBezTo>
                <a:cubicBezTo>
                  <a:pt x="14776" y="39499"/>
                  <a:pt x="14667" y="39390"/>
                  <a:pt x="14531" y="39377"/>
                </a:cubicBezTo>
                <a:cubicBezTo>
                  <a:pt x="14526" y="39376"/>
                  <a:pt x="14520" y="39376"/>
                  <a:pt x="14515" y="39376"/>
                </a:cubicBezTo>
                <a:close/>
                <a:moveTo>
                  <a:pt x="11734" y="39535"/>
                </a:moveTo>
                <a:cubicBezTo>
                  <a:pt x="11642" y="39535"/>
                  <a:pt x="11569" y="39621"/>
                  <a:pt x="11581" y="39717"/>
                </a:cubicBezTo>
                <a:cubicBezTo>
                  <a:pt x="11568" y="39812"/>
                  <a:pt x="11636" y="39893"/>
                  <a:pt x="11744" y="39907"/>
                </a:cubicBezTo>
                <a:cubicBezTo>
                  <a:pt x="11751" y="39908"/>
                  <a:pt x="11758" y="39908"/>
                  <a:pt x="11765" y="39908"/>
                </a:cubicBezTo>
                <a:cubicBezTo>
                  <a:pt x="11853" y="39908"/>
                  <a:pt x="11936" y="39831"/>
                  <a:pt x="11948" y="39730"/>
                </a:cubicBezTo>
                <a:cubicBezTo>
                  <a:pt x="11962" y="39621"/>
                  <a:pt x="11880" y="39540"/>
                  <a:pt x="11772" y="39540"/>
                </a:cubicBezTo>
                <a:cubicBezTo>
                  <a:pt x="11759" y="39537"/>
                  <a:pt x="11746" y="39535"/>
                  <a:pt x="11734" y="39535"/>
                </a:cubicBezTo>
                <a:close/>
                <a:moveTo>
                  <a:pt x="26234" y="39363"/>
                </a:moveTo>
                <a:cubicBezTo>
                  <a:pt x="25880" y="39363"/>
                  <a:pt x="25885" y="39907"/>
                  <a:pt x="26247" y="39921"/>
                </a:cubicBezTo>
                <a:cubicBezTo>
                  <a:pt x="26623" y="39907"/>
                  <a:pt x="26628" y="39363"/>
                  <a:pt x="26261" y="39363"/>
                </a:cubicBezTo>
                <a:cubicBezTo>
                  <a:pt x="26257" y="39363"/>
                  <a:pt x="26252" y="39363"/>
                  <a:pt x="26247" y="39363"/>
                </a:cubicBezTo>
                <a:cubicBezTo>
                  <a:pt x="26243" y="39363"/>
                  <a:pt x="26239" y="39363"/>
                  <a:pt x="26234" y="39363"/>
                </a:cubicBezTo>
                <a:close/>
                <a:moveTo>
                  <a:pt x="23563" y="39417"/>
                </a:moveTo>
                <a:cubicBezTo>
                  <a:pt x="23556" y="39417"/>
                  <a:pt x="23549" y="39417"/>
                  <a:pt x="23543" y="39418"/>
                </a:cubicBezTo>
                <a:cubicBezTo>
                  <a:pt x="23537" y="39417"/>
                  <a:pt x="23532" y="39417"/>
                  <a:pt x="23526" y="39417"/>
                </a:cubicBezTo>
                <a:cubicBezTo>
                  <a:pt x="23279" y="39417"/>
                  <a:pt x="23152" y="39720"/>
                  <a:pt x="23325" y="39893"/>
                </a:cubicBezTo>
                <a:cubicBezTo>
                  <a:pt x="23387" y="39951"/>
                  <a:pt x="23460" y="39976"/>
                  <a:pt x="23530" y="39976"/>
                </a:cubicBezTo>
                <a:cubicBezTo>
                  <a:pt x="23678" y="39976"/>
                  <a:pt x="23814" y="39864"/>
                  <a:pt x="23814" y="39689"/>
                </a:cubicBezTo>
                <a:cubicBezTo>
                  <a:pt x="23827" y="39547"/>
                  <a:pt x="23704" y="39417"/>
                  <a:pt x="23563" y="39417"/>
                </a:cubicBezTo>
                <a:close/>
                <a:moveTo>
                  <a:pt x="20811" y="39472"/>
                </a:moveTo>
                <a:cubicBezTo>
                  <a:pt x="20566" y="39472"/>
                  <a:pt x="20430" y="39785"/>
                  <a:pt x="20607" y="39961"/>
                </a:cubicBezTo>
                <a:cubicBezTo>
                  <a:pt x="20664" y="40019"/>
                  <a:pt x="20735" y="40044"/>
                  <a:pt x="20806" y="40044"/>
                </a:cubicBezTo>
                <a:cubicBezTo>
                  <a:pt x="20953" y="40044"/>
                  <a:pt x="21096" y="39932"/>
                  <a:pt x="21096" y="39757"/>
                </a:cubicBezTo>
                <a:cubicBezTo>
                  <a:pt x="21096" y="39608"/>
                  <a:pt x="20974" y="39472"/>
                  <a:pt x="20811" y="39472"/>
                </a:cubicBezTo>
                <a:close/>
                <a:moveTo>
                  <a:pt x="29820" y="39594"/>
                </a:moveTo>
                <a:cubicBezTo>
                  <a:pt x="29626" y="39594"/>
                  <a:pt x="29527" y="39829"/>
                  <a:pt x="29673" y="39975"/>
                </a:cubicBezTo>
                <a:cubicBezTo>
                  <a:pt x="29716" y="40023"/>
                  <a:pt x="29772" y="40044"/>
                  <a:pt x="29826" y="40044"/>
                </a:cubicBezTo>
                <a:cubicBezTo>
                  <a:pt x="29941" y="40044"/>
                  <a:pt x="30053" y="39950"/>
                  <a:pt x="30053" y="39812"/>
                </a:cubicBezTo>
                <a:cubicBezTo>
                  <a:pt x="30053" y="39689"/>
                  <a:pt x="29958" y="39594"/>
                  <a:pt x="29836" y="39594"/>
                </a:cubicBezTo>
                <a:cubicBezTo>
                  <a:pt x="29830" y="39594"/>
                  <a:pt x="29825" y="39594"/>
                  <a:pt x="29820" y="39594"/>
                </a:cubicBezTo>
                <a:close/>
                <a:moveTo>
                  <a:pt x="18065" y="39540"/>
                </a:moveTo>
                <a:cubicBezTo>
                  <a:pt x="17820" y="39540"/>
                  <a:pt x="17698" y="39839"/>
                  <a:pt x="17875" y="40016"/>
                </a:cubicBezTo>
                <a:cubicBezTo>
                  <a:pt x="17926" y="40071"/>
                  <a:pt x="17991" y="40096"/>
                  <a:pt x="18056" y="40096"/>
                </a:cubicBezTo>
                <a:cubicBezTo>
                  <a:pt x="18196" y="40096"/>
                  <a:pt x="18337" y="39979"/>
                  <a:pt x="18337" y="39812"/>
                </a:cubicBezTo>
                <a:cubicBezTo>
                  <a:pt x="18337" y="39662"/>
                  <a:pt x="18214" y="39540"/>
                  <a:pt x="18065" y="39540"/>
                </a:cubicBezTo>
                <a:close/>
                <a:moveTo>
                  <a:pt x="27082" y="39609"/>
                </a:moveTo>
                <a:cubicBezTo>
                  <a:pt x="27017" y="39609"/>
                  <a:pt x="26952" y="39633"/>
                  <a:pt x="26900" y="39689"/>
                </a:cubicBezTo>
                <a:cubicBezTo>
                  <a:pt x="26723" y="39853"/>
                  <a:pt x="26845" y="40152"/>
                  <a:pt x="27090" y="40152"/>
                </a:cubicBezTo>
                <a:cubicBezTo>
                  <a:pt x="27226" y="40138"/>
                  <a:pt x="27348" y="40029"/>
                  <a:pt x="27348" y="39880"/>
                </a:cubicBezTo>
                <a:cubicBezTo>
                  <a:pt x="27358" y="39722"/>
                  <a:pt x="27221" y="39609"/>
                  <a:pt x="27082" y="39609"/>
                </a:cubicBezTo>
                <a:close/>
                <a:moveTo>
                  <a:pt x="15356" y="39661"/>
                </a:moveTo>
                <a:cubicBezTo>
                  <a:pt x="15348" y="39661"/>
                  <a:pt x="15341" y="39661"/>
                  <a:pt x="15333" y="39662"/>
                </a:cubicBezTo>
                <a:cubicBezTo>
                  <a:pt x="15115" y="39676"/>
                  <a:pt x="15007" y="39934"/>
                  <a:pt x="15170" y="40097"/>
                </a:cubicBezTo>
                <a:cubicBezTo>
                  <a:pt x="15220" y="40143"/>
                  <a:pt x="15278" y="40163"/>
                  <a:pt x="15336" y="40163"/>
                </a:cubicBezTo>
                <a:cubicBezTo>
                  <a:pt x="15466" y="40163"/>
                  <a:pt x="15591" y="40058"/>
                  <a:pt x="15591" y="39907"/>
                </a:cubicBezTo>
                <a:cubicBezTo>
                  <a:pt x="15591" y="39766"/>
                  <a:pt x="15482" y="39661"/>
                  <a:pt x="15356" y="39661"/>
                </a:cubicBezTo>
                <a:close/>
                <a:moveTo>
                  <a:pt x="12566" y="39770"/>
                </a:moveTo>
                <a:cubicBezTo>
                  <a:pt x="12467" y="39770"/>
                  <a:pt x="12383" y="39860"/>
                  <a:pt x="12383" y="39975"/>
                </a:cubicBezTo>
                <a:cubicBezTo>
                  <a:pt x="12383" y="40084"/>
                  <a:pt x="12465" y="40165"/>
                  <a:pt x="12574" y="40165"/>
                </a:cubicBezTo>
                <a:cubicBezTo>
                  <a:pt x="12696" y="40165"/>
                  <a:pt x="12791" y="40070"/>
                  <a:pt x="12777" y="39961"/>
                </a:cubicBezTo>
                <a:cubicBezTo>
                  <a:pt x="12777" y="39853"/>
                  <a:pt x="12696" y="39771"/>
                  <a:pt x="12587" y="39771"/>
                </a:cubicBezTo>
                <a:cubicBezTo>
                  <a:pt x="12580" y="39770"/>
                  <a:pt x="12573" y="39770"/>
                  <a:pt x="12566" y="39770"/>
                </a:cubicBezTo>
                <a:close/>
                <a:moveTo>
                  <a:pt x="24358" y="39662"/>
                </a:moveTo>
                <a:cubicBezTo>
                  <a:pt x="24209" y="39662"/>
                  <a:pt x="24086" y="39785"/>
                  <a:pt x="24086" y="39934"/>
                </a:cubicBezTo>
                <a:cubicBezTo>
                  <a:pt x="24086" y="40102"/>
                  <a:pt x="24227" y="40212"/>
                  <a:pt x="24368" y="40212"/>
                </a:cubicBezTo>
                <a:cubicBezTo>
                  <a:pt x="24433" y="40212"/>
                  <a:pt x="24497" y="40189"/>
                  <a:pt x="24548" y="40138"/>
                </a:cubicBezTo>
                <a:cubicBezTo>
                  <a:pt x="24725" y="39961"/>
                  <a:pt x="24603" y="39662"/>
                  <a:pt x="24358" y="39662"/>
                </a:cubicBezTo>
                <a:close/>
                <a:moveTo>
                  <a:pt x="30678" y="39866"/>
                </a:moveTo>
                <a:cubicBezTo>
                  <a:pt x="30570" y="39866"/>
                  <a:pt x="30475" y="39948"/>
                  <a:pt x="30475" y="40043"/>
                </a:cubicBezTo>
                <a:cubicBezTo>
                  <a:pt x="30465" y="40157"/>
                  <a:pt x="30562" y="40245"/>
                  <a:pt x="30664" y="40245"/>
                </a:cubicBezTo>
                <a:cubicBezTo>
                  <a:pt x="30707" y="40245"/>
                  <a:pt x="30751" y="40229"/>
                  <a:pt x="30787" y="40192"/>
                </a:cubicBezTo>
                <a:cubicBezTo>
                  <a:pt x="30923" y="40084"/>
                  <a:pt x="30842" y="39880"/>
                  <a:pt x="30678" y="39866"/>
                </a:cubicBezTo>
                <a:close/>
                <a:moveTo>
                  <a:pt x="21628" y="39729"/>
                </a:moveTo>
                <a:cubicBezTo>
                  <a:pt x="21285" y="39729"/>
                  <a:pt x="21268" y="40261"/>
                  <a:pt x="21626" y="40274"/>
                </a:cubicBezTo>
                <a:cubicBezTo>
                  <a:pt x="21631" y="40274"/>
                  <a:pt x="21635" y="40274"/>
                  <a:pt x="21639" y="40274"/>
                </a:cubicBezTo>
                <a:cubicBezTo>
                  <a:pt x="21994" y="40274"/>
                  <a:pt x="22016" y="39744"/>
                  <a:pt x="21653" y="39730"/>
                </a:cubicBezTo>
                <a:cubicBezTo>
                  <a:pt x="21644" y="39730"/>
                  <a:pt x="21636" y="39729"/>
                  <a:pt x="21628" y="39729"/>
                </a:cubicBezTo>
                <a:close/>
                <a:moveTo>
                  <a:pt x="10684" y="40192"/>
                </a:moveTo>
                <a:cubicBezTo>
                  <a:pt x="10657" y="40192"/>
                  <a:pt x="10630" y="40247"/>
                  <a:pt x="10603" y="40274"/>
                </a:cubicBezTo>
                <a:cubicBezTo>
                  <a:pt x="10630" y="40301"/>
                  <a:pt x="10657" y="40355"/>
                  <a:pt x="10698" y="40355"/>
                </a:cubicBezTo>
                <a:cubicBezTo>
                  <a:pt x="10702" y="40357"/>
                  <a:pt x="10706" y="40358"/>
                  <a:pt x="10711" y="40358"/>
                </a:cubicBezTo>
                <a:cubicBezTo>
                  <a:pt x="10745" y="40358"/>
                  <a:pt x="10772" y="40310"/>
                  <a:pt x="10820" y="40274"/>
                </a:cubicBezTo>
                <a:cubicBezTo>
                  <a:pt x="10752" y="40233"/>
                  <a:pt x="10725" y="40192"/>
                  <a:pt x="10684" y="40192"/>
                </a:cubicBezTo>
                <a:close/>
                <a:moveTo>
                  <a:pt x="18894" y="39825"/>
                </a:moveTo>
                <a:cubicBezTo>
                  <a:pt x="18744" y="39825"/>
                  <a:pt x="18622" y="39934"/>
                  <a:pt x="18622" y="40084"/>
                </a:cubicBezTo>
                <a:cubicBezTo>
                  <a:pt x="18613" y="40251"/>
                  <a:pt x="18751" y="40362"/>
                  <a:pt x="18891" y="40362"/>
                </a:cubicBezTo>
                <a:cubicBezTo>
                  <a:pt x="18955" y="40362"/>
                  <a:pt x="19020" y="40339"/>
                  <a:pt x="19071" y="40287"/>
                </a:cubicBezTo>
                <a:cubicBezTo>
                  <a:pt x="19247" y="40124"/>
                  <a:pt x="19139" y="39825"/>
                  <a:pt x="18894" y="39825"/>
                </a:cubicBezTo>
                <a:close/>
                <a:moveTo>
                  <a:pt x="27890" y="39879"/>
                </a:moveTo>
                <a:cubicBezTo>
                  <a:pt x="27683" y="39879"/>
                  <a:pt x="27583" y="40142"/>
                  <a:pt x="27729" y="40301"/>
                </a:cubicBezTo>
                <a:cubicBezTo>
                  <a:pt x="27781" y="40349"/>
                  <a:pt x="27843" y="40370"/>
                  <a:pt x="27903" y="40370"/>
                </a:cubicBezTo>
                <a:cubicBezTo>
                  <a:pt x="28031" y="40370"/>
                  <a:pt x="28150" y="40273"/>
                  <a:pt x="28150" y="40124"/>
                </a:cubicBezTo>
                <a:cubicBezTo>
                  <a:pt x="28150" y="39988"/>
                  <a:pt x="28042" y="39880"/>
                  <a:pt x="27906" y="39880"/>
                </a:cubicBezTo>
                <a:cubicBezTo>
                  <a:pt x="27900" y="39879"/>
                  <a:pt x="27895" y="39879"/>
                  <a:pt x="27890" y="39879"/>
                </a:cubicBezTo>
                <a:close/>
                <a:moveTo>
                  <a:pt x="16162" y="39907"/>
                </a:moveTo>
                <a:cubicBezTo>
                  <a:pt x="16026" y="39907"/>
                  <a:pt x="15917" y="40016"/>
                  <a:pt x="15917" y="40138"/>
                </a:cubicBezTo>
                <a:cubicBezTo>
                  <a:pt x="15908" y="40296"/>
                  <a:pt x="16032" y="40403"/>
                  <a:pt x="16163" y="40403"/>
                </a:cubicBezTo>
                <a:cubicBezTo>
                  <a:pt x="16224" y="40403"/>
                  <a:pt x="16287" y="40380"/>
                  <a:pt x="16339" y="40328"/>
                </a:cubicBezTo>
                <a:cubicBezTo>
                  <a:pt x="16502" y="40179"/>
                  <a:pt x="16379" y="39907"/>
                  <a:pt x="16162" y="39907"/>
                </a:cubicBezTo>
                <a:close/>
                <a:moveTo>
                  <a:pt x="13390" y="40002"/>
                </a:moveTo>
                <a:cubicBezTo>
                  <a:pt x="13112" y="40002"/>
                  <a:pt x="13121" y="40425"/>
                  <a:pt x="13391" y="40425"/>
                </a:cubicBezTo>
                <a:cubicBezTo>
                  <a:pt x="13399" y="40425"/>
                  <a:pt x="13408" y="40424"/>
                  <a:pt x="13416" y="40423"/>
                </a:cubicBezTo>
                <a:cubicBezTo>
                  <a:pt x="13525" y="40410"/>
                  <a:pt x="13620" y="40315"/>
                  <a:pt x="13620" y="40206"/>
                </a:cubicBezTo>
                <a:cubicBezTo>
                  <a:pt x="13607" y="40097"/>
                  <a:pt x="13525" y="40002"/>
                  <a:pt x="13416" y="40002"/>
                </a:cubicBezTo>
                <a:lnTo>
                  <a:pt x="13403" y="40002"/>
                </a:lnTo>
                <a:cubicBezTo>
                  <a:pt x="13398" y="40002"/>
                  <a:pt x="13394" y="40002"/>
                  <a:pt x="13390" y="40002"/>
                </a:cubicBezTo>
                <a:close/>
                <a:moveTo>
                  <a:pt x="31480" y="40179"/>
                </a:moveTo>
                <a:lnTo>
                  <a:pt x="31480" y="40192"/>
                </a:lnTo>
                <a:cubicBezTo>
                  <a:pt x="31426" y="40192"/>
                  <a:pt x="31358" y="40274"/>
                  <a:pt x="31358" y="40315"/>
                </a:cubicBezTo>
                <a:cubicBezTo>
                  <a:pt x="31385" y="40369"/>
                  <a:pt x="31426" y="40410"/>
                  <a:pt x="31494" y="40437"/>
                </a:cubicBezTo>
                <a:cubicBezTo>
                  <a:pt x="31535" y="40437"/>
                  <a:pt x="31589" y="40369"/>
                  <a:pt x="31684" y="40301"/>
                </a:cubicBezTo>
                <a:cubicBezTo>
                  <a:pt x="31576" y="40233"/>
                  <a:pt x="31521" y="40179"/>
                  <a:pt x="31480" y="40179"/>
                </a:cubicBezTo>
                <a:close/>
                <a:moveTo>
                  <a:pt x="25187" y="39921"/>
                </a:moveTo>
                <a:cubicBezTo>
                  <a:pt x="25038" y="39921"/>
                  <a:pt x="24929" y="40043"/>
                  <a:pt x="24915" y="40179"/>
                </a:cubicBezTo>
                <a:cubicBezTo>
                  <a:pt x="24915" y="40343"/>
                  <a:pt x="25045" y="40447"/>
                  <a:pt x="25183" y="40447"/>
                </a:cubicBezTo>
                <a:cubicBezTo>
                  <a:pt x="25250" y="40447"/>
                  <a:pt x="25320" y="40422"/>
                  <a:pt x="25378" y="40369"/>
                </a:cubicBezTo>
                <a:cubicBezTo>
                  <a:pt x="25541" y="40206"/>
                  <a:pt x="25418" y="39921"/>
                  <a:pt x="25187" y="39921"/>
                </a:cubicBezTo>
                <a:close/>
                <a:moveTo>
                  <a:pt x="22459" y="40003"/>
                </a:moveTo>
                <a:cubicBezTo>
                  <a:pt x="22395" y="40003"/>
                  <a:pt x="22330" y="40028"/>
                  <a:pt x="22278" y="40084"/>
                </a:cubicBezTo>
                <a:cubicBezTo>
                  <a:pt x="22102" y="40247"/>
                  <a:pt x="22224" y="40546"/>
                  <a:pt x="22469" y="40546"/>
                </a:cubicBezTo>
                <a:cubicBezTo>
                  <a:pt x="22605" y="40532"/>
                  <a:pt x="22713" y="40423"/>
                  <a:pt x="22727" y="40287"/>
                </a:cubicBezTo>
                <a:cubicBezTo>
                  <a:pt x="22736" y="40120"/>
                  <a:pt x="22599" y="40003"/>
                  <a:pt x="22459" y="40003"/>
                </a:cubicBezTo>
                <a:close/>
                <a:moveTo>
                  <a:pt x="19710" y="40070"/>
                </a:moveTo>
                <a:cubicBezTo>
                  <a:pt x="19478" y="40084"/>
                  <a:pt x="19370" y="40369"/>
                  <a:pt x="19533" y="40519"/>
                </a:cubicBezTo>
                <a:cubicBezTo>
                  <a:pt x="19584" y="40570"/>
                  <a:pt x="19648" y="40593"/>
                  <a:pt x="19711" y="40593"/>
                </a:cubicBezTo>
                <a:cubicBezTo>
                  <a:pt x="19847" y="40593"/>
                  <a:pt x="19977" y="40486"/>
                  <a:pt x="19968" y="40328"/>
                </a:cubicBezTo>
                <a:cubicBezTo>
                  <a:pt x="19968" y="40179"/>
                  <a:pt x="19845" y="40070"/>
                  <a:pt x="19710" y="40070"/>
                </a:cubicBezTo>
                <a:close/>
                <a:moveTo>
                  <a:pt x="28755" y="40151"/>
                </a:moveTo>
                <a:cubicBezTo>
                  <a:pt x="28749" y="40151"/>
                  <a:pt x="28742" y="40151"/>
                  <a:pt x="28735" y="40152"/>
                </a:cubicBezTo>
                <a:lnTo>
                  <a:pt x="28735" y="40165"/>
                </a:lnTo>
                <a:cubicBezTo>
                  <a:pt x="28544" y="40165"/>
                  <a:pt x="28436" y="40396"/>
                  <a:pt x="28572" y="40532"/>
                </a:cubicBezTo>
                <a:cubicBezTo>
                  <a:pt x="28618" y="40578"/>
                  <a:pt x="28676" y="40599"/>
                  <a:pt x="28733" y="40599"/>
                </a:cubicBezTo>
                <a:cubicBezTo>
                  <a:pt x="28845" y="40599"/>
                  <a:pt x="28952" y="40518"/>
                  <a:pt x="28952" y="40383"/>
                </a:cubicBezTo>
                <a:cubicBezTo>
                  <a:pt x="28965" y="40267"/>
                  <a:pt x="28880" y="40151"/>
                  <a:pt x="28755" y="40151"/>
                </a:cubicBezTo>
                <a:close/>
                <a:moveTo>
                  <a:pt x="11527" y="40451"/>
                </a:moveTo>
                <a:cubicBezTo>
                  <a:pt x="11473" y="40464"/>
                  <a:pt x="11445" y="40505"/>
                  <a:pt x="11418" y="40559"/>
                </a:cubicBezTo>
                <a:cubicBezTo>
                  <a:pt x="11418" y="40573"/>
                  <a:pt x="11473" y="40641"/>
                  <a:pt x="11513" y="40641"/>
                </a:cubicBezTo>
                <a:cubicBezTo>
                  <a:pt x="11541" y="40641"/>
                  <a:pt x="11595" y="40600"/>
                  <a:pt x="11663" y="40559"/>
                </a:cubicBezTo>
                <a:cubicBezTo>
                  <a:pt x="11595" y="40505"/>
                  <a:pt x="11554" y="40451"/>
                  <a:pt x="11527" y="40451"/>
                </a:cubicBezTo>
                <a:close/>
                <a:moveTo>
                  <a:pt x="16982" y="40150"/>
                </a:moveTo>
                <a:cubicBezTo>
                  <a:pt x="16922" y="40150"/>
                  <a:pt x="16862" y="40172"/>
                  <a:pt x="16814" y="40220"/>
                </a:cubicBezTo>
                <a:cubicBezTo>
                  <a:pt x="16665" y="40383"/>
                  <a:pt x="16774" y="40641"/>
                  <a:pt x="16991" y="40641"/>
                </a:cubicBezTo>
                <a:cubicBezTo>
                  <a:pt x="17127" y="40641"/>
                  <a:pt x="17236" y="40532"/>
                  <a:pt x="17236" y="40396"/>
                </a:cubicBezTo>
                <a:cubicBezTo>
                  <a:pt x="17236" y="40248"/>
                  <a:pt x="17110" y="40150"/>
                  <a:pt x="16982" y="40150"/>
                </a:cubicBezTo>
                <a:close/>
                <a:moveTo>
                  <a:pt x="14232" y="40247"/>
                </a:moveTo>
                <a:cubicBezTo>
                  <a:pt x="14123" y="40247"/>
                  <a:pt x="14028" y="40342"/>
                  <a:pt x="14028" y="40451"/>
                </a:cubicBezTo>
                <a:cubicBezTo>
                  <a:pt x="14028" y="40573"/>
                  <a:pt x="14123" y="40668"/>
                  <a:pt x="14245" y="40668"/>
                </a:cubicBezTo>
                <a:cubicBezTo>
                  <a:pt x="14368" y="40668"/>
                  <a:pt x="14449" y="40559"/>
                  <a:pt x="14449" y="40451"/>
                </a:cubicBezTo>
                <a:cubicBezTo>
                  <a:pt x="14449" y="40328"/>
                  <a:pt x="14354" y="40247"/>
                  <a:pt x="14232" y="40247"/>
                </a:cubicBezTo>
                <a:close/>
                <a:moveTo>
                  <a:pt x="26016" y="40206"/>
                </a:moveTo>
                <a:cubicBezTo>
                  <a:pt x="25867" y="40206"/>
                  <a:pt x="25758" y="40315"/>
                  <a:pt x="25772" y="40464"/>
                </a:cubicBezTo>
                <a:lnTo>
                  <a:pt x="25772" y="40451"/>
                </a:lnTo>
                <a:cubicBezTo>
                  <a:pt x="25772" y="40605"/>
                  <a:pt x="25894" y="40705"/>
                  <a:pt x="26019" y="40705"/>
                </a:cubicBezTo>
                <a:cubicBezTo>
                  <a:pt x="26081" y="40705"/>
                  <a:pt x="26144" y="40681"/>
                  <a:pt x="26193" y="40627"/>
                </a:cubicBezTo>
                <a:cubicBezTo>
                  <a:pt x="26343" y="40464"/>
                  <a:pt x="26234" y="40206"/>
                  <a:pt x="26016" y="40206"/>
                </a:cubicBezTo>
                <a:close/>
                <a:moveTo>
                  <a:pt x="23291" y="40267"/>
                </a:moveTo>
                <a:cubicBezTo>
                  <a:pt x="23168" y="40267"/>
                  <a:pt x="23049" y="40363"/>
                  <a:pt x="23040" y="40505"/>
                </a:cubicBezTo>
                <a:cubicBezTo>
                  <a:pt x="23026" y="40641"/>
                  <a:pt x="23135" y="40763"/>
                  <a:pt x="23271" y="40777"/>
                </a:cubicBezTo>
                <a:cubicBezTo>
                  <a:pt x="23502" y="40777"/>
                  <a:pt x="23624" y="40519"/>
                  <a:pt x="23475" y="40355"/>
                </a:cubicBezTo>
                <a:cubicBezTo>
                  <a:pt x="23423" y="40294"/>
                  <a:pt x="23356" y="40267"/>
                  <a:pt x="23291" y="40267"/>
                </a:cubicBezTo>
                <a:close/>
                <a:moveTo>
                  <a:pt x="29584" y="40449"/>
                </a:moveTo>
                <a:cubicBezTo>
                  <a:pt x="29485" y="40449"/>
                  <a:pt x="29403" y="40537"/>
                  <a:pt x="29414" y="40638"/>
                </a:cubicBezTo>
                <a:lnTo>
                  <a:pt x="29414" y="40638"/>
                </a:lnTo>
                <a:cubicBezTo>
                  <a:pt x="29413" y="40757"/>
                  <a:pt x="29504" y="40818"/>
                  <a:pt x="29594" y="40818"/>
                </a:cubicBezTo>
                <a:cubicBezTo>
                  <a:pt x="29681" y="40818"/>
                  <a:pt x="29768" y="40760"/>
                  <a:pt x="29768" y="40641"/>
                </a:cubicBezTo>
                <a:cubicBezTo>
                  <a:pt x="29768" y="40532"/>
                  <a:pt x="29713" y="40478"/>
                  <a:pt x="29605" y="40451"/>
                </a:cubicBezTo>
                <a:cubicBezTo>
                  <a:pt x="29598" y="40450"/>
                  <a:pt x="29591" y="40449"/>
                  <a:pt x="29584" y="40449"/>
                </a:cubicBezTo>
                <a:close/>
                <a:moveTo>
                  <a:pt x="20539" y="40328"/>
                </a:moveTo>
                <a:cubicBezTo>
                  <a:pt x="20308" y="40328"/>
                  <a:pt x="20199" y="40600"/>
                  <a:pt x="20362" y="40763"/>
                </a:cubicBezTo>
                <a:cubicBezTo>
                  <a:pt x="20413" y="40810"/>
                  <a:pt x="20476" y="40832"/>
                  <a:pt x="20537" y="40832"/>
                </a:cubicBezTo>
                <a:cubicBezTo>
                  <a:pt x="20668" y="40832"/>
                  <a:pt x="20793" y="40731"/>
                  <a:pt x="20783" y="40573"/>
                </a:cubicBezTo>
                <a:cubicBezTo>
                  <a:pt x="20797" y="40437"/>
                  <a:pt x="20675" y="40328"/>
                  <a:pt x="20539" y="40328"/>
                </a:cubicBezTo>
                <a:close/>
                <a:moveTo>
                  <a:pt x="17820" y="40396"/>
                </a:moveTo>
                <a:cubicBezTo>
                  <a:pt x="17494" y="40396"/>
                  <a:pt x="17494" y="40886"/>
                  <a:pt x="17820" y="40886"/>
                </a:cubicBezTo>
                <a:cubicBezTo>
                  <a:pt x="18133" y="40886"/>
                  <a:pt x="18133" y="40396"/>
                  <a:pt x="17820" y="40396"/>
                </a:cubicBezTo>
                <a:close/>
                <a:moveTo>
                  <a:pt x="15060" y="40521"/>
                </a:moveTo>
                <a:cubicBezTo>
                  <a:pt x="15013" y="40521"/>
                  <a:pt x="14965" y="40537"/>
                  <a:pt x="14925" y="40573"/>
                </a:cubicBezTo>
                <a:cubicBezTo>
                  <a:pt x="14776" y="40709"/>
                  <a:pt x="14871" y="40940"/>
                  <a:pt x="15061" y="40940"/>
                </a:cubicBezTo>
                <a:cubicBezTo>
                  <a:pt x="15170" y="40940"/>
                  <a:pt x="15265" y="40858"/>
                  <a:pt x="15278" y="40750"/>
                </a:cubicBezTo>
                <a:cubicBezTo>
                  <a:pt x="15288" y="40615"/>
                  <a:pt x="15175" y="40521"/>
                  <a:pt x="15060" y="40521"/>
                </a:cubicBezTo>
                <a:close/>
                <a:moveTo>
                  <a:pt x="26835" y="40467"/>
                </a:moveTo>
                <a:cubicBezTo>
                  <a:pt x="26721" y="40467"/>
                  <a:pt x="26607" y="40542"/>
                  <a:pt x="26601" y="40695"/>
                </a:cubicBezTo>
                <a:cubicBezTo>
                  <a:pt x="26601" y="40818"/>
                  <a:pt x="26696" y="40926"/>
                  <a:pt x="26818" y="40940"/>
                </a:cubicBezTo>
                <a:cubicBezTo>
                  <a:pt x="26954" y="40940"/>
                  <a:pt x="27063" y="40845"/>
                  <a:pt x="27077" y="40722"/>
                </a:cubicBezTo>
                <a:lnTo>
                  <a:pt x="27063" y="40709"/>
                </a:lnTo>
                <a:cubicBezTo>
                  <a:pt x="27070" y="40549"/>
                  <a:pt x="26953" y="40467"/>
                  <a:pt x="26835" y="40467"/>
                </a:cubicBezTo>
                <a:close/>
                <a:moveTo>
                  <a:pt x="12356" y="40682"/>
                </a:moveTo>
                <a:cubicBezTo>
                  <a:pt x="12302" y="40695"/>
                  <a:pt x="12247" y="40736"/>
                  <a:pt x="12234" y="40790"/>
                </a:cubicBezTo>
                <a:cubicBezTo>
                  <a:pt x="12234" y="40831"/>
                  <a:pt x="12275" y="40886"/>
                  <a:pt x="12343" y="40981"/>
                </a:cubicBezTo>
                <a:cubicBezTo>
                  <a:pt x="12397" y="40886"/>
                  <a:pt x="12451" y="40845"/>
                  <a:pt x="12451" y="40790"/>
                </a:cubicBezTo>
                <a:cubicBezTo>
                  <a:pt x="12451" y="40750"/>
                  <a:pt x="12383" y="40682"/>
                  <a:pt x="12356" y="40682"/>
                </a:cubicBezTo>
                <a:close/>
                <a:moveTo>
                  <a:pt x="30420" y="40763"/>
                </a:moveTo>
                <a:lnTo>
                  <a:pt x="30420" y="40777"/>
                </a:lnTo>
                <a:cubicBezTo>
                  <a:pt x="30366" y="40790"/>
                  <a:pt x="30311" y="40831"/>
                  <a:pt x="30298" y="40899"/>
                </a:cubicBezTo>
                <a:cubicBezTo>
                  <a:pt x="30298" y="40926"/>
                  <a:pt x="30366" y="41008"/>
                  <a:pt x="30407" y="41008"/>
                </a:cubicBezTo>
                <a:cubicBezTo>
                  <a:pt x="30447" y="41008"/>
                  <a:pt x="30515" y="40954"/>
                  <a:pt x="30611" y="40886"/>
                </a:cubicBezTo>
                <a:cubicBezTo>
                  <a:pt x="30515" y="40831"/>
                  <a:pt x="30461" y="40763"/>
                  <a:pt x="30420" y="40763"/>
                </a:cubicBezTo>
                <a:close/>
                <a:moveTo>
                  <a:pt x="24113" y="40519"/>
                </a:moveTo>
                <a:cubicBezTo>
                  <a:pt x="23977" y="40519"/>
                  <a:pt x="23869" y="40627"/>
                  <a:pt x="23869" y="40763"/>
                </a:cubicBezTo>
                <a:cubicBezTo>
                  <a:pt x="23869" y="40911"/>
                  <a:pt x="23995" y="41009"/>
                  <a:pt x="24123" y="41009"/>
                </a:cubicBezTo>
                <a:cubicBezTo>
                  <a:pt x="24182" y="41009"/>
                  <a:pt x="24242" y="40988"/>
                  <a:pt x="24290" y="40940"/>
                </a:cubicBezTo>
                <a:cubicBezTo>
                  <a:pt x="24440" y="40777"/>
                  <a:pt x="24331" y="40519"/>
                  <a:pt x="24113" y="40519"/>
                </a:cubicBezTo>
                <a:close/>
                <a:moveTo>
                  <a:pt x="21345" y="40585"/>
                </a:moveTo>
                <a:cubicBezTo>
                  <a:pt x="21218" y="40585"/>
                  <a:pt x="21110" y="40689"/>
                  <a:pt x="21110" y="40818"/>
                </a:cubicBezTo>
                <a:cubicBezTo>
                  <a:pt x="21116" y="40971"/>
                  <a:pt x="21237" y="41049"/>
                  <a:pt x="21357" y="41049"/>
                </a:cubicBezTo>
                <a:cubicBezTo>
                  <a:pt x="21472" y="41049"/>
                  <a:pt x="21586" y="40977"/>
                  <a:pt x="21599" y="40831"/>
                </a:cubicBezTo>
                <a:cubicBezTo>
                  <a:pt x="21599" y="40709"/>
                  <a:pt x="21504" y="40587"/>
                  <a:pt x="21368" y="40587"/>
                </a:cubicBezTo>
                <a:cubicBezTo>
                  <a:pt x="21360" y="40586"/>
                  <a:pt x="21352" y="40585"/>
                  <a:pt x="21345" y="40585"/>
                </a:cubicBezTo>
                <a:close/>
                <a:moveTo>
                  <a:pt x="13172" y="40845"/>
                </a:moveTo>
                <a:cubicBezTo>
                  <a:pt x="13104" y="40940"/>
                  <a:pt x="13049" y="40994"/>
                  <a:pt x="13049" y="41035"/>
                </a:cubicBezTo>
                <a:cubicBezTo>
                  <a:pt x="13063" y="41103"/>
                  <a:pt x="13104" y="41144"/>
                  <a:pt x="13172" y="41157"/>
                </a:cubicBezTo>
                <a:cubicBezTo>
                  <a:pt x="13199" y="41157"/>
                  <a:pt x="13280" y="41089"/>
                  <a:pt x="13294" y="41049"/>
                </a:cubicBezTo>
                <a:cubicBezTo>
                  <a:pt x="13294" y="41008"/>
                  <a:pt x="13240" y="40940"/>
                  <a:pt x="13172" y="40845"/>
                </a:cubicBezTo>
                <a:close/>
                <a:moveTo>
                  <a:pt x="27661" y="40736"/>
                </a:moveTo>
                <a:cubicBezTo>
                  <a:pt x="27610" y="40736"/>
                  <a:pt x="27558" y="40753"/>
                  <a:pt x="27511" y="40790"/>
                </a:cubicBezTo>
                <a:cubicBezTo>
                  <a:pt x="27376" y="40926"/>
                  <a:pt x="27471" y="41157"/>
                  <a:pt x="27661" y="41157"/>
                </a:cubicBezTo>
                <a:cubicBezTo>
                  <a:pt x="27770" y="41157"/>
                  <a:pt x="27865" y="41062"/>
                  <a:pt x="27878" y="40954"/>
                </a:cubicBezTo>
                <a:cubicBezTo>
                  <a:pt x="27878" y="40822"/>
                  <a:pt x="27774" y="40736"/>
                  <a:pt x="27661" y="40736"/>
                </a:cubicBezTo>
                <a:close/>
                <a:moveTo>
                  <a:pt x="18649" y="40682"/>
                </a:moveTo>
                <a:cubicBezTo>
                  <a:pt x="18513" y="40682"/>
                  <a:pt x="18418" y="40790"/>
                  <a:pt x="18405" y="40913"/>
                </a:cubicBezTo>
                <a:cubicBezTo>
                  <a:pt x="18405" y="41061"/>
                  <a:pt x="18524" y="41159"/>
                  <a:pt x="18648" y="41159"/>
                </a:cubicBezTo>
                <a:cubicBezTo>
                  <a:pt x="18706" y="41159"/>
                  <a:pt x="18765" y="41137"/>
                  <a:pt x="18812" y="41089"/>
                </a:cubicBezTo>
                <a:cubicBezTo>
                  <a:pt x="18962" y="40940"/>
                  <a:pt x="18853" y="40682"/>
                  <a:pt x="18649" y="40682"/>
                </a:cubicBezTo>
                <a:close/>
                <a:moveTo>
                  <a:pt x="15877" y="40763"/>
                </a:moveTo>
                <a:cubicBezTo>
                  <a:pt x="15590" y="40763"/>
                  <a:pt x="15595" y="41187"/>
                  <a:pt x="15867" y="41187"/>
                </a:cubicBezTo>
                <a:cubicBezTo>
                  <a:pt x="15878" y="41187"/>
                  <a:pt x="15891" y="41186"/>
                  <a:pt x="15904" y="41185"/>
                </a:cubicBezTo>
                <a:cubicBezTo>
                  <a:pt x="16012" y="41171"/>
                  <a:pt x="16094" y="41089"/>
                  <a:pt x="16094" y="40967"/>
                </a:cubicBezTo>
                <a:cubicBezTo>
                  <a:pt x="16094" y="40858"/>
                  <a:pt x="15999" y="40777"/>
                  <a:pt x="15890" y="40777"/>
                </a:cubicBezTo>
                <a:lnTo>
                  <a:pt x="15890" y="40763"/>
                </a:lnTo>
                <a:cubicBezTo>
                  <a:pt x="15886" y="40763"/>
                  <a:pt x="15881" y="40763"/>
                  <a:pt x="15877" y="40763"/>
                </a:cubicBezTo>
                <a:close/>
                <a:moveTo>
                  <a:pt x="24943" y="40777"/>
                </a:moveTo>
                <a:cubicBezTo>
                  <a:pt x="24739" y="40777"/>
                  <a:pt x="24630" y="41021"/>
                  <a:pt x="24779" y="41171"/>
                </a:cubicBezTo>
                <a:cubicBezTo>
                  <a:pt x="24823" y="41219"/>
                  <a:pt x="24880" y="41241"/>
                  <a:pt x="24936" y="41241"/>
                </a:cubicBezTo>
                <a:cubicBezTo>
                  <a:pt x="25054" y="41241"/>
                  <a:pt x="25169" y="41146"/>
                  <a:pt x="25160" y="41008"/>
                </a:cubicBezTo>
                <a:cubicBezTo>
                  <a:pt x="25160" y="40886"/>
                  <a:pt x="25065" y="40777"/>
                  <a:pt x="24943" y="40777"/>
                </a:cubicBezTo>
                <a:close/>
                <a:moveTo>
                  <a:pt x="22183" y="40872"/>
                </a:moveTo>
                <a:cubicBezTo>
                  <a:pt x="21884" y="40872"/>
                  <a:pt x="21884" y="41334"/>
                  <a:pt x="22183" y="41334"/>
                </a:cubicBezTo>
                <a:cubicBezTo>
                  <a:pt x="22496" y="41334"/>
                  <a:pt x="22496" y="40872"/>
                  <a:pt x="22183" y="40872"/>
                </a:cubicBezTo>
                <a:close/>
                <a:moveTo>
                  <a:pt x="19478" y="40940"/>
                </a:moveTo>
                <a:cubicBezTo>
                  <a:pt x="19474" y="40940"/>
                  <a:pt x="19469" y="40940"/>
                  <a:pt x="19465" y="40940"/>
                </a:cubicBezTo>
                <a:cubicBezTo>
                  <a:pt x="19166" y="40954"/>
                  <a:pt x="19179" y="41388"/>
                  <a:pt x="19478" y="41388"/>
                </a:cubicBezTo>
                <a:cubicBezTo>
                  <a:pt x="19773" y="41375"/>
                  <a:pt x="19764" y="40940"/>
                  <a:pt x="19478" y="40940"/>
                </a:cubicBezTo>
                <a:close/>
                <a:moveTo>
                  <a:pt x="28490" y="41062"/>
                </a:moveTo>
                <a:cubicBezTo>
                  <a:pt x="28409" y="41076"/>
                  <a:pt x="28354" y="41144"/>
                  <a:pt x="28327" y="41212"/>
                </a:cubicBezTo>
                <a:cubicBezTo>
                  <a:pt x="28303" y="41308"/>
                  <a:pt x="28374" y="41393"/>
                  <a:pt x="28457" y="41393"/>
                </a:cubicBezTo>
                <a:cubicBezTo>
                  <a:pt x="28468" y="41393"/>
                  <a:pt x="28479" y="41392"/>
                  <a:pt x="28490" y="41388"/>
                </a:cubicBezTo>
                <a:cubicBezTo>
                  <a:pt x="28558" y="41375"/>
                  <a:pt x="28626" y="41307"/>
                  <a:pt x="28694" y="41253"/>
                </a:cubicBezTo>
                <a:lnTo>
                  <a:pt x="28694" y="41185"/>
                </a:lnTo>
                <a:cubicBezTo>
                  <a:pt x="28626" y="41144"/>
                  <a:pt x="28558" y="41062"/>
                  <a:pt x="28490" y="41062"/>
                </a:cubicBezTo>
                <a:close/>
                <a:moveTo>
                  <a:pt x="13987" y="41144"/>
                </a:moveTo>
                <a:cubicBezTo>
                  <a:pt x="13919" y="41171"/>
                  <a:pt x="13865" y="41225"/>
                  <a:pt x="13851" y="41280"/>
                </a:cubicBezTo>
                <a:cubicBezTo>
                  <a:pt x="13865" y="41348"/>
                  <a:pt x="13919" y="41402"/>
                  <a:pt x="13987" y="41416"/>
                </a:cubicBezTo>
                <a:cubicBezTo>
                  <a:pt x="14042" y="41416"/>
                  <a:pt x="14096" y="41348"/>
                  <a:pt x="14205" y="41280"/>
                </a:cubicBezTo>
                <a:cubicBezTo>
                  <a:pt x="14110" y="41212"/>
                  <a:pt x="14042" y="41144"/>
                  <a:pt x="13987" y="41144"/>
                </a:cubicBezTo>
                <a:close/>
                <a:moveTo>
                  <a:pt x="16746" y="41021"/>
                </a:moveTo>
                <a:cubicBezTo>
                  <a:pt x="16475" y="41021"/>
                  <a:pt x="16475" y="41429"/>
                  <a:pt x="16746" y="41429"/>
                </a:cubicBezTo>
                <a:cubicBezTo>
                  <a:pt x="17018" y="41429"/>
                  <a:pt x="17018" y="41021"/>
                  <a:pt x="16746" y="41021"/>
                </a:cubicBezTo>
                <a:close/>
                <a:moveTo>
                  <a:pt x="25781" y="41075"/>
                </a:moveTo>
                <a:cubicBezTo>
                  <a:pt x="25774" y="41075"/>
                  <a:pt x="25766" y="41075"/>
                  <a:pt x="25758" y="41076"/>
                </a:cubicBezTo>
                <a:cubicBezTo>
                  <a:pt x="25649" y="41076"/>
                  <a:pt x="25554" y="41171"/>
                  <a:pt x="25554" y="41280"/>
                </a:cubicBezTo>
                <a:cubicBezTo>
                  <a:pt x="25554" y="41402"/>
                  <a:pt x="25649" y="41497"/>
                  <a:pt x="25772" y="41497"/>
                </a:cubicBezTo>
                <a:cubicBezTo>
                  <a:pt x="25880" y="41497"/>
                  <a:pt x="25976" y="41402"/>
                  <a:pt x="25976" y="41280"/>
                </a:cubicBezTo>
                <a:cubicBezTo>
                  <a:pt x="25976" y="41165"/>
                  <a:pt x="25892" y="41075"/>
                  <a:pt x="25781" y="41075"/>
                </a:cubicBezTo>
                <a:close/>
                <a:moveTo>
                  <a:pt x="23026" y="41130"/>
                </a:moveTo>
                <a:lnTo>
                  <a:pt x="23026" y="41144"/>
                </a:lnTo>
                <a:cubicBezTo>
                  <a:pt x="23021" y="41143"/>
                  <a:pt x="23015" y="41143"/>
                  <a:pt x="23010" y="41143"/>
                </a:cubicBezTo>
                <a:cubicBezTo>
                  <a:pt x="22817" y="41143"/>
                  <a:pt x="22731" y="41379"/>
                  <a:pt x="22863" y="41511"/>
                </a:cubicBezTo>
                <a:cubicBezTo>
                  <a:pt x="22903" y="41555"/>
                  <a:pt x="22955" y="41575"/>
                  <a:pt x="23008" y="41575"/>
                </a:cubicBezTo>
                <a:cubicBezTo>
                  <a:pt x="23119" y="41575"/>
                  <a:pt x="23230" y="41490"/>
                  <a:pt x="23230" y="41361"/>
                </a:cubicBezTo>
                <a:cubicBezTo>
                  <a:pt x="23244" y="41239"/>
                  <a:pt x="23148" y="41130"/>
                  <a:pt x="23026" y="41130"/>
                </a:cubicBezTo>
                <a:close/>
                <a:moveTo>
                  <a:pt x="29319" y="41280"/>
                </a:moveTo>
                <a:cubicBezTo>
                  <a:pt x="29265" y="41375"/>
                  <a:pt x="29197" y="41416"/>
                  <a:pt x="29197" y="41470"/>
                </a:cubicBezTo>
                <a:cubicBezTo>
                  <a:pt x="29197" y="41508"/>
                  <a:pt x="29267" y="41580"/>
                  <a:pt x="29299" y="41580"/>
                </a:cubicBezTo>
                <a:cubicBezTo>
                  <a:pt x="29301" y="41580"/>
                  <a:pt x="29304" y="41580"/>
                  <a:pt x="29306" y="41579"/>
                </a:cubicBezTo>
                <a:cubicBezTo>
                  <a:pt x="29360" y="41565"/>
                  <a:pt x="29414" y="41524"/>
                  <a:pt x="29428" y="41470"/>
                </a:cubicBezTo>
                <a:cubicBezTo>
                  <a:pt x="29428" y="41429"/>
                  <a:pt x="29374" y="41375"/>
                  <a:pt x="29319" y="41280"/>
                </a:cubicBezTo>
                <a:close/>
                <a:moveTo>
                  <a:pt x="20294" y="41185"/>
                </a:moveTo>
                <a:lnTo>
                  <a:pt x="20294" y="41212"/>
                </a:lnTo>
                <a:cubicBezTo>
                  <a:pt x="20289" y="41211"/>
                  <a:pt x="20284" y="41211"/>
                  <a:pt x="20279" y="41211"/>
                </a:cubicBezTo>
                <a:cubicBezTo>
                  <a:pt x="20099" y="41211"/>
                  <a:pt x="20012" y="41446"/>
                  <a:pt x="20144" y="41579"/>
                </a:cubicBezTo>
                <a:cubicBezTo>
                  <a:pt x="20187" y="41621"/>
                  <a:pt x="20238" y="41639"/>
                  <a:pt x="20288" y="41639"/>
                </a:cubicBezTo>
                <a:cubicBezTo>
                  <a:pt x="20401" y="41639"/>
                  <a:pt x="20511" y="41547"/>
                  <a:pt x="20511" y="41416"/>
                </a:cubicBezTo>
                <a:cubicBezTo>
                  <a:pt x="20511" y="41293"/>
                  <a:pt x="20416" y="41185"/>
                  <a:pt x="20294" y="41185"/>
                </a:cubicBezTo>
                <a:close/>
                <a:moveTo>
                  <a:pt x="17563" y="41278"/>
                </a:moveTo>
                <a:cubicBezTo>
                  <a:pt x="17453" y="41278"/>
                  <a:pt x="17372" y="41357"/>
                  <a:pt x="17372" y="41470"/>
                </a:cubicBezTo>
                <a:cubicBezTo>
                  <a:pt x="17372" y="41579"/>
                  <a:pt x="17453" y="41660"/>
                  <a:pt x="17562" y="41660"/>
                </a:cubicBezTo>
                <a:cubicBezTo>
                  <a:pt x="17570" y="41661"/>
                  <a:pt x="17578" y="41662"/>
                  <a:pt x="17585" y="41662"/>
                </a:cubicBezTo>
                <a:cubicBezTo>
                  <a:pt x="17696" y="41662"/>
                  <a:pt x="17779" y="41571"/>
                  <a:pt x="17766" y="41456"/>
                </a:cubicBezTo>
                <a:cubicBezTo>
                  <a:pt x="17766" y="41367"/>
                  <a:pt x="17694" y="41278"/>
                  <a:pt x="17607" y="41278"/>
                </a:cubicBezTo>
                <a:cubicBezTo>
                  <a:pt x="17601" y="41278"/>
                  <a:pt x="17595" y="41279"/>
                  <a:pt x="17589" y="41280"/>
                </a:cubicBezTo>
                <a:cubicBezTo>
                  <a:pt x="17580" y="41279"/>
                  <a:pt x="17571" y="41278"/>
                  <a:pt x="17563" y="41278"/>
                </a:cubicBezTo>
                <a:close/>
                <a:moveTo>
                  <a:pt x="14816" y="41416"/>
                </a:moveTo>
                <a:cubicBezTo>
                  <a:pt x="14762" y="41416"/>
                  <a:pt x="14721" y="41511"/>
                  <a:pt x="14667" y="41552"/>
                </a:cubicBezTo>
                <a:cubicBezTo>
                  <a:pt x="14721" y="41606"/>
                  <a:pt x="14762" y="41687"/>
                  <a:pt x="14816" y="41701"/>
                </a:cubicBezTo>
                <a:cubicBezTo>
                  <a:pt x="14871" y="41701"/>
                  <a:pt x="14925" y="41633"/>
                  <a:pt x="15034" y="41565"/>
                </a:cubicBezTo>
                <a:cubicBezTo>
                  <a:pt x="14939" y="41497"/>
                  <a:pt x="14871" y="41416"/>
                  <a:pt x="14830" y="41416"/>
                </a:cubicBezTo>
                <a:close/>
                <a:moveTo>
                  <a:pt x="26588" y="41347"/>
                </a:moveTo>
                <a:cubicBezTo>
                  <a:pt x="26356" y="41347"/>
                  <a:pt x="26347" y="41701"/>
                  <a:pt x="26587" y="41715"/>
                </a:cubicBezTo>
                <a:cubicBezTo>
                  <a:pt x="26595" y="41716"/>
                  <a:pt x="26603" y="41716"/>
                  <a:pt x="26611" y="41716"/>
                </a:cubicBezTo>
                <a:cubicBezTo>
                  <a:pt x="26707" y="41716"/>
                  <a:pt x="26778" y="41639"/>
                  <a:pt x="26778" y="41538"/>
                </a:cubicBezTo>
                <a:cubicBezTo>
                  <a:pt x="26791" y="41429"/>
                  <a:pt x="26710" y="41348"/>
                  <a:pt x="26601" y="41348"/>
                </a:cubicBezTo>
                <a:cubicBezTo>
                  <a:pt x="26596" y="41347"/>
                  <a:pt x="26592" y="41347"/>
                  <a:pt x="26588" y="41347"/>
                </a:cubicBezTo>
                <a:close/>
                <a:moveTo>
                  <a:pt x="23842" y="41388"/>
                </a:moveTo>
                <a:cubicBezTo>
                  <a:pt x="23733" y="41388"/>
                  <a:pt x="23638" y="41470"/>
                  <a:pt x="23638" y="41592"/>
                </a:cubicBezTo>
                <a:cubicBezTo>
                  <a:pt x="23628" y="41714"/>
                  <a:pt x="23735" y="41797"/>
                  <a:pt x="23842" y="41797"/>
                </a:cubicBezTo>
                <a:cubicBezTo>
                  <a:pt x="23891" y="41797"/>
                  <a:pt x="23939" y="41780"/>
                  <a:pt x="23977" y="41742"/>
                </a:cubicBezTo>
                <a:cubicBezTo>
                  <a:pt x="24113" y="41606"/>
                  <a:pt x="24032" y="41388"/>
                  <a:pt x="23842" y="41388"/>
                </a:cubicBezTo>
                <a:close/>
                <a:moveTo>
                  <a:pt x="21110" y="41470"/>
                </a:moveTo>
                <a:cubicBezTo>
                  <a:pt x="20838" y="41470"/>
                  <a:pt x="20838" y="41891"/>
                  <a:pt x="21110" y="41891"/>
                </a:cubicBezTo>
                <a:cubicBezTo>
                  <a:pt x="21381" y="41891"/>
                  <a:pt x="21381" y="41470"/>
                  <a:pt x="21110" y="41470"/>
                </a:cubicBezTo>
                <a:close/>
                <a:moveTo>
                  <a:pt x="18395" y="41550"/>
                </a:moveTo>
                <a:cubicBezTo>
                  <a:pt x="18286" y="41550"/>
                  <a:pt x="18215" y="41640"/>
                  <a:pt x="18228" y="41742"/>
                </a:cubicBezTo>
                <a:cubicBezTo>
                  <a:pt x="18235" y="41857"/>
                  <a:pt x="18320" y="41915"/>
                  <a:pt x="18406" y="41915"/>
                </a:cubicBezTo>
                <a:cubicBezTo>
                  <a:pt x="18493" y="41915"/>
                  <a:pt x="18581" y="41857"/>
                  <a:pt x="18595" y="41742"/>
                </a:cubicBezTo>
                <a:lnTo>
                  <a:pt x="18581" y="41742"/>
                </a:lnTo>
                <a:cubicBezTo>
                  <a:pt x="18595" y="41647"/>
                  <a:pt x="18513" y="41552"/>
                  <a:pt x="18418" y="41552"/>
                </a:cubicBezTo>
                <a:cubicBezTo>
                  <a:pt x="18410" y="41551"/>
                  <a:pt x="18403" y="41550"/>
                  <a:pt x="18395" y="41550"/>
                </a:cubicBezTo>
                <a:close/>
                <a:moveTo>
                  <a:pt x="27416" y="41620"/>
                </a:moveTo>
                <a:cubicBezTo>
                  <a:pt x="27362" y="41620"/>
                  <a:pt x="27280" y="41715"/>
                  <a:pt x="27280" y="41769"/>
                </a:cubicBezTo>
                <a:cubicBezTo>
                  <a:pt x="27267" y="41823"/>
                  <a:pt x="27348" y="41878"/>
                  <a:pt x="27389" y="41932"/>
                </a:cubicBezTo>
                <a:lnTo>
                  <a:pt x="27457" y="41932"/>
                </a:lnTo>
                <a:cubicBezTo>
                  <a:pt x="27498" y="41878"/>
                  <a:pt x="27566" y="41810"/>
                  <a:pt x="27566" y="41755"/>
                </a:cubicBezTo>
                <a:cubicBezTo>
                  <a:pt x="27552" y="41701"/>
                  <a:pt x="27471" y="41620"/>
                  <a:pt x="27416" y="41620"/>
                </a:cubicBezTo>
                <a:close/>
                <a:moveTo>
                  <a:pt x="15645" y="41592"/>
                </a:moveTo>
                <a:cubicBezTo>
                  <a:pt x="15577" y="41687"/>
                  <a:pt x="15496" y="41755"/>
                  <a:pt x="15510" y="41810"/>
                </a:cubicBezTo>
                <a:cubicBezTo>
                  <a:pt x="15510" y="41864"/>
                  <a:pt x="15605" y="41905"/>
                  <a:pt x="15645" y="41946"/>
                </a:cubicBezTo>
                <a:cubicBezTo>
                  <a:pt x="15700" y="41905"/>
                  <a:pt x="15781" y="41851"/>
                  <a:pt x="15781" y="41796"/>
                </a:cubicBezTo>
                <a:cubicBezTo>
                  <a:pt x="15781" y="41742"/>
                  <a:pt x="15713" y="41687"/>
                  <a:pt x="15645" y="41592"/>
                </a:cubicBezTo>
                <a:close/>
                <a:moveTo>
                  <a:pt x="24664" y="41681"/>
                </a:moveTo>
                <a:cubicBezTo>
                  <a:pt x="24572" y="41681"/>
                  <a:pt x="24480" y="41742"/>
                  <a:pt x="24480" y="41864"/>
                </a:cubicBezTo>
                <a:cubicBezTo>
                  <a:pt x="24480" y="41987"/>
                  <a:pt x="24548" y="42041"/>
                  <a:pt x="24671" y="42054"/>
                </a:cubicBezTo>
                <a:cubicBezTo>
                  <a:pt x="24779" y="42041"/>
                  <a:pt x="24847" y="41987"/>
                  <a:pt x="24847" y="41864"/>
                </a:cubicBezTo>
                <a:cubicBezTo>
                  <a:pt x="24847" y="41742"/>
                  <a:pt x="24756" y="41681"/>
                  <a:pt x="24664" y="41681"/>
                </a:cubicBezTo>
                <a:close/>
                <a:moveTo>
                  <a:pt x="21973" y="41740"/>
                </a:moveTo>
                <a:cubicBezTo>
                  <a:pt x="21968" y="41740"/>
                  <a:pt x="21963" y="41741"/>
                  <a:pt x="21958" y="41741"/>
                </a:cubicBezTo>
                <a:lnTo>
                  <a:pt x="21958" y="41741"/>
                </a:lnTo>
                <a:cubicBezTo>
                  <a:pt x="21954" y="41741"/>
                  <a:pt x="21950" y="41741"/>
                  <a:pt x="21945" y="41741"/>
                </a:cubicBezTo>
                <a:cubicBezTo>
                  <a:pt x="21845" y="41741"/>
                  <a:pt x="21762" y="41830"/>
                  <a:pt x="21762" y="41932"/>
                </a:cubicBezTo>
                <a:cubicBezTo>
                  <a:pt x="21762" y="42027"/>
                  <a:pt x="21830" y="42109"/>
                  <a:pt x="21939" y="42109"/>
                </a:cubicBezTo>
                <a:cubicBezTo>
                  <a:pt x="21945" y="42110"/>
                  <a:pt x="21951" y="42110"/>
                  <a:pt x="21957" y="42110"/>
                </a:cubicBezTo>
                <a:cubicBezTo>
                  <a:pt x="22058" y="42110"/>
                  <a:pt x="22142" y="42007"/>
                  <a:pt x="22129" y="41905"/>
                </a:cubicBezTo>
                <a:cubicBezTo>
                  <a:pt x="22129" y="41817"/>
                  <a:pt x="22059" y="41740"/>
                  <a:pt x="21973" y="41740"/>
                </a:cubicBezTo>
                <a:close/>
                <a:moveTo>
                  <a:pt x="28268" y="41957"/>
                </a:moveTo>
                <a:cubicBezTo>
                  <a:pt x="28265" y="41957"/>
                  <a:pt x="28262" y="41958"/>
                  <a:pt x="28259" y="41959"/>
                </a:cubicBezTo>
                <a:cubicBezTo>
                  <a:pt x="28205" y="41973"/>
                  <a:pt x="28164" y="42000"/>
                  <a:pt x="28150" y="42054"/>
                </a:cubicBezTo>
                <a:cubicBezTo>
                  <a:pt x="28150" y="42068"/>
                  <a:pt x="28205" y="42136"/>
                  <a:pt x="28232" y="42136"/>
                </a:cubicBezTo>
                <a:cubicBezTo>
                  <a:pt x="28236" y="42137"/>
                  <a:pt x="28241" y="42138"/>
                  <a:pt x="28245" y="42138"/>
                </a:cubicBezTo>
                <a:cubicBezTo>
                  <a:pt x="28282" y="42138"/>
                  <a:pt x="28322" y="42091"/>
                  <a:pt x="28395" y="42054"/>
                </a:cubicBezTo>
                <a:cubicBezTo>
                  <a:pt x="28334" y="42006"/>
                  <a:pt x="28295" y="41957"/>
                  <a:pt x="28268" y="41957"/>
                </a:cubicBezTo>
                <a:close/>
                <a:moveTo>
                  <a:pt x="16475" y="41919"/>
                </a:moveTo>
                <a:cubicBezTo>
                  <a:pt x="16407" y="41919"/>
                  <a:pt x="16339" y="42000"/>
                  <a:pt x="16339" y="42041"/>
                </a:cubicBezTo>
                <a:cubicBezTo>
                  <a:pt x="16352" y="42109"/>
                  <a:pt x="16407" y="42163"/>
                  <a:pt x="16475" y="42177"/>
                </a:cubicBezTo>
                <a:cubicBezTo>
                  <a:pt x="16515" y="42177"/>
                  <a:pt x="16583" y="42122"/>
                  <a:pt x="16638" y="42082"/>
                </a:cubicBezTo>
                <a:lnTo>
                  <a:pt x="16638" y="42014"/>
                </a:lnTo>
                <a:cubicBezTo>
                  <a:pt x="16583" y="41973"/>
                  <a:pt x="16529" y="41919"/>
                  <a:pt x="16475" y="41919"/>
                </a:cubicBezTo>
                <a:close/>
                <a:moveTo>
                  <a:pt x="19220" y="41827"/>
                </a:moveTo>
                <a:cubicBezTo>
                  <a:pt x="19132" y="41827"/>
                  <a:pt x="19044" y="41885"/>
                  <a:pt x="19044" y="42000"/>
                </a:cubicBezTo>
                <a:cubicBezTo>
                  <a:pt x="19057" y="42068"/>
                  <a:pt x="19139" y="42136"/>
                  <a:pt x="19179" y="42204"/>
                </a:cubicBezTo>
                <a:lnTo>
                  <a:pt x="19247" y="42204"/>
                </a:lnTo>
                <a:cubicBezTo>
                  <a:pt x="19302" y="42136"/>
                  <a:pt x="19383" y="42082"/>
                  <a:pt x="19397" y="42000"/>
                </a:cubicBezTo>
                <a:cubicBezTo>
                  <a:pt x="19397" y="41885"/>
                  <a:pt x="19309" y="41827"/>
                  <a:pt x="19220" y="41827"/>
                </a:cubicBezTo>
                <a:close/>
                <a:moveTo>
                  <a:pt x="25548" y="41958"/>
                </a:moveTo>
                <a:cubicBezTo>
                  <a:pt x="25541" y="41958"/>
                  <a:pt x="25534" y="41958"/>
                  <a:pt x="25527" y="41959"/>
                </a:cubicBezTo>
                <a:cubicBezTo>
                  <a:pt x="25459" y="41987"/>
                  <a:pt x="25405" y="42041"/>
                  <a:pt x="25378" y="42109"/>
                </a:cubicBezTo>
                <a:cubicBezTo>
                  <a:pt x="25378" y="42163"/>
                  <a:pt x="25445" y="42231"/>
                  <a:pt x="25486" y="42299"/>
                </a:cubicBezTo>
                <a:lnTo>
                  <a:pt x="25554" y="42299"/>
                </a:lnTo>
                <a:cubicBezTo>
                  <a:pt x="25595" y="42231"/>
                  <a:pt x="25663" y="42177"/>
                  <a:pt x="25677" y="42122"/>
                </a:cubicBezTo>
                <a:cubicBezTo>
                  <a:pt x="25702" y="42034"/>
                  <a:pt x="25634" y="41958"/>
                  <a:pt x="25548" y="41958"/>
                </a:cubicBezTo>
                <a:close/>
                <a:moveTo>
                  <a:pt x="22781" y="42014"/>
                </a:moveTo>
                <a:cubicBezTo>
                  <a:pt x="22700" y="42027"/>
                  <a:pt x="22645" y="42082"/>
                  <a:pt x="22605" y="42163"/>
                </a:cubicBezTo>
                <a:cubicBezTo>
                  <a:pt x="22579" y="42252"/>
                  <a:pt x="22649" y="42341"/>
                  <a:pt x="22747" y="42341"/>
                </a:cubicBezTo>
                <a:cubicBezTo>
                  <a:pt x="22754" y="42341"/>
                  <a:pt x="22761" y="42341"/>
                  <a:pt x="22768" y="42340"/>
                </a:cubicBezTo>
                <a:cubicBezTo>
                  <a:pt x="22836" y="42340"/>
                  <a:pt x="22904" y="42258"/>
                  <a:pt x="22972" y="42218"/>
                </a:cubicBezTo>
                <a:lnTo>
                  <a:pt x="22972" y="42150"/>
                </a:lnTo>
                <a:cubicBezTo>
                  <a:pt x="22917" y="42095"/>
                  <a:pt x="22849" y="42014"/>
                  <a:pt x="22781" y="42014"/>
                </a:cubicBezTo>
                <a:close/>
                <a:moveTo>
                  <a:pt x="20022" y="42041"/>
                </a:moveTo>
                <a:cubicBezTo>
                  <a:pt x="19968" y="42109"/>
                  <a:pt x="19900" y="42163"/>
                  <a:pt x="19900" y="42231"/>
                </a:cubicBezTo>
                <a:cubicBezTo>
                  <a:pt x="19873" y="42326"/>
                  <a:pt x="19941" y="42394"/>
                  <a:pt x="20049" y="42394"/>
                </a:cubicBezTo>
                <a:cubicBezTo>
                  <a:pt x="20158" y="42394"/>
                  <a:pt x="20226" y="42326"/>
                  <a:pt x="20212" y="42231"/>
                </a:cubicBezTo>
                <a:cubicBezTo>
                  <a:pt x="20199" y="42163"/>
                  <a:pt x="20131" y="42109"/>
                  <a:pt x="20090" y="42041"/>
                </a:cubicBezTo>
                <a:close/>
                <a:moveTo>
                  <a:pt x="17290" y="42190"/>
                </a:moveTo>
                <a:cubicBezTo>
                  <a:pt x="17249" y="42245"/>
                  <a:pt x="17181" y="42272"/>
                  <a:pt x="17168" y="42326"/>
                </a:cubicBezTo>
                <a:cubicBezTo>
                  <a:pt x="17154" y="42381"/>
                  <a:pt x="17222" y="42421"/>
                  <a:pt x="17290" y="42517"/>
                </a:cubicBezTo>
                <a:cubicBezTo>
                  <a:pt x="17358" y="42421"/>
                  <a:pt x="17412" y="42367"/>
                  <a:pt x="17412" y="42326"/>
                </a:cubicBezTo>
                <a:cubicBezTo>
                  <a:pt x="17412" y="42286"/>
                  <a:pt x="17331" y="42231"/>
                  <a:pt x="17290" y="42190"/>
                </a:cubicBezTo>
                <a:close/>
                <a:moveTo>
                  <a:pt x="26344" y="42243"/>
                </a:moveTo>
                <a:cubicBezTo>
                  <a:pt x="26302" y="42243"/>
                  <a:pt x="26234" y="42303"/>
                  <a:pt x="26234" y="42340"/>
                </a:cubicBezTo>
                <a:cubicBezTo>
                  <a:pt x="26234" y="42381"/>
                  <a:pt x="26288" y="42449"/>
                  <a:pt x="26343" y="42530"/>
                </a:cubicBezTo>
                <a:cubicBezTo>
                  <a:pt x="26411" y="42449"/>
                  <a:pt x="26465" y="42408"/>
                  <a:pt x="26465" y="42367"/>
                </a:cubicBezTo>
                <a:cubicBezTo>
                  <a:pt x="26451" y="42313"/>
                  <a:pt x="26411" y="42258"/>
                  <a:pt x="26356" y="42245"/>
                </a:cubicBezTo>
                <a:cubicBezTo>
                  <a:pt x="26353" y="42244"/>
                  <a:pt x="26349" y="42243"/>
                  <a:pt x="26344" y="42243"/>
                </a:cubicBezTo>
                <a:close/>
                <a:moveTo>
                  <a:pt x="23611" y="42272"/>
                </a:moveTo>
                <a:cubicBezTo>
                  <a:pt x="23529" y="42299"/>
                  <a:pt x="23475" y="42340"/>
                  <a:pt x="23461" y="42408"/>
                </a:cubicBezTo>
                <a:cubicBezTo>
                  <a:pt x="23461" y="42462"/>
                  <a:pt x="23515" y="42530"/>
                  <a:pt x="23556" y="42585"/>
                </a:cubicBezTo>
                <a:lnTo>
                  <a:pt x="23624" y="42585"/>
                </a:lnTo>
                <a:cubicBezTo>
                  <a:pt x="23665" y="42530"/>
                  <a:pt x="23746" y="42462"/>
                  <a:pt x="23733" y="42421"/>
                </a:cubicBezTo>
                <a:cubicBezTo>
                  <a:pt x="23733" y="42367"/>
                  <a:pt x="23651" y="42272"/>
                  <a:pt x="23611" y="42272"/>
                </a:cubicBezTo>
                <a:close/>
                <a:moveTo>
                  <a:pt x="20878" y="42367"/>
                </a:moveTo>
                <a:cubicBezTo>
                  <a:pt x="20824" y="42367"/>
                  <a:pt x="20770" y="42449"/>
                  <a:pt x="20715" y="42489"/>
                </a:cubicBezTo>
                <a:cubicBezTo>
                  <a:pt x="20770" y="42544"/>
                  <a:pt x="20811" y="42639"/>
                  <a:pt x="20865" y="42639"/>
                </a:cubicBezTo>
                <a:cubicBezTo>
                  <a:pt x="20870" y="42640"/>
                  <a:pt x="20874" y="42641"/>
                  <a:pt x="20879" y="42641"/>
                </a:cubicBezTo>
                <a:cubicBezTo>
                  <a:pt x="20929" y="42641"/>
                  <a:pt x="20983" y="42579"/>
                  <a:pt x="21082" y="42517"/>
                </a:cubicBezTo>
                <a:cubicBezTo>
                  <a:pt x="20987" y="42449"/>
                  <a:pt x="20933" y="42367"/>
                  <a:pt x="20892" y="42367"/>
                </a:cubicBezTo>
                <a:close/>
                <a:moveTo>
                  <a:pt x="18154" y="42460"/>
                </a:moveTo>
                <a:cubicBezTo>
                  <a:pt x="18151" y="42460"/>
                  <a:pt x="18149" y="42461"/>
                  <a:pt x="18146" y="42462"/>
                </a:cubicBezTo>
                <a:lnTo>
                  <a:pt x="18133" y="42462"/>
                </a:lnTo>
                <a:cubicBezTo>
                  <a:pt x="18078" y="42476"/>
                  <a:pt x="18024" y="42517"/>
                  <a:pt x="18010" y="42571"/>
                </a:cubicBezTo>
                <a:cubicBezTo>
                  <a:pt x="18010" y="42598"/>
                  <a:pt x="18078" y="42680"/>
                  <a:pt x="18119" y="42680"/>
                </a:cubicBezTo>
                <a:cubicBezTo>
                  <a:pt x="18160" y="42680"/>
                  <a:pt x="18214" y="42625"/>
                  <a:pt x="18296" y="42571"/>
                </a:cubicBezTo>
                <a:cubicBezTo>
                  <a:pt x="18222" y="42521"/>
                  <a:pt x="18181" y="42460"/>
                  <a:pt x="18154" y="42460"/>
                </a:cubicBezTo>
                <a:close/>
                <a:moveTo>
                  <a:pt x="24412" y="42585"/>
                </a:moveTo>
                <a:cubicBezTo>
                  <a:pt x="24385" y="42585"/>
                  <a:pt x="24317" y="42653"/>
                  <a:pt x="24304" y="42680"/>
                </a:cubicBezTo>
                <a:cubicBezTo>
                  <a:pt x="24304" y="42721"/>
                  <a:pt x="24372" y="42788"/>
                  <a:pt x="24426" y="42870"/>
                </a:cubicBezTo>
                <a:cubicBezTo>
                  <a:pt x="24480" y="42788"/>
                  <a:pt x="24548" y="42734"/>
                  <a:pt x="24535" y="42693"/>
                </a:cubicBezTo>
                <a:cubicBezTo>
                  <a:pt x="24521" y="42639"/>
                  <a:pt x="24467" y="42598"/>
                  <a:pt x="24412" y="42585"/>
                </a:cubicBezTo>
                <a:close/>
                <a:moveTo>
                  <a:pt x="21719" y="42637"/>
                </a:moveTo>
                <a:cubicBezTo>
                  <a:pt x="21715" y="42637"/>
                  <a:pt x="21711" y="42638"/>
                  <a:pt x="21708" y="42639"/>
                </a:cubicBezTo>
                <a:cubicBezTo>
                  <a:pt x="21653" y="42639"/>
                  <a:pt x="21612" y="42707"/>
                  <a:pt x="21572" y="42748"/>
                </a:cubicBezTo>
                <a:cubicBezTo>
                  <a:pt x="21612" y="42788"/>
                  <a:pt x="21653" y="42856"/>
                  <a:pt x="21708" y="42870"/>
                </a:cubicBezTo>
                <a:cubicBezTo>
                  <a:pt x="21712" y="42871"/>
                  <a:pt x="21717" y="42872"/>
                  <a:pt x="21722" y="42872"/>
                </a:cubicBezTo>
                <a:cubicBezTo>
                  <a:pt x="21769" y="42872"/>
                  <a:pt x="21810" y="42810"/>
                  <a:pt x="21884" y="42748"/>
                </a:cubicBezTo>
                <a:cubicBezTo>
                  <a:pt x="21810" y="42698"/>
                  <a:pt x="21758" y="42637"/>
                  <a:pt x="21719" y="42637"/>
                </a:cubicBezTo>
                <a:close/>
                <a:moveTo>
                  <a:pt x="18948" y="42707"/>
                </a:moveTo>
                <a:cubicBezTo>
                  <a:pt x="18908" y="42721"/>
                  <a:pt x="18880" y="42788"/>
                  <a:pt x="18840" y="42829"/>
                </a:cubicBezTo>
                <a:cubicBezTo>
                  <a:pt x="18880" y="42856"/>
                  <a:pt x="18921" y="42911"/>
                  <a:pt x="18962" y="42911"/>
                </a:cubicBezTo>
                <a:cubicBezTo>
                  <a:pt x="19003" y="42911"/>
                  <a:pt x="19044" y="42856"/>
                  <a:pt x="19111" y="42802"/>
                </a:cubicBezTo>
                <a:cubicBezTo>
                  <a:pt x="19030" y="42761"/>
                  <a:pt x="18976" y="42707"/>
                  <a:pt x="18948" y="42707"/>
                </a:cubicBezTo>
                <a:close/>
                <a:moveTo>
                  <a:pt x="22537" y="42897"/>
                </a:moveTo>
                <a:cubicBezTo>
                  <a:pt x="22482" y="42924"/>
                  <a:pt x="22455" y="42952"/>
                  <a:pt x="22428" y="43006"/>
                </a:cubicBezTo>
                <a:cubicBezTo>
                  <a:pt x="22428" y="43020"/>
                  <a:pt x="22482" y="43087"/>
                  <a:pt x="22523" y="43087"/>
                </a:cubicBezTo>
                <a:cubicBezTo>
                  <a:pt x="22550" y="43087"/>
                  <a:pt x="22605" y="43047"/>
                  <a:pt x="22673" y="43006"/>
                </a:cubicBezTo>
                <a:cubicBezTo>
                  <a:pt x="22605" y="42952"/>
                  <a:pt x="22564" y="42897"/>
                  <a:pt x="22537" y="42897"/>
                </a:cubicBezTo>
                <a:close/>
                <a:moveTo>
                  <a:pt x="19777" y="42965"/>
                </a:moveTo>
                <a:cubicBezTo>
                  <a:pt x="19737" y="42965"/>
                  <a:pt x="19682" y="43020"/>
                  <a:pt x="19682" y="43047"/>
                </a:cubicBezTo>
                <a:cubicBezTo>
                  <a:pt x="19696" y="43087"/>
                  <a:pt x="19723" y="43128"/>
                  <a:pt x="19764" y="43142"/>
                </a:cubicBezTo>
                <a:cubicBezTo>
                  <a:pt x="19805" y="43142"/>
                  <a:pt x="19845" y="43101"/>
                  <a:pt x="19913" y="43060"/>
                </a:cubicBezTo>
                <a:cubicBezTo>
                  <a:pt x="19845" y="43020"/>
                  <a:pt x="19805" y="42979"/>
                  <a:pt x="19777" y="42965"/>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0;p35">
            <a:extLst>
              <a:ext uri="{FF2B5EF4-FFF2-40B4-BE49-F238E27FC236}">
                <a16:creationId xmlns:a16="http://schemas.microsoft.com/office/drawing/2014/main" id="{0670DFD2-CF5B-4682-8068-9F26E242DA1E}"/>
              </a:ext>
            </a:extLst>
          </p:cNvPr>
          <p:cNvSpPr txBox="1">
            <a:spLocks/>
          </p:cNvSpPr>
          <p:nvPr/>
        </p:nvSpPr>
        <p:spPr>
          <a:xfrm>
            <a:off x="5338186" y="2146494"/>
            <a:ext cx="1515629" cy="1271619"/>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9600" b="1" dirty="0">
                <a:solidFill>
                  <a:srgbClr val="C9B18E"/>
                </a:solidFill>
              </a:rPr>
              <a:t>02</a:t>
            </a:r>
          </a:p>
        </p:txBody>
      </p:sp>
      <p:sp>
        <p:nvSpPr>
          <p:cNvPr id="18" name="Google Shape;269;p35">
            <a:extLst>
              <a:ext uri="{FF2B5EF4-FFF2-40B4-BE49-F238E27FC236}">
                <a16:creationId xmlns:a16="http://schemas.microsoft.com/office/drawing/2014/main" id="{31FE6D4C-1989-4C1F-9475-0D5C7B041E62}"/>
              </a:ext>
            </a:extLst>
          </p:cNvPr>
          <p:cNvSpPr txBox="1">
            <a:spLocks/>
          </p:cNvSpPr>
          <p:nvPr/>
        </p:nvSpPr>
        <p:spPr>
          <a:xfrm>
            <a:off x="2734241" y="3439888"/>
            <a:ext cx="7332109" cy="1122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chemeClr val="bg1"/>
                </a:solidFill>
              </a:rPr>
              <a:t>T</a:t>
            </a:r>
            <a:r>
              <a:rPr lang="en-US" sz="6000" b="1" dirty="0">
                <a:solidFill>
                  <a:srgbClr val="C9B18E"/>
                </a:solidFill>
              </a:rPr>
              <a:t>ra</a:t>
            </a:r>
            <a:r>
              <a:rPr lang="en-US" sz="6000" b="1" dirty="0">
                <a:solidFill>
                  <a:schemeClr val="bg1"/>
                </a:solidFill>
              </a:rPr>
              <a:t>ditional</a:t>
            </a:r>
            <a:r>
              <a:rPr lang="en-US" sz="6000" b="1" dirty="0">
                <a:solidFill>
                  <a:srgbClr val="C9B18E"/>
                </a:solidFill>
              </a:rPr>
              <a:t> </a:t>
            </a:r>
            <a:r>
              <a:rPr lang="en-US" sz="6000" b="1" dirty="0">
                <a:solidFill>
                  <a:schemeClr val="bg1"/>
                </a:solidFill>
              </a:rPr>
              <a:t>T</a:t>
            </a:r>
            <a:r>
              <a:rPr lang="en-US" sz="6000" b="1" dirty="0">
                <a:solidFill>
                  <a:srgbClr val="FF9933"/>
                </a:solidFill>
              </a:rPr>
              <a:t>ra</a:t>
            </a:r>
            <a:r>
              <a:rPr lang="en-US" sz="6000" b="1" dirty="0">
                <a:solidFill>
                  <a:schemeClr val="bg1"/>
                </a:solidFill>
              </a:rPr>
              <a:t>nsaction</a:t>
            </a:r>
          </a:p>
        </p:txBody>
      </p:sp>
    </p:spTree>
    <p:extLst>
      <p:ext uri="{BB962C8B-B14F-4D97-AF65-F5344CB8AC3E}">
        <p14:creationId xmlns:p14="http://schemas.microsoft.com/office/powerpoint/2010/main" val="608464124"/>
      </p:ext>
    </p:extLst>
  </p:cSld>
  <p:clrMapOvr>
    <a:masterClrMapping/>
  </p:clrMapOvr>
  <p:transition spd="slow">
    <p:push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Picture 139" descr="A picture containing text, clipart&#10;&#10;Description automatically generated">
            <a:extLst>
              <a:ext uri="{FF2B5EF4-FFF2-40B4-BE49-F238E27FC236}">
                <a16:creationId xmlns:a16="http://schemas.microsoft.com/office/drawing/2014/main" id="{4EB4DA8B-98D2-41EF-8929-4976414FB2DB}"/>
              </a:ext>
            </a:extLst>
          </p:cNvPr>
          <p:cNvPicPr>
            <a:picLocks noChangeAspect="1"/>
          </p:cNvPicPr>
          <p:nvPr/>
        </p:nvPicPr>
        <p:blipFill>
          <a:blip r:embed="rId3"/>
          <a:stretch>
            <a:fillRect/>
          </a:stretch>
        </p:blipFill>
        <p:spPr>
          <a:xfrm>
            <a:off x="11626336" y="6627628"/>
            <a:ext cx="565665" cy="233213"/>
          </a:xfrm>
          <a:prstGeom prst="rect">
            <a:avLst/>
          </a:prstGeom>
        </p:spPr>
      </p:pic>
      <p:pic>
        <p:nvPicPr>
          <p:cNvPr id="33" name="Graphic 32" descr="Bank outline">
            <a:extLst>
              <a:ext uri="{FF2B5EF4-FFF2-40B4-BE49-F238E27FC236}">
                <a16:creationId xmlns:a16="http://schemas.microsoft.com/office/drawing/2014/main" id="{DF9F6A79-4E6F-41F1-8EB9-B32E8C78527C}"/>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56164" y="1712829"/>
            <a:ext cx="2083248" cy="2083248"/>
          </a:xfrm>
          <a:prstGeom prst="rect">
            <a:avLst/>
          </a:prstGeom>
        </p:spPr>
      </p:pic>
      <p:sp>
        <p:nvSpPr>
          <p:cNvPr id="35" name="Google Shape;169;p30">
            <a:extLst>
              <a:ext uri="{FF2B5EF4-FFF2-40B4-BE49-F238E27FC236}">
                <a16:creationId xmlns:a16="http://schemas.microsoft.com/office/drawing/2014/main" id="{87D3DBEE-0EB3-40FA-BA6F-B3FB4B1B8F5D}"/>
              </a:ext>
            </a:extLst>
          </p:cNvPr>
          <p:cNvSpPr txBox="1">
            <a:spLocks/>
          </p:cNvSpPr>
          <p:nvPr/>
        </p:nvSpPr>
        <p:spPr>
          <a:xfrm>
            <a:off x="-1" y="55916"/>
            <a:ext cx="38543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C9B18E"/>
                </a:solidFill>
              </a:rPr>
              <a:t>T</a:t>
            </a:r>
            <a:r>
              <a:rPr lang="en-US" b="1" dirty="0">
                <a:solidFill>
                  <a:schemeClr val="bg1"/>
                </a:solidFill>
              </a:rPr>
              <a:t>raditional</a:t>
            </a:r>
            <a:r>
              <a:rPr lang="en-US" b="1" dirty="0">
                <a:solidFill>
                  <a:srgbClr val="FF9933"/>
                </a:solidFill>
              </a:rPr>
              <a:t> TXN</a:t>
            </a:r>
          </a:p>
        </p:txBody>
      </p:sp>
      <p:cxnSp>
        <p:nvCxnSpPr>
          <p:cNvPr id="56" name="Straight Connector 55">
            <a:extLst>
              <a:ext uri="{FF2B5EF4-FFF2-40B4-BE49-F238E27FC236}">
                <a16:creationId xmlns:a16="http://schemas.microsoft.com/office/drawing/2014/main" id="{70865A5D-F6ED-4FD1-853D-8756D8EAE458}"/>
              </a:ext>
            </a:extLst>
          </p:cNvPr>
          <p:cNvCxnSpPr>
            <a:cxnSpLocks/>
          </p:cNvCxnSpPr>
          <p:nvPr/>
        </p:nvCxnSpPr>
        <p:spPr>
          <a:xfrm>
            <a:off x="2569545" y="2174029"/>
            <a:ext cx="2110131" cy="58042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792838A-76B7-4808-93CF-56D20A2D98F7}"/>
              </a:ext>
            </a:extLst>
          </p:cNvPr>
          <p:cNvCxnSpPr>
            <a:cxnSpLocks/>
          </p:cNvCxnSpPr>
          <p:nvPr/>
        </p:nvCxnSpPr>
        <p:spPr>
          <a:xfrm>
            <a:off x="6918382" y="3233065"/>
            <a:ext cx="2002981" cy="74962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BCDA28-CEB7-4F32-B983-56D32421118B}"/>
              </a:ext>
            </a:extLst>
          </p:cNvPr>
          <p:cNvCxnSpPr>
            <a:cxnSpLocks/>
          </p:cNvCxnSpPr>
          <p:nvPr/>
        </p:nvCxnSpPr>
        <p:spPr>
          <a:xfrm flipH="1">
            <a:off x="6871939" y="2234637"/>
            <a:ext cx="2049424" cy="51120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E67834B-B879-4AD2-8A51-30FEDE297D7C}"/>
              </a:ext>
            </a:extLst>
          </p:cNvPr>
          <p:cNvCxnSpPr>
            <a:cxnSpLocks/>
          </p:cNvCxnSpPr>
          <p:nvPr/>
        </p:nvCxnSpPr>
        <p:spPr>
          <a:xfrm flipH="1">
            <a:off x="2677149" y="3293164"/>
            <a:ext cx="2061828" cy="86407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4" name="Group 73">
            <a:extLst>
              <a:ext uri="{FF2B5EF4-FFF2-40B4-BE49-F238E27FC236}">
                <a16:creationId xmlns:a16="http://schemas.microsoft.com/office/drawing/2014/main" id="{313D4DFB-7B3F-4BE3-8E58-B0C8A00DB419}"/>
              </a:ext>
            </a:extLst>
          </p:cNvPr>
          <p:cNvGrpSpPr/>
          <p:nvPr/>
        </p:nvGrpSpPr>
        <p:grpSpPr>
          <a:xfrm>
            <a:off x="4679676" y="3859943"/>
            <a:ext cx="2552369" cy="2767685"/>
            <a:chOff x="812800" y="784448"/>
            <a:chExt cx="4942113" cy="5776009"/>
          </a:xfrm>
        </p:grpSpPr>
        <p:sp>
          <p:nvSpPr>
            <p:cNvPr id="75" name="Google Shape;169;p30">
              <a:extLst>
                <a:ext uri="{FF2B5EF4-FFF2-40B4-BE49-F238E27FC236}">
                  <a16:creationId xmlns:a16="http://schemas.microsoft.com/office/drawing/2014/main" id="{53E6419E-5F94-4A60-BA47-A4CDC6B59172}"/>
                </a:ext>
              </a:extLst>
            </p:cNvPr>
            <p:cNvSpPr txBox="1">
              <a:spLocks/>
            </p:cNvSpPr>
            <p:nvPr/>
          </p:nvSpPr>
          <p:spPr>
            <a:xfrm>
              <a:off x="2453847" y="992074"/>
              <a:ext cx="1808018"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chemeClr val="bg1"/>
                  </a:solidFill>
                </a:rPr>
                <a:t>Ledger</a:t>
              </a:r>
            </a:p>
          </p:txBody>
        </p:sp>
        <p:cxnSp>
          <p:nvCxnSpPr>
            <p:cNvPr id="76" name="Straight Connector 75">
              <a:extLst>
                <a:ext uri="{FF2B5EF4-FFF2-40B4-BE49-F238E27FC236}">
                  <a16:creationId xmlns:a16="http://schemas.microsoft.com/office/drawing/2014/main" id="{EA3AA2E0-84B6-4F75-AAF1-042C5C9114AE}"/>
                </a:ext>
              </a:extLst>
            </p:cNvPr>
            <p:cNvCxnSpPr/>
            <p:nvPr/>
          </p:nvCxnSpPr>
          <p:spPr>
            <a:xfrm>
              <a:off x="1553029" y="1720606"/>
              <a:ext cx="336731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AE7E0E4C-A3A1-4880-813D-7A0009F6664B}"/>
                </a:ext>
              </a:extLst>
            </p:cNvPr>
            <p:cNvSpPr/>
            <p:nvPr/>
          </p:nvSpPr>
          <p:spPr>
            <a:xfrm>
              <a:off x="812800" y="784448"/>
              <a:ext cx="4942113" cy="5776009"/>
            </a:xfrm>
            <a:prstGeom prst="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nvGrpSpPr>
          <p:cNvPr id="78" name="Group 77">
            <a:extLst>
              <a:ext uri="{FF2B5EF4-FFF2-40B4-BE49-F238E27FC236}">
                <a16:creationId xmlns:a16="http://schemas.microsoft.com/office/drawing/2014/main" id="{121D8358-2CA3-45C1-9C88-8D3484BD6732}"/>
              </a:ext>
            </a:extLst>
          </p:cNvPr>
          <p:cNvGrpSpPr/>
          <p:nvPr/>
        </p:nvGrpSpPr>
        <p:grpSpPr>
          <a:xfrm>
            <a:off x="1137086" y="1131631"/>
            <a:ext cx="1371600" cy="1371600"/>
            <a:chOff x="1637944" y="1785264"/>
            <a:chExt cx="1371600" cy="1371600"/>
          </a:xfrm>
        </p:grpSpPr>
        <p:pic>
          <p:nvPicPr>
            <p:cNvPr id="79" name="Graphic 78" descr="User with solid fill">
              <a:extLst>
                <a:ext uri="{FF2B5EF4-FFF2-40B4-BE49-F238E27FC236}">
                  <a16:creationId xmlns:a16="http://schemas.microsoft.com/office/drawing/2014/main" id="{4CD5DEFA-AF8C-47E2-BFC7-2E6D41939FAE}"/>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37944" y="1785264"/>
              <a:ext cx="1371600" cy="1371600"/>
            </a:xfrm>
            <a:prstGeom prst="rect">
              <a:avLst/>
            </a:prstGeom>
          </p:spPr>
        </p:pic>
        <p:sp>
          <p:nvSpPr>
            <p:cNvPr id="80" name="Google Shape;169;p30">
              <a:extLst>
                <a:ext uri="{FF2B5EF4-FFF2-40B4-BE49-F238E27FC236}">
                  <a16:creationId xmlns:a16="http://schemas.microsoft.com/office/drawing/2014/main" id="{389DED4A-A0E1-48BC-8A48-7C3751C8E75C}"/>
                </a:ext>
              </a:extLst>
            </p:cNvPr>
            <p:cNvSpPr txBox="1">
              <a:spLocks/>
            </p:cNvSpPr>
            <p:nvPr/>
          </p:nvSpPr>
          <p:spPr>
            <a:xfrm>
              <a:off x="2138799" y="25605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800" b="1" dirty="0">
                  <a:solidFill>
                    <a:schemeClr val="bg1"/>
                  </a:solidFill>
                </a:rPr>
                <a:t>A</a:t>
              </a:r>
              <a:endParaRPr lang="en-US" sz="2800" b="1" dirty="0">
                <a:solidFill>
                  <a:schemeClr val="bg1"/>
                </a:solidFill>
              </a:endParaRPr>
            </a:p>
          </p:txBody>
        </p:sp>
      </p:grpSp>
      <p:grpSp>
        <p:nvGrpSpPr>
          <p:cNvPr id="81" name="Group 80">
            <a:extLst>
              <a:ext uri="{FF2B5EF4-FFF2-40B4-BE49-F238E27FC236}">
                <a16:creationId xmlns:a16="http://schemas.microsoft.com/office/drawing/2014/main" id="{68245767-401F-472E-9F7A-7297172DCC9D}"/>
              </a:ext>
            </a:extLst>
          </p:cNvPr>
          <p:cNvGrpSpPr/>
          <p:nvPr/>
        </p:nvGrpSpPr>
        <p:grpSpPr>
          <a:xfrm>
            <a:off x="8996572" y="1130195"/>
            <a:ext cx="1371600" cy="1371600"/>
            <a:chOff x="8926729" y="1785264"/>
            <a:chExt cx="1371600" cy="1371600"/>
          </a:xfrm>
        </p:grpSpPr>
        <p:pic>
          <p:nvPicPr>
            <p:cNvPr id="82" name="Graphic 81" descr="User with solid fill">
              <a:extLst>
                <a:ext uri="{FF2B5EF4-FFF2-40B4-BE49-F238E27FC236}">
                  <a16:creationId xmlns:a16="http://schemas.microsoft.com/office/drawing/2014/main" id="{D219E2E7-1B81-435B-BDFF-AD9534BA90F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926729" y="1785264"/>
              <a:ext cx="1371600" cy="1371600"/>
            </a:xfrm>
            <a:prstGeom prst="rect">
              <a:avLst/>
            </a:prstGeom>
          </p:spPr>
        </p:pic>
        <p:sp>
          <p:nvSpPr>
            <p:cNvPr id="83" name="Google Shape;169;p30">
              <a:extLst>
                <a:ext uri="{FF2B5EF4-FFF2-40B4-BE49-F238E27FC236}">
                  <a16:creationId xmlns:a16="http://schemas.microsoft.com/office/drawing/2014/main" id="{3AFF3AD7-EE1C-4E32-8761-AB3BA7AA2F64}"/>
                </a:ext>
              </a:extLst>
            </p:cNvPr>
            <p:cNvSpPr txBox="1">
              <a:spLocks/>
            </p:cNvSpPr>
            <p:nvPr/>
          </p:nvSpPr>
          <p:spPr>
            <a:xfrm>
              <a:off x="9427585" y="2560521"/>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B</a:t>
              </a:r>
            </a:p>
          </p:txBody>
        </p:sp>
      </p:grpSp>
      <p:grpSp>
        <p:nvGrpSpPr>
          <p:cNvPr id="84" name="Group 83">
            <a:extLst>
              <a:ext uri="{FF2B5EF4-FFF2-40B4-BE49-F238E27FC236}">
                <a16:creationId xmlns:a16="http://schemas.microsoft.com/office/drawing/2014/main" id="{C06C8A2F-0053-4AA2-AFAD-16F1C0666E8C}"/>
              </a:ext>
            </a:extLst>
          </p:cNvPr>
          <p:cNvGrpSpPr/>
          <p:nvPr/>
        </p:nvGrpSpPr>
        <p:grpSpPr>
          <a:xfrm>
            <a:off x="8991336" y="3471437"/>
            <a:ext cx="1371600" cy="1371600"/>
            <a:chOff x="8926729" y="4955659"/>
            <a:chExt cx="1371600" cy="1371600"/>
          </a:xfrm>
        </p:grpSpPr>
        <p:pic>
          <p:nvPicPr>
            <p:cNvPr id="85" name="Graphic 84" descr="User with solid fill">
              <a:extLst>
                <a:ext uri="{FF2B5EF4-FFF2-40B4-BE49-F238E27FC236}">
                  <a16:creationId xmlns:a16="http://schemas.microsoft.com/office/drawing/2014/main" id="{0FC84239-234C-4454-B3C7-085D83CEDAF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926729" y="4955659"/>
              <a:ext cx="1371600" cy="1371600"/>
            </a:xfrm>
            <a:prstGeom prst="rect">
              <a:avLst/>
            </a:prstGeom>
          </p:spPr>
        </p:pic>
        <p:sp>
          <p:nvSpPr>
            <p:cNvPr id="86" name="Google Shape;169;p30">
              <a:extLst>
                <a:ext uri="{FF2B5EF4-FFF2-40B4-BE49-F238E27FC236}">
                  <a16:creationId xmlns:a16="http://schemas.microsoft.com/office/drawing/2014/main" id="{4EFDD63A-3A42-448C-98D6-FE4DF3F087C9}"/>
                </a:ext>
              </a:extLst>
            </p:cNvPr>
            <p:cNvSpPr txBox="1">
              <a:spLocks/>
            </p:cNvSpPr>
            <p:nvPr/>
          </p:nvSpPr>
          <p:spPr>
            <a:xfrm>
              <a:off x="9427584" y="5731892"/>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800" b="1" dirty="0">
                  <a:solidFill>
                    <a:schemeClr val="bg1"/>
                  </a:solidFill>
                </a:rPr>
                <a:t>D</a:t>
              </a:r>
            </a:p>
          </p:txBody>
        </p:sp>
      </p:grpSp>
      <p:grpSp>
        <p:nvGrpSpPr>
          <p:cNvPr id="87" name="Group 86">
            <a:extLst>
              <a:ext uri="{FF2B5EF4-FFF2-40B4-BE49-F238E27FC236}">
                <a16:creationId xmlns:a16="http://schemas.microsoft.com/office/drawing/2014/main" id="{C0D8C17D-5791-4501-A0D9-6BA6878549DC}"/>
              </a:ext>
            </a:extLst>
          </p:cNvPr>
          <p:cNvGrpSpPr/>
          <p:nvPr/>
        </p:nvGrpSpPr>
        <p:grpSpPr>
          <a:xfrm>
            <a:off x="1130122" y="3471437"/>
            <a:ext cx="1371600" cy="1371600"/>
            <a:chOff x="1639750" y="4955659"/>
            <a:chExt cx="1371600" cy="1371600"/>
          </a:xfrm>
        </p:grpSpPr>
        <p:pic>
          <p:nvPicPr>
            <p:cNvPr id="88" name="Graphic 87" descr="User with solid fill">
              <a:extLst>
                <a:ext uri="{FF2B5EF4-FFF2-40B4-BE49-F238E27FC236}">
                  <a16:creationId xmlns:a16="http://schemas.microsoft.com/office/drawing/2014/main" id="{EFBAF049-BD81-4688-9EE4-02A48E2CBE91}"/>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39750" y="4955659"/>
              <a:ext cx="1371600" cy="1371600"/>
            </a:xfrm>
            <a:prstGeom prst="rect">
              <a:avLst/>
            </a:prstGeom>
          </p:spPr>
        </p:pic>
        <p:sp>
          <p:nvSpPr>
            <p:cNvPr id="89" name="Google Shape;169;p30">
              <a:extLst>
                <a:ext uri="{FF2B5EF4-FFF2-40B4-BE49-F238E27FC236}">
                  <a16:creationId xmlns:a16="http://schemas.microsoft.com/office/drawing/2014/main" id="{250D41AB-0587-49DF-92FF-506744BA4BCF}"/>
                </a:ext>
              </a:extLst>
            </p:cNvPr>
            <p:cNvSpPr txBox="1">
              <a:spLocks/>
            </p:cNvSpPr>
            <p:nvPr/>
          </p:nvSpPr>
          <p:spPr>
            <a:xfrm>
              <a:off x="2138799" y="5731892"/>
              <a:ext cx="369887" cy="49314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altLang="zh-CN" sz="2800" b="1" dirty="0">
                  <a:solidFill>
                    <a:schemeClr val="bg1"/>
                  </a:solidFill>
                </a:rPr>
                <a:t>C</a:t>
              </a:r>
              <a:endParaRPr lang="en-US" sz="2800" b="1" dirty="0">
                <a:solidFill>
                  <a:schemeClr val="bg1"/>
                </a:solidFill>
              </a:endParaRPr>
            </a:p>
          </p:txBody>
        </p:sp>
      </p:grpSp>
      <p:pic>
        <p:nvPicPr>
          <p:cNvPr id="99" name="Graphic 98" descr="Coins outline">
            <a:extLst>
              <a:ext uri="{FF2B5EF4-FFF2-40B4-BE49-F238E27FC236}">
                <a16:creationId xmlns:a16="http://schemas.microsoft.com/office/drawing/2014/main" id="{A7A9DB32-DE1B-4826-9A82-34A1E36067D5}"/>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450163" y="1633115"/>
            <a:ext cx="365760" cy="365760"/>
          </a:xfrm>
          <a:prstGeom prst="rect">
            <a:avLst/>
          </a:prstGeom>
        </p:spPr>
      </p:pic>
      <p:pic>
        <p:nvPicPr>
          <p:cNvPr id="100" name="Graphic 99" descr="Coins outline">
            <a:extLst>
              <a:ext uri="{FF2B5EF4-FFF2-40B4-BE49-F238E27FC236}">
                <a16:creationId xmlns:a16="http://schemas.microsoft.com/office/drawing/2014/main" id="{2D597A67-84DC-45A3-9D41-6D754BCFB650}"/>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698703" y="3458503"/>
            <a:ext cx="365760" cy="365760"/>
          </a:xfrm>
          <a:prstGeom prst="rect">
            <a:avLst/>
          </a:prstGeom>
        </p:spPr>
      </p:pic>
      <p:pic>
        <p:nvPicPr>
          <p:cNvPr id="107" name="Graphic 106" descr="Coins outline">
            <a:extLst>
              <a:ext uri="{FF2B5EF4-FFF2-40B4-BE49-F238E27FC236}">
                <a16:creationId xmlns:a16="http://schemas.microsoft.com/office/drawing/2014/main" id="{8BD17A8C-BBF5-49D1-9859-8BCB158AEBD5}"/>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89059" y="2281361"/>
            <a:ext cx="365760" cy="365760"/>
          </a:xfrm>
          <a:prstGeom prst="rect">
            <a:avLst/>
          </a:prstGeom>
        </p:spPr>
      </p:pic>
      <p:pic>
        <p:nvPicPr>
          <p:cNvPr id="108" name="Graphic 107" descr="Coins outline">
            <a:extLst>
              <a:ext uri="{FF2B5EF4-FFF2-40B4-BE49-F238E27FC236}">
                <a16:creationId xmlns:a16="http://schemas.microsoft.com/office/drawing/2014/main" id="{803F050E-07A2-410E-8B4D-A63107DD5ECB}"/>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219280" y="2927404"/>
            <a:ext cx="365760" cy="365760"/>
          </a:xfrm>
          <a:prstGeom prst="rect">
            <a:avLst/>
          </a:prstGeom>
        </p:spPr>
      </p:pic>
      <p:grpSp>
        <p:nvGrpSpPr>
          <p:cNvPr id="90" name="Group 89">
            <a:extLst>
              <a:ext uri="{FF2B5EF4-FFF2-40B4-BE49-F238E27FC236}">
                <a16:creationId xmlns:a16="http://schemas.microsoft.com/office/drawing/2014/main" id="{EAF3769B-334F-49E5-B14F-4AAC86B7D4DB}"/>
              </a:ext>
            </a:extLst>
          </p:cNvPr>
          <p:cNvGrpSpPr/>
          <p:nvPr/>
        </p:nvGrpSpPr>
        <p:grpSpPr>
          <a:xfrm>
            <a:off x="5199359" y="4496062"/>
            <a:ext cx="1474792" cy="505463"/>
            <a:chOff x="5194102" y="4492088"/>
            <a:chExt cx="1474792" cy="505463"/>
          </a:xfrm>
        </p:grpSpPr>
        <p:sp>
          <p:nvSpPr>
            <p:cNvPr id="109" name="Google Shape;169;p30">
              <a:extLst>
                <a:ext uri="{FF2B5EF4-FFF2-40B4-BE49-F238E27FC236}">
                  <a16:creationId xmlns:a16="http://schemas.microsoft.com/office/drawing/2014/main" id="{FB6D7822-73D8-4670-9184-B33D02AF7A29}"/>
                </a:ext>
              </a:extLst>
            </p:cNvPr>
            <p:cNvSpPr txBox="1">
              <a:spLocks/>
            </p:cNvSpPr>
            <p:nvPr/>
          </p:nvSpPr>
          <p:spPr>
            <a:xfrm>
              <a:off x="5194102" y="4492088"/>
              <a:ext cx="1474792" cy="3090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C9B18E"/>
                  </a:solidFill>
                </a:rPr>
                <a:t>- - - - - - - - - -</a:t>
              </a:r>
            </a:p>
          </p:txBody>
        </p:sp>
        <p:sp>
          <p:nvSpPr>
            <p:cNvPr id="110" name="Google Shape;169;p30">
              <a:extLst>
                <a:ext uri="{FF2B5EF4-FFF2-40B4-BE49-F238E27FC236}">
                  <a16:creationId xmlns:a16="http://schemas.microsoft.com/office/drawing/2014/main" id="{59FEED82-E184-4845-A4AF-024331BC2FE5}"/>
                </a:ext>
              </a:extLst>
            </p:cNvPr>
            <p:cNvSpPr txBox="1">
              <a:spLocks/>
            </p:cNvSpPr>
            <p:nvPr/>
          </p:nvSpPr>
          <p:spPr>
            <a:xfrm>
              <a:off x="5194102" y="4688523"/>
              <a:ext cx="1474792" cy="3090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C9B18E"/>
                  </a:solidFill>
                </a:rPr>
                <a:t>- - - - - - - - - -</a:t>
              </a:r>
            </a:p>
          </p:txBody>
        </p:sp>
      </p:grpSp>
      <p:grpSp>
        <p:nvGrpSpPr>
          <p:cNvPr id="91" name="Group 90">
            <a:extLst>
              <a:ext uri="{FF2B5EF4-FFF2-40B4-BE49-F238E27FC236}">
                <a16:creationId xmlns:a16="http://schemas.microsoft.com/office/drawing/2014/main" id="{FA2982B9-B194-430C-8CF5-3A82B2CF278B}"/>
              </a:ext>
            </a:extLst>
          </p:cNvPr>
          <p:cNvGrpSpPr/>
          <p:nvPr/>
        </p:nvGrpSpPr>
        <p:grpSpPr>
          <a:xfrm>
            <a:off x="5194102" y="4906903"/>
            <a:ext cx="1474792" cy="506228"/>
            <a:chOff x="5194102" y="4906903"/>
            <a:chExt cx="1474792" cy="506228"/>
          </a:xfrm>
        </p:grpSpPr>
        <p:sp>
          <p:nvSpPr>
            <p:cNvPr id="111" name="Google Shape;169;p30">
              <a:extLst>
                <a:ext uri="{FF2B5EF4-FFF2-40B4-BE49-F238E27FC236}">
                  <a16:creationId xmlns:a16="http://schemas.microsoft.com/office/drawing/2014/main" id="{E89E7559-96F5-47C0-8F35-9B6EF0208F61}"/>
                </a:ext>
              </a:extLst>
            </p:cNvPr>
            <p:cNvSpPr txBox="1">
              <a:spLocks/>
            </p:cNvSpPr>
            <p:nvPr/>
          </p:nvSpPr>
          <p:spPr>
            <a:xfrm>
              <a:off x="5194102" y="4906903"/>
              <a:ext cx="1474792" cy="3090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C9B18E"/>
                  </a:solidFill>
                </a:rPr>
                <a:t>- - - - - - - - - -</a:t>
              </a:r>
            </a:p>
          </p:txBody>
        </p:sp>
        <p:sp>
          <p:nvSpPr>
            <p:cNvPr id="112" name="Google Shape;169;p30">
              <a:extLst>
                <a:ext uri="{FF2B5EF4-FFF2-40B4-BE49-F238E27FC236}">
                  <a16:creationId xmlns:a16="http://schemas.microsoft.com/office/drawing/2014/main" id="{83891978-9223-44AB-BE54-94858588B67F}"/>
                </a:ext>
              </a:extLst>
            </p:cNvPr>
            <p:cNvSpPr txBox="1">
              <a:spLocks/>
            </p:cNvSpPr>
            <p:nvPr/>
          </p:nvSpPr>
          <p:spPr>
            <a:xfrm>
              <a:off x="5194102" y="5104103"/>
              <a:ext cx="1474792" cy="309028"/>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2000" b="1" dirty="0">
                  <a:solidFill>
                    <a:srgbClr val="C9B18E"/>
                  </a:solidFill>
                </a:rPr>
                <a:t>- - - - - - - - - -</a:t>
              </a:r>
            </a:p>
          </p:txBody>
        </p:sp>
      </p:grpSp>
    </p:spTree>
    <p:extLst>
      <p:ext uri="{BB962C8B-B14F-4D97-AF65-F5344CB8AC3E}">
        <p14:creationId xmlns:p14="http://schemas.microsoft.com/office/powerpoint/2010/main" val="40847951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50"/>
                                  </p:stCondLst>
                                  <p:childTnLst>
                                    <p:set>
                                      <p:cBhvr>
                                        <p:cTn id="9" dur="1" fill="hold">
                                          <p:stCondLst>
                                            <p:cond delay="0"/>
                                          </p:stCondLst>
                                        </p:cTn>
                                        <p:tgtEl>
                                          <p:spTgt spid="56"/>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71"/>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68"/>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6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0"/>
                                        </p:tgtEl>
                                        <p:attrNameLst>
                                          <p:attrName>style.visibility</p:attrName>
                                        </p:attrNameLst>
                                      </p:cBhvr>
                                      <p:to>
                                        <p:strVal val="visible"/>
                                      </p:to>
                                    </p:set>
                                  </p:childTnLst>
                                </p:cTn>
                              </p:par>
                              <p:par>
                                <p:cTn id="29" presetID="42" presetClass="path" presetSubtype="0" accel="50000" decel="50000" fill="hold" nodeType="withEffect">
                                  <p:stCondLst>
                                    <p:cond delay="0"/>
                                  </p:stCondLst>
                                  <p:childTnLst>
                                    <p:animMotion origin="layout" path="M 4.58333E-6 -4.81481E-6 L 0.1763 0.1 " pathEditMode="relative" rAng="0" ptsTypes="AA">
                                      <p:cBhvr>
                                        <p:cTn id="30" dur="500" fill="hold"/>
                                        <p:tgtEl>
                                          <p:spTgt spid="99"/>
                                        </p:tgtEl>
                                        <p:attrNameLst>
                                          <p:attrName>ppt_x</p:attrName>
                                          <p:attrName>ppt_y</p:attrName>
                                        </p:attrNameLst>
                                      </p:cBhvr>
                                      <p:rCtr x="8815" y="5000"/>
                                    </p:animMotion>
                                  </p:childTnLst>
                                </p:cTn>
                              </p:par>
                              <p:par>
                                <p:cTn id="31" presetID="42" presetClass="path" presetSubtype="0" accel="50000" decel="50000" fill="hold" nodeType="withEffect">
                                  <p:stCondLst>
                                    <p:cond delay="0"/>
                                  </p:stCondLst>
                                  <p:childTnLst>
                                    <p:animMotion origin="layout" path="M 4.58333E-6 1.48148E-6 L -0.14961 -0.08357 " pathEditMode="relative" rAng="0" ptsTypes="AA">
                                      <p:cBhvr>
                                        <p:cTn id="32" dur="1000" fill="hold"/>
                                        <p:tgtEl>
                                          <p:spTgt spid="100"/>
                                        </p:tgtEl>
                                        <p:attrNameLst>
                                          <p:attrName>ppt_x</p:attrName>
                                          <p:attrName>ppt_y</p:attrName>
                                        </p:attrNameLst>
                                      </p:cBhvr>
                                      <p:rCtr x="-7487" y="-4190"/>
                                    </p:animMotion>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99"/>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00"/>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9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08"/>
                                        </p:tgtEl>
                                        <p:attrNameLst>
                                          <p:attrName>style.visibility</p:attrName>
                                        </p:attrNameLst>
                                      </p:cBhvr>
                                      <p:to>
                                        <p:strVal val="visible"/>
                                      </p:to>
                                    </p:set>
                                  </p:childTnLst>
                                </p:cTn>
                              </p:par>
                              <p:par>
                                <p:cTn id="47" presetID="42" presetClass="path" presetSubtype="0" accel="50000" decel="50000" fill="hold" nodeType="withEffect">
                                  <p:stCondLst>
                                    <p:cond delay="0"/>
                                  </p:stCondLst>
                                  <p:childTnLst>
                                    <p:animMotion origin="layout" path="M -1.875E-6 7.40741E-7 L 0.15768 -0.06782 " pathEditMode="relative" rAng="0" ptsTypes="AA">
                                      <p:cBhvr>
                                        <p:cTn id="48" dur="500" fill="hold"/>
                                        <p:tgtEl>
                                          <p:spTgt spid="107"/>
                                        </p:tgtEl>
                                        <p:attrNameLst>
                                          <p:attrName>ppt_x</p:attrName>
                                          <p:attrName>ppt_y</p:attrName>
                                        </p:attrNameLst>
                                      </p:cBhvr>
                                      <p:rCtr x="7878" y="-3403"/>
                                    </p:animMotion>
                                  </p:childTnLst>
                                </p:cTn>
                              </p:par>
                              <p:par>
                                <p:cTn id="49" presetID="42" presetClass="path" presetSubtype="0" accel="50000" decel="50000" fill="hold" nodeType="withEffect">
                                  <p:stCondLst>
                                    <p:cond delay="0"/>
                                  </p:stCondLst>
                                  <p:childTnLst>
                                    <p:animMotion origin="layout" path="M 2.29167E-6 -2.22222E-6 L -0.13985 0.10926 " pathEditMode="relative" rAng="0" ptsTypes="AA">
                                      <p:cBhvr>
                                        <p:cTn id="50" dur="1000" fill="hold"/>
                                        <p:tgtEl>
                                          <p:spTgt spid="108"/>
                                        </p:tgtEl>
                                        <p:attrNameLst>
                                          <p:attrName>ppt_x</p:attrName>
                                          <p:attrName>ppt_y</p:attrName>
                                        </p:attrNameLst>
                                      </p:cBhvr>
                                      <p:rCtr x="-6992" y="5463"/>
                                    </p:animMotion>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nodeType="clickEffect">
                                  <p:stCondLst>
                                    <p:cond delay="0"/>
                                  </p:stCondLst>
                                  <p:childTnLst>
                                    <p:set>
                                      <p:cBhvr>
                                        <p:cTn id="54" dur="1" fill="hold">
                                          <p:stCondLst>
                                            <p:cond delay="0"/>
                                          </p:stCondLst>
                                        </p:cTn>
                                        <p:tgtEl>
                                          <p:spTgt spid="107"/>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108"/>
                                        </p:tgtEl>
                                        <p:attrNameLst>
                                          <p:attrName>style.visibility</p:attrName>
                                        </p:attrNameLst>
                                      </p:cBhvr>
                                      <p:to>
                                        <p:strVal val="hidden"/>
                                      </p:to>
                                    </p:set>
                                  </p:childTnLst>
                                </p:cTn>
                              </p:par>
                              <p:par>
                                <p:cTn id="57" presetID="1" presetClass="entr" presetSubtype="0" fill="hold" nodeType="withEffect">
                                  <p:stCondLst>
                                    <p:cond delay="0"/>
                                  </p:stCondLst>
                                  <p:childTnLst>
                                    <p:set>
                                      <p:cBhvr>
                                        <p:cTn id="58" dur="1" fill="hold">
                                          <p:stCondLst>
                                            <p:cond delay="0"/>
                                          </p:stCondLst>
                                        </p:cTn>
                                        <p:tgtEl>
                                          <p:spTgt spid="9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nodeType="clickEffect">
                                  <p:stCondLst>
                                    <p:cond delay="0"/>
                                  </p:stCondLst>
                                  <p:childTnLst>
                                    <p:set>
                                      <p:cBhvr>
                                        <p:cTn id="62" dur="1" fill="hold">
                                          <p:stCondLst>
                                            <p:cond delay="0"/>
                                          </p:stCondLst>
                                        </p:cTn>
                                        <p:tgtEl>
                                          <p:spTgt spid="56"/>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71"/>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68"/>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67"/>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99"/>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100"/>
                                        </p:tgtEl>
                                        <p:attrNameLst>
                                          <p:attrName>style.visibility</p:attrName>
                                        </p:attrNameLst>
                                      </p:cBhvr>
                                      <p:to>
                                        <p:strVal val="hidden"/>
                                      </p:to>
                                    </p:set>
                                  </p:childTnLst>
                                </p:cTn>
                              </p:par>
                              <p:par>
                                <p:cTn id="73" presetID="1" presetClass="exit" presetSubtype="0" fill="hold" nodeType="withEffect">
                                  <p:stCondLst>
                                    <p:cond delay="0"/>
                                  </p:stCondLst>
                                  <p:childTnLst>
                                    <p:set>
                                      <p:cBhvr>
                                        <p:cTn id="74" dur="1" fill="hold">
                                          <p:stCondLst>
                                            <p:cond delay="0"/>
                                          </p:stCondLst>
                                        </p:cTn>
                                        <p:tgtEl>
                                          <p:spTgt spid="107"/>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108"/>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78"/>
                                        </p:tgtEl>
                                        <p:attrNameLst>
                                          <p:attrName>style.visibility</p:attrName>
                                        </p:attrNameLst>
                                      </p:cBhvr>
                                      <p:to>
                                        <p:strVal val="hidden"/>
                                      </p:to>
                                    </p:set>
                                  </p:childTnLst>
                                </p:cTn>
                              </p:par>
                              <p:par>
                                <p:cTn id="79" presetID="1" presetClass="exit" presetSubtype="0" fill="hold" nodeType="withEffect">
                                  <p:stCondLst>
                                    <p:cond delay="0"/>
                                  </p:stCondLst>
                                  <p:childTnLst>
                                    <p:set>
                                      <p:cBhvr>
                                        <p:cTn id="80" dur="1" fill="hold">
                                          <p:stCondLst>
                                            <p:cond delay="0"/>
                                          </p:stCondLst>
                                        </p:cTn>
                                        <p:tgtEl>
                                          <p:spTgt spid="81"/>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84"/>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8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Picture 139" descr="A picture containing text, clipart&#10;&#10;Description automatically generated">
            <a:extLst>
              <a:ext uri="{FF2B5EF4-FFF2-40B4-BE49-F238E27FC236}">
                <a16:creationId xmlns:a16="http://schemas.microsoft.com/office/drawing/2014/main" id="{4EB4DA8B-98D2-41EF-8929-4976414FB2DB}"/>
              </a:ext>
            </a:extLst>
          </p:cNvPr>
          <p:cNvPicPr>
            <a:picLocks noChangeAspect="1"/>
          </p:cNvPicPr>
          <p:nvPr/>
        </p:nvPicPr>
        <p:blipFill>
          <a:blip r:embed="rId3"/>
          <a:stretch>
            <a:fillRect/>
          </a:stretch>
        </p:blipFill>
        <p:spPr>
          <a:xfrm>
            <a:off x="11626336" y="6627628"/>
            <a:ext cx="565665" cy="233213"/>
          </a:xfrm>
          <a:prstGeom prst="rect">
            <a:avLst/>
          </a:prstGeom>
        </p:spPr>
      </p:pic>
      <p:sp>
        <p:nvSpPr>
          <p:cNvPr id="35" name="Google Shape;169;p30">
            <a:extLst>
              <a:ext uri="{FF2B5EF4-FFF2-40B4-BE49-F238E27FC236}">
                <a16:creationId xmlns:a16="http://schemas.microsoft.com/office/drawing/2014/main" id="{87D3DBEE-0EB3-40FA-BA6F-B3FB4B1B8F5D}"/>
              </a:ext>
            </a:extLst>
          </p:cNvPr>
          <p:cNvSpPr txBox="1">
            <a:spLocks/>
          </p:cNvSpPr>
          <p:nvPr/>
        </p:nvSpPr>
        <p:spPr>
          <a:xfrm>
            <a:off x="-1" y="55916"/>
            <a:ext cx="3854357" cy="728532"/>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b="1" dirty="0">
                <a:solidFill>
                  <a:srgbClr val="C9B18E"/>
                </a:solidFill>
              </a:rPr>
              <a:t>T</a:t>
            </a:r>
            <a:r>
              <a:rPr lang="en-US" b="1" dirty="0">
                <a:solidFill>
                  <a:schemeClr val="bg1"/>
                </a:solidFill>
              </a:rPr>
              <a:t>raditional</a:t>
            </a:r>
            <a:r>
              <a:rPr lang="en-US" b="1" dirty="0">
                <a:solidFill>
                  <a:srgbClr val="FF9933"/>
                </a:solidFill>
              </a:rPr>
              <a:t> TXN</a:t>
            </a:r>
          </a:p>
        </p:txBody>
      </p:sp>
      <p:pic>
        <p:nvPicPr>
          <p:cNvPr id="36" name="Graphic 35" descr="Bank outline">
            <a:extLst>
              <a:ext uri="{FF2B5EF4-FFF2-40B4-BE49-F238E27FC236}">
                <a16:creationId xmlns:a16="http://schemas.microsoft.com/office/drawing/2014/main" id="{A24E1CE4-D7CB-4890-8B3E-79A939E7F9A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866832" y="1113358"/>
            <a:ext cx="1326232" cy="1326232"/>
          </a:xfrm>
          <a:prstGeom prst="rect">
            <a:avLst/>
          </a:prstGeom>
        </p:spPr>
      </p:pic>
      <p:pic>
        <p:nvPicPr>
          <p:cNvPr id="37" name="Graphic 36" descr="Bank outline">
            <a:extLst>
              <a:ext uri="{FF2B5EF4-FFF2-40B4-BE49-F238E27FC236}">
                <a16:creationId xmlns:a16="http://schemas.microsoft.com/office/drawing/2014/main" id="{49932EF6-3D3C-4484-BC18-3DFEF001A13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866832" y="3056209"/>
            <a:ext cx="1326232" cy="1326232"/>
          </a:xfrm>
          <a:prstGeom prst="rect">
            <a:avLst/>
          </a:prstGeom>
        </p:spPr>
      </p:pic>
      <p:pic>
        <p:nvPicPr>
          <p:cNvPr id="38" name="Graphic 37" descr="Bank outline">
            <a:extLst>
              <a:ext uri="{FF2B5EF4-FFF2-40B4-BE49-F238E27FC236}">
                <a16:creationId xmlns:a16="http://schemas.microsoft.com/office/drawing/2014/main" id="{27C1419A-CC38-4C4C-BDB0-15F32A5A2B2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59855" y="1113358"/>
            <a:ext cx="1326232" cy="1326232"/>
          </a:xfrm>
          <a:prstGeom prst="rect">
            <a:avLst/>
          </a:prstGeom>
        </p:spPr>
      </p:pic>
      <p:pic>
        <p:nvPicPr>
          <p:cNvPr id="39" name="Graphic 38" descr="Bank outline">
            <a:extLst>
              <a:ext uri="{FF2B5EF4-FFF2-40B4-BE49-F238E27FC236}">
                <a16:creationId xmlns:a16="http://schemas.microsoft.com/office/drawing/2014/main" id="{E6D9A217-2BD7-445E-A9F4-185AF0DEA3AC}"/>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25501" y="3056209"/>
            <a:ext cx="1326232" cy="1326232"/>
          </a:xfrm>
          <a:prstGeom prst="rect">
            <a:avLst/>
          </a:prstGeom>
        </p:spPr>
      </p:pic>
      <p:cxnSp>
        <p:nvCxnSpPr>
          <p:cNvPr id="3" name="Straight Connector 2">
            <a:extLst>
              <a:ext uri="{FF2B5EF4-FFF2-40B4-BE49-F238E27FC236}">
                <a16:creationId xmlns:a16="http://schemas.microsoft.com/office/drawing/2014/main" id="{429BA07A-F58B-40C3-9AA2-0FEE6A20E4E1}"/>
              </a:ext>
            </a:extLst>
          </p:cNvPr>
          <p:cNvCxnSpPr/>
          <p:nvPr/>
        </p:nvCxnSpPr>
        <p:spPr>
          <a:xfrm>
            <a:off x="4193064" y="1998480"/>
            <a:ext cx="723568" cy="6881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1262100-A81E-4B02-A67C-046EDB6D1A9A}"/>
              </a:ext>
            </a:extLst>
          </p:cNvPr>
          <p:cNvCxnSpPr/>
          <p:nvPr/>
        </p:nvCxnSpPr>
        <p:spPr>
          <a:xfrm>
            <a:off x="6824649" y="3141291"/>
            <a:ext cx="723568" cy="6881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3F53F27-5052-4E5A-8BE4-36F44A865591}"/>
              </a:ext>
            </a:extLst>
          </p:cNvPr>
          <p:cNvCxnSpPr>
            <a:cxnSpLocks/>
          </p:cNvCxnSpPr>
          <p:nvPr/>
        </p:nvCxnSpPr>
        <p:spPr>
          <a:xfrm flipV="1">
            <a:off x="4071254" y="3141291"/>
            <a:ext cx="784910" cy="65478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6256635-76AF-4582-80D3-3234BB02D339}"/>
              </a:ext>
            </a:extLst>
          </p:cNvPr>
          <p:cNvCxnSpPr>
            <a:cxnSpLocks/>
          </p:cNvCxnSpPr>
          <p:nvPr/>
        </p:nvCxnSpPr>
        <p:spPr>
          <a:xfrm flipV="1">
            <a:off x="6763307" y="1998480"/>
            <a:ext cx="784910" cy="65478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47" name="Graphic 46" descr="Bank outline">
            <a:extLst>
              <a:ext uri="{FF2B5EF4-FFF2-40B4-BE49-F238E27FC236}">
                <a16:creationId xmlns:a16="http://schemas.microsoft.com/office/drawing/2014/main" id="{02BD9763-7229-4AC9-8E38-20C86CCE8C63}"/>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66321" y="4506029"/>
            <a:ext cx="784910" cy="784910"/>
          </a:xfrm>
          <a:prstGeom prst="rect">
            <a:avLst/>
          </a:prstGeom>
        </p:spPr>
      </p:pic>
      <p:cxnSp>
        <p:nvCxnSpPr>
          <p:cNvPr id="48" name="Straight Connector 47">
            <a:extLst>
              <a:ext uri="{FF2B5EF4-FFF2-40B4-BE49-F238E27FC236}">
                <a16:creationId xmlns:a16="http://schemas.microsoft.com/office/drawing/2014/main" id="{F759BEBF-6499-45F4-8EDC-FB658B8C593C}"/>
              </a:ext>
            </a:extLst>
          </p:cNvPr>
          <p:cNvCxnSpPr>
            <a:cxnSpLocks/>
          </p:cNvCxnSpPr>
          <p:nvPr/>
        </p:nvCxnSpPr>
        <p:spPr>
          <a:xfrm flipV="1">
            <a:off x="2090326" y="4312683"/>
            <a:ext cx="784910" cy="65478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49" name="Graphic 48" descr="Bank outline">
            <a:extLst>
              <a:ext uri="{FF2B5EF4-FFF2-40B4-BE49-F238E27FC236}">
                <a16:creationId xmlns:a16="http://schemas.microsoft.com/office/drawing/2014/main" id="{71CBBFEF-98E8-497E-BE49-DCDECE844CF6}"/>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73575" y="4506029"/>
            <a:ext cx="784910" cy="784910"/>
          </a:xfrm>
          <a:prstGeom prst="rect">
            <a:avLst/>
          </a:prstGeom>
        </p:spPr>
      </p:pic>
      <p:cxnSp>
        <p:nvCxnSpPr>
          <p:cNvPr id="50" name="Straight Connector 49">
            <a:extLst>
              <a:ext uri="{FF2B5EF4-FFF2-40B4-BE49-F238E27FC236}">
                <a16:creationId xmlns:a16="http://schemas.microsoft.com/office/drawing/2014/main" id="{5130174E-488C-4BF3-90D0-899B2D2970C4}"/>
              </a:ext>
            </a:extLst>
          </p:cNvPr>
          <p:cNvCxnSpPr>
            <a:cxnSpLocks/>
          </p:cNvCxnSpPr>
          <p:nvPr/>
        </p:nvCxnSpPr>
        <p:spPr>
          <a:xfrm flipH="1" flipV="1">
            <a:off x="8713828" y="4291889"/>
            <a:ext cx="859747" cy="69637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2" name="Google Shape;169;p30">
            <a:extLst>
              <a:ext uri="{FF2B5EF4-FFF2-40B4-BE49-F238E27FC236}">
                <a16:creationId xmlns:a16="http://schemas.microsoft.com/office/drawing/2014/main" id="{1C1BE954-66C7-4FB1-AB42-D69D6086203F}"/>
              </a:ext>
            </a:extLst>
          </p:cNvPr>
          <p:cNvSpPr txBox="1">
            <a:spLocks/>
          </p:cNvSpPr>
          <p:nvPr/>
        </p:nvSpPr>
        <p:spPr>
          <a:xfrm>
            <a:off x="2032951" y="5351268"/>
            <a:ext cx="7814701" cy="1529456"/>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4800" b="1" dirty="0">
                <a:solidFill>
                  <a:srgbClr val="C9B18E"/>
                </a:solidFill>
              </a:rPr>
              <a:t>Charge will be inevitable high</a:t>
            </a:r>
          </a:p>
          <a:p>
            <a:pPr algn="ctr">
              <a:spcBef>
                <a:spcPts val="0"/>
              </a:spcBef>
            </a:pPr>
            <a:r>
              <a:rPr lang="en-US" sz="2000" b="1" dirty="0">
                <a:solidFill>
                  <a:schemeClr val="bg1"/>
                </a:solidFill>
              </a:rPr>
              <a:t>We only talking about TXN here, charges will be even much higher with </a:t>
            </a:r>
            <a:r>
              <a:rPr lang="en-US" sz="2000" b="1" dirty="0">
                <a:solidFill>
                  <a:srgbClr val="FF9933"/>
                </a:solidFill>
              </a:rPr>
              <a:t>liquidation</a:t>
            </a:r>
            <a:r>
              <a:rPr lang="en-US" sz="2000" b="1" dirty="0">
                <a:solidFill>
                  <a:schemeClr val="bg1"/>
                </a:solidFill>
              </a:rPr>
              <a:t> &amp; </a:t>
            </a:r>
            <a:r>
              <a:rPr lang="en-US" sz="2000" b="1" dirty="0">
                <a:solidFill>
                  <a:srgbClr val="FF9933"/>
                </a:solidFill>
              </a:rPr>
              <a:t>settlement</a:t>
            </a:r>
          </a:p>
        </p:txBody>
      </p:sp>
      <p:sp>
        <p:nvSpPr>
          <p:cNvPr id="53" name="Google Shape;169;p30">
            <a:extLst>
              <a:ext uri="{FF2B5EF4-FFF2-40B4-BE49-F238E27FC236}">
                <a16:creationId xmlns:a16="http://schemas.microsoft.com/office/drawing/2014/main" id="{20FE7CD5-56DB-4CA5-88F6-6D96D66A7F43}"/>
              </a:ext>
            </a:extLst>
          </p:cNvPr>
          <p:cNvSpPr txBox="1">
            <a:spLocks/>
          </p:cNvSpPr>
          <p:nvPr/>
        </p:nvSpPr>
        <p:spPr>
          <a:xfrm>
            <a:off x="5235027" y="3633020"/>
            <a:ext cx="1410550" cy="634191"/>
          </a:xfrm>
          <a:prstGeom prst="rect">
            <a:avLst/>
          </a:prstGeom>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solidFill>
                  <a:schemeClr val="bg1"/>
                </a:solidFill>
              </a:rPr>
              <a:t>SWIFT</a:t>
            </a:r>
          </a:p>
        </p:txBody>
      </p:sp>
      <p:sp>
        <p:nvSpPr>
          <p:cNvPr id="54" name="TextBox 53">
            <a:extLst>
              <a:ext uri="{FF2B5EF4-FFF2-40B4-BE49-F238E27FC236}">
                <a16:creationId xmlns:a16="http://schemas.microsoft.com/office/drawing/2014/main" id="{2D3E2D82-4775-4848-9860-A160CC458C2E}"/>
              </a:ext>
            </a:extLst>
          </p:cNvPr>
          <p:cNvSpPr txBox="1"/>
          <p:nvPr/>
        </p:nvSpPr>
        <p:spPr>
          <a:xfrm>
            <a:off x="1800310" y="4165516"/>
            <a:ext cx="844718" cy="369332"/>
          </a:xfrm>
          <a:prstGeom prst="rect">
            <a:avLst/>
          </a:prstGeom>
          <a:noFill/>
        </p:spPr>
        <p:txBody>
          <a:bodyPr wrap="none" rtlCol="0">
            <a:spAutoFit/>
          </a:bodyPr>
          <a:lstStyle/>
          <a:p>
            <a:pPr algn="ctr"/>
            <a:r>
              <a:rPr lang="en-US" b="1" dirty="0">
                <a:solidFill>
                  <a:srgbClr val="FF9933"/>
                </a:solidFill>
              </a:rPr>
              <a:t>Charge</a:t>
            </a:r>
          </a:p>
        </p:txBody>
      </p:sp>
      <p:sp>
        <p:nvSpPr>
          <p:cNvPr id="55" name="TextBox 54">
            <a:extLst>
              <a:ext uri="{FF2B5EF4-FFF2-40B4-BE49-F238E27FC236}">
                <a16:creationId xmlns:a16="http://schemas.microsoft.com/office/drawing/2014/main" id="{040E2B71-34FA-402F-90A1-32C11D532B5A}"/>
              </a:ext>
            </a:extLst>
          </p:cNvPr>
          <p:cNvSpPr txBox="1"/>
          <p:nvPr/>
        </p:nvSpPr>
        <p:spPr>
          <a:xfrm>
            <a:off x="3883517" y="2956625"/>
            <a:ext cx="844718" cy="369332"/>
          </a:xfrm>
          <a:prstGeom prst="rect">
            <a:avLst/>
          </a:prstGeom>
          <a:noFill/>
        </p:spPr>
        <p:txBody>
          <a:bodyPr wrap="none" rtlCol="0">
            <a:spAutoFit/>
          </a:bodyPr>
          <a:lstStyle/>
          <a:p>
            <a:pPr algn="ctr"/>
            <a:r>
              <a:rPr lang="en-US" b="1" dirty="0">
                <a:solidFill>
                  <a:srgbClr val="FF9933"/>
                </a:solidFill>
              </a:rPr>
              <a:t>Charge</a:t>
            </a:r>
          </a:p>
        </p:txBody>
      </p:sp>
      <p:sp>
        <p:nvSpPr>
          <p:cNvPr id="57" name="TextBox 56">
            <a:extLst>
              <a:ext uri="{FF2B5EF4-FFF2-40B4-BE49-F238E27FC236}">
                <a16:creationId xmlns:a16="http://schemas.microsoft.com/office/drawing/2014/main" id="{2BA2AB50-EFC9-4757-AC64-BF598AA6663F}"/>
              </a:ext>
            </a:extLst>
          </p:cNvPr>
          <p:cNvSpPr txBox="1"/>
          <p:nvPr/>
        </p:nvSpPr>
        <p:spPr>
          <a:xfrm>
            <a:off x="4297340" y="1851036"/>
            <a:ext cx="844718" cy="369332"/>
          </a:xfrm>
          <a:prstGeom prst="rect">
            <a:avLst/>
          </a:prstGeom>
          <a:noFill/>
        </p:spPr>
        <p:txBody>
          <a:bodyPr wrap="none" rtlCol="0">
            <a:spAutoFit/>
          </a:bodyPr>
          <a:lstStyle/>
          <a:p>
            <a:pPr algn="ctr"/>
            <a:r>
              <a:rPr lang="en-US" b="1" dirty="0">
                <a:solidFill>
                  <a:srgbClr val="FF9933"/>
                </a:solidFill>
              </a:rPr>
              <a:t>Charge</a:t>
            </a:r>
          </a:p>
        </p:txBody>
      </p:sp>
      <p:sp>
        <p:nvSpPr>
          <p:cNvPr id="58" name="TextBox 57">
            <a:extLst>
              <a:ext uri="{FF2B5EF4-FFF2-40B4-BE49-F238E27FC236}">
                <a16:creationId xmlns:a16="http://schemas.microsoft.com/office/drawing/2014/main" id="{7AACCCF7-304B-4E8D-B67A-5CABFBA1672D}"/>
              </a:ext>
            </a:extLst>
          </p:cNvPr>
          <p:cNvSpPr txBox="1"/>
          <p:nvPr/>
        </p:nvSpPr>
        <p:spPr>
          <a:xfrm>
            <a:off x="6670009" y="1732198"/>
            <a:ext cx="844718" cy="369332"/>
          </a:xfrm>
          <a:prstGeom prst="rect">
            <a:avLst/>
          </a:prstGeom>
          <a:noFill/>
        </p:spPr>
        <p:txBody>
          <a:bodyPr wrap="none" rtlCol="0">
            <a:spAutoFit/>
          </a:bodyPr>
          <a:lstStyle/>
          <a:p>
            <a:pPr algn="ctr"/>
            <a:r>
              <a:rPr lang="en-US" b="1" dirty="0">
                <a:solidFill>
                  <a:srgbClr val="FF9933"/>
                </a:solidFill>
              </a:rPr>
              <a:t>Charge</a:t>
            </a:r>
          </a:p>
        </p:txBody>
      </p:sp>
      <p:sp>
        <p:nvSpPr>
          <p:cNvPr id="59" name="TextBox 58">
            <a:extLst>
              <a:ext uri="{FF2B5EF4-FFF2-40B4-BE49-F238E27FC236}">
                <a16:creationId xmlns:a16="http://schemas.microsoft.com/office/drawing/2014/main" id="{F0E93D8D-6D8A-4325-9B06-C37A09B76F82}"/>
              </a:ext>
            </a:extLst>
          </p:cNvPr>
          <p:cNvSpPr txBox="1"/>
          <p:nvPr/>
        </p:nvSpPr>
        <p:spPr>
          <a:xfrm>
            <a:off x="6967099" y="3017021"/>
            <a:ext cx="844718" cy="369332"/>
          </a:xfrm>
          <a:prstGeom prst="rect">
            <a:avLst/>
          </a:prstGeom>
          <a:noFill/>
        </p:spPr>
        <p:txBody>
          <a:bodyPr wrap="none" rtlCol="0">
            <a:spAutoFit/>
          </a:bodyPr>
          <a:lstStyle/>
          <a:p>
            <a:pPr algn="ctr"/>
            <a:r>
              <a:rPr lang="en-US" b="1" dirty="0">
                <a:solidFill>
                  <a:srgbClr val="FF9933"/>
                </a:solidFill>
              </a:rPr>
              <a:t>Charge</a:t>
            </a:r>
          </a:p>
        </p:txBody>
      </p:sp>
      <p:sp>
        <p:nvSpPr>
          <p:cNvPr id="60" name="TextBox 59">
            <a:extLst>
              <a:ext uri="{FF2B5EF4-FFF2-40B4-BE49-F238E27FC236}">
                <a16:creationId xmlns:a16="http://schemas.microsoft.com/office/drawing/2014/main" id="{B34C3A58-B726-476E-9D3E-095B8D0861E3}"/>
              </a:ext>
            </a:extLst>
          </p:cNvPr>
          <p:cNvSpPr txBox="1"/>
          <p:nvPr/>
        </p:nvSpPr>
        <p:spPr>
          <a:xfrm>
            <a:off x="9060332" y="4209677"/>
            <a:ext cx="844718" cy="369332"/>
          </a:xfrm>
          <a:prstGeom prst="rect">
            <a:avLst/>
          </a:prstGeom>
          <a:noFill/>
        </p:spPr>
        <p:txBody>
          <a:bodyPr wrap="none" rtlCol="0">
            <a:spAutoFit/>
          </a:bodyPr>
          <a:lstStyle/>
          <a:p>
            <a:pPr algn="ctr"/>
            <a:r>
              <a:rPr lang="en-US" b="1" dirty="0">
                <a:solidFill>
                  <a:srgbClr val="FF9933"/>
                </a:solidFill>
              </a:rPr>
              <a:t>Charge</a:t>
            </a:r>
          </a:p>
        </p:txBody>
      </p:sp>
      <p:pic>
        <p:nvPicPr>
          <p:cNvPr id="62" name="Graphic 61" descr="Bank outline">
            <a:extLst>
              <a:ext uri="{FF2B5EF4-FFF2-40B4-BE49-F238E27FC236}">
                <a16:creationId xmlns:a16="http://schemas.microsoft.com/office/drawing/2014/main" id="{2D37DC88-4EF4-4A2A-9EF0-60AAA948576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56164" y="1712829"/>
            <a:ext cx="2083248" cy="2083248"/>
          </a:xfrm>
          <a:prstGeom prst="rect">
            <a:avLst/>
          </a:prstGeom>
        </p:spPr>
      </p:pic>
      <p:grpSp>
        <p:nvGrpSpPr>
          <p:cNvPr id="7" name="Group 6">
            <a:extLst>
              <a:ext uri="{FF2B5EF4-FFF2-40B4-BE49-F238E27FC236}">
                <a16:creationId xmlns:a16="http://schemas.microsoft.com/office/drawing/2014/main" id="{2DA11121-4A22-4049-B0DD-854A8041B36F}"/>
              </a:ext>
            </a:extLst>
          </p:cNvPr>
          <p:cNvGrpSpPr/>
          <p:nvPr/>
        </p:nvGrpSpPr>
        <p:grpSpPr>
          <a:xfrm>
            <a:off x="652007" y="684928"/>
            <a:ext cx="4499193" cy="4690153"/>
            <a:chOff x="2401712" y="684929"/>
            <a:chExt cx="2749488" cy="4139048"/>
          </a:xfrm>
        </p:grpSpPr>
        <p:sp>
          <p:nvSpPr>
            <p:cNvPr id="6" name="Rectangle: Rounded Corners 5">
              <a:extLst>
                <a:ext uri="{FF2B5EF4-FFF2-40B4-BE49-F238E27FC236}">
                  <a16:creationId xmlns:a16="http://schemas.microsoft.com/office/drawing/2014/main" id="{5035A6B9-27A1-4507-A32C-A772A231BE2D}"/>
                </a:ext>
              </a:extLst>
            </p:cNvPr>
            <p:cNvSpPr/>
            <p:nvPr/>
          </p:nvSpPr>
          <p:spPr>
            <a:xfrm>
              <a:off x="2401712" y="684929"/>
              <a:ext cx="2749488" cy="4139048"/>
            </a:xfrm>
            <a:prstGeom prst="round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3" name="TextBox 62">
              <a:extLst>
                <a:ext uri="{FF2B5EF4-FFF2-40B4-BE49-F238E27FC236}">
                  <a16:creationId xmlns:a16="http://schemas.microsoft.com/office/drawing/2014/main" id="{4EE11259-03F3-4A69-AE41-9A3F445D04BC}"/>
                </a:ext>
              </a:extLst>
            </p:cNvPr>
            <p:cNvSpPr txBox="1"/>
            <p:nvPr/>
          </p:nvSpPr>
          <p:spPr>
            <a:xfrm>
              <a:off x="3191288" y="711833"/>
              <a:ext cx="1138966" cy="369332"/>
            </a:xfrm>
            <a:prstGeom prst="rect">
              <a:avLst/>
            </a:prstGeom>
            <a:noFill/>
          </p:spPr>
          <p:txBody>
            <a:bodyPr wrap="none" rtlCol="0">
              <a:spAutoFit/>
            </a:bodyPr>
            <a:lstStyle/>
            <a:p>
              <a:pPr algn="ctr"/>
              <a:r>
                <a:rPr lang="en-US" b="1" dirty="0">
                  <a:solidFill>
                    <a:schemeClr val="bg1"/>
                  </a:solidFill>
                </a:rPr>
                <a:t>Country A</a:t>
              </a:r>
            </a:p>
          </p:txBody>
        </p:sp>
      </p:grpSp>
      <p:grpSp>
        <p:nvGrpSpPr>
          <p:cNvPr id="65" name="Group 64">
            <a:extLst>
              <a:ext uri="{FF2B5EF4-FFF2-40B4-BE49-F238E27FC236}">
                <a16:creationId xmlns:a16="http://schemas.microsoft.com/office/drawing/2014/main" id="{6873D71D-1C0A-4C1A-B381-840A1F2FFEAD}"/>
              </a:ext>
            </a:extLst>
          </p:cNvPr>
          <p:cNvGrpSpPr/>
          <p:nvPr/>
        </p:nvGrpSpPr>
        <p:grpSpPr>
          <a:xfrm>
            <a:off x="6673263" y="684929"/>
            <a:ext cx="4307487" cy="4690152"/>
            <a:chOff x="2401712" y="684929"/>
            <a:chExt cx="2749488" cy="4139048"/>
          </a:xfrm>
        </p:grpSpPr>
        <p:sp>
          <p:nvSpPr>
            <p:cNvPr id="66" name="Rectangle: Rounded Corners 65">
              <a:extLst>
                <a:ext uri="{FF2B5EF4-FFF2-40B4-BE49-F238E27FC236}">
                  <a16:creationId xmlns:a16="http://schemas.microsoft.com/office/drawing/2014/main" id="{DDFBB396-7F09-46EF-960D-610800F934FE}"/>
                </a:ext>
              </a:extLst>
            </p:cNvPr>
            <p:cNvSpPr/>
            <p:nvPr/>
          </p:nvSpPr>
          <p:spPr>
            <a:xfrm>
              <a:off x="2401712" y="684929"/>
              <a:ext cx="2749488" cy="4139048"/>
            </a:xfrm>
            <a:prstGeom prst="roundRect">
              <a:avLst/>
            </a:prstGeom>
            <a:noFill/>
            <a:ln w="190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9" name="TextBox 68">
              <a:extLst>
                <a:ext uri="{FF2B5EF4-FFF2-40B4-BE49-F238E27FC236}">
                  <a16:creationId xmlns:a16="http://schemas.microsoft.com/office/drawing/2014/main" id="{26CB3B87-DF99-41EC-9EA1-EDA1DFED7CA0}"/>
                </a:ext>
              </a:extLst>
            </p:cNvPr>
            <p:cNvSpPr txBox="1"/>
            <p:nvPr/>
          </p:nvSpPr>
          <p:spPr>
            <a:xfrm>
              <a:off x="3320899" y="695228"/>
              <a:ext cx="1129348" cy="369332"/>
            </a:xfrm>
            <a:prstGeom prst="rect">
              <a:avLst/>
            </a:prstGeom>
            <a:noFill/>
          </p:spPr>
          <p:txBody>
            <a:bodyPr wrap="none" rtlCol="0">
              <a:spAutoFit/>
            </a:bodyPr>
            <a:lstStyle/>
            <a:p>
              <a:pPr algn="ctr"/>
              <a:r>
                <a:rPr lang="en-US" b="1" dirty="0">
                  <a:solidFill>
                    <a:schemeClr val="bg1"/>
                  </a:solidFill>
                </a:rPr>
                <a:t>Country B</a:t>
              </a:r>
            </a:p>
          </p:txBody>
        </p:sp>
      </p:grpSp>
    </p:spTree>
    <p:extLst>
      <p:ext uri="{BB962C8B-B14F-4D97-AF65-F5344CB8AC3E}">
        <p14:creationId xmlns:p14="http://schemas.microsoft.com/office/powerpoint/2010/main" val="2062397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par>
                                <p:cTn id="14" presetID="10"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par>
                                <p:cTn id="20" presetID="10" presetClass="entr" presetSubtype="0" fill="hold" nodeType="with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10"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par>
                                <p:cTn id="32" presetID="10" presetClass="entr" presetSubtype="0" fill="hold" nodeType="with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fade">
                                      <p:cBhvr>
                                        <p:cTn id="34" dur="500"/>
                                        <p:tgtEl>
                                          <p:spTgt spid="42"/>
                                        </p:tgtEl>
                                      </p:cBhvr>
                                    </p:animEffect>
                                  </p:childTnLst>
                                </p:cTn>
                              </p:par>
                              <p:par>
                                <p:cTn id="35" presetID="10" presetClass="entr" presetSubtype="0" fill="hold" nodeType="with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par>
                                <p:cTn id="38" presetID="10" presetClass="entr" presetSubtype="0" fill="hold" nodeType="with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fade">
                                      <p:cBhvr>
                                        <p:cTn id="40" dur="500"/>
                                        <p:tgtEl>
                                          <p:spTgt spid="49"/>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52"/>
                                        </p:tgtEl>
                                        <p:attrNameLst>
                                          <p:attrName>style.visibility</p:attrName>
                                        </p:attrNameLst>
                                      </p:cBhvr>
                                      <p:to>
                                        <p:strVal val="visible"/>
                                      </p:to>
                                    </p:set>
                                    <p:anim calcmode="lin" valueType="num">
                                      <p:cBhvr additive="base">
                                        <p:cTn id="55" dur="500" fill="hold"/>
                                        <p:tgtEl>
                                          <p:spTgt spid="52"/>
                                        </p:tgtEl>
                                        <p:attrNameLst>
                                          <p:attrName>ppt_x</p:attrName>
                                        </p:attrNameLst>
                                      </p:cBhvr>
                                      <p:tavLst>
                                        <p:tav tm="0">
                                          <p:val>
                                            <p:strVal val="#ppt_x"/>
                                          </p:val>
                                        </p:tav>
                                        <p:tav tm="100000">
                                          <p:val>
                                            <p:strVal val="#ppt_x"/>
                                          </p:val>
                                        </p:tav>
                                      </p:tavLst>
                                    </p:anim>
                                    <p:anim calcmode="lin" valueType="num">
                                      <p:cBhvr additive="base">
                                        <p:cTn id="56"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5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P spid="57" grpId="0"/>
      <p:bldP spid="58" grpId="0"/>
      <p:bldP spid="59" grpId="0"/>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rgbClr val="FF9933"/>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24770</TotalTime>
  <Words>4692</Words>
  <Application>Microsoft Office PowerPoint</Application>
  <PresentationFormat>Widescreen</PresentationFormat>
  <Paragraphs>478</Paragraphs>
  <Slides>37</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Google Sans</vt:lpstr>
      <vt:lpstr>Helvetica Neue</vt:lpstr>
      <vt:lpstr>微软雅黑</vt:lpstr>
      <vt:lpstr>Arial</vt:lpstr>
      <vt:lpstr>Calibri</vt:lpstr>
      <vt:lpstr>Calibri Light</vt:lpstr>
      <vt:lpstr>Cambria Math</vt:lpstr>
      <vt:lpstr>Office Theme</vt:lpstr>
      <vt:lpstr>Section SHARE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Yikai Luo</dc:creator>
  <cp:lastModifiedBy>Luo Yikai</cp:lastModifiedBy>
  <cp:revision>537</cp:revision>
  <dcterms:created xsi:type="dcterms:W3CDTF">2018-03-27T10:11:10Z</dcterms:created>
  <dcterms:modified xsi:type="dcterms:W3CDTF">2021-04-16T05:50:56Z</dcterms:modified>
</cp:coreProperties>
</file>

<file path=docProps/thumbnail.jpeg>
</file>